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9" r:id="rId4"/>
    <p:sldId id="280" r:id="rId5"/>
    <p:sldId id="258" r:id="rId6"/>
    <p:sldId id="281" r:id="rId7"/>
    <p:sldId id="282" r:id="rId8"/>
    <p:sldId id="283" r:id="rId9"/>
    <p:sldId id="296" r:id="rId10"/>
    <p:sldId id="297" r:id="rId11"/>
    <p:sldId id="295" r:id="rId12"/>
    <p:sldId id="298" r:id="rId13"/>
    <p:sldId id="278"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F0F0"/>
    <a:srgbClr val="0096E0"/>
    <a:srgbClr val="2E4EA3"/>
    <a:srgbClr val="FF8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83" d="100"/>
          <a:sy n="83" d="100"/>
        </p:scale>
        <p:origin x="61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82A9D0E-7788-48EC-B6ED-A17C6D599FF4}"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1416951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2A9D0E-7788-48EC-B6ED-A17C6D599FF4}"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2626201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2A9D0E-7788-48EC-B6ED-A17C6D599FF4}"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1640602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2A9D0E-7788-48EC-B6ED-A17C6D599FF4}"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138610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82A9D0E-7788-48EC-B6ED-A17C6D599FF4}" type="datetimeFigureOut">
              <a:rPr lang="zh-CN" altLang="en-US" smtClean="0"/>
              <a:t>2020/10/26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276597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82A9D0E-7788-48EC-B6ED-A17C6D599FF4}"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1192756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82A9D0E-7788-48EC-B6ED-A17C6D599FF4}" type="datetimeFigureOut">
              <a:rPr lang="zh-CN" altLang="en-US" smtClean="0"/>
              <a:t>2020/10/26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2212401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82A9D0E-7788-48EC-B6ED-A17C6D599FF4}" type="datetimeFigureOut">
              <a:rPr lang="zh-CN" altLang="en-US" smtClean="0"/>
              <a:t>2020/10/26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1261335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2A9D0E-7788-48EC-B6ED-A17C6D599FF4}" type="datetimeFigureOut">
              <a:rPr lang="zh-CN" altLang="en-US" smtClean="0"/>
              <a:t>2020/10/26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1011179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2A9D0E-7788-48EC-B6ED-A17C6D599FF4}"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248442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2A9D0E-7788-48EC-B6ED-A17C6D599FF4}" type="datetimeFigureOut">
              <a:rPr lang="zh-CN" altLang="en-US" smtClean="0"/>
              <a:t>2020/10/26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3469250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3000" r="-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A9D0E-7788-48EC-B6ED-A17C6D599FF4}" type="datetimeFigureOut">
              <a:rPr lang="zh-CN" altLang="en-US" smtClean="0"/>
              <a:t>2020/10/26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4077EA-BF01-4898-8F3B-DA784E5F8BA9}" type="slidenum">
              <a:rPr lang="zh-CN" altLang="en-US" smtClean="0"/>
              <a:t>‹#›</a:t>
            </a:fld>
            <a:endParaRPr lang="zh-CN" altLang="en-US"/>
          </a:p>
        </p:txBody>
      </p:sp>
    </p:spTree>
    <p:extLst>
      <p:ext uri="{BB962C8B-B14F-4D97-AF65-F5344CB8AC3E}">
        <p14:creationId xmlns:p14="http://schemas.microsoft.com/office/powerpoint/2010/main" val="39042639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a:off x="1288760" y="676873"/>
            <a:ext cx="3229113" cy="5068455"/>
            <a:chOff x="7301409" y="229699"/>
            <a:chExt cx="3893457" cy="6111217"/>
          </a:xfrm>
        </p:grpSpPr>
        <p:sp>
          <p:nvSpPr>
            <p:cNvPr id="5" name="Freeform 242"/>
            <p:cNvSpPr>
              <a:spLocks/>
            </p:cNvSpPr>
            <p:nvPr/>
          </p:nvSpPr>
          <p:spPr bwMode="auto">
            <a:xfrm>
              <a:off x="8674805" y="3674913"/>
              <a:ext cx="271030" cy="1224849"/>
            </a:xfrm>
            <a:custGeom>
              <a:avLst/>
              <a:gdLst>
                <a:gd name="T0" fmla="*/ 104 w 104"/>
                <a:gd name="T1" fmla="*/ 23 h 470"/>
                <a:gd name="T2" fmla="*/ 102 w 104"/>
                <a:gd name="T3" fmla="*/ 42 h 470"/>
                <a:gd name="T4" fmla="*/ 104 w 104"/>
                <a:gd name="T5" fmla="*/ 49 h 470"/>
                <a:gd name="T6" fmla="*/ 102 w 104"/>
                <a:gd name="T7" fmla="*/ 50 h 470"/>
                <a:gd name="T8" fmla="*/ 100 w 104"/>
                <a:gd name="T9" fmla="*/ 57 h 470"/>
                <a:gd name="T10" fmla="*/ 102 w 104"/>
                <a:gd name="T11" fmla="*/ 66 h 470"/>
                <a:gd name="T12" fmla="*/ 98 w 104"/>
                <a:gd name="T13" fmla="*/ 72 h 470"/>
                <a:gd name="T14" fmla="*/ 95 w 104"/>
                <a:gd name="T15" fmla="*/ 91 h 470"/>
                <a:gd name="T16" fmla="*/ 93 w 104"/>
                <a:gd name="T17" fmla="*/ 88 h 470"/>
                <a:gd name="T18" fmla="*/ 89 w 104"/>
                <a:gd name="T19" fmla="*/ 109 h 470"/>
                <a:gd name="T20" fmla="*/ 89 w 104"/>
                <a:gd name="T21" fmla="*/ 115 h 470"/>
                <a:gd name="T22" fmla="*/ 87 w 104"/>
                <a:gd name="T23" fmla="*/ 118 h 470"/>
                <a:gd name="T24" fmla="*/ 87 w 104"/>
                <a:gd name="T25" fmla="*/ 125 h 470"/>
                <a:gd name="T26" fmla="*/ 83 w 104"/>
                <a:gd name="T27" fmla="*/ 138 h 470"/>
                <a:gd name="T28" fmla="*/ 82 w 104"/>
                <a:gd name="T29" fmla="*/ 151 h 470"/>
                <a:gd name="T30" fmla="*/ 83 w 104"/>
                <a:gd name="T31" fmla="*/ 159 h 470"/>
                <a:gd name="T32" fmla="*/ 78 w 104"/>
                <a:gd name="T33" fmla="*/ 180 h 470"/>
                <a:gd name="T34" fmla="*/ 76 w 104"/>
                <a:gd name="T35" fmla="*/ 187 h 470"/>
                <a:gd name="T36" fmla="*/ 73 w 104"/>
                <a:gd name="T37" fmla="*/ 198 h 470"/>
                <a:gd name="T38" fmla="*/ 70 w 104"/>
                <a:gd name="T39" fmla="*/ 208 h 470"/>
                <a:gd name="T40" fmla="*/ 69 w 104"/>
                <a:gd name="T41" fmla="*/ 212 h 470"/>
                <a:gd name="T42" fmla="*/ 69 w 104"/>
                <a:gd name="T43" fmla="*/ 218 h 470"/>
                <a:gd name="T44" fmla="*/ 69 w 104"/>
                <a:gd name="T45" fmla="*/ 224 h 470"/>
                <a:gd name="T46" fmla="*/ 68 w 104"/>
                <a:gd name="T47" fmla="*/ 231 h 470"/>
                <a:gd name="T48" fmla="*/ 64 w 104"/>
                <a:gd name="T49" fmla="*/ 245 h 470"/>
                <a:gd name="T50" fmla="*/ 64 w 104"/>
                <a:gd name="T51" fmla="*/ 252 h 470"/>
                <a:gd name="T52" fmla="*/ 61 w 104"/>
                <a:gd name="T53" fmla="*/ 261 h 470"/>
                <a:gd name="T54" fmla="*/ 59 w 104"/>
                <a:gd name="T55" fmla="*/ 269 h 470"/>
                <a:gd name="T56" fmla="*/ 56 w 104"/>
                <a:gd name="T57" fmla="*/ 274 h 470"/>
                <a:gd name="T58" fmla="*/ 55 w 104"/>
                <a:gd name="T59" fmla="*/ 295 h 470"/>
                <a:gd name="T60" fmla="*/ 51 w 104"/>
                <a:gd name="T61" fmla="*/ 301 h 470"/>
                <a:gd name="T62" fmla="*/ 48 w 104"/>
                <a:gd name="T63" fmla="*/ 311 h 470"/>
                <a:gd name="T64" fmla="*/ 44 w 104"/>
                <a:gd name="T65" fmla="*/ 321 h 470"/>
                <a:gd name="T66" fmla="*/ 39 w 104"/>
                <a:gd name="T67" fmla="*/ 335 h 470"/>
                <a:gd name="T68" fmla="*/ 35 w 104"/>
                <a:gd name="T69" fmla="*/ 335 h 470"/>
                <a:gd name="T70" fmla="*/ 38 w 104"/>
                <a:gd name="T71" fmla="*/ 345 h 470"/>
                <a:gd name="T72" fmla="*/ 36 w 104"/>
                <a:gd name="T73" fmla="*/ 359 h 470"/>
                <a:gd name="T74" fmla="*/ 34 w 104"/>
                <a:gd name="T75" fmla="*/ 372 h 470"/>
                <a:gd name="T76" fmla="*/ 34 w 104"/>
                <a:gd name="T77" fmla="*/ 383 h 470"/>
                <a:gd name="T78" fmla="*/ 31 w 104"/>
                <a:gd name="T79" fmla="*/ 415 h 470"/>
                <a:gd name="T80" fmla="*/ 27 w 104"/>
                <a:gd name="T81" fmla="*/ 428 h 470"/>
                <a:gd name="T82" fmla="*/ 23 w 104"/>
                <a:gd name="T83" fmla="*/ 435 h 470"/>
                <a:gd name="T84" fmla="*/ 13 w 104"/>
                <a:gd name="T85" fmla="*/ 465 h 470"/>
                <a:gd name="T86" fmla="*/ 0 w 104"/>
                <a:gd name="T87" fmla="*/ 465 h 470"/>
                <a:gd name="T88" fmla="*/ 1 w 104"/>
                <a:gd name="T89" fmla="*/ 440 h 470"/>
                <a:gd name="T90" fmla="*/ 4 w 104"/>
                <a:gd name="T91" fmla="*/ 418 h 470"/>
                <a:gd name="T92" fmla="*/ 17 w 104"/>
                <a:gd name="T93" fmla="*/ 341 h 470"/>
                <a:gd name="T94" fmla="*/ 25 w 104"/>
                <a:gd name="T95" fmla="*/ 300 h 470"/>
                <a:gd name="T96" fmla="*/ 26 w 104"/>
                <a:gd name="T97" fmla="*/ 294 h 470"/>
                <a:gd name="T98" fmla="*/ 39 w 104"/>
                <a:gd name="T99" fmla="*/ 231 h 470"/>
                <a:gd name="T100" fmla="*/ 46 w 104"/>
                <a:gd name="T101" fmla="*/ 218 h 470"/>
                <a:gd name="T102" fmla="*/ 47 w 104"/>
                <a:gd name="T103" fmla="*/ 208 h 470"/>
                <a:gd name="T104" fmla="*/ 49 w 104"/>
                <a:gd name="T105" fmla="*/ 202 h 470"/>
                <a:gd name="T106" fmla="*/ 47 w 104"/>
                <a:gd name="T107" fmla="*/ 193 h 470"/>
                <a:gd name="T108" fmla="*/ 53 w 104"/>
                <a:gd name="T109" fmla="*/ 167 h 470"/>
                <a:gd name="T110" fmla="*/ 56 w 104"/>
                <a:gd name="T111" fmla="*/ 142 h 470"/>
                <a:gd name="T112" fmla="*/ 59 w 104"/>
                <a:gd name="T113" fmla="*/ 134 h 470"/>
                <a:gd name="T114" fmla="*/ 63 w 104"/>
                <a:gd name="T115" fmla="*/ 118 h 470"/>
                <a:gd name="T116" fmla="*/ 78 w 104"/>
                <a:gd name="T117" fmla="*/ 51 h 470"/>
                <a:gd name="T118" fmla="*/ 89 w 104"/>
                <a:gd name="T119" fmla="*/ 7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 h="470">
                  <a:moveTo>
                    <a:pt x="95" y="0"/>
                  </a:moveTo>
                  <a:lnTo>
                    <a:pt x="98" y="0"/>
                  </a:lnTo>
                  <a:lnTo>
                    <a:pt x="99" y="2"/>
                  </a:lnTo>
                  <a:lnTo>
                    <a:pt x="100" y="4"/>
                  </a:lnTo>
                  <a:lnTo>
                    <a:pt x="102" y="8"/>
                  </a:lnTo>
                  <a:lnTo>
                    <a:pt x="103" y="15"/>
                  </a:lnTo>
                  <a:lnTo>
                    <a:pt x="104" y="23"/>
                  </a:lnTo>
                  <a:lnTo>
                    <a:pt x="103" y="26"/>
                  </a:lnTo>
                  <a:lnTo>
                    <a:pt x="102" y="29"/>
                  </a:lnTo>
                  <a:lnTo>
                    <a:pt x="100" y="34"/>
                  </a:lnTo>
                  <a:lnTo>
                    <a:pt x="103" y="34"/>
                  </a:lnTo>
                  <a:lnTo>
                    <a:pt x="102" y="37"/>
                  </a:lnTo>
                  <a:lnTo>
                    <a:pt x="102" y="40"/>
                  </a:lnTo>
                  <a:lnTo>
                    <a:pt x="102" y="42"/>
                  </a:lnTo>
                  <a:lnTo>
                    <a:pt x="102" y="43"/>
                  </a:lnTo>
                  <a:lnTo>
                    <a:pt x="103" y="43"/>
                  </a:lnTo>
                  <a:lnTo>
                    <a:pt x="104" y="43"/>
                  </a:lnTo>
                  <a:lnTo>
                    <a:pt x="104" y="43"/>
                  </a:lnTo>
                  <a:lnTo>
                    <a:pt x="104" y="45"/>
                  </a:lnTo>
                  <a:lnTo>
                    <a:pt x="104" y="47"/>
                  </a:lnTo>
                  <a:lnTo>
                    <a:pt x="104" y="49"/>
                  </a:lnTo>
                  <a:lnTo>
                    <a:pt x="104" y="50"/>
                  </a:lnTo>
                  <a:lnTo>
                    <a:pt x="103" y="51"/>
                  </a:lnTo>
                  <a:lnTo>
                    <a:pt x="103" y="54"/>
                  </a:lnTo>
                  <a:lnTo>
                    <a:pt x="103" y="53"/>
                  </a:lnTo>
                  <a:lnTo>
                    <a:pt x="103" y="51"/>
                  </a:lnTo>
                  <a:lnTo>
                    <a:pt x="102" y="50"/>
                  </a:lnTo>
                  <a:lnTo>
                    <a:pt x="102" y="50"/>
                  </a:lnTo>
                  <a:lnTo>
                    <a:pt x="102" y="51"/>
                  </a:lnTo>
                  <a:lnTo>
                    <a:pt x="102" y="53"/>
                  </a:lnTo>
                  <a:lnTo>
                    <a:pt x="102" y="54"/>
                  </a:lnTo>
                  <a:lnTo>
                    <a:pt x="103" y="55"/>
                  </a:lnTo>
                  <a:lnTo>
                    <a:pt x="100" y="55"/>
                  </a:lnTo>
                  <a:lnTo>
                    <a:pt x="100" y="57"/>
                  </a:lnTo>
                  <a:lnTo>
                    <a:pt x="100" y="57"/>
                  </a:lnTo>
                  <a:lnTo>
                    <a:pt x="99" y="58"/>
                  </a:lnTo>
                  <a:lnTo>
                    <a:pt x="99" y="59"/>
                  </a:lnTo>
                  <a:lnTo>
                    <a:pt x="100" y="59"/>
                  </a:lnTo>
                  <a:lnTo>
                    <a:pt x="100" y="58"/>
                  </a:lnTo>
                  <a:lnTo>
                    <a:pt x="102" y="61"/>
                  </a:lnTo>
                  <a:lnTo>
                    <a:pt x="102" y="63"/>
                  </a:lnTo>
                  <a:lnTo>
                    <a:pt x="102" y="66"/>
                  </a:lnTo>
                  <a:lnTo>
                    <a:pt x="100" y="68"/>
                  </a:lnTo>
                  <a:lnTo>
                    <a:pt x="99" y="70"/>
                  </a:lnTo>
                  <a:lnTo>
                    <a:pt x="99" y="70"/>
                  </a:lnTo>
                  <a:lnTo>
                    <a:pt x="98" y="70"/>
                  </a:lnTo>
                  <a:lnTo>
                    <a:pt x="97" y="70"/>
                  </a:lnTo>
                  <a:lnTo>
                    <a:pt x="97" y="72"/>
                  </a:lnTo>
                  <a:lnTo>
                    <a:pt x="98" y="72"/>
                  </a:lnTo>
                  <a:lnTo>
                    <a:pt x="98" y="74"/>
                  </a:lnTo>
                  <a:lnTo>
                    <a:pt x="98" y="75"/>
                  </a:lnTo>
                  <a:lnTo>
                    <a:pt x="97" y="78"/>
                  </a:lnTo>
                  <a:lnTo>
                    <a:pt x="97" y="81"/>
                  </a:lnTo>
                  <a:lnTo>
                    <a:pt x="97" y="85"/>
                  </a:lnTo>
                  <a:lnTo>
                    <a:pt x="97" y="88"/>
                  </a:lnTo>
                  <a:lnTo>
                    <a:pt x="95" y="91"/>
                  </a:lnTo>
                  <a:lnTo>
                    <a:pt x="95" y="89"/>
                  </a:lnTo>
                  <a:lnTo>
                    <a:pt x="95" y="88"/>
                  </a:lnTo>
                  <a:lnTo>
                    <a:pt x="95" y="88"/>
                  </a:lnTo>
                  <a:lnTo>
                    <a:pt x="94" y="87"/>
                  </a:lnTo>
                  <a:lnTo>
                    <a:pt x="94" y="92"/>
                  </a:lnTo>
                  <a:lnTo>
                    <a:pt x="94" y="89"/>
                  </a:lnTo>
                  <a:lnTo>
                    <a:pt x="93" y="88"/>
                  </a:lnTo>
                  <a:lnTo>
                    <a:pt x="91" y="88"/>
                  </a:lnTo>
                  <a:lnTo>
                    <a:pt x="91" y="93"/>
                  </a:lnTo>
                  <a:lnTo>
                    <a:pt x="91" y="97"/>
                  </a:lnTo>
                  <a:lnTo>
                    <a:pt x="91" y="102"/>
                  </a:lnTo>
                  <a:lnTo>
                    <a:pt x="91" y="108"/>
                  </a:lnTo>
                  <a:lnTo>
                    <a:pt x="90" y="108"/>
                  </a:lnTo>
                  <a:lnTo>
                    <a:pt x="89" y="109"/>
                  </a:lnTo>
                  <a:lnTo>
                    <a:pt x="89" y="110"/>
                  </a:lnTo>
                  <a:lnTo>
                    <a:pt x="89" y="113"/>
                  </a:lnTo>
                  <a:lnTo>
                    <a:pt x="87" y="114"/>
                  </a:lnTo>
                  <a:lnTo>
                    <a:pt x="87" y="114"/>
                  </a:lnTo>
                  <a:lnTo>
                    <a:pt x="89" y="113"/>
                  </a:lnTo>
                  <a:lnTo>
                    <a:pt x="89" y="113"/>
                  </a:lnTo>
                  <a:lnTo>
                    <a:pt x="89" y="115"/>
                  </a:lnTo>
                  <a:lnTo>
                    <a:pt x="89" y="115"/>
                  </a:lnTo>
                  <a:lnTo>
                    <a:pt x="89" y="117"/>
                  </a:lnTo>
                  <a:lnTo>
                    <a:pt x="89" y="117"/>
                  </a:lnTo>
                  <a:lnTo>
                    <a:pt x="87" y="117"/>
                  </a:lnTo>
                  <a:lnTo>
                    <a:pt x="87" y="117"/>
                  </a:lnTo>
                  <a:lnTo>
                    <a:pt x="87" y="118"/>
                  </a:lnTo>
                  <a:lnTo>
                    <a:pt x="87" y="118"/>
                  </a:lnTo>
                  <a:lnTo>
                    <a:pt x="86" y="118"/>
                  </a:lnTo>
                  <a:lnTo>
                    <a:pt x="86" y="118"/>
                  </a:lnTo>
                  <a:lnTo>
                    <a:pt x="85" y="119"/>
                  </a:lnTo>
                  <a:lnTo>
                    <a:pt x="86" y="122"/>
                  </a:lnTo>
                  <a:lnTo>
                    <a:pt x="86" y="122"/>
                  </a:lnTo>
                  <a:lnTo>
                    <a:pt x="87" y="123"/>
                  </a:lnTo>
                  <a:lnTo>
                    <a:pt x="87" y="125"/>
                  </a:lnTo>
                  <a:lnTo>
                    <a:pt x="87" y="127"/>
                  </a:lnTo>
                  <a:lnTo>
                    <a:pt x="86" y="130"/>
                  </a:lnTo>
                  <a:lnTo>
                    <a:pt x="86" y="134"/>
                  </a:lnTo>
                  <a:lnTo>
                    <a:pt x="86" y="136"/>
                  </a:lnTo>
                  <a:lnTo>
                    <a:pt x="85" y="136"/>
                  </a:lnTo>
                  <a:lnTo>
                    <a:pt x="85" y="136"/>
                  </a:lnTo>
                  <a:lnTo>
                    <a:pt x="83" y="138"/>
                  </a:lnTo>
                  <a:lnTo>
                    <a:pt x="82" y="139"/>
                  </a:lnTo>
                  <a:lnTo>
                    <a:pt x="82" y="140"/>
                  </a:lnTo>
                  <a:lnTo>
                    <a:pt x="83" y="143"/>
                  </a:lnTo>
                  <a:lnTo>
                    <a:pt x="85" y="144"/>
                  </a:lnTo>
                  <a:lnTo>
                    <a:pt x="85" y="147"/>
                  </a:lnTo>
                  <a:lnTo>
                    <a:pt x="83" y="148"/>
                  </a:lnTo>
                  <a:lnTo>
                    <a:pt x="82" y="151"/>
                  </a:lnTo>
                  <a:lnTo>
                    <a:pt x="81" y="153"/>
                  </a:lnTo>
                  <a:lnTo>
                    <a:pt x="81" y="156"/>
                  </a:lnTo>
                  <a:lnTo>
                    <a:pt x="82" y="156"/>
                  </a:lnTo>
                  <a:lnTo>
                    <a:pt x="82" y="157"/>
                  </a:lnTo>
                  <a:lnTo>
                    <a:pt x="82" y="159"/>
                  </a:lnTo>
                  <a:lnTo>
                    <a:pt x="83" y="159"/>
                  </a:lnTo>
                  <a:lnTo>
                    <a:pt x="83" y="159"/>
                  </a:lnTo>
                  <a:lnTo>
                    <a:pt x="82" y="163"/>
                  </a:lnTo>
                  <a:lnTo>
                    <a:pt x="82" y="167"/>
                  </a:lnTo>
                  <a:lnTo>
                    <a:pt x="82" y="170"/>
                  </a:lnTo>
                  <a:lnTo>
                    <a:pt x="81" y="174"/>
                  </a:lnTo>
                  <a:lnTo>
                    <a:pt x="80" y="178"/>
                  </a:lnTo>
                  <a:lnTo>
                    <a:pt x="80" y="178"/>
                  </a:lnTo>
                  <a:lnTo>
                    <a:pt x="78" y="180"/>
                  </a:lnTo>
                  <a:lnTo>
                    <a:pt x="78" y="182"/>
                  </a:lnTo>
                  <a:lnTo>
                    <a:pt x="78" y="185"/>
                  </a:lnTo>
                  <a:lnTo>
                    <a:pt x="80" y="186"/>
                  </a:lnTo>
                  <a:lnTo>
                    <a:pt x="78" y="186"/>
                  </a:lnTo>
                  <a:lnTo>
                    <a:pt x="77" y="187"/>
                  </a:lnTo>
                  <a:lnTo>
                    <a:pt x="76" y="187"/>
                  </a:lnTo>
                  <a:lnTo>
                    <a:pt x="76" y="187"/>
                  </a:lnTo>
                  <a:lnTo>
                    <a:pt x="76" y="189"/>
                  </a:lnTo>
                  <a:lnTo>
                    <a:pt x="76" y="191"/>
                  </a:lnTo>
                  <a:lnTo>
                    <a:pt x="76" y="193"/>
                  </a:lnTo>
                  <a:lnTo>
                    <a:pt x="74" y="195"/>
                  </a:lnTo>
                  <a:lnTo>
                    <a:pt x="74" y="195"/>
                  </a:lnTo>
                  <a:lnTo>
                    <a:pt x="73" y="197"/>
                  </a:lnTo>
                  <a:lnTo>
                    <a:pt x="73" y="198"/>
                  </a:lnTo>
                  <a:lnTo>
                    <a:pt x="73" y="201"/>
                  </a:lnTo>
                  <a:lnTo>
                    <a:pt x="72" y="202"/>
                  </a:lnTo>
                  <a:lnTo>
                    <a:pt x="70" y="205"/>
                  </a:lnTo>
                  <a:lnTo>
                    <a:pt x="73" y="208"/>
                  </a:lnTo>
                  <a:lnTo>
                    <a:pt x="72" y="207"/>
                  </a:lnTo>
                  <a:lnTo>
                    <a:pt x="70" y="208"/>
                  </a:lnTo>
                  <a:lnTo>
                    <a:pt x="70" y="208"/>
                  </a:lnTo>
                  <a:lnTo>
                    <a:pt x="69" y="208"/>
                  </a:lnTo>
                  <a:lnTo>
                    <a:pt x="69" y="210"/>
                  </a:lnTo>
                  <a:lnTo>
                    <a:pt x="69" y="211"/>
                  </a:lnTo>
                  <a:lnTo>
                    <a:pt x="68" y="210"/>
                  </a:lnTo>
                  <a:lnTo>
                    <a:pt x="68" y="211"/>
                  </a:lnTo>
                  <a:lnTo>
                    <a:pt x="68" y="212"/>
                  </a:lnTo>
                  <a:lnTo>
                    <a:pt x="69" y="212"/>
                  </a:lnTo>
                  <a:lnTo>
                    <a:pt x="69" y="212"/>
                  </a:lnTo>
                  <a:lnTo>
                    <a:pt x="70" y="212"/>
                  </a:lnTo>
                  <a:lnTo>
                    <a:pt x="70" y="214"/>
                  </a:lnTo>
                  <a:lnTo>
                    <a:pt x="72" y="215"/>
                  </a:lnTo>
                  <a:lnTo>
                    <a:pt x="70" y="216"/>
                  </a:lnTo>
                  <a:lnTo>
                    <a:pt x="70" y="216"/>
                  </a:lnTo>
                  <a:lnTo>
                    <a:pt x="69" y="218"/>
                  </a:lnTo>
                  <a:lnTo>
                    <a:pt x="69" y="218"/>
                  </a:lnTo>
                  <a:lnTo>
                    <a:pt x="69" y="220"/>
                  </a:lnTo>
                  <a:lnTo>
                    <a:pt x="72" y="222"/>
                  </a:lnTo>
                  <a:lnTo>
                    <a:pt x="72" y="223"/>
                  </a:lnTo>
                  <a:lnTo>
                    <a:pt x="72" y="224"/>
                  </a:lnTo>
                  <a:lnTo>
                    <a:pt x="70" y="224"/>
                  </a:lnTo>
                  <a:lnTo>
                    <a:pt x="69" y="224"/>
                  </a:lnTo>
                  <a:lnTo>
                    <a:pt x="69" y="225"/>
                  </a:lnTo>
                  <a:lnTo>
                    <a:pt x="68" y="227"/>
                  </a:lnTo>
                  <a:lnTo>
                    <a:pt x="68" y="228"/>
                  </a:lnTo>
                  <a:lnTo>
                    <a:pt x="66" y="228"/>
                  </a:lnTo>
                  <a:lnTo>
                    <a:pt x="66" y="229"/>
                  </a:lnTo>
                  <a:lnTo>
                    <a:pt x="66" y="231"/>
                  </a:lnTo>
                  <a:lnTo>
                    <a:pt x="68" y="231"/>
                  </a:lnTo>
                  <a:lnTo>
                    <a:pt x="66" y="236"/>
                  </a:lnTo>
                  <a:lnTo>
                    <a:pt x="64" y="240"/>
                  </a:lnTo>
                  <a:lnTo>
                    <a:pt x="63" y="244"/>
                  </a:lnTo>
                  <a:lnTo>
                    <a:pt x="63" y="245"/>
                  </a:lnTo>
                  <a:lnTo>
                    <a:pt x="63" y="245"/>
                  </a:lnTo>
                  <a:lnTo>
                    <a:pt x="64" y="245"/>
                  </a:lnTo>
                  <a:lnTo>
                    <a:pt x="64" y="245"/>
                  </a:lnTo>
                  <a:lnTo>
                    <a:pt x="65" y="245"/>
                  </a:lnTo>
                  <a:lnTo>
                    <a:pt x="65" y="248"/>
                  </a:lnTo>
                  <a:lnTo>
                    <a:pt x="65" y="249"/>
                  </a:lnTo>
                  <a:lnTo>
                    <a:pt x="64" y="249"/>
                  </a:lnTo>
                  <a:lnTo>
                    <a:pt x="63" y="250"/>
                  </a:lnTo>
                  <a:lnTo>
                    <a:pt x="63" y="252"/>
                  </a:lnTo>
                  <a:lnTo>
                    <a:pt x="64" y="252"/>
                  </a:lnTo>
                  <a:lnTo>
                    <a:pt x="61" y="257"/>
                  </a:lnTo>
                  <a:lnTo>
                    <a:pt x="61" y="257"/>
                  </a:lnTo>
                  <a:lnTo>
                    <a:pt x="60" y="261"/>
                  </a:lnTo>
                  <a:lnTo>
                    <a:pt x="60" y="261"/>
                  </a:lnTo>
                  <a:lnTo>
                    <a:pt x="61" y="259"/>
                  </a:lnTo>
                  <a:lnTo>
                    <a:pt x="61" y="258"/>
                  </a:lnTo>
                  <a:lnTo>
                    <a:pt x="61" y="261"/>
                  </a:lnTo>
                  <a:lnTo>
                    <a:pt x="61" y="263"/>
                  </a:lnTo>
                  <a:lnTo>
                    <a:pt x="63" y="266"/>
                  </a:lnTo>
                  <a:lnTo>
                    <a:pt x="61" y="269"/>
                  </a:lnTo>
                  <a:lnTo>
                    <a:pt x="60" y="271"/>
                  </a:lnTo>
                  <a:lnTo>
                    <a:pt x="59" y="270"/>
                  </a:lnTo>
                  <a:lnTo>
                    <a:pt x="59" y="270"/>
                  </a:lnTo>
                  <a:lnTo>
                    <a:pt x="59" y="269"/>
                  </a:lnTo>
                  <a:lnTo>
                    <a:pt x="59" y="267"/>
                  </a:lnTo>
                  <a:lnTo>
                    <a:pt x="57" y="267"/>
                  </a:lnTo>
                  <a:lnTo>
                    <a:pt x="57" y="269"/>
                  </a:lnTo>
                  <a:lnTo>
                    <a:pt x="57" y="270"/>
                  </a:lnTo>
                  <a:lnTo>
                    <a:pt x="56" y="271"/>
                  </a:lnTo>
                  <a:lnTo>
                    <a:pt x="56" y="273"/>
                  </a:lnTo>
                  <a:lnTo>
                    <a:pt x="56" y="274"/>
                  </a:lnTo>
                  <a:lnTo>
                    <a:pt x="56" y="275"/>
                  </a:lnTo>
                  <a:lnTo>
                    <a:pt x="56" y="278"/>
                  </a:lnTo>
                  <a:lnTo>
                    <a:pt x="57" y="279"/>
                  </a:lnTo>
                  <a:lnTo>
                    <a:pt x="56" y="283"/>
                  </a:lnTo>
                  <a:lnTo>
                    <a:pt x="55" y="287"/>
                  </a:lnTo>
                  <a:lnTo>
                    <a:pt x="55" y="291"/>
                  </a:lnTo>
                  <a:lnTo>
                    <a:pt x="55" y="295"/>
                  </a:lnTo>
                  <a:lnTo>
                    <a:pt x="53" y="299"/>
                  </a:lnTo>
                  <a:lnTo>
                    <a:pt x="52" y="297"/>
                  </a:lnTo>
                  <a:lnTo>
                    <a:pt x="52" y="299"/>
                  </a:lnTo>
                  <a:lnTo>
                    <a:pt x="51" y="300"/>
                  </a:lnTo>
                  <a:lnTo>
                    <a:pt x="51" y="300"/>
                  </a:lnTo>
                  <a:lnTo>
                    <a:pt x="49" y="301"/>
                  </a:lnTo>
                  <a:lnTo>
                    <a:pt x="51" y="301"/>
                  </a:lnTo>
                  <a:lnTo>
                    <a:pt x="51" y="303"/>
                  </a:lnTo>
                  <a:lnTo>
                    <a:pt x="51" y="303"/>
                  </a:lnTo>
                  <a:lnTo>
                    <a:pt x="51" y="304"/>
                  </a:lnTo>
                  <a:lnTo>
                    <a:pt x="48" y="305"/>
                  </a:lnTo>
                  <a:lnTo>
                    <a:pt x="49" y="308"/>
                  </a:lnTo>
                  <a:lnTo>
                    <a:pt x="49" y="309"/>
                  </a:lnTo>
                  <a:lnTo>
                    <a:pt x="48" y="311"/>
                  </a:lnTo>
                  <a:lnTo>
                    <a:pt x="47" y="311"/>
                  </a:lnTo>
                  <a:lnTo>
                    <a:pt x="47" y="312"/>
                  </a:lnTo>
                  <a:lnTo>
                    <a:pt x="46" y="312"/>
                  </a:lnTo>
                  <a:lnTo>
                    <a:pt x="46" y="314"/>
                  </a:lnTo>
                  <a:lnTo>
                    <a:pt x="46" y="317"/>
                  </a:lnTo>
                  <a:lnTo>
                    <a:pt x="46" y="318"/>
                  </a:lnTo>
                  <a:lnTo>
                    <a:pt x="44" y="321"/>
                  </a:lnTo>
                  <a:lnTo>
                    <a:pt x="43" y="324"/>
                  </a:lnTo>
                  <a:lnTo>
                    <a:pt x="44" y="328"/>
                  </a:lnTo>
                  <a:lnTo>
                    <a:pt x="42" y="328"/>
                  </a:lnTo>
                  <a:lnTo>
                    <a:pt x="42" y="330"/>
                  </a:lnTo>
                  <a:lnTo>
                    <a:pt x="40" y="331"/>
                  </a:lnTo>
                  <a:lnTo>
                    <a:pt x="40" y="334"/>
                  </a:lnTo>
                  <a:lnTo>
                    <a:pt x="39" y="335"/>
                  </a:lnTo>
                  <a:lnTo>
                    <a:pt x="39" y="335"/>
                  </a:lnTo>
                  <a:lnTo>
                    <a:pt x="38" y="335"/>
                  </a:lnTo>
                  <a:lnTo>
                    <a:pt x="38" y="335"/>
                  </a:lnTo>
                  <a:lnTo>
                    <a:pt x="36" y="334"/>
                  </a:lnTo>
                  <a:lnTo>
                    <a:pt x="36" y="335"/>
                  </a:lnTo>
                  <a:lnTo>
                    <a:pt x="36" y="335"/>
                  </a:lnTo>
                  <a:lnTo>
                    <a:pt x="35" y="335"/>
                  </a:lnTo>
                  <a:lnTo>
                    <a:pt x="35" y="335"/>
                  </a:lnTo>
                  <a:lnTo>
                    <a:pt x="35" y="335"/>
                  </a:lnTo>
                  <a:lnTo>
                    <a:pt x="35" y="335"/>
                  </a:lnTo>
                  <a:lnTo>
                    <a:pt x="34" y="338"/>
                  </a:lnTo>
                  <a:lnTo>
                    <a:pt x="35" y="341"/>
                  </a:lnTo>
                  <a:lnTo>
                    <a:pt x="36" y="343"/>
                  </a:lnTo>
                  <a:lnTo>
                    <a:pt x="38" y="345"/>
                  </a:lnTo>
                  <a:lnTo>
                    <a:pt x="39" y="347"/>
                  </a:lnTo>
                  <a:lnTo>
                    <a:pt x="39" y="350"/>
                  </a:lnTo>
                  <a:lnTo>
                    <a:pt x="39" y="352"/>
                  </a:lnTo>
                  <a:lnTo>
                    <a:pt x="38" y="354"/>
                  </a:lnTo>
                  <a:lnTo>
                    <a:pt x="38" y="356"/>
                  </a:lnTo>
                  <a:lnTo>
                    <a:pt x="36" y="358"/>
                  </a:lnTo>
                  <a:lnTo>
                    <a:pt x="36" y="359"/>
                  </a:lnTo>
                  <a:lnTo>
                    <a:pt x="38" y="359"/>
                  </a:lnTo>
                  <a:lnTo>
                    <a:pt x="38" y="356"/>
                  </a:lnTo>
                  <a:lnTo>
                    <a:pt x="38" y="363"/>
                  </a:lnTo>
                  <a:lnTo>
                    <a:pt x="35" y="363"/>
                  </a:lnTo>
                  <a:lnTo>
                    <a:pt x="35" y="366"/>
                  </a:lnTo>
                  <a:lnTo>
                    <a:pt x="35" y="369"/>
                  </a:lnTo>
                  <a:lnTo>
                    <a:pt x="34" y="372"/>
                  </a:lnTo>
                  <a:lnTo>
                    <a:pt x="35" y="375"/>
                  </a:lnTo>
                  <a:lnTo>
                    <a:pt x="34" y="376"/>
                  </a:lnTo>
                  <a:lnTo>
                    <a:pt x="34" y="377"/>
                  </a:lnTo>
                  <a:lnTo>
                    <a:pt x="34" y="379"/>
                  </a:lnTo>
                  <a:lnTo>
                    <a:pt x="34" y="381"/>
                  </a:lnTo>
                  <a:lnTo>
                    <a:pt x="35" y="383"/>
                  </a:lnTo>
                  <a:lnTo>
                    <a:pt x="34" y="383"/>
                  </a:lnTo>
                  <a:lnTo>
                    <a:pt x="35" y="389"/>
                  </a:lnTo>
                  <a:lnTo>
                    <a:pt x="34" y="398"/>
                  </a:lnTo>
                  <a:lnTo>
                    <a:pt x="32" y="407"/>
                  </a:lnTo>
                  <a:lnTo>
                    <a:pt x="31" y="407"/>
                  </a:lnTo>
                  <a:lnTo>
                    <a:pt x="31" y="410"/>
                  </a:lnTo>
                  <a:lnTo>
                    <a:pt x="31" y="413"/>
                  </a:lnTo>
                  <a:lnTo>
                    <a:pt x="31" y="415"/>
                  </a:lnTo>
                  <a:lnTo>
                    <a:pt x="30" y="414"/>
                  </a:lnTo>
                  <a:lnTo>
                    <a:pt x="30" y="414"/>
                  </a:lnTo>
                  <a:lnTo>
                    <a:pt x="30" y="417"/>
                  </a:lnTo>
                  <a:lnTo>
                    <a:pt x="28" y="419"/>
                  </a:lnTo>
                  <a:lnTo>
                    <a:pt x="27" y="422"/>
                  </a:lnTo>
                  <a:lnTo>
                    <a:pt x="27" y="424"/>
                  </a:lnTo>
                  <a:lnTo>
                    <a:pt x="27" y="428"/>
                  </a:lnTo>
                  <a:lnTo>
                    <a:pt x="27" y="427"/>
                  </a:lnTo>
                  <a:lnTo>
                    <a:pt x="26" y="428"/>
                  </a:lnTo>
                  <a:lnTo>
                    <a:pt x="26" y="430"/>
                  </a:lnTo>
                  <a:lnTo>
                    <a:pt x="26" y="432"/>
                  </a:lnTo>
                  <a:lnTo>
                    <a:pt x="26" y="434"/>
                  </a:lnTo>
                  <a:lnTo>
                    <a:pt x="26" y="435"/>
                  </a:lnTo>
                  <a:lnTo>
                    <a:pt x="23" y="435"/>
                  </a:lnTo>
                  <a:lnTo>
                    <a:pt x="25" y="440"/>
                  </a:lnTo>
                  <a:lnTo>
                    <a:pt x="25" y="444"/>
                  </a:lnTo>
                  <a:lnTo>
                    <a:pt x="25" y="448"/>
                  </a:lnTo>
                  <a:lnTo>
                    <a:pt x="22" y="453"/>
                  </a:lnTo>
                  <a:lnTo>
                    <a:pt x="22" y="453"/>
                  </a:lnTo>
                  <a:lnTo>
                    <a:pt x="17" y="460"/>
                  </a:lnTo>
                  <a:lnTo>
                    <a:pt x="13" y="465"/>
                  </a:lnTo>
                  <a:lnTo>
                    <a:pt x="10" y="468"/>
                  </a:lnTo>
                  <a:lnTo>
                    <a:pt x="8" y="470"/>
                  </a:lnTo>
                  <a:lnTo>
                    <a:pt x="5" y="470"/>
                  </a:lnTo>
                  <a:lnTo>
                    <a:pt x="4" y="470"/>
                  </a:lnTo>
                  <a:lnTo>
                    <a:pt x="2" y="469"/>
                  </a:lnTo>
                  <a:lnTo>
                    <a:pt x="1" y="468"/>
                  </a:lnTo>
                  <a:lnTo>
                    <a:pt x="0" y="465"/>
                  </a:lnTo>
                  <a:lnTo>
                    <a:pt x="0" y="461"/>
                  </a:lnTo>
                  <a:lnTo>
                    <a:pt x="0" y="458"/>
                  </a:lnTo>
                  <a:lnTo>
                    <a:pt x="0" y="455"/>
                  </a:lnTo>
                  <a:lnTo>
                    <a:pt x="0" y="451"/>
                  </a:lnTo>
                  <a:lnTo>
                    <a:pt x="0" y="447"/>
                  </a:lnTo>
                  <a:lnTo>
                    <a:pt x="1" y="443"/>
                  </a:lnTo>
                  <a:lnTo>
                    <a:pt x="1" y="440"/>
                  </a:lnTo>
                  <a:lnTo>
                    <a:pt x="1" y="438"/>
                  </a:lnTo>
                  <a:lnTo>
                    <a:pt x="2" y="435"/>
                  </a:lnTo>
                  <a:lnTo>
                    <a:pt x="2" y="434"/>
                  </a:lnTo>
                  <a:lnTo>
                    <a:pt x="2" y="434"/>
                  </a:lnTo>
                  <a:lnTo>
                    <a:pt x="5" y="419"/>
                  </a:lnTo>
                  <a:lnTo>
                    <a:pt x="5" y="418"/>
                  </a:lnTo>
                  <a:lnTo>
                    <a:pt x="4" y="418"/>
                  </a:lnTo>
                  <a:lnTo>
                    <a:pt x="5" y="417"/>
                  </a:lnTo>
                  <a:lnTo>
                    <a:pt x="5" y="405"/>
                  </a:lnTo>
                  <a:lnTo>
                    <a:pt x="9" y="393"/>
                  </a:lnTo>
                  <a:lnTo>
                    <a:pt x="14" y="380"/>
                  </a:lnTo>
                  <a:lnTo>
                    <a:pt x="15" y="368"/>
                  </a:lnTo>
                  <a:lnTo>
                    <a:pt x="15" y="355"/>
                  </a:lnTo>
                  <a:lnTo>
                    <a:pt x="17" y="341"/>
                  </a:lnTo>
                  <a:lnTo>
                    <a:pt x="21" y="329"/>
                  </a:lnTo>
                  <a:lnTo>
                    <a:pt x="22" y="317"/>
                  </a:lnTo>
                  <a:lnTo>
                    <a:pt x="23" y="305"/>
                  </a:lnTo>
                  <a:lnTo>
                    <a:pt x="26" y="304"/>
                  </a:lnTo>
                  <a:lnTo>
                    <a:pt x="25" y="303"/>
                  </a:lnTo>
                  <a:lnTo>
                    <a:pt x="25" y="301"/>
                  </a:lnTo>
                  <a:lnTo>
                    <a:pt x="25" y="300"/>
                  </a:lnTo>
                  <a:lnTo>
                    <a:pt x="26" y="300"/>
                  </a:lnTo>
                  <a:lnTo>
                    <a:pt x="26" y="300"/>
                  </a:lnTo>
                  <a:lnTo>
                    <a:pt x="27" y="300"/>
                  </a:lnTo>
                  <a:lnTo>
                    <a:pt x="26" y="297"/>
                  </a:lnTo>
                  <a:lnTo>
                    <a:pt x="27" y="296"/>
                  </a:lnTo>
                  <a:lnTo>
                    <a:pt x="27" y="296"/>
                  </a:lnTo>
                  <a:lnTo>
                    <a:pt x="26" y="294"/>
                  </a:lnTo>
                  <a:lnTo>
                    <a:pt x="25" y="292"/>
                  </a:lnTo>
                  <a:lnTo>
                    <a:pt x="25" y="291"/>
                  </a:lnTo>
                  <a:lnTo>
                    <a:pt x="26" y="291"/>
                  </a:lnTo>
                  <a:lnTo>
                    <a:pt x="27" y="291"/>
                  </a:lnTo>
                  <a:lnTo>
                    <a:pt x="34" y="271"/>
                  </a:lnTo>
                  <a:lnTo>
                    <a:pt x="35" y="252"/>
                  </a:lnTo>
                  <a:lnTo>
                    <a:pt x="39" y="231"/>
                  </a:lnTo>
                  <a:lnTo>
                    <a:pt x="42" y="228"/>
                  </a:lnTo>
                  <a:lnTo>
                    <a:pt x="44" y="225"/>
                  </a:lnTo>
                  <a:lnTo>
                    <a:pt x="46" y="223"/>
                  </a:lnTo>
                  <a:lnTo>
                    <a:pt x="48" y="219"/>
                  </a:lnTo>
                  <a:lnTo>
                    <a:pt x="46" y="219"/>
                  </a:lnTo>
                  <a:lnTo>
                    <a:pt x="46" y="218"/>
                  </a:lnTo>
                  <a:lnTo>
                    <a:pt x="46" y="218"/>
                  </a:lnTo>
                  <a:lnTo>
                    <a:pt x="47" y="218"/>
                  </a:lnTo>
                  <a:lnTo>
                    <a:pt x="48" y="216"/>
                  </a:lnTo>
                  <a:lnTo>
                    <a:pt x="49" y="215"/>
                  </a:lnTo>
                  <a:lnTo>
                    <a:pt x="46" y="216"/>
                  </a:lnTo>
                  <a:lnTo>
                    <a:pt x="47" y="208"/>
                  </a:lnTo>
                  <a:lnTo>
                    <a:pt x="47" y="210"/>
                  </a:lnTo>
                  <a:lnTo>
                    <a:pt x="47" y="208"/>
                  </a:lnTo>
                  <a:lnTo>
                    <a:pt x="47" y="207"/>
                  </a:lnTo>
                  <a:lnTo>
                    <a:pt x="47" y="206"/>
                  </a:lnTo>
                  <a:lnTo>
                    <a:pt x="46" y="205"/>
                  </a:lnTo>
                  <a:lnTo>
                    <a:pt x="47" y="205"/>
                  </a:lnTo>
                  <a:lnTo>
                    <a:pt x="48" y="205"/>
                  </a:lnTo>
                  <a:lnTo>
                    <a:pt x="48" y="205"/>
                  </a:lnTo>
                  <a:lnTo>
                    <a:pt x="49" y="202"/>
                  </a:lnTo>
                  <a:lnTo>
                    <a:pt x="47" y="202"/>
                  </a:lnTo>
                  <a:lnTo>
                    <a:pt x="47" y="201"/>
                  </a:lnTo>
                  <a:lnTo>
                    <a:pt x="46" y="198"/>
                  </a:lnTo>
                  <a:lnTo>
                    <a:pt x="46" y="195"/>
                  </a:lnTo>
                  <a:lnTo>
                    <a:pt x="47" y="193"/>
                  </a:lnTo>
                  <a:lnTo>
                    <a:pt x="47" y="193"/>
                  </a:lnTo>
                  <a:lnTo>
                    <a:pt x="47" y="193"/>
                  </a:lnTo>
                  <a:lnTo>
                    <a:pt x="48" y="193"/>
                  </a:lnTo>
                  <a:lnTo>
                    <a:pt x="48" y="186"/>
                  </a:lnTo>
                  <a:lnTo>
                    <a:pt x="49" y="181"/>
                  </a:lnTo>
                  <a:lnTo>
                    <a:pt x="52" y="176"/>
                  </a:lnTo>
                  <a:lnTo>
                    <a:pt x="51" y="170"/>
                  </a:lnTo>
                  <a:lnTo>
                    <a:pt x="52" y="170"/>
                  </a:lnTo>
                  <a:lnTo>
                    <a:pt x="53" y="167"/>
                  </a:lnTo>
                  <a:lnTo>
                    <a:pt x="55" y="164"/>
                  </a:lnTo>
                  <a:lnTo>
                    <a:pt x="55" y="160"/>
                  </a:lnTo>
                  <a:lnTo>
                    <a:pt x="55" y="157"/>
                  </a:lnTo>
                  <a:lnTo>
                    <a:pt x="56" y="153"/>
                  </a:lnTo>
                  <a:lnTo>
                    <a:pt x="55" y="153"/>
                  </a:lnTo>
                  <a:lnTo>
                    <a:pt x="56" y="147"/>
                  </a:lnTo>
                  <a:lnTo>
                    <a:pt x="56" y="142"/>
                  </a:lnTo>
                  <a:lnTo>
                    <a:pt x="57" y="142"/>
                  </a:lnTo>
                  <a:lnTo>
                    <a:pt x="57" y="139"/>
                  </a:lnTo>
                  <a:lnTo>
                    <a:pt x="57" y="139"/>
                  </a:lnTo>
                  <a:lnTo>
                    <a:pt x="57" y="138"/>
                  </a:lnTo>
                  <a:lnTo>
                    <a:pt x="59" y="135"/>
                  </a:lnTo>
                  <a:lnTo>
                    <a:pt x="59" y="133"/>
                  </a:lnTo>
                  <a:lnTo>
                    <a:pt x="59" y="134"/>
                  </a:lnTo>
                  <a:lnTo>
                    <a:pt x="59" y="131"/>
                  </a:lnTo>
                  <a:lnTo>
                    <a:pt x="60" y="130"/>
                  </a:lnTo>
                  <a:lnTo>
                    <a:pt x="59" y="129"/>
                  </a:lnTo>
                  <a:lnTo>
                    <a:pt x="61" y="127"/>
                  </a:lnTo>
                  <a:lnTo>
                    <a:pt x="61" y="125"/>
                  </a:lnTo>
                  <a:lnTo>
                    <a:pt x="61" y="121"/>
                  </a:lnTo>
                  <a:lnTo>
                    <a:pt x="63" y="118"/>
                  </a:lnTo>
                  <a:lnTo>
                    <a:pt x="63" y="114"/>
                  </a:lnTo>
                  <a:lnTo>
                    <a:pt x="63" y="112"/>
                  </a:lnTo>
                  <a:lnTo>
                    <a:pt x="64" y="100"/>
                  </a:lnTo>
                  <a:lnTo>
                    <a:pt x="66" y="88"/>
                  </a:lnTo>
                  <a:lnTo>
                    <a:pt x="70" y="74"/>
                  </a:lnTo>
                  <a:lnTo>
                    <a:pt x="74" y="64"/>
                  </a:lnTo>
                  <a:lnTo>
                    <a:pt x="78" y="51"/>
                  </a:lnTo>
                  <a:lnTo>
                    <a:pt x="81" y="40"/>
                  </a:lnTo>
                  <a:lnTo>
                    <a:pt x="81" y="29"/>
                  </a:lnTo>
                  <a:lnTo>
                    <a:pt x="82" y="20"/>
                  </a:lnTo>
                  <a:lnTo>
                    <a:pt x="86" y="9"/>
                  </a:lnTo>
                  <a:lnTo>
                    <a:pt x="87" y="9"/>
                  </a:lnTo>
                  <a:lnTo>
                    <a:pt x="87" y="8"/>
                  </a:lnTo>
                  <a:lnTo>
                    <a:pt x="89" y="7"/>
                  </a:lnTo>
                  <a:lnTo>
                    <a:pt x="90" y="4"/>
                  </a:lnTo>
                  <a:lnTo>
                    <a:pt x="91" y="3"/>
                  </a:lnTo>
                  <a:lnTo>
                    <a:pt x="93" y="2"/>
                  </a:lnTo>
                  <a:lnTo>
                    <a:pt x="94" y="0"/>
                  </a:lnTo>
                  <a:lnTo>
                    <a:pt x="95"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243"/>
            <p:cNvSpPr>
              <a:spLocks/>
            </p:cNvSpPr>
            <p:nvPr/>
          </p:nvSpPr>
          <p:spPr bwMode="auto">
            <a:xfrm>
              <a:off x="8283895" y="4342065"/>
              <a:ext cx="357031" cy="1357759"/>
            </a:xfrm>
            <a:custGeom>
              <a:avLst/>
              <a:gdLst>
                <a:gd name="T0" fmla="*/ 137 w 137"/>
                <a:gd name="T1" fmla="*/ 18 h 521"/>
                <a:gd name="T2" fmla="*/ 131 w 137"/>
                <a:gd name="T3" fmla="*/ 44 h 521"/>
                <a:gd name="T4" fmla="*/ 133 w 137"/>
                <a:gd name="T5" fmla="*/ 52 h 521"/>
                <a:gd name="T6" fmla="*/ 130 w 137"/>
                <a:gd name="T7" fmla="*/ 57 h 521"/>
                <a:gd name="T8" fmla="*/ 129 w 137"/>
                <a:gd name="T9" fmla="*/ 61 h 521"/>
                <a:gd name="T10" fmla="*/ 127 w 137"/>
                <a:gd name="T11" fmla="*/ 68 h 521"/>
                <a:gd name="T12" fmla="*/ 122 w 137"/>
                <a:gd name="T13" fmla="*/ 77 h 521"/>
                <a:gd name="T14" fmla="*/ 121 w 137"/>
                <a:gd name="T15" fmla="*/ 89 h 521"/>
                <a:gd name="T16" fmla="*/ 118 w 137"/>
                <a:gd name="T17" fmla="*/ 96 h 521"/>
                <a:gd name="T18" fmla="*/ 113 w 137"/>
                <a:gd name="T19" fmla="*/ 119 h 521"/>
                <a:gd name="T20" fmla="*/ 109 w 137"/>
                <a:gd name="T21" fmla="*/ 124 h 521"/>
                <a:gd name="T22" fmla="*/ 108 w 137"/>
                <a:gd name="T23" fmla="*/ 128 h 521"/>
                <a:gd name="T24" fmla="*/ 106 w 137"/>
                <a:gd name="T25" fmla="*/ 134 h 521"/>
                <a:gd name="T26" fmla="*/ 105 w 137"/>
                <a:gd name="T27" fmla="*/ 150 h 521"/>
                <a:gd name="T28" fmla="*/ 104 w 137"/>
                <a:gd name="T29" fmla="*/ 161 h 521"/>
                <a:gd name="T30" fmla="*/ 101 w 137"/>
                <a:gd name="T31" fmla="*/ 174 h 521"/>
                <a:gd name="T32" fmla="*/ 96 w 137"/>
                <a:gd name="T33" fmla="*/ 197 h 521"/>
                <a:gd name="T34" fmla="*/ 92 w 137"/>
                <a:gd name="T35" fmla="*/ 206 h 521"/>
                <a:gd name="T36" fmla="*/ 89 w 137"/>
                <a:gd name="T37" fmla="*/ 218 h 521"/>
                <a:gd name="T38" fmla="*/ 86 w 137"/>
                <a:gd name="T39" fmla="*/ 230 h 521"/>
                <a:gd name="T40" fmla="*/ 84 w 137"/>
                <a:gd name="T41" fmla="*/ 235 h 521"/>
                <a:gd name="T42" fmla="*/ 86 w 137"/>
                <a:gd name="T43" fmla="*/ 239 h 521"/>
                <a:gd name="T44" fmla="*/ 86 w 137"/>
                <a:gd name="T45" fmla="*/ 247 h 521"/>
                <a:gd name="T46" fmla="*/ 82 w 137"/>
                <a:gd name="T47" fmla="*/ 254 h 521"/>
                <a:gd name="T48" fmla="*/ 78 w 137"/>
                <a:gd name="T49" fmla="*/ 271 h 521"/>
                <a:gd name="T50" fmla="*/ 76 w 137"/>
                <a:gd name="T51" fmla="*/ 278 h 521"/>
                <a:gd name="T52" fmla="*/ 75 w 137"/>
                <a:gd name="T53" fmla="*/ 286 h 521"/>
                <a:gd name="T54" fmla="*/ 72 w 137"/>
                <a:gd name="T55" fmla="*/ 298 h 521"/>
                <a:gd name="T56" fmla="*/ 70 w 137"/>
                <a:gd name="T57" fmla="*/ 299 h 521"/>
                <a:gd name="T58" fmla="*/ 67 w 137"/>
                <a:gd name="T59" fmla="*/ 323 h 521"/>
                <a:gd name="T60" fmla="*/ 62 w 137"/>
                <a:gd name="T61" fmla="*/ 333 h 521"/>
                <a:gd name="T62" fmla="*/ 59 w 137"/>
                <a:gd name="T63" fmla="*/ 343 h 521"/>
                <a:gd name="T64" fmla="*/ 54 w 137"/>
                <a:gd name="T65" fmla="*/ 356 h 521"/>
                <a:gd name="T66" fmla="*/ 49 w 137"/>
                <a:gd name="T67" fmla="*/ 369 h 521"/>
                <a:gd name="T68" fmla="*/ 45 w 137"/>
                <a:gd name="T69" fmla="*/ 371 h 521"/>
                <a:gd name="T70" fmla="*/ 45 w 137"/>
                <a:gd name="T71" fmla="*/ 379 h 521"/>
                <a:gd name="T72" fmla="*/ 44 w 137"/>
                <a:gd name="T73" fmla="*/ 395 h 521"/>
                <a:gd name="T74" fmla="*/ 41 w 137"/>
                <a:gd name="T75" fmla="*/ 407 h 521"/>
                <a:gd name="T76" fmla="*/ 38 w 137"/>
                <a:gd name="T77" fmla="*/ 420 h 521"/>
                <a:gd name="T78" fmla="*/ 36 w 137"/>
                <a:gd name="T79" fmla="*/ 450 h 521"/>
                <a:gd name="T80" fmla="*/ 33 w 137"/>
                <a:gd name="T81" fmla="*/ 460 h 521"/>
                <a:gd name="T82" fmla="*/ 28 w 137"/>
                <a:gd name="T83" fmla="*/ 475 h 521"/>
                <a:gd name="T84" fmla="*/ 25 w 137"/>
                <a:gd name="T85" fmla="*/ 496 h 521"/>
                <a:gd name="T86" fmla="*/ 0 w 137"/>
                <a:gd name="T87" fmla="*/ 513 h 521"/>
                <a:gd name="T88" fmla="*/ 7 w 137"/>
                <a:gd name="T89" fmla="*/ 463 h 521"/>
                <a:gd name="T90" fmla="*/ 21 w 137"/>
                <a:gd name="T91" fmla="*/ 407 h 521"/>
                <a:gd name="T92" fmla="*/ 32 w 137"/>
                <a:gd name="T93" fmla="*/ 350 h 521"/>
                <a:gd name="T94" fmla="*/ 38 w 137"/>
                <a:gd name="T95" fmla="*/ 332 h 521"/>
                <a:gd name="T96" fmla="*/ 37 w 137"/>
                <a:gd name="T97" fmla="*/ 322 h 521"/>
                <a:gd name="T98" fmla="*/ 57 w 137"/>
                <a:gd name="T99" fmla="*/ 251 h 521"/>
                <a:gd name="T100" fmla="*/ 63 w 137"/>
                <a:gd name="T101" fmla="*/ 239 h 521"/>
                <a:gd name="T102" fmla="*/ 63 w 137"/>
                <a:gd name="T103" fmla="*/ 229 h 521"/>
                <a:gd name="T104" fmla="*/ 63 w 137"/>
                <a:gd name="T105" fmla="*/ 222 h 521"/>
                <a:gd name="T106" fmla="*/ 65 w 137"/>
                <a:gd name="T107" fmla="*/ 213 h 521"/>
                <a:gd name="T108" fmla="*/ 72 w 137"/>
                <a:gd name="T109" fmla="*/ 182 h 521"/>
                <a:gd name="T110" fmla="*/ 75 w 137"/>
                <a:gd name="T111" fmla="*/ 155 h 521"/>
                <a:gd name="T112" fmla="*/ 78 w 137"/>
                <a:gd name="T113" fmla="*/ 146 h 521"/>
                <a:gd name="T114" fmla="*/ 83 w 137"/>
                <a:gd name="T115" fmla="*/ 129 h 521"/>
                <a:gd name="T116" fmla="*/ 101 w 137"/>
                <a:gd name="T117" fmla="*/ 66 h 521"/>
                <a:gd name="T118" fmla="*/ 122 w 137"/>
                <a:gd name="T119" fmla="*/ 9 h 521"/>
                <a:gd name="T120" fmla="*/ 131 w 137"/>
                <a:gd name="T121"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7" h="521">
                  <a:moveTo>
                    <a:pt x="131" y="0"/>
                  </a:moveTo>
                  <a:lnTo>
                    <a:pt x="133" y="1"/>
                  </a:lnTo>
                  <a:lnTo>
                    <a:pt x="134" y="2"/>
                  </a:lnTo>
                  <a:lnTo>
                    <a:pt x="135" y="3"/>
                  </a:lnTo>
                  <a:lnTo>
                    <a:pt x="137" y="7"/>
                  </a:lnTo>
                  <a:lnTo>
                    <a:pt x="137" y="13"/>
                  </a:lnTo>
                  <a:lnTo>
                    <a:pt x="137" y="18"/>
                  </a:lnTo>
                  <a:lnTo>
                    <a:pt x="137" y="26"/>
                  </a:lnTo>
                  <a:lnTo>
                    <a:pt x="134" y="30"/>
                  </a:lnTo>
                  <a:lnTo>
                    <a:pt x="133" y="34"/>
                  </a:lnTo>
                  <a:lnTo>
                    <a:pt x="131" y="39"/>
                  </a:lnTo>
                  <a:lnTo>
                    <a:pt x="133" y="39"/>
                  </a:lnTo>
                  <a:lnTo>
                    <a:pt x="131" y="41"/>
                  </a:lnTo>
                  <a:lnTo>
                    <a:pt x="131" y="44"/>
                  </a:lnTo>
                  <a:lnTo>
                    <a:pt x="130" y="48"/>
                  </a:lnTo>
                  <a:lnTo>
                    <a:pt x="131" y="48"/>
                  </a:lnTo>
                  <a:lnTo>
                    <a:pt x="131" y="48"/>
                  </a:lnTo>
                  <a:lnTo>
                    <a:pt x="133" y="48"/>
                  </a:lnTo>
                  <a:lnTo>
                    <a:pt x="134" y="48"/>
                  </a:lnTo>
                  <a:lnTo>
                    <a:pt x="134" y="51"/>
                  </a:lnTo>
                  <a:lnTo>
                    <a:pt x="133" y="52"/>
                  </a:lnTo>
                  <a:lnTo>
                    <a:pt x="133" y="53"/>
                  </a:lnTo>
                  <a:lnTo>
                    <a:pt x="133" y="55"/>
                  </a:lnTo>
                  <a:lnTo>
                    <a:pt x="131" y="56"/>
                  </a:lnTo>
                  <a:lnTo>
                    <a:pt x="131" y="57"/>
                  </a:lnTo>
                  <a:lnTo>
                    <a:pt x="130" y="60"/>
                  </a:lnTo>
                  <a:lnTo>
                    <a:pt x="130" y="58"/>
                  </a:lnTo>
                  <a:lnTo>
                    <a:pt x="130" y="57"/>
                  </a:lnTo>
                  <a:lnTo>
                    <a:pt x="130" y="56"/>
                  </a:lnTo>
                  <a:lnTo>
                    <a:pt x="129" y="56"/>
                  </a:lnTo>
                  <a:lnTo>
                    <a:pt x="129" y="57"/>
                  </a:lnTo>
                  <a:lnTo>
                    <a:pt x="129" y="58"/>
                  </a:lnTo>
                  <a:lnTo>
                    <a:pt x="129" y="60"/>
                  </a:lnTo>
                  <a:lnTo>
                    <a:pt x="130" y="61"/>
                  </a:lnTo>
                  <a:lnTo>
                    <a:pt x="129" y="61"/>
                  </a:lnTo>
                  <a:lnTo>
                    <a:pt x="127" y="62"/>
                  </a:lnTo>
                  <a:lnTo>
                    <a:pt x="127" y="64"/>
                  </a:lnTo>
                  <a:lnTo>
                    <a:pt x="126" y="65"/>
                  </a:lnTo>
                  <a:lnTo>
                    <a:pt x="126" y="65"/>
                  </a:lnTo>
                  <a:lnTo>
                    <a:pt x="127" y="65"/>
                  </a:lnTo>
                  <a:lnTo>
                    <a:pt x="127" y="65"/>
                  </a:lnTo>
                  <a:lnTo>
                    <a:pt x="127" y="68"/>
                  </a:lnTo>
                  <a:lnTo>
                    <a:pt x="127" y="70"/>
                  </a:lnTo>
                  <a:lnTo>
                    <a:pt x="127" y="73"/>
                  </a:lnTo>
                  <a:lnTo>
                    <a:pt x="126" y="75"/>
                  </a:lnTo>
                  <a:lnTo>
                    <a:pt x="125" y="77"/>
                  </a:lnTo>
                  <a:lnTo>
                    <a:pt x="124" y="78"/>
                  </a:lnTo>
                  <a:lnTo>
                    <a:pt x="124" y="77"/>
                  </a:lnTo>
                  <a:lnTo>
                    <a:pt x="122" y="77"/>
                  </a:lnTo>
                  <a:lnTo>
                    <a:pt x="122" y="78"/>
                  </a:lnTo>
                  <a:lnTo>
                    <a:pt x="122" y="79"/>
                  </a:lnTo>
                  <a:lnTo>
                    <a:pt x="122" y="81"/>
                  </a:lnTo>
                  <a:lnTo>
                    <a:pt x="122" y="81"/>
                  </a:lnTo>
                  <a:lnTo>
                    <a:pt x="124" y="82"/>
                  </a:lnTo>
                  <a:lnTo>
                    <a:pt x="122" y="86"/>
                  </a:lnTo>
                  <a:lnTo>
                    <a:pt x="121" y="89"/>
                  </a:lnTo>
                  <a:lnTo>
                    <a:pt x="121" y="91"/>
                  </a:lnTo>
                  <a:lnTo>
                    <a:pt x="121" y="95"/>
                  </a:lnTo>
                  <a:lnTo>
                    <a:pt x="120" y="98"/>
                  </a:lnTo>
                  <a:lnTo>
                    <a:pt x="118" y="100"/>
                  </a:lnTo>
                  <a:lnTo>
                    <a:pt x="118" y="99"/>
                  </a:lnTo>
                  <a:lnTo>
                    <a:pt x="118" y="98"/>
                  </a:lnTo>
                  <a:lnTo>
                    <a:pt x="118" y="96"/>
                  </a:lnTo>
                  <a:lnTo>
                    <a:pt x="118" y="96"/>
                  </a:lnTo>
                  <a:lnTo>
                    <a:pt x="117" y="100"/>
                  </a:lnTo>
                  <a:lnTo>
                    <a:pt x="117" y="99"/>
                  </a:lnTo>
                  <a:lnTo>
                    <a:pt x="116" y="98"/>
                  </a:lnTo>
                  <a:lnTo>
                    <a:pt x="116" y="96"/>
                  </a:lnTo>
                  <a:lnTo>
                    <a:pt x="114" y="107"/>
                  </a:lnTo>
                  <a:lnTo>
                    <a:pt x="113" y="119"/>
                  </a:lnTo>
                  <a:lnTo>
                    <a:pt x="112" y="119"/>
                  </a:lnTo>
                  <a:lnTo>
                    <a:pt x="110" y="120"/>
                  </a:lnTo>
                  <a:lnTo>
                    <a:pt x="110" y="121"/>
                  </a:lnTo>
                  <a:lnTo>
                    <a:pt x="109" y="124"/>
                  </a:lnTo>
                  <a:lnTo>
                    <a:pt x="108" y="125"/>
                  </a:lnTo>
                  <a:lnTo>
                    <a:pt x="109" y="125"/>
                  </a:lnTo>
                  <a:lnTo>
                    <a:pt x="109" y="124"/>
                  </a:lnTo>
                  <a:lnTo>
                    <a:pt x="110" y="125"/>
                  </a:lnTo>
                  <a:lnTo>
                    <a:pt x="110" y="127"/>
                  </a:lnTo>
                  <a:lnTo>
                    <a:pt x="109" y="127"/>
                  </a:lnTo>
                  <a:lnTo>
                    <a:pt x="110" y="128"/>
                  </a:lnTo>
                  <a:lnTo>
                    <a:pt x="109" y="129"/>
                  </a:lnTo>
                  <a:lnTo>
                    <a:pt x="109" y="129"/>
                  </a:lnTo>
                  <a:lnTo>
                    <a:pt x="108" y="128"/>
                  </a:lnTo>
                  <a:lnTo>
                    <a:pt x="108" y="129"/>
                  </a:lnTo>
                  <a:lnTo>
                    <a:pt x="108" y="130"/>
                  </a:lnTo>
                  <a:lnTo>
                    <a:pt x="108" y="130"/>
                  </a:lnTo>
                  <a:lnTo>
                    <a:pt x="106" y="129"/>
                  </a:lnTo>
                  <a:lnTo>
                    <a:pt x="106" y="132"/>
                  </a:lnTo>
                  <a:lnTo>
                    <a:pt x="106" y="133"/>
                  </a:lnTo>
                  <a:lnTo>
                    <a:pt x="106" y="134"/>
                  </a:lnTo>
                  <a:lnTo>
                    <a:pt x="108" y="136"/>
                  </a:lnTo>
                  <a:lnTo>
                    <a:pt x="108" y="137"/>
                  </a:lnTo>
                  <a:lnTo>
                    <a:pt x="108" y="141"/>
                  </a:lnTo>
                  <a:lnTo>
                    <a:pt x="106" y="144"/>
                  </a:lnTo>
                  <a:lnTo>
                    <a:pt x="106" y="146"/>
                  </a:lnTo>
                  <a:lnTo>
                    <a:pt x="105" y="150"/>
                  </a:lnTo>
                  <a:lnTo>
                    <a:pt x="105" y="150"/>
                  </a:lnTo>
                  <a:lnTo>
                    <a:pt x="104" y="150"/>
                  </a:lnTo>
                  <a:lnTo>
                    <a:pt x="103" y="151"/>
                  </a:lnTo>
                  <a:lnTo>
                    <a:pt x="103" y="153"/>
                  </a:lnTo>
                  <a:lnTo>
                    <a:pt x="101" y="155"/>
                  </a:lnTo>
                  <a:lnTo>
                    <a:pt x="104" y="157"/>
                  </a:lnTo>
                  <a:lnTo>
                    <a:pt x="104" y="159"/>
                  </a:lnTo>
                  <a:lnTo>
                    <a:pt x="104" y="161"/>
                  </a:lnTo>
                  <a:lnTo>
                    <a:pt x="103" y="163"/>
                  </a:lnTo>
                  <a:lnTo>
                    <a:pt x="101" y="166"/>
                  </a:lnTo>
                  <a:lnTo>
                    <a:pt x="100" y="168"/>
                  </a:lnTo>
                  <a:lnTo>
                    <a:pt x="100" y="172"/>
                  </a:lnTo>
                  <a:lnTo>
                    <a:pt x="101" y="172"/>
                  </a:lnTo>
                  <a:lnTo>
                    <a:pt x="101" y="172"/>
                  </a:lnTo>
                  <a:lnTo>
                    <a:pt x="101" y="174"/>
                  </a:lnTo>
                  <a:lnTo>
                    <a:pt x="101" y="175"/>
                  </a:lnTo>
                  <a:lnTo>
                    <a:pt x="103" y="175"/>
                  </a:lnTo>
                  <a:lnTo>
                    <a:pt x="100" y="182"/>
                  </a:lnTo>
                  <a:lnTo>
                    <a:pt x="100" y="189"/>
                  </a:lnTo>
                  <a:lnTo>
                    <a:pt x="97" y="196"/>
                  </a:lnTo>
                  <a:lnTo>
                    <a:pt x="97" y="196"/>
                  </a:lnTo>
                  <a:lnTo>
                    <a:pt x="96" y="197"/>
                  </a:lnTo>
                  <a:lnTo>
                    <a:pt x="96" y="201"/>
                  </a:lnTo>
                  <a:lnTo>
                    <a:pt x="96" y="204"/>
                  </a:lnTo>
                  <a:lnTo>
                    <a:pt x="96" y="205"/>
                  </a:lnTo>
                  <a:lnTo>
                    <a:pt x="95" y="205"/>
                  </a:lnTo>
                  <a:lnTo>
                    <a:pt x="95" y="206"/>
                  </a:lnTo>
                  <a:lnTo>
                    <a:pt x="93" y="206"/>
                  </a:lnTo>
                  <a:lnTo>
                    <a:pt x="92" y="206"/>
                  </a:lnTo>
                  <a:lnTo>
                    <a:pt x="93" y="208"/>
                  </a:lnTo>
                  <a:lnTo>
                    <a:pt x="92" y="210"/>
                  </a:lnTo>
                  <a:lnTo>
                    <a:pt x="92" y="213"/>
                  </a:lnTo>
                  <a:lnTo>
                    <a:pt x="92" y="214"/>
                  </a:lnTo>
                  <a:lnTo>
                    <a:pt x="91" y="216"/>
                  </a:lnTo>
                  <a:lnTo>
                    <a:pt x="91" y="217"/>
                  </a:lnTo>
                  <a:lnTo>
                    <a:pt x="89" y="218"/>
                  </a:lnTo>
                  <a:lnTo>
                    <a:pt x="89" y="221"/>
                  </a:lnTo>
                  <a:lnTo>
                    <a:pt x="88" y="222"/>
                  </a:lnTo>
                  <a:lnTo>
                    <a:pt x="87" y="225"/>
                  </a:lnTo>
                  <a:lnTo>
                    <a:pt x="89" y="230"/>
                  </a:lnTo>
                  <a:lnTo>
                    <a:pt x="87" y="227"/>
                  </a:lnTo>
                  <a:lnTo>
                    <a:pt x="87" y="230"/>
                  </a:lnTo>
                  <a:lnTo>
                    <a:pt x="86" y="230"/>
                  </a:lnTo>
                  <a:lnTo>
                    <a:pt x="86" y="229"/>
                  </a:lnTo>
                  <a:lnTo>
                    <a:pt x="84" y="230"/>
                  </a:lnTo>
                  <a:lnTo>
                    <a:pt x="86" y="233"/>
                  </a:lnTo>
                  <a:lnTo>
                    <a:pt x="84" y="231"/>
                  </a:lnTo>
                  <a:lnTo>
                    <a:pt x="83" y="233"/>
                  </a:lnTo>
                  <a:lnTo>
                    <a:pt x="84" y="234"/>
                  </a:lnTo>
                  <a:lnTo>
                    <a:pt x="84" y="235"/>
                  </a:lnTo>
                  <a:lnTo>
                    <a:pt x="86" y="235"/>
                  </a:lnTo>
                  <a:lnTo>
                    <a:pt x="86" y="234"/>
                  </a:lnTo>
                  <a:lnTo>
                    <a:pt x="87" y="237"/>
                  </a:lnTo>
                  <a:lnTo>
                    <a:pt x="87" y="238"/>
                  </a:lnTo>
                  <a:lnTo>
                    <a:pt x="87" y="238"/>
                  </a:lnTo>
                  <a:lnTo>
                    <a:pt x="86" y="239"/>
                  </a:lnTo>
                  <a:lnTo>
                    <a:pt x="86" y="239"/>
                  </a:lnTo>
                  <a:lnTo>
                    <a:pt x="84" y="240"/>
                  </a:lnTo>
                  <a:lnTo>
                    <a:pt x="86" y="243"/>
                  </a:lnTo>
                  <a:lnTo>
                    <a:pt x="88" y="244"/>
                  </a:lnTo>
                  <a:lnTo>
                    <a:pt x="87" y="244"/>
                  </a:lnTo>
                  <a:lnTo>
                    <a:pt x="87" y="246"/>
                  </a:lnTo>
                  <a:lnTo>
                    <a:pt x="87" y="247"/>
                  </a:lnTo>
                  <a:lnTo>
                    <a:pt x="86" y="247"/>
                  </a:lnTo>
                  <a:lnTo>
                    <a:pt x="84" y="248"/>
                  </a:lnTo>
                  <a:lnTo>
                    <a:pt x="84" y="248"/>
                  </a:lnTo>
                  <a:lnTo>
                    <a:pt x="83" y="250"/>
                  </a:lnTo>
                  <a:lnTo>
                    <a:pt x="84" y="251"/>
                  </a:lnTo>
                  <a:lnTo>
                    <a:pt x="82" y="251"/>
                  </a:lnTo>
                  <a:lnTo>
                    <a:pt x="82" y="252"/>
                  </a:lnTo>
                  <a:lnTo>
                    <a:pt x="82" y="254"/>
                  </a:lnTo>
                  <a:lnTo>
                    <a:pt x="83" y="255"/>
                  </a:lnTo>
                  <a:lnTo>
                    <a:pt x="82" y="260"/>
                  </a:lnTo>
                  <a:lnTo>
                    <a:pt x="79" y="265"/>
                  </a:lnTo>
                  <a:lnTo>
                    <a:pt x="76" y="269"/>
                  </a:lnTo>
                  <a:lnTo>
                    <a:pt x="76" y="271"/>
                  </a:lnTo>
                  <a:lnTo>
                    <a:pt x="78" y="271"/>
                  </a:lnTo>
                  <a:lnTo>
                    <a:pt x="78" y="271"/>
                  </a:lnTo>
                  <a:lnTo>
                    <a:pt x="79" y="271"/>
                  </a:lnTo>
                  <a:lnTo>
                    <a:pt x="79" y="271"/>
                  </a:lnTo>
                  <a:lnTo>
                    <a:pt x="80" y="273"/>
                  </a:lnTo>
                  <a:lnTo>
                    <a:pt x="79" y="274"/>
                  </a:lnTo>
                  <a:lnTo>
                    <a:pt x="79" y="276"/>
                  </a:lnTo>
                  <a:lnTo>
                    <a:pt x="78" y="277"/>
                  </a:lnTo>
                  <a:lnTo>
                    <a:pt x="76" y="278"/>
                  </a:lnTo>
                  <a:lnTo>
                    <a:pt x="78" y="278"/>
                  </a:lnTo>
                  <a:lnTo>
                    <a:pt x="76" y="284"/>
                  </a:lnTo>
                  <a:lnTo>
                    <a:pt x="75" y="282"/>
                  </a:lnTo>
                  <a:lnTo>
                    <a:pt x="74" y="288"/>
                  </a:lnTo>
                  <a:lnTo>
                    <a:pt x="74" y="288"/>
                  </a:lnTo>
                  <a:lnTo>
                    <a:pt x="74" y="288"/>
                  </a:lnTo>
                  <a:lnTo>
                    <a:pt x="75" y="286"/>
                  </a:lnTo>
                  <a:lnTo>
                    <a:pt x="75" y="286"/>
                  </a:lnTo>
                  <a:lnTo>
                    <a:pt x="75" y="289"/>
                  </a:lnTo>
                  <a:lnTo>
                    <a:pt x="75" y="291"/>
                  </a:lnTo>
                  <a:lnTo>
                    <a:pt x="75" y="294"/>
                  </a:lnTo>
                  <a:lnTo>
                    <a:pt x="75" y="297"/>
                  </a:lnTo>
                  <a:lnTo>
                    <a:pt x="74" y="299"/>
                  </a:lnTo>
                  <a:lnTo>
                    <a:pt x="72" y="298"/>
                  </a:lnTo>
                  <a:lnTo>
                    <a:pt x="72" y="298"/>
                  </a:lnTo>
                  <a:lnTo>
                    <a:pt x="72" y="298"/>
                  </a:lnTo>
                  <a:lnTo>
                    <a:pt x="72" y="295"/>
                  </a:lnTo>
                  <a:lnTo>
                    <a:pt x="71" y="295"/>
                  </a:lnTo>
                  <a:lnTo>
                    <a:pt x="71" y="297"/>
                  </a:lnTo>
                  <a:lnTo>
                    <a:pt x="70" y="298"/>
                  </a:lnTo>
                  <a:lnTo>
                    <a:pt x="70" y="299"/>
                  </a:lnTo>
                  <a:lnTo>
                    <a:pt x="69" y="301"/>
                  </a:lnTo>
                  <a:lnTo>
                    <a:pt x="70" y="302"/>
                  </a:lnTo>
                  <a:lnTo>
                    <a:pt x="70" y="305"/>
                  </a:lnTo>
                  <a:lnTo>
                    <a:pt x="70" y="307"/>
                  </a:lnTo>
                  <a:lnTo>
                    <a:pt x="70" y="309"/>
                  </a:lnTo>
                  <a:lnTo>
                    <a:pt x="67" y="316"/>
                  </a:lnTo>
                  <a:lnTo>
                    <a:pt x="67" y="323"/>
                  </a:lnTo>
                  <a:lnTo>
                    <a:pt x="65" y="329"/>
                  </a:lnTo>
                  <a:lnTo>
                    <a:pt x="65" y="329"/>
                  </a:lnTo>
                  <a:lnTo>
                    <a:pt x="63" y="329"/>
                  </a:lnTo>
                  <a:lnTo>
                    <a:pt x="63" y="331"/>
                  </a:lnTo>
                  <a:lnTo>
                    <a:pt x="62" y="331"/>
                  </a:lnTo>
                  <a:lnTo>
                    <a:pt x="62" y="332"/>
                  </a:lnTo>
                  <a:lnTo>
                    <a:pt x="62" y="333"/>
                  </a:lnTo>
                  <a:lnTo>
                    <a:pt x="62" y="335"/>
                  </a:lnTo>
                  <a:lnTo>
                    <a:pt x="63" y="335"/>
                  </a:lnTo>
                  <a:lnTo>
                    <a:pt x="63" y="336"/>
                  </a:lnTo>
                  <a:lnTo>
                    <a:pt x="61" y="339"/>
                  </a:lnTo>
                  <a:lnTo>
                    <a:pt x="61" y="340"/>
                  </a:lnTo>
                  <a:lnTo>
                    <a:pt x="61" y="341"/>
                  </a:lnTo>
                  <a:lnTo>
                    <a:pt x="59" y="343"/>
                  </a:lnTo>
                  <a:lnTo>
                    <a:pt x="58" y="344"/>
                  </a:lnTo>
                  <a:lnTo>
                    <a:pt x="57" y="344"/>
                  </a:lnTo>
                  <a:lnTo>
                    <a:pt x="57" y="345"/>
                  </a:lnTo>
                  <a:lnTo>
                    <a:pt x="57" y="348"/>
                  </a:lnTo>
                  <a:lnTo>
                    <a:pt x="57" y="350"/>
                  </a:lnTo>
                  <a:lnTo>
                    <a:pt x="55" y="353"/>
                  </a:lnTo>
                  <a:lnTo>
                    <a:pt x="54" y="356"/>
                  </a:lnTo>
                  <a:lnTo>
                    <a:pt x="53" y="358"/>
                  </a:lnTo>
                  <a:lnTo>
                    <a:pt x="54" y="362"/>
                  </a:lnTo>
                  <a:lnTo>
                    <a:pt x="52" y="362"/>
                  </a:lnTo>
                  <a:lnTo>
                    <a:pt x="52" y="363"/>
                  </a:lnTo>
                  <a:lnTo>
                    <a:pt x="52" y="366"/>
                  </a:lnTo>
                  <a:lnTo>
                    <a:pt x="50" y="367"/>
                  </a:lnTo>
                  <a:lnTo>
                    <a:pt x="49" y="369"/>
                  </a:lnTo>
                  <a:lnTo>
                    <a:pt x="49" y="371"/>
                  </a:lnTo>
                  <a:lnTo>
                    <a:pt x="48" y="371"/>
                  </a:lnTo>
                  <a:lnTo>
                    <a:pt x="48" y="371"/>
                  </a:lnTo>
                  <a:lnTo>
                    <a:pt x="48" y="370"/>
                  </a:lnTo>
                  <a:lnTo>
                    <a:pt x="46" y="370"/>
                  </a:lnTo>
                  <a:lnTo>
                    <a:pt x="46" y="371"/>
                  </a:lnTo>
                  <a:lnTo>
                    <a:pt x="45" y="371"/>
                  </a:lnTo>
                  <a:lnTo>
                    <a:pt x="45" y="371"/>
                  </a:lnTo>
                  <a:lnTo>
                    <a:pt x="44" y="370"/>
                  </a:lnTo>
                  <a:lnTo>
                    <a:pt x="44" y="370"/>
                  </a:lnTo>
                  <a:lnTo>
                    <a:pt x="44" y="371"/>
                  </a:lnTo>
                  <a:lnTo>
                    <a:pt x="44" y="373"/>
                  </a:lnTo>
                  <a:lnTo>
                    <a:pt x="44" y="377"/>
                  </a:lnTo>
                  <a:lnTo>
                    <a:pt x="45" y="379"/>
                  </a:lnTo>
                  <a:lnTo>
                    <a:pt x="46" y="382"/>
                  </a:lnTo>
                  <a:lnTo>
                    <a:pt x="48" y="384"/>
                  </a:lnTo>
                  <a:lnTo>
                    <a:pt x="46" y="387"/>
                  </a:lnTo>
                  <a:lnTo>
                    <a:pt x="46" y="390"/>
                  </a:lnTo>
                  <a:lnTo>
                    <a:pt x="46" y="392"/>
                  </a:lnTo>
                  <a:lnTo>
                    <a:pt x="45" y="394"/>
                  </a:lnTo>
                  <a:lnTo>
                    <a:pt x="44" y="395"/>
                  </a:lnTo>
                  <a:lnTo>
                    <a:pt x="44" y="396"/>
                  </a:lnTo>
                  <a:lnTo>
                    <a:pt x="44" y="398"/>
                  </a:lnTo>
                  <a:lnTo>
                    <a:pt x="45" y="395"/>
                  </a:lnTo>
                  <a:lnTo>
                    <a:pt x="44" y="401"/>
                  </a:lnTo>
                  <a:lnTo>
                    <a:pt x="42" y="401"/>
                  </a:lnTo>
                  <a:lnTo>
                    <a:pt x="42" y="404"/>
                  </a:lnTo>
                  <a:lnTo>
                    <a:pt x="41" y="407"/>
                  </a:lnTo>
                  <a:lnTo>
                    <a:pt x="41" y="409"/>
                  </a:lnTo>
                  <a:lnTo>
                    <a:pt x="40" y="412"/>
                  </a:lnTo>
                  <a:lnTo>
                    <a:pt x="41" y="415"/>
                  </a:lnTo>
                  <a:lnTo>
                    <a:pt x="40" y="415"/>
                  </a:lnTo>
                  <a:lnTo>
                    <a:pt x="40" y="417"/>
                  </a:lnTo>
                  <a:lnTo>
                    <a:pt x="40" y="418"/>
                  </a:lnTo>
                  <a:lnTo>
                    <a:pt x="38" y="420"/>
                  </a:lnTo>
                  <a:lnTo>
                    <a:pt x="38" y="421"/>
                  </a:lnTo>
                  <a:lnTo>
                    <a:pt x="40" y="422"/>
                  </a:lnTo>
                  <a:lnTo>
                    <a:pt x="38" y="422"/>
                  </a:lnTo>
                  <a:lnTo>
                    <a:pt x="40" y="430"/>
                  </a:lnTo>
                  <a:lnTo>
                    <a:pt x="38" y="441"/>
                  </a:lnTo>
                  <a:lnTo>
                    <a:pt x="36" y="450"/>
                  </a:lnTo>
                  <a:lnTo>
                    <a:pt x="36" y="450"/>
                  </a:lnTo>
                  <a:lnTo>
                    <a:pt x="34" y="451"/>
                  </a:lnTo>
                  <a:lnTo>
                    <a:pt x="34" y="454"/>
                  </a:lnTo>
                  <a:lnTo>
                    <a:pt x="33" y="456"/>
                  </a:lnTo>
                  <a:lnTo>
                    <a:pt x="33" y="458"/>
                  </a:lnTo>
                  <a:lnTo>
                    <a:pt x="33" y="458"/>
                  </a:lnTo>
                  <a:lnTo>
                    <a:pt x="32" y="456"/>
                  </a:lnTo>
                  <a:lnTo>
                    <a:pt x="33" y="460"/>
                  </a:lnTo>
                  <a:lnTo>
                    <a:pt x="32" y="463"/>
                  </a:lnTo>
                  <a:lnTo>
                    <a:pt x="31" y="466"/>
                  </a:lnTo>
                  <a:lnTo>
                    <a:pt x="29" y="470"/>
                  </a:lnTo>
                  <a:lnTo>
                    <a:pt x="29" y="472"/>
                  </a:lnTo>
                  <a:lnTo>
                    <a:pt x="29" y="472"/>
                  </a:lnTo>
                  <a:lnTo>
                    <a:pt x="29" y="473"/>
                  </a:lnTo>
                  <a:lnTo>
                    <a:pt x="28" y="475"/>
                  </a:lnTo>
                  <a:lnTo>
                    <a:pt x="28" y="477"/>
                  </a:lnTo>
                  <a:lnTo>
                    <a:pt x="28" y="479"/>
                  </a:lnTo>
                  <a:lnTo>
                    <a:pt x="28" y="480"/>
                  </a:lnTo>
                  <a:lnTo>
                    <a:pt x="25" y="481"/>
                  </a:lnTo>
                  <a:lnTo>
                    <a:pt x="27" y="487"/>
                  </a:lnTo>
                  <a:lnTo>
                    <a:pt x="27" y="490"/>
                  </a:lnTo>
                  <a:lnTo>
                    <a:pt x="25" y="496"/>
                  </a:lnTo>
                  <a:lnTo>
                    <a:pt x="23" y="501"/>
                  </a:lnTo>
                  <a:lnTo>
                    <a:pt x="23" y="501"/>
                  </a:lnTo>
                  <a:lnTo>
                    <a:pt x="15" y="513"/>
                  </a:lnTo>
                  <a:lnTo>
                    <a:pt x="8" y="518"/>
                  </a:lnTo>
                  <a:lnTo>
                    <a:pt x="4" y="521"/>
                  </a:lnTo>
                  <a:lnTo>
                    <a:pt x="2" y="518"/>
                  </a:lnTo>
                  <a:lnTo>
                    <a:pt x="0" y="513"/>
                  </a:lnTo>
                  <a:lnTo>
                    <a:pt x="0" y="506"/>
                  </a:lnTo>
                  <a:lnTo>
                    <a:pt x="0" y="498"/>
                  </a:lnTo>
                  <a:lnTo>
                    <a:pt x="2" y="492"/>
                  </a:lnTo>
                  <a:lnTo>
                    <a:pt x="3" y="485"/>
                  </a:lnTo>
                  <a:lnTo>
                    <a:pt x="3" y="480"/>
                  </a:lnTo>
                  <a:lnTo>
                    <a:pt x="4" y="479"/>
                  </a:lnTo>
                  <a:lnTo>
                    <a:pt x="7" y="463"/>
                  </a:lnTo>
                  <a:lnTo>
                    <a:pt x="7" y="462"/>
                  </a:lnTo>
                  <a:lnTo>
                    <a:pt x="7" y="462"/>
                  </a:lnTo>
                  <a:lnTo>
                    <a:pt x="7" y="460"/>
                  </a:lnTo>
                  <a:lnTo>
                    <a:pt x="8" y="447"/>
                  </a:lnTo>
                  <a:lnTo>
                    <a:pt x="14" y="433"/>
                  </a:lnTo>
                  <a:lnTo>
                    <a:pt x="19" y="420"/>
                  </a:lnTo>
                  <a:lnTo>
                    <a:pt x="21" y="407"/>
                  </a:lnTo>
                  <a:lnTo>
                    <a:pt x="21" y="396"/>
                  </a:lnTo>
                  <a:lnTo>
                    <a:pt x="24" y="383"/>
                  </a:lnTo>
                  <a:lnTo>
                    <a:pt x="25" y="378"/>
                  </a:lnTo>
                  <a:lnTo>
                    <a:pt x="27" y="373"/>
                  </a:lnTo>
                  <a:lnTo>
                    <a:pt x="28" y="367"/>
                  </a:lnTo>
                  <a:lnTo>
                    <a:pt x="31" y="363"/>
                  </a:lnTo>
                  <a:lnTo>
                    <a:pt x="32" y="350"/>
                  </a:lnTo>
                  <a:lnTo>
                    <a:pt x="34" y="337"/>
                  </a:lnTo>
                  <a:lnTo>
                    <a:pt x="37" y="336"/>
                  </a:lnTo>
                  <a:lnTo>
                    <a:pt x="37" y="335"/>
                  </a:lnTo>
                  <a:lnTo>
                    <a:pt x="37" y="333"/>
                  </a:lnTo>
                  <a:lnTo>
                    <a:pt x="37" y="332"/>
                  </a:lnTo>
                  <a:lnTo>
                    <a:pt x="37" y="332"/>
                  </a:lnTo>
                  <a:lnTo>
                    <a:pt x="38" y="332"/>
                  </a:lnTo>
                  <a:lnTo>
                    <a:pt x="38" y="331"/>
                  </a:lnTo>
                  <a:lnTo>
                    <a:pt x="38" y="328"/>
                  </a:lnTo>
                  <a:lnTo>
                    <a:pt x="38" y="328"/>
                  </a:lnTo>
                  <a:lnTo>
                    <a:pt x="38" y="327"/>
                  </a:lnTo>
                  <a:lnTo>
                    <a:pt x="38" y="324"/>
                  </a:lnTo>
                  <a:lnTo>
                    <a:pt x="37" y="323"/>
                  </a:lnTo>
                  <a:lnTo>
                    <a:pt x="37" y="322"/>
                  </a:lnTo>
                  <a:lnTo>
                    <a:pt x="38" y="322"/>
                  </a:lnTo>
                  <a:lnTo>
                    <a:pt x="40" y="322"/>
                  </a:lnTo>
                  <a:lnTo>
                    <a:pt x="45" y="306"/>
                  </a:lnTo>
                  <a:lnTo>
                    <a:pt x="48" y="289"/>
                  </a:lnTo>
                  <a:lnTo>
                    <a:pt x="50" y="272"/>
                  </a:lnTo>
                  <a:lnTo>
                    <a:pt x="54" y="255"/>
                  </a:lnTo>
                  <a:lnTo>
                    <a:pt x="57" y="251"/>
                  </a:lnTo>
                  <a:lnTo>
                    <a:pt x="59" y="248"/>
                  </a:lnTo>
                  <a:lnTo>
                    <a:pt x="62" y="246"/>
                  </a:lnTo>
                  <a:lnTo>
                    <a:pt x="63" y="242"/>
                  </a:lnTo>
                  <a:lnTo>
                    <a:pt x="61" y="242"/>
                  </a:lnTo>
                  <a:lnTo>
                    <a:pt x="61" y="240"/>
                  </a:lnTo>
                  <a:lnTo>
                    <a:pt x="62" y="239"/>
                  </a:lnTo>
                  <a:lnTo>
                    <a:pt x="63" y="239"/>
                  </a:lnTo>
                  <a:lnTo>
                    <a:pt x="63" y="239"/>
                  </a:lnTo>
                  <a:lnTo>
                    <a:pt x="65" y="238"/>
                  </a:lnTo>
                  <a:lnTo>
                    <a:pt x="62" y="238"/>
                  </a:lnTo>
                  <a:lnTo>
                    <a:pt x="62" y="231"/>
                  </a:lnTo>
                  <a:lnTo>
                    <a:pt x="63" y="233"/>
                  </a:lnTo>
                  <a:lnTo>
                    <a:pt x="63" y="230"/>
                  </a:lnTo>
                  <a:lnTo>
                    <a:pt x="63" y="229"/>
                  </a:lnTo>
                  <a:lnTo>
                    <a:pt x="63" y="227"/>
                  </a:lnTo>
                  <a:lnTo>
                    <a:pt x="62" y="226"/>
                  </a:lnTo>
                  <a:lnTo>
                    <a:pt x="63" y="226"/>
                  </a:lnTo>
                  <a:lnTo>
                    <a:pt x="63" y="226"/>
                  </a:lnTo>
                  <a:lnTo>
                    <a:pt x="65" y="225"/>
                  </a:lnTo>
                  <a:lnTo>
                    <a:pt x="65" y="223"/>
                  </a:lnTo>
                  <a:lnTo>
                    <a:pt x="63" y="222"/>
                  </a:lnTo>
                  <a:lnTo>
                    <a:pt x="62" y="221"/>
                  </a:lnTo>
                  <a:lnTo>
                    <a:pt x="62" y="218"/>
                  </a:lnTo>
                  <a:lnTo>
                    <a:pt x="62" y="216"/>
                  </a:lnTo>
                  <a:lnTo>
                    <a:pt x="63" y="213"/>
                  </a:lnTo>
                  <a:lnTo>
                    <a:pt x="63" y="213"/>
                  </a:lnTo>
                  <a:lnTo>
                    <a:pt x="65" y="212"/>
                  </a:lnTo>
                  <a:lnTo>
                    <a:pt x="65" y="213"/>
                  </a:lnTo>
                  <a:lnTo>
                    <a:pt x="65" y="205"/>
                  </a:lnTo>
                  <a:lnTo>
                    <a:pt x="67" y="200"/>
                  </a:lnTo>
                  <a:lnTo>
                    <a:pt x="69" y="195"/>
                  </a:lnTo>
                  <a:lnTo>
                    <a:pt x="69" y="187"/>
                  </a:lnTo>
                  <a:lnTo>
                    <a:pt x="70" y="187"/>
                  </a:lnTo>
                  <a:lnTo>
                    <a:pt x="71" y="184"/>
                  </a:lnTo>
                  <a:lnTo>
                    <a:pt x="72" y="182"/>
                  </a:lnTo>
                  <a:lnTo>
                    <a:pt x="72" y="178"/>
                  </a:lnTo>
                  <a:lnTo>
                    <a:pt x="72" y="175"/>
                  </a:lnTo>
                  <a:lnTo>
                    <a:pt x="74" y="172"/>
                  </a:lnTo>
                  <a:lnTo>
                    <a:pt x="75" y="168"/>
                  </a:lnTo>
                  <a:lnTo>
                    <a:pt x="72" y="168"/>
                  </a:lnTo>
                  <a:lnTo>
                    <a:pt x="75" y="162"/>
                  </a:lnTo>
                  <a:lnTo>
                    <a:pt x="75" y="155"/>
                  </a:lnTo>
                  <a:lnTo>
                    <a:pt x="76" y="155"/>
                  </a:lnTo>
                  <a:lnTo>
                    <a:pt x="76" y="153"/>
                  </a:lnTo>
                  <a:lnTo>
                    <a:pt x="78" y="153"/>
                  </a:lnTo>
                  <a:lnTo>
                    <a:pt x="78" y="151"/>
                  </a:lnTo>
                  <a:lnTo>
                    <a:pt x="78" y="149"/>
                  </a:lnTo>
                  <a:lnTo>
                    <a:pt x="78" y="146"/>
                  </a:lnTo>
                  <a:lnTo>
                    <a:pt x="78" y="146"/>
                  </a:lnTo>
                  <a:lnTo>
                    <a:pt x="79" y="145"/>
                  </a:lnTo>
                  <a:lnTo>
                    <a:pt x="79" y="142"/>
                  </a:lnTo>
                  <a:lnTo>
                    <a:pt x="79" y="141"/>
                  </a:lnTo>
                  <a:lnTo>
                    <a:pt x="82" y="140"/>
                  </a:lnTo>
                  <a:lnTo>
                    <a:pt x="82" y="136"/>
                  </a:lnTo>
                  <a:lnTo>
                    <a:pt x="82" y="133"/>
                  </a:lnTo>
                  <a:lnTo>
                    <a:pt x="83" y="129"/>
                  </a:lnTo>
                  <a:lnTo>
                    <a:pt x="84" y="125"/>
                  </a:lnTo>
                  <a:lnTo>
                    <a:pt x="83" y="123"/>
                  </a:lnTo>
                  <a:lnTo>
                    <a:pt x="87" y="110"/>
                  </a:lnTo>
                  <a:lnTo>
                    <a:pt x="91" y="95"/>
                  </a:lnTo>
                  <a:lnTo>
                    <a:pt x="93" y="83"/>
                  </a:lnTo>
                  <a:lnTo>
                    <a:pt x="97" y="75"/>
                  </a:lnTo>
                  <a:lnTo>
                    <a:pt x="101" y="66"/>
                  </a:lnTo>
                  <a:lnTo>
                    <a:pt x="106" y="56"/>
                  </a:lnTo>
                  <a:lnTo>
                    <a:pt x="109" y="43"/>
                  </a:lnTo>
                  <a:lnTo>
                    <a:pt x="112" y="31"/>
                  </a:lnTo>
                  <a:lnTo>
                    <a:pt x="114" y="21"/>
                  </a:lnTo>
                  <a:lnTo>
                    <a:pt x="121" y="10"/>
                  </a:lnTo>
                  <a:lnTo>
                    <a:pt x="121" y="9"/>
                  </a:lnTo>
                  <a:lnTo>
                    <a:pt x="122" y="9"/>
                  </a:lnTo>
                  <a:lnTo>
                    <a:pt x="122" y="7"/>
                  </a:lnTo>
                  <a:lnTo>
                    <a:pt x="124" y="6"/>
                  </a:lnTo>
                  <a:lnTo>
                    <a:pt x="125" y="3"/>
                  </a:lnTo>
                  <a:lnTo>
                    <a:pt x="126" y="2"/>
                  </a:lnTo>
                  <a:lnTo>
                    <a:pt x="129" y="1"/>
                  </a:lnTo>
                  <a:lnTo>
                    <a:pt x="130" y="1"/>
                  </a:lnTo>
                  <a:lnTo>
                    <a:pt x="131"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244"/>
            <p:cNvSpPr>
              <a:spLocks/>
            </p:cNvSpPr>
            <p:nvPr/>
          </p:nvSpPr>
          <p:spPr bwMode="auto">
            <a:xfrm>
              <a:off x="8711289" y="4415035"/>
              <a:ext cx="320546" cy="1167516"/>
            </a:xfrm>
            <a:custGeom>
              <a:avLst/>
              <a:gdLst>
                <a:gd name="T0" fmla="*/ 123 w 123"/>
                <a:gd name="T1" fmla="*/ 23 h 448"/>
                <a:gd name="T2" fmla="*/ 119 w 123"/>
                <a:gd name="T3" fmla="*/ 42 h 448"/>
                <a:gd name="T4" fmla="*/ 122 w 123"/>
                <a:gd name="T5" fmla="*/ 47 h 448"/>
                <a:gd name="T6" fmla="*/ 119 w 123"/>
                <a:gd name="T7" fmla="*/ 49 h 448"/>
                <a:gd name="T8" fmla="*/ 118 w 123"/>
                <a:gd name="T9" fmla="*/ 55 h 448"/>
                <a:gd name="T10" fmla="*/ 118 w 123"/>
                <a:gd name="T11" fmla="*/ 65 h 448"/>
                <a:gd name="T12" fmla="*/ 114 w 123"/>
                <a:gd name="T13" fmla="*/ 71 h 448"/>
                <a:gd name="T14" fmla="*/ 113 w 123"/>
                <a:gd name="T15" fmla="*/ 87 h 448"/>
                <a:gd name="T16" fmla="*/ 110 w 123"/>
                <a:gd name="T17" fmla="*/ 87 h 448"/>
                <a:gd name="T18" fmla="*/ 105 w 123"/>
                <a:gd name="T19" fmla="*/ 105 h 448"/>
                <a:gd name="T20" fmla="*/ 105 w 123"/>
                <a:gd name="T21" fmla="*/ 112 h 448"/>
                <a:gd name="T22" fmla="*/ 102 w 123"/>
                <a:gd name="T23" fmla="*/ 114 h 448"/>
                <a:gd name="T24" fmla="*/ 102 w 123"/>
                <a:gd name="T25" fmla="*/ 121 h 448"/>
                <a:gd name="T26" fmla="*/ 98 w 123"/>
                <a:gd name="T27" fmla="*/ 133 h 448"/>
                <a:gd name="T28" fmla="*/ 96 w 123"/>
                <a:gd name="T29" fmla="*/ 146 h 448"/>
                <a:gd name="T30" fmla="*/ 98 w 123"/>
                <a:gd name="T31" fmla="*/ 154 h 448"/>
                <a:gd name="T32" fmla="*/ 92 w 123"/>
                <a:gd name="T33" fmla="*/ 173 h 448"/>
                <a:gd name="T34" fmla="*/ 88 w 123"/>
                <a:gd name="T35" fmla="*/ 180 h 448"/>
                <a:gd name="T36" fmla="*/ 85 w 123"/>
                <a:gd name="T37" fmla="*/ 190 h 448"/>
                <a:gd name="T38" fmla="*/ 81 w 123"/>
                <a:gd name="T39" fmla="*/ 199 h 448"/>
                <a:gd name="T40" fmla="*/ 80 w 123"/>
                <a:gd name="T41" fmla="*/ 205 h 448"/>
                <a:gd name="T42" fmla="*/ 80 w 123"/>
                <a:gd name="T43" fmla="*/ 209 h 448"/>
                <a:gd name="T44" fmla="*/ 80 w 123"/>
                <a:gd name="T45" fmla="*/ 215 h 448"/>
                <a:gd name="T46" fmla="*/ 79 w 123"/>
                <a:gd name="T47" fmla="*/ 222 h 448"/>
                <a:gd name="T48" fmla="*/ 73 w 123"/>
                <a:gd name="T49" fmla="*/ 235 h 448"/>
                <a:gd name="T50" fmla="*/ 73 w 123"/>
                <a:gd name="T51" fmla="*/ 241 h 448"/>
                <a:gd name="T52" fmla="*/ 71 w 123"/>
                <a:gd name="T53" fmla="*/ 250 h 448"/>
                <a:gd name="T54" fmla="*/ 68 w 123"/>
                <a:gd name="T55" fmla="*/ 257 h 448"/>
                <a:gd name="T56" fmla="*/ 66 w 123"/>
                <a:gd name="T57" fmla="*/ 262 h 448"/>
                <a:gd name="T58" fmla="*/ 62 w 123"/>
                <a:gd name="T59" fmla="*/ 282 h 448"/>
                <a:gd name="T60" fmla="*/ 58 w 123"/>
                <a:gd name="T61" fmla="*/ 288 h 448"/>
                <a:gd name="T62" fmla="*/ 54 w 123"/>
                <a:gd name="T63" fmla="*/ 296 h 448"/>
                <a:gd name="T64" fmla="*/ 50 w 123"/>
                <a:gd name="T65" fmla="*/ 309 h 448"/>
                <a:gd name="T66" fmla="*/ 45 w 123"/>
                <a:gd name="T67" fmla="*/ 320 h 448"/>
                <a:gd name="T68" fmla="*/ 41 w 123"/>
                <a:gd name="T69" fmla="*/ 318 h 448"/>
                <a:gd name="T70" fmla="*/ 43 w 123"/>
                <a:gd name="T71" fmla="*/ 332 h 448"/>
                <a:gd name="T72" fmla="*/ 42 w 123"/>
                <a:gd name="T73" fmla="*/ 342 h 448"/>
                <a:gd name="T74" fmla="*/ 38 w 123"/>
                <a:gd name="T75" fmla="*/ 358 h 448"/>
                <a:gd name="T76" fmla="*/ 38 w 123"/>
                <a:gd name="T77" fmla="*/ 371 h 448"/>
                <a:gd name="T78" fmla="*/ 32 w 123"/>
                <a:gd name="T79" fmla="*/ 394 h 448"/>
                <a:gd name="T80" fmla="*/ 28 w 123"/>
                <a:gd name="T81" fmla="*/ 407 h 448"/>
                <a:gd name="T82" fmla="*/ 26 w 123"/>
                <a:gd name="T83" fmla="*/ 419 h 448"/>
                <a:gd name="T84" fmla="*/ 9 w 123"/>
                <a:gd name="T85" fmla="*/ 445 h 448"/>
                <a:gd name="T86" fmla="*/ 0 w 123"/>
                <a:gd name="T87" fmla="*/ 438 h 448"/>
                <a:gd name="T88" fmla="*/ 3 w 123"/>
                <a:gd name="T89" fmla="*/ 415 h 448"/>
                <a:gd name="T90" fmla="*/ 7 w 123"/>
                <a:gd name="T91" fmla="*/ 396 h 448"/>
                <a:gd name="T92" fmla="*/ 26 w 123"/>
                <a:gd name="T93" fmla="*/ 312 h 448"/>
                <a:gd name="T94" fmla="*/ 33 w 123"/>
                <a:gd name="T95" fmla="*/ 286 h 448"/>
                <a:gd name="T96" fmla="*/ 33 w 123"/>
                <a:gd name="T97" fmla="*/ 278 h 448"/>
                <a:gd name="T98" fmla="*/ 52 w 123"/>
                <a:gd name="T99" fmla="*/ 216 h 448"/>
                <a:gd name="T100" fmla="*/ 59 w 123"/>
                <a:gd name="T101" fmla="*/ 207 h 448"/>
                <a:gd name="T102" fmla="*/ 59 w 123"/>
                <a:gd name="T103" fmla="*/ 195 h 448"/>
                <a:gd name="T104" fmla="*/ 58 w 123"/>
                <a:gd name="T105" fmla="*/ 188 h 448"/>
                <a:gd name="T106" fmla="*/ 63 w 123"/>
                <a:gd name="T107" fmla="*/ 172 h 448"/>
                <a:gd name="T108" fmla="*/ 68 w 123"/>
                <a:gd name="T109" fmla="*/ 150 h 448"/>
                <a:gd name="T110" fmla="*/ 72 w 123"/>
                <a:gd name="T111" fmla="*/ 133 h 448"/>
                <a:gd name="T112" fmla="*/ 75 w 123"/>
                <a:gd name="T113" fmla="*/ 122 h 448"/>
                <a:gd name="T114" fmla="*/ 80 w 123"/>
                <a:gd name="T115" fmla="*/ 95 h 448"/>
                <a:gd name="T116" fmla="*/ 105 w 123"/>
                <a:gd name="T117" fmla="*/ 10 h 448"/>
                <a:gd name="T118" fmla="*/ 113 w 123"/>
                <a:gd name="T119"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448">
                  <a:moveTo>
                    <a:pt x="114" y="0"/>
                  </a:moveTo>
                  <a:lnTo>
                    <a:pt x="117" y="2"/>
                  </a:lnTo>
                  <a:lnTo>
                    <a:pt x="118" y="3"/>
                  </a:lnTo>
                  <a:lnTo>
                    <a:pt x="119" y="6"/>
                  </a:lnTo>
                  <a:lnTo>
                    <a:pt x="121" y="10"/>
                  </a:lnTo>
                  <a:lnTo>
                    <a:pt x="122" y="15"/>
                  </a:lnTo>
                  <a:lnTo>
                    <a:pt x="123" y="23"/>
                  </a:lnTo>
                  <a:lnTo>
                    <a:pt x="121" y="27"/>
                  </a:lnTo>
                  <a:lnTo>
                    <a:pt x="119" y="29"/>
                  </a:lnTo>
                  <a:lnTo>
                    <a:pt x="119" y="34"/>
                  </a:lnTo>
                  <a:lnTo>
                    <a:pt x="121" y="34"/>
                  </a:lnTo>
                  <a:lnTo>
                    <a:pt x="119" y="37"/>
                  </a:lnTo>
                  <a:lnTo>
                    <a:pt x="119" y="40"/>
                  </a:lnTo>
                  <a:lnTo>
                    <a:pt x="119" y="42"/>
                  </a:lnTo>
                  <a:lnTo>
                    <a:pt x="121" y="42"/>
                  </a:lnTo>
                  <a:lnTo>
                    <a:pt x="121" y="42"/>
                  </a:lnTo>
                  <a:lnTo>
                    <a:pt x="122" y="42"/>
                  </a:lnTo>
                  <a:lnTo>
                    <a:pt x="122" y="42"/>
                  </a:lnTo>
                  <a:lnTo>
                    <a:pt x="123" y="44"/>
                  </a:lnTo>
                  <a:lnTo>
                    <a:pt x="122" y="46"/>
                  </a:lnTo>
                  <a:lnTo>
                    <a:pt x="122" y="47"/>
                  </a:lnTo>
                  <a:lnTo>
                    <a:pt x="122" y="49"/>
                  </a:lnTo>
                  <a:lnTo>
                    <a:pt x="122" y="50"/>
                  </a:lnTo>
                  <a:lnTo>
                    <a:pt x="121" y="53"/>
                  </a:lnTo>
                  <a:lnTo>
                    <a:pt x="121" y="51"/>
                  </a:lnTo>
                  <a:lnTo>
                    <a:pt x="121" y="50"/>
                  </a:lnTo>
                  <a:lnTo>
                    <a:pt x="119" y="50"/>
                  </a:lnTo>
                  <a:lnTo>
                    <a:pt x="119" y="49"/>
                  </a:lnTo>
                  <a:lnTo>
                    <a:pt x="119" y="50"/>
                  </a:lnTo>
                  <a:lnTo>
                    <a:pt x="119" y="51"/>
                  </a:lnTo>
                  <a:lnTo>
                    <a:pt x="119" y="53"/>
                  </a:lnTo>
                  <a:lnTo>
                    <a:pt x="121" y="54"/>
                  </a:lnTo>
                  <a:lnTo>
                    <a:pt x="118" y="54"/>
                  </a:lnTo>
                  <a:lnTo>
                    <a:pt x="118" y="55"/>
                  </a:lnTo>
                  <a:lnTo>
                    <a:pt x="118" y="55"/>
                  </a:lnTo>
                  <a:lnTo>
                    <a:pt x="117" y="57"/>
                  </a:lnTo>
                  <a:lnTo>
                    <a:pt x="117" y="58"/>
                  </a:lnTo>
                  <a:lnTo>
                    <a:pt x="118" y="58"/>
                  </a:lnTo>
                  <a:lnTo>
                    <a:pt x="118" y="57"/>
                  </a:lnTo>
                  <a:lnTo>
                    <a:pt x="118" y="59"/>
                  </a:lnTo>
                  <a:lnTo>
                    <a:pt x="119" y="62"/>
                  </a:lnTo>
                  <a:lnTo>
                    <a:pt x="118" y="65"/>
                  </a:lnTo>
                  <a:lnTo>
                    <a:pt x="118" y="67"/>
                  </a:lnTo>
                  <a:lnTo>
                    <a:pt x="117" y="68"/>
                  </a:lnTo>
                  <a:lnTo>
                    <a:pt x="115" y="68"/>
                  </a:lnTo>
                  <a:lnTo>
                    <a:pt x="114" y="68"/>
                  </a:lnTo>
                  <a:lnTo>
                    <a:pt x="113" y="68"/>
                  </a:lnTo>
                  <a:lnTo>
                    <a:pt x="114" y="70"/>
                  </a:lnTo>
                  <a:lnTo>
                    <a:pt x="114" y="71"/>
                  </a:lnTo>
                  <a:lnTo>
                    <a:pt x="114" y="71"/>
                  </a:lnTo>
                  <a:lnTo>
                    <a:pt x="115" y="72"/>
                  </a:lnTo>
                  <a:lnTo>
                    <a:pt x="114" y="75"/>
                  </a:lnTo>
                  <a:lnTo>
                    <a:pt x="113" y="78"/>
                  </a:lnTo>
                  <a:lnTo>
                    <a:pt x="113" y="82"/>
                  </a:lnTo>
                  <a:lnTo>
                    <a:pt x="113" y="84"/>
                  </a:lnTo>
                  <a:lnTo>
                    <a:pt x="113" y="87"/>
                  </a:lnTo>
                  <a:lnTo>
                    <a:pt x="111" y="88"/>
                  </a:lnTo>
                  <a:lnTo>
                    <a:pt x="111" y="87"/>
                  </a:lnTo>
                  <a:lnTo>
                    <a:pt x="111" y="85"/>
                  </a:lnTo>
                  <a:lnTo>
                    <a:pt x="111" y="85"/>
                  </a:lnTo>
                  <a:lnTo>
                    <a:pt x="110" y="84"/>
                  </a:lnTo>
                  <a:lnTo>
                    <a:pt x="110" y="88"/>
                  </a:lnTo>
                  <a:lnTo>
                    <a:pt x="110" y="87"/>
                  </a:lnTo>
                  <a:lnTo>
                    <a:pt x="109" y="85"/>
                  </a:lnTo>
                  <a:lnTo>
                    <a:pt x="107" y="85"/>
                  </a:lnTo>
                  <a:lnTo>
                    <a:pt x="107" y="91"/>
                  </a:lnTo>
                  <a:lnTo>
                    <a:pt x="107" y="97"/>
                  </a:lnTo>
                  <a:lnTo>
                    <a:pt x="106" y="104"/>
                  </a:lnTo>
                  <a:lnTo>
                    <a:pt x="106" y="104"/>
                  </a:lnTo>
                  <a:lnTo>
                    <a:pt x="105" y="105"/>
                  </a:lnTo>
                  <a:lnTo>
                    <a:pt x="105" y="106"/>
                  </a:lnTo>
                  <a:lnTo>
                    <a:pt x="104" y="109"/>
                  </a:lnTo>
                  <a:lnTo>
                    <a:pt x="102" y="110"/>
                  </a:lnTo>
                  <a:lnTo>
                    <a:pt x="104" y="110"/>
                  </a:lnTo>
                  <a:lnTo>
                    <a:pt x="104" y="109"/>
                  </a:lnTo>
                  <a:lnTo>
                    <a:pt x="105" y="109"/>
                  </a:lnTo>
                  <a:lnTo>
                    <a:pt x="105" y="112"/>
                  </a:lnTo>
                  <a:lnTo>
                    <a:pt x="104" y="112"/>
                  </a:lnTo>
                  <a:lnTo>
                    <a:pt x="105" y="113"/>
                  </a:lnTo>
                  <a:lnTo>
                    <a:pt x="104" y="113"/>
                  </a:lnTo>
                  <a:lnTo>
                    <a:pt x="104" y="113"/>
                  </a:lnTo>
                  <a:lnTo>
                    <a:pt x="102" y="113"/>
                  </a:lnTo>
                  <a:lnTo>
                    <a:pt x="102" y="113"/>
                  </a:lnTo>
                  <a:lnTo>
                    <a:pt x="102" y="114"/>
                  </a:lnTo>
                  <a:lnTo>
                    <a:pt x="102" y="114"/>
                  </a:lnTo>
                  <a:lnTo>
                    <a:pt x="101" y="114"/>
                  </a:lnTo>
                  <a:lnTo>
                    <a:pt x="101" y="116"/>
                  </a:lnTo>
                  <a:lnTo>
                    <a:pt x="101" y="117"/>
                  </a:lnTo>
                  <a:lnTo>
                    <a:pt x="102" y="118"/>
                  </a:lnTo>
                  <a:lnTo>
                    <a:pt x="102" y="119"/>
                  </a:lnTo>
                  <a:lnTo>
                    <a:pt x="102" y="121"/>
                  </a:lnTo>
                  <a:lnTo>
                    <a:pt x="102" y="123"/>
                  </a:lnTo>
                  <a:lnTo>
                    <a:pt x="101" y="126"/>
                  </a:lnTo>
                  <a:lnTo>
                    <a:pt x="101" y="129"/>
                  </a:lnTo>
                  <a:lnTo>
                    <a:pt x="100" y="133"/>
                  </a:lnTo>
                  <a:lnTo>
                    <a:pt x="100" y="131"/>
                  </a:lnTo>
                  <a:lnTo>
                    <a:pt x="100" y="133"/>
                  </a:lnTo>
                  <a:lnTo>
                    <a:pt x="98" y="133"/>
                  </a:lnTo>
                  <a:lnTo>
                    <a:pt x="97" y="134"/>
                  </a:lnTo>
                  <a:lnTo>
                    <a:pt x="97" y="135"/>
                  </a:lnTo>
                  <a:lnTo>
                    <a:pt x="98" y="138"/>
                  </a:lnTo>
                  <a:lnTo>
                    <a:pt x="100" y="139"/>
                  </a:lnTo>
                  <a:lnTo>
                    <a:pt x="98" y="140"/>
                  </a:lnTo>
                  <a:lnTo>
                    <a:pt x="97" y="143"/>
                  </a:lnTo>
                  <a:lnTo>
                    <a:pt x="96" y="146"/>
                  </a:lnTo>
                  <a:lnTo>
                    <a:pt x="96" y="147"/>
                  </a:lnTo>
                  <a:lnTo>
                    <a:pt x="96" y="151"/>
                  </a:lnTo>
                  <a:lnTo>
                    <a:pt x="96" y="151"/>
                  </a:lnTo>
                  <a:lnTo>
                    <a:pt x="97" y="151"/>
                  </a:lnTo>
                  <a:lnTo>
                    <a:pt x="97" y="152"/>
                  </a:lnTo>
                  <a:lnTo>
                    <a:pt x="97" y="154"/>
                  </a:lnTo>
                  <a:lnTo>
                    <a:pt x="98" y="154"/>
                  </a:lnTo>
                  <a:lnTo>
                    <a:pt x="96" y="157"/>
                  </a:lnTo>
                  <a:lnTo>
                    <a:pt x="96" y="160"/>
                  </a:lnTo>
                  <a:lnTo>
                    <a:pt x="96" y="164"/>
                  </a:lnTo>
                  <a:lnTo>
                    <a:pt x="94" y="168"/>
                  </a:lnTo>
                  <a:lnTo>
                    <a:pt x="93" y="172"/>
                  </a:lnTo>
                  <a:lnTo>
                    <a:pt x="93" y="171"/>
                  </a:lnTo>
                  <a:lnTo>
                    <a:pt x="92" y="173"/>
                  </a:lnTo>
                  <a:lnTo>
                    <a:pt x="90" y="176"/>
                  </a:lnTo>
                  <a:lnTo>
                    <a:pt x="92" y="177"/>
                  </a:lnTo>
                  <a:lnTo>
                    <a:pt x="92" y="180"/>
                  </a:lnTo>
                  <a:lnTo>
                    <a:pt x="90" y="180"/>
                  </a:lnTo>
                  <a:lnTo>
                    <a:pt x="89" y="180"/>
                  </a:lnTo>
                  <a:lnTo>
                    <a:pt x="89" y="180"/>
                  </a:lnTo>
                  <a:lnTo>
                    <a:pt x="88" y="180"/>
                  </a:lnTo>
                  <a:lnTo>
                    <a:pt x="88" y="181"/>
                  </a:lnTo>
                  <a:lnTo>
                    <a:pt x="88" y="184"/>
                  </a:lnTo>
                  <a:lnTo>
                    <a:pt x="88" y="185"/>
                  </a:lnTo>
                  <a:lnTo>
                    <a:pt x="88" y="188"/>
                  </a:lnTo>
                  <a:lnTo>
                    <a:pt x="86" y="188"/>
                  </a:lnTo>
                  <a:lnTo>
                    <a:pt x="85" y="189"/>
                  </a:lnTo>
                  <a:lnTo>
                    <a:pt x="85" y="190"/>
                  </a:lnTo>
                  <a:lnTo>
                    <a:pt x="85" y="191"/>
                  </a:lnTo>
                  <a:lnTo>
                    <a:pt x="84" y="194"/>
                  </a:lnTo>
                  <a:lnTo>
                    <a:pt x="83" y="195"/>
                  </a:lnTo>
                  <a:lnTo>
                    <a:pt x="85" y="201"/>
                  </a:lnTo>
                  <a:lnTo>
                    <a:pt x="83" y="198"/>
                  </a:lnTo>
                  <a:lnTo>
                    <a:pt x="83" y="199"/>
                  </a:lnTo>
                  <a:lnTo>
                    <a:pt x="81" y="199"/>
                  </a:lnTo>
                  <a:lnTo>
                    <a:pt x="81" y="199"/>
                  </a:lnTo>
                  <a:lnTo>
                    <a:pt x="80" y="201"/>
                  </a:lnTo>
                  <a:lnTo>
                    <a:pt x="80" y="202"/>
                  </a:lnTo>
                  <a:lnTo>
                    <a:pt x="79" y="201"/>
                  </a:lnTo>
                  <a:lnTo>
                    <a:pt x="79" y="202"/>
                  </a:lnTo>
                  <a:lnTo>
                    <a:pt x="80" y="203"/>
                  </a:lnTo>
                  <a:lnTo>
                    <a:pt x="80" y="205"/>
                  </a:lnTo>
                  <a:lnTo>
                    <a:pt x="81" y="205"/>
                  </a:lnTo>
                  <a:lnTo>
                    <a:pt x="81" y="203"/>
                  </a:lnTo>
                  <a:lnTo>
                    <a:pt x="83" y="206"/>
                  </a:lnTo>
                  <a:lnTo>
                    <a:pt x="83" y="206"/>
                  </a:lnTo>
                  <a:lnTo>
                    <a:pt x="81" y="207"/>
                  </a:lnTo>
                  <a:lnTo>
                    <a:pt x="81" y="207"/>
                  </a:lnTo>
                  <a:lnTo>
                    <a:pt x="80" y="209"/>
                  </a:lnTo>
                  <a:lnTo>
                    <a:pt x="80" y="209"/>
                  </a:lnTo>
                  <a:lnTo>
                    <a:pt x="81" y="211"/>
                  </a:lnTo>
                  <a:lnTo>
                    <a:pt x="83" y="212"/>
                  </a:lnTo>
                  <a:lnTo>
                    <a:pt x="83" y="214"/>
                  </a:lnTo>
                  <a:lnTo>
                    <a:pt x="83" y="215"/>
                  </a:lnTo>
                  <a:lnTo>
                    <a:pt x="81" y="215"/>
                  </a:lnTo>
                  <a:lnTo>
                    <a:pt x="80" y="215"/>
                  </a:lnTo>
                  <a:lnTo>
                    <a:pt x="80" y="216"/>
                  </a:lnTo>
                  <a:lnTo>
                    <a:pt x="79" y="216"/>
                  </a:lnTo>
                  <a:lnTo>
                    <a:pt x="79" y="219"/>
                  </a:lnTo>
                  <a:lnTo>
                    <a:pt x="77" y="218"/>
                  </a:lnTo>
                  <a:lnTo>
                    <a:pt x="77" y="219"/>
                  </a:lnTo>
                  <a:lnTo>
                    <a:pt x="77" y="220"/>
                  </a:lnTo>
                  <a:lnTo>
                    <a:pt x="79" y="222"/>
                  </a:lnTo>
                  <a:lnTo>
                    <a:pt x="77" y="226"/>
                  </a:lnTo>
                  <a:lnTo>
                    <a:pt x="75" y="229"/>
                  </a:lnTo>
                  <a:lnTo>
                    <a:pt x="72" y="233"/>
                  </a:lnTo>
                  <a:lnTo>
                    <a:pt x="72" y="235"/>
                  </a:lnTo>
                  <a:lnTo>
                    <a:pt x="72" y="235"/>
                  </a:lnTo>
                  <a:lnTo>
                    <a:pt x="73" y="235"/>
                  </a:lnTo>
                  <a:lnTo>
                    <a:pt x="73" y="235"/>
                  </a:lnTo>
                  <a:lnTo>
                    <a:pt x="75" y="235"/>
                  </a:lnTo>
                  <a:lnTo>
                    <a:pt x="75" y="237"/>
                  </a:lnTo>
                  <a:lnTo>
                    <a:pt x="75" y="239"/>
                  </a:lnTo>
                  <a:lnTo>
                    <a:pt x="73" y="239"/>
                  </a:lnTo>
                  <a:lnTo>
                    <a:pt x="72" y="240"/>
                  </a:lnTo>
                  <a:lnTo>
                    <a:pt x="72" y="241"/>
                  </a:lnTo>
                  <a:lnTo>
                    <a:pt x="73" y="241"/>
                  </a:lnTo>
                  <a:lnTo>
                    <a:pt x="71" y="246"/>
                  </a:lnTo>
                  <a:lnTo>
                    <a:pt x="69" y="245"/>
                  </a:lnTo>
                  <a:lnTo>
                    <a:pt x="68" y="249"/>
                  </a:lnTo>
                  <a:lnTo>
                    <a:pt x="69" y="249"/>
                  </a:lnTo>
                  <a:lnTo>
                    <a:pt x="69" y="249"/>
                  </a:lnTo>
                  <a:lnTo>
                    <a:pt x="71" y="248"/>
                  </a:lnTo>
                  <a:lnTo>
                    <a:pt x="71" y="250"/>
                  </a:lnTo>
                  <a:lnTo>
                    <a:pt x="71" y="253"/>
                  </a:lnTo>
                  <a:lnTo>
                    <a:pt x="71" y="254"/>
                  </a:lnTo>
                  <a:lnTo>
                    <a:pt x="71" y="257"/>
                  </a:lnTo>
                  <a:lnTo>
                    <a:pt x="69" y="260"/>
                  </a:lnTo>
                  <a:lnTo>
                    <a:pt x="67" y="258"/>
                  </a:lnTo>
                  <a:lnTo>
                    <a:pt x="68" y="258"/>
                  </a:lnTo>
                  <a:lnTo>
                    <a:pt x="68" y="257"/>
                  </a:lnTo>
                  <a:lnTo>
                    <a:pt x="67" y="256"/>
                  </a:lnTo>
                  <a:lnTo>
                    <a:pt x="67" y="256"/>
                  </a:lnTo>
                  <a:lnTo>
                    <a:pt x="66" y="257"/>
                  </a:lnTo>
                  <a:lnTo>
                    <a:pt x="66" y="258"/>
                  </a:lnTo>
                  <a:lnTo>
                    <a:pt x="66" y="260"/>
                  </a:lnTo>
                  <a:lnTo>
                    <a:pt x="64" y="260"/>
                  </a:lnTo>
                  <a:lnTo>
                    <a:pt x="66" y="262"/>
                  </a:lnTo>
                  <a:lnTo>
                    <a:pt x="66" y="263"/>
                  </a:lnTo>
                  <a:lnTo>
                    <a:pt x="66" y="265"/>
                  </a:lnTo>
                  <a:lnTo>
                    <a:pt x="66" y="267"/>
                  </a:lnTo>
                  <a:lnTo>
                    <a:pt x="63" y="271"/>
                  </a:lnTo>
                  <a:lnTo>
                    <a:pt x="63" y="275"/>
                  </a:lnTo>
                  <a:lnTo>
                    <a:pt x="63" y="278"/>
                  </a:lnTo>
                  <a:lnTo>
                    <a:pt x="62" y="282"/>
                  </a:lnTo>
                  <a:lnTo>
                    <a:pt x="60" y="286"/>
                  </a:lnTo>
                  <a:lnTo>
                    <a:pt x="60" y="284"/>
                  </a:lnTo>
                  <a:lnTo>
                    <a:pt x="59" y="286"/>
                  </a:lnTo>
                  <a:lnTo>
                    <a:pt x="59" y="286"/>
                  </a:lnTo>
                  <a:lnTo>
                    <a:pt x="58" y="286"/>
                  </a:lnTo>
                  <a:lnTo>
                    <a:pt x="58" y="287"/>
                  </a:lnTo>
                  <a:lnTo>
                    <a:pt x="58" y="288"/>
                  </a:lnTo>
                  <a:lnTo>
                    <a:pt x="59" y="290"/>
                  </a:lnTo>
                  <a:lnTo>
                    <a:pt x="59" y="291"/>
                  </a:lnTo>
                  <a:lnTo>
                    <a:pt x="55" y="292"/>
                  </a:lnTo>
                  <a:lnTo>
                    <a:pt x="56" y="294"/>
                  </a:lnTo>
                  <a:lnTo>
                    <a:pt x="56" y="295"/>
                  </a:lnTo>
                  <a:lnTo>
                    <a:pt x="55" y="296"/>
                  </a:lnTo>
                  <a:lnTo>
                    <a:pt x="54" y="296"/>
                  </a:lnTo>
                  <a:lnTo>
                    <a:pt x="52" y="298"/>
                  </a:lnTo>
                  <a:lnTo>
                    <a:pt x="52" y="298"/>
                  </a:lnTo>
                  <a:lnTo>
                    <a:pt x="52" y="300"/>
                  </a:lnTo>
                  <a:lnTo>
                    <a:pt x="52" y="303"/>
                  </a:lnTo>
                  <a:lnTo>
                    <a:pt x="51" y="304"/>
                  </a:lnTo>
                  <a:lnTo>
                    <a:pt x="50" y="307"/>
                  </a:lnTo>
                  <a:lnTo>
                    <a:pt x="50" y="309"/>
                  </a:lnTo>
                  <a:lnTo>
                    <a:pt x="50" y="312"/>
                  </a:lnTo>
                  <a:lnTo>
                    <a:pt x="49" y="312"/>
                  </a:lnTo>
                  <a:lnTo>
                    <a:pt x="47" y="315"/>
                  </a:lnTo>
                  <a:lnTo>
                    <a:pt x="47" y="316"/>
                  </a:lnTo>
                  <a:lnTo>
                    <a:pt x="46" y="318"/>
                  </a:lnTo>
                  <a:lnTo>
                    <a:pt x="45" y="320"/>
                  </a:lnTo>
                  <a:lnTo>
                    <a:pt x="45" y="320"/>
                  </a:lnTo>
                  <a:lnTo>
                    <a:pt x="43" y="320"/>
                  </a:lnTo>
                  <a:lnTo>
                    <a:pt x="43" y="320"/>
                  </a:lnTo>
                  <a:lnTo>
                    <a:pt x="42" y="318"/>
                  </a:lnTo>
                  <a:lnTo>
                    <a:pt x="42" y="320"/>
                  </a:lnTo>
                  <a:lnTo>
                    <a:pt x="42" y="320"/>
                  </a:lnTo>
                  <a:lnTo>
                    <a:pt x="41" y="320"/>
                  </a:lnTo>
                  <a:lnTo>
                    <a:pt x="41" y="318"/>
                  </a:lnTo>
                  <a:lnTo>
                    <a:pt x="41" y="318"/>
                  </a:lnTo>
                  <a:lnTo>
                    <a:pt x="41" y="320"/>
                  </a:lnTo>
                  <a:lnTo>
                    <a:pt x="39" y="321"/>
                  </a:lnTo>
                  <a:lnTo>
                    <a:pt x="41" y="324"/>
                  </a:lnTo>
                  <a:lnTo>
                    <a:pt x="42" y="326"/>
                  </a:lnTo>
                  <a:lnTo>
                    <a:pt x="43" y="329"/>
                  </a:lnTo>
                  <a:lnTo>
                    <a:pt x="43" y="332"/>
                  </a:lnTo>
                  <a:lnTo>
                    <a:pt x="43" y="334"/>
                  </a:lnTo>
                  <a:lnTo>
                    <a:pt x="43" y="335"/>
                  </a:lnTo>
                  <a:lnTo>
                    <a:pt x="43" y="338"/>
                  </a:lnTo>
                  <a:lnTo>
                    <a:pt x="42" y="339"/>
                  </a:lnTo>
                  <a:lnTo>
                    <a:pt x="41" y="341"/>
                  </a:lnTo>
                  <a:lnTo>
                    <a:pt x="41" y="342"/>
                  </a:lnTo>
                  <a:lnTo>
                    <a:pt x="42" y="342"/>
                  </a:lnTo>
                  <a:lnTo>
                    <a:pt x="42" y="341"/>
                  </a:lnTo>
                  <a:lnTo>
                    <a:pt x="42" y="346"/>
                  </a:lnTo>
                  <a:lnTo>
                    <a:pt x="39" y="346"/>
                  </a:lnTo>
                  <a:lnTo>
                    <a:pt x="39" y="349"/>
                  </a:lnTo>
                  <a:lnTo>
                    <a:pt x="39" y="351"/>
                  </a:lnTo>
                  <a:lnTo>
                    <a:pt x="38" y="355"/>
                  </a:lnTo>
                  <a:lnTo>
                    <a:pt x="38" y="358"/>
                  </a:lnTo>
                  <a:lnTo>
                    <a:pt x="38" y="358"/>
                  </a:lnTo>
                  <a:lnTo>
                    <a:pt x="38" y="360"/>
                  </a:lnTo>
                  <a:lnTo>
                    <a:pt x="38" y="362"/>
                  </a:lnTo>
                  <a:lnTo>
                    <a:pt x="37" y="363"/>
                  </a:lnTo>
                  <a:lnTo>
                    <a:pt x="38" y="364"/>
                  </a:lnTo>
                  <a:lnTo>
                    <a:pt x="37" y="364"/>
                  </a:lnTo>
                  <a:lnTo>
                    <a:pt x="38" y="371"/>
                  </a:lnTo>
                  <a:lnTo>
                    <a:pt x="37" y="380"/>
                  </a:lnTo>
                  <a:lnTo>
                    <a:pt x="35" y="388"/>
                  </a:lnTo>
                  <a:lnTo>
                    <a:pt x="34" y="389"/>
                  </a:lnTo>
                  <a:lnTo>
                    <a:pt x="33" y="390"/>
                  </a:lnTo>
                  <a:lnTo>
                    <a:pt x="33" y="393"/>
                  </a:lnTo>
                  <a:lnTo>
                    <a:pt x="33" y="396"/>
                  </a:lnTo>
                  <a:lnTo>
                    <a:pt x="32" y="394"/>
                  </a:lnTo>
                  <a:lnTo>
                    <a:pt x="32" y="394"/>
                  </a:lnTo>
                  <a:lnTo>
                    <a:pt x="32" y="397"/>
                  </a:lnTo>
                  <a:lnTo>
                    <a:pt x="30" y="400"/>
                  </a:lnTo>
                  <a:lnTo>
                    <a:pt x="29" y="402"/>
                  </a:lnTo>
                  <a:lnTo>
                    <a:pt x="28" y="405"/>
                  </a:lnTo>
                  <a:lnTo>
                    <a:pt x="29" y="407"/>
                  </a:lnTo>
                  <a:lnTo>
                    <a:pt x="28" y="407"/>
                  </a:lnTo>
                  <a:lnTo>
                    <a:pt x="28" y="409"/>
                  </a:lnTo>
                  <a:lnTo>
                    <a:pt x="28" y="410"/>
                  </a:lnTo>
                  <a:lnTo>
                    <a:pt x="28" y="411"/>
                  </a:lnTo>
                  <a:lnTo>
                    <a:pt x="28" y="413"/>
                  </a:lnTo>
                  <a:lnTo>
                    <a:pt x="26" y="414"/>
                  </a:lnTo>
                  <a:lnTo>
                    <a:pt x="25" y="415"/>
                  </a:lnTo>
                  <a:lnTo>
                    <a:pt x="26" y="419"/>
                  </a:lnTo>
                  <a:lnTo>
                    <a:pt x="25" y="423"/>
                  </a:lnTo>
                  <a:lnTo>
                    <a:pt x="24" y="427"/>
                  </a:lnTo>
                  <a:lnTo>
                    <a:pt x="22" y="432"/>
                  </a:lnTo>
                  <a:lnTo>
                    <a:pt x="22" y="431"/>
                  </a:lnTo>
                  <a:lnTo>
                    <a:pt x="17" y="438"/>
                  </a:lnTo>
                  <a:lnTo>
                    <a:pt x="13" y="442"/>
                  </a:lnTo>
                  <a:lnTo>
                    <a:pt x="9" y="445"/>
                  </a:lnTo>
                  <a:lnTo>
                    <a:pt x="7" y="447"/>
                  </a:lnTo>
                  <a:lnTo>
                    <a:pt x="4" y="448"/>
                  </a:lnTo>
                  <a:lnTo>
                    <a:pt x="3" y="447"/>
                  </a:lnTo>
                  <a:lnTo>
                    <a:pt x="1" y="445"/>
                  </a:lnTo>
                  <a:lnTo>
                    <a:pt x="0" y="444"/>
                  </a:lnTo>
                  <a:lnTo>
                    <a:pt x="0" y="442"/>
                  </a:lnTo>
                  <a:lnTo>
                    <a:pt x="0" y="438"/>
                  </a:lnTo>
                  <a:lnTo>
                    <a:pt x="0" y="435"/>
                  </a:lnTo>
                  <a:lnTo>
                    <a:pt x="0" y="431"/>
                  </a:lnTo>
                  <a:lnTo>
                    <a:pt x="0" y="427"/>
                  </a:lnTo>
                  <a:lnTo>
                    <a:pt x="0" y="425"/>
                  </a:lnTo>
                  <a:lnTo>
                    <a:pt x="1" y="421"/>
                  </a:lnTo>
                  <a:lnTo>
                    <a:pt x="1" y="418"/>
                  </a:lnTo>
                  <a:lnTo>
                    <a:pt x="3" y="415"/>
                  </a:lnTo>
                  <a:lnTo>
                    <a:pt x="3" y="413"/>
                  </a:lnTo>
                  <a:lnTo>
                    <a:pt x="3" y="411"/>
                  </a:lnTo>
                  <a:lnTo>
                    <a:pt x="3" y="411"/>
                  </a:lnTo>
                  <a:lnTo>
                    <a:pt x="7" y="397"/>
                  </a:lnTo>
                  <a:lnTo>
                    <a:pt x="7" y="397"/>
                  </a:lnTo>
                  <a:lnTo>
                    <a:pt x="5" y="396"/>
                  </a:lnTo>
                  <a:lnTo>
                    <a:pt x="7" y="396"/>
                  </a:lnTo>
                  <a:lnTo>
                    <a:pt x="8" y="384"/>
                  </a:lnTo>
                  <a:lnTo>
                    <a:pt x="12" y="372"/>
                  </a:lnTo>
                  <a:lnTo>
                    <a:pt x="17" y="362"/>
                  </a:lnTo>
                  <a:lnTo>
                    <a:pt x="18" y="350"/>
                  </a:lnTo>
                  <a:lnTo>
                    <a:pt x="20" y="337"/>
                  </a:lnTo>
                  <a:lnTo>
                    <a:pt x="22" y="324"/>
                  </a:lnTo>
                  <a:lnTo>
                    <a:pt x="26" y="312"/>
                  </a:lnTo>
                  <a:lnTo>
                    <a:pt x="29" y="301"/>
                  </a:lnTo>
                  <a:lnTo>
                    <a:pt x="30" y="290"/>
                  </a:lnTo>
                  <a:lnTo>
                    <a:pt x="33" y="288"/>
                  </a:lnTo>
                  <a:lnTo>
                    <a:pt x="33" y="287"/>
                  </a:lnTo>
                  <a:lnTo>
                    <a:pt x="33" y="287"/>
                  </a:lnTo>
                  <a:lnTo>
                    <a:pt x="33" y="284"/>
                  </a:lnTo>
                  <a:lnTo>
                    <a:pt x="33" y="286"/>
                  </a:lnTo>
                  <a:lnTo>
                    <a:pt x="34" y="286"/>
                  </a:lnTo>
                  <a:lnTo>
                    <a:pt x="34" y="284"/>
                  </a:lnTo>
                  <a:lnTo>
                    <a:pt x="34" y="282"/>
                  </a:lnTo>
                  <a:lnTo>
                    <a:pt x="34" y="282"/>
                  </a:lnTo>
                  <a:lnTo>
                    <a:pt x="34" y="281"/>
                  </a:lnTo>
                  <a:lnTo>
                    <a:pt x="34" y="279"/>
                  </a:lnTo>
                  <a:lnTo>
                    <a:pt x="33" y="278"/>
                  </a:lnTo>
                  <a:lnTo>
                    <a:pt x="33" y="277"/>
                  </a:lnTo>
                  <a:lnTo>
                    <a:pt x="34" y="277"/>
                  </a:lnTo>
                  <a:lnTo>
                    <a:pt x="35" y="277"/>
                  </a:lnTo>
                  <a:lnTo>
                    <a:pt x="42" y="258"/>
                  </a:lnTo>
                  <a:lnTo>
                    <a:pt x="46" y="239"/>
                  </a:lnTo>
                  <a:lnTo>
                    <a:pt x="50" y="219"/>
                  </a:lnTo>
                  <a:lnTo>
                    <a:pt x="52" y="216"/>
                  </a:lnTo>
                  <a:lnTo>
                    <a:pt x="55" y="214"/>
                  </a:lnTo>
                  <a:lnTo>
                    <a:pt x="58" y="212"/>
                  </a:lnTo>
                  <a:lnTo>
                    <a:pt x="59" y="209"/>
                  </a:lnTo>
                  <a:lnTo>
                    <a:pt x="56" y="209"/>
                  </a:lnTo>
                  <a:lnTo>
                    <a:pt x="56" y="207"/>
                  </a:lnTo>
                  <a:lnTo>
                    <a:pt x="58" y="207"/>
                  </a:lnTo>
                  <a:lnTo>
                    <a:pt x="59" y="207"/>
                  </a:lnTo>
                  <a:lnTo>
                    <a:pt x="59" y="206"/>
                  </a:lnTo>
                  <a:lnTo>
                    <a:pt x="60" y="205"/>
                  </a:lnTo>
                  <a:lnTo>
                    <a:pt x="58" y="206"/>
                  </a:lnTo>
                  <a:lnTo>
                    <a:pt x="59" y="199"/>
                  </a:lnTo>
                  <a:lnTo>
                    <a:pt x="59" y="201"/>
                  </a:lnTo>
                  <a:lnTo>
                    <a:pt x="59" y="198"/>
                  </a:lnTo>
                  <a:lnTo>
                    <a:pt x="59" y="195"/>
                  </a:lnTo>
                  <a:lnTo>
                    <a:pt x="58" y="195"/>
                  </a:lnTo>
                  <a:lnTo>
                    <a:pt x="59" y="195"/>
                  </a:lnTo>
                  <a:lnTo>
                    <a:pt x="60" y="194"/>
                  </a:lnTo>
                  <a:lnTo>
                    <a:pt x="60" y="193"/>
                  </a:lnTo>
                  <a:lnTo>
                    <a:pt x="59" y="191"/>
                  </a:lnTo>
                  <a:lnTo>
                    <a:pt x="59" y="190"/>
                  </a:lnTo>
                  <a:lnTo>
                    <a:pt x="58" y="188"/>
                  </a:lnTo>
                  <a:lnTo>
                    <a:pt x="59" y="186"/>
                  </a:lnTo>
                  <a:lnTo>
                    <a:pt x="59" y="184"/>
                  </a:lnTo>
                  <a:lnTo>
                    <a:pt x="59" y="184"/>
                  </a:lnTo>
                  <a:lnTo>
                    <a:pt x="60" y="184"/>
                  </a:lnTo>
                  <a:lnTo>
                    <a:pt x="60" y="184"/>
                  </a:lnTo>
                  <a:lnTo>
                    <a:pt x="60" y="177"/>
                  </a:lnTo>
                  <a:lnTo>
                    <a:pt x="63" y="172"/>
                  </a:lnTo>
                  <a:lnTo>
                    <a:pt x="64" y="168"/>
                  </a:lnTo>
                  <a:lnTo>
                    <a:pt x="64" y="161"/>
                  </a:lnTo>
                  <a:lnTo>
                    <a:pt x="66" y="161"/>
                  </a:lnTo>
                  <a:lnTo>
                    <a:pt x="67" y="159"/>
                  </a:lnTo>
                  <a:lnTo>
                    <a:pt x="68" y="156"/>
                  </a:lnTo>
                  <a:lnTo>
                    <a:pt x="68" y="152"/>
                  </a:lnTo>
                  <a:lnTo>
                    <a:pt x="68" y="150"/>
                  </a:lnTo>
                  <a:lnTo>
                    <a:pt x="71" y="146"/>
                  </a:lnTo>
                  <a:lnTo>
                    <a:pt x="68" y="146"/>
                  </a:lnTo>
                  <a:lnTo>
                    <a:pt x="71" y="140"/>
                  </a:lnTo>
                  <a:lnTo>
                    <a:pt x="71" y="134"/>
                  </a:lnTo>
                  <a:lnTo>
                    <a:pt x="71" y="135"/>
                  </a:lnTo>
                  <a:lnTo>
                    <a:pt x="72" y="133"/>
                  </a:lnTo>
                  <a:lnTo>
                    <a:pt x="72" y="133"/>
                  </a:lnTo>
                  <a:lnTo>
                    <a:pt x="72" y="131"/>
                  </a:lnTo>
                  <a:lnTo>
                    <a:pt x="73" y="129"/>
                  </a:lnTo>
                  <a:lnTo>
                    <a:pt x="73" y="127"/>
                  </a:lnTo>
                  <a:lnTo>
                    <a:pt x="73" y="127"/>
                  </a:lnTo>
                  <a:lnTo>
                    <a:pt x="75" y="126"/>
                  </a:lnTo>
                  <a:lnTo>
                    <a:pt x="75" y="123"/>
                  </a:lnTo>
                  <a:lnTo>
                    <a:pt x="75" y="122"/>
                  </a:lnTo>
                  <a:lnTo>
                    <a:pt x="76" y="121"/>
                  </a:lnTo>
                  <a:lnTo>
                    <a:pt x="76" y="118"/>
                  </a:lnTo>
                  <a:lnTo>
                    <a:pt x="77" y="116"/>
                  </a:lnTo>
                  <a:lnTo>
                    <a:pt x="77" y="112"/>
                  </a:lnTo>
                  <a:lnTo>
                    <a:pt x="79" y="109"/>
                  </a:lnTo>
                  <a:lnTo>
                    <a:pt x="77" y="106"/>
                  </a:lnTo>
                  <a:lnTo>
                    <a:pt x="80" y="95"/>
                  </a:lnTo>
                  <a:lnTo>
                    <a:pt x="84" y="84"/>
                  </a:lnTo>
                  <a:lnTo>
                    <a:pt x="86" y="71"/>
                  </a:lnTo>
                  <a:lnTo>
                    <a:pt x="92" y="62"/>
                  </a:lnTo>
                  <a:lnTo>
                    <a:pt x="97" y="50"/>
                  </a:lnTo>
                  <a:lnTo>
                    <a:pt x="98" y="34"/>
                  </a:lnTo>
                  <a:lnTo>
                    <a:pt x="100" y="21"/>
                  </a:lnTo>
                  <a:lnTo>
                    <a:pt x="105" y="10"/>
                  </a:lnTo>
                  <a:lnTo>
                    <a:pt x="106" y="10"/>
                  </a:lnTo>
                  <a:lnTo>
                    <a:pt x="106" y="8"/>
                  </a:lnTo>
                  <a:lnTo>
                    <a:pt x="107" y="7"/>
                  </a:lnTo>
                  <a:lnTo>
                    <a:pt x="109" y="6"/>
                  </a:lnTo>
                  <a:lnTo>
                    <a:pt x="110" y="3"/>
                  </a:lnTo>
                  <a:lnTo>
                    <a:pt x="111" y="2"/>
                  </a:lnTo>
                  <a:lnTo>
                    <a:pt x="113" y="0"/>
                  </a:lnTo>
                  <a:lnTo>
                    <a:pt x="114"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245"/>
            <p:cNvSpPr>
              <a:spLocks/>
            </p:cNvSpPr>
            <p:nvPr/>
          </p:nvSpPr>
          <p:spPr bwMode="auto">
            <a:xfrm>
              <a:off x="7301409" y="3758307"/>
              <a:ext cx="2538305" cy="2509639"/>
            </a:xfrm>
            <a:custGeom>
              <a:avLst/>
              <a:gdLst>
                <a:gd name="T0" fmla="*/ 782 w 974"/>
                <a:gd name="T1" fmla="*/ 83 h 963"/>
                <a:gd name="T2" fmla="*/ 765 w 974"/>
                <a:gd name="T3" fmla="*/ 173 h 963"/>
                <a:gd name="T4" fmla="*/ 751 w 974"/>
                <a:gd name="T5" fmla="*/ 263 h 963"/>
                <a:gd name="T6" fmla="*/ 734 w 974"/>
                <a:gd name="T7" fmla="*/ 330 h 963"/>
                <a:gd name="T8" fmla="*/ 703 w 974"/>
                <a:gd name="T9" fmla="*/ 424 h 963"/>
                <a:gd name="T10" fmla="*/ 727 w 974"/>
                <a:gd name="T11" fmla="*/ 445 h 963"/>
                <a:gd name="T12" fmla="*/ 785 w 974"/>
                <a:gd name="T13" fmla="*/ 443 h 963"/>
                <a:gd name="T14" fmla="*/ 841 w 974"/>
                <a:gd name="T15" fmla="*/ 458 h 963"/>
                <a:gd name="T16" fmla="*/ 884 w 974"/>
                <a:gd name="T17" fmla="*/ 498 h 963"/>
                <a:gd name="T18" fmla="*/ 901 w 974"/>
                <a:gd name="T19" fmla="*/ 555 h 963"/>
                <a:gd name="T20" fmla="*/ 943 w 974"/>
                <a:gd name="T21" fmla="*/ 658 h 963"/>
                <a:gd name="T22" fmla="*/ 974 w 974"/>
                <a:gd name="T23" fmla="*/ 735 h 963"/>
                <a:gd name="T24" fmla="*/ 926 w 974"/>
                <a:gd name="T25" fmla="*/ 860 h 963"/>
                <a:gd name="T26" fmla="*/ 802 w 974"/>
                <a:gd name="T27" fmla="*/ 911 h 963"/>
                <a:gd name="T28" fmla="*/ 607 w 974"/>
                <a:gd name="T29" fmla="*/ 942 h 963"/>
                <a:gd name="T30" fmla="*/ 442 w 974"/>
                <a:gd name="T31" fmla="*/ 936 h 963"/>
                <a:gd name="T32" fmla="*/ 227 w 974"/>
                <a:gd name="T33" fmla="*/ 910 h 963"/>
                <a:gd name="T34" fmla="*/ 28 w 974"/>
                <a:gd name="T35" fmla="*/ 773 h 963"/>
                <a:gd name="T36" fmla="*/ 31 w 974"/>
                <a:gd name="T37" fmla="*/ 623 h 963"/>
                <a:gd name="T38" fmla="*/ 155 w 974"/>
                <a:gd name="T39" fmla="*/ 441 h 963"/>
                <a:gd name="T40" fmla="*/ 299 w 974"/>
                <a:gd name="T41" fmla="*/ 398 h 963"/>
                <a:gd name="T42" fmla="*/ 415 w 974"/>
                <a:gd name="T43" fmla="*/ 290 h 963"/>
                <a:gd name="T44" fmla="*/ 443 w 974"/>
                <a:gd name="T45" fmla="*/ 159 h 963"/>
                <a:gd name="T46" fmla="*/ 485 w 974"/>
                <a:gd name="T47" fmla="*/ 77 h 963"/>
                <a:gd name="T48" fmla="*/ 468 w 974"/>
                <a:gd name="T49" fmla="*/ 154 h 963"/>
                <a:gd name="T50" fmla="*/ 444 w 974"/>
                <a:gd name="T51" fmla="*/ 264 h 963"/>
                <a:gd name="T52" fmla="*/ 434 w 974"/>
                <a:gd name="T53" fmla="*/ 332 h 963"/>
                <a:gd name="T54" fmla="*/ 406 w 974"/>
                <a:gd name="T55" fmla="*/ 423 h 963"/>
                <a:gd name="T56" fmla="*/ 389 w 974"/>
                <a:gd name="T57" fmla="*/ 544 h 963"/>
                <a:gd name="T58" fmla="*/ 360 w 974"/>
                <a:gd name="T59" fmla="*/ 464 h 963"/>
                <a:gd name="T60" fmla="*/ 309 w 974"/>
                <a:gd name="T61" fmla="*/ 425 h 963"/>
                <a:gd name="T62" fmla="*/ 243 w 974"/>
                <a:gd name="T63" fmla="*/ 430 h 963"/>
                <a:gd name="T64" fmla="*/ 193 w 974"/>
                <a:gd name="T65" fmla="*/ 446 h 963"/>
                <a:gd name="T66" fmla="*/ 134 w 974"/>
                <a:gd name="T67" fmla="*/ 488 h 963"/>
                <a:gd name="T68" fmla="*/ 175 w 974"/>
                <a:gd name="T69" fmla="*/ 560 h 963"/>
                <a:gd name="T70" fmla="*/ 172 w 974"/>
                <a:gd name="T71" fmla="*/ 586 h 963"/>
                <a:gd name="T72" fmla="*/ 100 w 974"/>
                <a:gd name="T73" fmla="*/ 598 h 963"/>
                <a:gd name="T74" fmla="*/ 42 w 974"/>
                <a:gd name="T75" fmla="*/ 654 h 963"/>
                <a:gd name="T76" fmla="*/ 25 w 974"/>
                <a:gd name="T77" fmla="*/ 711 h 963"/>
                <a:gd name="T78" fmla="*/ 62 w 974"/>
                <a:gd name="T79" fmla="*/ 776 h 963"/>
                <a:gd name="T80" fmla="*/ 180 w 974"/>
                <a:gd name="T81" fmla="*/ 777 h 963"/>
                <a:gd name="T82" fmla="*/ 305 w 974"/>
                <a:gd name="T83" fmla="*/ 692 h 963"/>
                <a:gd name="T84" fmla="*/ 252 w 974"/>
                <a:gd name="T85" fmla="*/ 709 h 963"/>
                <a:gd name="T86" fmla="*/ 207 w 974"/>
                <a:gd name="T87" fmla="*/ 788 h 963"/>
                <a:gd name="T88" fmla="*/ 203 w 974"/>
                <a:gd name="T89" fmla="*/ 845 h 963"/>
                <a:gd name="T90" fmla="*/ 250 w 974"/>
                <a:gd name="T91" fmla="*/ 894 h 963"/>
                <a:gd name="T92" fmla="*/ 328 w 974"/>
                <a:gd name="T93" fmla="*/ 906 h 963"/>
                <a:gd name="T94" fmla="*/ 411 w 974"/>
                <a:gd name="T95" fmla="*/ 832 h 963"/>
                <a:gd name="T96" fmla="*/ 422 w 974"/>
                <a:gd name="T97" fmla="*/ 883 h 963"/>
                <a:gd name="T98" fmla="*/ 493 w 974"/>
                <a:gd name="T99" fmla="*/ 927 h 963"/>
                <a:gd name="T100" fmla="*/ 545 w 974"/>
                <a:gd name="T101" fmla="*/ 934 h 963"/>
                <a:gd name="T102" fmla="*/ 607 w 974"/>
                <a:gd name="T103" fmla="*/ 915 h 963"/>
                <a:gd name="T104" fmla="*/ 656 w 974"/>
                <a:gd name="T105" fmla="*/ 838 h 963"/>
                <a:gd name="T106" fmla="*/ 824 w 974"/>
                <a:gd name="T107" fmla="*/ 887 h 963"/>
                <a:gd name="T108" fmla="*/ 935 w 974"/>
                <a:gd name="T109" fmla="*/ 701 h 963"/>
                <a:gd name="T110" fmla="*/ 698 w 974"/>
                <a:gd name="T111" fmla="*/ 687 h 963"/>
                <a:gd name="T112" fmla="*/ 744 w 974"/>
                <a:gd name="T113" fmla="*/ 595 h 963"/>
                <a:gd name="T114" fmla="*/ 849 w 974"/>
                <a:gd name="T115" fmla="*/ 594 h 963"/>
                <a:gd name="T116" fmla="*/ 845 w 974"/>
                <a:gd name="T117" fmla="*/ 496 h 963"/>
                <a:gd name="T118" fmla="*/ 771 w 974"/>
                <a:gd name="T119" fmla="*/ 471 h 963"/>
                <a:gd name="T120" fmla="*/ 665 w 974"/>
                <a:gd name="T121" fmla="*/ 492 h 963"/>
                <a:gd name="T122" fmla="*/ 728 w 974"/>
                <a:gd name="T123" fmla="*/ 241 h 963"/>
                <a:gd name="T124" fmla="*/ 773 w 974"/>
                <a:gd name="T125" fmla="*/ 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4" h="963">
                  <a:moveTo>
                    <a:pt x="775" y="0"/>
                  </a:moveTo>
                  <a:lnTo>
                    <a:pt x="778" y="1"/>
                  </a:lnTo>
                  <a:lnTo>
                    <a:pt x="781" y="2"/>
                  </a:lnTo>
                  <a:lnTo>
                    <a:pt x="783" y="5"/>
                  </a:lnTo>
                  <a:lnTo>
                    <a:pt x="786" y="9"/>
                  </a:lnTo>
                  <a:lnTo>
                    <a:pt x="787" y="14"/>
                  </a:lnTo>
                  <a:lnTo>
                    <a:pt x="790" y="21"/>
                  </a:lnTo>
                  <a:lnTo>
                    <a:pt x="787" y="26"/>
                  </a:lnTo>
                  <a:lnTo>
                    <a:pt x="787" y="30"/>
                  </a:lnTo>
                  <a:lnTo>
                    <a:pt x="787" y="36"/>
                  </a:lnTo>
                  <a:lnTo>
                    <a:pt x="789" y="35"/>
                  </a:lnTo>
                  <a:lnTo>
                    <a:pt x="787" y="39"/>
                  </a:lnTo>
                  <a:lnTo>
                    <a:pt x="787" y="43"/>
                  </a:lnTo>
                  <a:lnTo>
                    <a:pt x="787" y="46"/>
                  </a:lnTo>
                  <a:lnTo>
                    <a:pt x="789" y="47"/>
                  </a:lnTo>
                  <a:lnTo>
                    <a:pt x="789" y="47"/>
                  </a:lnTo>
                  <a:lnTo>
                    <a:pt x="790" y="46"/>
                  </a:lnTo>
                  <a:lnTo>
                    <a:pt x="790" y="47"/>
                  </a:lnTo>
                  <a:lnTo>
                    <a:pt x="791" y="48"/>
                  </a:lnTo>
                  <a:lnTo>
                    <a:pt x="790" y="51"/>
                  </a:lnTo>
                  <a:lnTo>
                    <a:pt x="790" y="52"/>
                  </a:lnTo>
                  <a:lnTo>
                    <a:pt x="790" y="53"/>
                  </a:lnTo>
                  <a:lnTo>
                    <a:pt x="789" y="55"/>
                  </a:lnTo>
                  <a:lnTo>
                    <a:pt x="789" y="56"/>
                  </a:lnTo>
                  <a:lnTo>
                    <a:pt x="789" y="59"/>
                  </a:lnTo>
                  <a:lnTo>
                    <a:pt x="787" y="57"/>
                  </a:lnTo>
                  <a:lnTo>
                    <a:pt x="787" y="57"/>
                  </a:lnTo>
                  <a:lnTo>
                    <a:pt x="787" y="56"/>
                  </a:lnTo>
                  <a:lnTo>
                    <a:pt x="787" y="55"/>
                  </a:lnTo>
                  <a:lnTo>
                    <a:pt x="786" y="55"/>
                  </a:lnTo>
                  <a:lnTo>
                    <a:pt x="787" y="56"/>
                  </a:lnTo>
                  <a:lnTo>
                    <a:pt x="787" y="57"/>
                  </a:lnTo>
                  <a:lnTo>
                    <a:pt x="787" y="60"/>
                  </a:lnTo>
                  <a:lnTo>
                    <a:pt x="787" y="61"/>
                  </a:lnTo>
                  <a:lnTo>
                    <a:pt x="786" y="60"/>
                  </a:lnTo>
                  <a:lnTo>
                    <a:pt x="786" y="61"/>
                  </a:lnTo>
                  <a:lnTo>
                    <a:pt x="785" y="63"/>
                  </a:lnTo>
                  <a:lnTo>
                    <a:pt x="785" y="64"/>
                  </a:lnTo>
                  <a:lnTo>
                    <a:pt x="785" y="65"/>
                  </a:lnTo>
                  <a:lnTo>
                    <a:pt x="785" y="65"/>
                  </a:lnTo>
                  <a:lnTo>
                    <a:pt x="786" y="64"/>
                  </a:lnTo>
                  <a:lnTo>
                    <a:pt x="786" y="68"/>
                  </a:lnTo>
                  <a:lnTo>
                    <a:pt x="786" y="70"/>
                  </a:lnTo>
                  <a:lnTo>
                    <a:pt x="786" y="74"/>
                  </a:lnTo>
                  <a:lnTo>
                    <a:pt x="785" y="76"/>
                  </a:lnTo>
                  <a:lnTo>
                    <a:pt x="783" y="78"/>
                  </a:lnTo>
                  <a:lnTo>
                    <a:pt x="782" y="78"/>
                  </a:lnTo>
                  <a:lnTo>
                    <a:pt x="782" y="78"/>
                  </a:lnTo>
                  <a:lnTo>
                    <a:pt x="781" y="78"/>
                  </a:lnTo>
                  <a:lnTo>
                    <a:pt x="781" y="81"/>
                  </a:lnTo>
                  <a:lnTo>
                    <a:pt x="782" y="82"/>
                  </a:lnTo>
                  <a:lnTo>
                    <a:pt x="781" y="82"/>
                  </a:lnTo>
                  <a:lnTo>
                    <a:pt x="782" y="83"/>
                  </a:lnTo>
                  <a:lnTo>
                    <a:pt x="781" y="87"/>
                  </a:lnTo>
                  <a:lnTo>
                    <a:pt x="779" y="91"/>
                  </a:lnTo>
                  <a:lnTo>
                    <a:pt x="779" y="97"/>
                  </a:lnTo>
                  <a:lnTo>
                    <a:pt x="779" y="101"/>
                  </a:lnTo>
                  <a:lnTo>
                    <a:pt x="778" y="103"/>
                  </a:lnTo>
                  <a:lnTo>
                    <a:pt x="778" y="102"/>
                  </a:lnTo>
                  <a:lnTo>
                    <a:pt x="778" y="101"/>
                  </a:lnTo>
                  <a:lnTo>
                    <a:pt x="778" y="99"/>
                  </a:lnTo>
                  <a:lnTo>
                    <a:pt x="778" y="99"/>
                  </a:lnTo>
                  <a:lnTo>
                    <a:pt x="777" y="103"/>
                  </a:lnTo>
                  <a:lnTo>
                    <a:pt x="777" y="102"/>
                  </a:lnTo>
                  <a:lnTo>
                    <a:pt x="775" y="101"/>
                  </a:lnTo>
                  <a:lnTo>
                    <a:pt x="774" y="101"/>
                  </a:lnTo>
                  <a:lnTo>
                    <a:pt x="774" y="111"/>
                  </a:lnTo>
                  <a:lnTo>
                    <a:pt x="774" y="123"/>
                  </a:lnTo>
                  <a:lnTo>
                    <a:pt x="773" y="124"/>
                  </a:lnTo>
                  <a:lnTo>
                    <a:pt x="771" y="125"/>
                  </a:lnTo>
                  <a:lnTo>
                    <a:pt x="771" y="127"/>
                  </a:lnTo>
                  <a:lnTo>
                    <a:pt x="770" y="129"/>
                  </a:lnTo>
                  <a:lnTo>
                    <a:pt x="770" y="131"/>
                  </a:lnTo>
                  <a:lnTo>
                    <a:pt x="770" y="131"/>
                  </a:lnTo>
                  <a:lnTo>
                    <a:pt x="770" y="131"/>
                  </a:lnTo>
                  <a:lnTo>
                    <a:pt x="771" y="131"/>
                  </a:lnTo>
                  <a:lnTo>
                    <a:pt x="771" y="129"/>
                  </a:lnTo>
                  <a:lnTo>
                    <a:pt x="771" y="131"/>
                  </a:lnTo>
                  <a:lnTo>
                    <a:pt x="771" y="132"/>
                  </a:lnTo>
                  <a:lnTo>
                    <a:pt x="771" y="132"/>
                  </a:lnTo>
                  <a:lnTo>
                    <a:pt x="771" y="133"/>
                  </a:lnTo>
                  <a:lnTo>
                    <a:pt x="770" y="135"/>
                  </a:lnTo>
                  <a:lnTo>
                    <a:pt x="770" y="135"/>
                  </a:lnTo>
                  <a:lnTo>
                    <a:pt x="770" y="135"/>
                  </a:lnTo>
                  <a:lnTo>
                    <a:pt x="770" y="136"/>
                  </a:lnTo>
                  <a:lnTo>
                    <a:pt x="769" y="136"/>
                  </a:lnTo>
                  <a:lnTo>
                    <a:pt x="769" y="137"/>
                  </a:lnTo>
                  <a:lnTo>
                    <a:pt x="769" y="136"/>
                  </a:lnTo>
                  <a:lnTo>
                    <a:pt x="768" y="138"/>
                  </a:lnTo>
                  <a:lnTo>
                    <a:pt x="768" y="140"/>
                  </a:lnTo>
                  <a:lnTo>
                    <a:pt x="769" y="141"/>
                  </a:lnTo>
                  <a:lnTo>
                    <a:pt x="770" y="142"/>
                  </a:lnTo>
                  <a:lnTo>
                    <a:pt x="770" y="144"/>
                  </a:lnTo>
                  <a:lnTo>
                    <a:pt x="769" y="148"/>
                  </a:lnTo>
                  <a:lnTo>
                    <a:pt x="769" y="150"/>
                  </a:lnTo>
                  <a:lnTo>
                    <a:pt x="768" y="154"/>
                  </a:lnTo>
                  <a:lnTo>
                    <a:pt x="768" y="158"/>
                  </a:lnTo>
                  <a:lnTo>
                    <a:pt x="768" y="157"/>
                  </a:lnTo>
                  <a:lnTo>
                    <a:pt x="766" y="158"/>
                  </a:lnTo>
                  <a:lnTo>
                    <a:pt x="765" y="159"/>
                  </a:lnTo>
                  <a:lnTo>
                    <a:pt x="765" y="161"/>
                  </a:lnTo>
                  <a:lnTo>
                    <a:pt x="764" y="163"/>
                  </a:lnTo>
                  <a:lnTo>
                    <a:pt x="766" y="165"/>
                  </a:lnTo>
                  <a:lnTo>
                    <a:pt x="766" y="167"/>
                  </a:lnTo>
                  <a:lnTo>
                    <a:pt x="766" y="170"/>
                  </a:lnTo>
                  <a:lnTo>
                    <a:pt x="765" y="173"/>
                  </a:lnTo>
                  <a:lnTo>
                    <a:pt x="764" y="175"/>
                  </a:lnTo>
                  <a:lnTo>
                    <a:pt x="764" y="178"/>
                  </a:lnTo>
                  <a:lnTo>
                    <a:pt x="762" y="182"/>
                  </a:lnTo>
                  <a:lnTo>
                    <a:pt x="764" y="182"/>
                  </a:lnTo>
                  <a:lnTo>
                    <a:pt x="765" y="183"/>
                  </a:lnTo>
                  <a:lnTo>
                    <a:pt x="765" y="184"/>
                  </a:lnTo>
                  <a:lnTo>
                    <a:pt x="765" y="184"/>
                  </a:lnTo>
                  <a:lnTo>
                    <a:pt x="766" y="186"/>
                  </a:lnTo>
                  <a:lnTo>
                    <a:pt x="764" y="192"/>
                  </a:lnTo>
                  <a:lnTo>
                    <a:pt x="764" y="200"/>
                  </a:lnTo>
                  <a:lnTo>
                    <a:pt x="761" y="208"/>
                  </a:lnTo>
                  <a:lnTo>
                    <a:pt x="761" y="208"/>
                  </a:lnTo>
                  <a:lnTo>
                    <a:pt x="760" y="209"/>
                  </a:lnTo>
                  <a:lnTo>
                    <a:pt x="760" y="213"/>
                  </a:lnTo>
                  <a:lnTo>
                    <a:pt x="760" y="216"/>
                  </a:lnTo>
                  <a:lnTo>
                    <a:pt x="760" y="218"/>
                  </a:lnTo>
                  <a:lnTo>
                    <a:pt x="760" y="218"/>
                  </a:lnTo>
                  <a:lnTo>
                    <a:pt x="758" y="218"/>
                  </a:lnTo>
                  <a:lnTo>
                    <a:pt x="757" y="220"/>
                  </a:lnTo>
                  <a:lnTo>
                    <a:pt x="756" y="220"/>
                  </a:lnTo>
                  <a:lnTo>
                    <a:pt x="757" y="221"/>
                  </a:lnTo>
                  <a:lnTo>
                    <a:pt x="757" y="224"/>
                  </a:lnTo>
                  <a:lnTo>
                    <a:pt x="756" y="226"/>
                  </a:lnTo>
                  <a:lnTo>
                    <a:pt x="756" y="227"/>
                  </a:lnTo>
                  <a:lnTo>
                    <a:pt x="756" y="229"/>
                  </a:lnTo>
                  <a:lnTo>
                    <a:pt x="754" y="230"/>
                  </a:lnTo>
                  <a:lnTo>
                    <a:pt x="753" y="231"/>
                  </a:lnTo>
                  <a:lnTo>
                    <a:pt x="753" y="234"/>
                  </a:lnTo>
                  <a:lnTo>
                    <a:pt x="752" y="237"/>
                  </a:lnTo>
                  <a:lnTo>
                    <a:pt x="752" y="239"/>
                  </a:lnTo>
                  <a:lnTo>
                    <a:pt x="753" y="245"/>
                  </a:lnTo>
                  <a:lnTo>
                    <a:pt x="752" y="242"/>
                  </a:lnTo>
                  <a:lnTo>
                    <a:pt x="751" y="245"/>
                  </a:lnTo>
                  <a:lnTo>
                    <a:pt x="751" y="245"/>
                  </a:lnTo>
                  <a:lnTo>
                    <a:pt x="749" y="245"/>
                  </a:lnTo>
                  <a:lnTo>
                    <a:pt x="749" y="246"/>
                  </a:lnTo>
                  <a:lnTo>
                    <a:pt x="749" y="247"/>
                  </a:lnTo>
                  <a:lnTo>
                    <a:pt x="748" y="246"/>
                  </a:lnTo>
                  <a:lnTo>
                    <a:pt x="748" y="248"/>
                  </a:lnTo>
                  <a:lnTo>
                    <a:pt x="748" y="250"/>
                  </a:lnTo>
                  <a:lnTo>
                    <a:pt x="749" y="250"/>
                  </a:lnTo>
                  <a:lnTo>
                    <a:pt x="749" y="250"/>
                  </a:lnTo>
                  <a:lnTo>
                    <a:pt x="751" y="248"/>
                  </a:lnTo>
                  <a:lnTo>
                    <a:pt x="751" y="251"/>
                  </a:lnTo>
                  <a:lnTo>
                    <a:pt x="751" y="252"/>
                  </a:lnTo>
                  <a:lnTo>
                    <a:pt x="751" y="254"/>
                  </a:lnTo>
                  <a:lnTo>
                    <a:pt x="749" y="254"/>
                  </a:lnTo>
                  <a:lnTo>
                    <a:pt x="749" y="255"/>
                  </a:lnTo>
                  <a:lnTo>
                    <a:pt x="749" y="256"/>
                  </a:lnTo>
                  <a:lnTo>
                    <a:pt x="749" y="259"/>
                  </a:lnTo>
                  <a:lnTo>
                    <a:pt x="751" y="260"/>
                  </a:lnTo>
                  <a:lnTo>
                    <a:pt x="751" y="262"/>
                  </a:lnTo>
                  <a:lnTo>
                    <a:pt x="751" y="263"/>
                  </a:lnTo>
                  <a:lnTo>
                    <a:pt x="749" y="264"/>
                  </a:lnTo>
                  <a:lnTo>
                    <a:pt x="749" y="264"/>
                  </a:lnTo>
                  <a:lnTo>
                    <a:pt x="748" y="264"/>
                  </a:lnTo>
                  <a:lnTo>
                    <a:pt x="748" y="265"/>
                  </a:lnTo>
                  <a:lnTo>
                    <a:pt x="748" y="268"/>
                  </a:lnTo>
                  <a:lnTo>
                    <a:pt x="745" y="268"/>
                  </a:lnTo>
                  <a:lnTo>
                    <a:pt x="745" y="269"/>
                  </a:lnTo>
                  <a:lnTo>
                    <a:pt x="745" y="271"/>
                  </a:lnTo>
                  <a:lnTo>
                    <a:pt x="747" y="271"/>
                  </a:lnTo>
                  <a:lnTo>
                    <a:pt x="748" y="271"/>
                  </a:lnTo>
                  <a:lnTo>
                    <a:pt x="745" y="277"/>
                  </a:lnTo>
                  <a:lnTo>
                    <a:pt x="743" y="282"/>
                  </a:lnTo>
                  <a:lnTo>
                    <a:pt x="740" y="288"/>
                  </a:lnTo>
                  <a:lnTo>
                    <a:pt x="740" y="289"/>
                  </a:lnTo>
                  <a:lnTo>
                    <a:pt x="741" y="289"/>
                  </a:lnTo>
                  <a:lnTo>
                    <a:pt x="741" y="288"/>
                  </a:lnTo>
                  <a:lnTo>
                    <a:pt x="741" y="289"/>
                  </a:lnTo>
                  <a:lnTo>
                    <a:pt x="741" y="289"/>
                  </a:lnTo>
                  <a:lnTo>
                    <a:pt x="741" y="289"/>
                  </a:lnTo>
                  <a:lnTo>
                    <a:pt x="743" y="288"/>
                  </a:lnTo>
                  <a:lnTo>
                    <a:pt x="743" y="289"/>
                  </a:lnTo>
                  <a:lnTo>
                    <a:pt x="743" y="288"/>
                  </a:lnTo>
                  <a:lnTo>
                    <a:pt x="743" y="290"/>
                  </a:lnTo>
                  <a:lnTo>
                    <a:pt x="743" y="292"/>
                  </a:lnTo>
                  <a:lnTo>
                    <a:pt x="741" y="294"/>
                  </a:lnTo>
                  <a:lnTo>
                    <a:pt x="740" y="296"/>
                  </a:lnTo>
                  <a:lnTo>
                    <a:pt x="740" y="297"/>
                  </a:lnTo>
                  <a:lnTo>
                    <a:pt x="741" y="296"/>
                  </a:lnTo>
                  <a:lnTo>
                    <a:pt x="739" y="303"/>
                  </a:lnTo>
                  <a:lnTo>
                    <a:pt x="737" y="302"/>
                  </a:lnTo>
                  <a:lnTo>
                    <a:pt x="736" y="306"/>
                  </a:lnTo>
                  <a:lnTo>
                    <a:pt x="737" y="307"/>
                  </a:lnTo>
                  <a:lnTo>
                    <a:pt x="737" y="307"/>
                  </a:lnTo>
                  <a:lnTo>
                    <a:pt x="739" y="306"/>
                  </a:lnTo>
                  <a:lnTo>
                    <a:pt x="739" y="305"/>
                  </a:lnTo>
                  <a:lnTo>
                    <a:pt x="739" y="307"/>
                  </a:lnTo>
                  <a:lnTo>
                    <a:pt x="739" y="311"/>
                  </a:lnTo>
                  <a:lnTo>
                    <a:pt x="739" y="314"/>
                  </a:lnTo>
                  <a:lnTo>
                    <a:pt x="739" y="317"/>
                  </a:lnTo>
                  <a:lnTo>
                    <a:pt x="736" y="319"/>
                  </a:lnTo>
                  <a:lnTo>
                    <a:pt x="735" y="319"/>
                  </a:lnTo>
                  <a:lnTo>
                    <a:pt x="736" y="318"/>
                  </a:lnTo>
                  <a:lnTo>
                    <a:pt x="736" y="318"/>
                  </a:lnTo>
                  <a:lnTo>
                    <a:pt x="735" y="315"/>
                  </a:lnTo>
                  <a:lnTo>
                    <a:pt x="735" y="317"/>
                  </a:lnTo>
                  <a:lnTo>
                    <a:pt x="734" y="317"/>
                  </a:lnTo>
                  <a:lnTo>
                    <a:pt x="734" y="319"/>
                  </a:lnTo>
                  <a:lnTo>
                    <a:pt x="732" y="320"/>
                  </a:lnTo>
                  <a:lnTo>
                    <a:pt x="732" y="320"/>
                  </a:lnTo>
                  <a:lnTo>
                    <a:pt x="732" y="323"/>
                  </a:lnTo>
                  <a:lnTo>
                    <a:pt x="732" y="326"/>
                  </a:lnTo>
                  <a:lnTo>
                    <a:pt x="732" y="327"/>
                  </a:lnTo>
                  <a:lnTo>
                    <a:pt x="734" y="330"/>
                  </a:lnTo>
                  <a:lnTo>
                    <a:pt x="730" y="337"/>
                  </a:lnTo>
                  <a:lnTo>
                    <a:pt x="730" y="345"/>
                  </a:lnTo>
                  <a:lnTo>
                    <a:pt x="727" y="353"/>
                  </a:lnTo>
                  <a:lnTo>
                    <a:pt x="726" y="352"/>
                  </a:lnTo>
                  <a:lnTo>
                    <a:pt x="726" y="353"/>
                  </a:lnTo>
                  <a:lnTo>
                    <a:pt x="724" y="353"/>
                  </a:lnTo>
                  <a:lnTo>
                    <a:pt x="724" y="354"/>
                  </a:lnTo>
                  <a:lnTo>
                    <a:pt x="723" y="356"/>
                  </a:lnTo>
                  <a:lnTo>
                    <a:pt x="723" y="356"/>
                  </a:lnTo>
                  <a:lnTo>
                    <a:pt x="724" y="357"/>
                  </a:lnTo>
                  <a:lnTo>
                    <a:pt x="724" y="358"/>
                  </a:lnTo>
                  <a:lnTo>
                    <a:pt x="724" y="360"/>
                  </a:lnTo>
                  <a:lnTo>
                    <a:pt x="722" y="361"/>
                  </a:lnTo>
                  <a:lnTo>
                    <a:pt x="722" y="364"/>
                  </a:lnTo>
                  <a:lnTo>
                    <a:pt x="722" y="365"/>
                  </a:lnTo>
                  <a:lnTo>
                    <a:pt x="720" y="366"/>
                  </a:lnTo>
                  <a:lnTo>
                    <a:pt x="719" y="366"/>
                  </a:lnTo>
                  <a:lnTo>
                    <a:pt x="718" y="368"/>
                  </a:lnTo>
                  <a:lnTo>
                    <a:pt x="718" y="369"/>
                  </a:lnTo>
                  <a:lnTo>
                    <a:pt x="717" y="371"/>
                  </a:lnTo>
                  <a:lnTo>
                    <a:pt x="718" y="374"/>
                  </a:lnTo>
                  <a:lnTo>
                    <a:pt x="717" y="377"/>
                  </a:lnTo>
                  <a:lnTo>
                    <a:pt x="715" y="379"/>
                  </a:lnTo>
                  <a:lnTo>
                    <a:pt x="714" y="383"/>
                  </a:lnTo>
                  <a:lnTo>
                    <a:pt x="714" y="386"/>
                  </a:lnTo>
                  <a:lnTo>
                    <a:pt x="713" y="386"/>
                  </a:lnTo>
                  <a:lnTo>
                    <a:pt x="711" y="389"/>
                  </a:lnTo>
                  <a:lnTo>
                    <a:pt x="711" y="391"/>
                  </a:lnTo>
                  <a:lnTo>
                    <a:pt x="710" y="392"/>
                  </a:lnTo>
                  <a:lnTo>
                    <a:pt x="709" y="395"/>
                  </a:lnTo>
                  <a:lnTo>
                    <a:pt x="709" y="396"/>
                  </a:lnTo>
                  <a:lnTo>
                    <a:pt x="707" y="396"/>
                  </a:lnTo>
                  <a:lnTo>
                    <a:pt x="707" y="396"/>
                  </a:lnTo>
                  <a:lnTo>
                    <a:pt x="707" y="395"/>
                  </a:lnTo>
                  <a:lnTo>
                    <a:pt x="706" y="395"/>
                  </a:lnTo>
                  <a:lnTo>
                    <a:pt x="706" y="396"/>
                  </a:lnTo>
                  <a:lnTo>
                    <a:pt x="705" y="396"/>
                  </a:lnTo>
                  <a:lnTo>
                    <a:pt x="705" y="396"/>
                  </a:lnTo>
                  <a:lnTo>
                    <a:pt x="703" y="395"/>
                  </a:lnTo>
                  <a:lnTo>
                    <a:pt x="703" y="395"/>
                  </a:lnTo>
                  <a:lnTo>
                    <a:pt x="703" y="396"/>
                  </a:lnTo>
                  <a:lnTo>
                    <a:pt x="703" y="399"/>
                  </a:lnTo>
                  <a:lnTo>
                    <a:pt x="703" y="402"/>
                  </a:lnTo>
                  <a:lnTo>
                    <a:pt x="705" y="404"/>
                  </a:lnTo>
                  <a:lnTo>
                    <a:pt x="706" y="408"/>
                  </a:lnTo>
                  <a:lnTo>
                    <a:pt x="706" y="411"/>
                  </a:lnTo>
                  <a:lnTo>
                    <a:pt x="706" y="413"/>
                  </a:lnTo>
                  <a:lnTo>
                    <a:pt x="706" y="416"/>
                  </a:lnTo>
                  <a:lnTo>
                    <a:pt x="705" y="419"/>
                  </a:lnTo>
                  <a:lnTo>
                    <a:pt x="703" y="420"/>
                  </a:lnTo>
                  <a:lnTo>
                    <a:pt x="702" y="421"/>
                  </a:lnTo>
                  <a:lnTo>
                    <a:pt x="702" y="423"/>
                  </a:lnTo>
                  <a:lnTo>
                    <a:pt x="703" y="424"/>
                  </a:lnTo>
                  <a:lnTo>
                    <a:pt x="705" y="421"/>
                  </a:lnTo>
                  <a:lnTo>
                    <a:pt x="703" y="429"/>
                  </a:lnTo>
                  <a:lnTo>
                    <a:pt x="701" y="429"/>
                  </a:lnTo>
                  <a:lnTo>
                    <a:pt x="701" y="432"/>
                  </a:lnTo>
                  <a:lnTo>
                    <a:pt x="701" y="434"/>
                  </a:lnTo>
                  <a:lnTo>
                    <a:pt x="699" y="437"/>
                  </a:lnTo>
                  <a:lnTo>
                    <a:pt x="699" y="440"/>
                  </a:lnTo>
                  <a:lnTo>
                    <a:pt x="699" y="443"/>
                  </a:lnTo>
                  <a:lnTo>
                    <a:pt x="698" y="443"/>
                  </a:lnTo>
                  <a:lnTo>
                    <a:pt x="698" y="445"/>
                  </a:lnTo>
                  <a:lnTo>
                    <a:pt x="698" y="447"/>
                  </a:lnTo>
                  <a:lnTo>
                    <a:pt x="698" y="449"/>
                  </a:lnTo>
                  <a:lnTo>
                    <a:pt x="698" y="450"/>
                  </a:lnTo>
                  <a:lnTo>
                    <a:pt x="698" y="451"/>
                  </a:lnTo>
                  <a:lnTo>
                    <a:pt x="698" y="451"/>
                  </a:lnTo>
                  <a:lnTo>
                    <a:pt x="698" y="454"/>
                  </a:lnTo>
                  <a:lnTo>
                    <a:pt x="698" y="458"/>
                  </a:lnTo>
                  <a:lnTo>
                    <a:pt x="701" y="458"/>
                  </a:lnTo>
                  <a:lnTo>
                    <a:pt x="703" y="455"/>
                  </a:lnTo>
                  <a:lnTo>
                    <a:pt x="702" y="454"/>
                  </a:lnTo>
                  <a:lnTo>
                    <a:pt x="703" y="454"/>
                  </a:lnTo>
                  <a:lnTo>
                    <a:pt x="706" y="453"/>
                  </a:lnTo>
                  <a:lnTo>
                    <a:pt x="707" y="453"/>
                  </a:lnTo>
                  <a:lnTo>
                    <a:pt x="707" y="451"/>
                  </a:lnTo>
                  <a:lnTo>
                    <a:pt x="707" y="450"/>
                  </a:lnTo>
                  <a:lnTo>
                    <a:pt x="707" y="450"/>
                  </a:lnTo>
                  <a:lnTo>
                    <a:pt x="707" y="449"/>
                  </a:lnTo>
                  <a:lnTo>
                    <a:pt x="707" y="449"/>
                  </a:lnTo>
                  <a:lnTo>
                    <a:pt x="710" y="447"/>
                  </a:lnTo>
                  <a:lnTo>
                    <a:pt x="710" y="447"/>
                  </a:lnTo>
                  <a:lnTo>
                    <a:pt x="711" y="447"/>
                  </a:lnTo>
                  <a:lnTo>
                    <a:pt x="713" y="447"/>
                  </a:lnTo>
                  <a:lnTo>
                    <a:pt x="714" y="446"/>
                  </a:lnTo>
                  <a:lnTo>
                    <a:pt x="714" y="447"/>
                  </a:lnTo>
                  <a:lnTo>
                    <a:pt x="713" y="447"/>
                  </a:lnTo>
                  <a:lnTo>
                    <a:pt x="713" y="449"/>
                  </a:lnTo>
                  <a:lnTo>
                    <a:pt x="713" y="450"/>
                  </a:lnTo>
                  <a:lnTo>
                    <a:pt x="714" y="449"/>
                  </a:lnTo>
                  <a:lnTo>
                    <a:pt x="715" y="447"/>
                  </a:lnTo>
                  <a:lnTo>
                    <a:pt x="715" y="446"/>
                  </a:lnTo>
                  <a:lnTo>
                    <a:pt x="715" y="447"/>
                  </a:lnTo>
                  <a:lnTo>
                    <a:pt x="717" y="447"/>
                  </a:lnTo>
                  <a:lnTo>
                    <a:pt x="718" y="449"/>
                  </a:lnTo>
                  <a:lnTo>
                    <a:pt x="718" y="449"/>
                  </a:lnTo>
                  <a:lnTo>
                    <a:pt x="719" y="447"/>
                  </a:lnTo>
                  <a:lnTo>
                    <a:pt x="719" y="447"/>
                  </a:lnTo>
                  <a:lnTo>
                    <a:pt x="718" y="446"/>
                  </a:lnTo>
                  <a:lnTo>
                    <a:pt x="719" y="446"/>
                  </a:lnTo>
                  <a:lnTo>
                    <a:pt x="722" y="445"/>
                  </a:lnTo>
                  <a:lnTo>
                    <a:pt x="723" y="443"/>
                  </a:lnTo>
                  <a:lnTo>
                    <a:pt x="724" y="445"/>
                  </a:lnTo>
                  <a:lnTo>
                    <a:pt x="726" y="445"/>
                  </a:lnTo>
                  <a:lnTo>
                    <a:pt x="727" y="445"/>
                  </a:lnTo>
                  <a:lnTo>
                    <a:pt x="727" y="446"/>
                  </a:lnTo>
                  <a:lnTo>
                    <a:pt x="727" y="447"/>
                  </a:lnTo>
                  <a:lnTo>
                    <a:pt x="728" y="446"/>
                  </a:lnTo>
                  <a:lnTo>
                    <a:pt x="728" y="445"/>
                  </a:lnTo>
                  <a:lnTo>
                    <a:pt x="730" y="446"/>
                  </a:lnTo>
                  <a:lnTo>
                    <a:pt x="730" y="443"/>
                  </a:lnTo>
                  <a:lnTo>
                    <a:pt x="732" y="445"/>
                  </a:lnTo>
                  <a:lnTo>
                    <a:pt x="735" y="443"/>
                  </a:lnTo>
                  <a:lnTo>
                    <a:pt x="737" y="443"/>
                  </a:lnTo>
                  <a:lnTo>
                    <a:pt x="740" y="442"/>
                  </a:lnTo>
                  <a:lnTo>
                    <a:pt x="741" y="443"/>
                  </a:lnTo>
                  <a:lnTo>
                    <a:pt x="741" y="443"/>
                  </a:lnTo>
                  <a:lnTo>
                    <a:pt x="740" y="443"/>
                  </a:lnTo>
                  <a:lnTo>
                    <a:pt x="740" y="443"/>
                  </a:lnTo>
                  <a:lnTo>
                    <a:pt x="739" y="445"/>
                  </a:lnTo>
                  <a:lnTo>
                    <a:pt x="743" y="443"/>
                  </a:lnTo>
                  <a:lnTo>
                    <a:pt x="741" y="445"/>
                  </a:lnTo>
                  <a:lnTo>
                    <a:pt x="740" y="447"/>
                  </a:lnTo>
                  <a:lnTo>
                    <a:pt x="745" y="446"/>
                  </a:lnTo>
                  <a:lnTo>
                    <a:pt x="749" y="443"/>
                  </a:lnTo>
                  <a:lnTo>
                    <a:pt x="754" y="443"/>
                  </a:lnTo>
                  <a:lnTo>
                    <a:pt x="754" y="443"/>
                  </a:lnTo>
                  <a:lnTo>
                    <a:pt x="756" y="445"/>
                  </a:lnTo>
                  <a:lnTo>
                    <a:pt x="757" y="445"/>
                  </a:lnTo>
                  <a:lnTo>
                    <a:pt x="758" y="445"/>
                  </a:lnTo>
                  <a:lnTo>
                    <a:pt x="760" y="445"/>
                  </a:lnTo>
                  <a:lnTo>
                    <a:pt x="760" y="445"/>
                  </a:lnTo>
                  <a:lnTo>
                    <a:pt x="758" y="445"/>
                  </a:lnTo>
                  <a:lnTo>
                    <a:pt x="758" y="443"/>
                  </a:lnTo>
                  <a:lnTo>
                    <a:pt x="760" y="443"/>
                  </a:lnTo>
                  <a:lnTo>
                    <a:pt x="760" y="443"/>
                  </a:lnTo>
                  <a:lnTo>
                    <a:pt x="761" y="443"/>
                  </a:lnTo>
                  <a:lnTo>
                    <a:pt x="761" y="443"/>
                  </a:lnTo>
                  <a:lnTo>
                    <a:pt x="762" y="445"/>
                  </a:lnTo>
                  <a:lnTo>
                    <a:pt x="761" y="445"/>
                  </a:lnTo>
                  <a:lnTo>
                    <a:pt x="762" y="445"/>
                  </a:lnTo>
                  <a:lnTo>
                    <a:pt x="762" y="445"/>
                  </a:lnTo>
                  <a:lnTo>
                    <a:pt x="762" y="446"/>
                  </a:lnTo>
                  <a:lnTo>
                    <a:pt x="764" y="446"/>
                  </a:lnTo>
                  <a:lnTo>
                    <a:pt x="765" y="445"/>
                  </a:lnTo>
                  <a:lnTo>
                    <a:pt x="766" y="443"/>
                  </a:lnTo>
                  <a:lnTo>
                    <a:pt x="768" y="442"/>
                  </a:lnTo>
                  <a:lnTo>
                    <a:pt x="770" y="443"/>
                  </a:lnTo>
                  <a:lnTo>
                    <a:pt x="773" y="443"/>
                  </a:lnTo>
                  <a:lnTo>
                    <a:pt x="777" y="443"/>
                  </a:lnTo>
                  <a:lnTo>
                    <a:pt x="775" y="443"/>
                  </a:lnTo>
                  <a:lnTo>
                    <a:pt x="777" y="445"/>
                  </a:lnTo>
                  <a:lnTo>
                    <a:pt x="777" y="445"/>
                  </a:lnTo>
                  <a:lnTo>
                    <a:pt x="778" y="446"/>
                  </a:lnTo>
                  <a:lnTo>
                    <a:pt x="779" y="446"/>
                  </a:lnTo>
                  <a:lnTo>
                    <a:pt x="781" y="443"/>
                  </a:lnTo>
                  <a:lnTo>
                    <a:pt x="782" y="443"/>
                  </a:lnTo>
                  <a:lnTo>
                    <a:pt x="785" y="443"/>
                  </a:lnTo>
                  <a:lnTo>
                    <a:pt x="786" y="445"/>
                  </a:lnTo>
                  <a:lnTo>
                    <a:pt x="789" y="446"/>
                  </a:lnTo>
                  <a:lnTo>
                    <a:pt x="791" y="446"/>
                  </a:lnTo>
                  <a:lnTo>
                    <a:pt x="791" y="445"/>
                  </a:lnTo>
                  <a:lnTo>
                    <a:pt x="791" y="443"/>
                  </a:lnTo>
                  <a:lnTo>
                    <a:pt x="792" y="443"/>
                  </a:lnTo>
                  <a:lnTo>
                    <a:pt x="792" y="442"/>
                  </a:lnTo>
                  <a:lnTo>
                    <a:pt x="795" y="443"/>
                  </a:lnTo>
                  <a:lnTo>
                    <a:pt x="799" y="445"/>
                  </a:lnTo>
                  <a:lnTo>
                    <a:pt x="802" y="445"/>
                  </a:lnTo>
                  <a:lnTo>
                    <a:pt x="804" y="445"/>
                  </a:lnTo>
                  <a:lnTo>
                    <a:pt x="807" y="446"/>
                  </a:lnTo>
                  <a:lnTo>
                    <a:pt x="807" y="446"/>
                  </a:lnTo>
                  <a:lnTo>
                    <a:pt x="808" y="447"/>
                  </a:lnTo>
                  <a:lnTo>
                    <a:pt x="809" y="447"/>
                  </a:lnTo>
                  <a:lnTo>
                    <a:pt x="812" y="447"/>
                  </a:lnTo>
                  <a:lnTo>
                    <a:pt x="813" y="446"/>
                  </a:lnTo>
                  <a:lnTo>
                    <a:pt x="813" y="447"/>
                  </a:lnTo>
                  <a:lnTo>
                    <a:pt x="813" y="449"/>
                  </a:lnTo>
                  <a:lnTo>
                    <a:pt x="813" y="450"/>
                  </a:lnTo>
                  <a:lnTo>
                    <a:pt x="813" y="451"/>
                  </a:lnTo>
                  <a:lnTo>
                    <a:pt x="815" y="450"/>
                  </a:lnTo>
                  <a:lnTo>
                    <a:pt x="816" y="450"/>
                  </a:lnTo>
                  <a:lnTo>
                    <a:pt x="817" y="450"/>
                  </a:lnTo>
                  <a:lnTo>
                    <a:pt x="819" y="451"/>
                  </a:lnTo>
                  <a:lnTo>
                    <a:pt x="820" y="451"/>
                  </a:lnTo>
                  <a:lnTo>
                    <a:pt x="820" y="453"/>
                  </a:lnTo>
                  <a:lnTo>
                    <a:pt x="821" y="453"/>
                  </a:lnTo>
                  <a:lnTo>
                    <a:pt x="823" y="454"/>
                  </a:lnTo>
                  <a:lnTo>
                    <a:pt x="824" y="454"/>
                  </a:lnTo>
                  <a:lnTo>
                    <a:pt x="825" y="455"/>
                  </a:lnTo>
                  <a:lnTo>
                    <a:pt x="829" y="454"/>
                  </a:lnTo>
                  <a:lnTo>
                    <a:pt x="828" y="455"/>
                  </a:lnTo>
                  <a:lnTo>
                    <a:pt x="829" y="457"/>
                  </a:lnTo>
                  <a:lnTo>
                    <a:pt x="829" y="457"/>
                  </a:lnTo>
                  <a:lnTo>
                    <a:pt x="828" y="458"/>
                  </a:lnTo>
                  <a:lnTo>
                    <a:pt x="829" y="458"/>
                  </a:lnTo>
                  <a:lnTo>
                    <a:pt x="830" y="458"/>
                  </a:lnTo>
                  <a:lnTo>
                    <a:pt x="829" y="459"/>
                  </a:lnTo>
                  <a:lnTo>
                    <a:pt x="830" y="459"/>
                  </a:lnTo>
                  <a:lnTo>
                    <a:pt x="832" y="459"/>
                  </a:lnTo>
                  <a:lnTo>
                    <a:pt x="832" y="458"/>
                  </a:lnTo>
                  <a:lnTo>
                    <a:pt x="832" y="457"/>
                  </a:lnTo>
                  <a:lnTo>
                    <a:pt x="833" y="457"/>
                  </a:lnTo>
                  <a:lnTo>
                    <a:pt x="834" y="457"/>
                  </a:lnTo>
                  <a:lnTo>
                    <a:pt x="834" y="458"/>
                  </a:lnTo>
                  <a:lnTo>
                    <a:pt x="834" y="458"/>
                  </a:lnTo>
                  <a:lnTo>
                    <a:pt x="834" y="459"/>
                  </a:lnTo>
                  <a:lnTo>
                    <a:pt x="836" y="459"/>
                  </a:lnTo>
                  <a:lnTo>
                    <a:pt x="837" y="459"/>
                  </a:lnTo>
                  <a:lnTo>
                    <a:pt x="838" y="457"/>
                  </a:lnTo>
                  <a:lnTo>
                    <a:pt x="841" y="458"/>
                  </a:lnTo>
                  <a:lnTo>
                    <a:pt x="841" y="458"/>
                  </a:lnTo>
                  <a:lnTo>
                    <a:pt x="841" y="459"/>
                  </a:lnTo>
                  <a:lnTo>
                    <a:pt x="841" y="461"/>
                  </a:lnTo>
                  <a:lnTo>
                    <a:pt x="841" y="461"/>
                  </a:lnTo>
                  <a:lnTo>
                    <a:pt x="843" y="462"/>
                  </a:lnTo>
                  <a:lnTo>
                    <a:pt x="842" y="463"/>
                  </a:lnTo>
                  <a:lnTo>
                    <a:pt x="843" y="463"/>
                  </a:lnTo>
                  <a:lnTo>
                    <a:pt x="843" y="463"/>
                  </a:lnTo>
                  <a:lnTo>
                    <a:pt x="845" y="462"/>
                  </a:lnTo>
                  <a:lnTo>
                    <a:pt x="847" y="464"/>
                  </a:lnTo>
                  <a:lnTo>
                    <a:pt x="850" y="467"/>
                  </a:lnTo>
                  <a:lnTo>
                    <a:pt x="853" y="471"/>
                  </a:lnTo>
                  <a:lnTo>
                    <a:pt x="854" y="471"/>
                  </a:lnTo>
                  <a:lnTo>
                    <a:pt x="854" y="471"/>
                  </a:lnTo>
                  <a:lnTo>
                    <a:pt x="854" y="470"/>
                  </a:lnTo>
                  <a:lnTo>
                    <a:pt x="854" y="468"/>
                  </a:lnTo>
                  <a:lnTo>
                    <a:pt x="854" y="468"/>
                  </a:lnTo>
                  <a:lnTo>
                    <a:pt x="857" y="468"/>
                  </a:lnTo>
                  <a:lnTo>
                    <a:pt x="857" y="470"/>
                  </a:lnTo>
                  <a:lnTo>
                    <a:pt x="858" y="470"/>
                  </a:lnTo>
                  <a:lnTo>
                    <a:pt x="858" y="471"/>
                  </a:lnTo>
                  <a:lnTo>
                    <a:pt x="858" y="472"/>
                  </a:lnTo>
                  <a:lnTo>
                    <a:pt x="859" y="471"/>
                  </a:lnTo>
                  <a:lnTo>
                    <a:pt x="862" y="475"/>
                  </a:lnTo>
                  <a:lnTo>
                    <a:pt x="861" y="475"/>
                  </a:lnTo>
                  <a:lnTo>
                    <a:pt x="863" y="478"/>
                  </a:lnTo>
                  <a:lnTo>
                    <a:pt x="863" y="478"/>
                  </a:lnTo>
                  <a:lnTo>
                    <a:pt x="863" y="476"/>
                  </a:lnTo>
                  <a:lnTo>
                    <a:pt x="863" y="475"/>
                  </a:lnTo>
                  <a:lnTo>
                    <a:pt x="864" y="476"/>
                  </a:lnTo>
                  <a:lnTo>
                    <a:pt x="866" y="476"/>
                  </a:lnTo>
                  <a:lnTo>
                    <a:pt x="867" y="478"/>
                  </a:lnTo>
                  <a:lnTo>
                    <a:pt x="870" y="478"/>
                  </a:lnTo>
                  <a:lnTo>
                    <a:pt x="870" y="479"/>
                  </a:lnTo>
                  <a:lnTo>
                    <a:pt x="871" y="480"/>
                  </a:lnTo>
                  <a:lnTo>
                    <a:pt x="870" y="481"/>
                  </a:lnTo>
                  <a:lnTo>
                    <a:pt x="870" y="481"/>
                  </a:lnTo>
                  <a:lnTo>
                    <a:pt x="870" y="481"/>
                  </a:lnTo>
                  <a:lnTo>
                    <a:pt x="867" y="481"/>
                  </a:lnTo>
                  <a:lnTo>
                    <a:pt x="867" y="481"/>
                  </a:lnTo>
                  <a:lnTo>
                    <a:pt x="868" y="483"/>
                  </a:lnTo>
                  <a:lnTo>
                    <a:pt x="868" y="483"/>
                  </a:lnTo>
                  <a:lnTo>
                    <a:pt x="870" y="484"/>
                  </a:lnTo>
                  <a:lnTo>
                    <a:pt x="870" y="484"/>
                  </a:lnTo>
                  <a:lnTo>
                    <a:pt x="871" y="485"/>
                  </a:lnTo>
                  <a:lnTo>
                    <a:pt x="872" y="485"/>
                  </a:lnTo>
                  <a:lnTo>
                    <a:pt x="874" y="487"/>
                  </a:lnTo>
                  <a:lnTo>
                    <a:pt x="875" y="487"/>
                  </a:lnTo>
                  <a:lnTo>
                    <a:pt x="876" y="489"/>
                  </a:lnTo>
                  <a:lnTo>
                    <a:pt x="878" y="492"/>
                  </a:lnTo>
                  <a:lnTo>
                    <a:pt x="880" y="493"/>
                  </a:lnTo>
                  <a:lnTo>
                    <a:pt x="881" y="495"/>
                  </a:lnTo>
                  <a:lnTo>
                    <a:pt x="884" y="496"/>
                  </a:lnTo>
                  <a:lnTo>
                    <a:pt x="884" y="498"/>
                  </a:lnTo>
                  <a:lnTo>
                    <a:pt x="884" y="498"/>
                  </a:lnTo>
                  <a:lnTo>
                    <a:pt x="884" y="500"/>
                  </a:lnTo>
                  <a:lnTo>
                    <a:pt x="884" y="500"/>
                  </a:lnTo>
                  <a:lnTo>
                    <a:pt x="883" y="501"/>
                  </a:lnTo>
                  <a:lnTo>
                    <a:pt x="884" y="502"/>
                  </a:lnTo>
                  <a:lnTo>
                    <a:pt x="885" y="502"/>
                  </a:lnTo>
                  <a:lnTo>
                    <a:pt x="885" y="502"/>
                  </a:lnTo>
                  <a:lnTo>
                    <a:pt x="887" y="502"/>
                  </a:lnTo>
                  <a:lnTo>
                    <a:pt x="885" y="505"/>
                  </a:lnTo>
                  <a:lnTo>
                    <a:pt x="887" y="506"/>
                  </a:lnTo>
                  <a:lnTo>
                    <a:pt x="888" y="508"/>
                  </a:lnTo>
                  <a:lnTo>
                    <a:pt x="888" y="509"/>
                  </a:lnTo>
                  <a:lnTo>
                    <a:pt x="887" y="510"/>
                  </a:lnTo>
                  <a:lnTo>
                    <a:pt x="887" y="510"/>
                  </a:lnTo>
                  <a:lnTo>
                    <a:pt x="888" y="512"/>
                  </a:lnTo>
                  <a:lnTo>
                    <a:pt x="889" y="513"/>
                  </a:lnTo>
                  <a:lnTo>
                    <a:pt x="889" y="514"/>
                  </a:lnTo>
                  <a:lnTo>
                    <a:pt x="891" y="515"/>
                  </a:lnTo>
                  <a:lnTo>
                    <a:pt x="891" y="518"/>
                  </a:lnTo>
                  <a:lnTo>
                    <a:pt x="891" y="519"/>
                  </a:lnTo>
                  <a:lnTo>
                    <a:pt x="893" y="521"/>
                  </a:lnTo>
                  <a:lnTo>
                    <a:pt x="892" y="522"/>
                  </a:lnTo>
                  <a:lnTo>
                    <a:pt x="892" y="523"/>
                  </a:lnTo>
                  <a:lnTo>
                    <a:pt x="892" y="525"/>
                  </a:lnTo>
                  <a:lnTo>
                    <a:pt x="892" y="526"/>
                  </a:lnTo>
                  <a:lnTo>
                    <a:pt x="893" y="529"/>
                  </a:lnTo>
                  <a:lnTo>
                    <a:pt x="892" y="529"/>
                  </a:lnTo>
                  <a:lnTo>
                    <a:pt x="892" y="529"/>
                  </a:lnTo>
                  <a:lnTo>
                    <a:pt x="892" y="529"/>
                  </a:lnTo>
                  <a:lnTo>
                    <a:pt x="891" y="529"/>
                  </a:lnTo>
                  <a:lnTo>
                    <a:pt x="891" y="530"/>
                  </a:lnTo>
                  <a:lnTo>
                    <a:pt x="891" y="530"/>
                  </a:lnTo>
                  <a:lnTo>
                    <a:pt x="889" y="530"/>
                  </a:lnTo>
                  <a:lnTo>
                    <a:pt x="888" y="530"/>
                  </a:lnTo>
                  <a:lnTo>
                    <a:pt x="889" y="530"/>
                  </a:lnTo>
                  <a:lnTo>
                    <a:pt x="889" y="531"/>
                  </a:lnTo>
                  <a:lnTo>
                    <a:pt x="891" y="533"/>
                  </a:lnTo>
                  <a:lnTo>
                    <a:pt x="893" y="534"/>
                  </a:lnTo>
                  <a:lnTo>
                    <a:pt x="896" y="535"/>
                  </a:lnTo>
                  <a:lnTo>
                    <a:pt x="897" y="536"/>
                  </a:lnTo>
                  <a:lnTo>
                    <a:pt x="898" y="538"/>
                  </a:lnTo>
                  <a:lnTo>
                    <a:pt x="900" y="539"/>
                  </a:lnTo>
                  <a:lnTo>
                    <a:pt x="900" y="540"/>
                  </a:lnTo>
                  <a:lnTo>
                    <a:pt x="898" y="542"/>
                  </a:lnTo>
                  <a:lnTo>
                    <a:pt x="898" y="543"/>
                  </a:lnTo>
                  <a:lnTo>
                    <a:pt x="898" y="544"/>
                  </a:lnTo>
                  <a:lnTo>
                    <a:pt x="900" y="544"/>
                  </a:lnTo>
                  <a:lnTo>
                    <a:pt x="900" y="543"/>
                  </a:lnTo>
                  <a:lnTo>
                    <a:pt x="901" y="547"/>
                  </a:lnTo>
                  <a:lnTo>
                    <a:pt x="900" y="547"/>
                  </a:lnTo>
                  <a:lnTo>
                    <a:pt x="900" y="550"/>
                  </a:lnTo>
                  <a:lnTo>
                    <a:pt x="901" y="552"/>
                  </a:lnTo>
                  <a:lnTo>
                    <a:pt x="901" y="555"/>
                  </a:lnTo>
                  <a:lnTo>
                    <a:pt x="902" y="556"/>
                  </a:lnTo>
                  <a:lnTo>
                    <a:pt x="902" y="556"/>
                  </a:lnTo>
                  <a:lnTo>
                    <a:pt x="902" y="557"/>
                  </a:lnTo>
                  <a:lnTo>
                    <a:pt x="902" y="559"/>
                  </a:lnTo>
                  <a:lnTo>
                    <a:pt x="902" y="560"/>
                  </a:lnTo>
                  <a:lnTo>
                    <a:pt x="904" y="561"/>
                  </a:lnTo>
                  <a:lnTo>
                    <a:pt x="904" y="561"/>
                  </a:lnTo>
                  <a:lnTo>
                    <a:pt x="905" y="564"/>
                  </a:lnTo>
                  <a:lnTo>
                    <a:pt x="906" y="568"/>
                  </a:lnTo>
                  <a:lnTo>
                    <a:pt x="906" y="572"/>
                  </a:lnTo>
                  <a:lnTo>
                    <a:pt x="906" y="576"/>
                  </a:lnTo>
                  <a:lnTo>
                    <a:pt x="906" y="580"/>
                  </a:lnTo>
                  <a:lnTo>
                    <a:pt x="905" y="581"/>
                  </a:lnTo>
                  <a:lnTo>
                    <a:pt x="905" y="582"/>
                  </a:lnTo>
                  <a:lnTo>
                    <a:pt x="905" y="584"/>
                  </a:lnTo>
                  <a:lnTo>
                    <a:pt x="905" y="586"/>
                  </a:lnTo>
                  <a:lnTo>
                    <a:pt x="905" y="585"/>
                  </a:lnTo>
                  <a:lnTo>
                    <a:pt x="904" y="585"/>
                  </a:lnTo>
                  <a:lnTo>
                    <a:pt x="905" y="587"/>
                  </a:lnTo>
                  <a:lnTo>
                    <a:pt x="904" y="589"/>
                  </a:lnTo>
                  <a:lnTo>
                    <a:pt x="902" y="591"/>
                  </a:lnTo>
                  <a:lnTo>
                    <a:pt x="902" y="593"/>
                  </a:lnTo>
                  <a:lnTo>
                    <a:pt x="904" y="595"/>
                  </a:lnTo>
                  <a:lnTo>
                    <a:pt x="902" y="595"/>
                  </a:lnTo>
                  <a:lnTo>
                    <a:pt x="902" y="597"/>
                  </a:lnTo>
                  <a:lnTo>
                    <a:pt x="902" y="598"/>
                  </a:lnTo>
                  <a:lnTo>
                    <a:pt x="902" y="599"/>
                  </a:lnTo>
                  <a:lnTo>
                    <a:pt x="902" y="599"/>
                  </a:lnTo>
                  <a:lnTo>
                    <a:pt x="901" y="601"/>
                  </a:lnTo>
                  <a:lnTo>
                    <a:pt x="900" y="601"/>
                  </a:lnTo>
                  <a:lnTo>
                    <a:pt x="901" y="605"/>
                  </a:lnTo>
                  <a:lnTo>
                    <a:pt x="901" y="607"/>
                  </a:lnTo>
                  <a:lnTo>
                    <a:pt x="901" y="611"/>
                  </a:lnTo>
                  <a:lnTo>
                    <a:pt x="898" y="615"/>
                  </a:lnTo>
                  <a:lnTo>
                    <a:pt x="898" y="614"/>
                  </a:lnTo>
                  <a:lnTo>
                    <a:pt x="895" y="618"/>
                  </a:lnTo>
                  <a:lnTo>
                    <a:pt x="897" y="620"/>
                  </a:lnTo>
                  <a:lnTo>
                    <a:pt x="901" y="622"/>
                  </a:lnTo>
                  <a:lnTo>
                    <a:pt x="902" y="622"/>
                  </a:lnTo>
                  <a:lnTo>
                    <a:pt x="902" y="622"/>
                  </a:lnTo>
                  <a:lnTo>
                    <a:pt x="904" y="622"/>
                  </a:lnTo>
                  <a:lnTo>
                    <a:pt x="905" y="622"/>
                  </a:lnTo>
                  <a:lnTo>
                    <a:pt x="906" y="623"/>
                  </a:lnTo>
                  <a:lnTo>
                    <a:pt x="906" y="622"/>
                  </a:lnTo>
                  <a:lnTo>
                    <a:pt x="915" y="629"/>
                  </a:lnTo>
                  <a:lnTo>
                    <a:pt x="925" y="637"/>
                  </a:lnTo>
                  <a:lnTo>
                    <a:pt x="933" y="646"/>
                  </a:lnTo>
                  <a:lnTo>
                    <a:pt x="933" y="646"/>
                  </a:lnTo>
                  <a:lnTo>
                    <a:pt x="934" y="649"/>
                  </a:lnTo>
                  <a:lnTo>
                    <a:pt x="935" y="652"/>
                  </a:lnTo>
                  <a:lnTo>
                    <a:pt x="938" y="654"/>
                  </a:lnTo>
                  <a:lnTo>
                    <a:pt x="940" y="656"/>
                  </a:lnTo>
                  <a:lnTo>
                    <a:pt x="943" y="658"/>
                  </a:lnTo>
                  <a:lnTo>
                    <a:pt x="943" y="658"/>
                  </a:lnTo>
                  <a:lnTo>
                    <a:pt x="943" y="659"/>
                  </a:lnTo>
                  <a:lnTo>
                    <a:pt x="943" y="661"/>
                  </a:lnTo>
                  <a:lnTo>
                    <a:pt x="943" y="662"/>
                  </a:lnTo>
                  <a:lnTo>
                    <a:pt x="942" y="662"/>
                  </a:lnTo>
                  <a:lnTo>
                    <a:pt x="944" y="663"/>
                  </a:lnTo>
                  <a:lnTo>
                    <a:pt x="946" y="666"/>
                  </a:lnTo>
                  <a:lnTo>
                    <a:pt x="948" y="669"/>
                  </a:lnTo>
                  <a:lnTo>
                    <a:pt x="950" y="671"/>
                  </a:lnTo>
                  <a:lnTo>
                    <a:pt x="951" y="673"/>
                  </a:lnTo>
                  <a:lnTo>
                    <a:pt x="951" y="674"/>
                  </a:lnTo>
                  <a:lnTo>
                    <a:pt x="951" y="675"/>
                  </a:lnTo>
                  <a:lnTo>
                    <a:pt x="952" y="679"/>
                  </a:lnTo>
                  <a:lnTo>
                    <a:pt x="955" y="682"/>
                  </a:lnTo>
                  <a:lnTo>
                    <a:pt x="956" y="686"/>
                  </a:lnTo>
                  <a:lnTo>
                    <a:pt x="957" y="690"/>
                  </a:lnTo>
                  <a:lnTo>
                    <a:pt x="963" y="695"/>
                  </a:lnTo>
                  <a:lnTo>
                    <a:pt x="960" y="694"/>
                  </a:lnTo>
                  <a:lnTo>
                    <a:pt x="961" y="695"/>
                  </a:lnTo>
                  <a:lnTo>
                    <a:pt x="961" y="696"/>
                  </a:lnTo>
                  <a:lnTo>
                    <a:pt x="960" y="697"/>
                  </a:lnTo>
                  <a:lnTo>
                    <a:pt x="960" y="696"/>
                  </a:lnTo>
                  <a:lnTo>
                    <a:pt x="960" y="697"/>
                  </a:lnTo>
                  <a:lnTo>
                    <a:pt x="961" y="699"/>
                  </a:lnTo>
                  <a:lnTo>
                    <a:pt x="963" y="701"/>
                  </a:lnTo>
                  <a:lnTo>
                    <a:pt x="960" y="700"/>
                  </a:lnTo>
                  <a:lnTo>
                    <a:pt x="961" y="703"/>
                  </a:lnTo>
                  <a:lnTo>
                    <a:pt x="963" y="704"/>
                  </a:lnTo>
                  <a:lnTo>
                    <a:pt x="964" y="704"/>
                  </a:lnTo>
                  <a:lnTo>
                    <a:pt x="964" y="704"/>
                  </a:lnTo>
                  <a:lnTo>
                    <a:pt x="964" y="703"/>
                  </a:lnTo>
                  <a:lnTo>
                    <a:pt x="967" y="705"/>
                  </a:lnTo>
                  <a:lnTo>
                    <a:pt x="968" y="707"/>
                  </a:lnTo>
                  <a:lnTo>
                    <a:pt x="968" y="708"/>
                  </a:lnTo>
                  <a:lnTo>
                    <a:pt x="968" y="709"/>
                  </a:lnTo>
                  <a:lnTo>
                    <a:pt x="968" y="711"/>
                  </a:lnTo>
                  <a:lnTo>
                    <a:pt x="968" y="712"/>
                  </a:lnTo>
                  <a:lnTo>
                    <a:pt x="968" y="713"/>
                  </a:lnTo>
                  <a:lnTo>
                    <a:pt x="969" y="716"/>
                  </a:lnTo>
                  <a:lnTo>
                    <a:pt x="972" y="717"/>
                  </a:lnTo>
                  <a:lnTo>
                    <a:pt x="973" y="720"/>
                  </a:lnTo>
                  <a:lnTo>
                    <a:pt x="973" y="722"/>
                  </a:lnTo>
                  <a:lnTo>
                    <a:pt x="973" y="722"/>
                  </a:lnTo>
                  <a:lnTo>
                    <a:pt x="973" y="724"/>
                  </a:lnTo>
                  <a:lnTo>
                    <a:pt x="972" y="725"/>
                  </a:lnTo>
                  <a:lnTo>
                    <a:pt x="972" y="726"/>
                  </a:lnTo>
                  <a:lnTo>
                    <a:pt x="972" y="728"/>
                  </a:lnTo>
                  <a:lnTo>
                    <a:pt x="973" y="730"/>
                  </a:lnTo>
                  <a:lnTo>
                    <a:pt x="972" y="731"/>
                  </a:lnTo>
                  <a:lnTo>
                    <a:pt x="972" y="733"/>
                  </a:lnTo>
                  <a:lnTo>
                    <a:pt x="973" y="734"/>
                  </a:lnTo>
                  <a:lnTo>
                    <a:pt x="973" y="735"/>
                  </a:lnTo>
                  <a:lnTo>
                    <a:pt x="974" y="735"/>
                  </a:lnTo>
                  <a:lnTo>
                    <a:pt x="974" y="750"/>
                  </a:lnTo>
                  <a:lnTo>
                    <a:pt x="972" y="763"/>
                  </a:lnTo>
                  <a:lnTo>
                    <a:pt x="972" y="766"/>
                  </a:lnTo>
                  <a:lnTo>
                    <a:pt x="972" y="766"/>
                  </a:lnTo>
                  <a:lnTo>
                    <a:pt x="973" y="764"/>
                  </a:lnTo>
                  <a:lnTo>
                    <a:pt x="973" y="764"/>
                  </a:lnTo>
                  <a:lnTo>
                    <a:pt x="974" y="763"/>
                  </a:lnTo>
                  <a:lnTo>
                    <a:pt x="974" y="764"/>
                  </a:lnTo>
                  <a:lnTo>
                    <a:pt x="974" y="767"/>
                  </a:lnTo>
                  <a:lnTo>
                    <a:pt x="974" y="769"/>
                  </a:lnTo>
                  <a:lnTo>
                    <a:pt x="974" y="772"/>
                  </a:lnTo>
                  <a:lnTo>
                    <a:pt x="973" y="775"/>
                  </a:lnTo>
                  <a:lnTo>
                    <a:pt x="972" y="777"/>
                  </a:lnTo>
                  <a:lnTo>
                    <a:pt x="973" y="776"/>
                  </a:lnTo>
                  <a:lnTo>
                    <a:pt x="970" y="786"/>
                  </a:lnTo>
                  <a:lnTo>
                    <a:pt x="969" y="785"/>
                  </a:lnTo>
                  <a:lnTo>
                    <a:pt x="967" y="793"/>
                  </a:lnTo>
                  <a:lnTo>
                    <a:pt x="968" y="793"/>
                  </a:lnTo>
                  <a:lnTo>
                    <a:pt x="968" y="793"/>
                  </a:lnTo>
                  <a:lnTo>
                    <a:pt x="969" y="792"/>
                  </a:lnTo>
                  <a:lnTo>
                    <a:pt x="969" y="789"/>
                  </a:lnTo>
                  <a:lnTo>
                    <a:pt x="968" y="797"/>
                  </a:lnTo>
                  <a:lnTo>
                    <a:pt x="967" y="805"/>
                  </a:lnTo>
                  <a:lnTo>
                    <a:pt x="963" y="811"/>
                  </a:lnTo>
                  <a:lnTo>
                    <a:pt x="961" y="810"/>
                  </a:lnTo>
                  <a:lnTo>
                    <a:pt x="963" y="810"/>
                  </a:lnTo>
                  <a:lnTo>
                    <a:pt x="963" y="809"/>
                  </a:lnTo>
                  <a:lnTo>
                    <a:pt x="963" y="806"/>
                  </a:lnTo>
                  <a:lnTo>
                    <a:pt x="963" y="806"/>
                  </a:lnTo>
                  <a:lnTo>
                    <a:pt x="961" y="806"/>
                  </a:lnTo>
                  <a:lnTo>
                    <a:pt x="961" y="807"/>
                  </a:lnTo>
                  <a:lnTo>
                    <a:pt x="960" y="810"/>
                  </a:lnTo>
                  <a:lnTo>
                    <a:pt x="959" y="811"/>
                  </a:lnTo>
                  <a:lnTo>
                    <a:pt x="959" y="813"/>
                  </a:lnTo>
                  <a:lnTo>
                    <a:pt x="957" y="813"/>
                  </a:lnTo>
                  <a:lnTo>
                    <a:pt x="957" y="815"/>
                  </a:lnTo>
                  <a:lnTo>
                    <a:pt x="956" y="818"/>
                  </a:lnTo>
                  <a:lnTo>
                    <a:pt x="955" y="821"/>
                  </a:lnTo>
                  <a:lnTo>
                    <a:pt x="955" y="823"/>
                  </a:lnTo>
                  <a:lnTo>
                    <a:pt x="955" y="826"/>
                  </a:lnTo>
                  <a:lnTo>
                    <a:pt x="946" y="836"/>
                  </a:lnTo>
                  <a:lnTo>
                    <a:pt x="940" y="847"/>
                  </a:lnTo>
                  <a:lnTo>
                    <a:pt x="933" y="855"/>
                  </a:lnTo>
                  <a:lnTo>
                    <a:pt x="933" y="853"/>
                  </a:lnTo>
                  <a:lnTo>
                    <a:pt x="933" y="853"/>
                  </a:lnTo>
                  <a:lnTo>
                    <a:pt x="931" y="855"/>
                  </a:lnTo>
                  <a:lnTo>
                    <a:pt x="930" y="855"/>
                  </a:lnTo>
                  <a:lnTo>
                    <a:pt x="930" y="855"/>
                  </a:lnTo>
                  <a:lnTo>
                    <a:pt x="929" y="855"/>
                  </a:lnTo>
                  <a:lnTo>
                    <a:pt x="927" y="856"/>
                  </a:lnTo>
                  <a:lnTo>
                    <a:pt x="927" y="857"/>
                  </a:lnTo>
                  <a:lnTo>
                    <a:pt x="926" y="858"/>
                  </a:lnTo>
                  <a:lnTo>
                    <a:pt x="926" y="860"/>
                  </a:lnTo>
                  <a:lnTo>
                    <a:pt x="925" y="861"/>
                  </a:lnTo>
                  <a:lnTo>
                    <a:pt x="921" y="862"/>
                  </a:lnTo>
                  <a:lnTo>
                    <a:pt x="918" y="866"/>
                  </a:lnTo>
                  <a:lnTo>
                    <a:pt x="917" y="868"/>
                  </a:lnTo>
                  <a:lnTo>
                    <a:pt x="915" y="868"/>
                  </a:lnTo>
                  <a:lnTo>
                    <a:pt x="914" y="869"/>
                  </a:lnTo>
                  <a:lnTo>
                    <a:pt x="912" y="869"/>
                  </a:lnTo>
                  <a:lnTo>
                    <a:pt x="910" y="870"/>
                  </a:lnTo>
                  <a:lnTo>
                    <a:pt x="908" y="873"/>
                  </a:lnTo>
                  <a:lnTo>
                    <a:pt x="905" y="875"/>
                  </a:lnTo>
                  <a:lnTo>
                    <a:pt x="902" y="877"/>
                  </a:lnTo>
                  <a:lnTo>
                    <a:pt x="900" y="879"/>
                  </a:lnTo>
                  <a:lnTo>
                    <a:pt x="896" y="881"/>
                  </a:lnTo>
                  <a:lnTo>
                    <a:pt x="892" y="883"/>
                  </a:lnTo>
                  <a:lnTo>
                    <a:pt x="889" y="886"/>
                  </a:lnTo>
                  <a:lnTo>
                    <a:pt x="888" y="885"/>
                  </a:lnTo>
                  <a:lnTo>
                    <a:pt x="884" y="887"/>
                  </a:lnTo>
                  <a:lnTo>
                    <a:pt x="880" y="889"/>
                  </a:lnTo>
                  <a:lnTo>
                    <a:pt x="878" y="890"/>
                  </a:lnTo>
                  <a:lnTo>
                    <a:pt x="874" y="893"/>
                  </a:lnTo>
                  <a:lnTo>
                    <a:pt x="872" y="891"/>
                  </a:lnTo>
                  <a:lnTo>
                    <a:pt x="874" y="891"/>
                  </a:lnTo>
                  <a:lnTo>
                    <a:pt x="874" y="890"/>
                  </a:lnTo>
                  <a:lnTo>
                    <a:pt x="874" y="889"/>
                  </a:lnTo>
                  <a:lnTo>
                    <a:pt x="872" y="890"/>
                  </a:lnTo>
                  <a:lnTo>
                    <a:pt x="871" y="890"/>
                  </a:lnTo>
                  <a:lnTo>
                    <a:pt x="871" y="890"/>
                  </a:lnTo>
                  <a:lnTo>
                    <a:pt x="871" y="889"/>
                  </a:lnTo>
                  <a:lnTo>
                    <a:pt x="871" y="887"/>
                  </a:lnTo>
                  <a:lnTo>
                    <a:pt x="871" y="887"/>
                  </a:lnTo>
                  <a:lnTo>
                    <a:pt x="871" y="889"/>
                  </a:lnTo>
                  <a:lnTo>
                    <a:pt x="867" y="890"/>
                  </a:lnTo>
                  <a:lnTo>
                    <a:pt x="863" y="893"/>
                  </a:lnTo>
                  <a:lnTo>
                    <a:pt x="861" y="895"/>
                  </a:lnTo>
                  <a:lnTo>
                    <a:pt x="858" y="899"/>
                  </a:lnTo>
                  <a:lnTo>
                    <a:pt x="855" y="902"/>
                  </a:lnTo>
                  <a:lnTo>
                    <a:pt x="851" y="903"/>
                  </a:lnTo>
                  <a:lnTo>
                    <a:pt x="847" y="904"/>
                  </a:lnTo>
                  <a:lnTo>
                    <a:pt x="845" y="906"/>
                  </a:lnTo>
                  <a:lnTo>
                    <a:pt x="842" y="906"/>
                  </a:lnTo>
                  <a:lnTo>
                    <a:pt x="840" y="906"/>
                  </a:lnTo>
                  <a:lnTo>
                    <a:pt x="837" y="906"/>
                  </a:lnTo>
                  <a:lnTo>
                    <a:pt x="836" y="906"/>
                  </a:lnTo>
                  <a:lnTo>
                    <a:pt x="834" y="907"/>
                  </a:lnTo>
                  <a:lnTo>
                    <a:pt x="838" y="907"/>
                  </a:lnTo>
                  <a:lnTo>
                    <a:pt x="828" y="910"/>
                  </a:lnTo>
                  <a:lnTo>
                    <a:pt x="826" y="908"/>
                  </a:lnTo>
                  <a:lnTo>
                    <a:pt x="821" y="908"/>
                  </a:lnTo>
                  <a:lnTo>
                    <a:pt x="813" y="910"/>
                  </a:lnTo>
                  <a:lnTo>
                    <a:pt x="806" y="911"/>
                  </a:lnTo>
                  <a:lnTo>
                    <a:pt x="806" y="911"/>
                  </a:lnTo>
                  <a:lnTo>
                    <a:pt x="806" y="911"/>
                  </a:lnTo>
                  <a:lnTo>
                    <a:pt x="802" y="911"/>
                  </a:lnTo>
                  <a:lnTo>
                    <a:pt x="800" y="911"/>
                  </a:lnTo>
                  <a:lnTo>
                    <a:pt x="798" y="911"/>
                  </a:lnTo>
                  <a:lnTo>
                    <a:pt x="795" y="911"/>
                  </a:lnTo>
                  <a:lnTo>
                    <a:pt x="792" y="912"/>
                  </a:lnTo>
                  <a:lnTo>
                    <a:pt x="794" y="911"/>
                  </a:lnTo>
                  <a:lnTo>
                    <a:pt x="785" y="912"/>
                  </a:lnTo>
                  <a:lnTo>
                    <a:pt x="773" y="912"/>
                  </a:lnTo>
                  <a:lnTo>
                    <a:pt x="761" y="910"/>
                  </a:lnTo>
                  <a:lnTo>
                    <a:pt x="749" y="907"/>
                  </a:lnTo>
                  <a:lnTo>
                    <a:pt x="748" y="906"/>
                  </a:lnTo>
                  <a:lnTo>
                    <a:pt x="747" y="904"/>
                  </a:lnTo>
                  <a:lnTo>
                    <a:pt x="743" y="904"/>
                  </a:lnTo>
                  <a:lnTo>
                    <a:pt x="739" y="903"/>
                  </a:lnTo>
                  <a:lnTo>
                    <a:pt x="736" y="902"/>
                  </a:lnTo>
                  <a:lnTo>
                    <a:pt x="737" y="902"/>
                  </a:lnTo>
                  <a:lnTo>
                    <a:pt x="737" y="902"/>
                  </a:lnTo>
                  <a:lnTo>
                    <a:pt x="737" y="902"/>
                  </a:lnTo>
                  <a:lnTo>
                    <a:pt x="730" y="899"/>
                  </a:lnTo>
                  <a:lnTo>
                    <a:pt x="722" y="894"/>
                  </a:lnTo>
                  <a:lnTo>
                    <a:pt x="714" y="891"/>
                  </a:lnTo>
                  <a:lnTo>
                    <a:pt x="714" y="891"/>
                  </a:lnTo>
                  <a:lnTo>
                    <a:pt x="713" y="890"/>
                  </a:lnTo>
                  <a:lnTo>
                    <a:pt x="710" y="889"/>
                  </a:lnTo>
                  <a:lnTo>
                    <a:pt x="707" y="887"/>
                  </a:lnTo>
                  <a:lnTo>
                    <a:pt x="705" y="886"/>
                  </a:lnTo>
                  <a:lnTo>
                    <a:pt x="702" y="883"/>
                  </a:lnTo>
                  <a:lnTo>
                    <a:pt x="702" y="882"/>
                  </a:lnTo>
                  <a:lnTo>
                    <a:pt x="693" y="878"/>
                  </a:lnTo>
                  <a:lnTo>
                    <a:pt x="684" y="872"/>
                  </a:lnTo>
                  <a:lnTo>
                    <a:pt x="676" y="861"/>
                  </a:lnTo>
                  <a:lnTo>
                    <a:pt x="677" y="861"/>
                  </a:lnTo>
                  <a:lnTo>
                    <a:pt x="676" y="858"/>
                  </a:lnTo>
                  <a:lnTo>
                    <a:pt x="673" y="862"/>
                  </a:lnTo>
                  <a:lnTo>
                    <a:pt x="667" y="874"/>
                  </a:lnTo>
                  <a:lnTo>
                    <a:pt x="662" y="885"/>
                  </a:lnTo>
                  <a:lnTo>
                    <a:pt x="655" y="898"/>
                  </a:lnTo>
                  <a:lnTo>
                    <a:pt x="646" y="911"/>
                  </a:lnTo>
                  <a:lnTo>
                    <a:pt x="635" y="920"/>
                  </a:lnTo>
                  <a:lnTo>
                    <a:pt x="631" y="923"/>
                  </a:lnTo>
                  <a:lnTo>
                    <a:pt x="627" y="927"/>
                  </a:lnTo>
                  <a:lnTo>
                    <a:pt x="625" y="930"/>
                  </a:lnTo>
                  <a:lnTo>
                    <a:pt x="621" y="933"/>
                  </a:lnTo>
                  <a:lnTo>
                    <a:pt x="617" y="937"/>
                  </a:lnTo>
                  <a:lnTo>
                    <a:pt x="613" y="936"/>
                  </a:lnTo>
                  <a:lnTo>
                    <a:pt x="613" y="937"/>
                  </a:lnTo>
                  <a:lnTo>
                    <a:pt x="613" y="938"/>
                  </a:lnTo>
                  <a:lnTo>
                    <a:pt x="612" y="940"/>
                  </a:lnTo>
                  <a:lnTo>
                    <a:pt x="612" y="938"/>
                  </a:lnTo>
                  <a:lnTo>
                    <a:pt x="610" y="938"/>
                  </a:lnTo>
                  <a:lnTo>
                    <a:pt x="609" y="938"/>
                  </a:lnTo>
                  <a:lnTo>
                    <a:pt x="608" y="941"/>
                  </a:lnTo>
                  <a:lnTo>
                    <a:pt x="608" y="941"/>
                  </a:lnTo>
                  <a:lnTo>
                    <a:pt x="607" y="942"/>
                  </a:lnTo>
                  <a:lnTo>
                    <a:pt x="605" y="944"/>
                  </a:lnTo>
                  <a:lnTo>
                    <a:pt x="605" y="945"/>
                  </a:lnTo>
                  <a:lnTo>
                    <a:pt x="604" y="946"/>
                  </a:lnTo>
                  <a:lnTo>
                    <a:pt x="604" y="945"/>
                  </a:lnTo>
                  <a:lnTo>
                    <a:pt x="601" y="944"/>
                  </a:lnTo>
                  <a:lnTo>
                    <a:pt x="587" y="950"/>
                  </a:lnTo>
                  <a:lnTo>
                    <a:pt x="571" y="955"/>
                  </a:lnTo>
                  <a:lnTo>
                    <a:pt x="555" y="962"/>
                  </a:lnTo>
                  <a:lnTo>
                    <a:pt x="538" y="963"/>
                  </a:lnTo>
                  <a:lnTo>
                    <a:pt x="535" y="962"/>
                  </a:lnTo>
                  <a:lnTo>
                    <a:pt x="531" y="959"/>
                  </a:lnTo>
                  <a:lnTo>
                    <a:pt x="528" y="958"/>
                  </a:lnTo>
                  <a:lnTo>
                    <a:pt x="524" y="957"/>
                  </a:lnTo>
                  <a:lnTo>
                    <a:pt x="524" y="959"/>
                  </a:lnTo>
                  <a:lnTo>
                    <a:pt x="523" y="959"/>
                  </a:lnTo>
                  <a:lnTo>
                    <a:pt x="523" y="958"/>
                  </a:lnTo>
                  <a:lnTo>
                    <a:pt x="523" y="958"/>
                  </a:lnTo>
                  <a:lnTo>
                    <a:pt x="521" y="957"/>
                  </a:lnTo>
                  <a:lnTo>
                    <a:pt x="520" y="955"/>
                  </a:lnTo>
                  <a:lnTo>
                    <a:pt x="521" y="959"/>
                  </a:lnTo>
                  <a:lnTo>
                    <a:pt x="514" y="958"/>
                  </a:lnTo>
                  <a:lnTo>
                    <a:pt x="515" y="958"/>
                  </a:lnTo>
                  <a:lnTo>
                    <a:pt x="514" y="958"/>
                  </a:lnTo>
                  <a:lnTo>
                    <a:pt x="511" y="958"/>
                  </a:lnTo>
                  <a:lnTo>
                    <a:pt x="510" y="958"/>
                  </a:lnTo>
                  <a:lnTo>
                    <a:pt x="510" y="959"/>
                  </a:lnTo>
                  <a:lnTo>
                    <a:pt x="510" y="958"/>
                  </a:lnTo>
                  <a:lnTo>
                    <a:pt x="510" y="958"/>
                  </a:lnTo>
                  <a:lnTo>
                    <a:pt x="508" y="957"/>
                  </a:lnTo>
                  <a:lnTo>
                    <a:pt x="507" y="957"/>
                  </a:lnTo>
                  <a:lnTo>
                    <a:pt x="506" y="958"/>
                  </a:lnTo>
                  <a:lnTo>
                    <a:pt x="504" y="959"/>
                  </a:lnTo>
                  <a:lnTo>
                    <a:pt x="502" y="959"/>
                  </a:lnTo>
                  <a:lnTo>
                    <a:pt x="499" y="959"/>
                  </a:lnTo>
                  <a:lnTo>
                    <a:pt x="497" y="959"/>
                  </a:lnTo>
                  <a:lnTo>
                    <a:pt x="497" y="958"/>
                  </a:lnTo>
                  <a:lnTo>
                    <a:pt x="497" y="958"/>
                  </a:lnTo>
                  <a:lnTo>
                    <a:pt x="497" y="957"/>
                  </a:lnTo>
                  <a:lnTo>
                    <a:pt x="490" y="957"/>
                  </a:lnTo>
                  <a:lnTo>
                    <a:pt x="485" y="954"/>
                  </a:lnTo>
                  <a:lnTo>
                    <a:pt x="480" y="951"/>
                  </a:lnTo>
                  <a:lnTo>
                    <a:pt x="473" y="950"/>
                  </a:lnTo>
                  <a:lnTo>
                    <a:pt x="473" y="950"/>
                  </a:lnTo>
                  <a:lnTo>
                    <a:pt x="469" y="947"/>
                  </a:lnTo>
                  <a:lnTo>
                    <a:pt x="466" y="946"/>
                  </a:lnTo>
                  <a:lnTo>
                    <a:pt x="463" y="946"/>
                  </a:lnTo>
                  <a:lnTo>
                    <a:pt x="460" y="944"/>
                  </a:lnTo>
                  <a:lnTo>
                    <a:pt x="456" y="941"/>
                  </a:lnTo>
                  <a:lnTo>
                    <a:pt x="456" y="944"/>
                  </a:lnTo>
                  <a:lnTo>
                    <a:pt x="451" y="940"/>
                  </a:lnTo>
                  <a:lnTo>
                    <a:pt x="444" y="937"/>
                  </a:lnTo>
                  <a:lnTo>
                    <a:pt x="444" y="937"/>
                  </a:lnTo>
                  <a:lnTo>
                    <a:pt x="442" y="936"/>
                  </a:lnTo>
                  <a:lnTo>
                    <a:pt x="443" y="936"/>
                  </a:lnTo>
                  <a:lnTo>
                    <a:pt x="440" y="934"/>
                  </a:lnTo>
                  <a:lnTo>
                    <a:pt x="439" y="933"/>
                  </a:lnTo>
                  <a:lnTo>
                    <a:pt x="436" y="932"/>
                  </a:lnTo>
                  <a:lnTo>
                    <a:pt x="436" y="932"/>
                  </a:lnTo>
                  <a:lnTo>
                    <a:pt x="435" y="930"/>
                  </a:lnTo>
                  <a:lnTo>
                    <a:pt x="434" y="929"/>
                  </a:lnTo>
                  <a:lnTo>
                    <a:pt x="432" y="929"/>
                  </a:lnTo>
                  <a:lnTo>
                    <a:pt x="431" y="927"/>
                  </a:lnTo>
                  <a:lnTo>
                    <a:pt x="429" y="925"/>
                  </a:lnTo>
                  <a:lnTo>
                    <a:pt x="426" y="923"/>
                  </a:lnTo>
                  <a:lnTo>
                    <a:pt x="423" y="920"/>
                  </a:lnTo>
                  <a:lnTo>
                    <a:pt x="421" y="919"/>
                  </a:lnTo>
                  <a:lnTo>
                    <a:pt x="418" y="917"/>
                  </a:lnTo>
                  <a:lnTo>
                    <a:pt x="408" y="907"/>
                  </a:lnTo>
                  <a:lnTo>
                    <a:pt x="400" y="895"/>
                  </a:lnTo>
                  <a:lnTo>
                    <a:pt x="397" y="890"/>
                  </a:lnTo>
                  <a:lnTo>
                    <a:pt x="394" y="893"/>
                  </a:lnTo>
                  <a:lnTo>
                    <a:pt x="393" y="894"/>
                  </a:lnTo>
                  <a:lnTo>
                    <a:pt x="393" y="895"/>
                  </a:lnTo>
                  <a:lnTo>
                    <a:pt x="392" y="895"/>
                  </a:lnTo>
                  <a:lnTo>
                    <a:pt x="385" y="903"/>
                  </a:lnTo>
                  <a:lnTo>
                    <a:pt x="379" y="908"/>
                  </a:lnTo>
                  <a:lnTo>
                    <a:pt x="379" y="910"/>
                  </a:lnTo>
                  <a:lnTo>
                    <a:pt x="377" y="911"/>
                  </a:lnTo>
                  <a:lnTo>
                    <a:pt x="377" y="911"/>
                  </a:lnTo>
                  <a:lnTo>
                    <a:pt x="368" y="917"/>
                  </a:lnTo>
                  <a:lnTo>
                    <a:pt x="359" y="921"/>
                  </a:lnTo>
                  <a:lnTo>
                    <a:pt x="349" y="924"/>
                  </a:lnTo>
                  <a:lnTo>
                    <a:pt x="333" y="925"/>
                  </a:lnTo>
                  <a:lnTo>
                    <a:pt x="319" y="928"/>
                  </a:lnTo>
                  <a:lnTo>
                    <a:pt x="307" y="929"/>
                  </a:lnTo>
                  <a:lnTo>
                    <a:pt x="294" y="930"/>
                  </a:lnTo>
                  <a:lnTo>
                    <a:pt x="281" y="929"/>
                  </a:lnTo>
                  <a:lnTo>
                    <a:pt x="271" y="925"/>
                  </a:lnTo>
                  <a:lnTo>
                    <a:pt x="257" y="923"/>
                  </a:lnTo>
                  <a:lnTo>
                    <a:pt x="244" y="919"/>
                  </a:lnTo>
                  <a:lnTo>
                    <a:pt x="243" y="916"/>
                  </a:lnTo>
                  <a:lnTo>
                    <a:pt x="240" y="916"/>
                  </a:lnTo>
                  <a:lnTo>
                    <a:pt x="239" y="916"/>
                  </a:lnTo>
                  <a:lnTo>
                    <a:pt x="237" y="916"/>
                  </a:lnTo>
                  <a:lnTo>
                    <a:pt x="239" y="915"/>
                  </a:lnTo>
                  <a:lnTo>
                    <a:pt x="237" y="915"/>
                  </a:lnTo>
                  <a:lnTo>
                    <a:pt x="237" y="913"/>
                  </a:lnTo>
                  <a:lnTo>
                    <a:pt x="235" y="913"/>
                  </a:lnTo>
                  <a:lnTo>
                    <a:pt x="235" y="913"/>
                  </a:lnTo>
                  <a:lnTo>
                    <a:pt x="233" y="913"/>
                  </a:lnTo>
                  <a:lnTo>
                    <a:pt x="232" y="913"/>
                  </a:lnTo>
                  <a:lnTo>
                    <a:pt x="230" y="913"/>
                  </a:lnTo>
                  <a:lnTo>
                    <a:pt x="228" y="913"/>
                  </a:lnTo>
                  <a:lnTo>
                    <a:pt x="227" y="913"/>
                  </a:lnTo>
                  <a:lnTo>
                    <a:pt x="227" y="912"/>
                  </a:lnTo>
                  <a:lnTo>
                    <a:pt x="227" y="910"/>
                  </a:lnTo>
                  <a:lnTo>
                    <a:pt x="213" y="900"/>
                  </a:lnTo>
                  <a:lnTo>
                    <a:pt x="197" y="889"/>
                  </a:lnTo>
                  <a:lnTo>
                    <a:pt x="192" y="883"/>
                  </a:lnTo>
                  <a:lnTo>
                    <a:pt x="188" y="877"/>
                  </a:lnTo>
                  <a:lnTo>
                    <a:pt x="184" y="872"/>
                  </a:lnTo>
                  <a:lnTo>
                    <a:pt x="180" y="862"/>
                  </a:lnTo>
                  <a:lnTo>
                    <a:pt x="177" y="853"/>
                  </a:lnTo>
                  <a:lnTo>
                    <a:pt x="177" y="848"/>
                  </a:lnTo>
                  <a:lnTo>
                    <a:pt x="178" y="844"/>
                  </a:lnTo>
                  <a:lnTo>
                    <a:pt x="180" y="840"/>
                  </a:lnTo>
                  <a:lnTo>
                    <a:pt x="180" y="836"/>
                  </a:lnTo>
                  <a:lnTo>
                    <a:pt x="177" y="836"/>
                  </a:lnTo>
                  <a:lnTo>
                    <a:pt x="177" y="835"/>
                  </a:lnTo>
                  <a:lnTo>
                    <a:pt x="177" y="835"/>
                  </a:lnTo>
                  <a:lnTo>
                    <a:pt x="178" y="834"/>
                  </a:lnTo>
                  <a:lnTo>
                    <a:pt x="178" y="834"/>
                  </a:lnTo>
                  <a:lnTo>
                    <a:pt x="180" y="832"/>
                  </a:lnTo>
                  <a:lnTo>
                    <a:pt x="180" y="831"/>
                  </a:lnTo>
                  <a:lnTo>
                    <a:pt x="177" y="834"/>
                  </a:lnTo>
                  <a:lnTo>
                    <a:pt x="176" y="824"/>
                  </a:lnTo>
                  <a:lnTo>
                    <a:pt x="177" y="826"/>
                  </a:lnTo>
                  <a:lnTo>
                    <a:pt x="177" y="824"/>
                  </a:lnTo>
                  <a:lnTo>
                    <a:pt x="176" y="822"/>
                  </a:lnTo>
                  <a:lnTo>
                    <a:pt x="176" y="821"/>
                  </a:lnTo>
                  <a:lnTo>
                    <a:pt x="175" y="821"/>
                  </a:lnTo>
                  <a:lnTo>
                    <a:pt x="176" y="819"/>
                  </a:lnTo>
                  <a:lnTo>
                    <a:pt x="176" y="819"/>
                  </a:lnTo>
                  <a:lnTo>
                    <a:pt x="177" y="818"/>
                  </a:lnTo>
                  <a:lnTo>
                    <a:pt x="177" y="817"/>
                  </a:lnTo>
                  <a:lnTo>
                    <a:pt x="176" y="815"/>
                  </a:lnTo>
                  <a:lnTo>
                    <a:pt x="175" y="814"/>
                  </a:lnTo>
                  <a:lnTo>
                    <a:pt x="173" y="811"/>
                  </a:lnTo>
                  <a:lnTo>
                    <a:pt x="167" y="814"/>
                  </a:lnTo>
                  <a:lnTo>
                    <a:pt x="163" y="815"/>
                  </a:lnTo>
                  <a:lnTo>
                    <a:pt x="159" y="815"/>
                  </a:lnTo>
                  <a:lnTo>
                    <a:pt x="156" y="817"/>
                  </a:lnTo>
                  <a:lnTo>
                    <a:pt x="155" y="817"/>
                  </a:lnTo>
                  <a:lnTo>
                    <a:pt x="146" y="818"/>
                  </a:lnTo>
                  <a:lnTo>
                    <a:pt x="138" y="818"/>
                  </a:lnTo>
                  <a:lnTo>
                    <a:pt x="137" y="819"/>
                  </a:lnTo>
                  <a:lnTo>
                    <a:pt x="137" y="819"/>
                  </a:lnTo>
                  <a:lnTo>
                    <a:pt x="135" y="819"/>
                  </a:lnTo>
                  <a:lnTo>
                    <a:pt x="120" y="819"/>
                  </a:lnTo>
                  <a:lnTo>
                    <a:pt x="105" y="815"/>
                  </a:lnTo>
                  <a:lnTo>
                    <a:pt x="91" y="810"/>
                  </a:lnTo>
                  <a:lnTo>
                    <a:pt x="76" y="806"/>
                  </a:lnTo>
                  <a:lnTo>
                    <a:pt x="66" y="802"/>
                  </a:lnTo>
                  <a:lnTo>
                    <a:pt x="53" y="797"/>
                  </a:lnTo>
                  <a:lnTo>
                    <a:pt x="48" y="793"/>
                  </a:lnTo>
                  <a:lnTo>
                    <a:pt x="42" y="789"/>
                  </a:lnTo>
                  <a:lnTo>
                    <a:pt x="38" y="785"/>
                  </a:lnTo>
                  <a:lnTo>
                    <a:pt x="34" y="781"/>
                  </a:lnTo>
                  <a:lnTo>
                    <a:pt x="28" y="773"/>
                  </a:lnTo>
                  <a:lnTo>
                    <a:pt x="20" y="767"/>
                  </a:lnTo>
                  <a:lnTo>
                    <a:pt x="15" y="759"/>
                  </a:lnTo>
                  <a:lnTo>
                    <a:pt x="15" y="756"/>
                  </a:lnTo>
                  <a:lnTo>
                    <a:pt x="14" y="755"/>
                  </a:lnTo>
                  <a:lnTo>
                    <a:pt x="14" y="754"/>
                  </a:lnTo>
                  <a:lnTo>
                    <a:pt x="12" y="752"/>
                  </a:lnTo>
                  <a:lnTo>
                    <a:pt x="12" y="752"/>
                  </a:lnTo>
                  <a:lnTo>
                    <a:pt x="14" y="752"/>
                  </a:lnTo>
                  <a:lnTo>
                    <a:pt x="14" y="751"/>
                  </a:lnTo>
                  <a:lnTo>
                    <a:pt x="14" y="751"/>
                  </a:lnTo>
                  <a:lnTo>
                    <a:pt x="11" y="749"/>
                  </a:lnTo>
                  <a:lnTo>
                    <a:pt x="11" y="749"/>
                  </a:lnTo>
                  <a:lnTo>
                    <a:pt x="10" y="747"/>
                  </a:lnTo>
                  <a:lnTo>
                    <a:pt x="8" y="746"/>
                  </a:lnTo>
                  <a:lnTo>
                    <a:pt x="7" y="745"/>
                  </a:lnTo>
                  <a:lnTo>
                    <a:pt x="6" y="743"/>
                  </a:lnTo>
                  <a:lnTo>
                    <a:pt x="6" y="742"/>
                  </a:lnTo>
                  <a:lnTo>
                    <a:pt x="7" y="741"/>
                  </a:lnTo>
                  <a:lnTo>
                    <a:pt x="3" y="722"/>
                  </a:lnTo>
                  <a:lnTo>
                    <a:pt x="0" y="704"/>
                  </a:lnTo>
                  <a:lnTo>
                    <a:pt x="2" y="684"/>
                  </a:lnTo>
                  <a:lnTo>
                    <a:pt x="6" y="665"/>
                  </a:lnTo>
                  <a:lnTo>
                    <a:pt x="8" y="662"/>
                  </a:lnTo>
                  <a:lnTo>
                    <a:pt x="12" y="659"/>
                  </a:lnTo>
                  <a:lnTo>
                    <a:pt x="15" y="657"/>
                  </a:lnTo>
                  <a:lnTo>
                    <a:pt x="17" y="653"/>
                  </a:lnTo>
                  <a:lnTo>
                    <a:pt x="15" y="652"/>
                  </a:lnTo>
                  <a:lnTo>
                    <a:pt x="16" y="650"/>
                  </a:lnTo>
                  <a:lnTo>
                    <a:pt x="17" y="650"/>
                  </a:lnTo>
                  <a:lnTo>
                    <a:pt x="17" y="650"/>
                  </a:lnTo>
                  <a:lnTo>
                    <a:pt x="19" y="650"/>
                  </a:lnTo>
                  <a:lnTo>
                    <a:pt x="20" y="649"/>
                  </a:lnTo>
                  <a:lnTo>
                    <a:pt x="17" y="649"/>
                  </a:lnTo>
                  <a:lnTo>
                    <a:pt x="20" y="641"/>
                  </a:lnTo>
                  <a:lnTo>
                    <a:pt x="20" y="642"/>
                  </a:lnTo>
                  <a:lnTo>
                    <a:pt x="21" y="641"/>
                  </a:lnTo>
                  <a:lnTo>
                    <a:pt x="21" y="640"/>
                  </a:lnTo>
                  <a:lnTo>
                    <a:pt x="23" y="639"/>
                  </a:lnTo>
                  <a:lnTo>
                    <a:pt x="23" y="639"/>
                  </a:lnTo>
                  <a:lnTo>
                    <a:pt x="23" y="637"/>
                  </a:lnTo>
                  <a:lnTo>
                    <a:pt x="21" y="636"/>
                  </a:lnTo>
                  <a:lnTo>
                    <a:pt x="23" y="636"/>
                  </a:lnTo>
                  <a:lnTo>
                    <a:pt x="24" y="636"/>
                  </a:lnTo>
                  <a:lnTo>
                    <a:pt x="25" y="636"/>
                  </a:lnTo>
                  <a:lnTo>
                    <a:pt x="27" y="635"/>
                  </a:lnTo>
                  <a:lnTo>
                    <a:pt x="25" y="633"/>
                  </a:lnTo>
                  <a:lnTo>
                    <a:pt x="25" y="631"/>
                  </a:lnTo>
                  <a:lnTo>
                    <a:pt x="25" y="628"/>
                  </a:lnTo>
                  <a:lnTo>
                    <a:pt x="27" y="625"/>
                  </a:lnTo>
                  <a:lnTo>
                    <a:pt x="29" y="623"/>
                  </a:lnTo>
                  <a:lnTo>
                    <a:pt x="29" y="623"/>
                  </a:lnTo>
                  <a:lnTo>
                    <a:pt x="29" y="623"/>
                  </a:lnTo>
                  <a:lnTo>
                    <a:pt x="31" y="623"/>
                  </a:lnTo>
                  <a:lnTo>
                    <a:pt x="31" y="624"/>
                  </a:lnTo>
                  <a:lnTo>
                    <a:pt x="34" y="618"/>
                  </a:lnTo>
                  <a:lnTo>
                    <a:pt x="40" y="612"/>
                  </a:lnTo>
                  <a:lnTo>
                    <a:pt x="45" y="608"/>
                  </a:lnTo>
                  <a:lnTo>
                    <a:pt x="49" y="603"/>
                  </a:lnTo>
                  <a:lnTo>
                    <a:pt x="49" y="603"/>
                  </a:lnTo>
                  <a:lnTo>
                    <a:pt x="53" y="601"/>
                  </a:lnTo>
                  <a:lnTo>
                    <a:pt x="55" y="598"/>
                  </a:lnTo>
                  <a:lnTo>
                    <a:pt x="58" y="595"/>
                  </a:lnTo>
                  <a:lnTo>
                    <a:pt x="62" y="593"/>
                  </a:lnTo>
                  <a:lnTo>
                    <a:pt x="66" y="590"/>
                  </a:lnTo>
                  <a:lnTo>
                    <a:pt x="65" y="589"/>
                  </a:lnTo>
                  <a:lnTo>
                    <a:pt x="71" y="585"/>
                  </a:lnTo>
                  <a:lnTo>
                    <a:pt x="76" y="581"/>
                  </a:lnTo>
                  <a:lnTo>
                    <a:pt x="76" y="581"/>
                  </a:lnTo>
                  <a:lnTo>
                    <a:pt x="79" y="580"/>
                  </a:lnTo>
                  <a:lnTo>
                    <a:pt x="79" y="580"/>
                  </a:lnTo>
                  <a:lnTo>
                    <a:pt x="80" y="578"/>
                  </a:lnTo>
                  <a:lnTo>
                    <a:pt x="83" y="577"/>
                  </a:lnTo>
                  <a:lnTo>
                    <a:pt x="86" y="576"/>
                  </a:lnTo>
                  <a:lnTo>
                    <a:pt x="86" y="576"/>
                  </a:lnTo>
                  <a:lnTo>
                    <a:pt x="87" y="576"/>
                  </a:lnTo>
                  <a:lnTo>
                    <a:pt x="84" y="569"/>
                  </a:lnTo>
                  <a:lnTo>
                    <a:pt x="83" y="563"/>
                  </a:lnTo>
                  <a:lnTo>
                    <a:pt x="83" y="557"/>
                  </a:lnTo>
                  <a:lnTo>
                    <a:pt x="83" y="555"/>
                  </a:lnTo>
                  <a:lnTo>
                    <a:pt x="83" y="552"/>
                  </a:lnTo>
                  <a:lnTo>
                    <a:pt x="83" y="551"/>
                  </a:lnTo>
                  <a:lnTo>
                    <a:pt x="84" y="543"/>
                  </a:lnTo>
                  <a:lnTo>
                    <a:pt x="86" y="536"/>
                  </a:lnTo>
                  <a:lnTo>
                    <a:pt x="86" y="535"/>
                  </a:lnTo>
                  <a:lnTo>
                    <a:pt x="84" y="535"/>
                  </a:lnTo>
                  <a:lnTo>
                    <a:pt x="86" y="534"/>
                  </a:lnTo>
                  <a:lnTo>
                    <a:pt x="87" y="522"/>
                  </a:lnTo>
                  <a:lnTo>
                    <a:pt x="95" y="510"/>
                  </a:lnTo>
                  <a:lnTo>
                    <a:pt x="99" y="505"/>
                  </a:lnTo>
                  <a:lnTo>
                    <a:pt x="101" y="500"/>
                  </a:lnTo>
                  <a:lnTo>
                    <a:pt x="105" y="495"/>
                  </a:lnTo>
                  <a:lnTo>
                    <a:pt x="108" y="489"/>
                  </a:lnTo>
                  <a:lnTo>
                    <a:pt x="113" y="478"/>
                  </a:lnTo>
                  <a:lnTo>
                    <a:pt x="122" y="466"/>
                  </a:lnTo>
                  <a:lnTo>
                    <a:pt x="133" y="458"/>
                  </a:lnTo>
                  <a:lnTo>
                    <a:pt x="137" y="455"/>
                  </a:lnTo>
                  <a:lnTo>
                    <a:pt x="139" y="451"/>
                  </a:lnTo>
                  <a:lnTo>
                    <a:pt x="142" y="449"/>
                  </a:lnTo>
                  <a:lnTo>
                    <a:pt x="146" y="445"/>
                  </a:lnTo>
                  <a:lnTo>
                    <a:pt x="150" y="442"/>
                  </a:lnTo>
                  <a:lnTo>
                    <a:pt x="152" y="443"/>
                  </a:lnTo>
                  <a:lnTo>
                    <a:pt x="152" y="442"/>
                  </a:lnTo>
                  <a:lnTo>
                    <a:pt x="152" y="441"/>
                  </a:lnTo>
                  <a:lnTo>
                    <a:pt x="154" y="440"/>
                  </a:lnTo>
                  <a:lnTo>
                    <a:pt x="154" y="441"/>
                  </a:lnTo>
                  <a:lnTo>
                    <a:pt x="155" y="441"/>
                  </a:lnTo>
                  <a:lnTo>
                    <a:pt x="156" y="441"/>
                  </a:lnTo>
                  <a:lnTo>
                    <a:pt x="156" y="438"/>
                  </a:lnTo>
                  <a:lnTo>
                    <a:pt x="158" y="438"/>
                  </a:lnTo>
                  <a:lnTo>
                    <a:pt x="159" y="437"/>
                  </a:lnTo>
                  <a:lnTo>
                    <a:pt x="159" y="436"/>
                  </a:lnTo>
                  <a:lnTo>
                    <a:pt x="159" y="434"/>
                  </a:lnTo>
                  <a:lnTo>
                    <a:pt x="160" y="433"/>
                  </a:lnTo>
                  <a:lnTo>
                    <a:pt x="160" y="434"/>
                  </a:lnTo>
                  <a:lnTo>
                    <a:pt x="163" y="436"/>
                  </a:lnTo>
                  <a:lnTo>
                    <a:pt x="180" y="426"/>
                  </a:lnTo>
                  <a:lnTo>
                    <a:pt x="197" y="416"/>
                  </a:lnTo>
                  <a:lnTo>
                    <a:pt x="215" y="408"/>
                  </a:lnTo>
                  <a:lnTo>
                    <a:pt x="219" y="409"/>
                  </a:lnTo>
                  <a:lnTo>
                    <a:pt x="223" y="409"/>
                  </a:lnTo>
                  <a:lnTo>
                    <a:pt x="226" y="411"/>
                  </a:lnTo>
                  <a:lnTo>
                    <a:pt x="230" y="411"/>
                  </a:lnTo>
                  <a:lnTo>
                    <a:pt x="228" y="408"/>
                  </a:lnTo>
                  <a:lnTo>
                    <a:pt x="230" y="408"/>
                  </a:lnTo>
                  <a:lnTo>
                    <a:pt x="231" y="408"/>
                  </a:lnTo>
                  <a:lnTo>
                    <a:pt x="231" y="409"/>
                  </a:lnTo>
                  <a:lnTo>
                    <a:pt x="232" y="409"/>
                  </a:lnTo>
                  <a:lnTo>
                    <a:pt x="233" y="411"/>
                  </a:lnTo>
                  <a:lnTo>
                    <a:pt x="232" y="407"/>
                  </a:lnTo>
                  <a:lnTo>
                    <a:pt x="237" y="406"/>
                  </a:lnTo>
                  <a:lnTo>
                    <a:pt x="237" y="407"/>
                  </a:lnTo>
                  <a:lnTo>
                    <a:pt x="239" y="406"/>
                  </a:lnTo>
                  <a:lnTo>
                    <a:pt x="241" y="404"/>
                  </a:lnTo>
                  <a:lnTo>
                    <a:pt x="241" y="403"/>
                  </a:lnTo>
                  <a:lnTo>
                    <a:pt x="241" y="404"/>
                  </a:lnTo>
                  <a:lnTo>
                    <a:pt x="243" y="404"/>
                  </a:lnTo>
                  <a:lnTo>
                    <a:pt x="243" y="406"/>
                  </a:lnTo>
                  <a:lnTo>
                    <a:pt x="245" y="404"/>
                  </a:lnTo>
                  <a:lnTo>
                    <a:pt x="245" y="403"/>
                  </a:lnTo>
                  <a:lnTo>
                    <a:pt x="247" y="402"/>
                  </a:lnTo>
                  <a:lnTo>
                    <a:pt x="248" y="400"/>
                  </a:lnTo>
                  <a:lnTo>
                    <a:pt x="250" y="399"/>
                  </a:lnTo>
                  <a:lnTo>
                    <a:pt x="252" y="399"/>
                  </a:lnTo>
                  <a:lnTo>
                    <a:pt x="253" y="399"/>
                  </a:lnTo>
                  <a:lnTo>
                    <a:pt x="253" y="399"/>
                  </a:lnTo>
                  <a:lnTo>
                    <a:pt x="253" y="400"/>
                  </a:lnTo>
                  <a:lnTo>
                    <a:pt x="258" y="398"/>
                  </a:lnTo>
                  <a:lnTo>
                    <a:pt x="265" y="398"/>
                  </a:lnTo>
                  <a:lnTo>
                    <a:pt x="270" y="399"/>
                  </a:lnTo>
                  <a:lnTo>
                    <a:pt x="275" y="396"/>
                  </a:lnTo>
                  <a:lnTo>
                    <a:pt x="275" y="396"/>
                  </a:lnTo>
                  <a:lnTo>
                    <a:pt x="279" y="398"/>
                  </a:lnTo>
                  <a:lnTo>
                    <a:pt x="282" y="398"/>
                  </a:lnTo>
                  <a:lnTo>
                    <a:pt x="285" y="398"/>
                  </a:lnTo>
                  <a:lnTo>
                    <a:pt x="287" y="398"/>
                  </a:lnTo>
                  <a:lnTo>
                    <a:pt x="290" y="398"/>
                  </a:lnTo>
                  <a:lnTo>
                    <a:pt x="294" y="398"/>
                  </a:lnTo>
                  <a:lnTo>
                    <a:pt x="294" y="396"/>
                  </a:lnTo>
                  <a:lnTo>
                    <a:pt x="299" y="398"/>
                  </a:lnTo>
                  <a:lnTo>
                    <a:pt x="305" y="398"/>
                  </a:lnTo>
                  <a:lnTo>
                    <a:pt x="305" y="398"/>
                  </a:lnTo>
                  <a:lnTo>
                    <a:pt x="308" y="398"/>
                  </a:lnTo>
                  <a:lnTo>
                    <a:pt x="308" y="399"/>
                  </a:lnTo>
                  <a:lnTo>
                    <a:pt x="309" y="399"/>
                  </a:lnTo>
                  <a:lnTo>
                    <a:pt x="312" y="399"/>
                  </a:lnTo>
                  <a:lnTo>
                    <a:pt x="315" y="399"/>
                  </a:lnTo>
                  <a:lnTo>
                    <a:pt x="315" y="399"/>
                  </a:lnTo>
                  <a:lnTo>
                    <a:pt x="316" y="400"/>
                  </a:lnTo>
                  <a:lnTo>
                    <a:pt x="317" y="400"/>
                  </a:lnTo>
                  <a:lnTo>
                    <a:pt x="320" y="400"/>
                  </a:lnTo>
                  <a:lnTo>
                    <a:pt x="321" y="402"/>
                  </a:lnTo>
                  <a:lnTo>
                    <a:pt x="325" y="403"/>
                  </a:lnTo>
                  <a:lnTo>
                    <a:pt x="329" y="404"/>
                  </a:lnTo>
                  <a:lnTo>
                    <a:pt x="333" y="406"/>
                  </a:lnTo>
                  <a:lnTo>
                    <a:pt x="337" y="406"/>
                  </a:lnTo>
                  <a:lnTo>
                    <a:pt x="349" y="412"/>
                  </a:lnTo>
                  <a:lnTo>
                    <a:pt x="360" y="421"/>
                  </a:lnTo>
                  <a:lnTo>
                    <a:pt x="364" y="425"/>
                  </a:lnTo>
                  <a:lnTo>
                    <a:pt x="368" y="429"/>
                  </a:lnTo>
                  <a:lnTo>
                    <a:pt x="371" y="433"/>
                  </a:lnTo>
                  <a:lnTo>
                    <a:pt x="374" y="437"/>
                  </a:lnTo>
                  <a:lnTo>
                    <a:pt x="376" y="441"/>
                  </a:lnTo>
                  <a:lnTo>
                    <a:pt x="377" y="445"/>
                  </a:lnTo>
                  <a:lnTo>
                    <a:pt x="380" y="450"/>
                  </a:lnTo>
                  <a:lnTo>
                    <a:pt x="381" y="455"/>
                  </a:lnTo>
                  <a:lnTo>
                    <a:pt x="383" y="458"/>
                  </a:lnTo>
                  <a:lnTo>
                    <a:pt x="384" y="442"/>
                  </a:lnTo>
                  <a:lnTo>
                    <a:pt x="387" y="428"/>
                  </a:lnTo>
                  <a:lnTo>
                    <a:pt x="391" y="415"/>
                  </a:lnTo>
                  <a:lnTo>
                    <a:pt x="392" y="400"/>
                  </a:lnTo>
                  <a:lnTo>
                    <a:pt x="394" y="386"/>
                  </a:lnTo>
                  <a:lnTo>
                    <a:pt x="396" y="383"/>
                  </a:lnTo>
                  <a:lnTo>
                    <a:pt x="396" y="382"/>
                  </a:lnTo>
                  <a:lnTo>
                    <a:pt x="396" y="381"/>
                  </a:lnTo>
                  <a:lnTo>
                    <a:pt x="396" y="379"/>
                  </a:lnTo>
                  <a:lnTo>
                    <a:pt x="396" y="379"/>
                  </a:lnTo>
                  <a:lnTo>
                    <a:pt x="397" y="379"/>
                  </a:lnTo>
                  <a:lnTo>
                    <a:pt x="397" y="378"/>
                  </a:lnTo>
                  <a:lnTo>
                    <a:pt x="397" y="375"/>
                  </a:lnTo>
                  <a:lnTo>
                    <a:pt x="397" y="375"/>
                  </a:lnTo>
                  <a:lnTo>
                    <a:pt x="397" y="374"/>
                  </a:lnTo>
                  <a:lnTo>
                    <a:pt x="397" y="373"/>
                  </a:lnTo>
                  <a:lnTo>
                    <a:pt x="396" y="371"/>
                  </a:lnTo>
                  <a:lnTo>
                    <a:pt x="396" y="369"/>
                  </a:lnTo>
                  <a:lnTo>
                    <a:pt x="396" y="369"/>
                  </a:lnTo>
                  <a:lnTo>
                    <a:pt x="397" y="368"/>
                  </a:lnTo>
                  <a:lnTo>
                    <a:pt x="398" y="368"/>
                  </a:lnTo>
                  <a:lnTo>
                    <a:pt x="404" y="351"/>
                  </a:lnTo>
                  <a:lnTo>
                    <a:pt x="406" y="331"/>
                  </a:lnTo>
                  <a:lnTo>
                    <a:pt x="409" y="313"/>
                  </a:lnTo>
                  <a:lnTo>
                    <a:pt x="413" y="293"/>
                  </a:lnTo>
                  <a:lnTo>
                    <a:pt x="415" y="290"/>
                  </a:lnTo>
                  <a:lnTo>
                    <a:pt x="418" y="286"/>
                  </a:lnTo>
                  <a:lnTo>
                    <a:pt x="419" y="284"/>
                  </a:lnTo>
                  <a:lnTo>
                    <a:pt x="422" y="279"/>
                  </a:lnTo>
                  <a:lnTo>
                    <a:pt x="419" y="279"/>
                  </a:lnTo>
                  <a:lnTo>
                    <a:pt x="419" y="277"/>
                  </a:lnTo>
                  <a:lnTo>
                    <a:pt x="421" y="276"/>
                  </a:lnTo>
                  <a:lnTo>
                    <a:pt x="421" y="276"/>
                  </a:lnTo>
                  <a:lnTo>
                    <a:pt x="422" y="276"/>
                  </a:lnTo>
                  <a:lnTo>
                    <a:pt x="423" y="275"/>
                  </a:lnTo>
                  <a:lnTo>
                    <a:pt x="419" y="275"/>
                  </a:lnTo>
                  <a:lnTo>
                    <a:pt x="421" y="267"/>
                  </a:lnTo>
                  <a:lnTo>
                    <a:pt x="422" y="268"/>
                  </a:lnTo>
                  <a:lnTo>
                    <a:pt x="422" y="265"/>
                  </a:lnTo>
                  <a:lnTo>
                    <a:pt x="422" y="264"/>
                  </a:lnTo>
                  <a:lnTo>
                    <a:pt x="422" y="262"/>
                  </a:lnTo>
                  <a:lnTo>
                    <a:pt x="421" y="262"/>
                  </a:lnTo>
                  <a:lnTo>
                    <a:pt x="422" y="262"/>
                  </a:lnTo>
                  <a:lnTo>
                    <a:pt x="422" y="262"/>
                  </a:lnTo>
                  <a:lnTo>
                    <a:pt x="423" y="260"/>
                  </a:lnTo>
                  <a:lnTo>
                    <a:pt x="423" y="259"/>
                  </a:lnTo>
                  <a:lnTo>
                    <a:pt x="422" y="258"/>
                  </a:lnTo>
                  <a:lnTo>
                    <a:pt x="421" y="255"/>
                  </a:lnTo>
                  <a:lnTo>
                    <a:pt x="421" y="252"/>
                  </a:lnTo>
                  <a:lnTo>
                    <a:pt x="421" y="250"/>
                  </a:lnTo>
                  <a:lnTo>
                    <a:pt x="422" y="247"/>
                  </a:lnTo>
                  <a:lnTo>
                    <a:pt x="422" y="247"/>
                  </a:lnTo>
                  <a:lnTo>
                    <a:pt x="422" y="246"/>
                  </a:lnTo>
                  <a:lnTo>
                    <a:pt x="423" y="246"/>
                  </a:lnTo>
                  <a:lnTo>
                    <a:pt x="423" y="247"/>
                  </a:lnTo>
                  <a:lnTo>
                    <a:pt x="423" y="239"/>
                  </a:lnTo>
                  <a:lnTo>
                    <a:pt x="426" y="233"/>
                  </a:lnTo>
                  <a:lnTo>
                    <a:pt x="429" y="226"/>
                  </a:lnTo>
                  <a:lnTo>
                    <a:pt x="429" y="218"/>
                  </a:lnTo>
                  <a:lnTo>
                    <a:pt x="429" y="218"/>
                  </a:lnTo>
                  <a:lnTo>
                    <a:pt x="432" y="212"/>
                  </a:lnTo>
                  <a:lnTo>
                    <a:pt x="432" y="205"/>
                  </a:lnTo>
                  <a:lnTo>
                    <a:pt x="435" y="197"/>
                  </a:lnTo>
                  <a:lnTo>
                    <a:pt x="434" y="197"/>
                  </a:lnTo>
                  <a:lnTo>
                    <a:pt x="436" y="191"/>
                  </a:lnTo>
                  <a:lnTo>
                    <a:pt x="436" y="183"/>
                  </a:lnTo>
                  <a:lnTo>
                    <a:pt x="436" y="184"/>
                  </a:lnTo>
                  <a:lnTo>
                    <a:pt x="438" y="180"/>
                  </a:lnTo>
                  <a:lnTo>
                    <a:pt x="438" y="180"/>
                  </a:lnTo>
                  <a:lnTo>
                    <a:pt x="438" y="179"/>
                  </a:lnTo>
                  <a:lnTo>
                    <a:pt x="439" y="176"/>
                  </a:lnTo>
                  <a:lnTo>
                    <a:pt x="439" y="174"/>
                  </a:lnTo>
                  <a:lnTo>
                    <a:pt x="439" y="174"/>
                  </a:lnTo>
                  <a:lnTo>
                    <a:pt x="440" y="173"/>
                  </a:lnTo>
                  <a:lnTo>
                    <a:pt x="440" y="170"/>
                  </a:lnTo>
                  <a:lnTo>
                    <a:pt x="440" y="169"/>
                  </a:lnTo>
                  <a:lnTo>
                    <a:pt x="442" y="166"/>
                  </a:lnTo>
                  <a:lnTo>
                    <a:pt x="442" y="162"/>
                  </a:lnTo>
                  <a:lnTo>
                    <a:pt x="443" y="159"/>
                  </a:lnTo>
                  <a:lnTo>
                    <a:pt x="444" y="155"/>
                  </a:lnTo>
                  <a:lnTo>
                    <a:pt x="444" y="152"/>
                  </a:lnTo>
                  <a:lnTo>
                    <a:pt x="444" y="148"/>
                  </a:lnTo>
                  <a:lnTo>
                    <a:pt x="447" y="133"/>
                  </a:lnTo>
                  <a:lnTo>
                    <a:pt x="449" y="119"/>
                  </a:lnTo>
                  <a:lnTo>
                    <a:pt x="452" y="106"/>
                  </a:lnTo>
                  <a:lnTo>
                    <a:pt x="455" y="95"/>
                  </a:lnTo>
                  <a:lnTo>
                    <a:pt x="459" y="86"/>
                  </a:lnTo>
                  <a:lnTo>
                    <a:pt x="463" y="73"/>
                  </a:lnTo>
                  <a:lnTo>
                    <a:pt x="464" y="57"/>
                  </a:lnTo>
                  <a:lnTo>
                    <a:pt x="465" y="46"/>
                  </a:lnTo>
                  <a:lnTo>
                    <a:pt x="468" y="34"/>
                  </a:lnTo>
                  <a:lnTo>
                    <a:pt x="472" y="21"/>
                  </a:lnTo>
                  <a:lnTo>
                    <a:pt x="473" y="21"/>
                  </a:lnTo>
                  <a:lnTo>
                    <a:pt x="473" y="18"/>
                  </a:lnTo>
                  <a:lnTo>
                    <a:pt x="474" y="15"/>
                  </a:lnTo>
                  <a:lnTo>
                    <a:pt x="477" y="13"/>
                  </a:lnTo>
                  <a:lnTo>
                    <a:pt x="478" y="10"/>
                  </a:lnTo>
                  <a:lnTo>
                    <a:pt x="481" y="9"/>
                  </a:lnTo>
                  <a:lnTo>
                    <a:pt x="483" y="9"/>
                  </a:lnTo>
                  <a:lnTo>
                    <a:pt x="486" y="11"/>
                  </a:lnTo>
                  <a:lnTo>
                    <a:pt x="489" y="21"/>
                  </a:lnTo>
                  <a:lnTo>
                    <a:pt x="490" y="36"/>
                  </a:lnTo>
                  <a:lnTo>
                    <a:pt x="487" y="39"/>
                  </a:lnTo>
                  <a:lnTo>
                    <a:pt x="486" y="43"/>
                  </a:lnTo>
                  <a:lnTo>
                    <a:pt x="486" y="46"/>
                  </a:lnTo>
                  <a:lnTo>
                    <a:pt x="485" y="51"/>
                  </a:lnTo>
                  <a:lnTo>
                    <a:pt x="487" y="49"/>
                  </a:lnTo>
                  <a:lnTo>
                    <a:pt x="486" y="53"/>
                  </a:lnTo>
                  <a:lnTo>
                    <a:pt x="486" y="57"/>
                  </a:lnTo>
                  <a:lnTo>
                    <a:pt x="486" y="61"/>
                  </a:lnTo>
                  <a:lnTo>
                    <a:pt x="486" y="61"/>
                  </a:lnTo>
                  <a:lnTo>
                    <a:pt x="487" y="61"/>
                  </a:lnTo>
                  <a:lnTo>
                    <a:pt x="487" y="61"/>
                  </a:lnTo>
                  <a:lnTo>
                    <a:pt x="489" y="61"/>
                  </a:lnTo>
                  <a:lnTo>
                    <a:pt x="489" y="63"/>
                  </a:lnTo>
                  <a:lnTo>
                    <a:pt x="489" y="65"/>
                  </a:lnTo>
                  <a:lnTo>
                    <a:pt x="489" y="66"/>
                  </a:lnTo>
                  <a:lnTo>
                    <a:pt x="487" y="68"/>
                  </a:lnTo>
                  <a:lnTo>
                    <a:pt x="487" y="69"/>
                  </a:lnTo>
                  <a:lnTo>
                    <a:pt x="487" y="70"/>
                  </a:lnTo>
                  <a:lnTo>
                    <a:pt x="487" y="73"/>
                  </a:lnTo>
                  <a:lnTo>
                    <a:pt x="486" y="73"/>
                  </a:lnTo>
                  <a:lnTo>
                    <a:pt x="486" y="72"/>
                  </a:lnTo>
                  <a:lnTo>
                    <a:pt x="486" y="70"/>
                  </a:lnTo>
                  <a:lnTo>
                    <a:pt x="486" y="70"/>
                  </a:lnTo>
                  <a:lnTo>
                    <a:pt x="485" y="70"/>
                  </a:lnTo>
                  <a:lnTo>
                    <a:pt x="486" y="70"/>
                  </a:lnTo>
                  <a:lnTo>
                    <a:pt x="486" y="73"/>
                  </a:lnTo>
                  <a:lnTo>
                    <a:pt x="486" y="74"/>
                  </a:lnTo>
                  <a:lnTo>
                    <a:pt x="486" y="76"/>
                  </a:lnTo>
                  <a:lnTo>
                    <a:pt x="485" y="76"/>
                  </a:lnTo>
                  <a:lnTo>
                    <a:pt x="485" y="77"/>
                  </a:lnTo>
                  <a:lnTo>
                    <a:pt x="483" y="78"/>
                  </a:lnTo>
                  <a:lnTo>
                    <a:pt x="483" y="80"/>
                  </a:lnTo>
                  <a:lnTo>
                    <a:pt x="483" y="81"/>
                  </a:lnTo>
                  <a:lnTo>
                    <a:pt x="485" y="81"/>
                  </a:lnTo>
                  <a:lnTo>
                    <a:pt x="485" y="80"/>
                  </a:lnTo>
                  <a:lnTo>
                    <a:pt x="485" y="82"/>
                  </a:lnTo>
                  <a:lnTo>
                    <a:pt x="485" y="86"/>
                  </a:lnTo>
                  <a:lnTo>
                    <a:pt x="485" y="89"/>
                  </a:lnTo>
                  <a:lnTo>
                    <a:pt x="483" y="91"/>
                  </a:lnTo>
                  <a:lnTo>
                    <a:pt x="483" y="94"/>
                  </a:lnTo>
                  <a:lnTo>
                    <a:pt x="482" y="94"/>
                  </a:lnTo>
                  <a:lnTo>
                    <a:pt x="481" y="94"/>
                  </a:lnTo>
                  <a:lnTo>
                    <a:pt x="480" y="94"/>
                  </a:lnTo>
                  <a:lnTo>
                    <a:pt x="480" y="95"/>
                  </a:lnTo>
                  <a:lnTo>
                    <a:pt x="481" y="97"/>
                  </a:lnTo>
                  <a:lnTo>
                    <a:pt x="481" y="98"/>
                  </a:lnTo>
                  <a:lnTo>
                    <a:pt x="481" y="98"/>
                  </a:lnTo>
                  <a:lnTo>
                    <a:pt x="482" y="101"/>
                  </a:lnTo>
                  <a:lnTo>
                    <a:pt x="480" y="104"/>
                  </a:lnTo>
                  <a:lnTo>
                    <a:pt x="480" y="108"/>
                  </a:lnTo>
                  <a:lnTo>
                    <a:pt x="480" y="112"/>
                  </a:lnTo>
                  <a:lnTo>
                    <a:pt x="480" y="116"/>
                  </a:lnTo>
                  <a:lnTo>
                    <a:pt x="477" y="120"/>
                  </a:lnTo>
                  <a:lnTo>
                    <a:pt x="478" y="119"/>
                  </a:lnTo>
                  <a:lnTo>
                    <a:pt x="478" y="118"/>
                  </a:lnTo>
                  <a:lnTo>
                    <a:pt x="478" y="116"/>
                  </a:lnTo>
                  <a:lnTo>
                    <a:pt x="477" y="115"/>
                  </a:lnTo>
                  <a:lnTo>
                    <a:pt x="477" y="120"/>
                  </a:lnTo>
                  <a:lnTo>
                    <a:pt x="477" y="119"/>
                  </a:lnTo>
                  <a:lnTo>
                    <a:pt x="476" y="118"/>
                  </a:lnTo>
                  <a:lnTo>
                    <a:pt x="474" y="118"/>
                  </a:lnTo>
                  <a:lnTo>
                    <a:pt x="474" y="128"/>
                  </a:lnTo>
                  <a:lnTo>
                    <a:pt x="473" y="141"/>
                  </a:lnTo>
                  <a:lnTo>
                    <a:pt x="472" y="141"/>
                  </a:lnTo>
                  <a:lnTo>
                    <a:pt x="472" y="142"/>
                  </a:lnTo>
                  <a:lnTo>
                    <a:pt x="470" y="145"/>
                  </a:lnTo>
                  <a:lnTo>
                    <a:pt x="470" y="148"/>
                  </a:lnTo>
                  <a:lnTo>
                    <a:pt x="469" y="149"/>
                  </a:lnTo>
                  <a:lnTo>
                    <a:pt x="470" y="149"/>
                  </a:lnTo>
                  <a:lnTo>
                    <a:pt x="470" y="149"/>
                  </a:lnTo>
                  <a:lnTo>
                    <a:pt x="470" y="148"/>
                  </a:lnTo>
                  <a:lnTo>
                    <a:pt x="470" y="148"/>
                  </a:lnTo>
                  <a:lnTo>
                    <a:pt x="470" y="149"/>
                  </a:lnTo>
                  <a:lnTo>
                    <a:pt x="470" y="150"/>
                  </a:lnTo>
                  <a:lnTo>
                    <a:pt x="470" y="150"/>
                  </a:lnTo>
                  <a:lnTo>
                    <a:pt x="472" y="152"/>
                  </a:lnTo>
                  <a:lnTo>
                    <a:pt x="470" y="153"/>
                  </a:lnTo>
                  <a:lnTo>
                    <a:pt x="469" y="153"/>
                  </a:lnTo>
                  <a:lnTo>
                    <a:pt x="469" y="152"/>
                  </a:lnTo>
                  <a:lnTo>
                    <a:pt x="469" y="153"/>
                  </a:lnTo>
                  <a:lnTo>
                    <a:pt x="469" y="154"/>
                  </a:lnTo>
                  <a:lnTo>
                    <a:pt x="468" y="154"/>
                  </a:lnTo>
                  <a:lnTo>
                    <a:pt x="468" y="154"/>
                  </a:lnTo>
                  <a:lnTo>
                    <a:pt x="468" y="157"/>
                  </a:lnTo>
                  <a:lnTo>
                    <a:pt x="468" y="158"/>
                  </a:lnTo>
                  <a:lnTo>
                    <a:pt x="468" y="159"/>
                  </a:lnTo>
                  <a:lnTo>
                    <a:pt x="469" y="161"/>
                  </a:lnTo>
                  <a:lnTo>
                    <a:pt x="469" y="162"/>
                  </a:lnTo>
                  <a:lnTo>
                    <a:pt x="469" y="166"/>
                  </a:lnTo>
                  <a:lnTo>
                    <a:pt x="468" y="169"/>
                  </a:lnTo>
                  <a:lnTo>
                    <a:pt x="468" y="173"/>
                  </a:lnTo>
                  <a:lnTo>
                    <a:pt x="466" y="178"/>
                  </a:lnTo>
                  <a:lnTo>
                    <a:pt x="466" y="176"/>
                  </a:lnTo>
                  <a:lnTo>
                    <a:pt x="465" y="178"/>
                  </a:lnTo>
                  <a:lnTo>
                    <a:pt x="464" y="179"/>
                  </a:lnTo>
                  <a:lnTo>
                    <a:pt x="464" y="180"/>
                  </a:lnTo>
                  <a:lnTo>
                    <a:pt x="463" y="182"/>
                  </a:lnTo>
                  <a:lnTo>
                    <a:pt x="464" y="184"/>
                  </a:lnTo>
                  <a:lnTo>
                    <a:pt x="465" y="187"/>
                  </a:lnTo>
                  <a:lnTo>
                    <a:pt x="464" y="190"/>
                  </a:lnTo>
                  <a:lnTo>
                    <a:pt x="464" y="192"/>
                  </a:lnTo>
                  <a:lnTo>
                    <a:pt x="461" y="195"/>
                  </a:lnTo>
                  <a:lnTo>
                    <a:pt x="461" y="197"/>
                  </a:lnTo>
                  <a:lnTo>
                    <a:pt x="460" y="201"/>
                  </a:lnTo>
                  <a:lnTo>
                    <a:pt x="461" y="201"/>
                  </a:lnTo>
                  <a:lnTo>
                    <a:pt x="461" y="203"/>
                  </a:lnTo>
                  <a:lnTo>
                    <a:pt x="461" y="204"/>
                  </a:lnTo>
                  <a:lnTo>
                    <a:pt x="463" y="204"/>
                  </a:lnTo>
                  <a:lnTo>
                    <a:pt x="463" y="205"/>
                  </a:lnTo>
                  <a:lnTo>
                    <a:pt x="460" y="213"/>
                  </a:lnTo>
                  <a:lnTo>
                    <a:pt x="459" y="220"/>
                  </a:lnTo>
                  <a:lnTo>
                    <a:pt x="457" y="227"/>
                  </a:lnTo>
                  <a:lnTo>
                    <a:pt x="457" y="227"/>
                  </a:lnTo>
                  <a:lnTo>
                    <a:pt x="455" y="230"/>
                  </a:lnTo>
                  <a:lnTo>
                    <a:pt x="455" y="233"/>
                  </a:lnTo>
                  <a:lnTo>
                    <a:pt x="455" y="235"/>
                  </a:lnTo>
                  <a:lnTo>
                    <a:pt x="456" y="238"/>
                  </a:lnTo>
                  <a:lnTo>
                    <a:pt x="455" y="238"/>
                  </a:lnTo>
                  <a:lnTo>
                    <a:pt x="453" y="238"/>
                  </a:lnTo>
                  <a:lnTo>
                    <a:pt x="452" y="239"/>
                  </a:lnTo>
                  <a:lnTo>
                    <a:pt x="451" y="239"/>
                  </a:lnTo>
                  <a:lnTo>
                    <a:pt x="452" y="241"/>
                  </a:lnTo>
                  <a:lnTo>
                    <a:pt x="452" y="243"/>
                  </a:lnTo>
                  <a:lnTo>
                    <a:pt x="451" y="246"/>
                  </a:lnTo>
                  <a:lnTo>
                    <a:pt x="451" y="248"/>
                  </a:lnTo>
                  <a:lnTo>
                    <a:pt x="451" y="248"/>
                  </a:lnTo>
                  <a:lnTo>
                    <a:pt x="449" y="250"/>
                  </a:lnTo>
                  <a:lnTo>
                    <a:pt x="448" y="252"/>
                  </a:lnTo>
                  <a:lnTo>
                    <a:pt x="448" y="255"/>
                  </a:lnTo>
                  <a:lnTo>
                    <a:pt x="447" y="258"/>
                  </a:lnTo>
                  <a:lnTo>
                    <a:pt x="446" y="259"/>
                  </a:lnTo>
                  <a:lnTo>
                    <a:pt x="448" y="264"/>
                  </a:lnTo>
                  <a:lnTo>
                    <a:pt x="446" y="263"/>
                  </a:lnTo>
                  <a:lnTo>
                    <a:pt x="446" y="264"/>
                  </a:lnTo>
                  <a:lnTo>
                    <a:pt x="444" y="265"/>
                  </a:lnTo>
                  <a:lnTo>
                    <a:pt x="444" y="264"/>
                  </a:lnTo>
                  <a:lnTo>
                    <a:pt x="443" y="265"/>
                  </a:lnTo>
                  <a:lnTo>
                    <a:pt x="444" y="268"/>
                  </a:lnTo>
                  <a:lnTo>
                    <a:pt x="442" y="267"/>
                  </a:lnTo>
                  <a:lnTo>
                    <a:pt x="442" y="268"/>
                  </a:lnTo>
                  <a:lnTo>
                    <a:pt x="443" y="269"/>
                  </a:lnTo>
                  <a:lnTo>
                    <a:pt x="443" y="271"/>
                  </a:lnTo>
                  <a:lnTo>
                    <a:pt x="444" y="271"/>
                  </a:lnTo>
                  <a:lnTo>
                    <a:pt x="444" y="269"/>
                  </a:lnTo>
                  <a:lnTo>
                    <a:pt x="446" y="272"/>
                  </a:lnTo>
                  <a:lnTo>
                    <a:pt x="446" y="273"/>
                  </a:lnTo>
                  <a:lnTo>
                    <a:pt x="446" y="273"/>
                  </a:lnTo>
                  <a:lnTo>
                    <a:pt x="444" y="275"/>
                  </a:lnTo>
                  <a:lnTo>
                    <a:pt x="443" y="276"/>
                  </a:lnTo>
                  <a:lnTo>
                    <a:pt x="443" y="277"/>
                  </a:lnTo>
                  <a:lnTo>
                    <a:pt x="444" y="279"/>
                  </a:lnTo>
                  <a:lnTo>
                    <a:pt x="447" y="281"/>
                  </a:lnTo>
                  <a:lnTo>
                    <a:pt x="446" y="280"/>
                  </a:lnTo>
                  <a:lnTo>
                    <a:pt x="446" y="282"/>
                  </a:lnTo>
                  <a:lnTo>
                    <a:pt x="446" y="284"/>
                  </a:lnTo>
                  <a:lnTo>
                    <a:pt x="444" y="284"/>
                  </a:lnTo>
                  <a:lnTo>
                    <a:pt x="443" y="285"/>
                  </a:lnTo>
                  <a:lnTo>
                    <a:pt x="443" y="285"/>
                  </a:lnTo>
                  <a:lnTo>
                    <a:pt x="442" y="286"/>
                  </a:lnTo>
                  <a:lnTo>
                    <a:pt x="442" y="289"/>
                  </a:lnTo>
                  <a:lnTo>
                    <a:pt x="440" y="289"/>
                  </a:lnTo>
                  <a:lnTo>
                    <a:pt x="440" y="290"/>
                  </a:lnTo>
                  <a:lnTo>
                    <a:pt x="440" y="290"/>
                  </a:lnTo>
                  <a:lnTo>
                    <a:pt x="442" y="292"/>
                  </a:lnTo>
                  <a:lnTo>
                    <a:pt x="442" y="292"/>
                  </a:lnTo>
                  <a:lnTo>
                    <a:pt x="440" y="298"/>
                  </a:lnTo>
                  <a:lnTo>
                    <a:pt x="438" y="303"/>
                  </a:lnTo>
                  <a:lnTo>
                    <a:pt x="435" y="309"/>
                  </a:lnTo>
                  <a:lnTo>
                    <a:pt x="435" y="310"/>
                  </a:lnTo>
                  <a:lnTo>
                    <a:pt x="435" y="310"/>
                  </a:lnTo>
                  <a:lnTo>
                    <a:pt x="436" y="310"/>
                  </a:lnTo>
                  <a:lnTo>
                    <a:pt x="436" y="310"/>
                  </a:lnTo>
                  <a:lnTo>
                    <a:pt x="438" y="310"/>
                  </a:lnTo>
                  <a:lnTo>
                    <a:pt x="438" y="310"/>
                  </a:lnTo>
                  <a:lnTo>
                    <a:pt x="438" y="313"/>
                  </a:lnTo>
                  <a:lnTo>
                    <a:pt x="438" y="314"/>
                  </a:lnTo>
                  <a:lnTo>
                    <a:pt x="436" y="315"/>
                  </a:lnTo>
                  <a:lnTo>
                    <a:pt x="435" y="317"/>
                  </a:lnTo>
                  <a:lnTo>
                    <a:pt x="435" y="318"/>
                  </a:lnTo>
                  <a:lnTo>
                    <a:pt x="436" y="318"/>
                  </a:lnTo>
                  <a:lnTo>
                    <a:pt x="434" y="324"/>
                  </a:lnTo>
                  <a:lnTo>
                    <a:pt x="432" y="323"/>
                  </a:lnTo>
                  <a:lnTo>
                    <a:pt x="432" y="328"/>
                  </a:lnTo>
                  <a:lnTo>
                    <a:pt x="432" y="330"/>
                  </a:lnTo>
                  <a:lnTo>
                    <a:pt x="432" y="328"/>
                  </a:lnTo>
                  <a:lnTo>
                    <a:pt x="434" y="327"/>
                  </a:lnTo>
                  <a:lnTo>
                    <a:pt x="434" y="327"/>
                  </a:lnTo>
                  <a:lnTo>
                    <a:pt x="434" y="330"/>
                  </a:lnTo>
                  <a:lnTo>
                    <a:pt x="434" y="332"/>
                  </a:lnTo>
                  <a:lnTo>
                    <a:pt x="434" y="336"/>
                  </a:lnTo>
                  <a:lnTo>
                    <a:pt x="434" y="339"/>
                  </a:lnTo>
                  <a:lnTo>
                    <a:pt x="432" y="341"/>
                  </a:lnTo>
                  <a:lnTo>
                    <a:pt x="431" y="340"/>
                  </a:lnTo>
                  <a:lnTo>
                    <a:pt x="431" y="340"/>
                  </a:lnTo>
                  <a:lnTo>
                    <a:pt x="431" y="340"/>
                  </a:lnTo>
                  <a:lnTo>
                    <a:pt x="431" y="337"/>
                  </a:lnTo>
                  <a:lnTo>
                    <a:pt x="430" y="337"/>
                  </a:lnTo>
                  <a:lnTo>
                    <a:pt x="430" y="339"/>
                  </a:lnTo>
                  <a:lnTo>
                    <a:pt x="429" y="340"/>
                  </a:lnTo>
                  <a:lnTo>
                    <a:pt x="429" y="341"/>
                  </a:lnTo>
                  <a:lnTo>
                    <a:pt x="429" y="343"/>
                  </a:lnTo>
                  <a:lnTo>
                    <a:pt x="427" y="343"/>
                  </a:lnTo>
                  <a:lnTo>
                    <a:pt x="429" y="345"/>
                  </a:lnTo>
                  <a:lnTo>
                    <a:pt x="429" y="348"/>
                  </a:lnTo>
                  <a:lnTo>
                    <a:pt x="429" y="349"/>
                  </a:lnTo>
                  <a:lnTo>
                    <a:pt x="429" y="352"/>
                  </a:lnTo>
                  <a:lnTo>
                    <a:pt x="426" y="361"/>
                  </a:lnTo>
                  <a:lnTo>
                    <a:pt x="426" y="369"/>
                  </a:lnTo>
                  <a:lnTo>
                    <a:pt x="425" y="375"/>
                  </a:lnTo>
                  <a:lnTo>
                    <a:pt x="423" y="375"/>
                  </a:lnTo>
                  <a:lnTo>
                    <a:pt x="423" y="375"/>
                  </a:lnTo>
                  <a:lnTo>
                    <a:pt x="422" y="377"/>
                  </a:lnTo>
                  <a:lnTo>
                    <a:pt x="421" y="377"/>
                  </a:lnTo>
                  <a:lnTo>
                    <a:pt x="421" y="379"/>
                  </a:lnTo>
                  <a:lnTo>
                    <a:pt x="421" y="379"/>
                  </a:lnTo>
                  <a:lnTo>
                    <a:pt x="422" y="381"/>
                  </a:lnTo>
                  <a:lnTo>
                    <a:pt x="422" y="382"/>
                  </a:lnTo>
                  <a:lnTo>
                    <a:pt x="422" y="383"/>
                  </a:lnTo>
                  <a:lnTo>
                    <a:pt x="419" y="385"/>
                  </a:lnTo>
                  <a:lnTo>
                    <a:pt x="419" y="387"/>
                  </a:lnTo>
                  <a:lnTo>
                    <a:pt x="419" y="389"/>
                  </a:lnTo>
                  <a:lnTo>
                    <a:pt x="418" y="390"/>
                  </a:lnTo>
                  <a:lnTo>
                    <a:pt x="418" y="391"/>
                  </a:lnTo>
                  <a:lnTo>
                    <a:pt x="417" y="391"/>
                  </a:lnTo>
                  <a:lnTo>
                    <a:pt x="415" y="394"/>
                  </a:lnTo>
                  <a:lnTo>
                    <a:pt x="415" y="395"/>
                  </a:lnTo>
                  <a:lnTo>
                    <a:pt x="415" y="398"/>
                  </a:lnTo>
                  <a:lnTo>
                    <a:pt x="415" y="402"/>
                  </a:lnTo>
                  <a:lnTo>
                    <a:pt x="414" y="404"/>
                  </a:lnTo>
                  <a:lnTo>
                    <a:pt x="413" y="408"/>
                  </a:lnTo>
                  <a:lnTo>
                    <a:pt x="413" y="411"/>
                  </a:lnTo>
                  <a:lnTo>
                    <a:pt x="411" y="411"/>
                  </a:lnTo>
                  <a:lnTo>
                    <a:pt x="411" y="413"/>
                  </a:lnTo>
                  <a:lnTo>
                    <a:pt x="410" y="416"/>
                  </a:lnTo>
                  <a:lnTo>
                    <a:pt x="410" y="417"/>
                  </a:lnTo>
                  <a:lnTo>
                    <a:pt x="409" y="420"/>
                  </a:lnTo>
                  <a:lnTo>
                    <a:pt x="409" y="423"/>
                  </a:lnTo>
                  <a:lnTo>
                    <a:pt x="408" y="423"/>
                  </a:lnTo>
                  <a:lnTo>
                    <a:pt x="408" y="421"/>
                  </a:lnTo>
                  <a:lnTo>
                    <a:pt x="408" y="421"/>
                  </a:lnTo>
                  <a:lnTo>
                    <a:pt x="406" y="421"/>
                  </a:lnTo>
                  <a:lnTo>
                    <a:pt x="406" y="423"/>
                  </a:lnTo>
                  <a:lnTo>
                    <a:pt x="405" y="423"/>
                  </a:lnTo>
                  <a:lnTo>
                    <a:pt x="405" y="421"/>
                  </a:lnTo>
                  <a:lnTo>
                    <a:pt x="404" y="421"/>
                  </a:lnTo>
                  <a:lnTo>
                    <a:pt x="404" y="421"/>
                  </a:lnTo>
                  <a:lnTo>
                    <a:pt x="404" y="423"/>
                  </a:lnTo>
                  <a:lnTo>
                    <a:pt x="404" y="425"/>
                  </a:lnTo>
                  <a:lnTo>
                    <a:pt x="404" y="428"/>
                  </a:lnTo>
                  <a:lnTo>
                    <a:pt x="405" y="430"/>
                  </a:lnTo>
                  <a:lnTo>
                    <a:pt x="406" y="433"/>
                  </a:lnTo>
                  <a:lnTo>
                    <a:pt x="408" y="437"/>
                  </a:lnTo>
                  <a:lnTo>
                    <a:pt x="408" y="440"/>
                  </a:lnTo>
                  <a:lnTo>
                    <a:pt x="408" y="442"/>
                  </a:lnTo>
                  <a:lnTo>
                    <a:pt x="406" y="445"/>
                  </a:lnTo>
                  <a:lnTo>
                    <a:pt x="406" y="446"/>
                  </a:lnTo>
                  <a:lnTo>
                    <a:pt x="405" y="449"/>
                  </a:lnTo>
                  <a:lnTo>
                    <a:pt x="405" y="450"/>
                  </a:lnTo>
                  <a:lnTo>
                    <a:pt x="405" y="451"/>
                  </a:lnTo>
                  <a:lnTo>
                    <a:pt x="406" y="447"/>
                  </a:lnTo>
                  <a:lnTo>
                    <a:pt x="405" y="455"/>
                  </a:lnTo>
                  <a:lnTo>
                    <a:pt x="404" y="455"/>
                  </a:lnTo>
                  <a:lnTo>
                    <a:pt x="404" y="458"/>
                  </a:lnTo>
                  <a:lnTo>
                    <a:pt x="402" y="461"/>
                  </a:lnTo>
                  <a:lnTo>
                    <a:pt x="402" y="464"/>
                  </a:lnTo>
                  <a:lnTo>
                    <a:pt x="402" y="467"/>
                  </a:lnTo>
                  <a:lnTo>
                    <a:pt x="402" y="471"/>
                  </a:lnTo>
                  <a:lnTo>
                    <a:pt x="402" y="471"/>
                  </a:lnTo>
                  <a:lnTo>
                    <a:pt x="402" y="474"/>
                  </a:lnTo>
                  <a:lnTo>
                    <a:pt x="401" y="475"/>
                  </a:lnTo>
                  <a:lnTo>
                    <a:pt x="401" y="476"/>
                  </a:lnTo>
                  <a:lnTo>
                    <a:pt x="401" y="478"/>
                  </a:lnTo>
                  <a:lnTo>
                    <a:pt x="402" y="480"/>
                  </a:lnTo>
                  <a:lnTo>
                    <a:pt x="401" y="479"/>
                  </a:lnTo>
                  <a:lnTo>
                    <a:pt x="402" y="488"/>
                  </a:lnTo>
                  <a:lnTo>
                    <a:pt x="401" y="498"/>
                  </a:lnTo>
                  <a:lnTo>
                    <a:pt x="398" y="510"/>
                  </a:lnTo>
                  <a:lnTo>
                    <a:pt x="397" y="510"/>
                  </a:lnTo>
                  <a:lnTo>
                    <a:pt x="397" y="512"/>
                  </a:lnTo>
                  <a:lnTo>
                    <a:pt x="396" y="514"/>
                  </a:lnTo>
                  <a:lnTo>
                    <a:pt x="396" y="517"/>
                  </a:lnTo>
                  <a:lnTo>
                    <a:pt x="396" y="519"/>
                  </a:lnTo>
                  <a:lnTo>
                    <a:pt x="396" y="518"/>
                  </a:lnTo>
                  <a:lnTo>
                    <a:pt x="394" y="518"/>
                  </a:lnTo>
                  <a:lnTo>
                    <a:pt x="394" y="521"/>
                  </a:lnTo>
                  <a:lnTo>
                    <a:pt x="394" y="525"/>
                  </a:lnTo>
                  <a:lnTo>
                    <a:pt x="392" y="529"/>
                  </a:lnTo>
                  <a:lnTo>
                    <a:pt x="392" y="531"/>
                  </a:lnTo>
                  <a:lnTo>
                    <a:pt x="392" y="535"/>
                  </a:lnTo>
                  <a:lnTo>
                    <a:pt x="392" y="535"/>
                  </a:lnTo>
                  <a:lnTo>
                    <a:pt x="391" y="536"/>
                  </a:lnTo>
                  <a:lnTo>
                    <a:pt x="391" y="539"/>
                  </a:lnTo>
                  <a:lnTo>
                    <a:pt x="391" y="540"/>
                  </a:lnTo>
                  <a:lnTo>
                    <a:pt x="391" y="543"/>
                  </a:lnTo>
                  <a:lnTo>
                    <a:pt x="389" y="544"/>
                  </a:lnTo>
                  <a:lnTo>
                    <a:pt x="388" y="544"/>
                  </a:lnTo>
                  <a:lnTo>
                    <a:pt x="388" y="555"/>
                  </a:lnTo>
                  <a:lnTo>
                    <a:pt x="384" y="568"/>
                  </a:lnTo>
                  <a:lnTo>
                    <a:pt x="384" y="567"/>
                  </a:lnTo>
                  <a:lnTo>
                    <a:pt x="375" y="580"/>
                  </a:lnTo>
                  <a:lnTo>
                    <a:pt x="370" y="586"/>
                  </a:lnTo>
                  <a:lnTo>
                    <a:pt x="364" y="587"/>
                  </a:lnTo>
                  <a:lnTo>
                    <a:pt x="363" y="585"/>
                  </a:lnTo>
                  <a:lnTo>
                    <a:pt x="362" y="580"/>
                  </a:lnTo>
                  <a:lnTo>
                    <a:pt x="362" y="573"/>
                  </a:lnTo>
                  <a:lnTo>
                    <a:pt x="362" y="564"/>
                  </a:lnTo>
                  <a:lnTo>
                    <a:pt x="363" y="556"/>
                  </a:lnTo>
                  <a:lnTo>
                    <a:pt x="364" y="550"/>
                  </a:lnTo>
                  <a:lnTo>
                    <a:pt x="366" y="544"/>
                  </a:lnTo>
                  <a:lnTo>
                    <a:pt x="366" y="542"/>
                  </a:lnTo>
                  <a:lnTo>
                    <a:pt x="370" y="525"/>
                  </a:lnTo>
                  <a:lnTo>
                    <a:pt x="370" y="525"/>
                  </a:lnTo>
                  <a:lnTo>
                    <a:pt x="370" y="523"/>
                  </a:lnTo>
                  <a:lnTo>
                    <a:pt x="370" y="522"/>
                  </a:lnTo>
                  <a:lnTo>
                    <a:pt x="371" y="508"/>
                  </a:lnTo>
                  <a:lnTo>
                    <a:pt x="375" y="495"/>
                  </a:lnTo>
                  <a:lnTo>
                    <a:pt x="375" y="493"/>
                  </a:lnTo>
                  <a:lnTo>
                    <a:pt x="375" y="489"/>
                  </a:lnTo>
                  <a:lnTo>
                    <a:pt x="375" y="485"/>
                  </a:lnTo>
                  <a:lnTo>
                    <a:pt x="372" y="481"/>
                  </a:lnTo>
                  <a:lnTo>
                    <a:pt x="371" y="483"/>
                  </a:lnTo>
                  <a:lnTo>
                    <a:pt x="371" y="480"/>
                  </a:lnTo>
                  <a:lnTo>
                    <a:pt x="370" y="478"/>
                  </a:lnTo>
                  <a:lnTo>
                    <a:pt x="368" y="476"/>
                  </a:lnTo>
                  <a:lnTo>
                    <a:pt x="367" y="476"/>
                  </a:lnTo>
                  <a:lnTo>
                    <a:pt x="367" y="476"/>
                  </a:lnTo>
                  <a:lnTo>
                    <a:pt x="366" y="476"/>
                  </a:lnTo>
                  <a:lnTo>
                    <a:pt x="366" y="476"/>
                  </a:lnTo>
                  <a:lnTo>
                    <a:pt x="364" y="476"/>
                  </a:lnTo>
                  <a:lnTo>
                    <a:pt x="363" y="474"/>
                  </a:lnTo>
                  <a:lnTo>
                    <a:pt x="363" y="472"/>
                  </a:lnTo>
                  <a:lnTo>
                    <a:pt x="363" y="472"/>
                  </a:lnTo>
                  <a:lnTo>
                    <a:pt x="362" y="471"/>
                  </a:lnTo>
                  <a:lnTo>
                    <a:pt x="362" y="468"/>
                  </a:lnTo>
                  <a:lnTo>
                    <a:pt x="362" y="470"/>
                  </a:lnTo>
                  <a:lnTo>
                    <a:pt x="363" y="470"/>
                  </a:lnTo>
                  <a:lnTo>
                    <a:pt x="364" y="471"/>
                  </a:lnTo>
                  <a:lnTo>
                    <a:pt x="364" y="470"/>
                  </a:lnTo>
                  <a:lnTo>
                    <a:pt x="363" y="470"/>
                  </a:lnTo>
                  <a:lnTo>
                    <a:pt x="362" y="468"/>
                  </a:lnTo>
                  <a:lnTo>
                    <a:pt x="360" y="467"/>
                  </a:lnTo>
                  <a:lnTo>
                    <a:pt x="362" y="467"/>
                  </a:lnTo>
                  <a:lnTo>
                    <a:pt x="362" y="466"/>
                  </a:lnTo>
                  <a:lnTo>
                    <a:pt x="362" y="464"/>
                  </a:lnTo>
                  <a:lnTo>
                    <a:pt x="362" y="463"/>
                  </a:lnTo>
                  <a:lnTo>
                    <a:pt x="360" y="463"/>
                  </a:lnTo>
                  <a:lnTo>
                    <a:pt x="360" y="463"/>
                  </a:lnTo>
                  <a:lnTo>
                    <a:pt x="360" y="464"/>
                  </a:lnTo>
                  <a:lnTo>
                    <a:pt x="359" y="463"/>
                  </a:lnTo>
                  <a:lnTo>
                    <a:pt x="357" y="462"/>
                  </a:lnTo>
                  <a:lnTo>
                    <a:pt x="355" y="461"/>
                  </a:lnTo>
                  <a:lnTo>
                    <a:pt x="355" y="458"/>
                  </a:lnTo>
                  <a:lnTo>
                    <a:pt x="354" y="457"/>
                  </a:lnTo>
                  <a:lnTo>
                    <a:pt x="355" y="457"/>
                  </a:lnTo>
                  <a:lnTo>
                    <a:pt x="355" y="455"/>
                  </a:lnTo>
                  <a:lnTo>
                    <a:pt x="357" y="454"/>
                  </a:lnTo>
                  <a:lnTo>
                    <a:pt x="355" y="454"/>
                  </a:lnTo>
                  <a:lnTo>
                    <a:pt x="354" y="454"/>
                  </a:lnTo>
                  <a:lnTo>
                    <a:pt x="354" y="454"/>
                  </a:lnTo>
                  <a:lnTo>
                    <a:pt x="353" y="454"/>
                  </a:lnTo>
                  <a:lnTo>
                    <a:pt x="351" y="451"/>
                  </a:lnTo>
                  <a:lnTo>
                    <a:pt x="350" y="449"/>
                  </a:lnTo>
                  <a:lnTo>
                    <a:pt x="347" y="447"/>
                  </a:lnTo>
                  <a:lnTo>
                    <a:pt x="346" y="446"/>
                  </a:lnTo>
                  <a:lnTo>
                    <a:pt x="343" y="445"/>
                  </a:lnTo>
                  <a:lnTo>
                    <a:pt x="343" y="443"/>
                  </a:lnTo>
                  <a:lnTo>
                    <a:pt x="345" y="443"/>
                  </a:lnTo>
                  <a:lnTo>
                    <a:pt x="345" y="445"/>
                  </a:lnTo>
                  <a:lnTo>
                    <a:pt x="346" y="445"/>
                  </a:lnTo>
                  <a:lnTo>
                    <a:pt x="343" y="442"/>
                  </a:lnTo>
                  <a:lnTo>
                    <a:pt x="345" y="442"/>
                  </a:lnTo>
                  <a:lnTo>
                    <a:pt x="346" y="442"/>
                  </a:lnTo>
                  <a:lnTo>
                    <a:pt x="347" y="442"/>
                  </a:lnTo>
                  <a:lnTo>
                    <a:pt x="342" y="440"/>
                  </a:lnTo>
                  <a:lnTo>
                    <a:pt x="338" y="437"/>
                  </a:lnTo>
                  <a:lnTo>
                    <a:pt x="333" y="434"/>
                  </a:lnTo>
                  <a:lnTo>
                    <a:pt x="333" y="433"/>
                  </a:lnTo>
                  <a:lnTo>
                    <a:pt x="332" y="432"/>
                  </a:lnTo>
                  <a:lnTo>
                    <a:pt x="329" y="432"/>
                  </a:lnTo>
                  <a:lnTo>
                    <a:pt x="328" y="429"/>
                  </a:lnTo>
                  <a:lnTo>
                    <a:pt x="328" y="430"/>
                  </a:lnTo>
                  <a:lnTo>
                    <a:pt x="329" y="432"/>
                  </a:lnTo>
                  <a:lnTo>
                    <a:pt x="329" y="432"/>
                  </a:lnTo>
                  <a:lnTo>
                    <a:pt x="326" y="432"/>
                  </a:lnTo>
                  <a:lnTo>
                    <a:pt x="328" y="430"/>
                  </a:lnTo>
                  <a:lnTo>
                    <a:pt x="326" y="432"/>
                  </a:lnTo>
                  <a:lnTo>
                    <a:pt x="325" y="430"/>
                  </a:lnTo>
                  <a:lnTo>
                    <a:pt x="325" y="429"/>
                  </a:lnTo>
                  <a:lnTo>
                    <a:pt x="326" y="429"/>
                  </a:lnTo>
                  <a:lnTo>
                    <a:pt x="325" y="429"/>
                  </a:lnTo>
                  <a:lnTo>
                    <a:pt x="325" y="429"/>
                  </a:lnTo>
                  <a:lnTo>
                    <a:pt x="325" y="428"/>
                  </a:lnTo>
                  <a:lnTo>
                    <a:pt x="324" y="426"/>
                  </a:lnTo>
                  <a:lnTo>
                    <a:pt x="322" y="428"/>
                  </a:lnTo>
                  <a:lnTo>
                    <a:pt x="320" y="428"/>
                  </a:lnTo>
                  <a:lnTo>
                    <a:pt x="319" y="429"/>
                  </a:lnTo>
                  <a:lnTo>
                    <a:pt x="316" y="428"/>
                  </a:lnTo>
                  <a:lnTo>
                    <a:pt x="313" y="426"/>
                  </a:lnTo>
                  <a:lnTo>
                    <a:pt x="309" y="426"/>
                  </a:lnTo>
                  <a:lnTo>
                    <a:pt x="311" y="425"/>
                  </a:lnTo>
                  <a:lnTo>
                    <a:pt x="309" y="425"/>
                  </a:lnTo>
                  <a:lnTo>
                    <a:pt x="309" y="424"/>
                  </a:lnTo>
                  <a:lnTo>
                    <a:pt x="308" y="423"/>
                  </a:lnTo>
                  <a:lnTo>
                    <a:pt x="307" y="423"/>
                  </a:lnTo>
                  <a:lnTo>
                    <a:pt x="305" y="425"/>
                  </a:lnTo>
                  <a:lnTo>
                    <a:pt x="303" y="425"/>
                  </a:lnTo>
                  <a:lnTo>
                    <a:pt x="302" y="425"/>
                  </a:lnTo>
                  <a:lnTo>
                    <a:pt x="300" y="424"/>
                  </a:lnTo>
                  <a:lnTo>
                    <a:pt x="298" y="424"/>
                  </a:lnTo>
                  <a:lnTo>
                    <a:pt x="296" y="423"/>
                  </a:lnTo>
                  <a:lnTo>
                    <a:pt x="294" y="423"/>
                  </a:lnTo>
                  <a:lnTo>
                    <a:pt x="294" y="424"/>
                  </a:lnTo>
                  <a:lnTo>
                    <a:pt x="292" y="425"/>
                  </a:lnTo>
                  <a:lnTo>
                    <a:pt x="292" y="425"/>
                  </a:lnTo>
                  <a:lnTo>
                    <a:pt x="291" y="425"/>
                  </a:lnTo>
                  <a:lnTo>
                    <a:pt x="291" y="426"/>
                  </a:lnTo>
                  <a:lnTo>
                    <a:pt x="288" y="425"/>
                  </a:lnTo>
                  <a:lnTo>
                    <a:pt x="285" y="425"/>
                  </a:lnTo>
                  <a:lnTo>
                    <a:pt x="282" y="426"/>
                  </a:lnTo>
                  <a:lnTo>
                    <a:pt x="279" y="426"/>
                  </a:lnTo>
                  <a:lnTo>
                    <a:pt x="275" y="426"/>
                  </a:lnTo>
                  <a:lnTo>
                    <a:pt x="275" y="426"/>
                  </a:lnTo>
                  <a:lnTo>
                    <a:pt x="274" y="425"/>
                  </a:lnTo>
                  <a:lnTo>
                    <a:pt x="271" y="425"/>
                  </a:lnTo>
                  <a:lnTo>
                    <a:pt x="270" y="426"/>
                  </a:lnTo>
                  <a:lnTo>
                    <a:pt x="267" y="428"/>
                  </a:lnTo>
                  <a:lnTo>
                    <a:pt x="267" y="426"/>
                  </a:lnTo>
                  <a:lnTo>
                    <a:pt x="267" y="425"/>
                  </a:lnTo>
                  <a:lnTo>
                    <a:pt x="266" y="425"/>
                  </a:lnTo>
                  <a:lnTo>
                    <a:pt x="266" y="424"/>
                  </a:lnTo>
                  <a:lnTo>
                    <a:pt x="266" y="425"/>
                  </a:lnTo>
                  <a:lnTo>
                    <a:pt x="264" y="425"/>
                  </a:lnTo>
                  <a:lnTo>
                    <a:pt x="262" y="426"/>
                  </a:lnTo>
                  <a:lnTo>
                    <a:pt x="261" y="426"/>
                  </a:lnTo>
                  <a:lnTo>
                    <a:pt x="260" y="426"/>
                  </a:lnTo>
                  <a:lnTo>
                    <a:pt x="258" y="425"/>
                  </a:lnTo>
                  <a:lnTo>
                    <a:pt x="257" y="425"/>
                  </a:lnTo>
                  <a:lnTo>
                    <a:pt x="256" y="425"/>
                  </a:lnTo>
                  <a:lnTo>
                    <a:pt x="253" y="426"/>
                  </a:lnTo>
                  <a:lnTo>
                    <a:pt x="252" y="425"/>
                  </a:lnTo>
                  <a:lnTo>
                    <a:pt x="249" y="429"/>
                  </a:lnTo>
                  <a:lnTo>
                    <a:pt x="249" y="426"/>
                  </a:lnTo>
                  <a:lnTo>
                    <a:pt x="248" y="426"/>
                  </a:lnTo>
                  <a:lnTo>
                    <a:pt x="248" y="426"/>
                  </a:lnTo>
                  <a:lnTo>
                    <a:pt x="248" y="425"/>
                  </a:lnTo>
                  <a:lnTo>
                    <a:pt x="247" y="425"/>
                  </a:lnTo>
                  <a:lnTo>
                    <a:pt x="245" y="426"/>
                  </a:lnTo>
                  <a:lnTo>
                    <a:pt x="245" y="425"/>
                  </a:lnTo>
                  <a:lnTo>
                    <a:pt x="244" y="425"/>
                  </a:lnTo>
                  <a:lnTo>
                    <a:pt x="244" y="426"/>
                  </a:lnTo>
                  <a:lnTo>
                    <a:pt x="244" y="428"/>
                  </a:lnTo>
                  <a:lnTo>
                    <a:pt x="245" y="428"/>
                  </a:lnTo>
                  <a:lnTo>
                    <a:pt x="244" y="429"/>
                  </a:lnTo>
                  <a:lnTo>
                    <a:pt x="243" y="430"/>
                  </a:lnTo>
                  <a:lnTo>
                    <a:pt x="243" y="430"/>
                  </a:lnTo>
                  <a:lnTo>
                    <a:pt x="241" y="429"/>
                  </a:lnTo>
                  <a:lnTo>
                    <a:pt x="241" y="429"/>
                  </a:lnTo>
                  <a:lnTo>
                    <a:pt x="240" y="429"/>
                  </a:lnTo>
                  <a:lnTo>
                    <a:pt x="239" y="430"/>
                  </a:lnTo>
                  <a:lnTo>
                    <a:pt x="239" y="434"/>
                  </a:lnTo>
                  <a:lnTo>
                    <a:pt x="239" y="433"/>
                  </a:lnTo>
                  <a:lnTo>
                    <a:pt x="237" y="433"/>
                  </a:lnTo>
                  <a:lnTo>
                    <a:pt x="236" y="433"/>
                  </a:lnTo>
                  <a:lnTo>
                    <a:pt x="235" y="433"/>
                  </a:lnTo>
                  <a:lnTo>
                    <a:pt x="235" y="432"/>
                  </a:lnTo>
                  <a:lnTo>
                    <a:pt x="233" y="432"/>
                  </a:lnTo>
                  <a:lnTo>
                    <a:pt x="232" y="433"/>
                  </a:lnTo>
                  <a:lnTo>
                    <a:pt x="231" y="432"/>
                  </a:lnTo>
                  <a:lnTo>
                    <a:pt x="231" y="432"/>
                  </a:lnTo>
                  <a:lnTo>
                    <a:pt x="230" y="433"/>
                  </a:lnTo>
                  <a:lnTo>
                    <a:pt x="230" y="434"/>
                  </a:lnTo>
                  <a:lnTo>
                    <a:pt x="226" y="434"/>
                  </a:lnTo>
                  <a:lnTo>
                    <a:pt x="220" y="434"/>
                  </a:lnTo>
                  <a:lnTo>
                    <a:pt x="216" y="434"/>
                  </a:lnTo>
                  <a:lnTo>
                    <a:pt x="216" y="436"/>
                  </a:lnTo>
                  <a:lnTo>
                    <a:pt x="216" y="436"/>
                  </a:lnTo>
                  <a:lnTo>
                    <a:pt x="216" y="437"/>
                  </a:lnTo>
                  <a:lnTo>
                    <a:pt x="218" y="437"/>
                  </a:lnTo>
                  <a:lnTo>
                    <a:pt x="218" y="438"/>
                  </a:lnTo>
                  <a:lnTo>
                    <a:pt x="216" y="440"/>
                  </a:lnTo>
                  <a:lnTo>
                    <a:pt x="215" y="440"/>
                  </a:lnTo>
                  <a:lnTo>
                    <a:pt x="213" y="440"/>
                  </a:lnTo>
                  <a:lnTo>
                    <a:pt x="211" y="438"/>
                  </a:lnTo>
                  <a:lnTo>
                    <a:pt x="213" y="440"/>
                  </a:lnTo>
                  <a:lnTo>
                    <a:pt x="207" y="441"/>
                  </a:lnTo>
                  <a:lnTo>
                    <a:pt x="207" y="440"/>
                  </a:lnTo>
                  <a:lnTo>
                    <a:pt x="203" y="441"/>
                  </a:lnTo>
                  <a:lnTo>
                    <a:pt x="203" y="442"/>
                  </a:lnTo>
                  <a:lnTo>
                    <a:pt x="205" y="442"/>
                  </a:lnTo>
                  <a:lnTo>
                    <a:pt x="205" y="442"/>
                  </a:lnTo>
                  <a:lnTo>
                    <a:pt x="206" y="442"/>
                  </a:lnTo>
                  <a:lnTo>
                    <a:pt x="205" y="443"/>
                  </a:lnTo>
                  <a:lnTo>
                    <a:pt x="202" y="445"/>
                  </a:lnTo>
                  <a:lnTo>
                    <a:pt x="201" y="446"/>
                  </a:lnTo>
                  <a:lnTo>
                    <a:pt x="199" y="447"/>
                  </a:lnTo>
                  <a:lnTo>
                    <a:pt x="197" y="447"/>
                  </a:lnTo>
                  <a:lnTo>
                    <a:pt x="197" y="446"/>
                  </a:lnTo>
                  <a:lnTo>
                    <a:pt x="197" y="446"/>
                  </a:lnTo>
                  <a:lnTo>
                    <a:pt x="197" y="446"/>
                  </a:lnTo>
                  <a:lnTo>
                    <a:pt x="198" y="445"/>
                  </a:lnTo>
                  <a:lnTo>
                    <a:pt x="198" y="443"/>
                  </a:lnTo>
                  <a:lnTo>
                    <a:pt x="197" y="443"/>
                  </a:lnTo>
                  <a:lnTo>
                    <a:pt x="195" y="443"/>
                  </a:lnTo>
                  <a:lnTo>
                    <a:pt x="195" y="445"/>
                  </a:lnTo>
                  <a:lnTo>
                    <a:pt x="194" y="445"/>
                  </a:lnTo>
                  <a:lnTo>
                    <a:pt x="193" y="445"/>
                  </a:lnTo>
                  <a:lnTo>
                    <a:pt x="193" y="446"/>
                  </a:lnTo>
                  <a:lnTo>
                    <a:pt x="192" y="447"/>
                  </a:lnTo>
                  <a:lnTo>
                    <a:pt x="190" y="449"/>
                  </a:lnTo>
                  <a:lnTo>
                    <a:pt x="190" y="450"/>
                  </a:lnTo>
                  <a:lnTo>
                    <a:pt x="186" y="451"/>
                  </a:lnTo>
                  <a:lnTo>
                    <a:pt x="184" y="453"/>
                  </a:lnTo>
                  <a:lnTo>
                    <a:pt x="181" y="454"/>
                  </a:lnTo>
                  <a:lnTo>
                    <a:pt x="180" y="455"/>
                  </a:lnTo>
                  <a:lnTo>
                    <a:pt x="177" y="458"/>
                  </a:lnTo>
                  <a:lnTo>
                    <a:pt x="175" y="458"/>
                  </a:lnTo>
                  <a:lnTo>
                    <a:pt x="175" y="458"/>
                  </a:lnTo>
                  <a:lnTo>
                    <a:pt x="173" y="458"/>
                  </a:lnTo>
                  <a:lnTo>
                    <a:pt x="173" y="458"/>
                  </a:lnTo>
                  <a:lnTo>
                    <a:pt x="172" y="458"/>
                  </a:lnTo>
                  <a:lnTo>
                    <a:pt x="171" y="458"/>
                  </a:lnTo>
                  <a:lnTo>
                    <a:pt x="171" y="459"/>
                  </a:lnTo>
                  <a:lnTo>
                    <a:pt x="171" y="461"/>
                  </a:lnTo>
                  <a:lnTo>
                    <a:pt x="171" y="461"/>
                  </a:lnTo>
                  <a:lnTo>
                    <a:pt x="167" y="461"/>
                  </a:lnTo>
                  <a:lnTo>
                    <a:pt x="167" y="462"/>
                  </a:lnTo>
                  <a:lnTo>
                    <a:pt x="165" y="462"/>
                  </a:lnTo>
                  <a:lnTo>
                    <a:pt x="164" y="462"/>
                  </a:lnTo>
                  <a:lnTo>
                    <a:pt x="163" y="462"/>
                  </a:lnTo>
                  <a:lnTo>
                    <a:pt x="161" y="462"/>
                  </a:lnTo>
                  <a:lnTo>
                    <a:pt x="160" y="463"/>
                  </a:lnTo>
                  <a:lnTo>
                    <a:pt x="159" y="464"/>
                  </a:lnTo>
                  <a:lnTo>
                    <a:pt x="158" y="466"/>
                  </a:lnTo>
                  <a:lnTo>
                    <a:pt x="156" y="467"/>
                  </a:lnTo>
                  <a:lnTo>
                    <a:pt x="154" y="468"/>
                  </a:lnTo>
                  <a:lnTo>
                    <a:pt x="152" y="470"/>
                  </a:lnTo>
                  <a:lnTo>
                    <a:pt x="151" y="471"/>
                  </a:lnTo>
                  <a:lnTo>
                    <a:pt x="150" y="470"/>
                  </a:lnTo>
                  <a:lnTo>
                    <a:pt x="148" y="472"/>
                  </a:lnTo>
                  <a:lnTo>
                    <a:pt x="147" y="472"/>
                  </a:lnTo>
                  <a:lnTo>
                    <a:pt x="146" y="474"/>
                  </a:lnTo>
                  <a:lnTo>
                    <a:pt x="143" y="475"/>
                  </a:lnTo>
                  <a:lnTo>
                    <a:pt x="143" y="475"/>
                  </a:lnTo>
                  <a:lnTo>
                    <a:pt x="143" y="474"/>
                  </a:lnTo>
                  <a:lnTo>
                    <a:pt x="143" y="474"/>
                  </a:lnTo>
                  <a:lnTo>
                    <a:pt x="142" y="472"/>
                  </a:lnTo>
                  <a:lnTo>
                    <a:pt x="142" y="474"/>
                  </a:lnTo>
                  <a:lnTo>
                    <a:pt x="141" y="472"/>
                  </a:lnTo>
                  <a:lnTo>
                    <a:pt x="141" y="472"/>
                  </a:lnTo>
                  <a:lnTo>
                    <a:pt x="141" y="471"/>
                  </a:lnTo>
                  <a:lnTo>
                    <a:pt x="141" y="472"/>
                  </a:lnTo>
                  <a:lnTo>
                    <a:pt x="139" y="474"/>
                  </a:lnTo>
                  <a:lnTo>
                    <a:pt x="138" y="475"/>
                  </a:lnTo>
                  <a:lnTo>
                    <a:pt x="138" y="478"/>
                  </a:lnTo>
                  <a:lnTo>
                    <a:pt x="138" y="479"/>
                  </a:lnTo>
                  <a:lnTo>
                    <a:pt x="138" y="481"/>
                  </a:lnTo>
                  <a:lnTo>
                    <a:pt x="138" y="484"/>
                  </a:lnTo>
                  <a:lnTo>
                    <a:pt x="137" y="485"/>
                  </a:lnTo>
                  <a:lnTo>
                    <a:pt x="135" y="487"/>
                  </a:lnTo>
                  <a:lnTo>
                    <a:pt x="134" y="488"/>
                  </a:lnTo>
                  <a:lnTo>
                    <a:pt x="133" y="489"/>
                  </a:lnTo>
                  <a:lnTo>
                    <a:pt x="131" y="489"/>
                  </a:lnTo>
                  <a:lnTo>
                    <a:pt x="130" y="491"/>
                  </a:lnTo>
                  <a:lnTo>
                    <a:pt x="131" y="492"/>
                  </a:lnTo>
                  <a:lnTo>
                    <a:pt x="133" y="491"/>
                  </a:lnTo>
                  <a:lnTo>
                    <a:pt x="130" y="495"/>
                  </a:lnTo>
                  <a:lnTo>
                    <a:pt x="129" y="495"/>
                  </a:lnTo>
                  <a:lnTo>
                    <a:pt x="127" y="496"/>
                  </a:lnTo>
                  <a:lnTo>
                    <a:pt x="125" y="498"/>
                  </a:lnTo>
                  <a:lnTo>
                    <a:pt x="123" y="501"/>
                  </a:lnTo>
                  <a:lnTo>
                    <a:pt x="123" y="504"/>
                  </a:lnTo>
                  <a:lnTo>
                    <a:pt x="122" y="504"/>
                  </a:lnTo>
                  <a:lnTo>
                    <a:pt x="122" y="505"/>
                  </a:lnTo>
                  <a:lnTo>
                    <a:pt x="121" y="506"/>
                  </a:lnTo>
                  <a:lnTo>
                    <a:pt x="121" y="508"/>
                  </a:lnTo>
                  <a:lnTo>
                    <a:pt x="121" y="509"/>
                  </a:lnTo>
                  <a:lnTo>
                    <a:pt x="121" y="509"/>
                  </a:lnTo>
                  <a:lnTo>
                    <a:pt x="120" y="512"/>
                  </a:lnTo>
                  <a:lnTo>
                    <a:pt x="120" y="515"/>
                  </a:lnTo>
                  <a:lnTo>
                    <a:pt x="117" y="521"/>
                  </a:lnTo>
                  <a:lnTo>
                    <a:pt x="116" y="525"/>
                  </a:lnTo>
                  <a:lnTo>
                    <a:pt x="114" y="529"/>
                  </a:lnTo>
                  <a:lnTo>
                    <a:pt x="113" y="529"/>
                  </a:lnTo>
                  <a:lnTo>
                    <a:pt x="112" y="530"/>
                  </a:lnTo>
                  <a:lnTo>
                    <a:pt x="112" y="533"/>
                  </a:lnTo>
                  <a:lnTo>
                    <a:pt x="112" y="534"/>
                  </a:lnTo>
                  <a:lnTo>
                    <a:pt x="110" y="534"/>
                  </a:lnTo>
                  <a:lnTo>
                    <a:pt x="110" y="533"/>
                  </a:lnTo>
                  <a:lnTo>
                    <a:pt x="110" y="535"/>
                  </a:lnTo>
                  <a:lnTo>
                    <a:pt x="109" y="538"/>
                  </a:lnTo>
                  <a:lnTo>
                    <a:pt x="108" y="540"/>
                  </a:lnTo>
                  <a:lnTo>
                    <a:pt x="108" y="542"/>
                  </a:lnTo>
                  <a:lnTo>
                    <a:pt x="108" y="544"/>
                  </a:lnTo>
                  <a:lnTo>
                    <a:pt x="108" y="544"/>
                  </a:lnTo>
                  <a:lnTo>
                    <a:pt x="106" y="546"/>
                  </a:lnTo>
                  <a:lnTo>
                    <a:pt x="106" y="547"/>
                  </a:lnTo>
                  <a:lnTo>
                    <a:pt x="108" y="548"/>
                  </a:lnTo>
                  <a:lnTo>
                    <a:pt x="108" y="550"/>
                  </a:lnTo>
                  <a:lnTo>
                    <a:pt x="106" y="551"/>
                  </a:lnTo>
                  <a:lnTo>
                    <a:pt x="105" y="551"/>
                  </a:lnTo>
                  <a:lnTo>
                    <a:pt x="106" y="555"/>
                  </a:lnTo>
                  <a:lnTo>
                    <a:pt x="108" y="557"/>
                  </a:lnTo>
                  <a:lnTo>
                    <a:pt x="108" y="561"/>
                  </a:lnTo>
                  <a:lnTo>
                    <a:pt x="106" y="567"/>
                  </a:lnTo>
                  <a:lnTo>
                    <a:pt x="106" y="567"/>
                  </a:lnTo>
                  <a:lnTo>
                    <a:pt x="106" y="567"/>
                  </a:lnTo>
                  <a:lnTo>
                    <a:pt x="108" y="565"/>
                  </a:lnTo>
                  <a:lnTo>
                    <a:pt x="109" y="564"/>
                  </a:lnTo>
                  <a:lnTo>
                    <a:pt x="125" y="560"/>
                  </a:lnTo>
                  <a:lnTo>
                    <a:pt x="141" y="557"/>
                  </a:lnTo>
                  <a:lnTo>
                    <a:pt x="154" y="556"/>
                  </a:lnTo>
                  <a:lnTo>
                    <a:pt x="164" y="557"/>
                  </a:lnTo>
                  <a:lnTo>
                    <a:pt x="175" y="560"/>
                  </a:lnTo>
                  <a:lnTo>
                    <a:pt x="188" y="564"/>
                  </a:lnTo>
                  <a:lnTo>
                    <a:pt x="202" y="568"/>
                  </a:lnTo>
                  <a:lnTo>
                    <a:pt x="215" y="570"/>
                  </a:lnTo>
                  <a:lnTo>
                    <a:pt x="226" y="576"/>
                  </a:lnTo>
                  <a:lnTo>
                    <a:pt x="236" y="584"/>
                  </a:lnTo>
                  <a:lnTo>
                    <a:pt x="237" y="585"/>
                  </a:lnTo>
                  <a:lnTo>
                    <a:pt x="239" y="586"/>
                  </a:lnTo>
                  <a:lnTo>
                    <a:pt x="240" y="589"/>
                  </a:lnTo>
                  <a:lnTo>
                    <a:pt x="243" y="590"/>
                  </a:lnTo>
                  <a:lnTo>
                    <a:pt x="244" y="593"/>
                  </a:lnTo>
                  <a:lnTo>
                    <a:pt x="244" y="595"/>
                  </a:lnTo>
                  <a:lnTo>
                    <a:pt x="244" y="598"/>
                  </a:lnTo>
                  <a:lnTo>
                    <a:pt x="244" y="599"/>
                  </a:lnTo>
                  <a:lnTo>
                    <a:pt x="241" y="599"/>
                  </a:lnTo>
                  <a:lnTo>
                    <a:pt x="239" y="601"/>
                  </a:lnTo>
                  <a:lnTo>
                    <a:pt x="231" y="599"/>
                  </a:lnTo>
                  <a:lnTo>
                    <a:pt x="216" y="597"/>
                  </a:lnTo>
                  <a:lnTo>
                    <a:pt x="214" y="593"/>
                  </a:lnTo>
                  <a:lnTo>
                    <a:pt x="210" y="590"/>
                  </a:lnTo>
                  <a:lnTo>
                    <a:pt x="206" y="589"/>
                  </a:lnTo>
                  <a:lnTo>
                    <a:pt x="206" y="591"/>
                  </a:lnTo>
                  <a:lnTo>
                    <a:pt x="203" y="589"/>
                  </a:lnTo>
                  <a:lnTo>
                    <a:pt x="199" y="589"/>
                  </a:lnTo>
                  <a:lnTo>
                    <a:pt x="197" y="587"/>
                  </a:lnTo>
                  <a:lnTo>
                    <a:pt x="195" y="589"/>
                  </a:lnTo>
                  <a:lnTo>
                    <a:pt x="195" y="590"/>
                  </a:lnTo>
                  <a:lnTo>
                    <a:pt x="195" y="590"/>
                  </a:lnTo>
                  <a:lnTo>
                    <a:pt x="195" y="591"/>
                  </a:lnTo>
                  <a:lnTo>
                    <a:pt x="194" y="591"/>
                  </a:lnTo>
                  <a:lnTo>
                    <a:pt x="192" y="590"/>
                  </a:lnTo>
                  <a:lnTo>
                    <a:pt x="190" y="590"/>
                  </a:lnTo>
                  <a:lnTo>
                    <a:pt x="190" y="590"/>
                  </a:lnTo>
                  <a:lnTo>
                    <a:pt x="189" y="590"/>
                  </a:lnTo>
                  <a:lnTo>
                    <a:pt x="188" y="589"/>
                  </a:lnTo>
                  <a:lnTo>
                    <a:pt x="185" y="589"/>
                  </a:lnTo>
                  <a:lnTo>
                    <a:pt x="186" y="587"/>
                  </a:lnTo>
                  <a:lnTo>
                    <a:pt x="188" y="587"/>
                  </a:lnTo>
                  <a:lnTo>
                    <a:pt x="189" y="587"/>
                  </a:lnTo>
                  <a:lnTo>
                    <a:pt x="189" y="587"/>
                  </a:lnTo>
                  <a:lnTo>
                    <a:pt x="188" y="587"/>
                  </a:lnTo>
                  <a:lnTo>
                    <a:pt x="186" y="587"/>
                  </a:lnTo>
                  <a:lnTo>
                    <a:pt x="185" y="587"/>
                  </a:lnTo>
                  <a:lnTo>
                    <a:pt x="184" y="587"/>
                  </a:lnTo>
                  <a:lnTo>
                    <a:pt x="184" y="586"/>
                  </a:lnTo>
                  <a:lnTo>
                    <a:pt x="182" y="586"/>
                  </a:lnTo>
                  <a:lnTo>
                    <a:pt x="181" y="585"/>
                  </a:lnTo>
                  <a:lnTo>
                    <a:pt x="180" y="585"/>
                  </a:lnTo>
                  <a:lnTo>
                    <a:pt x="180" y="585"/>
                  </a:lnTo>
                  <a:lnTo>
                    <a:pt x="180" y="586"/>
                  </a:lnTo>
                  <a:lnTo>
                    <a:pt x="181" y="586"/>
                  </a:lnTo>
                  <a:lnTo>
                    <a:pt x="177" y="586"/>
                  </a:lnTo>
                  <a:lnTo>
                    <a:pt x="175" y="586"/>
                  </a:lnTo>
                  <a:lnTo>
                    <a:pt x="172" y="586"/>
                  </a:lnTo>
                  <a:lnTo>
                    <a:pt x="171" y="586"/>
                  </a:lnTo>
                  <a:lnTo>
                    <a:pt x="168" y="585"/>
                  </a:lnTo>
                  <a:lnTo>
                    <a:pt x="168" y="585"/>
                  </a:lnTo>
                  <a:lnTo>
                    <a:pt x="168" y="584"/>
                  </a:lnTo>
                  <a:lnTo>
                    <a:pt x="168" y="582"/>
                  </a:lnTo>
                  <a:lnTo>
                    <a:pt x="165" y="582"/>
                  </a:lnTo>
                  <a:lnTo>
                    <a:pt x="165" y="584"/>
                  </a:lnTo>
                  <a:lnTo>
                    <a:pt x="164" y="584"/>
                  </a:lnTo>
                  <a:lnTo>
                    <a:pt x="163" y="585"/>
                  </a:lnTo>
                  <a:lnTo>
                    <a:pt x="159" y="584"/>
                  </a:lnTo>
                  <a:lnTo>
                    <a:pt x="156" y="584"/>
                  </a:lnTo>
                  <a:lnTo>
                    <a:pt x="152" y="585"/>
                  </a:lnTo>
                  <a:lnTo>
                    <a:pt x="150" y="585"/>
                  </a:lnTo>
                  <a:lnTo>
                    <a:pt x="146" y="585"/>
                  </a:lnTo>
                  <a:lnTo>
                    <a:pt x="147" y="585"/>
                  </a:lnTo>
                  <a:lnTo>
                    <a:pt x="148" y="585"/>
                  </a:lnTo>
                  <a:lnTo>
                    <a:pt x="150" y="584"/>
                  </a:lnTo>
                  <a:lnTo>
                    <a:pt x="150" y="584"/>
                  </a:lnTo>
                  <a:lnTo>
                    <a:pt x="146" y="584"/>
                  </a:lnTo>
                  <a:lnTo>
                    <a:pt x="147" y="584"/>
                  </a:lnTo>
                  <a:lnTo>
                    <a:pt x="148" y="582"/>
                  </a:lnTo>
                  <a:lnTo>
                    <a:pt x="148" y="581"/>
                  </a:lnTo>
                  <a:lnTo>
                    <a:pt x="142" y="582"/>
                  </a:lnTo>
                  <a:lnTo>
                    <a:pt x="135" y="585"/>
                  </a:lnTo>
                  <a:lnTo>
                    <a:pt x="129" y="587"/>
                  </a:lnTo>
                  <a:lnTo>
                    <a:pt x="127" y="586"/>
                  </a:lnTo>
                  <a:lnTo>
                    <a:pt x="126" y="586"/>
                  </a:lnTo>
                  <a:lnTo>
                    <a:pt x="125" y="586"/>
                  </a:lnTo>
                  <a:lnTo>
                    <a:pt x="122" y="587"/>
                  </a:lnTo>
                  <a:lnTo>
                    <a:pt x="121" y="587"/>
                  </a:lnTo>
                  <a:lnTo>
                    <a:pt x="121" y="587"/>
                  </a:lnTo>
                  <a:lnTo>
                    <a:pt x="122" y="587"/>
                  </a:lnTo>
                  <a:lnTo>
                    <a:pt x="122" y="587"/>
                  </a:lnTo>
                  <a:lnTo>
                    <a:pt x="121" y="589"/>
                  </a:lnTo>
                  <a:lnTo>
                    <a:pt x="121" y="589"/>
                  </a:lnTo>
                  <a:lnTo>
                    <a:pt x="120" y="590"/>
                  </a:lnTo>
                  <a:lnTo>
                    <a:pt x="118" y="590"/>
                  </a:lnTo>
                  <a:lnTo>
                    <a:pt x="118" y="589"/>
                  </a:lnTo>
                  <a:lnTo>
                    <a:pt x="118" y="589"/>
                  </a:lnTo>
                  <a:lnTo>
                    <a:pt x="117" y="589"/>
                  </a:lnTo>
                  <a:lnTo>
                    <a:pt x="117" y="589"/>
                  </a:lnTo>
                  <a:lnTo>
                    <a:pt x="116" y="589"/>
                  </a:lnTo>
                  <a:lnTo>
                    <a:pt x="117" y="587"/>
                  </a:lnTo>
                  <a:lnTo>
                    <a:pt x="114" y="589"/>
                  </a:lnTo>
                  <a:lnTo>
                    <a:pt x="113" y="590"/>
                  </a:lnTo>
                  <a:lnTo>
                    <a:pt x="113" y="591"/>
                  </a:lnTo>
                  <a:lnTo>
                    <a:pt x="112" y="593"/>
                  </a:lnTo>
                  <a:lnTo>
                    <a:pt x="112" y="594"/>
                  </a:lnTo>
                  <a:lnTo>
                    <a:pt x="108" y="594"/>
                  </a:lnTo>
                  <a:lnTo>
                    <a:pt x="106" y="595"/>
                  </a:lnTo>
                  <a:lnTo>
                    <a:pt x="104" y="597"/>
                  </a:lnTo>
                  <a:lnTo>
                    <a:pt x="100" y="599"/>
                  </a:lnTo>
                  <a:lnTo>
                    <a:pt x="100" y="598"/>
                  </a:lnTo>
                  <a:lnTo>
                    <a:pt x="99" y="598"/>
                  </a:lnTo>
                  <a:lnTo>
                    <a:pt x="97" y="598"/>
                  </a:lnTo>
                  <a:lnTo>
                    <a:pt x="96" y="598"/>
                  </a:lnTo>
                  <a:lnTo>
                    <a:pt x="95" y="599"/>
                  </a:lnTo>
                  <a:lnTo>
                    <a:pt x="95" y="601"/>
                  </a:lnTo>
                  <a:lnTo>
                    <a:pt x="93" y="603"/>
                  </a:lnTo>
                  <a:lnTo>
                    <a:pt x="92" y="605"/>
                  </a:lnTo>
                  <a:lnTo>
                    <a:pt x="91" y="605"/>
                  </a:lnTo>
                  <a:lnTo>
                    <a:pt x="88" y="606"/>
                  </a:lnTo>
                  <a:lnTo>
                    <a:pt x="87" y="606"/>
                  </a:lnTo>
                  <a:lnTo>
                    <a:pt x="84" y="607"/>
                  </a:lnTo>
                  <a:lnTo>
                    <a:pt x="82" y="610"/>
                  </a:lnTo>
                  <a:lnTo>
                    <a:pt x="83" y="610"/>
                  </a:lnTo>
                  <a:lnTo>
                    <a:pt x="83" y="611"/>
                  </a:lnTo>
                  <a:lnTo>
                    <a:pt x="82" y="612"/>
                  </a:lnTo>
                  <a:lnTo>
                    <a:pt x="82" y="614"/>
                  </a:lnTo>
                  <a:lnTo>
                    <a:pt x="79" y="615"/>
                  </a:lnTo>
                  <a:lnTo>
                    <a:pt x="75" y="618"/>
                  </a:lnTo>
                  <a:lnTo>
                    <a:pt x="74" y="620"/>
                  </a:lnTo>
                  <a:lnTo>
                    <a:pt x="70" y="624"/>
                  </a:lnTo>
                  <a:lnTo>
                    <a:pt x="67" y="625"/>
                  </a:lnTo>
                  <a:lnTo>
                    <a:pt x="67" y="625"/>
                  </a:lnTo>
                  <a:lnTo>
                    <a:pt x="65" y="627"/>
                  </a:lnTo>
                  <a:lnTo>
                    <a:pt x="63" y="628"/>
                  </a:lnTo>
                  <a:lnTo>
                    <a:pt x="62" y="631"/>
                  </a:lnTo>
                  <a:lnTo>
                    <a:pt x="62" y="633"/>
                  </a:lnTo>
                  <a:lnTo>
                    <a:pt x="61" y="632"/>
                  </a:lnTo>
                  <a:lnTo>
                    <a:pt x="59" y="632"/>
                  </a:lnTo>
                  <a:lnTo>
                    <a:pt x="59" y="632"/>
                  </a:lnTo>
                  <a:lnTo>
                    <a:pt x="58" y="632"/>
                  </a:lnTo>
                  <a:lnTo>
                    <a:pt x="58" y="631"/>
                  </a:lnTo>
                  <a:lnTo>
                    <a:pt x="58" y="633"/>
                  </a:lnTo>
                  <a:lnTo>
                    <a:pt x="57" y="635"/>
                  </a:lnTo>
                  <a:lnTo>
                    <a:pt x="55" y="636"/>
                  </a:lnTo>
                  <a:lnTo>
                    <a:pt x="54" y="637"/>
                  </a:lnTo>
                  <a:lnTo>
                    <a:pt x="53" y="639"/>
                  </a:lnTo>
                  <a:lnTo>
                    <a:pt x="51" y="639"/>
                  </a:lnTo>
                  <a:lnTo>
                    <a:pt x="50" y="641"/>
                  </a:lnTo>
                  <a:lnTo>
                    <a:pt x="48" y="642"/>
                  </a:lnTo>
                  <a:lnTo>
                    <a:pt x="45" y="645"/>
                  </a:lnTo>
                  <a:lnTo>
                    <a:pt x="45" y="649"/>
                  </a:lnTo>
                  <a:lnTo>
                    <a:pt x="45" y="648"/>
                  </a:lnTo>
                  <a:lnTo>
                    <a:pt x="44" y="649"/>
                  </a:lnTo>
                  <a:lnTo>
                    <a:pt x="42" y="648"/>
                  </a:lnTo>
                  <a:lnTo>
                    <a:pt x="42" y="648"/>
                  </a:lnTo>
                  <a:lnTo>
                    <a:pt x="41" y="649"/>
                  </a:lnTo>
                  <a:lnTo>
                    <a:pt x="41" y="650"/>
                  </a:lnTo>
                  <a:lnTo>
                    <a:pt x="40" y="649"/>
                  </a:lnTo>
                  <a:lnTo>
                    <a:pt x="40" y="650"/>
                  </a:lnTo>
                  <a:lnTo>
                    <a:pt x="40" y="652"/>
                  </a:lnTo>
                  <a:lnTo>
                    <a:pt x="41" y="653"/>
                  </a:lnTo>
                  <a:lnTo>
                    <a:pt x="41" y="652"/>
                  </a:lnTo>
                  <a:lnTo>
                    <a:pt x="42" y="654"/>
                  </a:lnTo>
                  <a:lnTo>
                    <a:pt x="41" y="654"/>
                  </a:lnTo>
                  <a:lnTo>
                    <a:pt x="41" y="656"/>
                  </a:lnTo>
                  <a:lnTo>
                    <a:pt x="40" y="656"/>
                  </a:lnTo>
                  <a:lnTo>
                    <a:pt x="40" y="656"/>
                  </a:lnTo>
                  <a:lnTo>
                    <a:pt x="38" y="657"/>
                  </a:lnTo>
                  <a:lnTo>
                    <a:pt x="38" y="658"/>
                  </a:lnTo>
                  <a:lnTo>
                    <a:pt x="41" y="662"/>
                  </a:lnTo>
                  <a:lnTo>
                    <a:pt x="40" y="661"/>
                  </a:lnTo>
                  <a:lnTo>
                    <a:pt x="40" y="662"/>
                  </a:lnTo>
                  <a:lnTo>
                    <a:pt x="38" y="663"/>
                  </a:lnTo>
                  <a:lnTo>
                    <a:pt x="37" y="663"/>
                  </a:lnTo>
                  <a:lnTo>
                    <a:pt x="37" y="663"/>
                  </a:lnTo>
                  <a:lnTo>
                    <a:pt x="36" y="665"/>
                  </a:lnTo>
                  <a:lnTo>
                    <a:pt x="36" y="666"/>
                  </a:lnTo>
                  <a:lnTo>
                    <a:pt x="34" y="666"/>
                  </a:lnTo>
                  <a:lnTo>
                    <a:pt x="33" y="667"/>
                  </a:lnTo>
                  <a:lnTo>
                    <a:pt x="34" y="669"/>
                  </a:lnTo>
                  <a:lnTo>
                    <a:pt x="34" y="669"/>
                  </a:lnTo>
                  <a:lnTo>
                    <a:pt x="32" y="673"/>
                  </a:lnTo>
                  <a:lnTo>
                    <a:pt x="29" y="678"/>
                  </a:lnTo>
                  <a:lnTo>
                    <a:pt x="27" y="682"/>
                  </a:lnTo>
                  <a:lnTo>
                    <a:pt x="27" y="683"/>
                  </a:lnTo>
                  <a:lnTo>
                    <a:pt x="28" y="683"/>
                  </a:lnTo>
                  <a:lnTo>
                    <a:pt x="28" y="682"/>
                  </a:lnTo>
                  <a:lnTo>
                    <a:pt x="29" y="682"/>
                  </a:lnTo>
                  <a:lnTo>
                    <a:pt x="29" y="683"/>
                  </a:lnTo>
                  <a:lnTo>
                    <a:pt x="31" y="684"/>
                  </a:lnTo>
                  <a:lnTo>
                    <a:pt x="29" y="686"/>
                  </a:lnTo>
                  <a:lnTo>
                    <a:pt x="29" y="687"/>
                  </a:lnTo>
                  <a:lnTo>
                    <a:pt x="28" y="688"/>
                  </a:lnTo>
                  <a:lnTo>
                    <a:pt x="27" y="690"/>
                  </a:lnTo>
                  <a:lnTo>
                    <a:pt x="29" y="688"/>
                  </a:lnTo>
                  <a:lnTo>
                    <a:pt x="27" y="695"/>
                  </a:lnTo>
                  <a:lnTo>
                    <a:pt x="25" y="694"/>
                  </a:lnTo>
                  <a:lnTo>
                    <a:pt x="25" y="697"/>
                  </a:lnTo>
                  <a:lnTo>
                    <a:pt x="27" y="697"/>
                  </a:lnTo>
                  <a:lnTo>
                    <a:pt x="27" y="696"/>
                  </a:lnTo>
                  <a:lnTo>
                    <a:pt x="27" y="696"/>
                  </a:lnTo>
                  <a:lnTo>
                    <a:pt x="27" y="697"/>
                  </a:lnTo>
                  <a:lnTo>
                    <a:pt x="28" y="700"/>
                  </a:lnTo>
                  <a:lnTo>
                    <a:pt x="29" y="703"/>
                  </a:lnTo>
                  <a:lnTo>
                    <a:pt x="29" y="705"/>
                  </a:lnTo>
                  <a:lnTo>
                    <a:pt x="28" y="707"/>
                  </a:lnTo>
                  <a:lnTo>
                    <a:pt x="27" y="707"/>
                  </a:lnTo>
                  <a:lnTo>
                    <a:pt x="27" y="707"/>
                  </a:lnTo>
                  <a:lnTo>
                    <a:pt x="27" y="705"/>
                  </a:lnTo>
                  <a:lnTo>
                    <a:pt x="25" y="705"/>
                  </a:lnTo>
                  <a:lnTo>
                    <a:pt x="25" y="705"/>
                  </a:lnTo>
                  <a:lnTo>
                    <a:pt x="25" y="705"/>
                  </a:lnTo>
                  <a:lnTo>
                    <a:pt x="24" y="708"/>
                  </a:lnTo>
                  <a:lnTo>
                    <a:pt x="24" y="709"/>
                  </a:lnTo>
                  <a:lnTo>
                    <a:pt x="24" y="709"/>
                  </a:lnTo>
                  <a:lnTo>
                    <a:pt x="25" y="711"/>
                  </a:lnTo>
                  <a:lnTo>
                    <a:pt x="25" y="712"/>
                  </a:lnTo>
                  <a:lnTo>
                    <a:pt x="27" y="713"/>
                  </a:lnTo>
                  <a:lnTo>
                    <a:pt x="27" y="714"/>
                  </a:lnTo>
                  <a:lnTo>
                    <a:pt x="28" y="716"/>
                  </a:lnTo>
                  <a:lnTo>
                    <a:pt x="28" y="720"/>
                  </a:lnTo>
                  <a:lnTo>
                    <a:pt x="28" y="722"/>
                  </a:lnTo>
                  <a:lnTo>
                    <a:pt x="29" y="725"/>
                  </a:lnTo>
                  <a:lnTo>
                    <a:pt x="31" y="728"/>
                  </a:lnTo>
                  <a:lnTo>
                    <a:pt x="32" y="730"/>
                  </a:lnTo>
                  <a:lnTo>
                    <a:pt x="33" y="733"/>
                  </a:lnTo>
                  <a:lnTo>
                    <a:pt x="32" y="733"/>
                  </a:lnTo>
                  <a:lnTo>
                    <a:pt x="32" y="734"/>
                  </a:lnTo>
                  <a:lnTo>
                    <a:pt x="32" y="734"/>
                  </a:lnTo>
                  <a:lnTo>
                    <a:pt x="32" y="735"/>
                  </a:lnTo>
                  <a:lnTo>
                    <a:pt x="32" y="735"/>
                  </a:lnTo>
                  <a:lnTo>
                    <a:pt x="32" y="737"/>
                  </a:lnTo>
                  <a:lnTo>
                    <a:pt x="32" y="738"/>
                  </a:lnTo>
                  <a:lnTo>
                    <a:pt x="33" y="738"/>
                  </a:lnTo>
                  <a:lnTo>
                    <a:pt x="34" y="738"/>
                  </a:lnTo>
                  <a:lnTo>
                    <a:pt x="34" y="739"/>
                  </a:lnTo>
                  <a:lnTo>
                    <a:pt x="33" y="742"/>
                  </a:lnTo>
                  <a:lnTo>
                    <a:pt x="36" y="743"/>
                  </a:lnTo>
                  <a:lnTo>
                    <a:pt x="36" y="745"/>
                  </a:lnTo>
                  <a:lnTo>
                    <a:pt x="36" y="746"/>
                  </a:lnTo>
                  <a:lnTo>
                    <a:pt x="36" y="747"/>
                  </a:lnTo>
                  <a:lnTo>
                    <a:pt x="36" y="749"/>
                  </a:lnTo>
                  <a:lnTo>
                    <a:pt x="37" y="750"/>
                  </a:lnTo>
                  <a:lnTo>
                    <a:pt x="38" y="751"/>
                  </a:lnTo>
                  <a:lnTo>
                    <a:pt x="40" y="752"/>
                  </a:lnTo>
                  <a:lnTo>
                    <a:pt x="41" y="755"/>
                  </a:lnTo>
                  <a:lnTo>
                    <a:pt x="42" y="758"/>
                  </a:lnTo>
                  <a:lnTo>
                    <a:pt x="44" y="759"/>
                  </a:lnTo>
                  <a:lnTo>
                    <a:pt x="46" y="760"/>
                  </a:lnTo>
                  <a:lnTo>
                    <a:pt x="45" y="762"/>
                  </a:lnTo>
                  <a:lnTo>
                    <a:pt x="48" y="763"/>
                  </a:lnTo>
                  <a:lnTo>
                    <a:pt x="48" y="766"/>
                  </a:lnTo>
                  <a:lnTo>
                    <a:pt x="49" y="767"/>
                  </a:lnTo>
                  <a:lnTo>
                    <a:pt x="51" y="768"/>
                  </a:lnTo>
                  <a:lnTo>
                    <a:pt x="50" y="769"/>
                  </a:lnTo>
                  <a:lnTo>
                    <a:pt x="50" y="769"/>
                  </a:lnTo>
                  <a:lnTo>
                    <a:pt x="49" y="769"/>
                  </a:lnTo>
                  <a:lnTo>
                    <a:pt x="49" y="771"/>
                  </a:lnTo>
                  <a:lnTo>
                    <a:pt x="50" y="771"/>
                  </a:lnTo>
                  <a:lnTo>
                    <a:pt x="49" y="772"/>
                  </a:lnTo>
                  <a:lnTo>
                    <a:pt x="48" y="772"/>
                  </a:lnTo>
                  <a:lnTo>
                    <a:pt x="48" y="772"/>
                  </a:lnTo>
                  <a:lnTo>
                    <a:pt x="49" y="772"/>
                  </a:lnTo>
                  <a:lnTo>
                    <a:pt x="50" y="775"/>
                  </a:lnTo>
                  <a:lnTo>
                    <a:pt x="51" y="775"/>
                  </a:lnTo>
                  <a:lnTo>
                    <a:pt x="54" y="775"/>
                  </a:lnTo>
                  <a:lnTo>
                    <a:pt x="57" y="775"/>
                  </a:lnTo>
                  <a:lnTo>
                    <a:pt x="59" y="775"/>
                  </a:lnTo>
                  <a:lnTo>
                    <a:pt x="62" y="776"/>
                  </a:lnTo>
                  <a:lnTo>
                    <a:pt x="63" y="776"/>
                  </a:lnTo>
                  <a:lnTo>
                    <a:pt x="66" y="777"/>
                  </a:lnTo>
                  <a:lnTo>
                    <a:pt x="67" y="779"/>
                  </a:lnTo>
                  <a:lnTo>
                    <a:pt x="69" y="780"/>
                  </a:lnTo>
                  <a:lnTo>
                    <a:pt x="70" y="781"/>
                  </a:lnTo>
                  <a:lnTo>
                    <a:pt x="71" y="783"/>
                  </a:lnTo>
                  <a:lnTo>
                    <a:pt x="72" y="781"/>
                  </a:lnTo>
                  <a:lnTo>
                    <a:pt x="70" y="780"/>
                  </a:lnTo>
                  <a:lnTo>
                    <a:pt x="76" y="783"/>
                  </a:lnTo>
                  <a:lnTo>
                    <a:pt x="75" y="784"/>
                  </a:lnTo>
                  <a:lnTo>
                    <a:pt x="78" y="785"/>
                  </a:lnTo>
                  <a:lnTo>
                    <a:pt x="82" y="786"/>
                  </a:lnTo>
                  <a:lnTo>
                    <a:pt x="84" y="788"/>
                  </a:lnTo>
                  <a:lnTo>
                    <a:pt x="88" y="788"/>
                  </a:lnTo>
                  <a:lnTo>
                    <a:pt x="88" y="789"/>
                  </a:lnTo>
                  <a:lnTo>
                    <a:pt x="89" y="789"/>
                  </a:lnTo>
                  <a:lnTo>
                    <a:pt x="91" y="789"/>
                  </a:lnTo>
                  <a:lnTo>
                    <a:pt x="92" y="790"/>
                  </a:lnTo>
                  <a:lnTo>
                    <a:pt x="93" y="790"/>
                  </a:lnTo>
                  <a:lnTo>
                    <a:pt x="95" y="789"/>
                  </a:lnTo>
                  <a:lnTo>
                    <a:pt x="95" y="790"/>
                  </a:lnTo>
                  <a:lnTo>
                    <a:pt x="103" y="790"/>
                  </a:lnTo>
                  <a:lnTo>
                    <a:pt x="110" y="792"/>
                  </a:lnTo>
                  <a:lnTo>
                    <a:pt x="120" y="792"/>
                  </a:lnTo>
                  <a:lnTo>
                    <a:pt x="121" y="793"/>
                  </a:lnTo>
                  <a:lnTo>
                    <a:pt x="122" y="793"/>
                  </a:lnTo>
                  <a:lnTo>
                    <a:pt x="123" y="794"/>
                  </a:lnTo>
                  <a:lnTo>
                    <a:pt x="126" y="793"/>
                  </a:lnTo>
                  <a:lnTo>
                    <a:pt x="127" y="793"/>
                  </a:lnTo>
                  <a:lnTo>
                    <a:pt x="127" y="794"/>
                  </a:lnTo>
                  <a:lnTo>
                    <a:pt x="127" y="794"/>
                  </a:lnTo>
                  <a:lnTo>
                    <a:pt x="126" y="794"/>
                  </a:lnTo>
                  <a:lnTo>
                    <a:pt x="130" y="794"/>
                  </a:lnTo>
                  <a:lnTo>
                    <a:pt x="133" y="794"/>
                  </a:lnTo>
                  <a:lnTo>
                    <a:pt x="135" y="796"/>
                  </a:lnTo>
                  <a:lnTo>
                    <a:pt x="138" y="796"/>
                  </a:lnTo>
                  <a:lnTo>
                    <a:pt x="142" y="794"/>
                  </a:lnTo>
                  <a:lnTo>
                    <a:pt x="142" y="794"/>
                  </a:lnTo>
                  <a:lnTo>
                    <a:pt x="143" y="794"/>
                  </a:lnTo>
                  <a:lnTo>
                    <a:pt x="144" y="794"/>
                  </a:lnTo>
                  <a:lnTo>
                    <a:pt x="146" y="794"/>
                  </a:lnTo>
                  <a:lnTo>
                    <a:pt x="147" y="793"/>
                  </a:lnTo>
                  <a:lnTo>
                    <a:pt x="150" y="794"/>
                  </a:lnTo>
                  <a:lnTo>
                    <a:pt x="150" y="796"/>
                  </a:lnTo>
                  <a:lnTo>
                    <a:pt x="155" y="792"/>
                  </a:lnTo>
                  <a:lnTo>
                    <a:pt x="161" y="790"/>
                  </a:lnTo>
                  <a:lnTo>
                    <a:pt x="168" y="789"/>
                  </a:lnTo>
                  <a:lnTo>
                    <a:pt x="168" y="790"/>
                  </a:lnTo>
                  <a:lnTo>
                    <a:pt x="177" y="790"/>
                  </a:lnTo>
                  <a:lnTo>
                    <a:pt x="178" y="788"/>
                  </a:lnTo>
                  <a:lnTo>
                    <a:pt x="178" y="784"/>
                  </a:lnTo>
                  <a:lnTo>
                    <a:pt x="180" y="781"/>
                  </a:lnTo>
                  <a:lnTo>
                    <a:pt x="180" y="777"/>
                  </a:lnTo>
                  <a:lnTo>
                    <a:pt x="180" y="777"/>
                  </a:lnTo>
                  <a:lnTo>
                    <a:pt x="181" y="775"/>
                  </a:lnTo>
                  <a:lnTo>
                    <a:pt x="182" y="771"/>
                  </a:lnTo>
                  <a:lnTo>
                    <a:pt x="184" y="768"/>
                  </a:lnTo>
                  <a:lnTo>
                    <a:pt x="184" y="764"/>
                  </a:lnTo>
                  <a:lnTo>
                    <a:pt x="185" y="762"/>
                  </a:lnTo>
                  <a:lnTo>
                    <a:pt x="188" y="758"/>
                  </a:lnTo>
                  <a:lnTo>
                    <a:pt x="186" y="758"/>
                  </a:lnTo>
                  <a:lnTo>
                    <a:pt x="189" y="751"/>
                  </a:lnTo>
                  <a:lnTo>
                    <a:pt x="192" y="745"/>
                  </a:lnTo>
                  <a:lnTo>
                    <a:pt x="192" y="745"/>
                  </a:lnTo>
                  <a:lnTo>
                    <a:pt x="193" y="742"/>
                  </a:lnTo>
                  <a:lnTo>
                    <a:pt x="193" y="742"/>
                  </a:lnTo>
                  <a:lnTo>
                    <a:pt x="194" y="741"/>
                  </a:lnTo>
                  <a:lnTo>
                    <a:pt x="195" y="738"/>
                  </a:lnTo>
                  <a:lnTo>
                    <a:pt x="197" y="735"/>
                  </a:lnTo>
                  <a:lnTo>
                    <a:pt x="197" y="735"/>
                  </a:lnTo>
                  <a:lnTo>
                    <a:pt x="198" y="734"/>
                  </a:lnTo>
                  <a:lnTo>
                    <a:pt x="199" y="733"/>
                  </a:lnTo>
                  <a:lnTo>
                    <a:pt x="199" y="730"/>
                  </a:lnTo>
                  <a:lnTo>
                    <a:pt x="202" y="729"/>
                  </a:lnTo>
                  <a:lnTo>
                    <a:pt x="203" y="726"/>
                  </a:lnTo>
                  <a:lnTo>
                    <a:pt x="205" y="722"/>
                  </a:lnTo>
                  <a:lnTo>
                    <a:pt x="207" y="720"/>
                  </a:lnTo>
                  <a:lnTo>
                    <a:pt x="210" y="717"/>
                  </a:lnTo>
                  <a:lnTo>
                    <a:pt x="211" y="713"/>
                  </a:lnTo>
                  <a:lnTo>
                    <a:pt x="220" y="701"/>
                  </a:lnTo>
                  <a:lnTo>
                    <a:pt x="233" y="691"/>
                  </a:lnTo>
                  <a:lnTo>
                    <a:pt x="244" y="683"/>
                  </a:lnTo>
                  <a:lnTo>
                    <a:pt x="254" y="679"/>
                  </a:lnTo>
                  <a:lnTo>
                    <a:pt x="265" y="675"/>
                  </a:lnTo>
                  <a:lnTo>
                    <a:pt x="279" y="674"/>
                  </a:lnTo>
                  <a:lnTo>
                    <a:pt x="295" y="670"/>
                  </a:lnTo>
                  <a:lnTo>
                    <a:pt x="309" y="670"/>
                  </a:lnTo>
                  <a:lnTo>
                    <a:pt x="322" y="673"/>
                  </a:lnTo>
                  <a:lnTo>
                    <a:pt x="336" y="680"/>
                  </a:lnTo>
                  <a:lnTo>
                    <a:pt x="336" y="680"/>
                  </a:lnTo>
                  <a:lnTo>
                    <a:pt x="338" y="682"/>
                  </a:lnTo>
                  <a:lnTo>
                    <a:pt x="339" y="684"/>
                  </a:lnTo>
                  <a:lnTo>
                    <a:pt x="342" y="687"/>
                  </a:lnTo>
                  <a:lnTo>
                    <a:pt x="343" y="690"/>
                  </a:lnTo>
                  <a:lnTo>
                    <a:pt x="345" y="692"/>
                  </a:lnTo>
                  <a:lnTo>
                    <a:pt x="345" y="694"/>
                  </a:lnTo>
                  <a:lnTo>
                    <a:pt x="345" y="695"/>
                  </a:lnTo>
                  <a:lnTo>
                    <a:pt x="342" y="696"/>
                  </a:lnTo>
                  <a:lnTo>
                    <a:pt x="339" y="696"/>
                  </a:lnTo>
                  <a:lnTo>
                    <a:pt x="332" y="696"/>
                  </a:lnTo>
                  <a:lnTo>
                    <a:pt x="317" y="695"/>
                  </a:lnTo>
                  <a:lnTo>
                    <a:pt x="315" y="692"/>
                  </a:lnTo>
                  <a:lnTo>
                    <a:pt x="312" y="691"/>
                  </a:lnTo>
                  <a:lnTo>
                    <a:pt x="309" y="691"/>
                  </a:lnTo>
                  <a:lnTo>
                    <a:pt x="305" y="691"/>
                  </a:lnTo>
                  <a:lnTo>
                    <a:pt x="305" y="692"/>
                  </a:lnTo>
                  <a:lnTo>
                    <a:pt x="303" y="692"/>
                  </a:lnTo>
                  <a:lnTo>
                    <a:pt x="300" y="692"/>
                  </a:lnTo>
                  <a:lnTo>
                    <a:pt x="296" y="692"/>
                  </a:lnTo>
                  <a:lnTo>
                    <a:pt x="296" y="694"/>
                  </a:lnTo>
                  <a:lnTo>
                    <a:pt x="296" y="694"/>
                  </a:lnTo>
                  <a:lnTo>
                    <a:pt x="298" y="695"/>
                  </a:lnTo>
                  <a:lnTo>
                    <a:pt x="296" y="695"/>
                  </a:lnTo>
                  <a:lnTo>
                    <a:pt x="296" y="696"/>
                  </a:lnTo>
                  <a:lnTo>
                    <a:pt x="294" y="696"/>
                  </a:lnTo>
                  <a:lnTo>
                    <a:pt x="292" y="696"/>
                  </a:lnTo>
                  <a:lnTo>
                    <a:pt x="291" y="696"/>
                  </a:lnTo>
                  <a:lnTo>
                    <a:pt x="290" y="696"/>
                  </a:lnTo>
                  <a:lnTo>
                    <a:pt x="287" y="696"/>
                  </a:lnTo>
                  <a:lnTo>
                    <a:pt x="287" y="696"/>
                  </a:lnTo>
                  <a:lnTo>
                    <a:pt x="288" y="695"/>
                  </a:lnTo>
                  <a:lnTo>
                    <a:pt x="290" y="695"/>
                  </a:lnTo>
                  <a:lnTo>
                    <a:pt x="290" y="694"/>
                  </a:lnTo>
                  <a:lnTo>
                    <a:pt x="288" y="695"/>
                  </a:lnTo>
                  <a:lnTo>
                    <a:pt x="287" y="695"/>
                  </a:lnTo>
                  <a:lnTo>
                    <a:pt x="286" y="696"/>
                  </a:lnTo>
                  <a:lnTo>
                    <a:pt x="286" y="696"/>
                  </a:lnTo>
                  <a:lnTo>
                    <a:pt x="285" y="695"/>
                  </a:lnTo>
                  <a:lnTo>
                    <a:pt x="283" y="695"/>
                  </a:lnTo>
                  <a:lnTo>
                    <a:pt x="283" y="695"/>
                  </a:lnTo>
                  <a:lnTo>
                    <a:pt x="281" y="695"/>
                  </a:lnTo>
                  <a:lnTo>
                    <a:pt x="281" y="696"/>
                  </a:lnTo>
                  <a:lnTo>
                    <a:pt x="281" y="696"/>
                  </a:lnTo>
                  <a:lnTo>
                    <a:pt x="282" y="696"/>
                  </a:lnTo>
                  <a:lnTo>
                    <a:pt x="279" y="697"/>
                  </a:lnTo>
                  <a:lnTo>
                    <a:pt x="278" y="699"/>
                  </a:lnTo>
                  <a:lnTo>
                    <a:pt x="275" y="700"/>
                  </a:lnTo>
                  <a:lnTo>
                    <a:pt x="273" y="700"/>
                  </a:lnTo>
                  <a:lnTo>
                    <a:pt x="271" y="700"/>
                  </a:lnTo>
                  <a:lnTo>
                    <a:pt x="270" y="700"/>
                  </a:lnTo>
                  <a:lnTo>
                    <a:pt x="270" y="699"/>
                  </a:lnTo>
                  <a:lnTo>
                    <a:pt x="269" y="699"/>
                  </a:lnTo>
                  <a:lnTo>
                    <a:pt x="269" y="699"/>
                  </a:lnTo>
                  <a:lnTo>
                    <a:pt x="267" y="700"/>
                  </a:lnTo>
                  <a:lnTo>
                    <a:pt x="267" y="701"/>
                  </a:lnTo>
                  <a:lnTo>
                    <a:pt x="267" y="701"/>
                  </a:lnTo>
                  <a:lnTo>
                    <a:pt x="266" y="703"/>
                  </a:lnTo>
                  <a:lnTo>
                    <a:pt x="264" y="703"/>
                  </a:lnTo>
                  <a:lnTo>
                    <a:pt x="261" y="705"/>
                  </a:lnTo>
                  <a:lnTo>
                    <a:pt x="260" y="707"/>
                  </a:lnTo>
                  <a:lnTo>
                    <a:pt x="257" y="709"/>
                  </a:lnTo>
                  <a:lnTo>
                    <a:pt x="254" y="711"/>
                  </a:lnTo>
                  <a:lnTo>
                    <a:pt x="252" y="712"/>
                  </a:lnTo>
                  <a:lnTo>
                    <a:pt x="253" y="711"/>
                  </a:lnTo>
                  <a:lnTo>
                    <a:pt x="254" y="709"/>
                  </a:lnTo>
                  <a:lnTo>
                    <a:pt x="254" y="709"/>
                  </a:lnTo>
                  <a:lnTo>
                    <a:pt x="254" y="708"/>
                  </a:lnTo>
                  <a:lnTo>
                    <a:pt x="252" y="711"/>
                  </a:lnTo>
                  <a:lnTo>
                    <a:pt x="252" y="709"/>
                  </a:lnTo>
                  <a:lnTo>
                    <a:pt x="253" y="708"/>
                  </a:lnTo>
                  <a:lnTo>
                    <a:pt x="252" y="707"/>
                  </a:lnTo>
                  <a:lnTo>
                    <a:pt x="248" y="712"/>
                  </a:lnTo>
                  <a:lnTo>
                    <a:pt x="244" y="717"/>
                  </a:lnTo>
                  <a:lnTo>
                    <a:pt x="240" y="722"/>
                  </a:lnTo>
                  <a:lnTo>
                    <a:pt x="237" y="722"/>
                  </a:lnTo>
                  <a:lnTo>
                    <a:pt x="236" y="724"/>
                  </a:lnTo>
                  <a:lnTo>
                    <a:pt x="235" y="725"/>
                  </a:lnTo>
                  <a:lnTo>
                    <a:pt x="232" y="726"/>
                  </a:lnTo>
                  <a:lnTo>
                    <a:pt x="233" y="726"/>
                  </a:lnTo>
                  <a:lnTo>
                    <a:pt x="233" y="726"/>
                  </a:lnTo>
                  <a:lnTo>
                    <a:pt x="235" y="726"/>
                  </a:lnTo>
                  <a:lnTo>
                    <a:pt x="235" y="726"/>
                  </a:lnTo>
                  <a:lnTo>
                    <a:pt x="233" y="728"/>
                  </a:lnTo>
                  <a:lnTo>
                    <a:pt x="233" y="728"/>
                  </a:lnTo>
                  <a:lnTo>
                    <a:pt x="233" y="729"/>
                  </a:lnTo>
                  <a:lnTo>
                    <a:pt x="232" y="730"/>
                  </a:lnTo>
                  <a:lnTo>
                    <a:pt x="231" y="730"/>
                  </a:lnTo>
                  <a:lnTo>
                    <a:pt x="231" y="729"/>
                  </a:lnTo>
                  <a:lnTo>
                    <a:pt x="231" y="730"/>
                  </a:lnTo>
                  <a:lnTo>
                    <a:pt x="230" y="730"/>
                  </a:lnTo>
                  <a:lnTo>
                    <a:pt x="230" y="730"/>
                  </a:lnTo>
                  <a:lnTo>
                    <a:pt x="230" y="730"/>
                  </a:lnTo>
                  <a:lnTo>
                    <a:pt x="228" y="731"/>
                  </a:lnTo>
                  <a:lnTo>
                    <a:pt x="228" y="733"/>
                  </a:lnTo>
                  <a:lnTo>
                    <a:pt x="228" y="735"/>
                  </a:lnTo>
                  <a:lnTo>
                    <a:pt x="228" y="737"/>
                  </a:lnTo>
                  <a:lnTo>
                    <a:pt x="226" y="739"/>
                  </a:lnTo>
                  <a:lnTo>
                    <a:pt x="224" y="742"/>
                  </a:lnTo>
                  <a:lnTo>
                    <a:pt x="223" y="745"/>
                  </a:lnTo>
                  <a:lnTo>
                    <a:pt x="222" y="747"/>
                  </a:lnTo>
                  <a:lnTo>
                    <a:pt x="222" y="747"/>
                  </a:lnTo>
                  <a:lnTo>
                    <a:pt x="220" y="747"/>
                  </a:lnTo>
                  <a:lnTo>
                    <a:pt x="219" y="747"/>
                  </a:lnTo>
                  <a:lnTo>
                    <a:pt x="218" y="749"/>
                  </a:lnTo>
                  <a:lnTo>
                    <a:pt x="216" y="750"/>
                  </a:lnTo>
                  <a:lnTo>
                    <a:pt x="218" y="752"/>
                  </a:lnTo>
                  <a:lnTo>
                    <a:pt x="218" y="755"/>
                  </a:lnTo>
                  <a:lnTo>
                    <a:pt x="216" y="756"/>
                  </a:lnTo>
                  <a:lnTo>
                    <a:pt x="215" y="758"/>
                  </a:lnTo>
                  <a:lnTo>
                    <a:pt x="214" y="760"/>
                  </a:lnTo>
                  <a:lnTo>
                    <a:pt x="213" y="763"/>
                  </a:lnTo>
                  <a:lnTo>
                    <a:pt x="211" y="766"/>
                  </a:lnTo>
                  <a:lnTo>
                    <a:pt x="213" y="766"/>
                  </a:lnTo>
                  <a:lnTo>
                    <a:pt x="213" y="767"/>
                  </a:lnTo>
                  <a:lnTo>
                    <a:pt x="213" y="768"/>
                  </a:lnTo>
                  <a:lnTo>
                    <a:pt x="213" y="768"/>
                  </a:lnTo>
                  <a:lnTo>
                    <a:pt x="214" y="769"/>
                  </a:lnTo>
                  <a:lnTo>
                    <a:pt x="211" y="772"/>
                  </a:lnTo>
                  <a:lnTo>
                    <a:pt x="210" y="776"/>
                  </a:lnTo>
                  <a:lnTo>
                    <a:pt x="210" y="780"/>
                  </a:lnTo>
                  <a:lnTo>
                    <a:pt x="209" y="784"/>
                  </a:lnTo>
                  <a:lnTo>
                    <a:pt x="207" y="788"/>
                  </a:lnTo>
                  <a:lnTo>
                    <a:pt x="207" y="788"/>
                  </a:lnTo>
                  <a:lnTo>
                    <a:pt x="206" y="789"/>
                  </a:lnTo>
                  <a:lnTo>
                    <a:pt x="205" y="792"/>
                  </a:lnTo>
                  <a:lnTo>
                    <a:pt x="205" y="794"/>
                  </a:lnTo>
                  <a:lnTo>
                    <a:pt x="206" y="796"/>
                  </a:lnTo>
                  <a:lnTo>
                    <a:pt x="205" y="796"/>
                  </a:lnTo>
                  <a:lnTo>
                    <a:pt x="203" y="797"/>
                  </a:lnTo>
                  <a:lnTo>
                    <a:pt x="203" y="797"/>
                  </a:lnTo>
                  <a:lnTo>
                    <a:pt x="202" y="797"/>
                  </a:lnTo>
                  <a:lnTo>
                    <a:pt x="203" y="798"/>
                  </a:lnTo>
                  <a:lnTo>
                    <a:pt x="203" y="801"/>
                  </a:lnTo>
                  <a:lnTo>
                    <a:pt x="202" y="802"/>
                  </a:lnTo>
                  <a:lnTo>
                    <a:pt x="202" y="805"/>
                  </a:lnTo>
                  <a:lnTo>
                    <a:pt x="202" y="805"/>
                  </a:lnTo>
                  <a:lnTo>
                    <a:pt x="201" y="806"/>
                  </a:lnTo>
                  <a:lnTo>
                    <a:pt x="201" y="807"/>
                  </a:lnTo>
                  <a:lnTo>
                    <a:pt x="201" y="810"/>
                  </a:lnTo>
                  <a:lnTo>
                    <a:pt x="199" y="813"/>
                  </a:lnTo>
                  <a:lnTo>
                    <a:pt x="199" y="814"/>
                  </a:lnTo>
                  <a:lnTo>
                    <a:pt x="202" y="818"/>
                  </a:lnTo>
                  <a:lnTo>
                    <a:pt x="199" y="817"/>
                  </a:lnTo>
                  <a:lnTo>
                    <a:pt x="199" y="818"/>
                  </a:lnTo>
                  <a:lnTo>
                    <a:pt x="198" y="819"/>
                  </a:lnTo>
                  <a:lnTo>
                    <a:pt x="198" y="818"/>
                  </a:lnTo>
                  <a:lnTo>
                    <a:pt x="198" y="819"/>
                  </a:lnTo>
                  <a:lnTo>
                    <a:pt x="198" y="822"/>
                  </a:lnTo>
                  <a:lnTo>
                    <a:pt x="197" y="821"/>
                  </a:lnTo>
                  <a:lnTo>
                    <a:pt x="197" y="822"/>
                  </a:lnTo>
                  <a:lnTo>
                    <a:pt x="198" y="823"/>
                  </a:lnTo>
                  <a:lnTo>
                    <a:pt x="198" y="823"/>
                  </a:lnTo>
                  <a:lnTo>
                    <a:pt x="199" y="823"/>
                  </a:lnTo>
                  <a:lnTo>
                    <a:pt x="199" y="822"/>
                  </a:lnTo>
                  <a:lnTo>
                    <a:pt x="201" y="824"/>
                  </a:lnTo>
                  <a:lnTo>
                    <a:pt x="201" y="826"/>
                  </a:lnTo>
                  <a:lnTo>
                    <a:pt x="201" y="826"/>
                  </a:lnTo>
                  <a:lnTo>
                    <a:pt x="201" y="827"/>
                  </a:lnTo>
                  <a:lnTo>
                    <a:pt x="199" y="827"/>
                  </a:lnTo>
                  <a:lnTo>
                    <a:pt x="199" y="828"/>
                  </a:lnTo>
                  <a:lnTo>
                    <a:pt x="201" y="830"/>
                  </a:lnTo>
                  <a:lnTo>
                    <a:pt x="205" y="831"/>
                  </a:lnTo>
                  <a:lnTo>
                    <a:pt x="203" y="831"/>
                  </a:lnTo>
                  <a:lnTo>
                    <a:pt x="203" y="832"/>
                  </a:lnTo>
                  <a:lnTo>
                    <a:pt x="203" y="834"/>
                  </a:lnTo>
                  <a:lnTo>
                    <a:pt x="203" y="834"/>
                  </a:lnTo>
                  <a:lnTo>
                    <a:pt x="202" y="835"/>
                  </a:lnTo>
                  <a:lnTo>
                    <a:pt x="202" y="835"/>
                  </a:lnTo>
                  <a:lnTo>
                    <a:pt x="202" y="836"/>
                  </a:lnTo>
                  <a:lnTo>
                    <a:pt x="202" y="838"/>
                  </a:lnTo>
                  <a:lnTo>
                    <a:pt x="201" y="838"/>
                  </a:lnTo>
                  <a:lnTo>
                    <a:pt x="201" y="839"/>
                  </a:lnTo>
                  <a:lnTo>
                    <a:pt x="202" y="840"/>
                  </a:lnTo>
                  <a:lnTo>
                    <a:pt x="203" y="840"/>
                  </a:lnTo>
                  <a:lnTo>
                    <a:pt x="203" y="845"/>
                  </a:lnTo>
                  <a:lnTo>
                    <a:pt x="203" y="851"/>
                  </a:lnTo>
                  <a:lnTo>
                    <a:pt x="203" y="855"/>
                  </a:lnTo>
                  <a:lnTo>
                    <a:pt x="205" y="856"/>
                  </a:lnTo>
                  <a:lnTo>
                    <a:pt x="205" y="855"/>
                  </a:lnTo>
                  <a:lnTo>
                    <a:pt x="206" y="855"/>
                  </a:lnTo>
                  <a:lnTo>
                    <a:pt x="206" y="853"/>
                  </a:lnTo>
                  <a:lnTo>
                    <a:pt x="206" y="853"/>
                  </a:lnTo>
                  <a:lnTo>
                    <a:pt x="209" y="856"/>
                  </a:lnTo>
                  <a:lnTo>
                    <a:pt x="209" y="857"/>
                  </a:lnTo>
                  <a:lnTo>
                    <a:pt x="209" y="858"/>
                  </a:lnTo>
                  <a:lnTo>
                    <a:pt x="209" y="861"/>
                  </a:lnTo>
                  <a:lnTo>
                    <a:pt x="210" y="860"/>
                  </a:lnTo>
                  <a:lnTo>
                    <a:pt x="211" y="865"/>
                  </a:lnTo>
                  <a:lnTo>
                    <a:pt x="210" y="865"/>
                  </a:lnTo>
                  <a:lnTo>
                    <a:pt x="210" y="866"/>
                  </a:lnTo>
                  <a:lnTo>
                    <a:pt x="211" y="868"/>
                  </a:lnTo>
                  <a:lnTo>
                    <a:pt x="211" y="868"/>
                  </a:lnTo>
                  <a:lnTo>
                    <a:pt x="211" y="866"/>
                  </a:lnTo>
                  <a:lnTo>
                    <a:pt x="211" y="865"/>
                  </a:lnTo>
                  <a:lnTo>
                    <a:pt x="213" y="866"/>
                  </a:lnTo>
                  <a:lnTo>
                    <a:pt x="215" y="868"/>
                  </a:lnTo>
                  <a:lnTo>
                    <a:pt x="216" y="868"/>
                  </a:lnTo>
                  <a:lnTo>
                    <a:pt x="218" y="869"/>
                  </a:lnTo>
                  <a:lnTo>
                    <a:pt x="219" y="872"/>
                  </a:lnTo>
                  <a:lnTo>
                    <a:pt x="218" y="873"/>
                  </a:lnTo>
                  <a:lnTo>
                    <a:pt x="218" y="872"/>
                  </a:lnTo>
                  <a:lnTo>
                    <a:pt x="218" y="872"/>
                  </a:lnTo>
                  <a:lnTo>
                    <a:pt x="215" y="872"/>
                  </a:lnTo>
                  <a:lnTo>
                    <a:pt x="215" y="873"/>
                  </a:lnTo>
                  <a:lnTo>
                    <a:pt x="216" y="873"/>
                  </a:lnTo>
                  <a:lnTo>
                    <a:pt x="216" y="874"/>
                  </a:lnTo>
                  <a:lnTo>
                    <a:pt x="218" y="875"/>
                  </a:lnTo>
                  <a:lnTo>
                    <a:pt x="218" y="875"/>
                  </a:lnTo>
                  <a:lnTo>
                    <a:pt x="219" y="875"/>
                  </a:lnTo>
                  <a:lnTo>
                    <a:pt x="220" y="877"/>
                  </a:lnTo>
                  <a:lnTo>
                    <a:pt x="223" y="878"/>
                  </a:lnTo>
                  <a:lnTo>
                    <a:pt x="224" y="877"/>
                  </a:lnTo>
                  <a:lnTo>
                    <a:pt x="227" y="881"/>
                  </a:lnTo>
                  <a:lnTo>
                    <a:pt x="230" y="882"/>
                  </a:lnTo>
                  <a:lnTo>
                    <a:pt x="233" y="883"/>
                  </a:lnTo>
                  <a:lnTo>
                    <a:pt x="236" y="885"/>
                  </a:lnTo>
                  <a:lnTo>
                    <a:pt x="239" y="886"/>
                  </a:lnTo>
                  <a:lnTo>
                    <a:pt x="241" y="887"/>
                  </a:lnTo>
                  <a:lnTo>
                    <a:pt x="241" y="889"/>
                  </a:lnTo>
                  <a:lnTo>
                    <a:pt x="241" y="889"/>
                  </a:lnTo>
                  <a:lnTo>
                    <a:pt x="241" y="890"/>
                  </a:lnTo>
                  <a:lnTo>
                    <a:pt x="241" y="891"/>
                  </a:lnTo>
                  <a:lnTo>
                    <a:pt x="243" y="891"/>
                  </a:lnTo>
                  <a:lnTo>
                    <a:pt x="244" y="891"/>
                  </a:lnTo>
                  <a:lnTo>
                    <a:pt x="245" y="890"/>
                  </a:lnTo>
                  <a:lnTo>
                    <a:pt x="247" y="891"/>
                  </a:lnTo>
                  <a:lnTo>
                    <a:pt x="248" y="894"/>
                  </a:lnTo>
                  <a:lnTo>
                    <a:pt x="250" y="894"/>
                  </a:lnTo>
                  <a:lnTo>
                    <a:pt x="252" y="894"/>
                  </a:lnTo>
                  <a:lnTo>
                    <a:pt x="252" y="895"/>
                  </a:lnTo>
                  <a:lnTo>
                    <a:pt x="253" y="896"/>
                  </a:lnTo>
                  <a:lnTo>
                    <a:pt x="253" y="898"/>
                  </a:lnTo>
                  <a:lnTo>
                    <a:pt x="254" y="898"/>
                  </a:lnTo>
                  <a:lnTo>
                    <a:pt x="256" y="899"/>
                  </a:lnTo>
                  <a:lnTo>
                    <a:pt x="258" y="899"/>
                  </a:lnTo>
                  <a:lnTo>
                    <a:pt x="260" y="899"/>
                  </a:lnTo>
                  <a:lnTo>
                    <a:pt x="262" y="900"/>
                  </a:lnTo>
                  <a:lnTo>
                    <a:pt x="265" y="902"/>
                  </a:lnTo>
                  <a:lnTo>
                    <a:pt x="266" y="902"/>
                  </a:lnTo>
                  <a:lnTo>
                    <a:pt x="270" y="902"/>
                  </a:lnTo>
                  <a:lnTo>
                    <a:pt x="269" y="903"/>
                  </a:lnTo>
                  <a:lnTo>
                    <a:pt x="271" y="904"/>
                  </a:lnTo>
                  <a:lnTo>
                    <a:pt x="274" y="906"/>
                  </a:lnTo>
                  <a:lnTo>
                    <a:pt x="277" y="906"/>
                  </a:lnTo>
                  <a:lnTo>
                    <a:pt x="278" y="907"/>
                  </a:lnTo>
                  <a:lnTo>
                    <a:pt x="279" y="907"/>
                  </a:lnTo>
                  <a:lnTo>
                    <a:pt x="278" y="908"/>
                  </a:lnTo>
                  <a:lnTo>
                    <a:pt x="278" y="908"/>
                  </a:lnTo>
                  <a:lnTo>
                    <a:pt x="277" y="910"/>
                  </a:lnTo>
                  <a:lnTo>
                    <a:pt x="278" y="910"/>
                  </a:lnTo>
                  <a:lnTo>
                    <a:pt x="278" y="910"/>
                  </a:lnTo>
                  <a:lnTo>
                    <a:pt x="278" y="911"/>
                  </a:lnTo>
                  <a:lnTo>
                    <a:pt x="278" y="911"/>
                  </a:lnTo>
                  <a:lnTo>
                    <a:pt x="278" y="911"/>
                  </a:lnTo>
                  <a:lnTo>
                    <a:pt x="278" y="911"/>
                  </a:lnTo>
                  <a:lnTo>
                    <a:pt x="281" y="912"/>
                  </a:lnTo>
                  <a:lnTo>
                    <a:pt x="283" y="911"/>
                  </a:lnTo>
                  <a:lnTo>
                    <a:pt x="286" y="910"/>
                  </a:lnTo>
                  <a:lnTo>
                    <a:pt x="288" y="908"/>
                  </a:lnTo>
                  <a:lnTo>
                    <a:pt x="291" y="907"/>
                  </a:lnTo>
                  <a:lnTo>
                    <a:pt x="294" y="907"/>
                  </a:lnTo>
                  <a:lnTo>
                    <a:pt x="296" y="907"/>
                  </a:lnTo>
                  <a:lnTo>
                    <a:pt x="298" y="907"/>
                  </a:lnTo>
                  <a:lnTo>
                    <a:pt x="300" y="908"/>
                  </a:lnTo>
                  <a:lnTo>
                    <a:pt x="302" y="908"/>
                  </a:lnTo>
                  <a:lnTo>
                    <a:pt x="303" y="908"/>
                  </a:lnTo>
                  <a:lnTo>
                    <a:pt x="304" y="908"/>
                  </a:lnTo>
                  <a:lnTo>
                    <a:pt x="302" y="907"/>
                  </a:lnTo>
                  <a:lnTo>
                    <a:pt x="308" y="907"/>
                  </a:lnTo>
                  <a:lnTo>
                    <a:pt x="308" y="908"/>
                  </a:lnTo>
                  <a:lnTo>
                    <a:pt x="309" y="908"/>
                  </a:lnTo>
                  <a:lnTo>
                    <a:pt x="312" y="908"/>
                  </a:lnTo>
                  <a:lnTo>
                    <a:pt x="316" y="908"/>
                  </a:lnTo>
                  <a:lnTo>
                    <a:pt x="319" y="908"/>
                  </a:lnTo>
                  <a:lnTo>
                    <a:pt x="320" y="907"/>
                  </a:lnTo>
                  <a:lnTo>
                    <a:pt x="321" y="907"/>
                  </a:lnTo>
                  <a:lnTo>
                    <a:pt x="322" y="907"/>
                  </a:lnTo>
                  <a:lnTo>
                    <a:pt x="325" y="907"/>
                  </a:lnTo>
                  <a:lnTo>
                    <a:pt x="326" y="906"/>
                  </a:lnTo>
                  <a:lnTo>
                    <a:pt x="328" y="904"/>
                  </a:lnTo>
                  <a:lnTo>
                    <a:pt x="328" y="906"/>
                  </a:lnTo>
                  <a:lnTo>
                    <a:pt x="334" y="902"/>
                  </a:lnTo>
                  <a:lnTo>
                    <a:pt x="342" y="899"/>
                  </a:lnTo>
                  <a:lnTo>
                    <a:pt x="350" y="896"/>
                  </a:lnTo>
                  <a:lnTo>
                    <a:pt x="351" y="896"/>
                  </a:lnTo>
                  <a:lnTo>
                    <a:pt x="353" y="896"/>
                  </a:lnTo>
                  <a:lnTo>
                    <a:pt x="355" y="895"/>
                  </a:lnTo>
                  <a:lnTo>
                    <a:pt x="357" y="894"/>
                  </a:lnTo>
                  <a:lnTo>
                    <a:pt x="357" y="894"/>
                  </a:lnTo>
                  <a:lnTo>
                    <a:pt x="357" y="895"/>
                  </a:lnTo>
                  <a:lnTo>
                    <a:pt x="358" y="894"/>
                  </a:lnTo>
                  <a:lnTo>
                    <a:pt x="360" y="893"/>
                  </a:lnTo>
                  <a:lnTo>
                    <a:pt x="363" y="891"/>
                  </a:lnTo>
                  <a:lnTo>
                    <a:pt x="364" y="890"/>
                  </a:lnTo>
                  <a:lnTo>
                    <a:pt x="367" y="889"/>
                  </a:lnTo>
                  <a:lnTo>
                    <a:pt x="368" y="887"/>
                  </a:lnTo>
                  <a:lnTo>
                    <a:pt x="368" y="887"/>
                  </a:lnTo>
                  <a:lnTo>
                    <a:pt x="370" y="886"/>
                  </a:lnTo>
                  <a:lnTo>
                    <a:pt x="370" y="885"/>
                  </a:lnTo>
                  <a:lnTo>
                    <a:pt x="371" y="883"/>
                  </a:lnTo>
                  <a:lnTo>
                    <a:pt x="372" y="882"/>
                  </a:lnTo>
                  <a:lnTo>
                    <a:pt x="375" y="882"/>
                  </a:lnTo>
                  <a:lnTo>
                    <a:pt x="376" y="878"/>
                  </a:lnTo>
                  <a:lnTo>
                    <a:pt x="377" y="875"/>
                  </a:lnTo>
                  <a:lnTo>
                    <a:pt x="380" y="872"/>
                  </a:lnTo>
                  <a:lnTo>
                    <a:pt x="383" y="868"/>
                  </a:lnTo>
                  <a:lnTo>
                    <a:pt x="384" y="868"/>
                  </a:lnTo>
                  <a:lnTo>
                    <a:pt x="387" y="865"/>
                  </a:lnTo>
                  <a:lnTo>
                    <a:pt x="391" y="861"/>
                  </a:lnTo>
                  <a:lnTo>
                    <a:pt x="391" y="856"/>
                  </a:lnTo>
                  <a:lnTo>
                    <a:pt x="391" y="851"/>
                  </a:lnTo>
                  <a:lnTo>
                    <a:pt x="389" y="836"/>
                  </a:lnTo>
                  <a:lnTo>
                    <a:pt x="391" y="823"/>
                  </a:lnTo>
                  <a:lnTo>
                    <a:pt x="393" y="813"/>
                  </a:lnTo>
                  <a:lnTo>
                    <a:pt x="401" y="801"/>
                  </a:lnTo>
                  <a:lnTo>
                    <a:pt x="401" y="801"/>
                  </a:lnTo>
                  <a:lnTo>
                    <a:pt x="402" y="800"/>
                  </a:lnTo>
                  <a:lnTo>
                    <a:pt x="405" y="798"/>
                  </a:lnTo>
                  <a:lnTo>
                    <a:pt x="406" y="796"/>
                  </a:lnTo>
                  <a:lnTo>
                    <a:pt x="409" y="794"/>
                  </a:lnTo>
                  <a:lnTo>
                    <a:pt x="411" y="794"/>
                  </a:lnTo>
                  <a:lnTo>
                    <a:pt x="413" y="794"/>
                  </a:lnTo>
                  <a:lnTo>
                    <a:pt x="414" y="794"/>
                  </a:lnTo>
                  <a:lnTo>
                    <a:pt x="415" y="796"/>
                  </a:lnTo>
                  <a:lnTo>
                    <a:pt x="415" y="798"/>
                  </a:lnTo>
                  <a:lnTo>
                    <a:pt x="417" y="802"/>
                  </a:lnTo>
                  <a:lnTo>
                    <a:pt x="415" y="806"/>
                  </a:lnTo>
                  <a:lnTo>
                    <a:pt x="415" y="813"/>
                  </a:lnTo>
                  <a:lnTo>
                    <a:pt x="415" y="819"/>
                  </a:lnTo>
                  <a:lnTo>
                    <a:pt x="413" y="822"/>
                  </a:lnTo>
                  <a:lnTo>
                    <a:pt x="410" y="824"/>
                  </a:lnTo>
                  <a:lnTo>
                    <a:pt x="410" y="830"/>
                  </a:lnTo>
                  <a:lnTo>
                    <a:pt x="413" y="830"/>
                  </a:lnTo>
                  <a:lnTo>
                    <a:pt x="411" y="832"/>
                  </a:lnTo>
                  <a:lnTo>
                    <a:pt x="411" y="835"/>
                  </a:lnTo>
                  <a:lnTo>
                    <a:pt x="411" y="838"/>
                  </a:lnTo>
                  <a:lnTo>
                    <a:pt x="411" y="838"/>
                  </a:lnTo>
                  <a:lnTo>
                    <a:pt x="413" y="838"/>
                  </a:lnTo>
                  <a:lnTo>
                    <a:pt x="414" y="838"/>
                  </a:lnTo>
                  <a:lnTo>
                    <a:pt x="414" y="839"/>
                  </a:lnTo>
                  <a:lnTo>
                    <a:pt x="414" y="841"/>
                  </a:lnTo>
                  <a:lnTo>
                    <a:pt x="414" y="843"/>
                  </a:lnTo>
                  <a:lnTo>
                    <a:pt x="414" y="843"/>
                  </a:lnTo>
                  <a:lnTo>
                    <a:pt x="414" y="844"/>
                  </a:lnTo>
                  <a:lnTo>
                    <a:pt x="414" y="847"/>
                  </a:lnTo>
                  <a:lnTo>
                    <a:pt x="413" y="847"/>
                  </a:lnTo>
                  <a:lnTo>
                    <a:pt x="413" y="845"/>
                  </a:lnTo>
                  <a:lnTo>
                    <a:pt x="413" y="844"/>
                  </a:lnTo>
                  <a:lnTo>
                    <a:pt x="411" y="844"/>
                  </a:lnTo>
                  <a:lnTo>
                    <a:pt x="411" y="845"/>
                  </a:lnTo>
                  <a:lnTo>
                    <a:pt x="413" y="847"/>
                  </a:lnTo>
                  <a:lnTo>
                    <a:pt x="413" y="848"/>
                  </a:lnTo>
                  <a:lnTo>
                    <a:pt x="414" y="848"/>
                  </a:lnTo>
                  <a:lnTo>
                    <a:pt x="413" y="848"/>
                  </a:lnTo>
                  <a:lnTo>
                    <a:pt x="413" y="849"/>
                  </a:lnTo>
                  <a:lnTo>
                    <a:pt x="411" y="851"/>
                  </a:lnTo>
                  <a:lnTo>
                    <a:pt x="411" y="852"/>
                  </a:lnTo>
                  <a:lnTo>
                    <a:pt x="413" y="852"/>
                  </a:lnTo>
                  <a:lnTo>
                    <a:pt x="413" y="852"/>
                  </a:lnTo>
                  <a:lnTo>
                    <a:pt x="413" y="851"/>
                  </a:lnTo>
                  <a:lnTo>
                    <a:pt x="414" y="853"/>
                  </a:lnTo>
                  <a:lnTo>
                    <a:pt x="415" y="856"/>
                  </a:lnTo>
                  <a:lnTo>
                    <a:pt x="415" y="857"/>
                  </a:lnTo>
                  <a:lnTo>
                    <a:pt x="415" y="860"/>
                  </a:lnTo>
                  <a:lnTo>
                    <a:pt x="415" y="861"/>
                  </a:lnTo>
                  <a:lnTo>
                    <a:pt x="415" y="861"/>
                  </a:lnTo>
                  <a:lnTo>
                    <a:pt x="414" y="862"/>
                  </a:lnTo>
                  <a:lnTo>
                    <a:pt x="413" y="862"/>
                  </a:lnTo>
                  <a:lnTo>
                    <a:pt x="414" y="864"/>
                  </a:lnTo>
                  <a:lnTo>
                    <a:pt x="415" y="864"/>
                  </a:lnTo>
                  <a:lnTo>
                    <a:pt x="415" y="865"/>
                  </a:lnTo>
                  <a:lnTo>
                    <a:pt x="417" y="865"/>
                  </a:lnTo>
                  <a:lnTo>
                    <a:pt x="417" y="868"/>
                  </a:lnTo>
                  <a:lnTo>
                    <a:pt x="418" y="870"/>
                  </a:lnTo>
                  <a:lnTo>
                    <a:pt x="419" y="872"/>
                  </a:lnTo>
                  <a:lnTo>
                    <a:pt x="421" y="874"/>
                  </a:lnTo>
                  <a:lnTo>
                    <a:pt x="422" y="875"/>
                  </a:lnTo>
                  <a:lnTo>
                    <a:pt x="422" y="878"/>
                  </a:lnTo>
                  <a:lnTo>
                    <a:pt x="422" y="878"/>
                  </a:lnTo>
                  <a:lnTo>
                    <a:pt x="421" y="877"/>
                  </a:lnTo>
                  <a:lnTo>
                    <a:pt x="421" y="875"/>
                  </a:lnTo>
                  <a:lnTo>
                    <a:pt x="419" y="875"/>
                  </a:lnTo>
                  <a:lnTo>
                    <a:pt x="422" y="879"/>
                  </a:lnTo>
                  <a:lnTo>
                    <a:pt x="421" y="878"/>
                  </a:lnTo>
                  <a:lnTo>
                    <a:pt x="419" y="878"/>
                  </a:lnTo>
                  <a:lnTo>
                    <a:pt x="418" y="878"/>
                  </a:lnTo>
                  <a:lnTo>
                    <a:pt x="422" y="883"/>
                  </a:lnTo>
                  <a:lnTo>
                    <a:pt x="426" y="886"/>
                  </a:lnTo>
                  <a:lnTo>
                    <a:pt x="431" y="891"/>
                  </a:lnTo>
                  <a:lnTo>
                    <a:pt x="430" y="893"/>
                  </a:lnTo>
                  <a:lnTo>
                    <a:pt x="431" y="894"/>
                  </a:lnTo>
                  <a:lnTo>
                    <a:pt x="432" y="895"/>
                  </a:lnTo>
                  <a:lnTo>
                    <a:pt x="434" y="898"/>
                  </a:lnTo>
                  <a:lnTo>
                    <a:pt x="434" y="896"/>
                  </a:lnTo>
                  <a:lnTo>
                    <a:pt x="434" y="896"/>
                  </a:lnTo>
                  <a:lnTo>
                    <a:pt x="434" y="895"/>
                  </a:lnTo>
                  <a:lnTo>
                    <a:pt x="435" y="896"/>
                  </a:lnTo>
                  <a:lnTo>
                    <a:pt x="435" y="896"/>
                  </a:lnTo>
                  <a:lnTo>
                    <a:pt x="436" y="896"/>
                  </a:lnTo>
                  <a:lnTo>
                    <a:pt x="436" y="898"/>
                  </a:lnTo>
                  <a:lnTo>
                    <a:pt x="436" y="899"/>
                  </a:lnTo>
                  <a:lnTo>
                    <a:pt x="435" y="899"/>
                  </a:lnTo>
                  <a:lnTo>
                    <a:pt x="436" y="899"/>
                  </a:lnTo>
                  <a:lnTo>
                    <a:pt x="436" y="900"/>
                  </a:lnTo>
                  <a:lnTo>
                    <a:pt x="435" y="900"/>
                  </a:lnTo>
                  <a:lnTo>
                    <a:pt x="438" y="902"/>
                  </a:lnTo>
                  <a:lnTo>
                    <a:pt x="439" y="902"/>
                  </a:lnTo>
                  <a:lnTo>
                    <a:pt x="440" y="902"/>
                  </a:lnTo>
                  <a:lnTo>
                    <a:pt x="443" y="902"/>
                  </a:lnTo>
                  <a:lnTo>
                    <a:pt x="444" y="904"/>
                  </a:lnTo>
                  <a:lnTo>
                    <a:pt x="446" y="906"/>
                  </a:lnTo>
                  <a:lnTo>
                    <a:pt x="448" y="907"/>
                  </a:lnTo>
                  <a:lnTo>
                    <a:pt x="451" y="908"/>
                  </a:lnTo>
                  <a:lnTo>
                    <a:pt x="451" y="908"/>
                  </a:lnTo>
                  <a:lnTo>
                    <a:pt x="451" y="910"/>
                  </a:lnTo>
                  <a:lnTo>
                    <a:pt x="451" y="911"/>
                  </a:lnTo>
                  <a:lnTo>
                    <a:pt x="452" y="912"/>
                  </a:lnTo>
                  <a:lnTo>
                    <a:pt x="453" y="913"/>
                  </a:lnTo>
                  <a:lnTo>
                    <a:pt x="455" y="912"/>
                  </a:lnTo>
                  <a:lnTo>
                    <a:pt x="457" y="912"/>
                  </a:lnTo>
                  <a:lnTo>
                    <a:pt x="459" y="913"/>
                  </a:lnTo>
                  <a:lnTo>
                    <a:pt x="460" y="915"/>
                  </a:lnTo>
                  <a:lnTo>
                    <a:pt x="461" y="916"/>
                  </a:lnTo>
                  <a:lnTo>
                    <a:pt x="464" y="917"/>
                  </a:lnTo>
                  <a:lnTo>
                    <a:pt x="466" y="919"/>
                  </a:lnTo>
                  <a:lnTo>
                    <a:pt x="466" y="917"/>
                  </a:lnTo>
                  <a:lnTo>
                    <a:pt x="468" y="917"/>
                  </a:lnTo>
                  <a:lnTo>
                    <a:pt x="469" y="917"/>
                  </a:lnTo>
                  <a:lnTo>
                    <a:pt x="469" y="917"/>
                  </a:lnTo>
                  <a:lnTo>
                    <a:pt x="473" y="919"/>
                  </a:lnTo>
                  <a:lnTo>
                    <a:pt x="476" y="920"/>
                  </a:lnTo>
                  <a:lnTo>
                    <a:pt x="478" y="921"/>
                  </a:lnTo>
                  <a:lnTo>
                    <a:pt x="482" y="923"/>
                  </a:lnTo>
                  <a:lnTo>
                    <a:pt x="486" y="924"/>
                  </a:lnTo>
                  <a:lnTo>
                    <a:pt x="485" y="924"/>
                  </a:lnTo>
                  <a:lnTo>
                    <a:pt x="486" y="925"/>
                  </a:lnTo>
                  <a:lnTo>
                    <a:pt x="489" y="927"/>
                  </a:lnTo>
                  <a:lnTo>
                    <a:pt x="491" y="927"/>
                  </a:lnTo>
                  <a:lnTo>
                    <a:pt x="493" y="925"/>
                  </a:lnTo>
                  <a:lnTo>
                    <a:pt x="493" y="927"/>
                  </a:lnTo>
                  <a:lnTo>
                    <a:pt x="493" y="928"/>
                  </a:lnTo>
                  <a:lnTo>
                    <a:pt x="494" y="929"/>
                  </a:lnTo>
                  <a:lnTo>
                    <a:pt x="493" y="929"/>
                  </a:lnTo>
                  <a:lnTo>
                    <a:pt x="494" y="929"/>
                  </a:lnTo>
                  <a:lnTo>
                    <a:pt x="497" y="929"/>
                  </a:lnTo>
                  <a:lnTo>
                    <a:pt x="498" y="929"/>
                  </a:lnTo>
                  <a:lnTo>
                    <a:pt x="499" y="930"/>
                  </a:lnTo>
                  <a:lnTo>
                    <a:pt x="501" y="930"/>
                  </a:lnTo>
                  <a:lnTo>
                    <a:pt x="502" y="932"/>
                  </a:lnTo>
                  <a:lnTo>
                    <a:pt x="503" y="932"/>
                  </a:lnTo>
                  <a:lnTo>
                    <a:pt x="504" y="933"/>
                  </a:lnTo>
                  <a:lnTo>
                    <a:pt x="507" y="933"/>
                  </a:lnTo>
                  <a:lnTo>
                    <a:pt x="508" y="934"/>
                  </a:lnTo>
                  <a:lnTo>
                    <a:pt x="512" y="932"/>
                  </a:lnTo>
                  <a:lnTo>
                    <a:pt x="511" y="934"/>
                  </a:lnTo>
                  <a:lnTo>
                    <a:pt x="512" y="934"/>
                  </a:lnTo>
                  <a:lnTo>
                    <a:pt x="512" y="936"/>
                  </a:lnTo>
                  <a:lnTo>
                    <a:pt x="512" y="936"/>
                  </a:lnTo>
                  <a:lnTo>
                    <a:pt x="512" y="936"/>
                  </a:lnTo>
                  <a:lnTo>
                    <a:pt x="515" y="936"/>
                  </a:lnTo>
                  <a:lnTo>
                    <a:pt x="514" y="937"/>
                  </a:lnTo>
                  <a:lnTo>
                    <a:pt x="515" y="937"/>
                  </a:lnTo>
                  <a:lnTo>
                    <a:pt x="516" y="937"/>
                  </a:lnTo>
                  <a:lnTo>
                    <a:pt x="516" y="936"/>
                  </a:lnTo>
                  <a:lnTo>
                    <a:pt x="516" y="936"/>
                  </a:lnTo>
                  <a:lnTo>
                    <a:pt x="516" y="934"/>
                  </a:lnTo>
                  <a:lnTo>
                    <a:pt x="518" y="933"/>
                  </a:lnTo>
                  <a:lnTo>
                    <a:pt x="519" y="933"/>
                  </a:lnTo>
                  <a:lnTo>
                    <a:pt x="519" y="934"/>
                  </a:lnTo>
                  <a:lnTo>
                    <a:pt x="520" y="934"/>
                  </a:lnTo>
                  <a:lnTo>
                    <a:pt x="520" y="936"/>
                  </a:lnTo>
                  <a:lnTo>
                    <a:pt x="521" y="936"/>
                  </a:lnTo>
                  <a:lnTo>
                    <a:pt x="523" y="934"/>
                  </a:lnTo>
                  <a:lnTo>
                    <a:pt x="524" y="932"/>
                  </a:lnTo>
                  <a:lnTo>
                    <a:pt x="524" y="933"/>
                  </a:lnTo>
                  <a:lnTo>
                    <a:pt x="525" y="932"/>
                  </a:lnTo>
                  <a:lnTo>
                    <a:pt x="527" y="933"/>
                  </a:lnTo>
                  <a:lnTo>
                    <a:pt x="527" y="933"/>
                  </a:lnTo>
                  <a:lnTo>
                    <a:pt x="527" y="934"/>
                  </a:lnTo>
                  <a:lnTo>
                    <a:pt x="528" y="934"/>
                  </a:lnTo>
                  <a:lnTo>
                    <a:pt x="528" y="936"/>
                  </a:lnTo>
                  <a:lnTo>
                    <a:pt x="531" y="934"/>
                  </a:lnTo>
                  <a:lnTo>
                    <a:pt x="531" y="937"/>
                  </a:lnTo>
                  <a:lnTo>
                    <a:pt x="532" y="936"/>
                  </a:lnTo>
                  <a:lnTo>
                    <a:pt x="532" y="936"/>
                  </a:lnTo>
                  <a:lnTo>
                    <a:pt x="532" y="934"/>
                  </a:lnTo>
                  <a:lnTo>
                    <a:pt x="537" y="936"/>
                  </a:lnTo>
                  <a:lnTo>
                    <a:pt x="541" y="937"/>
                  </a:lnTo>
                  <a:lnTo>
                    <a:pt x="545" y="937"/>
                  </a:lnTo>
                  <a:lnTo>
                    <a:pt x="546" y="937"/>
                  </a:lnTo>
                  <a:lnTo>
                    <a:pt x="546" y="936"/>
                  </a:lnTo>
                  <a:lnTo>
                    <a:pt x="545" y="936"/>
                  </a:lnTo>
                  <a:lnTo>
                    <a:pt x="545" y="934"/>
                  </a:lnTo>
                  <a:lnTo>
                    <a:pt x="546" y="933"/>
                  </a:lnTo>
                  <a:lnTo>
                    <a:pt x="549" y="933"/>
                  </a:lnTo>
                  <a:lnTo>
                    <a:pt x="550" y="934"/>
                  </a:lnTo>
                  <a:lnTo>
                    <a:pt x="552" y="936"/>
                  </a:lnTo>
                  <a:lnTo>
                    <a:pt x="550" y="933"/>
                  </a:lnTo>
                  <a:lnTo>
                    <a:pt x="555" y="933"/>
                  </a:lnTo>
                  <a:lnTo>
                    <a:pt x="555" y="934"/>
                  </a:lnTo>
                  <a:lnTo>
                    <a:pt x="559" y="934"/>
                  </a:lnTo>
                  <a:lnTo>
                    <a:pt x="559" y="933"/>
                  </a:lnTo>
                  <a:lnTo>
                    <a:pt x="559" y="933"/>
                  </a:lnTo>
                  <a:lnTo>
                    <a:pt x="558" y="933"/>
                  </a:lnTo>
                  <a:lnTo>
                    <a:pt x="557" y="933"/>
                  </a:lnTo>
                  <a:lnTo>
                    <a:pt x="559" y="932"/>
                  </a:lnTo>
                  <a:lnTo>
                    <a:pt x="561" y="930"/>
                  </a:lnTo>
                  <a:lnTo>
                    <a:pt x="563" y="929"/>
                  </a:lnTo>
                  <a:lnTo>
                    <a:pt x="565" y="929"/>
                  </a:lnTo>
                  <a:lnTo>
                    <a:pt x="567" y="929"/>
                  </a:lnTo>
                  <a:lnTo>
                    <a:pt x="567" y="930"/>
                  </a:lnTo>
                  <a:lnTo>
                    <a:pt x="567" y="930"/>
                  </a:lnTo>
                  <a:lnTo>
                    <a:pt x="566" y="930"/>
                  </a:lnTo>
                  <a:lnTo>
                    <a:pt x="566" y="932"/>
                  </a:lnTo>
                  <a:lnTo>
                    <a:pt x="566" y="932"/>
                  </a:lnTo>
                  <a:lnTo>
                    <a:pt x="566" y="933"/>
                  </a:lnTo>
                  <a:lnTo>
                    <a:pt x="567" y="932"/>
                  </a:lnTo>
                  <a:lnTo>
                    <a:pt x="569" y="932"/>
                  </a:lnTo>
                  <a:lnTo>
                    <a:pt x="570" y="932"/>
                  </a:lnTo>
                  <a:lnTo>
                    <a:pt x="570" y="932"/>
                  </a:lnTo>
                  <a:lnTo>
                    <a:pt x="571" y="930"/>
                  </a:lnTo>
                  <a:lnTo>
                    <a:pt x="573" y="930"/>
                  </a:lnTo>
                  <a:lnTo>
                    <a:pt x="574" y="929"/>
                  </a:lnTo>
                  <a:lnTo>
                    <a:pt x="574" y="929"/>
                  </a:lnTo>
                  <a:lnTo>
                    <a:pt x="575" y="927"/>
                  </a:lnTo>
                  <a:lnTo>
                    <a:pt x="579" y="927"/>
                  </a:lnTo>
                  <a:lnTo>
                    <a:pt x="582" y="925"/>
                  </a:lnTo>
                  <a:lnTo>
                    <a:pt x="584" y="924"/>
                  </a:lnTo>
                  <a:lnTo>
                    <a:pt x="586" y="923"/>
                  </a:lnTo>
                  <a:lnTo>
                    <a:pt x="588" y="920"/>
                  </a:lnTo>
                  <a:lnTo>
                    <a:pt x="591" y="920"/>
                  </a:lnTo>
                  <a:lnTo>
                    <a:pt x="591" y="920"/>
                  </a:lnTo>
                  <a:lnTo>
                    <a:pt x="592" y="920"/>
                  </a:lnTo>
                  <a:lnTo>
                    <a:pt x="593" y="920"/>
                  </a:lnTo>
                  <a:lnTo>
                    <a:pt x="593" y="921"/>
                  </a:lnTo>
                  <a:lnTo>
                    <a:pt x="595" y="920"/>
                  </a:lnTo>
                  <a:lnTo>
                    <a:pt x="595" y="920"/>
                  </a:lnTo>
                  <a:lnTo>
                    <a:pt x="595" y="919"/>
                  </a:lnTo>
                  <a:lnTo>
                    <a:pt x="596" y="917"/>
                  </a:lnTo>
                  <a:lnTo>
                    <a:pt x="599" y="919"/>
                  </a:lnTo>
                  <a:lnTo>
                    <a:pt x="600" y="916"/>
                  </a:lnTo>
                  <a:lnTo>
                    <a:pt x="601" y="916"/>
                  </a:lnTo>
                  <a:lnTo>
                    <a:pt x="603" y="916"/>
                  </a:lnTo>
                  <a:lnTo>
                    <a:pt x="604" y="916"/>
                  </a:lnTo>
                  <a:lnTo>
                    <a:pt x="605" y="916"/>
                  </a:lnTo>
                  <a:lnTo>
                    <a:pt x="607" y="915"/>
                  </a:lnTo>
                  <a:lnTo>
                    <a:pt x="608" y="913"/>
                  </a:lnTo>
                  <a:lnTo>
                    <a:pt x="609" y="912"/>
                  </a:lnTo>
                  <a:lnTo>
                    <a:pt x="610" y="912"/>
                  </a:lnTo>
                  <a:lnTo>
                    <a:pt x="613" y="911"/>
                  </a:lnTo>
                  <a:lnTo>
                    <a:pt x="614" y="910"/>
                  </a:lnTo>
                  <a:lnTo>
                    <a:pt x="616" y="907"/>
                  </a:lnTo>
                  <a:lnTo>
                    <a:pt x="617" y="908"/>
                  </a:lnTo>
                  <a:lnTo>
                    <a:pt x="618" y="907"/>
                  </a:lnTo>
                  <a:lnTo>
                    <a:pt x="621" y="906"/>
                  </a:lnTo>
                  <a:lnTo>
                    <a:pt x="622" y="904"/>
                  </a:lnTo>
                  <a:lnTo>
                    <a:pt x="624" y="903"/>
                  </a:lnTo>
                  <a:lnTo>
                    <a:pt x="625" y="903"/>
                  </a:lnTo>
                  <a:lnTo>
                    <a:pt x="625" y="904"/>
                  </a:lnTo>
                  <a:lnTo>
                    <a:pt x="625" y="904"/>
                  </a:lnTo>
                  <a:lnTo>
                    <a:pt x="625" y="906"/>
                  </a:lnTo>
                  <a:lnTo>
                    <a:pt x="626" y="904"/>
                  </a:lnTo>
                  <a:lnTo>
                    <a:pt x="626" y="906"/>
                  </a:lnTo>
                  <a:lnTo>
                    <a:pt x="627" y="906"/>
                  </a:lnTo>
                  <a:lnTo>
                    <a:pt x="627" y="907"/>
                  </a:lnTo>
                  <a:lnTo>
                    <a:pt x="627" y="906"/>
                  </a:lnTo>
                  <a:lnTo>
                    <a:pt x="629" y="904"/>
                  </a:lnTo>
                  <a:lnTo>
                    <a:pt x="630" y="903"/>
                  </a:lnTo>
                  <a:lnTo>
                    <a:pt x="630" y="900"/>
                  </a:lnTo>
                  <a:lnTo>
                    <a:pt x="630" y="898"/>
                  </a:lnTo>
                  <a:lnTo>
                    <a:pt x="630" y="895"/>
                  </a:lnTo>
                  <a:lnTo>
                    <a:pt x="630" y="894"/>
                  </a:lnTo>
                  <a:lnTo>
                    <a:pt x="631" y="893"/>
                  </a:lnTo>
                  <a:lnTo>
                    <a:pt x="633" y="890"/>
                  </a:lnTo>
                  <a:lnTo>
                    <a:pt x="634" y="889"/>
                  </a:lnTo>
                  <a:lnTo>
                    <a:pt x="635" y="887"/>
                  </a:lnTo>
                  <a:lnTo>
                    <a:pt x="637" y="887"/>
                  </a:lnTo>
                  <a:lnTo>
                    <a:pt x="638" y="886"/>
                  </a:lnTo>
                  <a:lnTo>
                    <a:pt x="637" y="885"/>
                  </a:lnTo>
                  <a:lnTo>
                    <a:pt x="635" y="887"/>
                  </a:lnTo>
                  <a:lnTo>
                    <a:pt x="638" y="882"/>
                  </a:lnTo>
                  <a:lnTo>
                    <a:pt x="639" y="882"/>
                  </a:lnTo>
                  <a:lnTo>
                    <a:pt x="641" y="881"/>
                  </a:lnTo>
                  <a:lnTo>
                    <a:pt x="643" y="878"/>
                  </a:lnTo>
                  <a:lnTo>
                    <a:pt x="645" y="875"/>
                  </a:lnTo>
                  <a:lnTo>
                    <a:pt x="645" y="872"/>
                  </a:lnTo>
                  <a:lnTo>
                    <a:pt x="646" y="872"/>
                  </a:lnTo>
                  <a:lnTo>
                    <a:pt x="646" y="870"/>
                  </a:lnTo>
                  <a:lnTo>
                    <a:pt x="647" y="869"/>
                  </a:lnTo>
                  <a:lnTo>
                    <a:pt x="647" y="868"/>
                  </a:lnTo>
                  <a:lnTo>
                    <a:pt x="647" y="865"/>
                  </a:lnTo>
                  <a:lnTo>
                    <a:pt x="647" y="866"/>
                  </a:lnTo>
                  <a:lnTo>
                    <a:pt x="648" y="860"/>
                  </a:lnTo>
                  <a:lnTo>
                    <a:pt x="651" y="852"/>
                  </a:lnTo>
                  <a:lnTo>
                    <a:pt x="652" y="844"/>
                  </a:lnTo>
                  <a:lnTo>
                    <a:pt x="654" y="844"/>
                  </a:lnTo>
                  <a:lnTo>
                    <a:pt x="655" y="843"/>
                  </a:lnTo>
                  <a:lnTo>
                    <a:pt x="655" y="840"/>
                  </a:lnTo>
                  <a:lnTo>
                    <a:pt x="656" y="838"/>
                  </a:lnTo>
                  <a:lnTo>
                    <a:pt x="656" y="839"/>
                  </a:lnTo>
                  <a:lnTo>
                    <a:pt x="656" y="839"/>
                  </a:lnTo>
                  <a:lnTo>
                    <a:pt x="656" y="836"/>
                  </a:lnTo>
                  <a:lnTo>
                    <a:pt x="658" y="834"/>
                  </a:lnTo>
                  <a:lnTo>
                    <a:pt x="659" y="831"/>
                  </a:lnTo>
                  <a:lnTo>
                    <a:pt x="660" y="828"/>
                  </a:lnTo>
                  <a:lnTo>
                    <a:pt x="659" y="826"/>
                  </a:lnTo>
                  <a:lnTo>
                    <a:pt x="659" y="826"/>
                  </a:lnTo>
                  <a:lnTo>
                    <a:pt x="660" y="824"/>
                  </a:lnTo>
                  <a:lnTo>
                    <a:pt x="660" y="823"/>
                  </a:lnTo>
                  <a:lnTo>
                    <a:pt x="660" y="822"/>
                  </a:lnTo>
                  <a:lnTo>
                    <a:pt x="660" y="821"/>
                  </a:lnTo>
                  <a:lnTo>
                    <a:pt x="660" y="819"/>
                  </a:lnTo>
                  <a:lnTo>
                    <a:pt x="662" y="819"/>
                  </a:lnTo>
                  <a:lnTo>
                    <a:pt x="660" y="815"/>
                  </a:lnTo>
                  <a:lnTo>
                    <a:pt x="660" y="811"/>
                  </a:lnTo>
                  <a:lnTo>
                    <a:pt x="660" y="806"/>
                  </a:lnTo>
                  <a:lnTo>
                    <a:pt x="662" y="801"/>
                  </a:lnTo>
                  <a:lnTo>
                    <a:pt x="662" y="802"/>
                  </a:lnTo>
                  <a:lnTo>
                    <a:pt x="664" y="794"/>
                  </a:lnTo>
                  <a:lnTo>
                    <a:pt x="667" y="789"/>
                  </a:lnTo>
                  <a:lnTo>
                    <a:pt x="669" y="785"/>
                  </a:lnTo>
                  <a:lnTo>
                    <a:pt x="671" y="783"/>
                  </a:lnTo>
                  <a:lnTo>
                    <a:pt x="673" y="781"/>
                  </a:lnTo>
                  <a:lnTo>
                    <a:pt x="676" y="781"/>
                  </a:lnTo>
                  <a:lnTo>
                    <a:pt x="677" y="783"/>
                  </a:lnTo>
                  <a:lnTo>
                    <a:pt x="680" y="785"/>
                  </a:lnTo>
                  <a:lnTo>
                    <a:pt x="681" y="789"/>
                  </a:lnTo>
                  <a:lnTo>
                    <a:pt x="684" y="798"/>
                  </a:lnTo>
                  <a:lnTo>
                    <a:pt x="684" y="809"/>
                  </a:lnTo>
                  <a:lnTo>
                    <a:pt x="684" y="817"/>
                  </a:lnTo>
                  <a:lnTo>
                    <a:pt x="684" y="819"/>
                  </a:lnTo>
                  <a:lnTo>
                    <a:pt x="682" y="831"/>
                  </a:lnTo>
                  <a:lnTo>
                    <a:pt x="684" y="834"/>
                  </a:lnTo>
                  <a:lnTo>
                    <a:pt x="686" y="839"/>
                  </a:lnTo>
                  <a:lnTo>
                    <a:pt x="690" y="844"/>
                  </a:lnTo>
                  <a:lnTo>
                    <a:pt x="696" y="849"/>
                  </a:lnTo>
                  <a:lnTo>
                    <a:pt x="701" y="853"/>
                  </a:lnTo>
                  <a:lnTo>
                    <a:pt x="705" y="856"/>
                  </a:lnTo>
                  <a:lnTo>
                    <a:pt x="707" y="858"/>
                  </a:lnTo>
                  <a:lnTo>
                    <a:pt x="710" y="861"/>
                  </a:lnTo>
                  <a:lnTo>
                    <a:pt x="713" y="862"/>
                  </a:lnTo>
                  <a:lnTo>
                    <a:pt x="713" y="862"/>
                  </a:lnTo>
                  <a:lnTo>
                    <a:pt x="722" y="868"/>
                  </a:lnTo>
                  <a:lnTo>
                    <a:pt x="732" y="873"/>
                  </a:lnTo>
                  <a:lnTo>
                    <a:pt x="732" y="873"/>
                  </a:lnTo>
                  <a:lnTo>
                    <a:pt x="734" y="873"/>
                  </a:lnTo>
                  <a:lnTo>
                    <a:pt x="735" y="874"/>
                  </a:lnTo>
                  <a:lnTo>
                    <a:pt x="753" y="879"/>
                  </a:lnTo>
                  <a:lnTo>
                    <a:pt x="771" y="886"/>
                  </a:lnTo>
                  <a:lnTo>
                    <a:pt x="791" y="891"/>
                  </a:lnTo>
                  <a:lnTo>
                    <a:pt x="809" y="890"/>
                  </a:lnTo>
                  <a:lnTo>
                    <a:pt x="824" y="887"/>
                  </a:lnTo>
                  <a:lnTo>
                    <a:pt x="841" y="882"/>
                  </a:lnTo>
                  <a:lnTo>
                    <a:pt x="857" y="877"/>
                  </a:lnTo>
                  <a:lnTo>
                    <a:pt x="870" y="872"/>
                  </a:lnTo>
                  <a:lnTo>
                    <a:pt x="880" y="865"/>
                  </a:lnTo>
                  <a:lnTo>
                    <a:pt x="889" y="857"/>
                  </a:lnTo>
                  <a:lnTo>
                    <a:pt x="898" y="851"/>
                  </a:lnTo>
                  <a:lnTo>
                    <a:pt x="901" y="849"/>
                  </a:lnTo>
                  <a:lnTo>
                    <a:pt x="902" y="848"/>
                  </a:lnTo>
                  <a:lnTo>
                    <a:pt x="902" y="847"/>
                  </a:lnTo>
                  <a:lnTo>
                    <a:pt x="904" y="845"/>
                  </a:lnTo>
                  <a:lnTo>
                    <a:pt x="905" y="844"/>
                  </a:lnTo>
                  <a:lnTo>
                    <a:pt x="905" y="845"/>
                  </a:lnTo>
                  <a:lnTo>
                    <a:pt x="905" y="845"/>
                  </a:lnTo>
                  <a:lnTo>
                    <a:pt x="906" y="845"/>
                  </a:lnTo>
                  <a:lnTo>
                    <a:pt x="906" y="844"/>
                  </a:lnTo>
                  <a:lnTo>
                    <a:pt x="908" y="841"/>
                  </a:lnTo>
                  <a:lnTo>
                    <a:pt x="909" y="841"/>
                  </a:lnTo>
                  <a:lnTo>
                    <a:pt x="910" y="839"/>
                  </a:lnTo>
                  <a:lnTo>
                    <a:pt x="910" y="838"/>
                  </a:lnTo>
                  <a:lnTo>
                    <a:pt x="912" y="835"/>
                  </a:lnTo>
                  <a:lnTo>
                    <a:pt x="912" y="834"/>
                  </a:lnTo>
                  <a:lnTo>
                    <a:pt x="913" y="834"/>
                  </a:lnTo>
                  <a:lnTo>
                    <a:pt x="915" y="834"/>
                  </a:lnTo>
                  <a:lnTo>
                    <a:pt x="930" y="817"/>
                  </a:lnTo>
                  <a:lnTo>
                    <a:pt x="940" y="794"/>
                  </a:lnTo>
                  <a:lnTo>
                    <a:pt x="946" y="771"/>
                  </a:lnTo>
                  <a:lnTo>
                    <a:pt x="947" y="749"/>
                  </a:lnTo>
                  <a:lnTo>
                    <a:pt x="948" y="745"/>
                  </a:lnTo>
                  <a:lnTo>
                    <a:pt x="948" y="741"/>
                  </a:lnTo>
                  <a:lnTo>
                    <a:pt x="950" y="737"/>
                  </a:lnTo>
                  <a:lnTo>
                    <a:pt x="951" y="731"/>
                  </a:lnTo>
                  <a:lnTo>
                    <a:pt x="951" y="728"/>
                  </a:lnTo>
                  <a:lnTo>
                    <a:pt x="948" y="729"/>
                  </a:lnTo>
                  <a:lnTo>
                    <a:pt x="947" y="726"/>
                  </a:lnTo>
                  <a:lnTo>
                    <a:pt x="947" y="725"/>
                  </a:lnTo>
                  <a:lnTo>
                    <a:pt x="948" y="725"/>
                  </a:lnTo>
                  <a:lnTo>
                    <a:pt x="948" y="724"/>
                  </a:lnTo>
                  <a:lnTo>
                    <a:pt x="950" y="722"/>
                  </a:lnTo>
                  <a:lnTo>
                    <a:pt x="950" y="721"/>
                  </a:lnTo>
                  <a:lnTo>
                    <a:pt x="947" y="724"/>
                  </a:lnTo>
                  <a:lnTo>
                    <a:pt x="943" y="713"/>
                  </a:lnTo>
                  <a:lnTo>
                    <a:pt x="944" y="714"/>
                  </a:lnTo>
                  <a:lnTo>
                    <a:pt x="943" y="712"/>
                  </a:lnTo>
                  <a:lnTo>
                    <a:pt x="942" y="711"/>
                  </a:lnTo>
                  <a:lnTo>
                    <a:pt x="940" y="709"/>
                  </a:lnTo>
                  <a:lnTo>
                    <a:pt x="939" y="708"/>
                  </a:lnTo>
                  <a:lnTo>
                    <a:pt x="940" y="708"/>
                  </a:lnTo>
                  <a:lnTo>
                    <a:pt x="940" y="708"/>
                  </a:lnTo>
                  <a:lnTo>
                    <a:pt x="940" y="707"/>
                  </a:lnTo>
                  <a:lnTo>
                    <a:pt x="940" y="705"/>
                  </a:lnTo>
                  <a:lnTo>
                    <a:pt x="940" y="703"/>
                  </a:lnTo>
                  <a:lnTo>
                    <a:pt x="938" y="703"/>
                  </a:lnTo>
                  <a:lnTo>
                    <a:pt x="935" y="701"/>
                  </a:lnTo>
                  <a:lnTo>
                    <a:pt x="934" y="699"/>
                  </a:lnTo>
                  <a:lnTo>
                    <a:pt x="931" y="696"/>
                  </a:lnTo>
                  <a:lnTo>
                    <a:pt x="930" y="694"/>
                  </a:lnTo>
                  <a:lnTo>
                    <a:pt x="930" y="692"/>
                  </a:lnTo>
                  <a:lnTo>
                    <a:pt x="930" y="692"/>
                  </a:lnTo>
                  <a:lnTo>
                    <a:pt x="930" y="691"/>
                  </a:lnTo>
                  <a:lnTo>
                    <a:pt x="930" y="692"/>
                  </a:lnTo>
                  <a:lnTo>
                    <a:pt x="925" y="684"/>
                  </a:lnTo>
                  <a:lnTo>
                    <a:pt x="921" y="677"/>
                  </a:lnTo>
                  <a:lnTo>
                    <a:pt x="915" y="670"/>
                  </a:lnTo>
                  <a:lnTo>
                    <a:pt x="908" y="663"/>
                  </a:lnTo>
                  <a:lnTo>
                    <a:pt x="909" y="663"/>
                  </a:lnTo>
                  <a:lnTo>
                    <a:pt x="906" y="659"/>
                  </a:lnTo>
                  <a:lnTo>
                    <a:pt x="902" y="656"/>
                  </a:lnTo>
                  <a:lnTo>
                    <a:pt x="900" y="653"/>
                  </a:lnTo>
                  <a:lnTo>
                    <a:pt x="896" y="650"/>
                  </a:lnTo>
                  <a:lnTo>
                    <a:pt x="893" y="648"/>
                  </a:lnTo>
                  <a:lnTo>
                    <a:pt x="889" y="644"/>
                  </a:lnTo>
                  <a:lnTo>
                    <a:pt x="888" y="645"/>
                  </a:lnTo>
                  <a:lnTo>
                    <a:pt x="884" y="641"/>
                  </a:lnTo>
                  <a:lnTo>
                    <a:pt x="879" y="639"/>
                  </a:lnTo>
                  <a:lnTo>
                    <a:pt x="872" y="636"/>
                  </a:lnTo>
                  <a:lnTo>
                    <a:pt x="874" y="636"/>
                  </a:lnTo>
                  <a:lnTo>
                    <a:pt x="870" y="633"/>
                  </a:lnTo>
                  <a:lnTo>
                    <a:pt x="871" y="633"/>
                  </a:lnTo>
                  <a:lnTo>
                    <a:pt x="868" y="632"/>
                  </a:lnTo>
                  <a:lnTo>
                    <a:pt x="866" y="631"/>
                  </a:lnTo>
                  <a:lnTo>
                    <a:pt x="862" y="629"/>
                  </a:lnTo>
                  <a:lnTo>
                    <a:pt x="862" y="629"/>
                  </a:lnTo>
                  <a:lnTo>
                    <a:pt x="861" y="627"/>
                  </a:lnTo>
                  <a:lnTo>
                    <a:pt x="858" y="627"/>
                  </a:lnTo>
                  <a:lnTo>
                    <a:pt x="855" y="625"/>
                  </a:lnTo>
                  <a:lnTo>
                    <a:pt x="854" y="623"/>
                  </a:lnTo>
                  <a:lnTo>
                    <a:pt x="846" y="622"/>
                  </a:lnTo>
                  <a:lnTo>
                    <a:pt x="838" y="618"/>
                  </a:lnTo>
                  <a:lnTo>
                    <a:pt x="832" y="618"/>
                  </a:lnTo>
                  <a:lnTo>
                    <a:pt x="813" y="614"/>
                  </a:lnTo>
                  <a:lnTo>
                    <a:pt x="795" y="612"/>
                  </a:lnTo>
                  <a:lnTo>
                    <a:pt x="779" y="614"/>
                  </a:lnTo>
                  <a:lnTo>
                    <a:pt x="768" y="616"/>
                  </a:lnTo>
                  <a:lnTo>
                    <a:pt x="761" y="618"/>
                  </a:lnTo>
                  <a:lnTo>
                    <a:pt x="752" y="620"/>
                  </a:lnTo>
                  <a:lnTo>
                    <a:pt x="743" y="625"/>
                  </a:lnTo>
                  <a:lnTo>
                    <a:pt x="730" y="637"/>
                  </a:lnTo>
                  <a:lnTo>
                    <a:pt x="722" y="649"/>
                  </a:lnTo>
                  <a:lnTo>
                    <a:pt x="715" y="662"/>
                  </a:lnTo>
                  <a:lnTo>
                    <a:pt x="706" y="675"/>
                  </a:lnTo>
                  <a:lnTo>
                    <a:pt x="706" y="675"/>
                  </a:lnTo>
                  <a:lnTo>
                    <a:pt x="705" y="678"/>
                  </a:lnTo>
                  <a:lnTo>
                    <a:pt x="703" y="679"/>
                  </a:lnTo>
                  <a:lnTo>
                    <a:pt x="702" y="682"/>
                  </a:lnTo>
                  <a:lnTo>
                    <a:pt x="699" y="684"/>
                  </a:lnTo>
                  <a:lnTo>
                    <a:pt x="698" y="687"/>
                  </a:lnTo>
                  <a:lnTo>
                    <a:pt x="696" y="688"/>
                  </a:lnTo>
                  <a:lnTo>
                    <a:pt x="694" y="690"/>
                  </a:lnTo>
                  <a:lnTo>
                    <a:pt x="692" y="690"/>
                  </a:lnTo>
                  <a:lnTo>
                    <a:pt x="692" y="688"/>
                  </a:lnTo>
                  <a:lnTo>
                    <a:pt x="690" y="686"/>
                  </a:lnTo>
                  <a:lnTo>
                    <a:pt x="689" y="679"/>
                  </a:lnTo>
                  <a:lnTo>
                    <a:pt x="690" y="669"/>
                  </a:lnTo>
                  <a:lnTo>
                    <a:pt x="693" y="653"/>
                  </a:lnTo>
                  <a:lnTo>
                    <a:pt x="697" y="650"/>
                  </a:lnTo>
                  <a:lnTo>
                    <a:pt x="699" y="646"/>
                  </a:lnTo>
                  <a:lnTo>
                    <a:pt x="702" y="642"/>
                  </a:lnTo>
                  <a:lnTo>
                    <a:pt x="706" y="636"/>
                  </a:lnTo>
                  <a:lnTo>
                    <a:pt x="703" y="637"/>
                  </a:lnTo>
                  <a:lnTo>
                    <a:pt x="707" y="633"/>
                  </a:lnTo>
                  <a:lnTo>
                    <a:pt x="710" y="628"/>
                  </a:lnTo>
                  <a:lnTo>
                    <a:pt x="713" y="624"/>
                  </a:lnTo>
                  <a:lnTo>
                    <a:pt x="713" y="623"/>
                  </a:lnTo>
                  <a:lnTo>
                    <a:pt x="713" y="623"/>
                  </a:lnTo>
                  <a:lnTo>
                    <a:pt x="711" y="623"/>
                  </a:lnTo>
                  <a:lnTo>
                    <a:pt x="711" y="623"/>
                  </a:lnTo>
                  <a:lnTo>
                    <a:pt x="710" y="623"/>
                  </a:lnTo>
                  <a:lnTo>
                    <a:pt x="710" y="623"/>
                  </a:lnTo>
                  <a:lnTo>
                    <a:pt x="711" y="620"/>
                  </a:lnTo>
                  <a:lnTo>
                    <a:pt x="714" y="618"/>
                  </a:lnTo>
                  <a:lnTo>
                    <a:pt x="715" y="616"/>
                  </a:lnTo>
                  <a:lnTo>
                    <a:pt x="717" y="615"/>
                  </a:lnTo>
                  <a:lnTo>
                    <a:pt x="717" y="615"/>
                  </a:lnTo>
                  <a:lnTo>
                    <a:pt x="718" y="614"/>
                  </a:lnTo>
                  <a:lnTo>
                    <a:pt x="719" y="612"/>
                  </a:lnTo>
                  <a:lnTo>
                    <a:pt x="720" y="611"/>
                  </a:lnTo>
                  <a:lnTo>
                    <a:pt x="723" y="610"/>
                  </a:lnTo>
                  <a:lnTo>
                    <a:pt x="723" y="610"/>
                  </a:lnTo>
                  <a:lnTo>
                    <a:pt x="722" y="611"/>
                  </a:lnTo>
                  <a:lnTo>
                    <a:pt x="720" y="612"/>
                  </a:lnTo>
                  <a:lnTo>
                    <a:pt x="720" y="614"/>
                  </a:lnTo>
                  <a:lnTo>
                    <a:pt x="722" y="615"/>
                  </a:lnTo>
                  <a:lnTo>
                    <a:pt x="722" y="614"/>
                  </a:lnTo>
                  <a:lnTo>
                    <a:pt x="723" y="612"/>
                  </a:lnTo>
                  <a:lnTo>
                    <a:pt x="724" y="610"/>
                  </a:lnTo>
                  <a:lnTo>
                    <a:pt x="726" y="608"/>
                  </a:lnTo>
                  <a:lnTo>
                    <a:pt x="726" y="607"/>
                  </a:lnTo>
                  <a:lnTo>
                    <a:pt x="727" y="608"/>
                  </a:lnTo>
                  <a:lnTo>
                    <a:pt x="728" y="607"/>
                  </a:lnTo>
                  <a:lnTo>
                    <a:pt x="731" y="607"/>
                  </a:lnTo>
                  <a:lnTo>
                    <a:pt x="734" y="606"/>
                  </a:lnTo>
                  <a:lnTo>
                    <a:pt x="734" y="605"/>
                  </a:lnTo>
                  <a:lnTo>
                    <a:pt x="734" y="605"/>
                  </a:lnTo>
                  <a:lnTo>
                    <a:pt x="734" y="605"/>
                  </a:lnTo>
                  <a:lnTo>
                    <a:pt x="731" y="605"/>
                  </a:lnTo>
                  <a:lnTo>
                    <a:pt x="735" y="602"/>
                  </a:lnTo>
                  <a:lnTo>
                    <a:pt x="737" y="599"/>
                  </a:lnTo>
                  <a:lnTo>
                    <a:pt x="740" y="597"/>
                  </a:lnTo>
                  <a:lnTo>
                    <a:pt x="744" y="595"/>
                  </a:lnTo>
                  <a:lnTo>
                    <a:pt x="747" y="594"/>
                  </a:lnTo>
                  <a:lnTo>
                    <a:pt x="749" y="594"/>
                  </a:lnTo>
                  <a:lnTo>
                    <a:pt x="751" y="594"/>
                  </a:lnTo>
                  <a:lnTo>
                    <a:pt x="752" y="594"/>
                  </a:lnTo>
                  <a:lnTo>
                    <a:pt x="752" y="595"/>
                  </a:lnTo>
                  <a:lnTo>
                    <a:pt x="753" y="595"/>
                  </a:lnTo>
                  <a:lnTo>
                    <a:pt x="754" y="595"/>
                  </a:lnTo>
                  <a:lnTo>
                    <a:pt x="756" y="594"/>
                  </a:lnTo>
                  <a:lnTo>
                    <a:pt x="756" y="593"/>
                  </a:lnTo>
                  <a:lnTo>
                    <a:pt x="757" y="593"/>
                  </a:lnTo>
                  <a:lnTo>
                    <a:pt x="758" y="590"/>
                  </a:lnTo>
                  <a:lnTo>
                    <a:pt x="769" y="589"/>
                  </a:lnTo>
                  <a:lnTo>
                    <a:pt x="779" y="585"/>
                  </a:lnTo>
                  <a:lnTo>
                    <a:pt x="790" y="585"/>
                  </a:lnTo>
                  <a:lnTo>
                    <a:pt x="787" y="585"/>
                  </a:lnTo>
                  <a:lnTo>
                    <a:pt x="785" y="585"/>
                  </a:lnTo>
                  <a:lnTo>
                    <a:pt x="783" y="586"/>
                  </a:lnTo>
                  <a:lnTo>
                    <a:pt x="782" y="587"/>
                  </a:lnTo>
                  <a:lnTo>
                    <a:pt x="790" y="586"/>
                  </a:lnTo>
                  <a:lnTo>
                    <a:pt x="789" y="586"/>
                  </a:lnTo>
                  <a:lnTo>
                    <a:pt x="786" y="587"/>
                  </a:lnTo>
                  <a:lnTo>
                    <a:pt x="786" y="587"/>
                  </a:lnTo>
                  <a:lnTo>
                    <a:pt x="786" y="589"/>
                  </a:lnTo>
                  <a:lnTo>
                    <a:pt x="796" y="587"/>
                  </a:lnTo>
                  <a:lnTo>
                    <a:pt x="807" y="586"/>
                  </a:lnTo>
                  <a:lnTo>
                    <a:pt x="820" y="586"/>
                  </a:lnTo>
                  <a:lnTo>
                    <a:pt x="820" y="587"/>
                  </a:lnTo>
                  <a:lnTo>
                    <a:pt x="823" y="589"/>
                  </a:lnTo>
                  <a:lnTo>
                    <a:pt x="824" y="589"/>
                  </a:lnTo>
                  <a:lnTo>
                    <a:pt x="828" y="590"/>
                  </a:lnTo>
                  <a:lnTo>
                    <a:pt x="830" y="590"/>
                  </a:lnTo>
                  <a:lnTo>
                    <a:pt x="832" y="591"/>
                  </a:lnTo>
                  <a:lnTo>
                    <a:pt x="832" y="591"/>
                  </a:lnTo>
                  <a:lnTo>
                    <a:pt x="832" y="590"/>
                  </a:lnTo>
                  <a:lnTo>
                    <a:pt x="830" y="590"/>
                  </a:lnTo>
                  <a:lnTo>
                    <a:pt x="830" y="590"/>
                  </a:lnTo>
                  <a:lnTo>
                    <a:pt x="832" y="590"/>
                  </a:lnTo>
                  <a:lnTo>
                    <a:pt x="833" y="590"/>
                  </a:lnTo>
                  <a:lnTo>
                    <a:pt x="833" y="590"/>
                  </a:lnTo>
                  <a:lnTo>
                    <a:pt x="834" y="590"/>
                  </a:lnTo>
                  <a:lnTo>
                    <a:pt x="836" y="590"/>
                  </a:lnTo>
                  <a:lnTo>
                    <a:pt x="837" y="591"/>
                  </a:lnTo>
                  <a:lnTo>
                    <a:pt x="838" y="591"/>
                  </a:lnTo>
                  <a:lnTo>
                    <a:pt x="837" y="591"/>
                  </a:lnTo>
                  <a:lnTo>
                    <a:pt x="837" y="591"/>
                  </a:lnTo>
                  <a:lnTo>
                    <a:pt x="838" y="593"/>
                  </a:lnTo>
                  <a:lnTo>
                    <a:pt x="840" y="593"/>
                  </a:lnTo>
                  <a:lnTo>
                    <a:pt x="841" y="594"/>
                  </a:lnTo>
                  <a:lnTo>
                    <a:pt x="840" y="594"/>
                  </a:lnTo>
                  <a:lnTo>
                    <a:pt x="842" y="595"/>
                  </a:lnTo>
                  <a:lnTo>
                    <a:pt x="845" y="595"/>
                  </a:lnTo>
                  <a:lnTo>
                    <a:pt x="847" y="595"/>
                  </a:lnTo>
                  <a:lnTo>
                    <a:pt x="849" y="594"/>
                  </a:lnTo>
                  <a:lnTo>
                    <a:pt x="851" y="594"/>
                  </a:lnTo>
                  <a:lnTo>
                    <a:pt x="855" y="597"/>
                  </a:lnTo>
                  <a:lnTo>
                    <a:pt x="859" y="598"/>
                  </a:lnTo>
                  <a:lnTo>
                    <a:pt x="862" y="599"/>
                  </a:lnTo>
                  <a:lnTo>
                    <a:pt x="866" y="601"/>
                  </a:lnTo>
                  <a:lnTo>
                    <a:pt x="871" y="603"/>
                  </a:lnTo>
                  <a:lnTo>
                    <a:pt x="870" y="602"/>
                  </a:lnTo>
                  <a:lnTo>
                    <a:pt x="871" y="605"/>
                  </a:lnTo>
                  <a:lnTo>
                    <a:pt x="872" y="606"/>
                  </a:lnTo>
                  <a:lnTo>
                    <a:pt x="874" y="607"/>
                  </a:lnTo>
                  <a:lnTo>
                    <a:pt x="878" y="608"/>
                  </a:lnTo>
                  <a:lnTo>
                    <a:pt x="878" y="605"/>
                  </a:lnTo>
                  <a:lnTo>
                    <a:pt x="878" y="602"/>
                  </a:lnTo>
                  <a:lnTo>
                    <a:pt x="879" y="599"/>
                  </a:lnTo>
                  <a:lnTo>
                    <a:pt x="879" y="598"/>
                  </a:lnTo>
                  <a:lnTo>
                    <a:pt x="880" y="589"/>
                  </a:lnTo>
                  <a:lnTo>
                    <a:pt x="880" y="589"/>
                  </a:lnTo>
                  <a:lnTo>
                    <a:pt x="879" y="589"/>
                  </a:lnTo>
                  <a:lnTo>
                    <a:pt x="879" y="587"/>
                  </a:lnTo>
                  <a:lnTo>
                    <a:pt x="879" y="584"/>
                  </a:lnTo>
                  <a:lnTo>
                    <a:pt x="879" y="580"/>
                  </a:lnTo>
                  <a:lnTo>
                    <a:pt x="880" y="576"/>
                  </a:lnTo>
                  <a:lnTo>
                    <a:pt x="881" y="572"/>
                  </a:lnTo>
                  <a:lnTo>
                    <a:pt x="883" y="568"/>
                  </a:lnTo>
                  <a:lnTo>
                    <a:pt x="883" y="564"/>
                  </a:lnTo>
                  <a:lnTo>
                    <a:pt x="883" y="560"/>
                  </a:lnTo>
                  <a:lnTo>
                    <a:pt x="881" y="556"/>
                  </a:lnTo>
                  <a:lnTo>
                    <a:pt x="878" y="550"/>
                  </a:lnTo>
                  <a:lnTo>
                    <a:pt x="875" y="540"/>
                  </a:lnTo>
                  <a:lnTo>
                    <a:pt x="874" y="533"/>
                  </a:lnTo>
                  <a:lnTo>
                    <a:pt x="872" y="530"/>
                  </a:lnTo>
                  <a:lnTo>
                    <a:pt x="870" y="527"/>
                  </a:lnTo>
                  <a:lnTo>
                    <a:pt x="868" y="525"/>
                  </a:lnTo>
                  <a:lnTo>
                    <a:pt x="866" y="521"/>
                  </a:lnTo>
                  <a:lnTo>
                    <a:pt x="867" y="519"/>
                  </a:lnTo>
                  <a:lnTo>
                    <a:pt x="866" y="519"/>
                  </a:lnTo>
                  <a:lnTo>
                    <a:pt x="864" y="518"/>
                  </a:lnTo>
                  <a:lnTo>
                    <a:pt x="866" y="518"/>
                  </a:lnTo>
                  <a:lnTo>
                    <a:pt x="866" y="517"/>
                  </a:lnTo>
                  <a:lnTo>
                    <a:pt x="866" y="517"/>
                  </a:lnTo>
                  <a:lnTo>
                    <a:pt x="864" y="517"/>
                  </a:lnTo>
                  <a:lnTo>
                    <a:pt x="864" y="515"/>
                  </a:lnTo>
                  <a:lnTo>
                    <a:pt x="864" y="515"/>
                  </a:lnTo>
                  <a:lnTo>
                    <a:pt x="863" y="515"/>
                  </a:lnTo>
                  <a:lnTo>
                    <a:pt x="862" y="515"/>
                  </a:lnTo>
                  <a:lnTo>
                    <a:pt x="861" y="515"/>
                  </a:lnTo>
                  <a:lnTo>
                    <a:pt x="861" y="514"/>
                  </a:lnTo>
                  <a:lnTo>
                    <a:pt x="862" y="513"/>
                  </a:lnTo>
                  <a:lnTo>
                    <a:pt x="861" y="509"/>
                  </a:lnTo>
                  <a:lnTo>
                    <a:pt x="858" y="505"/>
                  </a:lnTo>
                  <a:lnTo>
                    <a:pt x="854" y="501"/>
                  </a:lnTo>
                  <a:lnTo>
                    <a:pt x="850" y="498"/>
                  </a:lnTo>
                  <a:lnTo>
                    <a:pt x="845" y="496"/>
                  </a:lnTo>
                  <a:lnTo>
                    <a:pt x="840" y="492"/>
                  </a:lnTo>
                  <a:lnTo>
                    <a:pt x="834" y="489"/>
                  </a:lnTo>
                  <a:lnTo>
                    <a:pt x="833" y="487"/>
                  </a:lnTo>
                  <a:lnTo>
                    <a:pt x="832" y="484"/>
                  </a:lnTo>
                  <a:lnTo>
                    <a:pt x="832" y="481"/>
                  </a:lnTo>
                  <a:lnTo>
                    <a:pt x="830" y="479"/>
                  </a:lnTo>
                  <a:lnTo>
                    <a:pt x="829" y="481"/>
                  </a:lnTo>
                  <a:lnTo>
                    <a:pt x="828" y="481"/>
                  </a:lnTo>
                  <a:lnTo>
                    <a:pt x="828" y="480"/>
                  </a:lnTo>
                  <a:lnTo>
                    <a:pt x="828" y="479"/>
                  </a:lnTo>
                  <a:lnTo>
                    <a:pt x="828" y="478"/>
                  </a:lnTo>
                  <a:lnTo>
                    <a:pt x="826" y="480"/>
                  </a:lnTo>
                  <a:lnTo>
                    <a:pt x="823" y="479"/>
                  </a:lnTo>
                  <a:lnTo>
                    <a:pt x="824" y="479"/>
                  </a:lnTo>
                  <a:lnTo>
                    <a:pt x="823" y="479"/>
                  </a:lnTo>
                  <a:lnTo>
                    <a:pt x="821" y="479"/>
                  </a:lnTo>
                  <a:lnTo>
                    <a:pt x="820" y="480"/>
                  </a:lnTo>
                  <a:lnTo>
                    <a:pt x="820" y="479"/>
                  </a:lnTo>
                  <a:lnTo>
                    <a:pt x="820" y="478"/>
                  </a:lnTo>
                  <a:lnTo>
                    <a:pt x="819" y="476"/>
                  </a:lnTo>
                  <a:lnTo>
                    <a:pt x="817" y="479"/>
                  </a:lnTo>
                  <a:lnTo>
                    <a:pt x="816" y="479"/>
                  </a:lnTo>
                  <a:lnTo>
                    <a:pt x="813" y="479"/>
                  </a:lnTo>
                  <a:lnTo>
                    <a:pt x="812" y="479"/>
                  </a:lnTo>
                  <a:lnTo>
                    <a:pt x="812" y="479"/>
                  </a:lnTo>
                  <a:lnTo>
                    <a:pt x="812" y="478"/>
                  </a:lnTo>
                  <a:lnTo>
                    <a:pt x="812" y="478"/>
                  </a:lnTo>
                  <a:lnTo>
                    <a:pt x="809" y="478"/>
                  </a:lnTo>
                  <a:lnTo>
                    <a:pt x="808" y="478"/>
                  </a:lnTo>
                  <a:lnTo>
                    <a:pt x="806" y="476"/>
                  </a:lnTo>
                  <a:lnTo>
                    <a:pt x="804" y="475"/>
                  </a:lnTo>
                  <a:lnTo>
                    <a:pt x="803" y="474"/>
                  </a:lnTo>
                  <a:lnTo>
                    <a:pt x="800" y="474"/>
                  </a:lnTo>
                  <a:lnTo>
                    <a:pt x="798" y="474"/>
                  </a:lnTo>
                  <a:lnTo>
                    <a:pt x="798" y="474"/>
                  </a:lnTo>
                  <a:lnTo>
                    <a:pt x="796" y="472"/>
                  </a:lnTo>
                  <a:lnTo>
                    <a:pt x="794" y="472"/>
                  </a:lnTo>
                  <a:lnTo>
                    <a:pt x="791" y="472"/>
                  </a:lnTo>
                  <a:lnTo>
                    <a:pt x="790" y="471"/>
                  </a:lnTo>
                  <a:lnTo>
                    <a:pt x="787" y="470"/>
                  </a:lnTo>
                  <a:lnTo>
                    <a:pt x="787" y="472"/>
                  </a:lnTo>
                  <a:lnTo>
                    <a:pt x="783" y="471"/>
                  </a:lnTo>
                  <a:lnTo>
                    <a:pt x="779" y="471"/>
                  </a:lnTo>
                  <a:lnTo>
                    <a:pt x="779" y="471"/>
                  </a:lnTo>
                  <a:lnTo>
                    <a:pt x="778" y="471"/>
                  </a:lnTo>
                  <a:lnTo>
                    <a:pt x="778" y="470"/>
                  </a:lnTo>
                  <a:lnTo>
                    <a:pt x="777" y="471"/>
                  </a:lnTo>
                  <a:lnTo>
                    <a:pt x="775" y="471"/>
                  </a:lnTo>
                  <a:lnTo>
                    <a:pt x="774" y="471"/>
                  </a:lnTo>
                  <a:lnTo>
                    <a:pt x="774" y="471"/>
                  </a:lnTo>
                  <a:lnTo>
                    <a:pt x="773" y="470"/>
                  </a:lnTo>
                  <a:lnTo>
                    <a:pt x="773" y="470"/>
                  </a:lnTo>
                  <a:lnTo>
                    <a:pt x="771" y="471"/>
                  </a:lnTo>
                  <a:lnTo>
                    <a:pt x="770" y="468"/>
                  </a:lnTo>
                  <a:lnTo>
                    <a:pt x="769" y="470"/>
                  </a:lnTo>
                  <a:lnTo>
                    <a:pt x="766" y="470"/>
                  </a:lnTo>
                  <a:lnTo>
                    <a:pt x="764" y="470"/>
                  </a:lnTo>
                  <a:lnTo>
                    <a:pt x="762" y="470"/>
                  </a:lnTo>
                  <a:lnTo>
                    <a:pt x="761" y="470"/>
                  </a:lnTo>
                  <a:lnTo>
                    <a:pt x="753" y="471"/>
                  </a:lnTo>
                  <a:lnTo>
                    <a:pt x="745" y="471"/>
                  </a:lnTo>
                  <a:lnTo>
                    <a:pt x="736" y="471"/>
                  </a:lnTo>
                  <a:lnTo>
                    <a:pt x="730" y="470"/>
                  </a:lnTo>
                  <a:lnTo>
                    <a:pt x="720" y="470"/>
                  </a:lnTo>
                  <a:lnTo>
                    <a:pt x="711" y="474"/>
                  </a:lnTo>
                  <a:lnTo>
                    <a:pt x="705" y="478"/>
                  </a:lnTo>
                  <a:lnTo>
                    <a:pt x="697" y="479"/>
                  </a:lnTo>
                  <a:lnTo>
                    <a:pt x="697" y="479"/>
                  </a:lnTo>
                  <a:lnTo>
                    <a:pt x="694" y="479"/>
                  </a:lnTo>
                  <a:lnTo>
                    <a:pt x="694" y="480"/>
                  </a:lnTo>
                  <a:lnTo>
                    <a:pt x="693" y="481"/>
                  </a:lnTo>
                  <a:lnTo>
                    <a:pt x="693" y="483"/>
                  </a:lnTo>
                  <a:lnTo>
                    <a:pt x="692" y="484"/>
                  </a:lnTo>
                  <a:lnTo>
                    <a:pt x="692" y="487"/>
                  </a:lnTo>
                  <a:lnTo>
                    <a:pt x="692" y="489"/>
                  </a:lnTo>
                  <a:lnTo>
                    <a:pt x="692" y="488"/>
                  </a:lnTo>
                  <a:lnTo>
                    <a:pt x="690" y="488"/>
                  </a:lnTo>
                  <a:lnTo>
                    <a:pt x="690" y="491"/>
                  </a:lnTo>
                  <a:lnTo>
                    <a:pt x="689" y="495"/>
                  </a:lnTo>
                  <a:lnTo>
                    <a:pt x="688" y="498"/>
                  </a:lnTo>
                  <a:lnTo>
                    <a:pt x="688" y="501"/>
                  </a:lnTo>
                  <a:lnTo>
                    <a:pt x="688" y="505"/>
                  </a:lnTo>
                  <a:lnTo>
                    <a:pt x="688" y="505"/>
                  </a:lnTo>
                  <a:lnTo>
                    <a:pt x="686" y="506"/>
                  </a:lnTo>
                  <a:lnTo>
                    <a:pt x="686" y="508"/>
                  </a:lnTo>
                  <a:lnTo>
                    <a:pt x="686" y="510"/>
                  </a:lnTo>
                  <a:lnTo>
                    <a:pt x="686" y="512"/>
                  </a:lnTo>
                  <a:lnTo>
                    <a:pt x="685" y="513"/>
                  </a:lnTo>
                  <a:lnTo>
                    <a:pt x="684" y="514"/>
                  </a:lnTo>
                  <a:lnTo>
                    <a:pt x="685" y="523"/>
                  </a:lnTo>
                  <a:lnTo>
                    <a:pt x="682" y="535"/>
                  </a:lnTo>
                  <a:lnTo>
                    <a:pt x="682" y="535"/>
                  </a:lnTo>
                  <a:lnTo>
                    <a:pt x="676" y="547"/>
                  </a:lnTo>
                  <a:lnTo>
                    <a:pt x="671" y="555"/>
                  </a:lnTo>
                  <a:lnTo>
                    <a:pt x="667" y="557"/>
                  </a:lnTo>
                  <a:lnTo>
                    <a:pt x="664" y="556"/>
                  </a:lnTo>
                  <a:lnTo>
                    <a:pt x="662" y="552"/>
                  </a:lnTo>
                  <a:lnTo>
                    <a:pt x="660" y="547"/>
                  </a:lnTo>
                  <a:lnTo>
                    <a:pt x="660" y="535"/>
                  </a:lnTo>
                  <a:lnTo>
                    <a:pt x="660" y="525"/>
                  </a:lnTo>
                  <a:lnTo>
                    <a:pt x="662" y="515"/>
                  </a:lnTo>
                  <a:lnTo>
                    <a:pt x="662" y="512"/>
                  </a:lnTo>
                  <a:lnTo>
                    <a:pt x="665" y="495"/>
                  </a:lnTo>
                  <a:lnTo>
                    <a:pt x="665" y="495"/>
                  </a:lnTo>
                  <a:lnTo>
                    <a:pt x="665" y="493"/>
                  </a:lnTo>
                  <a:lnTo>
                    <a:pt x="665" y="492"/>
                  </a:lnTo>
                  <a:lnTo>
                    <a:pt x="667" y="478"/>
                  </a:lnTo>
                  <a:lnTo>
                    <a:pt x="672" y="463"/>
                  </a:lnTo>
                  <a:lnTo>
                    <a:pt x="677" y="449"/>
                  </a:lnTo>
                  <a:lnTo>
                    <a:pt x="680" y="434"/>
                  </a:lnTo>
                  <a:lnTo>
                    <a:pt x="681" y="423"/>
                  </a:lnTo>
                  <a:lnTo>
                    <a:pt x="682" y="411"/>
                  </a:lnTo>
                  <a:lnTo>
                    <a:pt x="686" y="398"/>
                  </a:lnTo>
                  <a:lnTo>
                    <a:pt x="690" y="387"/>
                  </a:lnTo>
                  <a:lnTo>
                    <a:pt x="693" y="374"/>
                  </a:lnTo>
                  <a:lnTo>
                    <a:pt x="696" y="360"/>
                  </a:lnTo>
                  <a:lnTo>
                    <a:pt x="698" y="358"/>
                  </a:lnTo>
                  <a:lnTo>
                    <a:pt x="698" y="357"/>
                  </a:lnTo>
                  <a:lnTo>
                    <a:pt x="698" y="356"/>
                  </a:lnTo>
                  <a:lnTo>
                    <a:pt x="698" y="354"/>
                  </a:lnTo>
                  <a:lnTo>
                    <a:pt x="699" y="354"/>
                  </a:lnTo>
                  <a:lnTo>
                    <a:pt x="699" y="354"/>
                  </a:lnTo>
                  <a:lnTo>
                    <a:pt x="701" y="353"/>
                  </a:lnTo>
                  <a:lnTo>
                    <a:pt x="699" y="351"/>
                  </a:lnTo>
                  <a:lnTo>
                    <a:pt x="701" y="351"/>
                  </a:lnTo>
                  <a:lnTo>
                    <a:pt x="701" y="349"/>
                  </a:lnTo>
                  <a:lnTo>
                    <a:pt x="699" y="348"/>
                  </a:lnTo>
                  <a:lnTo>
                    <a:pt x="699" y="347"/>
                  </a:lnTo>
                  <a:lnTo>
                    <a:pt x="699" y="344"/>
                  </a:lnTo>
                  <a:lnTo>
                    <a:pt x="699" y="344"/>
                  </a:lnTo>
                  <a:lnTo>
                    <a:pt x="699" y="343"/>
                  </a:lnTo>
                  <a:lnTo>
                    <a:pt x="702" y="343"/>
                  </a:lnTo>
                  <a:lnTo>
                    <a:pt x="707" y="327"/>
                  </a:lnTo>
                  <a:lnTo>
                    <a:pt x="711" y="309"/>
                  </a:lnTo>
                  <a:lnTo>
                    <a:pt x="714" y="290"/>
                  </a:lnTo>
                  <a:lnTo>
                    <a:pt x="714" y="288"/>
                  </a:lnTo>
                  <a:lnTo>
                    <a:pt x="715" y="284"/>
                  </a:lnTo>
                  <a:lnTo>
                    <a:pt x="715" y="281"/>
                  </a:lnTo>
                  <a:lnTo>
                    <a:pt x="718" y="272"/>
                  </a:lnTo>
                  <a:lnTo>
                    <a:pt x="720" y="268"/>
                  </a:lnTo>
                  <a:lnTo>
                    <a:pt x="723" y="265"/>
                  </a:lnTo>
                  <a:lnTo>
                    <a:pt x="726" y="263"/>
                  </a:lnTo>
                  <a:lnTo>
                    <a:pt x="727" y="259"/>
                  </a:lnTo>
                  <a:lnTo>
                    <a:pt x="724" y="258"/>
                  </a:lnTo>
                  <a:lnTo>
                    <a:pt x="724" y="256"/>
                  </a:lnTo>
                  <a:lnTo>
                    <a:pt x="726" y="256"/>
                  </a:lnTo>
                  <a:lnTo>
                    <a:pt x="727" y="255"/>
                  </a:lnTo>
                  <a:lnTo>
                    <a:pt x="728" y="255"/>
                  </a:lnTo>
                  <a:lnTo>
                    <a:pt x="728" y="254"/>
                  </a:lnTo>
                  <a:lnTo>
                    <a:pt x="726" y="254"/>
                  </a:lnTo>
                  <a:lnTo>
                    <a:pt x="727" y="246"/>
                  </a:lnTo>
                  <a:lnTo>
                    <a:pt x="727" y="247"/>
                  </a:lnTo>
                  <a:lnTo>
                    <a:pt x="727" y="246"/>
                  </a:lnTo>
                  <a:lnTo>
                    <a:pt x="727" y="243"/>
                  </a:lnTo>
                  <a:lnTo>
                    <a:pt x="727" y="242"/>
                  </a:lnTo>
                  <a:lnTo>
                    <a:pt x="726" y="241"/>
                  </a:lnTo>
                  <a:lnTo>
                    <a:pt x="727" y="241"/>
                  </a:lnTo>
                  <a:lnTo>
                    <a:pt x="728" y="241"/>
                  </a:lnTo>
                  <a:lnTo>
                    <a:pt x="728" y="241"/>
                  </a:lnTo>
                  <a:lnTo>
                    <a:pt x="730" y="238"/>
                  </a:lnTo>
                  <a:lnTo>
                    <a:pt x="727" y="238"/>
                  </a:lnTo>
                  <a:lnTo>
                    <a:pt x="727" y="235"/>
                  </a:lnTo>
                  <a:lnTo>
                    <a:pt x="727" y="233"/>
                  </a:lnTo>
                  <a:lnTo>
                    <a:pt x="727" y="230"/>
                  </a:lnTo>
                  <a:lnTo>
                    <a:pt x="727" y="227"/>
                  </a:lnTo>
                  <a:lnTo>
                    <a:pt x="727" y="227"/>
                  </a:lnTo>
                  <a:lnTo>
                    <a:pt x="728" y="226"/>
                  </a:lnTo>
                  <a:lnTo>
                    <a:pt x="728" y="227"/>
                  </a:lnTo>
                  <a:lnTo>
                    <a:pt x="728" y="220"/>
                  </a:lnTo>
                  <a:lnTo>
                    <a:pt x="731" y="213"/>
                  </a:lnTo>
                  <a:lnTo>
                    <a:pt x="732" y="207"/>
                  </a:lnTo>
                  <a:lnTo>
                    <a:pt x="732" y="200"/>
                  </a:lnTo>
                  <a:lnTo>
                    <a:pt x="734" y="200"/>
                  </a:lnTo>
                  <a:lnTo>
                    <a:pt x="735" y="196"/>
                  </a:lnTo>
                  <a:lnTo>
                    <a:pt x="735" y="193"/>
                  </a:lnTo>
                  <a:lnTo>
                    <a:pt x="736" y="190"/>
                  </a:lnTo>
                  <a:lnTo>
                    <a:pt x="736" y="187"/>
                  </a:lnTo>
                  <a:lnTo>
                    <a:pt x="736" y="183"/>
                  </a:lnTo>
                  <a:lnTo>
                    <a:pt x="737" y="179"/>
                  </a:lnTo>
                  <a:lnTo>
                    <a:pt x="736" y="179"/>
                  </a:lnTo>
                  <a:lnTo>
                    <a:pt x="737" y="173"/>
                  </a:lnTo>
                  <a:lnTo>
                    <a:pt x="737" y="166"/>
                  </a:lnTo>
                  <a:lnTo>
                    <a:pt x="739" y="166"/>
                  </a:lnTo>
                  <a:lnTo>
                    <a:pt x="739" y="163"/>
                  </a:lnTo>
                  <a:lnTo>
                    <a:pt x="740" y="163"/>
                  </a:lnTo>
                  <a:lnTo>
                    <a:pt x="740" y="161"/>
                  </a:lnTo>
                  <a:lnTo>
                    <a:pt x="740" y="158"/>
                  </a:lnTo>
                  <a:lnTo>
                    <a:pt x="740" y="155"/>
                  </a:lnTo>
                  <a:lnTo>
                    <a:pt x="740" y="155"/>
                  </a:lnTo>
                  <a:lnTo>
                    <a:pt x="741" y="154"/>
                  </a:lnTo>
                  <a:lnTo>
                    <a:pt x="741" y="152"/>
                  </a:lnTo>
                  <a:lnTo>
                    <a:pt x="741" y="150"/>
                  </a:lnTo>
                  <a:lnTo>
                    <a:pt x="743" y="149"/>
                  </a:lnTo>
                  <a:lnTo>
                    <a:pt x="743" y="145"/>
                  </a:lnTo>
                  <a:lnTo>
                    <a:pt x="744" y="141"/>
                  </a:lnTo>
                  <a:lnTo>
                    <a:pt x="744" y="137"/>
                  </a:lnTo>
                  <a:lnTo>
                    <a:pt x="745" y="133"/>
                  </a:lnTo>
                  <a:lnTo>
                    <a:pt x="744" y="131"/>
                  </a:lnTo>
                  <a:lnTo>
                    <a:pt x="747" y="116"/>
                  </a:lnTo>
                  <a:lnTo>
                    <a:pt x="749" y="101"/>
                  </a:lnTo>
                  <a:lnTo>
                    <a:pt x="752" y="89"/>
                  </a:lnTo>
                  <a:lnTo>
                    <a:pt x="756" y="78"/>
                  </a:lnTo>
                  <a:lnTo>
                    <a:pt x="760" y="69"/>
                  </a:lnTo>
                  <a:lnTo>
                    <a:pt x="764" y="57"/>
                  </a:lnTo>
                  <a:lnTo>
                    <a:pt x="766" y="43"/>
                  </a:lnTo>
                  <a:lnTo>
                    <a:pt x="766" y="31"/>
                  </a:lnTo>
                  <a:lnTo>
                    <a:pt x="768" y="22"/>
                  </a:lnTo>
                  <a:lnTo>
                    <a:pt x="769" y="11"/>
                  </a:lnTo>
                  <a:lnTo>
                    <a:pt x="769" y="10"/>
                  </a:lnTo>
                  <a:lnTo>
                    <a:pt x="770" y="8"/>
                  </a:lnTo>
                  <a:lnTo>
                    <a:pt x="770" y="5"/>
                  </a:lnTo>
                  <a:lnTo>
                    <a:pt x="773" y="2"/>
                  </a:lnTo>
                  <a:lnTo>
                    <a:pt x="774" y="1"/>
                  </a:lnTo>
                  <a:lnTo>
                    <a:pt x="775"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46"/>
            <p:cNvSpPr>
              <a:spLocks noEditPoints="1"/>
            </p:cNvSpPr>
            <p:nvPr/>
          </p:nvSpPr>
          <p:spPr bwMode="auto">
            <a:xfrm>
              <a:off x="8745167" y="2457883"/>
              <a:ext cx="813091" cy="846971"/>
            </a:xfrm>
            <a:custGeom>
              <a:avLst/>
              <a:gdLst>
                <a:gd name="T0" fmla="*/ 139 w 312"/>
                <a:gd name="T1" fmla="*/ 268 h 325"/>
                <a:gd name="T2" fmla="*/ 134 w 312"/>
                <a:gd name="T3" fmla="*/ 230 h 325"/>
                <a:gd name="T4" fmla="*/ 134 w 312"/>
                <a:gd name="T5" fmla="*/ 233 h 325"/>
                <a:gd name="T6" fmla="*/ 132 w 312"/>
                <a:gd name="T7" fmla="*/ 225 h 325"/>
                <a:gd name="T8" fmla="*/ 64 w 312"/>
                <a:gd name="T9" fmla="*/ 209 h 325"/>
                <a:gd name="T10" fmla="*/ 221 w 312"/>
                <a:gd name="T11" fmla="*/ 203 h 325"/>
                <a:gd name="T12" fmla="*/ 62 w 312"/>
                <a:gd name="T13" fmla="*/ 200 h 325"/>
                <a:gd name="T14" fmla="*/ 64 w 312"/>
                <a:gd name="T15" fmla="*/ 200 h 325"/>
                <a:gd name="T16" fmla="*/ 67 w 312"/>
                <a:gd name="T17" fmla="*/ 198 h 325"/>
                <a:gd name="T18" fmla="*/ 211 w 312"/>
                <a:gd name="T19" fmla="*/ 165 h 325"/>
                <a:gd name="T20" fmla="*/ 216 w 312"/>
                <a:gd name="T21" fmla="*/ 171 h 325"/>
                <a:gd name="T22" fmla="*/ 147 w 312"/>
                <a:gd name="T23" fmla="*/ 152 h 325"/>
                <a:gd name="T24" fmla="*/ 58 w 312"/>
                <a:gd name="T25" fmla="*/ 118 h 325"/>
                <a:gd name="T26" fmla="*/ 279 w 312"/>
                <a:gd name="T27" fmla="*/ 140 h 325"/>
                <a:gd name="T28" fmla="*/ 246 w 312"/>
                <a:gd name="T29" fmla="*/ 127 h 325"/>
                <a:gd name="T30" fmla="*/ 25 w 312"/>
                <a:gd name="T31" fmla="*/ 118 h 325"/>
                <a:gd name="T32" fmla="*/ 155 w 312"/>
                <a:gd name="T33" fmla="*/ 98 h 325"/>
                <a:gd name="T34" fmla="*/ 123 w 312"/>
                <a:gd name="T35" fmla="*/ 111 h 325"/>
                <a:gd name="T36" fmla="*/ 143 w 312"/>
                <a:gd name="T37" fmla="*/ 111 h 325"/>
                <a:gd name="T38" fmla="*/ 143 w 312"/>
                <a:gd name="T39" fmla="*/ 94 h 325"/>
                <a:gd name="T40" fmla="*/ 241 w 312"/>
                <a:gd name="T41" fmla="*/ 82 h 325"/>
                <a:gd name="T42" fmla="*/ 101 w 312"/>
                <a:gd name="T43" fmla="*/ 81 h 325"/>
                <a:gd name="T44" fmla="*/ 104 w 312"/>
                <a:gd name="T45" fmla="*/ 92 h 325"/>
                <a:gd name="T46" fmla="*/ 113 w 312"/>
                <a:gd name="T47" fmla="*/ 72 h 325"/>
                <a:gd name="T48" fmla="*/ 88 w 312"/>
                <a:gd name="T49" fmla="*/ 63 h 325"/>
                <a:gd name="T50" fmla="*/ 130 w 312"/>
                <a:gd name="T51" fmla="*/ 56 h 325"/>
                <a:gd name="T52" fmla="*/ 81 w 312"/>
                <a:gd name="T53" fmla="*/ 41 h 325"/>
                <a:gd name="T54" fmla="*/ 43 w 312"/>
                <a:gd name="T55" fmla="*/ 48 h 325"/>
                <a:gd name="T56" fmla="*/ 49 w 312"/>
                <a:gd name="T57" fmla="*/ 69 h 325"/>
                <a:gd name="T58" fmla="*/ 51 w 312"/>
                <a:gd name="T59" fmla="*/ 85 h 325"/>
                <a:gd name="T60" fmla="*/ 58 w 312"/>
                <a:gd name="T61" fmla="*/ 120 h 325"/>
                <a:gd name="T62" fmla="*/ 56 w 312"/>
                <a:gd name="T63" fmla="*/ 97 h 325"/>
                <a:gd name="T64" fmla="*/ 49 w 312"/>
                <a:gd name="T65" fmla="*/ 58 h 325"/>
                <a:gd name="T66" fmla="*/ 22 w 312"/>
                <a:gd name="T67" fmla="*/ 22 h 325"/>
                <a:gd name="T68" fmla="*/ 34 w 312"/>
                <a:gd name="T69" fmla="*/ 25 h 325"/>
                <a:gd name="T70" fmla="*/ 50 w 312"/>
                <a:gd name="T71" fmla="*/ 31 h 325"/>
                <a:gd name="T72" fmla="*/ 59 w 312"/>
                <a:gd name="T73" fmla="*/ 44 h 325"/>
                <a:gd name="T74" fmla="*/ 71 w 312"/>
                <a:gd name="T75" fmla="*/ 39 h 325"/>
                <a:gd name="T76" fmla="*/ 98 w 312"/>
                <a:gd name="T77" fmla="*/ 44 h 325"/>
                <a:gd name="T78" fmla="*/ 110 w 312"/>
                <a:gd name="T79" fmla="*/ 46 h 325"/>
                <a:gd name="T80" fmla="*/ 132 w 312"/>
                <a:gd name="T81" fmla="*/ 61 h 325"/>
                <a:gd name="T82" fmla="*/ 147 w 312"/>
                <a:gd name="T83" fmla="*/ 63 h 325"/>
                <a:gd name="T84" fmla="*/ 149 w 312"/>
                <a:gd name="T85" fmla="*/ 76 h 325"/>
                <a:gd name="T86" fmla="*/ 153 w 312"/>
                <a:gd name="T87" fmla="*/ 92 h 325"/>
                <a:gd name="T88" fmla="*/ 165 w 312"/>
                <a:gd name="T89" fmla="*/ 81 h 325"/>
                <a:gd name="T90" fmla="*/ 198 w 312"/>
                <a:gd name="T91" fmla="*/ 168 h 325"/>
                <a:gd name="T92" fmla="*/ 202 w 312"/>
                <a:gd name="T93" fmla="*/ 137 h 325"/>
                <a:gd name="T94" fmla="*/ 212 w 312"/>
                <a:gd name="T95" fmla="*/ 119 h 325"/>
                <a:gd name="T96" fmla="*/ 229 w 312"/>
                <a:gd name="T97" fmla="*/ 110 h 325"/>
                <a:gd name="T98" fmla="*/ 242 w 312"/>
                <a:gd name="T99" fmla="*/ 82 h 325"/>
                <a:gd name="T100" fmla="*/ 255 w 312"/>
                <a:gd name="T101" fmla="*/ 75 h 325"/>
                <a:gd name="T102" fmla="*/ 265 w 312"/>
                <a:gd name="T103" fmla="*/ 78 h 325"/>
                <a:gd name="T104" fmla="*/ 258 w 312"/>
                <a:gd name="T105" fmla="*/ 89 h 325"/>
                <a:gd name="T106" fmla="*/ 266 w 312"/>
                <a:gd name="T107" fmla="*/ 89 h 325"/>
                <a:gd name="T108" fmla="*/ 280 w 312"/>
                <a:gd name="T109" fmla="*/ 89 h 325"/>
                <a:gd name="T110" fmla="*/ 296 w 312"/>
                <a:gd name="T111" fmla="*/ 73 h 325"/>
                <a:gd name="T112" fmla="*/ 289 w 312"/>
                <a:gd name="T113" fmla="*/ 194 h 325"/>
                <a:gd name="T114" fmla="*/ 223 w 312"/>
                <a:gd name="T115" fmla="*/ 221 h 325"/>
                <a:gd name="T116" fmla="*/ 180 w 312"/>
                <a:gd name="T117" fmla="*/ 220 h 325"/>
                <a:gd name="T118" fmla="*/ 114 w 312"/>
                <a:gd name="T119" fmla="*/ 253 h 325"/>
                <a:gd name="T120" fmla="*/ 75 w 312"/>
                <a:gd name="T121" fmla="*/ 228 h 325"/>
                <a:gd name="T122" fmla="*/ 39 w 312"/>
                <a:gd name="T123" fmla="*/ 154 h 325"/>
                <a:gd name="T124" fmla="*/ 1 w 312"/>
                <a:gd name="T125"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 h="325">
                  <a:moveTo>
                    <a:pt x="136" y="277"/>
                  </a:moveTo>
                  <a:lnTo>
                    <a:pt x="136" y="279"/>
                  </a:lnTo>
                  <a:lnTo>
                    <a:pt x="136" y="279"/>
                  </a:lnTo>
                  <a:lnTo>
                    <a:pt x="138" y="277"/>
                  </a:lnTo>
                  <a:lnTo>
                    <a:pt x="136" y="277"/>
                  </a:lnTo>
                  <a:close/>
                  <a:moveTo>
                    <a:pt x="131" y="277"/>
                  </a:moveTo>
                  <a:lnTo>
                    <a:pt x="132" y="287"/>
                  </a:lnTo>
                  <a:lnTo>
                    <a:pt x="134" y="283"/>
                  </a:lnTo>
                  <a:lnTo>
                    <a:pt x="135" y="277"/>
                  </a:lnTo>
                  <a:lnTo>
                    <a:pt x="131" y="277"/>
                  </a:lnTo>
                  <a:close/>
                  <a:moveTo>
                    <a:pt x="139" y="274"/>
                  </a:moveTo>
                  <a:lnTo>
                    <a:pt x="138" y="275"/>
                  </a:lnTo>
                  <a:lnTo>
                    <a:pt x="138" y="275"/>
                  </a:lnTo>
                  <a:lnTo>
                    <a:pt x="138" y="275"/>
                  </a:lnTo>
                  <a:lnTo>
                    <a:pt x="136" y="275"/>
                  </a:lnTo>
                  <a:lnTo>
                    <a:pt x="136" y="275"/>
                  </a:lnTo>
                  <a:lnTo>
                    <a:pt x="136" y="276"/>
                  </a:lnTo>
                  <a:lnTo>
                    <a:pt x="138" y="276"/>
                  </a:lnTo>
                  <a:lnTo>
                    <a:pt x="138" y="277"/>
                  </a:lnTo>
                  <a:lnTo>
                    <a:pt x="138" y="277"/>
                  </a:lnTo>
                  <a:lnTo>
                    <a:pt x="138" y="277"/>
                  </a:lnTo>
                  <a:lnTo>
                    <a:pt x="138" y="277"/>
                  </a:lnTo>
                  <a:lnTo>
                    <a:pt x="139" y="274"/>
                  </a:lnTo>
                  <a:close/>
                  <a:moveTo>
                    <a:pt x="144" y="259"/>
                  </a:moveTo>
                  <a:lnTo>
                    <a:pt x="143" y="259"/>
                  </a:lnTo>
                  <a:lnTo>
                    <a:pt x="143" y="259"/>
                  </a:lnTo>
                  <a:lnTo>
                    <a:pt x="143" y="260"/>
                  </a:lnTo>
                  <a:lnTo>
                    <a:pt x="143" y="262"/>
                  </a:lnTo>
                  <a:lnTo>
                    <a:pt x="142" y="263"/>
                  </a:lnTo>
                  <a:lnTo>
                    <a:pt x="142" y="263"/>
                  </a:lnTo>
                  <a:lnTo>
                    <a:pt x="140" y="264"/>
                  </a:lnTo>
                  <a:lnTo>
                    <a:pt x="140" y="266"/>
                  </a:lnTo>
                  <a:lnTo>
                    <a:pt x="140" y="268"/>
                  </a:lnTo>
                  <a:lnTo>
                    <a:pt x="140" y="267"/>
                  </a:lnTo>
                  <a:lnTo>
                    <a:pt x="139" y="268"/>
                  </a:lnTo>
                  <a:lnTo>
                    <a:pt x="139" y="267"/>
                  </a:lnTo>
                  <a:lnTo>
                    <a:pt x="139" y="268"/>
                  </a:lnTo>
                  <a:lnTo>
                    <a:pt x="139" y="268"/>
                  </a:lnTo>
                  <a:lnTo>
                    <a:pt x="138" y="268"/>
                  </a:lnTo>
                  <a:lnTo>
                    <a:pt x="138" y="268"/>
                  </a:lnTo>
                  <a:lnTo>
                    <a:pt x="139" y="270"/>
                  </a:lnTo>
                  <a:lnTo>
                    <a:pt x="139" y="270"/>
                  </a:lnTo>
                  <a:lnTo>
                    <a:pt x="139" y="271"/>
                  </a:lnTo>
                  <a:lnTo>
                    <a:pt x="139" y="271"/>
                  </a:lnTo>
                  <a:lnTo>
                    <a:pt x="139" y="271"/>
                  </a:lnTo>
                  <a:lnTo>
                    <a:pt x="139" y="271"/>
                  </a:lnTo>
                  <a:lnTo>
                    <a:pt x="139" y="272"/>
                  </a:lnTo>
                  <a:lnTo>
                    <a:pt x="139" y="272"/>
                  </a:lnTo>
                  <a:lnTo>
                    <a:pt x="140" y="271"/>
                  </a:lnTo>
                  <a:lnTo>
                    <a:pt x="140" y="270"/>
                  </a:lnTo>
                  <a:lnTo>
                    <a:pt x="142" y="268"/>
                  </a:lnTo>
                  <a:lnTo>
                    <a:pt x="142" y="266"/>
                  </a:lnTo>
                  <a:lnTo>
                    <a:pt x="143" y="263"/>
                  </a:lnTo>
                  <a:lnTo>
                    <a:pt x="144" y="259"/>
                  </a:lnTo>
                  <a:close/>
                  <a:moveTo>
                    <a:pt x="144" y="258"/>
                  </a:moveTo>
                  <a:lnTo>
                    <a:pt x="144" y="259"/>
                  </a:lnTo>
                  <a:lnTo>
                    <a:pt x="144" y="258"/>
                  </a:lnTo>
                  <a:lnTo>
                    <a:pt x="144" y="258"/>
                  </a:lnTo>
                  <a:close/>
                  <a:moveTo>
                    <a:pt x="131" y="250"/>
                  </a:moveTo>
                  <a:lnTo>
                    <a:pt x="131" y="257"/>
                  </a:lnTo>
                  <a:lnTo>
                    <a:pt x="132" y="255"/>
                  </a:lnTo>
                  <a:lnTo>
                    <a:pt x="134" y="254"/>
                  </a:lnTo>
                  <a:lnTo>
                    <a:pt x="134" y="251"/>
                  </a:lnTo>
                  <a:lnTo>
                    <a:pt x="131" y="250"/>
                  </a:lnTo>
                  <a:close/>
                  <a:moveTo>
                    <a:pt x="53" y="250"/>
                  </a:moveTo>
                  <a:lnTo>
                    <a:pt x="53" y="250"/>
                  </a:lnTo>
                  <a:lnTo>
                    <a:pt x="51" y="250"/>
                  </a:lnTo>
                  <a:lnTo>
                    <a:pt x="51" y="250"/>
                  </a:lnTo>
                  <a:lnTo>
                    <a:pt x="53" y="250"/>
                  </a:lnTo>
                  <a:lnTo>
                    <a:pt x="53" y="250"/>
                  </a:lnTo>
                  <a:close/>
                  <a:moveTo>
                    <a:pt x="151" y="243"/>
                  </a:moveTo>
                  <a:lnTo>
                    <a:pt x="151" y="243"/>
                  </a:lnTo>
                  <a:lnTo>
                    <a:pt x="151" y="243"/>
                  </a:lnTo>
                  <a:lnTo>
                    <a:pt x="151" y="243"/>
                  </a:lnTo>
                  <a:close/>
                  <a:moveTo>
                    <a:pt x="134" y="230"/>
                  </a:moveTo>
                  <a:lnTo>
                    <a:pt x="134" y="230"/>
                  </a:lnTo>
                  <a:lnTo>
                    <a:pt x="134" y="232"/>
                  </a:lnTo>
                  <a:lnTo>
                    <a:pt x="132" y="230"/>
                  </a:lnTo>
                  <a:lnTo>
                    <a:pt x="134" y="233"/>
                  </a:lnTo>
                  <a:lnTo>
                    <a:pt x="135" y="236"/>
                  </a:lnTo>
                  <a:lnTo>
                    <a:pt x="136" y="240"/>
                  </a:lnTo>
                  <a:lnTo>
                    <a:pt x="135" y="241"/>
                  </a:lnTo>
                  <a:lnTo>
                    <a:pt x="136" y="243"/>
                  </a:lnTo>
                  <a:lnTo>
                    <a:pt x="136" y="243"/>
                  </a:lnTo>
                  <a:lnTo>
                    <a:pt x="136" y="242"/>
                  </a:lnTo>
                  <a:lnTo>
                    <a:pt x="136" y="242"/>
                  </a:lnTo>
                  <a:lnTo>
                    <a:pt x="136" y="241"/>
                  </a:lnTo>
                  <a:lnTo>
                    <a:pt x="136" y="241"/>
                  </a:lnTo>
                  <a:lnTo>
                    <a:pt x="136" y="241"/>
                  </a:lnTo>
                  <a:lnTo>
                    <a:pt x="138" y="241"/>
                  </a:lnTo>
                  <a:lnTo>
                    <a:pt x="138" y="240"/>
                  </a:lnTo>
                  <a:lnTo>
                    <a:pt x="138" y="240"/>
                  </a:lnTo>
                  <a:lnTo>
                    <a:pt x="138" y="240"/>
                  </a:lnTo>
                  <a:lnTo>
                    <a:pt x="138" y="240"/>
                  </a:lnTo>
                  <a:lnTo>
                    <a:pt x="138" y="240"/>
                  </a:lnTo>
                  <a:lnTo>
                    <a:pt x="138" y="240"/>
                  </a:lnTo>
                  <a:lnTo>
                    <a:pt x="138" y="240"/>
                  </a:lnTo>
                  <a:lnTo>
                    <a:pt x="139" y="238"/>
                  </a:lnTo>
                  <a:lnTo>
                    <a:pt x="139" y="238"/>
                  </a:lnTo>
                  <a:lnTo>
                    <a:pt x="139" y="238"/>
                  </a:lnTo>
                  <a:lnTo>
                    <a:pt x="139" y="236"/>
                  </a:lnTo>
                  <a:lnTo>
                    <a:pt x="139" y="237"/>
                  </a:lnTo>
                  <a:lnTo>
                    <a:pt x="140" y="236"/>
                  </a:lnTo>
                  <a:lnTo>
                    <a:pt x="140" y="234"/>
                  </a:lnTo>
                  <a:lnTo>
                    <a:pt x="140" y="234"/>
                  </a:lnTo>
                  <a:lnTo>
                    <a:pt x="140" y="233"/>
                  </a:lnTo>
                  <a:lnTo>
                    <a:pt x="138" y="233"/>
                  </a:lnTo>
                  <a:lnTo>
                    <a:pt x="138" y="233"/>
                  </a:lnTo>
                  <a:lnTo>
                    <a:pt x="138" y="232"/>
                  </a:lnTo>
                  <a:lnTo>
                    <a:pt x="136" y="233"/>
                  </a:lnTo>
                  <a:lnTo>
                    <a:pt x="136" y="232"/>
                  </a:lnTo>
                  <a:lnTo>
                    <a:pt x="136" y="232"/>
                  </a:lnTo>
                  <a:lnTo>
                    <a:pt x="135" y="233"/>
                  </a:lnTo>
                  <a:lnTo>
                    <a:pt x="134" y="233"/>
                  </a:lnTo>
                  <a:lnTo>
                    <a:pt x="134" y="232"/>
                  </a:lnTo>
                  <a:lnTo>
                    <a:pt x="134" y="232"/>
                  </a:lnTo>
                  <a:lnTo>
                    <a:pt x="134" y="232"/>
                  </a:lnTo>
                  <a:lnTo>
                    <a:pt x="135" y="232"/>
                  </a:lnTo>
                  <a:lnTo>
                    <a:pt x="134" y="232"/>
                  </a:lnTo>
                  <a:lnTo>
                    <a:pt x="134" y="232"/>
                  </a:lnTo>
                  <a:lnTo>
                    <a:pt x="134" y="232"/>
                  </a:lnTo>
                  <a:lnTo>
                    <a:pt x="134" y="232"/>
                  </a:lnTo>
                  <a:lnTo>
                    <a:pt x="134" y="230"/>
                  </a:lnTo>
                  <a:close/>
                  <a:moveTo>
                    <a:pt x="122" y="229"/>
                  </a:moveTo>
                  <a:lnTo>
                    <a:pt x="122" y="230"/>
                  </a:lnTo>
                  <a:lnTo>
                    <a:pt x="123" y="230"/>
                  </a:lnTo>
                  <a:lnTo>
                    <a:pt x="123" y="230"/>
                  </a:lnTo>
                  <a:lnTo>
                    <a:pt x="122" y="229"/>
                  </a:lnTo>
                  <a:close/>
                  <a:moveTo>
                    <a:pt x="131" y="225"/>
                  </a:moveTo>
                  <a:lnTo>
                    <a:pt x="130" y="225"/>
                  </a:lnTo>
                  <a:lnTo>
                    <a:pt x="131" y="229"/>
                  </a:lnTo>
                  <a:lnTo>
                    <a:pt x="131" y="229"/>
                  </a:lnTo>
                  <a:lnTo>
                    <a:pt x="132" y="230"/>
                  </a:lnTo>
                  <a:lnTo>
                    <a:pt x="132" y="230"/>
                  </a:lnTo>
                  <a:lnTo>
                    <a:pt x="132" y="230"/>
                  </a:lnTo>
                  <a:lnTo>
                    <a:pt x="134" y="229"/>
                  </a:lnTo>
                  <a:lnTo>
                    <a:pt x="132" y="229"/>
                  </a:lnTo>
                  <a:lnTo>
                    <a:pt x="134" y="229"/>
                  </a:lnTo>
                  <a:lnTo>
                    <a:pt x="132" y="229"/>
                  </a:lnTo>
                  <a:lnTo>
                    <a:pt x="132" y="229"/>
                  </a:lnTo>
                  <a:lnTo>
                    <a:pt x="132" y="229"/>
                  </a:lnTo>
                  <a:lnTo>
                    <a:pt x="131" y="228"/>
                  </a:lnTo>
                  <a:lnTo>
                    <a:pt x="131" y="228"/>
                  </a:lnTo>
                  <a:lnTo>
                    <a:pt x="132" y="228"/>
                  </a:lnTo>
                  <a:lnTo>
                    <a:pt x="132" y="228"/>
                  </a:lnTo>
                  <a:lnTo>
                    <a:pt x="132" y="228"/>
                  </a:lnTo>
                  <a:lnTo>
                    <a:pt x="134" y="228"/>
                  </a:lnTo>
                  <a:lnTo>
                    <a:pt x="132" y="226"/>
                  </a:lnTo>
                  <a:lnTo>
                    <a:pt x="131" y="226"/>
                  </a:lnTo>
                  <a:lnTo>
                    <a:pt x="131" y="225"/>
                  </a:lnTo>
                  <a:lnTo>
                    <a:pt x="131" y="225"/>
                  </a:lnTo>
                  <a:lnTo>
                    <a:pt x="132" y="225"/>
                  </a:lnTo>
                  <a:lnTo>
                    <a:pt x="131" y="225"/>
                  </a:lnTo>
                  <a:lnTo>
                    <a:pt x="131" y="225"/>
                  </a:lnTo>
                  <a:lnTo>
                    <a:pt x="131" y="225"/>
                  </a:lnTo>
                  <a:lnTo>
                    <a:pt x="131" y="225"/>
                  </a:lnTo>
                  <a:lnTo>
                    <a:pt x="131" y="225"/>
                  </a:lnTo>
                  <a:close/>
                  <a:moveTo>
                    <a:pt x="140" y="219"/>
                  </a:moveTo>
                  <a:lnTo>
                    <a:pt x="140" y="219"/>
                  </a:lnTo>
                  <a:lnTo>
                    <a:pt x="140" y="219"/>
                  </a:lnTo>
                  <a:lnTo>
                    <a:pt x="140" y="219"/>
                  </a:lnTo>
                  <a:lnTo>
                    <a:pt x="140" y="219"/>
                  </a:lnTo>
                  <a:lnTo>
                    <a:pt x="140" y="219"/>
                  </a:lnTo>
                  <a:close/>
                  <a:moveTo>
                    <a:pt x="63" y="211"/>
                  </a:moveTo>
                  <a:lnTo>
                    <a:pt x="64" y="211"/>
                  </a:lnTo>
                  <a:lnTo>
                    <a:pt x="63" y="211"/>
                  </a:lnTo>
                  <a:lnTo>
                    <a:pt x="63" y="211"/>
                  </a:lnTo>
                  <a:close/>
                  <a:moveTo>
                    <a:pt x="64" y="209"/>
                  </a:moveTo>
                  <a:lnTo>
                    <a:pt x="64" y="209"/>
                  </a:lnTo>
                  <a:lnTo>
                    <a:pt x="64" y="209"/>
                  </a:lnTo>
                  <a:lnTo>
                    <a:pt x="64" y="209"/>
                  </a:lnTo>
                  <a:lnTo>
                    <a:pt x="64" y="209"/>
                  </a:lnTo>
                  <a:lnTo>
                    <a:pt x="64" y="209"/>
                  </a:lnTo>
                  <a:lnTo>
                    <a:pt x="64" y="209"/>
                  </a:lnTo>
                  <a:lnTo>
                    <a:pt x="64" y="209"/>
                  </a:lnTo>
                  <a:lnTo>
                    <a:pt x="63" y="209"/>
                  </a:lnTo>
                  <a:lnTo>
                    <a:pt x="63" y="211"/>
                  </a:lnTo>
                  <a:lnTo>
                    <a:pt x="63" y="211"/>
                  </a:lnTo>
                  <a:lnTo>
                    <a:pt x="63" y="211"/>
                  </a:lnTo>
                  <a:lnTo>
                    <a:pt x="62" y="211"/>
                  </a:lnTo>
                  <a:lnTo>
                    <a:pt x="59" y="211"/>
                  </a:lnTo>
                  <a:lnTo>
                    <a:pt x="60" y="213"/>
                  </a:lnTo>
                  <a:lnTo>
                    <a:pt x="60" y="216"/>
                  </a:lnTo>
                  <a:lnTo>
                    <a:pt x="62" y="219"/>
                  </a:lnTo>
                  <a:lnTo>
                    <a:pt x="64" y="211"/>
                  </a:lnTo>
                  <a:lnTo>
                    <a:pt x="64" y="211"/>
                  </a:lnTo>
                  <a:lnTo>
                    <a:pt x="64" y="209"/>
                  </a:lnTo>
                  <a:close/>
                  <a:moveTo>
                    <a:pt x="64" y="209"/>
                  </a:moveTo>
                  <a:lnTo>
                    <a:pt x="63" y="209"/>
                  </a:lnTo>
                  <a:lnTo>
                    <a:pt x="64" y="209"/>
                  </a:lnTo>
                  <a:lnTo>
                    <a:pt x="64" y="209"/>
                  </a:lnTo>
                  <a:lnTo>
                    <a:pt x="64" y="209"/>
                  </a:lnTo>
                  <a:lnTo>
                    <a:pt x="64" y="209"/>
                  </a:lnTo>
                  <a:lnTo>
                    <a:pt x="64" y="209"/>
                  </a:lnTo>
                  <a:close/>
                  <a:moveTo>
                    <a:pt x="64" y="208"/>
                  </a:moveTo>
                  <a:lnTo>
                    <a:pt x="64" y="208"/>
                  </a:lnTo>
                  <a:lnTo>
                    <a:pt x="64" y="208"/>
                  </a:lnTo>
                  <a:lnTo>
                    <a:pt x="64" y="208"/>
                  </a:lnTo>
                  <a:close/>
                  <a:moveTo>
                    <a:pt x="64" y="208"/>
                  </a:moveTo>
                  <a:lnTo>
                    <a:pt x="64" y="208"/>
                  </a:lnTo>
                  <a:lnTo>
                    <a:pt x="64" y="208"/>
                  </a:lnTo>
                  <a:lnTo>
                    <a:pt x="64" y="208"/>
                  </a:lnTo>
                  <a:lnTo>
                    <a:pt x="64" y="208"/>
                  </a:lnTo>
                  <a:lnTo>
                    <a:pt x="63" y="208"/>
                  </a:lnTo>
                  <a:lnTo>
                    <a:pt x="64" y="208"/>
                  </a:lnTo>
                  <a:lnTo>
                    <a:pt x="64" y="208"/>
                  </a:lnTo>
                  <a:lnTo>
                    <a:pt x="64" y="209"/>
                  </a:lnTo>
                  <a:lnTo>
                    <a:pt x="64" y="209"/>
                  </a:lnTo>
                  <a:lnTo>
                    <a:pt x="64" y="208"/>
                  </a:lnTo>
                  <a:close/>
                  <a:moveTo>
                    <a:pt x="64" y="208"/>
                  </a:moveTo>
                  <a:lnTo>
                    <a:pt x="64" y="208"/>
                  </a:lnTo>
                  <a:lnTo>
                    <a:pt x="64" y="208"/>
                  </a:lnTo>
                  <a:lnTo>
                    <a:pt x="64" y="208"/>
                  </a:lnTo>
                  <a:close/>
                  <a:moveTo>
                    <a:pt x="220" y="202"/>
                  </a:moveTo>
                  <a:lnTo>
                    <a:pt x="220" y="204"/>
                  </a:lnTo>
                  <a:lnTo>
                    <a:pt x="220" y="204"/>
                  </a:lnTo>
                  <a:lnTo>
                    <a:pt x="220" y="204"/>
                  </a:lnTo>
                  <a:lnTo>
                    <a:pt x="220" y="204"/>
                  </a:lnTo>
                  <a:lnTo>
                    <a:pt x="219" y="204"/>
                  </a:lnTo>
                  <a:lnTo>
                    <a:pt x="219" y="204"/>
                  </a:lnTo>
                  <a:lnTo>
                    <a:pt x="219" y="204"/>
                  </a:lnTo>
                  <a:lnTo>
                    <a:pt x="220" y="205"/>
                  </a:lnTo>
                  <a:lnTo>
                    <a:pt x="221" y="209"/>
                  </a:lnTo>
                  <a:lnTo>
                    <a:pt x="223" y="205"/>
                  </a:lnTo>
                  <a:lnTo>
                    <a:pt x="221" y="204"/>
                  </a:lnTo>
                  <a:lnTo>
                    <a:pt x="221" y="204"/>
                  </a:lnTo>
                  <a:lnTo>
                    <a:pt x="221" y="204"/>
                  </a:lnTo>
                  <a:lnTo>
                    <a:pt x="221" y="203"/>
                  </a:lnTo>
                  <a:lnTo>
                    <a:pt x="220" y="202"/>
                  </a:lnTo>
                  <a:lnTo>
                    <a:pt x="220" y="202"/>
                  </a:lnTo>
                  <a:close/>
                  <a:moveTo>
                    <a:pt x="139" y="202"/>
                  </a:moveTo>
                  <a:lnTo>
                    <a:pt x="139" y="207"/>
                  </a:lnTo>
                  <a:lnTo>
                    <a:pt x="139" y="208"/>
                  </a:lnTo>
                  <a:lnTo>
                    <a:pt x="139" y="208"/>
                  </a:lnTo>
                  <a:lnTo>
                    <a:pt x="139" y="209"/>
                  </a:lnTo>
                  <a:lnTo>
                    <a:pt x="139" y="209"/>
                  </a:lnTo>
                  <a:lnTo>
                    <a:pt x="139" y="211"/>
                  </a:lnTo>
                  <a:lnTo>
                    <a:pt x="139" y="211"/>
                  </a:lnTo>
                  <a:lnTo>
                    <a:pt x="139" y="212"/>
                  </a:lnTo>
                  <a:lnTo>
                    <a:pt x="139" y="212"/>
                  </a:lnTo>
                  <a:lnTo>
                    <a:pt x="139" y="212"/>
                  </a:lnTo>
                  <a:lnTo>
                    <a:pt x="139" y="212"/>
                  </a:lnTo>
                  <a:lnTo>
                    <a:pt x="139" y="212"/>
                  </a:lnTo>
                  <a:lnTo>
                    <a:pt x="139" y="212"/>
                  </a:lnTo>
                  <a:lnTo>
                    <a:pt x="139" y="213"/>
                  </a:lnTo>
                  <a:lnTo>
                    <a:pt x="139" y="213"/>
                  </a:lnTo>
                  <a:lnTo>
                    <a:pt x="139" y="213"/>
                  </a:lnTo>
                  <a:lnTo>
                    <a:pt x="139" y="215"/>
                  </a:lnTo>
                  <a:lnTo>
                    <a:pt x="139" y="215"/>
                  </a:lnTo>
                  <a:lnTo>
                    <a:pt x="139" y="215"/>
                  </a:lnTo>
                  <a:lnTo>
                    <a:pt x="140" y="215"/>
                  </a:lnTo>
                  <a:lnTo>
                    <a:pt x="139" y="216"/>
                  </a:lnTo>
                  <a:lnTo>
                    <a:pt x="139" y="216"/>
                  </a:lnTo>
                  <a:lnTo>
                    <a:pt x="140" y="217"/>
                  </a:lnTo>
                  <a:lnTo>
                    <a:pt x="140" y="217"/>
                  </a:lnTo>
                  <a:lnTo>
                    <a:pt x="139" y="217"/>
                  </a:lnTo>
                  <a:lnTo>
                    <a:pt x="140" y="217"/>
                  </a:lnTo>
                  <a:lnTo>
                    <a:pt x="139" y="217"/>
                  </a:lnTo>
                  <a:lnTo>
                    <a:pt x="140" y="219"/>
                  </a:lnTo>
                  <a:lnTo>
                    <a:pt x="140" y="219"/>
                  </a:lnTo>
                  <a:lnTo>
                    <a:pt x="140" y="217"/>
                  </a:lnTo>
                  <a:lnTo>
                    <a:pt x="140" y="219"/>
                  </a:lnTo>
                  <a:lnTo>
                    <a:pt x="140" y="211"/>
                  </a:lnTo>
                  <a:lnTo>
                    <a:pt x="139" y="202"/>
                  </a:lnTo>
                  <a:close/>
                  <a:moveTo>
                    <a:pt x="62" y="200"/>
                  </a:moveTo>
                  <a:lnTo>
                    <a:pt x="62" y="200"/>
                  </a:lnTo>
                  <a:lnTo>
                    <a:pt x="62" y="202"/>
                  </a:lnTo>
                  <a:lnTo>
                    <a:pt x="62" y="200"/>
                  </a:lnTo>
                  <a:lnTo>
                    <a:pt x="62" y="200"/>
                  </a:lnTo>
                  <a:lnTo>
                    <a:pt x="62" y="200"/>
                  </a:lnTo>
                  <a:lnTo>
                    <a:pt x="62" y="200"/>
                  </a:lnTo>
                  <a:close/>
                  <a:moveTo>
                    <a:pt x="62" y="200"/>
                  </a:moveTo>
                  <a:lnTo>
                    <a:pt x="62" y="200"/>
                  </a:lnTo>
                  <a:lnTo>
                    <a:pt x="62" y="200"/>
                  </a:lnTo>
                  <a:lnTo>
                    <a:pt x="62" y="200"/>
                  </a:lnTo>
                  <a:lnTo>
                    <a:pt x="62" y="200"/>
                  </a:lnTo>
                  <a:lnTo>
                    <a:pt x="62" y="200"/>
                  </a:lnTo>
                  <a:lnTo>
                    <a:pt x="62" y="200"/>
                  </a:lnTo>
                  <a:lnTo>
                    <a:pt x="62" y="200"/>
                  </a:lnTo>
                  <a:close/>
                  <a:moveTo>
                    <a:pt x="64" y="198"/>
                  </a:moveTo>
                  <a:lnTo>
                    <a:pt x="66" y="198"/>
                  </a:lnTo>
                  <a:lnTo>
                    <a:pt x="67" y="198"/>
                  </a:lnTo>
                  <a:lnTo>
                    <a:pt x="67" y="198"/>
                  </a:lnTo>
                  <a:lnTo>
                    <a:pt x="64" y="198"/>
                  </a:lnTo>
                  <a:lnTo>
                    <a:pt x="64" y="198"/>
                  </a:lnTo>
                  <a:close/>
                  <a:moveTo>
                    <a:pt x="64" y="198"/>
                  </a:moveTo>
                  <a:lnTo>
                    <a:pt x="67" y="198"/>
                  </a:lnTo>
                  <a:lnTo>
                    <a:pt x="67" y="198"/>
                  </a:lnTo>
                  <a:lnTo>
                    <a:pt x="66" y="198"/>
                  </a:lnTo>
                  <a:lnTo>
                    <a:pt x="64" y="198"/>
                  </a:lnTo>
                  <a:lnTo>
                    <a:pt x="64" y="198"/>
                  </a:lnTo>
                  <a:close/>
                  <a:moveTo>
                    <a:pt x="64" y="198"/>
                  </a:moveTo>
                  <a:lnTo>
                    <a:pt x="64" y="198"/>
                  </a:lnTo>
                  <a:lnTo>
                    <a:pt x="64" y="198"/>
                  </a:lnTo>
                  <a:lnTo>
                    <a:pt x="64" y="198"/>
                  </a:lnTo>
                  <a:lnTo>
                    <a:pt x="64" y="198"/>
                  </a:lnTo>
                  <a:lnTo>
                    <a:pt x="64" y="198"/>
                  </a:lnTo>
                  <a:lnTo>
                    <a:pt x="64" y="198"/>
                  </a:lnTo>
                  <a:lnTo>
                    <a:pt x="64" y="198"/>
                  </a:lnTo>
                  <a:lnTo>
                    <a:pt x="64" y="199"/>
                  </a:lnTo>
                  <a:lnTo>
                    <a:pt x="64" y="199"/>
                  </a:lnTo>
                  <a:lnTo>
                    <a:pt x="64" y="200"/>
                  </a:lnTo>
                  <a:lnTo>
                    <a:pt x="64" y="200"/>
                  </a:lnTo>
                  <a:lnTo>
                    <a:pt x="64" y="200"/>
                  </a:lnTo>
                  <a:lnTo>
                    <a:pt x="64" y="200"/>
                  </a:lnTo>
                  <a:lnTo>
                    <a:pt x="64" y="200"/>
                  </a:lnTo>
                  <a:lnTo>
                    <a:pt x="64" y="200"/>
                  </a:lnTo>
                  <a:lnTo>
                    <a:pt x="64" y="202"/>
                  </a:lnTo>
                  <a:lnTo>
                    <a:pt x="64" y="202"/>
                  </a:lnTo>
                  <a:lnTo>
                    <a:pt x="64" y="203"/>
                  </a:lnTo>
                  <a:lnTo>
                    <a:pt x="64" y="203"/>
                  </a:lnTo>
                  <a:lnTo>
                    <a:pt x="64" y="203"/>
                  </a:lnTo>
                  <a:lnTo>
                    <a:pt x="66" y="203"/>
                  </a:lnTo>
                  <a:lnTo>
                    <a:pt x="64" y="203"/>
                  </a:lnTo>
                  <a:lnTo>
                    <a:pt x="64" y="204"/>
                  </a:lnTo>
                  <a:lnTo>
                    <a:pt x="63" y="204"/>
                  </a:lnTo>
                  <a:lnTo>
                    <a:pt x="63" y="204"/>
                  </a:lnTo>
                  <a:lnTo>
                    <a:pt x="64" y="205"/>
                  </a:lnTo>
                  <a:lnTo>
                    <a:pt x="64" y="207"/>
                  </a:lnTo>
                  <a:lnTo>
                    <a:pt x="64" y="207"/>
                  </a:lnTo>
                  <a:lnTo>
                    <a:pt x="64" y="207"/>
                  </a:lnTo>
                  <a:lnTo>
                    <a:pt x="64" y="207"/>
                  </a:lnTo>
                  <a:lnTo>
                    <a:pt x="64" y="207"/>
                  </a:lnTo>
                  <a:lnTo>
                    <a:pt x="64" y="207"/>
                  </a:lnTo>
                  <a:lnTo>
                    <a:pt x="64" y="207"/>
                  </a:lnTo>
                  <a:lnTo>
                    <a:pt x="64" y="208"/>
                  </a:lnTo>
                  <a:lnTo>
                    <a:pt x="64" y="208"/>
                  </a:lnTo>
                  <a:lnTo>
                    <a:pt x="63" y="208"/>
                  </a:lnTo>
                  <a:lnTo>
                    <a:pt x="63" y="208"/>
                  </a:lnTo>
                  <a:lnTo>
                    <a:pt x="64" y="208"/>
                  </a:lnTo>
                  <a:lnTo>
                    <a:pt x="64" y="208"/>
                  </a:lnTo>
                  <a:lnTo>
                    <a:pt x="64" y="208"/>
                  </a:lnTo>
                  <a:lnTo>
                    <a:pt x="66" y="208"/>
                  </a:lnTo>
                  <a:lnTo>
                    <a:pt x="64" y="208"/>
                  </a:lnTo>
                  <a:lnTo>
                    <a:pt x="66" y="208"/>
                  </a:lnTo>
                  <a:lnTo>
                    <a:pt x="67" y="203"/>
                  </a:lnTo>
                  <a:lnTo>
                    <a:pt x="66" y="203"/>
                  </a:lnTo>
                  <a:lnTo>
                    <a:pt x="66" y="203"/>
                  </a:lnTo>
                  <a:lnTo>
                    <a:pt x="67" y="200"/>
                  </a:lnTo>
                  <a:lnTo>
                    <a:pt x="67" y="199"/>
                  </a:lnTo>
                  <a:lnTo>
                    <a:pt x="67" y="198"/>
                  </a:lnTo>
                  <a:lnTo>
                    <a:pt x="67" y="198"/>
                  </a:lnTo>
                  <a:lnTo>
                    <a:pt x="67" y="198"/>
                  </a:lnTo>
                  <a:lnTo>
                    <a:pt x="67" y="198"/>
                  </a:lnTo>
                  <a:lnTo>
                    <a:pt x="67" y="198"/>
                  </a:lnTo>
                  <a:lnTo>
                    <a:pt x="67" y="198"/>
                  </a:lnTo>
                  <a:lnTo>
                    <a:pt x="67" y="198"/>
                  </a:lnTo>
                  <a:lnTo>
                    <a:pt x="67" y="198"/>
                  </a:lnTo>
                  <a:lnTo>
                    <a:pt x="64" y="198"/>
                  </a:lnTo>
                  <a:close/>
                  <a:moveTo>
                    <a:pt x="220" y="198"/>
                  </a:moveTo>
                  <a:lnTo>
                    <a:pt x="220" y="200"/>
                  </a:lnTo>
                  <a:lnTo>
                    <a:pt x="221" y="199"/>
                  </a:lnTo>
                  <a:lnTo>
                    <a:pt x="221" y="199"/>
                  </a:lnTo>
                  <a:lnTo>
                    <a:pt x="220" y="198"/>
                  </a:lnTo>
                  <a:lnTo>
                    <a:pt x="220" y="198"/>
                  </a:lnTo>
                  <a:close/>
                  <a:moveTo>
                    <a:pt x="225" y="191"/>
                  </a:moveTo>
                  <a:lnTo>
                    <a:pt x="224" y="191"/>
                  </a:lnTo>
                  <a:lnTo>
                    <a:pt x="224" y="192"/>
                  </a:lnTo>
                  <a:lnTo>
                    <a:pt x="224" y="192"/>
                  </a:lnTo>
                  <a:lnTo>
                    <a:pt x="224" y="192"/>
                  </a:lnTo>
                  <a:lnTo>
                    <a:pt x="224" y="192"/>
                  </a:lnTo>
                  <a:lnTo>
                    <a:pt x="225" y="192"/>
                  </a:lnTo>
                  <a:lnTo>
                    <a:pt x="227" y="192"/>
                  </a:lnTo>
                  <a:lnTo>
                    <a:pt x="227" y="191"/>
                  </a:lnTo>
                  <a:lnTo>
                    <a:pt x="225" y="191"/>
                  </a:lnTo>
                  <a:close/>
                  <a:moveTo>
                    <a:pt x="72" y="185"/>
                  </a:moveTo>
                  <a:lnTo>
                    <a:pt x="72" y="186"/>
                  </a:lnTo>
                  <a:lnTo>
                    <a:pt x="73" y="185"/>
                  </a:lnTo>
                  <a:lnTo>
                    <a:pt x="72" y="185"/>
                  </a:lnTo>
                  <a:close/>
                  <a:moveTo>
                    <a:pt x="198" y="181"/>
                  </a:moveTo>
                  <a:lnTo>
                    <a:pt x="198" y="181"/>
                  </a:lnTo>
                  <a:lnTo>
                    <a:pt x="198" y="181"/>
                  </a:lnTo>
                  <a:lnTo>
                    <a:pt x="198" y="181"/>
                  </a:lnTo>
                  <a:close/>
                  <a:moveTo>
                    <a:pt x="210" y="165"/>
                  </a:moveTo>
                  <a:lnTo>
                    <a:pt x="210" y="165"/>
                  </a:lnTo>
                  <a:lnTo>
                    <a:pt x="210" y="165"/>
                  </a:lnTo>
                  <a:lnTo>
                    <a:pt x="210" y="165"/>
                  </a:lnTo>
                  <a:lnTo>
                    <a:pt x="210" y="165"/>
                  </a:lnTo>
                  <a:lnTo>
                    <a:pt x="210" y="165"/>
                  </a:lnTo>
                  <a:lnTo>
                    <a:pt x="211" y="165"/>
                  </a:lnTo>
                  <a:lnTo>
                    <a:pt x="210" y="166"/>
                  </a:lnTo>
                  <a:lnTo>
                    <a:pt x="210" y="166"/>
                  </a:lnTo>
                  <a:lnTo>
                    <a:pt x="210" y="166"/>
                  </a:lnTo>
                  <a:lnTo>
                    <a:pt x="210" y="166"/>
                  </a:lnTo>
                  <a:lnTo>
                    <a:pt x="211" y="166"/>
                  </a:lnTo>
                  <a:lnTo>
                    <a:pt x="211" y="166"/>
                  </a:lnTo>
                  <a:lnTo>
                    <a:pt x="211" y="166"/>
                  </a:lnTo>
                  <a:lnTo>
                    <a:pt x="211" y="166"/>
                  </a:lnTo>
                  <a:lnTo>
                    <a:pt x="210" y="168"/>
                  </a:lnTo>
                  <a:lnTo>
                    <a:pt x="211" y="168"/>
                  </a:lnTo>
                  <a:lnTo>
                    <a:pt x="211" y="168"/>
                  </a:lnTo>
                  <a:lnTo>
                    <a:pt x="211" y="168"/>
                  </a:lnTo>
                  <a:lnTo>
                    <a:pt x="211" y="166"/>
                  </a:lnTo>
                  <a:lnTo>
                    <a:pt x="211" y="168"/>
                  </a:lnTo>
                  <a:lnTo>
                    <a:pt x="212" y="168"/>
                  </a:lnTo>
                  <a:lnTo>
                    <a:pt x="212" y="168"/>
                  </a:lnTo>
                  <a:lnTo>
                    <a:pt x="212" y="168"/>
                  </a:lnTo>
                  <a:lnTo>
                    <a:pt x="212" y="168"/>
                  </a:lnTo>
                  <a:lnTo>
                    <a:pt x="212" y="168"/>
                  </a:lnTo>
                  <a:lnTo>
                    <a:pt x="212" y="169"/>
                  </a:lnTo>
                  <a:lnTo>
                    <a:pt x="211" y="169"/>
                  </a:lnTo>
                  <a:lnTo>
                    <a:pt x="212" y="169"/>
                  </a:lnTo>
                  <a:lnTo>
                    <a:pt x="214" y="170"/>
                  </a:lnTo>
                  <a:lnTo>
                    <a:pt x="214" y="170"/>
                  </a:lnTo>
                  <a:lnTo>
                    <a:pt x="214" y="170"/>
                  </a:lnTo>
                  <a:lnTo>
                    <a:pt x="214" y="170"/>
                  </a:lnTo>
                  <a:lnTo>
                    <a:pt x="214" y="170"/>
                  </a:lnTo>
                  <a:lnTo>
                    <a:pt x="214" y="170"/>
                  </a:lnTo>
                  <a:lnTo>
                    <a:pt x="214" y="170"/>
                  </a:lnTo>
                  <a:lnTo>
                    <a:pt x="214" y="170"/>
                  </a:lnTo>
                  <a:lnTo>
                    <a:pt x="214" y="170"/>
                  </a:lnTo>
                  <a:lnTo>
                    <a:pt x="214" y="171"/>
                  </a:lnTo>
                  <a:lnTo>
                    <a:pt x="214" y="171"/>
                  </a:lnTo>
                  <a:lnTo>
                    <a:pt x="214" y="171"/>
                  </a:lnTo>
                  <a:lnTo>
                    <a:pt x="214" y="171"/>
                  </a:lnTo>
                  <a:lnTo>
                    <a:pt x="215" y="171"/>
                  </a:lnTo>
                  <a:lnTo>
                    <a:pt x="215" y="171"/>
                  </a:lnTo>
                  <a:lnTo>
                    <a:pt x="216" y="171"/>
                  </a:lnTo>
                  <a:lnTo>
                    <a:pt x="215" y="171"/>
                  </a:lnTo>
                  <a:lnTo>
                    <a:pt x="215" y="173"/>
                  </a:lnTo>
                  <a:lnTo>
                    <a:pt x="215" y="173"/>
                  </a:lnTo>
                  <a:lnTo>
                    <a:pt x="216" y="173"/>
                  </a:lnTo>
                  <a:lnTo>
                    <a:pt x="216" y="169"/>
                  </a:lnTo>
                  <a:lnTo>
                    <a:pt x="215" y="165"/>
                  </a:lnTo>
                  <a:lnTo>
                    <a:pt x="212" y="165"/>
                  </a:lnTo>
                  <a:lnTo>
                    <a:pt x="210" y="165"/>
                  </a:lnTo>
                  <a:close/>
                  <a:moveTo>
                    <a:pt x="122" y="161"/>
                  </a:moveTo>
                  <a:lnTo>
                    <a:pt x="121" y="170"/>
                  </a:lnTo>
                  <a:lnTo>
                    <a:pt x="119" y="178"/>
                  </a:lnTo>
                  <a:lnTo>
                    <a:pt x="122" y="182"/>
                  </a:lnTo>
                  <a:lnTo>
                    <a:pt x="122" y="179"/>
                  </a:lnTo>
                  <a:lnTo>
                    <a:pt x="122" y="178"/>
                  </a:lnTo>
                  <a:lnTo>
                    <a:pt x="123" y="175"/>
                  </a:lnTo>
                  <a:lnTo>
                    <a:pt x="122" y="161"/>
                  </a:lnTo>
                  <a:close/>
                  <a:moveTo>
                    <a:pt x="84" y="158"/>
                  </a:moveTo>
                  <a:lnTo>
                    <a:pt x="84" y="158"/>
                  </a:lnTo>
                  <a:lnTo>
                    <a:pt x="85" y="158"/>
                  </a:lnTo>
                  <a:lnTo>
                    <a:pt x="84" y="158"/>
                  </a:lnTo>
                  <a:close/>
                  <a:moveTo>
                    <a:pt x="159" y="157"/>
                  </a:moveTo>
                  <a:lnTo>
                    <a:pt x="157" y="164"/>
                  </a:lnTo>
                  <a:lnTo>
                    <a:pt x="159" y="162"/>
                  </a:lnTo>
                  <a:lnTo>
                    <a:pt x="159" y="157"/>
                  </a:lnTo>
                  <a:close/>
                  <a:moveTo>
                    <a:pt x="87" y="153"/>
                  </a:moveTo>
                  <a:lnTo>
                    <a:pt x="85" y="153"/>
                  </a:lnTo>
                  <a:lnTo>
                    <a:pt x="85" y="153"/>
                  </a:lnTo>
                  <a:lnTo>
                    <a:pt x="87" y="153"/>
                  </a:lnTo>
                  <a:close/>
                  <a:moveTo>
                    <a:pt x="144" y="139"/>
                  </a:moveTo>
                  <a:lnTo>
                    <a:pt x="144" y="143"/>
                  </a:lnTo>
                  <a:lnTo>
                    <a:pt x="145" y="148"/>
                  </a:lnTo>
                  <a:lnTo>
                    <a:pt x="145" y="150"/>
                  </a:lnTo>
                  <a:lnTo>
                    <a:pt x="145" y="152"/>
                  </a:lnTo>
                  <a:lnTo>
                    <a:pt x="145" y="141"/>
                  </a:lnTo>
                  <a:lnTo>
                    <a:pt x="147" y="158"/>
                  </a:lnTo>
                  <a:lnTo>
                    <a:pt x="147" y="156"/>
                  </a:lnTo>
                  <a:lnTo>
                    <a:pt x="147" y="154"/>
                  </a:lnTo>
                  <a:lnTo>
                    <a:pt x="147" y="152"/>
                  </a:lnTo>
                  <a:lnTo>
                    <a:pt x="148" y="149"/>
                  </a:lnTo>
                  <a:lnTo>
                    <a:pt x="148" y="148"/>
                  </a:lnTo>
                  <a:lnTo>
                    <a:pt x="148" y="147"/>
                  </a:lnTo>
                  <a:lnTo>
                    <a:pt x="149" y="143"/>
                  </a:lnTo>
                  <a:lnTo>
                    <a:pt x="149" y="139"/>
                  </a:lnTo>
                  <a:lnTo>
                    <a:pt x="147" y="140"/>
                  </a:lnTo>
                  <a:lnTo>
                    <a:pt x="145" y="139"/>
                  </a:lnTo>
                  <a:lnTo>
                    <a:pt x="144" y="139"/>
                  </a:lnTo>
                  <a:close/>
                  <a:moveTo>
                    <a:pt x="49" y="135"/>
                  </a:moveTo>
                  <a:lnTo>
                    <a:pt x="50" y="139"/>
                  </a:lnTo>
                  <a:lnTo>
                    <a:pt x="50" y="135"/>
                  </a:lnTo>
                  <a:lnTo>
                    <a:pt x="49" y="135"/>
                  </a:lnTo>
                  <a:close/>
                  <a:moveTo>
                    <a:pt x="206" y="133"/>
                  </a:moveTo>
                  <a:lnTo>
                    <a:pt x="206" y="133"/>
                  </a:lnTo>
                  <a:lnTo>
                    <a:pt x="206" y="133"/>
                  </a:lnTo>
                  <a:lnTo>
                    <a:pt x="206" y="133"/>
                  </a:lnTo>
                  <a:lnTo>
                    <a:pt x="206" y="133"/>
                  </a:lnTo>
                  <a:close/>
                  <a:moveTo>
                    <a:pt x="206" y="132"/>
                  </a:moveTo>
                  <a:lnTo>
                    <a:pt x="206" y="133"/>
                  </a:lnTo>
                  <a:lnTo>
                    <a:pt x="206" y="132"/>
                  </a:lnTo>
                  <a:lnTo>
                    <a:pt x="206" y="132"/>
                  </a:lnTo>
                  <a:close/>
                  <a:moveTo>
                    <a:pt x="144" y="131"/>
                  </a:moveTo>
                  <a:lnTo>
                    <a:pt x="144" y="131"/>
                  </a:lnTo>
                  <a:lnTo>
                    <a:pt x="144" y="131"/>
                  </a:lnTo>
                  <a:lnTo>
                    <a:pt x="144" y="131"/>
                  </a:lnTo>
                  <a:close/>
                  <a:moveTo>
                    <a:pt x="16" y="128"/>
                  </a:moveTo>
                  <a:lnTo>
                    <a:pt x="16" y="130"/>
                  </a:lnTo>
                  <a:lnTo>
                    <a:pt x="17" y="128"/>
                  </a:lnTo>
                  <a:lnTo>
                    <a:pt x="16" y="128"/>
                  </a:lnTo>
                  <a:close/>
                  <a:moveTo>
                    <a:pt x="265" y="119"/>
                  </a:moveTo>
                  <a:lnTo>
                    <a:pt x="267" y="119"/>
                  </a:lnTo>
                  <a:lnTo>
                    <a:pt x="267" y="119"/>
                  </a:lnTo>
                  <a:lnTo>
                    <a:pt x="266" y="119"/>
                  </a:lnTo>
                  <a:lnTo>
                    <a:pt x="265" y="119"/>
                  </a:lnTo>
                  <a:lnTo>
                    <a:pt x="265" y="119"/>
                  </a:lnTo>
                  <a:close/>
                  <a:moveTo>
                    <a:pt x="59" y="118"/>
                  </a:moveTo>
                  <a:lnTo>
                    <a:pt x="58" y="118"/>
                  </a:lnTo>
                  <a:lnTo>
                    <a:pt x="58" y="118"/>
                  </a:lnTo>
                  <a:lnTo>
                    <a:pt x="59" y="118"/>
                  </a:lnTo>
                  <a:close/>
                  <a:moveTo>
                    <a:pt x="224" y="116"/>
                  </a:moveTo>
                  <a:lnTo>
                    <a:pt x="225" y="119"/>
                  </a:lnTo>
                  <a:lnTo>
                    <a:pt x="225" y="119"/>
                  </a:lnTo>
                  <a:lnTo>
                    <a:pt x="225" y="118"/>
                  </a:lnTo>
                  <a:lnTo>
                    <a:pt x="224" y="116"/>
                  </a:lnTo>
                  <a:close/>
                  <a:moveTo>
                    <a:pt x="85" y="116"/>
                  </a:moveTo>
                  <a:lnTo>
                    <a:pt x="84" y="158"/>
                  </a:lnTo>
                  <a:lnTo>
                    <a:pt x="85" y="158"/>
                  </a:lnTo>
                  <a:lnTo>
                    <a:pt x="87" y="156"/>
                  </a:lnTo>
                  <a:lnTo>
                    <a:pt x="85" y="157"/>
                  </a:lnTo>
                  <a:lnTo>
                    <a:pt x="87" y="157"/>
                  </a:lnTo>
                  <a:lnTo>
                    <a:pt x="87" y="154"/>
                  </a:lnTo>
                  <a:lnTo>
                    <a:pt x="87" y="153"/>
                  </a:lnTo>
                  <a:lnTo>
                    <a:pt x="87" y="143"/>
                  </a:lnTo>
                  <a:lnTo>
                    <a:pt x="85" y="116"/>
                  </a:lnTo>
                  <a:close/>
                  <a:moveTo>
                    <a:pt x="45" y="116"/>
                  </a:moveTo>
                  <a:lnTo>
                    <a:pt x="45" y="116"/>
                  </a:lnTo>
                  <a:lnTo>
                    <a:pt x="45" y="118"/>
                  </a:lnTo>
                  <a:lnTo>
                    <a:pt x="45" y="116"/>
                  </a:lnTo>
                  <a:close/>
                  <a:moveTo>
                    <a:pt x="263" y="115"/>
                  </a:moveTo>
                  <a:lnTo>
                    <a:pt x="262" y="119"/>
                  </a:lnTo>
                  <a:lnTo>
                    <a:pt x="265" y="119"/>
                  </a:lnTo>
                  <a:lnTo>
                    <a:pt x="265" y="119"/>
                  </a:lnTo>
                  <a:lnTo>
                    <a:pt x="265" y="119"/>
                  </a:lnTo>
                  <a:lnTo>
                    <a:pt x="266" y="120"/>
                  </a:lnTo>
                  <a:lnTo>
                    <a:pt x="269" y="127"/>
                  </a:lnTo>
                  <a:lnTo>
                    <a:pt x="271" y="135"/>
                  </a:lnTo>
                  <a:lnTo>
                    <a:pt x="278" y="156"/>
                  </a:lnTo>
                  <a:lnTo>
                    <a:pt x="278" y="153"/>
                  </a:lnTo>
                  <a:lnTo>
                    <a:pt x="279" y="152"/>
                  </a:lnTo>
                  <a:lnTo>
                    <a:pt x="278" y="149"/>
                  </a:lnTo>
                  <a:lnTo>
                    <a:pt x="278" y="149"/>
                  </a:lnTo>
                  <a:lnTo>
                    <a:pt x="279" y="147"/>
                  </a:lnTo>
                  <a:lnTo>
                    <a:pt x="279" y="147"/>
                  </a:lnTo>
                  <a:lnTo>
                    <a:pt x="279" y="144"/>
                  </a:lnTo>
                  <a:lnTo>
                    <a:pt x="279" y="143"/>
                  </a:lnTo>
                  <a:lnTo>
                    <a:pt x="279" y="140"/>
                  </a:lnTo>
                  <a:lnTo>
                    <a:pt x="279" y="140"/>
                  </a:lnTo>
                  <a:lnTo>
                    <a:pt x="279" y="139"/>
                  </a:lnTo>
                  <a:lnTo>
                    <a:pt x="276" y="137"/>
                  </a:lnTo>
                  <a:lnTo>
                    <a:pt x="274" y="136"/>
                  </a:lnTo>
                  <a:lnTo>
                    <a:pt x="271" y="131"/>
                  </a:lnTo>
                  <a:lnTo>
                    <a:pt x="270" y="126"/>
                  </a:lnTo>
                  <a:lnTo>
                    <a:pt x="269" y="120"/>
                  </a:lnTo>
                  <a:lnTo>
                    <a:pt x="269" y="116"/>
                  </a:lnTo>
                  <a:lnTo>
                    <a:pt x="265" y="116"/>
                  </a:lnTo>
                  <a:lnTo>
                    <a:pt x="263" y="115"/>
                  </a:lnTo>
                  <a:close/>
                  <a:moveTo>
                    <a:pt x="215" y="115"/>
                  </a:moveTo>
                  <a:lnTo>
                    <a:pt x="216" y="115"/>
                  </a:lnTo>
                  <a:lnTo>
                    <a:pt x="216" y="115"/>
                  </a:lnTo>
                  <a:lnTo>
                    <a:pt x="216" y="115"/>
                  </a:lnTo>
                  <a:lnTo>
                    <a:pt x="215" y="115"/>
                  </a:lnTo>
                  <a:close/>
                  <a:moveTo>
                    <a:pt x="153" y="115"/>
                  </a:moveTo>
                  <a:lnTo>
                    <a:pt x="153" y="115"/>
                  </a:lnTo>
                  <a:lnTo>
                    <a:pt x="153" y="116"/>
                  </a:lnTo>
                  <a:lnTo>
                    <a:pt x="153" y="116"/>
                  </a:lnTo>
                  <a:lnTo>
                    <a:pt x="152" y="116"/>
                  </a:lnTo>
                  <a:lnTo>
                    <a:pt x="152" y="116"/>
                  </a:lnTo>
                  <a:lnTo>
                    <a:pt x="152" y="116"/>
                  </a:lnTo>
                  <a:lnTo>
                    <a:pt x="151" y="116"/>
                  </a:lnTo>
                  <a:lnTo>
                    <a:pt x="151" y="116"/>
                  </a:lnTo>
                  <a:lnTo>
                    <a:pt x="151" y="116"/>
                  </a:lnTo>
                  <a:lnTo>
                    <a:pt x="152" y="118"/>
                  </a:lnTo>
                  <a:lnTo>
                    <a:pt x="153" y="118"/>
                  </a:lnTo>
                  <a:lnTo>
                    <a:pt x="153" y="115"/>
                  </a:lnTo>
                  <a:close/>
                  <a:moveTo>
                    <a:pt x="249" y="115"/>
                  </a:moveTo>
                  <a:lnTo>
                    <a:pt x="248" y="116"/>
                  </a:lnTo>
                  <a:lnTo>
                    <a:pt x="248" y="118"/>
                  </a:lnTo>
                  <a:lnTo>
                    <a:pt x="248" y="119"/>
                  </a:lnTo>
                  <a:lnTo>
                    <a:pt x="248" y="122"/>
                  </a:lnTo>
                  <a:lnTo>
                    <a:pt x="248" y="120"/>
                  </a:lnTo>
                  <a:lnTo>
                    <a:pt x="248" y="122"/>
                  </a:lnTo>
                  <a:lnTo>
                    <a:pt x="248" y="123"/>
                  </a:lnTo>
                  <a:lnTo>
                    <a:pt x="248" y="126"/>
                  </a:lnTo>
                  <a:lnTo>
                    <a:pt x="246" y="127"/>
                  </a:lnTo>
                  <a:lnTo>
                    <a:pt x="248" y="130"/>
                  </a:lnTo>
                  <a:lnTo>
                    <a:pt x="248" y="131"/>
                  </a:lnTo>
                  <a:lnTo>
                    <a:pt x="249" y="127"/>
                  </a:lnTo>
                  <a:lnTo>
                    <a:pt x="249" y="128"/>
                  </a:lnTo>
                  <a:lnTo>
                    <a:pt x="250" y="123"/>
                  </a:lnTo>
                  <a:lnTo>
                    <a:pt x="249" y="123"/>
                  </a:lnTo>
                  <a:lnTo>
                    <a:pt x="248" y="123"/>
                  </a:lnTo>
                  <a:lnTo>
                    <a:pt x="249" y="123"/>
                  </a:lnTo>
                  <a:lnTo>
                    <a:pt x="249" y="123"/>
                  </a:lnTo>
                  <a:lnTo>
                    <a:pt x="250" y="123"/>
                  </a:lnTo>
                  <a:lnTo>
                    <a:pt x="250" y="123"/>
                  </a:lnTo>
                  <a:lnTo>
                    <a:pt x="249" y="123"/>
                  </a:lnTo>
                  <a:lnTo>
                    <a:pt x="249" y="123"/>
                  </a:lnTo>
                  <a:lnTo>
                    <a:pt x="249" y="123"/>
                  </a:lnTo>
                  <a:lnTo>
                    <a:pt x="249" y="123"/>
                  </a:lnTo>
                  <a:lnTo>
                    <a:pt x="249" y="122"/>
                  </a:lnTo>
                  <a:lnTo>
                    <a:pt x="249" y="120"/>
                  </a:lnTo>
                  <a:lnTo>
                    <a:pt x="249" y="115"/>
                  </a:lnTo>
                  <a:close/>
                  <a:moveTo>
                    <a:pt x="153" y="114"/>
                  </a:moveTo>
                  <a:lnTo>
                    <a:pt x="153" y="114"/>
                  </a:lnTo>
                  <a:lnTo>
                    <a:pt x="153" y="115"/>
                  </a:lnTo>
                  <a:lnTo>
                    <a:pt x="153" y="114"/>
                  </a:lnTo>
                  <a:close/>
                  <a:moveTo>
                    <a:pt x="155" y="111"/>
                  </a:moveTo>
                  <a:lnTo>
                    <a:pt x="153" y="111"/>
                  </a:lnTo>
                  <a:lnTo>
                    <a:pt x="153" y="113"/>
                  </a:lnTo>
                  <a:lnTo>
                    <a:pt x="155" y="113"/>
                  </a:lnTo>
                  <a:lnTo>
                    <a:pt x="155" y="111"/>
                  </a:lnTo>
                  <a:close/>
                  <a:moveTo>
                    <a:pt x="26" y="111"/>
                  </a:moveTo>
                  <a:lnTo>
                    <a:pt x="26" y="111"/>
                  </a:lnTo>
                  <a:lnTo>
                    <a:pt x="26" y="111"/>
                  </a:lnTo>
                  <a:lnTo>
                    <a:pt x="26" y="113"/>
                  </a:lnTo>
                  <a:lnTo>
                    <a:pt x="26" y="113"/>
                  </a:lnTo>
                  <a:lnTo>
                    <a:pt x="26" y="114"/>
                  </a:lnTo>
                  <a:lnTo>
                    <a:pt x="25" y="114"/>
                  </a:lnTo>
                  <a:lnTo>
                    <a:pt x="25" y="115"/>
                  </a:lnTo>
                  <a:lnTo>
                    <a:pt x="25" y="116"/>
                  </a:lnTo>
                  <a:lnTo>
                    <a:pt x="26" y="118"/>
                  </a:lnTo>
                  <a:lnTo>
                    <a:pt x="25" y="118"/>
                  </a:lnTo>
                  <a:lnTo>
                    <a:pt x="25" y="118"/>
                  </a:lnTo>
                  <a:lnTo>
                    <a:pt x="25" y="118"/>
                  </a:lnTo>
                  <a:lnTo>
                    <a:pt x="25" y="118"/>
                  </a:lnTo>
                  <a:lnTo>
                    <a:pt x="25" y="119"/>
                  </a:lnTo>
                  <a:lnTo>
                    <a:pt x="24" y="118"/>
                  </a:lnTo>
                  <a:lnTo>
                    <a:pt x="24" y="119"/>
                  </a:lnTo>
                  <a:lnTo>
                    <a:pt x="25" y="119"/>
                  </a:lnTo>
                  <a:lnTo>
                    <a:pt x="25" y="119"/>
                  </a:lnTo>
                  <a:lnTo>
                    <a:pt x="26" y="120"/>
                  </a:lnTo>
                  <a:lnTo>
                    <a:pt x="25" y="120"/>
                  </a:lnTo>
                  <a:lnTo>
                    <a:pt x="25" y="120"/>
                  </a:lnTo>
                  <a:lnTo>
                    <a:pt x="25" y="122"/>
                  </a:lnTo>
                  <a:lnTo>
                    <a:pt x="28" y="119"/>
                  </a:lnTo>
                  <a:lnTo>
                    <a:pt x="28" y="116"/>
                  </a:lnTo>
                  <a:lnTo>
                    <a:pt x="26" y="111"/>
                  </a:lnTo>
                  <a:close/>
                  <a:moveTo>
                    <a:pt x="85" y="110"/>
                  </a:moveTo>
                  <a:lnTo>
                    <a:pt x="85" y="116"/>
                  </a:lnTo>
                  <a:lnTo>
                    <a:pt x="85" y="115"/>
                  </a:lnTo>
                  <a:lnTo>
                    <a:pt x="85" y="110"/>
                  </a:lnTo>
                  <a:close/>
                  <a:moveTo>
                    <a:pt x="155" y="103"/>
                  </a:moveTo>
                  <a:lnTo>
                    <a:pt x="155" y="103"/>
                  </a:lnTo>
                  <a:lnTo>
                    <a:pt x="153" y="105"/>
                  </a:lnTo>
                  <a:lnTo>
                    <a:pt x="155" y="105"/>
                  </a:lnTo>
                  <a:lnTo>
                    <a:pt x="155" y="105"/>
                  </a:lnTo>
                  <a:lnTo>
                    <a:pt x="155" y="103"/>
                  </a:lnTo>
                  <a:lnTo>
                    <a:pt x="155" y="103"/>
                  </a:lnTo>
                  <a:lnTo>
                    <a:pt x="155" y="103"/>
                  </a:lnTo>
                  <a:lnTo>
                    <a:pt x="155" y="103"/>
                  </a:lnTo>
                  <a:lnTo>
                    <a:pt x="155" y="103"/>
                  </a:lnTo>
                  <a:lnTo>
                    <a:pt x="155" y="103"/>
                  </a:lnTo>
                  <a:close/>
                  <a:moveTo>
                    <a:pt x="156" y="96"/>
                  </a:moveTo>
                  <a:lnTo>
                    <a:pt x="155" y="96"/>
                  </a:lnTo>
                  <a:lnTo>
                    <a:pt x="155" y="96"/>
                  </a:lnTo>
                  <a:lnTo>
                    <a:pt x="155" y="96"/>
                  </a:lnTo>
                  <a:lnTo>
                    <a:pt x="153" y="96"/>
                  </a:lnTo>
                  <a:lnTo>
                    <a:pt x="155" y="97"/>
                  </a:lnTo>
                  <a:lnTo>
                    <a:pt x="155" y="97"/>
                  </a:lnTo>
                  <a:lnTo>
                    <a:pt x="155" y="98"/>
                  </a:lnTo>
                  <a:lnTo>
                    <a:pt x="153" y="99"/>
                  </a:lnTo>
                  <a:lnTo>
                    <a:pt x="155" y="99"/>
                  </a:lnTo>
                  <a:lnTo>
                    <a:pt x="155" y="99"/>
                  </a:lnTo>
                  <a:lnTo>
                    <a:pt x="156" y="99"/>
                  </a:lnTo>
                  <a:lnTo>
                    <a:pt x="155" y="99"/>
                  </a:lnTo>
                  <a:lnTo>
                    <a:pt x="155" y="101"/>
                  </a:lnTo>
                  <a:lnTo>
                    <a:pt x="155" y="101"/>
                  </a:lnTo>
                  <a:lnTo>
                    <a:pt x="155" y="101"/>
                  </a:lnTo>
                  <a:lnTo>
                    <a:pt x="155" y="101"/>
                  </a:lnTo>
                  <a:lnTo>
                    <a:pt x="155" y="102"/>
                  </a:lnTo>
                  <a:lnTo>
                    <a:pt x="155" y="102"/>
                  </a:lnTo>
                  <a:lnTo>
                    <a:pt x="155" y="102"/>
                  </a:lnTo>
                  <a:lnTo>
                    <a:pt x="156" y="102"/>
                  </a:lnTo>
                  <a:lnTo>
                    <a:pt x="156" y="101"/>
                  </a:lnTo>
                  <a:lnTo>
                    <a:pt x="156" y="96"/>
                  </a:lnTo>
                  <a:close/>
                  <a:moveTo>
                    <a:pt x="293" y="90"/>
                  </a:moveTo>
                  <a:lnTo>
                    <a:pt x="293" y="90"/>
                  </a:lnTo>
                  <a:lnTo>
                    <a:pt x="293" y="90"/>
                  </a:lnTo>
                  <a:lnTo>
                    <a:pt x="293" y="90"/>
                  </a:lnTo>
                  <a:close/>
                  <a:moveTo>
                    <a:pt x="258" y="89"/>
                  </a:moveTo>
                  <a:lnTo>
                    <a:pt x="259" y="89"/>
                  </a:lnTo>
                  <a:lnTo>
                    <a:pt x="259" y="89"/>
                  </a:lnTo>
                  <a:lnTo>
                    <a:pt x="258" y="89"/>
                  </a:lnTo>
                  <a:close/>
                  <a:moveTo>
                    <a:pt x="258" y="88"/>
                  </a:moveTo>
                  <a:lnTo>
                    <a:pt x="258" y="88"/>
                  </a:lnTo>
                  <a:lnTo>
                    <a:pt x="258" y="88"/>
                  </a:lnTo>
                  <a:lnTo>
                    <a:pt x="258" y="88"/>
                  </a:lnTo>
                  <a:close/>
                  <a:moveTo>
                    <a:pt x="257" y="88"/>
                  </a:moveTo>
                  <a:lnTo>
                    <a:pt x="258" y="88"/>
                  </a:lnTo>
                  <a:lnTo>
                    <a:pt x="258" y="88"/>
                  </a:lnTo>
                  <a:lnTo>
                    <a:pt x="257" y="88"/>
                  </a:lnTo>
                  <a:close/>
                  <a:moveTo>
                    <a:pt x="125" y="88"/>
                  </a:moveTo>
                  <a:lnTo>
                    <a:pt x="122" y="103"/>
                  </a:lnTo>
                  <a:lnTo>
                    <a:pt x="122" y="109"/>
                  </a:lnTo>
                  <a:lnTo>
                    <a:pt x="122" y="114"/>
                  </a:lnTo>
                  <a:lnTo>
                    <a:pt x="122" y="119"/>
                  </a:lnTo>
                  <a:lnTo>
                    <a:pt x="122" y="133"/>
                  </a:lnTo>
                  <a:lnTo>
                    <a:pt x="123" y="111"/>
                  </a:lnTo>
                  <a:lnTo>
                    <a:pt x="125" y="88"/>
                  </a:lnTo>
                  <a:close/>
                  <a:moveTo>
                    <a:pt x="293" y="84"/>
                  </a:moveTo>
                  <a:lnTo>
                    <a:pt x="293" y="86"/>
                  </a:lnTo>
                  <a:lnTo>
                    <a:pt x="293" y="88"/>
                  </a:lnTo>
                  <a:lnTo>
                    <a:pt x="293" y="88"/>
                  </a:lnTo>
                  <a:lnTo>
                    <a:pt x="295" y="88"/>
                  </a:lnTo>
                  <a:lnTo>
                    <a:pt x="295" y="89"/>
                  </a:lnTo>
                  <a:lnTo>
                    <a:pt x="293" y="90"/>
                  </a:lnTo>
                  <a:lnTo>
                    <a:pt x="296" y="89"/>
                  </a:lnTo>
                  <a:lnTo>
                    <a:pt x="296" y="90"/>
                  </a:lnTo>
                  <a:lnTo>
                    <a:pt x="297" y="93"/>
                  </a:lnTo>
                  <a:lnTo>
                    <a:pt x="297" y="96"/>
                  </a:lnTo>
                  <a:lnTo>
                    <a:pt x="297" y="99"/>
                  </a:lnTo>
                  <a:lnTo>
                    <a:pt x="297" y="102"/>
                  </a:lnTo>
                  <a:lnTo>
                    <a:pt x="300" y="93"/>
                  </a:lnTo>
                  <a:lnTo>
                    <a:pt x="303" y="85"/>
                  </a:lnTo>
                  <a:lnTo>
                    <a:pt x="301" y="85"/>
                  </a:lnTo>
                  <a:lnTo>
                    <a:pt x="301" y="85"/>
                  </a:lnTo>
                  <a:lnTo>
                    <a:pt x="297" y="85"/>
                  </a:lnTo>
                  <a:lnTo>
                    <a:pt x="295" y="85"/>
                  </a:lnTo>
                  <a:lnTo>
                    <a:pt x="293" y="84"/>
                  </a:lnTo>
                  <a:close/>
                  <a:moveTo>
                    <a:pt x="303" y="84"/>
                  </a:moveTo>
                  <a:lnTo>
                    <a:pt x="303" y="84"/>
                  </a:lnTo>
                  <a:lnTo>
                    <a:pt x="303" y="85"/>
                  </a:lnTo>
                  <a:lnTo>
                    <a:pt x="303" y="85"/>
                  </a:lnTo>
                  <a:lnTo>
                    <a:pt x="303" y="85"/>
                  </a:lnTo>
                  <a:lnTo>
                    <a:pt x="303" y="85"/>
                  </a:lnTo>
                  <a:lnTo>
                    <a:pt x="303" y="85"/>
                  </a:lnTo>
                  <a:lnTo>
                    <a:pt x="301" y="85"/>
                  </a:lnTo>
                  <a:lnTo>
                    <a:pt x="303" y="85"/>
                  </a:lnTo>
                  <a:lnTo>
                    <a:pt x="303" y="84"/>
                  </a:lnTo>
                  <a:close/>
                  <a:moveTo>
                    <a:pt x="303" y="84"/>
                  </a:moveTo>
                  <a:lnTo>
                    <a:pt x="303" y="84"/>
                  </a:lnTo>
                  <a:lnTo>
                    <a:pt x="303" y="84"/>
                  </a:lnTo>
                  <a:lnTo>
                    <a:pt x="303" y="84"/>
                  </a:lnTo>
                  <a:close/>
                  <a:moveTo>
                    <a:pt x="140" y="84"/>
                  </a:moveTo>
                  <a:lnTo>
                    <a:pt x="140" y="88"/>
                  </a:lnTo>
                  <a:lnTo>
                    <a:pt x="143" y="111"/>
                  </a:lnTo>
                  <a:lnTo>
                    <a:pt x="144" y="119"/>
                  </a:lnTo>
                  <a:lnTo>
                    <a:pt x="144" y="127"/>
                  </a:lnTo>
                  <a:lnTo>
                    <a:pt x="145" y="126"/>
                  </a:lnTo>
                  <a:lnTo>
                    <a:pt x="145" y="124"/>
                  </a:lnTo>
                  <a:lnTo>
                    <a:pt x="145" y="123"/>
                  </a:lnTo>
                  <a:lnTo>
                    <a:pt x="145" y="120"/>
                  </a:lnTo>
                  <a:lnTo>
                    <a:pt x="144" y="119"/>
                  </a:lnTo>
                  <a:lnTo>
                    <a:pt x="144" y="118"/>
                  </a:lnTo>
                  <a:lnTo>
                    <a:pt x="144" y="115"/>
                  </a:lnTo>
                  <a:lnTo>
                    <a:pt x="144" y="114"/>
                  </a:lnTo>
                  <a:lnTo>
                    <a:pt x="144" y="114"/>
                  </a:lnTo>
                  <a:lnTo>
                    <a:pt x="144" y="113"/>
                  </a:lnTo>
                  <a:lnTo>
                    <a:pt x="144" y="111"/>
                  </a:lnTo>
                  <a:lnTo>
                    <a:pt x="144" y="111"/>
                  </a:lnTo>
                  <a:lnTo>
                    <a:pt x="144" y="111"/>
                  </a:lnTo>
                  <a:lnTo>
                    <a:pt x="144" y="111"/>
                  </a:lnTo>
                  <a:lnTo>
                    <a:pt x="144" y="111"/>
                  </a:lnTo>
                  <a:lnTo>
                    <a:pt x="144" y="110"/>
                  </a:lnTo>
                  <a:lnTo>
                    <a:pt x="144" y="110"/>
                  </a:lnTo>
                  <a:lnTo>
                    <a:pt x="144" y="110"/>
                  </a:lnTo>
                  <a:lnTo>
                    <a:pt x="143" y="110"/>
                  </a:lnTo>
                  <a:lnTo>
                    <a:pt x="143" y="110"/>
                  </a:lnTo>
                  <a:lnTo>
                    <a:pt x="144" y="110"/>
                  </a:lnTo>
                  <a:lnTo>
                    <a:pt x="144" y="107"/>
                  </a:lnTo>
                  <a:lnTo>
                    <a:pt x="144" y="105"/>
                  </a:lnTo>
                  <a:lnTo>
                    <a:pt x="143" y="102"/>
                  </a:lnTo>
                  <a:lnTo>
                    <a:pt x="143" y="99"/>
                  </a:lnTo>
                  <a:lnTo>
                    <a:pt x="144" y="98"/>
                  </a:lnTo>
                  <a:lnTo>
                    <a:pt x="145" y="97"/>
                  </a:lnTo>
                  <a:lnTo>
                    <a:pt x="144" y="97"/>
                  </a:lnTo>
                  <a:lnTo>
                    <a:pt x="144" y="97"/>
                  </a:lnTo>
                  <a:lnTo>
                    <a:pt x="144" y="96"/>
                  </a:lnTo>
                  <a:lnTo>
                    <a:pt x="145" y="96"/>
                  </a:lnTo>
                  <a:lnTo>
                    <a:pt x="144" y="96"/>
                  </a:lnTo>
                  <a:lnTo>
                    <a:pt x="144" y="96"/>
                  </a:lnTo>
                  <a:lnTo>
                    <a:pt x="144" y="96"/>
                  </a:lnTo>
                  <a:lnTo>
                    <a:pt x="143" y="94"/>
                  </a:lnTo>
                  <a:lnTo>
                    <a:pt x="143" y="94"/>
                  </a:lnTo>
                  <a:lnTo>
                    <a:pt x="143" y="94"/>
                  </a:lnTo>
                  <a:lnTo>
                    <a:pt x="144" y="94"/>
                  </a:lnTo>
                  <a:lnTo>
                    <a:pt x="143" y="94"/>
                  </a:lnTo>
                  <a:lnTo>
                    <a:pt x="142" y="93"/>
                  </a:lnTo>
                  <a:lnTo>
                    <a:pt x="142" y="93"/>
                  </a:lnTo>
                  <a:lnTo>
                    <a:pt x="142" y="93"/>
                  </a:lnTo>
                  <a:lnTo>
                    <a:pt x="142" y="93"/>
                  </a:lnTo>
                  <a:lnTo>
                    <a:pt x="142" y="92"/>
                  </a:lnTo>
                  <a:lnTo>
                    <a:pt x="142" y="90"/>
                  </a:lnTo>
                  <a:lnTo>
                    <a:pt x="142" y="89"/>
                  </a:lnTo>
                  <a:lnTo>
                    <a:pt x="142" y="89"/>
                  </a:lnTo>
                  <a:lnTo>
                    <a:pt x="142" y="89"/>
                  </a:lnTo>
                  <a:lnTo>
                    <a:pt x="142" y="88"/>
                  </a:lnTo>
                  <a:lnTo>
                    <a:pt x="142" y="86"/>
                  </a:lnTo>
                  <a:lnTo>
                    <a:pt x="142" y="85"/>
                  </a:lnTo>
                  <a:lnTo>
                    <a:pt x="140" y="85"/>
                  </a:lnTo>
                  <a:lnTo>
                    <a:pt x="140" y="84"/>
                  </a:lnTo>
                  <a:close/>
                  <a:moveTo>
                    <a:pt x="140" y="84"/>
                  </a:moveTo>
                  <a:lnTo>
                    <a:pt x="140" y="84"/>
                  </a:lnTo>
                  <a:lnTo>
                    <a:pt x="140" y="84"/>
                  </a:lnTo>
                  <a:lnTo>
                    <a:pt x="140" y="84"/>
                  </a:lnTo>
                  <a:close/>
                  <a:moveTo>
                    <a:pt x="140" y="82"/>
                  </a:moveTo>
                  <a:lnTo>
                    <a:pt x="140" y="82"/>
                  </a:lnTo>
                  <a:lnTo>
                    <a:pt x="140" y="82"/>
                  </a:lnTo>
                  <a:lnTo>
                    <a:pt x="140" y="82"/>
                  </a:lnTo>
                  <a:close/>
                  <a:moveTo>
                    <a:pt x="303" y="82"/>
                  </a:moveTo>
                  <a:lnTo>
                    <a:pt x="303" y="82"/>
                  </a:lnTo>
                  <a:lnTo>
                    <a:pt x="303" y="82"/>
                  </a:lnTo>
                  <a:lnTo>
                    <a:pt x="303" y="82"/>
                  </a:lnTo>
                  <a:lnTo>
                    <a:pt x="303" y="82"/>
                  </a:lnTo>
                  <a:lnTo>
                    <a:pt x="303" y="82"/>
                  </a:lnTo>
                  <a:lnTo>
                    <a:pt x="303" y="82"/>
                  </a:lnTo>
                  <a:lnTo>
                    <a:pt x="303" y="82"/>
                  </a:lnTo>
                  <a:lnTo>
                    <a:pt x="303" y="82"/>
                  </a:lnTo>
                  <a:close/>
                  <a:moveTo>
                    <a:pt x="242" y="82"/>
                  </a:moveTo>
                  <a:lnTo>
                    <a:pt x="242" y="82"/>
                  </a:lnTo>
                  <a:lnTo>
                    <a:pt x="241" y="82"/>
                  </a:lnTo>
                  <a:lnTo>
                    <a:pt x="241" y="82"/>
                  </a:lnTo>
                  <a:lnTo>
                    <a:pt x="241" y="82"/>
                  </a:lnTo>
                  <a:lnTo>
                    <a:pt x="242" y="82"/>
                  </a:lnTo>
                  <a:close/>
                  <a:moveTo>
                    <a:pt x="297" y="80"/>
                  </a:moveTo>
                  <a:lnTo>
                    <a:pt x="296" y="80"/>
                  </a:lnTo>
                  <a:lnTo>
                    <a:pt x="296" y="80"/>
                  </a:lnTo>
                  <a:lnTo>
                    <a:pt x="297" y="80"/>
                  </a:lnTo>
                  <a:lnTo>
                    <a:pt x="297" y="80"/>
                  </a:lnTo>
                  <a:lnTo>
                    <a:pt x="297" y="80"/>
                  </a:lnTo>
                  <a:lnTo>
                    <a:pt x="297" y="80"/>
                  </a:lnTo>
                  <a:lnTo>
                    <a:pt x="297" y="80"/>
                  </a:lnTo>
                  <a:close/>
                  <a:moveTo>
                    <a:pt x="293" y="78"/>
                  </a:moveTo>
                  <a:lnTo>
                    <a:pt x="293" y="80"/>
                  </a:lnTo>
                  <a:lnTo>
                    <a:pt x="293" y="80"/>
                  </a:lnTo>
                  <a:lnTo>
                    <a:pt x="295" y="80"/>
                  </a:lnTo>
                  <a:lnTo>
                    <a:pt x="293" y="80"/>
                  </a:lnTo>
                  <a:lnTo>
                    <a:pt x="293" y="78"/>
                  </a:lnTo>
                  <a:close/>
                  <a:moveTo>
                    <a:pt x="30" y="76"/>
                  </a:moveTo>
                  <a:lnTo>
                    <a:pt x="30" y="76"/>
                  </a:lnTo>
                  <a:lnTo>
                    <a:pt x="32" y="76"/>
                  </a:lnTo>
                  <a:lnTo>
                    <a:pt x="32" y="76"/>
                  </a:lnTo>
                  <a:lnTo>
                    <a:pt x="32" y="77"/>
                  </a:lnTo>
                  <a:lnTo>
                    <a:pt x="32" y="77"/>
                  </a:lnTo>
                  <a:lnTo>
                    <a:pt x="30" y="78"/>
                  </a:lnTo>
                  <a:lnTo>
                    <a:pt x="32" y="86"/>
                  </a:lnTo>
                  <a:lnTo>
                    <a:pt x="34" y="96"/>
                  </a:lnTo>
                  <a:lnTo>
                    <a:pt x="33" y="85"/>
                  </a:lnTo>
                  <a:lnTo>
                    <a:pt x="32" y="76"/>
                  </a:lnTo>
                  <a:lnTo>
                    <a:pt x="30" y="76"/>
                  </a:lnTo>
                  <a:close/>
                  <a:moveTo>
                    <a:pt x="295" y="76"/>
                  </a:moveTo>
                  <a:lnTo>
                    <a:pt x="295" y="76"/>
                  </a:lnTo>
                  <a:lnTo>
                    <a:pt x="295" y="76"/>
                  </a:lnTo>
                  <a:lnTo>
                    <a:pt x="295" y="76"/>
                  </a:lnTo>
                  <a:close/>
                  <a:moveTo>
                    <a:pt x="102" y="75"/>
                  </a:moveTo>
                  <a:lnTo>
                    <a:pt x="102" y="76"/>
                  </a:lnTo>
                  <a:lnTo>
                    <a:pt x="102" y="76"/>
                  </a:lnTo>
                  <a:lnTo>
                    <a:pt x="102" y="77"/>
                  </a:lnTo>
                  <a:lnTo>
                    <a:pt x="101" y="78"/>
                  </a:lnTo>
                  <a:lnTo>
                    <a:pt x="101" y="81"/>
                  </a:lnTo>
                  <a:lnTo>
                    <a:pt x="100" y="86"/>
                  </a:lnTo>
                  <a:lnTo>
                    <a:pt x="101" y="88"/>
                  </a:lnTo>
                  <a:lnTo>
                    <a:pt x="101" y="90"/>
                  </a:lnTo>
                  <a:lnTo>
                    <a:pt x="101" y="94"/>
                  </a:lnTo>
                  <a:lnTo>
                    <a:pt x="101" y="96"/>
                  </a:lnTo>
                  <a:lnTo>
                    <a:pt x="101" y="96"/>
                  </a:lnTo>
                  <a:lnTo>
                    <a:pt x="101" y="97"/>
                  </a:lnTo>
                  <a:lnTo>
                    <a:pt x="100" y="99"/>
                  </a:lnTo>
                  <a:lnTo>
                    <a:pt x="100" y="111"/>
                  </a:lnTo>
                  <a:lnTo>
                    <a:pt x="100" y="124"/>
                  </a:lnTo>
                  <a:lnTo>
                    <a:pt x="100" y="124"/>
                  </a:lnTo>
                  <a:lnTo>
                    <a:pt x="100" y="126"/>
                  </a:lnTo>
                  <a:lnTo>
                    <a:pt x="100" y="127"/>
                  </a:lnTo>
                  <a:lnTo>
                    <a:pt x="100" y="128"/>
                  </a:lnTo>
                  <a:lnTo>
                    <a:pt x="100" y="128"/>
                  </a:lnTo>
                  <a:lnTo>
                    <a:pt x="100" y="126"/>
                  </a:lnTo>
                  <a:lnTo>
                    <a:pt x="100" y="152"/>
                  </a:lnTo>
                  <a:lnTo>
                    <a:pt x="101" y="150"/>
                  </a:lnTo>
                  <a:lnTo>
                    <a:pt x="102" y="150"/>
                  </a:lnTo>
                  <a:lnTo>
                    <a:pt x="102" y="150"/>
                  </a:lnTo>
                  <a:lnTo>
                    <a:pt x="102" y="150"/>
                  </a:lnTo>
                  <a:lnTo>
                    <a:pt x="102" y="150"/>
                  </a:lnTo>
                  <a:lnTo>
                    <a:pt x="102" y="150"/>
                  </a:lnTo>
                  <a:lnTo>
                    <a:pt x="102" y="152"/>
                  </a:lnTo>
                  <a:lnTo>
                    <a:pt x="104" y="152"/>
                  </a:lnTo>
                  <a:lnTo>
                    <a:pt x="104" y="153"/>
                  </a:lnTo>
                  <a:lnTo>
                    <a:pt x="102" y="143"/>
                  </a:lnTo>
                  <a:lnTo>
                    <a:pt x="102" y="133"/>
                  </a:lnTo>
                  <a:lnTo>
                    <a:pt x="102" y="119"/>
                  </a:lnTo>
                  <a:lnTo>
                    <a:pt x="102" y="105"/>
                  </a:lnTo>
                  <a:lnTo>
                    <a:pt x="101" y="105"/>
                  </a:lnTo>
                  <a:lnTo>
                    <a:pt x="102" y="99"/>
                  </a:lnTo>
                  <a:lnTo>
                    <a:pt x="102" y="97"/>
                  </a:lnTo>
                  <a:lnTo>
                    <a:pt x="102" y="96"/>
                  </a:lnTo>
                  <a:lnTo>
                    <a:pt x="102" y="96"/>
                  </a:lnTo>
                  <a:lnTo>
                    <a:pt x="102" y="94"/>
                  </a:lnTo>
                  <a:lnTo>
                    <a:pt x="104" y="94"/>
                  </a:lnTo>
                  <a:lnTo>
                    <a:pt x="104" y="92"/>
                  </a:lnTo>
                  <a:lnTo>
                    <a:pt x="104" y="89"/>
                  </a:lnTo>
                  <a:lnTo>
                    <a:pt x="104" y="85"/>
                  </a:lnTo>
                  <a:lnTo>
                    <a:pt x="102" y="90"/>
                  </a:lnTo>
                  <a:lnTo>
                    <a:pt x="102" y="82"/>
                  </a:lnTo>
                  <a:lnTo>
                    <a:pt x="102" y="75"/>
                  </a:lnTo>
                  <a:close/>
                  <a:moveTo>
                    <a:pt x="269" y="75"/>
                  </a:moveTo>
                  <a:lnTo>
                    <a:pt x="269" y="75"/>
                  </a:lnTo>
                  <a:lnTo>
                    <a:pt x="271" y="75"/>
                  </a:lnTo>
                  <a:lnTo>
                    <a:pt x="271" y="75"/>
                  </a:lnTo>
                  <a:lnTo>
                    <a:pt x="270" y="75"/>
                  </a:lnTo>
                  <a:lnTo>
                    <a:pt x="269" y="75"/>
                  </a:lnTo>
                  <a:close/>
                  <a:moveTo>
                    <a:pt x="295" y="75"/>
                  </a:moveTo>
                  <a:lnTo>
                    <a:pt x="295" y="75"/>
                  </a:lnTo>
                  <a:lnTo>
                    <a:pt x="295" y="75"/>
                  </a:lnTo>
                  <a:lnTo>
                    <a:pt x="295" y="75"/>
                  </a:lnTo>
                  <a:close/>
                  <a:moveTo>
                    <a:pt x="295" y="73"/>
                  </a:moveTo>
                  <a:lnTo>
                    <a:pt x="296" y="73"/>
                  </a:lnTo>
                  <a:lnTo>
                    <a:pt x="296" y="73"/>
                  </a:lnTo>
                  <a:lnTo>
                    <a:pt x="296" y="73"/>
                  </a:lnTo>
                  <a:lnTo>
                    <a:pt x="295" y="73"/>
                  </a:lnTo>
                  <a:close/>
                  <a:moveTo>
                    <a:pt x="22" y="69"/>
                  </a:moveTo>
                  <a:lnTo>
                    <a:pt x="22" y="71"/>
                  </a:lnTo>
                  <a:lnTo>
                    <a:pt x="22" y="71"/>
                  </a:lnTo>
                  <a:lnTo>
                    <a:pt x="22" y="71"/>
                  </a:lnTo>
                  <a:lnTo>
                    <a:pt x="22" y="69"/>
                  </a:lnTo>
                  <a:close/>
                  <a:moveTo>
                    <a:pt x="72" y="68"/>
                  </a:moveTo>
                  <a:lnTo>
                    <a:pt x="73" y="68"/>
                  </a:lnTo>
                  <a:lnTo>
                    <a:pt x="73" y="68"/>
                  </a:lnTo>
                  <a:lnTo>
                    <a:pt x="73" y="68"/>
                  </a:lnTo>
                  <a:lnTo>
                    <a:pt x="72" y="68"/>
                  </a:lnTo>
                  <a:lnTo>
                    <a:pt x="72" y="68"/>
                  </a:lnTo>
                  <a:close/>
                  <a:moveTo>
                    <a:pt x="113" y="63"/>
                  </a:moveTo>
                  <a:lnTo>
                    <a:pt x="111" y="63"/>
                  </a:lnTo>
                  <a:lnTo>
                    <a:pt x="111" y="63"/>
                  </a:lnTo>
                  <a:lnTo>
                    <a:pt x="113" y="65"/>
                  </a:lnTo>
                  <a:lnTo>
                    <a:pt x="113" y="68"/>
                  </a:lnTo>
                  <a:lnTo>
                    <a:pt x="113" y="69"/>
                  </a:lnTo>
                  <a:lnTo>
                    <a:pt x="113" y="72"/>
                  </a:lnTo>
                  <a:lnTo>
                    <a:pt x="113" y="76"/>
                  </a:lnTo>
                  <a:lnTo>
                    <a:pt x="113" y="80"/>
                  </a:lnTo>
                  <a:lnTo>
                    <a:pt x="113" y="76"/>
                  </a:lnTo>
                  <a:lnTo>
                    <a:pt x="115" y="63"/>
                  </a:lnTo>
                  <a:lnTo>
                    <a:pt x="115" y="63"/>
                  </a:lnTo>
                  <a:lnTo>
                    <a:pt x="115" y="63"/>
                  </a:lnTo>
                  <a:lnTo>
                    <a:pt x="115" y="63"/>
                  </a:lnTo>
                  <a:lnTo>
                    <a:pt x="114" y="63"/>
                  </a:lnTo>
                  <a:lnTo>
                    <a:pt x="113" y="63"/>
                  </a:lnTo>
                  <a:lnTo>
                    <a:pt x="113" y="63"/>
                  </a:lnTo>
                  <a:close/>
                  <a:moveTo>
                    <a:pt x="131" y="58"/>
                  </a:moveTo>
                  <a:lnTo>
                    <a:pt x="131" y="58"/>
                  </a:lnTo>
                  <a:lnTo>
                    <a:pt x="131" y="59"/>
                  </a:lnTo>
                  <a:lnTo>
                    <a:pt x="131" y="58"/>
                  </a:lnTo>
                  <a:close/>
                  <a:moveTo>
                    <a:pt x="96" y="58"/>
                  </a:moveTo>
                  <a:lnTo>
                    <a:pt x="97" y="59"/>
                  </a:lnTo>
                  <a:lnTo>
                    <a:pt x="97" y="59"/>
                  </a:lnTo>
                  <a:lnTo>
                    <a:pt x="96" y="58"/>
                  </a:lnTo>
                  <a:close/>
                  <a:moveTo>
                    <a:pt x="130" y="56"/>
                  </a:moveTo>
                  <a:lnTo>
                    <a:pt x="130" y="56"/>
                  </a:lnTo>
                  <a:lnTo>
                    <a:pt x="130" y="56"/>
                  </a:lnTo>
                  <a:lnTo>
                    <a:pt x="130" y="56"/>
                  </a:lnTo>
                  <a:lnTo>
                    <a:pt x="130" y="58"/>
                  </a:lnTo>
                  <a:lnTo>
                    <a:pt x="130" y="58"/>
                  </a:lnTo>
                  <a:lnTo>
                    <a:pt x="131" y="58"/>
                  </a:lnTo>
                  <a:lnTo>
                    <a:pt x="131" y="58"/>
                  </a:lnTo>
                  <a:lnTo>
                    <a:pt x="131" y="58"/>
                  </a:lnTo>
                  <a:lnTo>
                    <a:pt x="130" y="56"/>
                  </a:lnTo>
                  <a:close/>
                  <a:moveTo>
                    <a:pt x="85" y="56"/>
                  </a:moveTo>
                  <a:lnTo>
                    <a:pt x="85" y="60"/>
                  </a:lnTo>
                  <a:lnTo>
                    <a:pt x="84" y="63"/>
                  </a:lnTo>
                  <a:lnTo>
                    <a:pt x="88" y="63"/>
                  </a:lnTo>
                  <a:lnTo>
                    <a:pt x="89" y="63"/>
                  </a:lnTo>
                  <a:lnTo>
                    <a:pt x="91" y="63"/>
                  </a:lnTo>
                  <a:lnTo>
                    <a:pt x="91" y="63"/>
                  </a:lnTo>
                  <a:lnTo>
                    <a:pt x="88" y="63"/>
                  </a:lnTo>
                  <a:lnTo>
                    <a:pt x="88" y="63"/>
                  </a:lnTo>
                  <a:lnTo>
                    <a:pt x="88" y="63"/>
                  </a:lnTo>
                  <a:lnTo>
                    <a:pt x="88" y="63"/>
                  </a:lnTo>
                  <a:lnTo>
                    <a:pt x="89" y="64"/>
                  </a:lnTo>
                  <a:lnTo>
                    <a:pt x="89" y="64"/>
                  </a:lnTo>
                  <a:lnTo>
                    <a:pt x="91" y="65"/>
                  </a:lnTo>
                  <a:lnTo>
                    <a:pt x="93" y="72"/>
                  </a:lnTo>
                  <a:lnTo>
                    <a:pt x="94" y="68"/>
                  </a:lnTo>
                  <a:lnTo>
                    <a:pt x="93" y="72"/>
                  </a:lnTo>
                  <a:lnTo>
                    <a:pt x="96" y="67"/>
                  </a:lnTo>
                  <a:lnTo>
                    <a:pt x="97" y="61"/>
                  </a:lnTo>
                  <a:lnTo>
                    <a:pt x="98" y="60"/>
                  </a:lnTo>
                  <a:lnTo>
                    <a:pt x="98" y="59"/>
                  </a:lnTo>
                  <a:lnTo>
                    <a:pt x="97" y="60"/>
                  </a:lnTo>
                  <a:lnTo>
                    <a:pt x="97" y="60"/>
                  </a:lnTo>
                  <a:lnTo>
                    <a:pt x="97" y="61"/>
                  </a:lnTo>
                  <a:lnTo>
                    <a:pt x="96" y="61"/>
                  </a:lnTo>
                  <a:lnTo>
                    <a:pt x="94" y="64"/>
                  </a:lnTo>
                  <a:lnTo>
                    <a:pt x="96" y="61"/>
                  </a:lnTo>
                  <a:lnTo>
                    <a:pt x="94" y="61"/>
                  </a:lnTo>
                  <a:lnTo>
                    <a:pt x="92" y="60"/>
                  </a:lnTo>
                  <a:lnTo>
                    <a:pt x="89" y="59"/>
                  </a:lnTo>
                  <a:lnTo>
                    <a:pt x="85" y="56"/>
                  </a:lnTo>
                  <a:close/>
                  <a:moveTo>
                    <a:pt x="130" y="55"/>
                  </a:moveTo>
                  <a:lnTo>
                    <a:pt x="130" y="55"/>
                  </a:lnTo>
                  <a:lnTo>
                    <a:pt x="127" y="55"/>
                  </a:lnTo>
                  <a:lnTo>
                    <a:pt x="128" y="55"/>
                  </a:lnTo>
                  <a:lnTo>
                    <a:pt x="128" y="55"/>
                  </a:lnTo>
                  <a:lnTo>
                    <a:pt x="128" y="55"/>
                  </a:lnTo>
                  <a:lnTo>
                    <a:pt x="128" y="55"/>
                  </a:lnTo>
                  <a:lnTo>
                    <a:pt x="128" y="55"/>
                  </a:lnTo>
                  <a:lnTo>
                    <a:pt x="128" y="55"/>
                  </a:lnTo>
                  <a:lnTo>
                    <a:pt x="128" y="55"/>
                  </a:lnTo>
                  <a:lnTo>
                    <a:pt x="130" y="56"/>
                  </a:lnTo>
                  <a:lnTo>
                    <a:pt x="130" y="56"/>
                  </a:lnTo>
                  <a:lnTo>
                    <a:pt x="130" y="56"/>
                  </a:lnTo>
                  <a:lnTo>
                    <a:pt x="130" y="56"/>
                  </a:lnTo>
                  <a:lnTo>
                    <a:pt x="130" y="56"/>
                  </a:lnTo>
                  <a:lnTo>
                    <a:pt x="130" y="56"/>
                  </a:lnTo>
                  <a:lnTo>
                    <a:pt x="130" y="56"/>
                  </a:lnTo>
                  <a:lnTo>
                    <a:pt x="130" y="56"/>
                  </a:lnTo>
                  <a:lnTo>
                    <a:pt x="130" y="55"/>
                  </a:lnTo>
                  <a:lnTo>
                    <a:pt x="130" y="55"/>
                  </a:lnTo>
                  <a:lnTo>
                    <a:pt x="130" y="55"/>
                  </a:lnTo>
                  <a:lnTo>
                    <a:pt x="130" y="55"/>
                  </a:lnTo>
                  <a:close/>
                  <a:moveTo>
                    <a:pt x="26" y="52"/>
                  </a:moveTo>
                  <a:lnTo>
                    <a:pt x="28" y="55"/>
                  </a:lnTo>
                  <a:lnTo>
                    <a:pt x="28" y="55"/>
                  </a:lnTo>
                  <a:lnTo>
                    <a:pt x="29" y="55"/>
                  </a:lnTo>
                  <a:lnTo>
                    <a:pt x="28" y="55"/>
                  </a:lnTo>
                  <a:lnTo>
                    <a:pt x="28" y="52"/>
                  </a:lnTo>
                  <a:lnTo>
                    <a:pt x="26" y="52"/>
                  </a:lnTo>
                  <a:close/>
                  <a:moveTo>
                    <a:pt x="68" y="51"/>
                  </a:moveTo>
                  <a:lnTo>
                    <a:pt x="68" y="63"/>
                  </a:lnTo>
                  <a:lnTo>
                    <a:pt x="70" y="75"/>
                  </a:lnTo>
                  <a:lnTo>
                    <a:pt x="72" y="75"/>
                  </a:lnTo>
                  <a:lnTo>
                    <a:pt x="75" y="75"/>
                  </a:lnTo>
                  <a:lnTo>
                    <a:pt x="75" y="71"/>
                  </a:lnTo>
                  <a:lnTo>
                    <a:pt x="76" y="68"/>
                  </a:lnTo>
                  <a:lnTo>
                    <a:pt x="76" y="68"/>
                  </a:lnTo>
                  <a:lnTo>
                    <a:pt x="73" y="68"/>
                  </a:lnTo>
                  <a:lnTo>
                    <a:pt x="73" y="68"/>
                  </a:lnTo>
                  <a:lnTo>
                    <a:pt x="73" y="68"/>
                  </a:lnTo>
                  <a:lnTo>
                    <a:pt x="73" y="67"/>
                  </a:lnTo>
                  <a:lnTo>
                    <a:pt x="73" y="65"/>
                  </a:lnTo>
                  <a:lnTo>
                    <a:pt x="73" y="64"/>
                  </a:lnTo>
                  <a:lnTo>
                    <a:pt x="72" y="59"/>
                  </a:lnTo>
                  <a:lnTo>
                    <a:pt x="70" y="55"/>
                  </a:lnTo>
                  <a:lnTo>
                    <a:pt x="68" y="51"/>
                  </a:lnTo>
                  <a:close/>
                  <a:moveTo>
                    <a:pt x="106" y="44"/>
                  </a:moveTo>
                  <a:lnTo>
                    <a:pt x="106" y="44"/>
                  </a:lnTo>
                  <a:lnTo>
                    <a:pt x="106" y="44"/>
                  </a:lnTo>
                  <a:lnTo>
                    <a:pt x="106" y="44"/>
                  </a:lnTo>
                  <a:close/>
                  <a:moveTo>
                    <a:pt x="83" y="41"/>
                  </a:moveTo>
                  <a:lnTo>
                    <a:pt x="83" y="41"/>
                  </a:lnTo>
                  <a:lnTo>
                    <a:pt x="83" y="41"/>
                  </a:lnTo>
                  <a:lnTo>
                    <a:pt x="81" y="41"/>
                  </a:lnTo>
                  <a:lnTo>
                    <a:pt x="81" y="41"/>
                  </a:lnTo>
                  <a:lnTo>
                    <a:pt x="83" y="41"/>
                  </a:lnTo>
                  <a:close/>
                  <a:moveTo>
                    <a:pt x="62" y="38"/>
                  </a:moveTo>
                  <a:lnTo>
                    <a:pt x="60" y="38"/>
                  </a:lnTo>
                  <a:lnTo>
                    <a:pt x="60" y="38"/>
                  </a:lnTo>
                  <a:lnTo>
                    <a:pt x="62" y="38"/>
                  </a:lnTo>
                  <a:close/>
                  <a:moveTo>
                    <a:pt x="41" y="35"/>
                  </a:moveTo>
                  <a:lnTo>
                    <a:pt x="41" y="35"/>
                  </a:lnTo>
                  <a:lnTo>
                    <a:pt x="41" y="35"/>
                  </a:lnTo>
                  <a:lnTo>
                    <a:pt x="39" y="35"/>
                  </a:lnTo>
                  <a:lnTo>
                    <a:pt x="39" y="37"/>
                  </a:lnTo>
                  <a:lnTo>
                    <a:pt x="39" y="37"/>
                  </a:lnTo>
                  <a:lnTo>
                    <a:pt x="41" y="37"/>
                  </a:lnTo>
                  <a:lnTo>
                    <a:pt x="41" y="37"/>
                  </a:lnTo>
                  <a:lnTo>
                    <a:pt x="41" y="37"/>
                  </a:lnTo>
                  <a:lnTo>
                    <a:pt x="41" y="38"/>
                  </a:lnTo>
                  <a:lnTo>
                    <a:pt x="42" y="39"/>
                  </a:lnTo>
                  <a:lnTo>
                    <a:pt x="42" y="39"/>
                  </a:lnTo>
                  <a:lnTo>
                    <a:pt x="42" y="41"/>
                  </a:lnTo>
                  <a:lnTo>
                    <a:pt x="42" y="41"/>
                  </a:lnTo>
                  <a:lnTo>
                    <a:pt x="41" y="41"/>
                  </a:lnTo>
                  <a:lnTo>
                    <a:pt x="42" y="41"/>
                  </a:lnTo>
                  <a:lnTo>
                    <a:pt x="41" y="41"/>
                  </a:lnTo>
                  <a:lnTo>
                    <a:pt x="41" y="41"/>
                  </a:lnTo>
                  <a:lnTo>
                    <a:pt x="42" y="42"/>
                  </a:lnTo>
                  <a:lnTo>
                    <a:pt x="43" y="44"/>
                  </a:lnTo>
                  <a:lnTo>
                    <a:pt x="42" y="46"/>
                  </a:lnTo>
                  <a:lnTo>
                    <a:pt x="43" y="46"/>
                  </a:lnTo>
                  <a:lnTo>
                    <a:pt x="42" y="47"/>
                  </a:lnTo>
                  <a:lnTo>
                    <a:pt x="43" y="47"/>
                  </a:lnTo>
                  <a:lnTo>
                    <a:pt x="43" y="46"/>
                  </a:lnTo>
                  <a:lnTo>
                    <a:pt x="43" y="47"/>
                  </a:lnTo>
                  <a:lnTo>
                    <a:pt x="43" y="47"/>
                  </a:lnTo>
                  <a:lnTo>
                    <a:pt x="43" y="47"/>
                  </a:lnTo>
                  <a:lnTo>
                    <a:pt x="43" y="47"/>
                  </a:lnTo>
                  <a:lnTo>
                    <a:pt x="43" y="47"/>
                  </a:lnTo>
                  <a:lnTo>
                    <a:pt x="43" y="47"/>
                  </a:lnTo>
                  <a:lnTo>
                    <a:pt x="42" y="47"/>
                  </a:lnTo>
                  <a:lnTo>
                    <a:pt x="43" y="48"/>
                  </a:lnTo>
                  <a:lnTo>
                    <a:pt x="43" y="48"/>
                  </a:lnTo>
                  <a:lnTo>
                    <a:pt x="45" y="48"/>
                  </a:lnTo>
                  <a:lnTo>
                    <a:pt x="45" y="50"/>
                  </a:lnTo>
                  <a:lnTo>
                    <a:pt x="45" y="52"/>
                  </a:lnTo>
                  <a:lnTo>
                    <a:pt x="45" y="51"/>
                  </a:lnTo>
                  <a:lnTo>
                    <a:pt x="45" y="52"/>
                  </a:lnTo>
                  <a:lnTo>
                    <a:pt x="45" y="54"/>
                  </a:lnTo>
                  <a:lnTo>
                    <a:pt x="46" y="54"/>
                  </a:lnTo>
                  <a:lnTo>
                    <a:pt x="46" y="54"/>
                  </a:lnTo>
                  <a:lnTo>
                    <a:pt x="46" y="55"/>
                  </a:lnTo>
                  <a:lnTo>
                    <a:pt x="46" y="55"/>
                  </a:lnTo>
                  <a:lnTo>
                    <a:pt x="46" y="56"/>
                  </a:lnTo>
                  <a:lnTo>
                    <a:pt x="47" y="56"/>
                  </a:lnTo>
                  <a:lnTo>
                    <a:pt x="47" y="56"/>
                  </a:lnTo>
                  <a:lnTo>
                    <a:pt x="47" y="56"/>
                  </a:lnTo>
                  <a:lnTo>
                    <a:pt x="49" y="59"/>
                  </a:lnTo>
                  <a:lnTo>
                    <a:pt x="49" y="60"/>
                  </a:lnTo>
                  <a:lnTo>
                    <a:pt x="49" y="61"/>
                  </a:lnTo>
                  <a:lnTo>
                    <a:pt x="49" y="61"/>
                  </a:lnTo>
                  <a:lnTo>
                    <a:pt x="49" y="61"/>
                  </a:lnTo>
                  <a:lnTo>
                    <a:pt x="49" y="63"/>
                  </a:lnTo>
                  <a:lnTo>
                    <a:pt x="50" y="63"/>
                  </a:lnTo>
                  <a:lnTo>
                    <a:pt x="49" y="64"/>
                  </a:lnTo>
                  <a:lnTo>
                    <a:pt x="49" y="64"/>
                  </a:lnTo>
                  <a:lnTo>
                    <a:pt x="49" y="64"/>
                  </a:lnTo>
                  <a:lnTo>
                    <a:pt x="49" y="64"/>
                  </a:lnTo>
                  <a:lnTo>
                    <a:pt x="49" y="65"/>
                  </a:lnTo>
                  <a:lnTo>
                    <a:pt x="49" y="65"/>
                  </a:lnTo>
                  <a:lnTo>
                    <a:pt x="49" y="67"/>
                  </a:lnTo>
                  <a:lnTo>
                    <a:pt x="49" y="67"/>
                  </a:lnTo>
                  <a:lnTo>
                    <a:pt x="49" y="68"/>
                  </a:lnTo>
                  <a:lnTo>
                    <a:pt x="50" y="69"/>
                  </a:lnTo>
                  <a:lnTo>
                    <a:pt x="50" y="69"/>
                  </a:lnTo>
                  <a:lnTo>
                    <a:pt x="49" y="69"/>
                  </a:lnTo>
                  <a:lnTo>
                    <a:pt x="49" y="69"/>
                  </a:lnTo>
                  <a:lnTo>
                    <a:pt x="49" y="69"/>
                  </a:lnTo>
                  <a:lnTo>
                    <a:pt x="49" y="69"/>
                  </a:lnTo>
                  <a:lnTo>
                    <a:pt x="49" y="69"/>
                  </a:lnTo>
                  <a:lnTo>
                    <a:pt x="49" y="71"/>
                  </a:lnTo>
                  <a:lnTo>
                    <a:pt x="49" y="71"/>
                  </a:lnTo>
                  <a:lnTo>
                    <a:pt x="50" y="71"/>
                  </a:lnTo>
                  <a:lnTo>
                    <a:pt x="50" y="71"/>
                  </a:lnTo>
                  <a:lnTo>
                    <a:pt x="50" y="71"/>
                  </a:lnTo>
                  <a:lnTo>
                    <a:pt x="50" y="72"/>
                  </a:lnTo>
                  <a:lnTo>
                    <a:pt x="50" y="72"/>
                  </a:lnTo>
                  <a:lnTo>
                    <a:pt x="51" y="72"/>
                  </a:lnTo>
                  <a:lnTo>
                    <a:pt x="51" y="72"/>
                  </a:lnTo>
                  <a:lnTo>
                    <a:pt x="51" y="73"/>
                  </a:lnTo>
                  <a:lnTo>
                    <a:pt x="50" y="73"/>
                  </a:lnTo>
                  <a:lnTo>
                    <a:pt x="51" y="73"/>
                  </a:lnTo>
                  <a:lnTo>
                    <a:pt x="50" y="75"/>
                  </a:lnTo>
                  <a:lnTo>
                    <a:pt x="50" y="75"/>
                  </a:lnTo>
                  <a:lnTo>
                    <a:pt x="51" y="75"/>
                  </a:lnTo>
                  <a:lnTo>
                    <a:pt x="51" y="76"/>
                  </a:lnTo>
                  <a:lnTo>
                    <a:pt x="50" y="78"/>
                  </a:lnTo>
                  <a:lnTo>
                    <a:pt x="51" y="78"/>
                  </a:lnTo>
                  <a:lnTo>
                    <a:pt x="51" y="78"/>
                  </a:lnTo>
                  <a:lnTo>
                    <a:pt x="51" y="78"/>
                  </a:lnTo>
                  <a:lnTo>
                    <a:pt x="53" y="78"/>
                  </a:lnTo>
                  <a:lnTo>
                    <a:pt x="51" y="80"/>
                  </a:lnTo>
                  <a:lnTo>
                    <a:pt x="51" y="80"/>
                  </a:lnTo>
                  <a:lnTo>
                    <a:pt x="53" y="80"/>
                  </a:lnTo>
                  <a:lnTo>
                    <a:pt x="51" y="81"/>
                  </a:lnTo>
                  <a:lnTo>
                    <a:pt x="51" y="81"/>
                  </a:lnTo>
                  <a:lnTo>
                    <a:pt x="51" y="82"/>
                  </a:lnTo>
                  <a:lnTo>
                    <a:pt x="51" y="82"/>
                  </a:lnTo>
                  <a:lnTo>
                    <a:pt x="51" y="81"/>
                  </a:lnTo>
                  <a:lnTo>
                    <a:pt x="53" y="82"/>
                  </a:lnTo>
                  <a:lnTo>
                    <a:pt x="53" y="82"/>
                  </a:lnTo>
                  <a:lnTo>
                    <a:pt x="53" y="84"/>
                  </a:lnTo>
                  <a:lnTo>
                    <a:pt x="53" y="85"/>
                  </a:lnTo>
                  <a:lnTo>
                    <a:pt x="53" y="84"/>
                  </a:lnTo>
                  <a:lnTo>
                    <a:pt x="53" y="84"/>
                  </a:lnTo>
                  <a:lnTo>
                    <a:pt x="51" y="84"/>
                  </a:lnTo>
                  <a:lnTo>
                    <a:pt x="51" y="84"/>
                  </a:lnTo>
                  <a:lnTo>
                    <a:pt x="51" y="85"/>
                  </a:lnTo>
                  <a:lnTo>
                    <a:pt x="51" y="85"/>
                  </a:lnTo>
                  <a:lnTo>
                    <a:pt x="51" y="85"/>
                  </a:lnTo>
                  <a:lnTo>
                    <a:pt x="53" y="86"/>
                  </a:lnTo>
                  <a:lnTo>
                    <a:pt x="53" y="86"/>
                  </a:lnTo>
                  <a:lnTo>
                    <a:pt x="53" y="88"/>
                  </a:lnTo>
                  <a:lnTo>
                    <a:pt x="53" y="89"/>
                  </a:lnTo>
                  <a:lnTo>
                    <a:pt x="53" y="90"/>
                  </a:lnTo>
                  <a:lnTo>
                    <a:pt x="53" y="92"/>
                  </a:lnTo>
                  <a:lnTo>
                    <a:pt x="53" y="92"/>
                  </a:lnTo>
                  <a:lnTo>
                    <a:pt x="53" y="92"/>
                  </a:lnTo>
                  <a:lnTo>
                    <a:pt x="53" y="92"/>
                  </a:lnTo>
                  <a:lnTo>
                    <a:pt x="53" y="93"/>
                  </a:lnTo>
                  <a:lnTo>
                    <a:pt x="53" y="93"/>
                  </a:lnTo>
                  <a:lnTo>
                    <a:pt x="53" y="93"/>
                  </a:lnTo>
                  <a:lnTo>
                    <a:pt x="53" y="93"/>
                  </a:lnTo>
                  <a:lnTo>
                    <a:pt x="53" y="94"/>
                  </a:lnTo>
                  <a:lnTo>
                    <a:pt x="53" y="94"/>
                  </a:lnTo>
                  <a:lnTo>
                    <a:pt x="51" y="96"/>
                  </a:lnTo>
                  <a:lnTo>
                    <a:pt x="51" y="96"/>
                  </a:lnTo>
                  <a:lnTo>
                    <a:pt x="53" y="97"/>
                  </a:lnTo>
                  <a:lnTo>
                    <a:pt x="53" y="97"/>
                  </a:lnTo>
                  <a:lnTo>
                    <a:pt x="51" y="98"/>
                  </a:lnTo>
                  <a:lnTo>
                    <a:pt x="53" y="98"/>
                  </a:lnTo>
                  <a:lnTo>
                    <a:pt x="53" y="98"/>
                  </a:lnTo>
                  <a:lnTo>
                    <a:pt x="53" y="98"/>
                  </a:lnTo>
                  <a:lnTo>
                    <a:pt x="53" y="98"/>
                  </a:lnTo>
                  <a:lnTo>
                    <a:pt x="53" y="98"/>
                  </a:lnTo>
                  <a:lnTo>
                    <a:pt x="53" y="99"/>
                  </a:lnTo>
                  <a:lnTo>
                    <a:pt x="55" y="98"/>
                  </a:lnTo>
                  <a:lnTo>
                    <a:pt x="55" y="98"/>
                  </a:lnTo>
                  <a:lnTo>
                    <a:pt x="55" y="101"/>
                  </a:lnTo>
                  <a:lnTo>
                    <a:pt x="56" y="106"/>
                  </a:lnTo>
                  <a:lnTo>
                    <a:pt x="56" y="113"/>
                  </a:lnTo>
                  <a:lnTo>
                    <a:pt x="55" y="115"/>
                  </a:lnTo>
                  <a:lnTo>
                    <a:pt x="55" y="115"/>
                  </a:lnTo>
                  <a:lnTo>
                    <a:pt x="56" y="118"/>
                  </a:lnTo>
                  <a:lnTo>
                    <a:pt x="56" y="119"/>
                  </a:lnTo>
                  <a:lnTo>
                    <a:pt x="58" y="120"/>
                  </a:lnTo>
                  <a:lnTo>
                    <a:pt x="58" y="122"/>
                  </a:lnTo>
                  <a:lnTo>
                    <a:pt x="59" y="127"/>
                  </a:lnTo>
                  <a:lnTo>
                    <a:pt x="63" y="147"/>
                  </a:lnTo>
                  <a:lnTo>
                    <a:pt x="64" y="140"/>
                  </a:lnTo>
                  <a:lnTo>
                    <a:pt x="63" y="137"/>
                  </a:lnTo>
                  <a:lnTo>
                    <a:pt x="63" y="137"/>
                  </a:lnTo>
                  <a:lnTo>
                    <a:pt x="63" y="133"/>
                  </a:lnTo>
                  <a:lnTo>
                    <a:pt x="63" y="133"/>
                  </a:lnTo>
                  <a:lnTo>
                    <a:pt x="63" y="133"/>
                  </a:lnTo>
                  <a:lnTo>
                    <a:pt x="62" y="131"/>
                  </a:lnTo>
                  <a:lnTo>
                    <a:pt x="62" y="128"/>
                  </a:lnTo>
                  <a:lnTo>
                    <a:pt x="63" y="126"/>
                  </a:lnTo>
                  <a:lnTo>
                    <a:pt x="63" y="123"/>
                  </a:lnTo>
                  <a:lnTo>
                    <a:pt x="62" y="120"/>
                  </a:lnTo>
                  <a:lnTo>
                    <a:pt x="62" y="120"/>
                  </a:lnTo>
                  <a:lnTo>
                    <a:pt x="60" y="120"/>
                  </a:lnTo>
                  <a:lnTo>
                    <a:pt x="60" y="120"/>
                  </a:lnTo>
                  <a:lnTo>
                    <a:pt x="60" y="120"/>
                  </a:lnTo>
                  <a:lnTo>
                    <a:pt x="60" y="120"/>
                  </a:lnTo>
                  <a:lnTo>
                    <a:pt x="60" y="120"/>
                  </a:lnTo>
                  <a:lnTo>
                    <a:pt x="60" y="119"/>
                  </a:lnTo>
                  <a:lnTo>
                    <a:pt x="60" y="119"/>
                  </a:lnTo>
                  <a:lnTo>
                    <a:pt x="59" y="119"/>
                  </a:lnTo>
                  <a:lnTo>
                    <a:pt x="59" y="118"/>
                  </a:lnTo>
                  <a:lnTo>
                    <a:pt x="58" y="113"/>
                  </a:lnTo>
                  <a:lnTo>
                    <a:pt x="58" y="114"/>
                  </a:lnTo>
                  <a:lnTo>
                    <a:pt x="58" y="111"/>
                  </a:lnTo>
                  <a:lnTo>
                    <a:pt x="58" y="111"/>
                  </a:lnTo>
                  <a:lnTo>
                    <a:pt x="58" y="110"/>
                  </a:lnTo>
                  <a:lnTo>
                    <a:pt x="58" y="109"/>
                  </a:lnTo>
                  <a:lnTo>
                    <a:pt x="58" y="109"/>
                  </a:lnTo>
                  <a:lnTo>
                    <a:pt x="58" y="107"/>
                  </a:lnTo>
                  <a:lnTo>
                    <a:pt x="58" y="106"/>
                  </a:lnTo>
                  <a:lnTo>
                    <a:pt x="58" y="105"/>
                  </a:lnTo>
                  <a:lnTo>
                    <a:pt x="58" y="103"/>
                  </a:lnTo>
                  <a:lnTo>
                    <a:pt x="58" y="101"/>
                  </a:lnTo>
                  <a:lnTo>
                    <a:pt x="58" y="99"/>
                  </a:lnTo>
                  <a:lnTo>
                    <a:pt x="56" y="97"/>
                  </a:lnTo>
                  <a:lnTo>
                    <a:pt x="56" y="89"/>
                  </a:lnTo>
                  <a:lnTo>
                    <a:pt x="55" y="86"/>
                  </a:lnTo>
                  <a:lnTo>
                    <a:pt x="56" y="85"/>
                  </a:lnTo>
                  <a:lnTo>
                    <a:pt x="56" y="85"/>
                  </a:lnTo>
                  <a:lnTo>
                    <a:pt x="55" y="82"/>
                  </a:lnTo>
                  <a:lnTo>
                    <a:pt x="55" y="80"/>
                  </a:lnTo>
                  <a:lnTo>
                    <a:pt x="55" y="80"/>
                  </a:lnTo>
                  <a:lnTo>
                    <a:pt x="55" y="80"/>
                  </a:lnTo>
                  <a:lnTo>
                    <a:pt x="55" y="78"/>
                  </a:lnTo>
                  <a:lnTo>
                    <a:pt x="55" y="78"/>
                  </a:lnTo>
                  <a:lnTo>
                    <a:pt x="54" y="78"/>
                  </a:lnTo>
                  <a:lnTo>
                    <a:pt x="54" y="77"/>
                  </a:lnTo>
                  <a:lnTo>
                    <a:pt x="54" y="77"/>
                  </a:lnTo>
                  <a:lnTo>
                    <a:pt x="54" y="77"/>
                  </a:lnTo>
                  <a:lnTo>
                    <a:pt x="54" y="76"/>
                  </a:lnTo>
                  <a:lnTo>
                    <a:pt x="54" y="75"/>
                  </a:lnTo>
                  <a:lnTo>
                    <a:pt x="54" y="72"/>
                  </a:lnTo>
                  <a:lnTo>
                    <a:pt x="53" y="71"/>
                  </a:lnTo>
                  <a:lnTo>
                    <a:pt x="53" y="71"/>
                  </a:lnTo>
                  <a:lnTo>
                    <a:pt x="53" y="71"/>
                  </a:lnTo>
                  <a:lnTo>
                    <a:pt x="53" y="69"/>
                  </a:lnTo>
                  <a:lnTo>
                    <a:pt x="53" y="68"/>
                  </a:lnTo>
                  <a:lnTo>
                    <a:pt x="53" y="67"/>
                  </a:lnTo>
                  <a:lnTo>
                    <a:pt x="51" y="67"/>
                  </a:lnTo>
                  <a:lnTo>
                    <a:pt x="51" y="65"/>
                  </a:lnTo>
                  <a:lnTo>
                    <a:pt x="50" y="64"/>
                  </a:lnTo>
                  <a:lnTo>
                    <a:pt x="51" y="64"/>
                  </a:lnTo>
                  <a:lnTo>
                    <a:pt x="50" y="64"/>
                  </a:lnTo>
                  <a:lnTo>
                    <a:pt x="51" y="64"/>
                  </a:lnTo>
                  <a:lnTo>
                    <a:pt x="50" y="63"/>
                  </a:lnTo>
                  <a:lnTo>
                    <a:pt x="50" y="63"/>
                  </a:lnTo>
                  <a:lnTo>
                    <a:pt x="50" y="63"/>
                  </a:lnTo>
                  <a:lnTo>
                    <a:pt x="50" y="61"/>
                  </a:lnTo>
                  <a:lnTo>
                    <a:pt x="50" y="61"/>
                  </a:lnTo>
                  <a:lnTo>
                    <a:pt x="50" y="60"/>
                  </a:lnTo>
                  <a:lnTo>
                    <a:pt x="50" y="60"/>
                  </a:lnTo>
                  <a:lnTo>
                    <a:pt x="49" y="59"/>
                  </a:lnTo>
                  <a:lnTo>
                    <a:pt x="49" y="58"/>
                  </a:lnTo>
                  <a:lnTo>
                    <a:pt x="47" y="55"/>
                  </a:lnTo>
                  <a:lnTo>
                    <a:pt x="46" y="51"/>
                  </a:lnTo>
                  <a:lnTo>
                    <a:pt x="46" y="48"/>
                  </a:lnTo>
                  <a:lnTo>
                    <a:pt x="46" y="47"/>
                  </a:lnTo>
                  <a:lnTo>
                    <a:pt x="46" y="44"/>
                  </a:lnTo>
                  <a:lnTo>
                    <a:pt x="45" y="42"/>
                  </a:lnTo>
                  <a:lnTo>
                    <a:pt x="43" y="39"/>
                  </a:lnTo>
                  <a:lnTo>
                    <a:pt x="42" y="37"/>
                  </a:lnTo>
                  <a:lnTo>
                    <a:pt x="41" y="35"/>
                  </a:lnTo>
                  <a:close/>
                  <a:moveTo>
                    <a:pt x="26" y="27"/>
                  </a:moveTo>
                  <a:lnTo>
                    <a:pt x="26" y="27"/>
                  </a:lnTo>
                  <a:lnTo>
                    <a:pt x="25" y="27"/>
                  </a:lnTo>
                  <a:lnTo>
                    <a:pt x="26" y="27"/>
                  </a:lnTo>
                  <a:close/>
                  <a:moveTo>
                    <a:pt x="45" y="26"/>
                  </a:moveTo>
                  <a:lnTo>
                    <a:pt x="45" y="26"/>
                  </a:lnTo>
                  <a:lnTo>
                    <a:pt x="42" y="26"/>
                  </a:lnTo>
                  <a:lnTo>
                    <a:pt x="42" y="27"/>
                  </a:lnTo>
                  <a:lnTo>
                    <a:pt x="43" y="26"/>
                  </a:lnTo>
                  <a:lnTo>
                    <a:pt x="45" y="26"/>
                  </a:lnTo>
                  <a:close/>
                  <a:moveTo>
                    <a:pt x="3" y="0"/>
                  </a:moveTo>
                  <a:lnTo>
                    <a:pt x="4" y="1"/>
                  </a:lnTo>
                  <a:lnTo>
                    <a:pt x="5" y="4"/>
                  </a:lnTo>
                  <a:lnTo>
                    <a:pt x="9" y="10"/>
                  </a:lnTo>
                  <a:lnTo>
                    <a:pt x="15" y="24"/>
                  </a:lnTo>
                  <a:lnTo>
                    <a:pt x="19" y="42"/>
                  </a:lnTo>
                  <a:lnTo>
                    <a:pt x="19" y="48"/>
                  </a:lnTo>
                  <a:lnTo>
                    <a:pt x="19" y="55"/>
                  </a:lnTo>
                  <a:lnTo>
                    <a:pt x="20" y="55"/>
                  </a:lnTo>
                  <a:lnTo>
                    <a:pt x="20" y="56"/>
                  </a:lnTo>
                  <a:lnTo>
                    <a:pt x="21" y="58"/>
                  </a:lnTo>
                  <a:lnTo>
                    <a:pt x="20" y="46"/>
                  </a:lnTo>
                  <a:lnTo>
                    <a:pt x="20" y="33"/>
                  </a:lnTo>
                  <a:lnTo>
                    <a:pt x="21" y="24"/>
                  </a:lnTo>
                  <a:lnTo>
                    <a:pt x="21" y="21"/>
                  </a:lnTo>
                  <a:lnTo>
                    <a:pt x="21" y="18"/>
                  </a:lnTo>
                  <a:lnTo>
                    <a:pt x="22" y="18"/>
                  </a:lnTo>
                  <a:lnTo>
                    <a:pt x="22" y="20"/>
                  </a:lnTo>
                  <a:lnTo>
                    <a:pt x="22" y="22"/>
                  </a:lnTo>
                  <a:lnTo>
                    <a:pt x="24" y="27"/>
                  </a:lnTo>
                  <a:lnTo>
                    <a:pt x="25" y="37"/>
                  </a:lnTo>
                  <a:lnTo>
                    <a:pt x="26" y="50"/>
                  </a:lnTo>
                  <a:lnTo>
                    <a:pt x="28" y="50"/>
                  </a:lnTo>
                  <a:lnTo>
                    <a:pt x="28" y="48"/>
                  </a:lnTo>
                  <a:lnTo>
                    <a:pt x="28" y="47"/>
                  </a:lnTo>
                  <a:lnTo>
                    <a:pt x="28" y="47"/>
                  </a:lnTo>
                  <a:lnTo>
                    <a:pt x="28" y="47"/>
                  </a:lnTo>
                  <a:lnTo>
                    <a:pt x="28" y="47"/>
                  </a:lnTo>
                  <a:lnTo>
                    <a:pt x="28" y="47"/>
                  </a:lnTo>
                  <a:lnTo>
                    <a:pt x="29" y="47"/>
                  </a:lnTo>
                  <a:lnTo>
                    <a:pt x="30" y="46"/>
                  </a:lnTo>
                  <a:lnTo>
                    <a:pt x="30" y="44"/>
                  </a:lnTo>
                  <a:lnTo>
                    <a:pt x="30" y="42"/>
                  </a:lnTo>
                  <a:lnTo>
                    <a:pt x="30" y="39"/>
                  </a:lnTo>
                  <a:lnTo>
                    <a:pt x="30" y="38"/>
                  </a:lnTo>
                  <a:lnTo>
                    <a:pt x="29" y="35"/>
                  </a:lnTo>
                  <a:lnTo>
                    <a:pt x="28" y="33"/>
                  </a:lnTo>
                  <a:lnTo>
                    <a:pt x="26" y="30"/>
                  </a:lnTo>
                  <a:lnTo>
                    <a:pt x="26" y="29"/>
                  </a:lnTo>
                  <a:lnTo>
                    <a:pt x="26" y="27"/>
                  </a:lnTo>
                  <a:lnTo>
                    <a:pt x="26" y="27"/>
                  </a:lnTo>
                  <a:lnTo>
                    <a:pt x="26" y="27"/>
                  </a:lnTo>
                  <a:lnTo>
                    <a:pt x="26" y="27"/>
                  </a:lnTo>
                  <a:lnTo>
                    <a:pt x="26" y="27"/>
                  </a:lnTo>
                  <a:lnTo>
                    <a:pt x="28" y="27"/>
                  </a:lnTo>
                  <a:lnTo>
                    <a:pt x="30" y="27"/>
                  </a:lnTo>
                  <a:lnTo>
                    <a:pt x="33" y="27"/>
                  </a:lnTo>
                  <a:lnTo>
                    <a:pt x="33" y="27"/>
                  </a:lnTo>
                  <a:lnTo>
                    <a:pt x="32" y="26"/>
                  </a:lnTo>
                  <a:lnTo>
                    <a:pt x="32" y="26"/>
                  </a:lnTo>
                  <a:lnTo>
                    <a:pt x="32" y="25"/>
                  </a:lnTo>
                  <a:lnTo>
                    <a:pt x="32" y="25"/>
                  </a:lnTo>
                  <a:lnTo>
                    <a:pt x="32" y="25"/>
                  </a:lnTo>
                  <a:lnTo>
                    <a:pt x="32" y="25"/>
                  </a:lnTo>
                  <a:lnTo>
                    <a:pt x="32" y="25"/>
                  </a:lnTo>
                  <a:lnTo>
                    <a:pt x="33" y="25"/>
                  </a:lnTo>
                  <a:lnTo>
                    <a:pt x="34" y="25"/>
                  </a:lnTo>
                  <a:lnTo>
                    <a:pt x="34" y="25"/>
                  </a:lnTo>
                  <a:lnTo>
                    <a:pt x="34" y="25"/>
                  </a:lnTo>
                  <a:lnTo>
                    <a:pt x="34" y="25"/>
                  </a:lnTo>
                  <a:lnTo>
                    <a:pt x="34" y="25"/>
                  </a:lnTo>
                  <a:lnTo>
                    <a:pt x="34" y="26"/>
                  </a:lnTo>
                  <a:lnTo>
                    <a:pt x="34" y="27"/>
                  </a:lnTo>
                  <a:lnTo>
                    <a:pt x="38" y="27"/>
                  </a:lnTo>
                  <a:lnTo>
                    <a:pt x="41" y="27"/>
                  </a:lnTo>
                  <a:lnTo>
                    <a:pt x="42" y="27"/>
                  </a:lnTo>
                  <a:lnTo>
                    <a:pt x="41" y="27"/>
                  </a:lnTo>
                  <a:lnTo>
                    <a:pt x="41" y="27"/>
                  </a:lnTo>
                  <a:lnTo>
                    <a:pt x="41" y="27"/>
                  </a:lnTo>
                  <a:lnTo>
                    <a:pt x="41" y="27"/>
                  </a:lnTo>
                  <a:lnTo>
                    <a:pt x="41" y="29"/>
                  </a:lnTo>
                  <a:lnTo>
                    <a:pt x="39" y="29"/>
                  </a:lnTo>
                  <a:lnTo>
                    <a:pt x="39" y="30"/>
                  </a:lnTo>
                  <a:lnTo>
                    <a:pt x="39" y="31"/>
                  </a:lnTo>
                  <a:lnTo>
                    <a:pt x="39" y="31"/>
                  </a:lnTo>
                  <a:lnTo>
                    <a:pt x="38" y="31"/>
                  </a:lnTo>
                  <a:lnTo>
                    <a:pt x="38" y="31"/>
                  </a:lnTo>
                  <a:lnTo>
                    <a:pt x="38" y="31"/>
                  </a:lnTo>
                  <a:lnTo>
                    <a:pt x="39" y="33"/>
                  </a:lnTo>
                  <a:lnTo>
                    <a:pt x="38" y="33"/>
                  </a:lnTo>
                  <a:lnTo>
                    <a:pt x="39" y="33"/>
                  </a:lnTo>
                  <a:lnTo>
                    <a:pt x="38" y="33"/>
                  </a:lnTo>
                  <a:lnTo>
                    <a:pt x="39" y="33"/>
                  </a:lnTo>
                  <a:lnTo>
                    <a:pt x="39" y="33"/>
                  </a:lnTo>
                  <a:lnTo>
                    <a:pt x="41" y="34"/>
                  </a:lnTo>
                  <a:lnTo>
                    <a:pt x="41" y="35"/>
                  </a:lnTo>
                  <a:lnTo>
                    <a:pt x="41" y="33"/>
                  </a:lnTo>
                  <a:lnTo>
                    <a:pt x="41" y="33"/>
                  </a:lnTo>
                  <a:lnTo>
                    <a:pt x="41" y="31"/>
                  </a:lnTo>
                  <a:lnTo>
                    <a:pt x="41" y="30"/>
                  </a:lnTo>
                  <a:lnTo>
                    <a:pt x="42" y="30"/>
                  </a:lnTo>
                  <a:lnTo>
                    <a:pt x="42" y="29"/>
                  </a:lnTo>
                  <a:lnTo>
                    <a:pt x="45" y="29"/>
                  </a:lnTo>
                  <a:lnTo>
                    <a:pt x="46" y="30"/>
                  </a:lnTo>
                  <a:lnTo>
                    <a:pt x="50" y="31"/>
                  </a:lnTo>
                  <a:lnTo>
                    <a:pt x="50" y="33"/>
                  </a:lnTo>
                  <a:lnTo>
                    <a:pt x="50" y="35"/>
                  </a:lnTo>
                  <a:lnTo>
                    <a:pt x="51" y="34"/>
                  </a:lnTo>
                  <a:lnTo>
                    <a:pt x="51" y="35"/>
                  </a:lnTo>
                  <a:lnTo>
                    <a:pt x="53" y="37"/>
                  </a:lnTo>
                  <a:lnTo>
                    <a:pt x="53" y="37"/>
                  </a:lnTo>
                  <a:lnTo>
                    <a:pt x="53" y="35"/>
                  </a:lnTo>
                  <a:lnTo>
                    <a:pt x="54" y="37"/>
                  </a:lnTo>
                  <a:lnTo>
                    <a:pt x="54" y="37"/>
                  </a:lnTo>
                  <a:lnTo>
                    <a:pt x="54" y="38"/>
                  </a:lnTo>
                  <a:lnTo>
                    <a:pt x="55" y="38"/>
                  </a:lnTo>
                  <a:lnTo>
                    <a:pt x="54" y="38"/>
                  </a:lnTo>
                  <a:lnTo>
                    <a:pt x="54" y="38"/>
                  </a:lnTo>
                  <a:lnTo>
                    <a:pt x="54" y="38"/>
                  </a:lnTo>
                  <a:lnTo>
                    <a:pt x="55" y="39"/>
                  </a:lnTo>
                  <a:lnTo>
                    <a:pt x="54" y="39"/>
                  </a:lnTo>
                  <a:lnTo>
                    <a:pt x="54" y="39"/>
                  </a:lnTo>
                  <a:lnTo>
                    <a:pt x="54" y="41"/>
                  </a:lnTo>
                  <a:lnTo>
                    <a:pt x="54" y="41"/>
                  </a:lnTo>
                  <a:lnTo>
                    <a:pt x="55" y="39"/>
                  </a:lnTo>
                  <a:lnTo>
                    <a:pt x="55" y="41"/>
                  </a:lnTo>
                  <a:lnTo>
                    <a:pt x="56" y="41"/>
                  </a:lnTo>
                  <a:lnTo>
                    <a:pt x="56" y="42"/>
                  </a:lnTo>
                  <a:lnTo>
                    <a:pt x="56" y="42"/>
                  </a:lnTo>
                  <a:lnTo>
                    <a:pt x="55" y="43"/>
                  </a:lnTo>
                  <a:lnTo>
                    <a:pt x="55" y="43"/>
                  </a:lnTo>
                  <a:lnTo>
                    <a:pt x="55" y="43"/>
                  </a:lnTo>
                  <a:lnTo>
                    <a:pt x="55" y="43"/>
                  </a:lnTo>
                  <a:lnTo>
                    <a:pt x="55" y="43"/>
                  </a:lnTo>
                  <a:lnTo>
                    <a:pt x="56" y="43"/>
                  </a:lnTo>
                  <a:lnTo>
                    <a:pt x="56" y="44"/>
                  </a:lnTo>
                  <a:lnTo>
                    <a:pt x="58" y="46"/>
                  </a:lnTo>
                  <a:lnTo>
                    <a:pt x="58" y="47"/>
                  </a:lnTo>
                  <a:lnTo>
                    <a:pt x="58" y="46"/>
                  </a:lnTo>
                  <a:lnTo>
                    <a:pt x="59" y="46"/>
                  </a:lnTo>
                  <a:lnTo>
                    <a:pt x="59" y="46"/>
                  </a:lnTo>
                  <a:lnTo>
                    <a:pt x="59" y="46"/>
                  </a:lnTo>
                  <a:lnTo>
                    <a:pt x="59" y="44"/>
                  </a:lnTo>
                  <a:lnTo>
                    <a:pt x="59" y="43"/>
                  </a:lnTo>
                  <a:lnTo>
                    <a:pt x="59" y="43"/>
                  </a:lnTo>
                  <a:lnTo>
                    <a:pt x="60" y="42"/>
                  </a:lnTo>
                  <a:lnTo>
                    <a:pt x="60" y="41"/>
                  </a:lnTo>
                  <a:lnTo>
                    <a:pt x="60" y="39"/>
                  </a:lnTo>
                  <a:lnTo>
                    <a:pt x="60" y="39"/>
                  </a:lnTo>
                  <a:lnTo>
                    <a:pt x="62" y="38"/>
                  </a:lnTo>
                  <a:lnTo>
                    <a:pt x="62" y="38"/>
                  </a:lnTo>
                  <a:lnTo>
                    <a:pt x="62" y="37"/>
                  </a:lnTo>
                  <a:lnTo>
                    <a:pt x="62" y="35"/>
                  </a:lnTo>
                  <a:lnTo>
                    <a:pt x="63" y="34"/>
                  </a:lnTo>
                  <a:lnTo>
                    <a:pt x="63" y="33"/>
                  </a:lnTo>
                  <a:lnTo>
                    <a:pt x="63" y="33"/>
                  </a:lnTo>
                  <a:lnTo>
                    <a:pt x="63" y="33"/>
                  </a:lnTo>
                  <a:lnTo>
                    <a:pt x="63" y="33"/>
                  </a:lnTo>
                  <a:lnTo>
                    <a:pt x="63" y="33"/>
                  </a:lnTo>
                  <a:lnTo>
                    <a:pt x="63" y="33"/>
                  </a:lnTo>
                  <a:lnTo>
                    <a:pt x="62" y="33"/>
                  </a:lnTo>
                  <a:lnTo>
                    <a:pt x="62" y="33"/>
                  </a:lnTo>
                  <a:lnTo>
                    <a:pt x="63" y="33"/>
                  </a:lnTo>
                  <a:lnTo>
                    <a:pt x="64" y="33"/>
                  </a:lnTo>
                  <a:lnTo>
                    <a:pt x="67" y="33"/>
                  </a:lnTo>
                  <a:lnTo>
                    <a:pt x="68" y="31"/>
                  </a:lnTo>
                  <a:lnTo>
                    <a:pt x="70" y="31"/>
                  </a:lnTo>
                  <a:lnTo>
                    <a:pt x="70" y="31"/>
                  </a:lnTo>
                  <a:lnTo>
                    <a:pt x="71" y="33"/>
                  </a:lnTo>
                  <a:lnTo>
                    <a:pt x="72" y="34"/>
                  </a:lnTo>
                  <a:lnTo>
                    <a:pt x="71" y="34"/>
                  </a:lnTo>
                  <a:lnTo>
                    <a:pt x="72" y="35"/>
                  </a:lnTo>
                  <a:lnTo>
                    <a:pt x="72" y="35"/>
                  </a:lnTo>
                  <a:lnTo>
                    <a:pt x="72" y="38"/>
                  </a:lnTo>
                  <a:lnTo>
                    <a:pt x="73" y="39"/>
                  </a:lnTo>
                  <a:lnTo>
                    <a:pt x="73" y="39"/>
                  </a:lnTo>
                  <a:lnTo>
                    <a:pt x="72" y="39"/>
                  </a:lnTo>
                  <a:lnTo>
                    <a:pt x="72" y="39"/>
                  </a:lnTo>
                  <a:lnTo>
                    <a:pt x="72" y="39"/>
                  </a:lnTo>
                  <a:lnTo>
                    <a:pt x="72" y="39"/>
                  </a:lnTo>
                  <a:lnTo>
                    <a:pt x="71" y="39"/>
                  </a:lnTo>
                  <a:lnTo>
                    <a:pt x="71" y="41"/>
                  </a:lnTo>
                  <a:lnTo>
                    <a:pt x="72" y="41"/>
                  </a:lnTo>
                  <a:lnTo>
                    <a:pt x="72" y="42"/>
                  </a:lnTo>
                  <a:lnTo>
                    <a:pt x="75" y="43"/>
                  </a:lnTo>
                  <a:lnTo>
                    <a:pt x="76" y="44"/>
                  </a:lnTo>
                  <a:lnTo>
                    <a:pt x="77" y="43"/>
                  </a:lnTo>
                  <a:lnTo>
                    <a:pt x="79" y="43"/>
                  </a:lnTo>
                  <a:lnTo>
                    <a:pt x="80" y="42"/>
                  </a:lnTo>
                  <a:lnTo>
                    <a:pt x="81" y="41"/>
                  </a:lnTo>
                  <a:lnTo>
                    <a:pt x="81" y="41"/>
                  </a:lnTo>
                  <a:lnTo>
                    <a:pt x="81" y="41"/>
                  </a:lnTo>
                  <a:lnTo>
                    <a:pt x="81" y="41"/>
                  </a:lnTo>
                  <a:lnTo>
                    <a:pt x="83" y="41"/>
                  </a:lnTo>
                  <a:lnTo>
                    <a:pt x="83" y="41"/>
                  </a:lnTo>
                  <a:lnTo>
                    <a:pt x="84" y="42"/>
                  </a:lnTo>
                  <a:lnTo>
                    <a:pt x="84" y="42"/>
                  </a:lnTo>
                  <a:lnTo>
                    <a:pt x="84" y="41"/>
                  </a:lnTo>
                  <a:lnTo>
                    <a:pt x="84" y="41"/>
                  </a:lnTo>
                  <a:lnTo>
                    <a:pt x="85" y="39"/>
                  </a:lnTo>
                  <a:lnTo>
                    <a:pt x="85" y="38"/>
                  </a:lnTo>
                  <a:lnTo>
                    <a:pt x="87" y="37"/>
                  </a:lnTo>
                  <a:lnTo>
                    <a:pt x="88" y="37"/>
                  </a:lnTo>
                  <a:lnTo>
                    <a:pt x="91" y="38"/>
                  </a:lnTo>
                  <a:lnTo>
                    <a:pt x="93" y="41"/>
                  </a:lnTo>
                  <a:lnTo>
                    <a:pt x="93" y="42"/>
                  </a:lnTo>
                  <a:lnTo>
                    <a:pt x="94" y="43"/>
                  </a:lnTo>
                  <a:lnTo>
                    <a:pt x="96" y="42"/>
                  </a:lnTo>
                  <a:lnTo>
                    <a:pt x="96" y="43"/>
                  </a:lnTo>
                  <a:lnTo>
                    <a:pt x="97" y="44"/>
                  </a:lnTo>
                  <a:lnTo>
                    <a:pt x="97" y="43"/>
                  </a:lnTo>
                  <a:lnTo>
                    <a:pt x="97" y="43"/>
                  </a:lnTo>
                  <a:lnTo>
                    <a:pt x="98" y="43"/>
                  </a:lnTo>
                  <a:lnTo>
                    <a:pt x="98" y="43"/>
                  </a:lnTo>
                  <a:lnTo>
                    <a:pt x="98" y="44"/>
                  </a:lnTo>
                  <a:lnTo>
                    <a:pt x="100" y="44"/>
                  </a:lnTo>
                  <a:lnTo>
                    <a:pt x="98" y="44"/>
                  </a:lnTo>
                  <a:lnTo>
                    <a:pt x="98" y="44"/>
                  </a:lnTo>
                  <a:lnTo>
                    <a:pt x="98" y="44"/>
                  </a:lnTo>
                  <a:lnTo>
                    <a:pt x="100" y="44"/>
                  </a:lnTo>
                  <a:lnTo>
                    <a:pt x="98" y="46"/>
                  </a:lnTo>
                  <a:lnTo>
                    <a:pt x="100" y="46"/>
                  </a:lnTo>
                  <a:lnTo>
                    <a:pt x="100" y="46"/>
                  </a:lnTo>
                  <a:lnTo>
                    <a:pt x="100" y="46"/>
                  </a:lnTo>
                  <a:lnTo>
                    <a:pt x="100" y="46"/>
                  </a:lnTo>
                  <a:lnTo>
                    <a:pt x="101" y="46"/>
                  </a:lnTo>
                  <a:lnTo>
                    <a:pt x="101" y="46"/>
                  </a:lnTo>
                  <a:lnTo>
                    <a:pt x="101" y="47"/>
                  </a:lnTo>
                  <a:lnTo>
                    <a:pt x="101" y="47"/>
                  </a:lnTo>
                  <a:lnTo>
                    <a:pt x="101" y="48"/>
                  </a:lnTo>
                  <a:lnTo>
                    <a:pt x="101" y="48"/>
                  </a:lnTo>
                  <a:lnTo>
                    <a:pt x="102" y="47"/>
                  </a:lnTo>
                  <a:lnTo>
                    <a:pt x="102" y="48"/>
                  </a:lnTo>
                  <a:lnTo>
                    <a:pt x="102" y="47"/>
                  </a:lnTo>
                  <a:lnTo>
                    <a:pt x="104" y="48"/>
                  </a:lnTo>
                  <a:lnTo>
                    <a:pt x="104" y="48"/>
                  </a:lnTo>
                  <a:lnTo>
                    <a:pt x="105" y="46"/>
                  </a:lnTo>
                  <a:lnTo>
                    <a:pt x="105" y="46"/>
                  </a:lnTo>
                  <a:lnTo>
                    <a:pt x="105" y="46"/>
                  </a:lnTo>
                  <a:lnTo>
                    <a:pt x="105" y="46"/>
                  </a:lnTo>
                  <a:lnTo>
                    <a:pt x="105" y="46"/>
                  </a:lnTo>
                  <a:lnTo>
                    <a:pt x="105" y="46"/>
                  </a:lnTo>
                  <a:lnTo>
                    <a:pt x="105" y="46"/>
                  </a:lnTo>
                  <a:lnTo>
                    <a:pt x="106" y="46"/>
                  </a:lnTo>
                  <a:lnTo>
                    <a:pt x="106" y="46"/>
                  </a:lnTo>
                  <a:lnTo>
                    <a:pt x="106" y="44"/>
                  </a:lnTo>
                  <a:lnTo>
                    <a:pt x="106" y="44"/>
                  </a:lnTo>
                  <a:lnTo>
                    <a:pt x="108" y="46"/>
                  </a:lnTo>
                  <a:lnTo>
                    <a:pt x="108" y="46"/>
                  </a:lnTo>
                  <a:lnTo>
                    <a:pt x="109" y="44"/>
                  </a:lnTo>
                  <a:lnTo>
                    <a:pt x="109" y="44"/>
                  </a:lnTo>
                  <a:lnTo>
                    <a:pt x="109" y="44"/>
                  </a:lnTo>
                  <a:lnTo>
                    <a:pt x="109" y="44"/>
                  </a:lnTo>
                  <a:lnTo>
                    <a:pt x="109" y="46"/>
                  </a:lnTo>
                  <a:lnTo>
                    <a:pt x="110" y="46"/>
                  </a:lnTo>
                  <a:lnTo>
                    <a:pt x="110" y="46"/>
                  </a:lnTo>
                  <a:lnTo>
                    <a:pt x="110" y="46"/>
                  </a:lnTo>
                  <a:lnTo>
                    <a:pt x="113" y="47"/>
                  </a:lnTo>
                  <a:lnTo>
                    <a:pt x="113" y="47"/>
                  </a:lnTo>
                  <a:lnTo>
                    <a:pt x="114" y="47"/>
                  </a:lnTo>
                  <a:lnTo>
                    <a:pt x="114" y="48"/>
                  </a:lnTo>
                  <a:lnTo>
                    <a:pt x="114" y="48"/>
                  </a:lnTo>
                  <a:lnTo>
                    <a:pt x="114" y="48"/>
                  </a:lnTo>
                  <a:lnTo>
                    <a:pt x="115" y="48"/>
                  </a:lnTo>
                  <a:lnTo>
                    <a:pt x="115" y="48"/>
                  </a:lnTo>
                  <a:lnTo>
                    <a:pt x="115" y="48"/>
                  </a:lnTo>
                  <a:lnTo>
                    <a:pt x="115" y="48"/>
                  </a:lnTo>
                  <a:lnTo>
                    <a:pt x="117" y="48"/>
                  </a:lnTo>
                  <a:lnTo>
                    <a:pt x="117" y="48"/>
                  </a:lnTo>
                  <a:lnTo>
                    <a:pt x="118" y="48"/>
                  </a:lnTo>
                  <a:lnTo>
                    <a:pt x="119" y="47"/>
                  </a:lnTo>
                  <a:lnTo>
                    <a:pt x="122" y="47"/>
                  </a:lnTo>
                  <a:lnTo>
                    <a:pt x="122" y="48"/>
                  </a:lnTo>
                  <a:lnTo>
                    <a:pt x="125" y="50"/>
                  </a:lnTo>
                  <a:lnTo>
                    <a:pt x="127" y="51"/>
                  </a:lnTo>
                  <a:lnTo>
                    <a:pt x="128" y="51"/>
                  </a:lnTo>
                  <a:lnTo>
                    <a:pt x="128" y="52"/>
                  </a:lnTo>
                  <a:lnTo>
                    <a:pt x="128" y="54"/>
                  </a:lnTo>
                  <a:lnTo>
                    <a:pt x="127" y="55"/>
                  </a:lnTo>
                  <a:lnTo>
                    <a:pt x="130" y="55"/>
                  </a:lnTo>
                  <a:lnTo>
                    <a:pt x="131" y="55"/>
                  </a:lnTo>
                  <a:lnTo>
                    <a:pt x="131" y="55"/>
                  </a:lnTo>
                  <a:lnTo>
                    <a:pt x="131" y="55"/>
                  </a:lnTo>
                  <a:lnTo>
                    <a:pt x="131" y="55"/>
                  </a:lnTo>
                  <a:lnTo>
                    <a:pt x="131" y="55"/>
                  </a:lnTo>
                  <a:lnTo>
                    <a:pt x="131" y="55"/>
                  </a:lnTo>
                  <a:lnTo>
                    <a:pt x="131" y="55"/>
                  </a:lnTo>
                  <a:lnTo>
                    <a:pt x="131" y="55"/>
                  </a:lnTo>
                  <a:lnTo>
                    <a:pt x="131" y="55"/>
                  </a:lnTo>
                  <a:lnTo>
                    <a:pt x="131" y="56"/>
                  </a:lnTo>
                  <a:lnTo>
                    <a:pt x="131" y="58"/>
                  </a:lnTo>
                  <a:lnTo>
                    <a:pt x="131" y="59"/>
                  </a:lnTo>
                  <a:lnTo>
                    <a:pt x="131" y="59"/>
                  </a:lnTo>
                  <a:lnTo>
                    <a:pt x="131" y="59"/>
                  </a:lnTo>
                  <a:lnTo>
                    <a:pt x="132" y="61"/>
                  </a:lnTo>
                  <a:lnTo>
                    <a:pt x="131" y="60"/>
                  </a:lnTo>
                  <a:lnTo>
                    <a:pt x="131" y="61"/>
                  </a:lnTo>
                  <a:lnTo>
                    <a:pt x="131" y="65"/>
                  </a:lnTo>
                  <a:lnTo>
                    <a:pt x="132" y="68"/>
                  </a:lnTo>
                  <a:lnTo>
                    <a:pt x="132" y="69"/>
                  </a:lnTo>
                  <a:lnTo>
                    <a:pt x="132" y="71"/>
                  </a:lnTo>
                  <a:lnTo>
                    <a:pt x="132" y="72"/>
                  </a:lnTo>
                  <a:lnTo>
                    <a:pt x="134" y="72"/>
                  </a:lnTo>
                  <a:lnTo>
                    <a:pt x="134" y="71"/>
                  </a:lnTo>
                  <a:lnTo>
                    <a:pt x="134" y="71"/>
                  </a:lnTo>
                  <a:lnTo>
                    <a:pt x="136" y="71"/>
                  </a:lnTo>
                  <a:lnTo>
                    <a:pt x="138" y="71"/>
                  </a:lnTo>
                  <a:lnTo>
                    <a:pt x="136" y="71"/>
                  </a:lnTo>
                  <a:lnTo>
                    <a:pt x="136" y="71"/>
                  </a:lnTo>
                  <a:lnTo>
                    <a:pt x="136" y="71"/>
                  </a:lnTo>
                  <a:lnTo>
                    <a:pt x="136" y="71"/>
                  </a:lnTo>
                  <a:lnTo>
                    <a:pt x="136" y="71"/>
                  </a:lnTo>
                  <a:lnTo>
                    <a:pt x="136" y="71"/>
                  </a:lnTo>
                  <a:lnTo>
                    <a:pt x="136" y="71"/>
                  </a:lnTo>
                  <a:lnTo>
                    <a:pt x="136" y="72"/>
                  </a:lnTo>
                  <a:lnTo>
                    <a:pt x="138" y="72"/>
                  </a:lnTo>
                  <a:lnTo>
                    <a:pt x="138" y="72"/>
                  </a:lnTo>
                  <a:lnTo>
                    <a:pt x="139" y="69"/>
                  </a:lnTo>
                  <a:lnTo>
                    <a:pt x="139" y="67"/>
                  </a:lnTo>
                  <a:lnTo>
                    <a:pt x="138" y="64"/>
                  </a:lnTo>
                  <a:lnTo>
                    <a:pt x="138" y="63"/>
                  </a:lnTo>
                  <a:lnTo>
                    <a:pt x="138" y="61"/>
                  </a:lnTo>
                  <a:lnTo>
                    <a:pt x="138" y="59"/>
                  </a:lnTo>
                  <a:lnTo>
                    <a:pt x="138" y="59"/>
                  </a:lnTo>
                  <a:lnTo>
                    <a:pt x="139" y="58"/>
                  </a:lnTo>
                  <a:lnTo>
                    <a:pt x="139" y="58"/>
                  </a:lnTo>
                  <a:lnTo>
                    <a:pt x="140" y="58"/>
                  </a:lnTo>
                  <a:lnTo>
                    <a:pt x="142" y="58"/>
                  </a:lnTo>
                  <a:lnTo>
                    <a:pt x="144" y="59"/>
                  </a:lnTo>
                  <a:lnTo>
                    <a:pt x="147" y="61"/>
                  </a:lnTo>
                  <a:lnTo>
                    <a:pt x="145" y="61"/>
                  </a:lnTo>
                  <a:lnTo>
                    <a:pt x="147" y="63"/>
                  </a:lnTo>
                  <a:lnTo>
                    <a:pt x="147" y="63"/>
                  </a:lnTo>
                  <a:lnTo>
                    <a:pt x="147" y="64"/>
                  </a:lnTo>
                  <a:lnTo>
                    <a:pt x="147" y="64"/>
                  </a:lnTo>
                  <a:lnTo>
                    <a:pt x="148" y="64"/>
                  </a:lnTo>
                  <a:lnTo>
                    <a:pt x="149" y="64"/>
                  </a:lnTo>
                  <a:lnTo>
                    <a:pt x="149" y="65"/>
                  </a:lnTo>
                  <a:lnTo>
                    <a:pt x="149" y="65"/>
                  </a:lnTo>
                  <a:lnTo>
                    <a:pt x="149" y="65"/>
                  </a:lnTo>
                  <a:lnTo>
                    <a:pt x="148" y="65"/>
                  </a:lnTo>
                  <a:lnTo>
                    <a:pt x="148" y="65"/>
                  </a:lnTo>
                  <a:lnTo>
                    <a:pt x="149" y="67"/>
                  </a:lnTo>
                  <a:lnTo>
                    <a:pt x="148" y="67"/>
                  </a:lnTo>
                  <a:lnTo>
                    <a:pt x="148" y="67"/>
                  </a:lnTo>
                  <a:lnTo>
                    <a:pt x="148" y="67"/>
                  </a:lnTo>
                  <a:lnTo>
                    <a:pt x="148" y="67"/>
                  </a:lnTo>
                  <a:lnTo>
                    <a:pt x="149" y="67"/>
                  </a:lnTo>
                  <a:lnTo>
                    <a:pt x="149" y="68"/>
                  </a:lnTo>
                  <a:lnTo>
                    <a:pt x="149" y="68"/>
                  </a:lnTo>
                  <a:lnTo>
                    <a:pt x="149" y="68"/>
                  </a:lnTo>
                  <a:lnTo>
                    <a:pt x="149" y="69"/>
                  </a:lnTo>
                  <a:lnTo>
                    <a:pt x="148" y="69"/>
                  </a:lnTo>
                  <a:lnTo>
                    <a:pt x="149" y="69"/>
                  </a:lnTo>
                  <a:lnTo>
                    <a:pt x="149" y="69"/>
                  </a:lnTo>
                  <a:lnTo>
                    <a:pt x="149" y="69"/>
                  </a:lnTo>
                  <a:lnTo>
                    <a:pt x="149" y="71"/>
                  </a:lnTo>
                  <a:lnTo>
                    <a:pt x="149" y="71"/>
                  </a:lnTo>
                  <a:lnTo>
                    <a:pt x="151" y="72"/>
                  </a:lnTo>
                  <a:lnTo>
                    <a:pt x="149" y="72"/>
                  </a:lnTo>
                  <a:lnTo>
                    <a:pt x="149" y="72"/>
                  </a:lnTo>
                  <a:lnTo>
                    <a:pt x="149" y="72"/>
                  </a:lnTo>
                  <a:lnTo>
                    <a:pt x="149" y="72"/>
                  </a:lnTo>
                  <a:lnTo>
                    <a:pt x="148" y="72"/>
                  </a:lnTo>
                  <a:lnTo>
                    <a:pt x="149" y="73"/>
                  </a:lnTo>
                  <a:lnTo>
                    <a:pt x="151" y="76"/>
                  </a:lnTo>
                  <a:lnTo>
                    <a:pt x="149" y="76"/>
                  </a:lnTo>
                  <a:lnTo>
                    <a:pt x="149" y="76"/>
                  </a:lnTo>
                  <a:lnTo>
                    <a:pt x="149" y="77"/>
                  </a:lnTo>
                  <a:lnTo>
                    <a:pt x="149" y="77"/>
                  </a:lnTo>
                  <a:lnTo>
                    <a:pt x="149" y="76"/>
                  </a:lnTo>
                  <a:lnTo>
                    <a:pt x="151" y="77"/>
                  </a:lnTo>
                  <a:lnTo>
                    <a:pt x="151" y="77"/>
                  </a:lnTo>
                  <a:lnTo>
                    <a:pt x="151" y="77"/>
                  </a:lnTo>
                  <a:lnTo>
                    <a:pt x="151" y="77"/>
                  </a:lnTo>
                  <a:lnTo>
                    <a:pt x="149" y="77"/>
                  </a:lnTo>
                  <a:lnTo>
                    <a:pt x="149" y="77"/>
                  </a:lnTo>
                  <a:lnTo>
                    <a:pt x="149" y="77"/>
                  </a:lnTo>
                  <a:lnTo>
                    <a:pt x="149" y="77"/>
                  </a:lnTo>
                  <a:lnTo>
                    <a:pt x="151" y="78"/>
                  </a:lnTo>
                  <a:lnTo>
                    <a:pt x="151" y="78"/>
                  </a:lnTo>
                  <a:lnTo>
                    <a:pt x="151" y="80"/>
                  </a:lnTo>
                  <a:lnTo>
                    <a:pt x="152" y="80"/>
                  </a:lnTo>
                  <a:lnTo>
                    <a:pt x="151" y="80"/>
                  </a:lnTo>
                  <a:lnTo>
                    <a:pt x="151" y="81"/>
                  </a:lnTo>
                  <a:lnTo>
                    <a:pt x="151" y="81"/>
                  </a:lnTo>
                  <a:lnTo>
                    <a:pt x="152" y="81"/>
                  </a:lnTo>
                  <a:lnTo>
                    <a:pt x="152" y="82"/>
                  </a:lnTo>
                  <a:lnTo>
                    <a:pt x="152" y="82"/>
                  </a:lnTo>
                  <a:lnTo>
                    <a:pt x="152" y="82"/>
                  </a:lnTo>
                  <a:lnTo>
                    <a:pt x="152" y="84"/>
                  </a:lnTo>
                  <a:lnTo>
                    <a:pt x="152" y="84"/>
                  </a:lnTo>
                  <a:lnTo>
                    <a:pt x="153" y="84"/>
                  </a:lnTo>
                  <a:lnTo>
                    <a:pt x="153" y="84"/>
                  </a:lnTo>
                  <a:lnTo>
                    <a:pt x="153" y="85"/>
                  </a:lnTo>
                  <a:lnTo>
                    <a:pt x="153" y="86"/>
                  </a:lnTo>
                  <a:lnTo>
                    <a:pt x="153" y="88"/>
                  </a:lnTo>
                  <a:lnTo>
                    <a:pt x="153" y="88"/>
                  </a:lnTo>
                  <a:lnTo>
                    <a:pt x="153" y="88"/>
                  </a:lnTo>
                  <a:lnTo>
                    <a:pt x="153" y="88"/>
                  </a:lnTo>
                  <a:lnTo>
                    <a:pt x="155" y="89"/>
                  </a:lnTo>
                  <a:lnTo>
                    <a:pt x="153" y="89"/>
                  </a:lnTo>
                  <a:lnTo>
                    <a:pt x="153" y="89"/>
                  </a:lnTo>
                  <a:lnTo>
                    <a:pt x="153" y="89"/>
                  </a:lnTo>
                  <a:lnTo>
                    <a:pt x="153" y="90"/>
                  </a:lnTo>
                  <a:lnTo>
                    <a:pt x="153" y="90"/>
                  </a:lnTo>
                  <a:lnTo>
                    <a:pt x="153" y="90"/>
                  </a:lnTo>
                  <a:lnTo>
                    <a:pt x="153" y="92"/>
                  </a:lnTo>
                  <a:lnTo>
                    <a:pt x="153" y="92"/>
                  </a:lnTo>
                  <a:lnTo>
                    <a:pt x="155" y="93"/>
                  </a:lnTo>
                  <a:lnTo>
                    <a:pt x="153" y="93"/>
                  </a:lnTo>
                  <a:lnTo>
                    <a:pt x="153" y="93"/>
                  </a:lnTo>
                  <a:lnTo>
                    <a:pt x="152" y="93"/>
                  </a:lnTo>
                  <a:lnTo>
                    <a:pt x="152" y="93"/>
                  </a:lnTo>
                  <a:lnTo>
                    <a:pt x="153" y="93"/>
                  </a:lnTo>
                  <a:lnTo>
                    <a:pt x="152" y="93"/>
                  </a:lnTo>
                  <a:lnTo>
                    <a:pt x="152" y="94"/>
                  </a:lnTo>
                  <a:lnTo>
                    <a:pt x="153" y="94"/>
                  </a:lnTo>
                  <a:lnTo>
                    <a:pt x="153" y="93"/>
                  </a:lnTo>
                  <a:lnTo>
                    <a:pt x="155" y="94"/>
                  </a:lnTo>
                  <a:lnTo>
                    <a:pt x="155" y="94"/>
                  </a:lnTo>
                  <a:lnTo>
                    <a:pt x="153" y="94"/>
                  </a:lnTo>
                  <a:lnTo>
                    <a:pt x="155" y="94"/>
                  </a:lnTo>
                  <a:lnTo>
                    <a:pt x="155" y="94"/>
                  </a:lnTo>
                  <a:lnTo>
                    <a:pt x="156" y="96"/>
                  </a:lnTo>
                  <a:lnTo>
                    <a:pt x="156" y="94"/>
                  </a:lnTo>
                  <a:lnTo>
                    <a:pt x="156" y="93"/>
                  </a:lnTo>
                  <a:lnTo>
                    <a:pt x="156" y="85"/>
                  </a:lnTo>
                  <a:lnTo>
                    <a:pt x="156" y="82"/>
                  </a:lnTo>
                  <a:lnTo>
                    <a:pt x="156" y="82"/>
                  </a:lnTo>
                  <a:lnTo>
                    <a:pt x="156" y="81"/>
                  </a:lnTo>
                  <a:lnTo>
                    <a:pt x="155" y="81"/>
                  </a:lnTo>
                  <a:lnTo>
                    <a:pt x="155" y="81"/>
                  </a:lnTo>
                  <a:lnTo>
                    <a:pt x="156" y="81"/>
                  </a:lnTo>
                  <a:lnTo>
                    <a:pt x="156" y="81"/>
                  </a:lnTo>
                  <a:lnTo>
                    <a:pt x="156" y="81"/>
                  </a:lnTo>
                  <a:lnTo>
                    <a:pt x="156" y="81"/>
                  </a:lnTo>
                  <a:lnTo>
                    <a:pt x="156" y="81"/>
                  </a:lnTo>
                  <a:lnTo>
                    <a:pt x="161" y="81"/>
                  </a:lnTo>
                  <a:lnTo>
                    <a:pt x="165" y="81"/>
                  </a:lnTo>
                  <a:lnTo>
                    <a:pt x="166" y="81"/>
                  </a:lnTo>
                  <a:lnTo>
                    <a:pt x="168" y="81"/>
                  </a:lnTo>
                  <a:lnTo>
                    <a:pt x="168" y="81"/>
                  </a:lnTo>
                  <a:lnTo>
                    <a:pt x="166" y="81"/>
                  </a:lnTo>
                  <a:lnTo>
                    <a:pt x="166" y="81"/>
                  </a:lnTo>
                  <a:lnTo>
                    <a:pt x="165" y="81"/>
                  </a:lnTo>
                  <a:lnTo>
                    <a:pt x="165" y="81"/>
                  </a:lnTo>
                  <a:lnTo>
                    <a:pt x="166" y="81"/>
                  </a:lnTo>
                  <a:lnTo>
                    <a:pt x="166" y="81"/>
                  </a:lnTo>
                  <a:lnTo>
                    <a:pt x="166" y="81"/>
                  </a:lnTo>
                  <a:lnTo>
                    <a:pt x="166" y="85"/>
                  </a:lnTo>
                  <a:lnTo>
                    <a:pt x="166" y="86"/>
                  </a:lnTo>
                  <a:lnTo>
                    <a:pt x="166" y="89"/>
                  </a:lnTo>
                  <a:lnTo>
                    <a:pt x="166" y="92"/>
                  </a:lnTo>
                  <a:lnTo>
                    <a:pt x="166" y="94"/>
                  </a:lnTo>
                  <a:lnTo>
                    <a:pt x="165" y="107"/>
                  </a:lnTo>
                  <a:lnTo>
                    <a:pt x="166" y="119"/>
                  </a:lnTo>
                  <a:lnTo>
                    <a:pt x="168" y="128"/>
                  </a:lnTo>
                  <a:lnTo>
                    <a:pt x="168" y="135"/>
                  </a:lnTo>
                  <a:lnTo>
                    <a:pt x="168" y="144"/>
                  </a:lnTo>
                  <a:lnTo>
                    <a:pt x="168" y="153"/>
                  </a:lnTo>
                  <a:lnTo>
                    <a:pt x="169" y="171"/>
                  </a:lnTo>
                  <a:lnTo>
                    <a:pt x="169" y="181"/>
                  </a:lnTo>
                  <a:lnTo>
                    <a:pt x="169" y="190"/>
                  </a:lnTo>
                  <a:lnTo>
                    <a:pt x="169" y="188"/>
                  </a:lnTo>
                  <a:lnTo>
                    <a:pt x="170" y="174"/>
                  </a:lnTo>
                  <a:lnTo>
                    <a:pt x="170" y="162"/>
                  </a:lnTo>
                  <a:lnTo>
                    <a:pt x="172" y="150"/>
                  </a:lnTo>
                  <a:lnTo>
                    <a:pt x="173" y="144"/>
                  </a:lnTo>
                  <a:lnTo>
                    <a:pt x="174" y="140"/>
                  </a:lnTo>
                  <a:lnTo>
                    <a:pt x="176" y="140"/>
                  </a:lnTo>
                  <a:lnTo>
                    <a:pt x="176" y="148"/>
                  </a:lnTo>
                  <a:lnTo>
                    <a:pt x="176" y="160"/>
                  </a:lnTo>
                  <a:lnTo>
                    <a:pt x="176" y="175"/>
                  </a:lnTo>
                  <a:lnTo>
                    <a:pt x="176" y="188"/>
                  </a:lnTo>
                  <a:lnTo>
                    <a:pt x="178" y="186"/>
                  </a:lnTo>
                  <a:lnTo>
                    <a:pt x="178" y="185"/>
                  </a:lnTo>
                  <a:lnTo>
                    <a:pt x="180" y="183"/>
                  </a:lnTo>
                  <a:lnTo>
                    <a:pt x="182" y="181"/>
                  </a:lnTo>
                  <a:lnTo>
                    <a:pt x="183" y="177"/>
                  </a:lnTo>
                  <a:lnTo>
                    <a:pt x="186" y="174"/>
                  </a:lnTo>
                  <a:lnTo>
                    <a:pt x="189" y="171"/>
                  </a:lnTo>
                  <a:lnTo>
                    <a:pt x="191" y="170"/>
                  </a:lnTo>
                  <a:lnTo>
                    <a:pt x="194" y="168"/>
                  </a:lnTo>
                  <a:lnTo>
                    <a:pt x="198" y="168"/>
                  </a:lnTo>
                  <a:lnTo>
                    <a:pt x="198" y="168"/>
                  </a:lnTo>
                  <a:lnTo>
                    <a:pt x="198" y="166"/>
                  </a:lnTo>
                  <a:lnTo>
                    <a:pt x="199" y="165"/>
                  </a:lnTo>
                  <a:lnTo>
                    <a:pt x="197" y="165"/>
                  </a:lnTo>
                  <a:lnTo>
                    <a:pt x="194" y="165"/>
                  </a:lnTo>
                  <a:lnTo>
                    <a:pt x="194" y="164"/>
                  </a:lnTo>
                  <a:lnTo>
                    <a:pt x="194" y="165"/>
                  </a:lnTo>
                  <a:lnTo>
                    <a:pt x="195" y="165"/>
                  </a:lnTo>
                  <a:lnTo>
                    <a:pt x="195" y="165"/>
                  </a:lnTo>
                  <a:lnTo>
                    <a:pt x="197" y="165"/>
                  </a:lnTo>
                  <a:lnTo>
                    <a:pt x="197" y="165"/>
                  </a:lnTo>
                  <a:lnTo>
                    <a:pt x="195" y="165"/>
                  </a:lnTo>
                  <a:lnTo>
                    <a:pt x="195" y="165"/>
                  </a:lnTo>
                  <a:lnTo>
                    <a:pt x="195" y="165"/>
                  </a:lnTo>
                  <a:lnTo>
                    <a:pt x="195" y="165"/>
                  </a:lnTo>
                  <a:lnTo>
                    <a:pt x="195" y="165"/>
                  </a:lnTo>
                  <a:lnTo>
                    <a:pt x="195" y="164"/>
                  </a:lnTo>
                  <a:lnTo>
                    <a:pt x="195" y="164"/>
                  </a:lnTo>
                  <a:lnTo>
                    <a:pt x="195" y="164"/>
                  </a:lnTo>
                  <a:lnTo>
                    <a:pt x="195" y="162"/>
                  </a:lnTo>
                  <a:lnTo>
                    <a:pt x="197" y="158"/>
                  </a:lnTo>
                  <a:lnTo>
                    <a:pt x="199" y="154"/>
                  </a:lnTo>
                  <a:lnTo>
                    <a:pt x="200" y="152"/>
                  </a:lnTo>
                  <a:lnTo>
                    <a:pt x="202" y="150"/>
                  </a:lnTo>
                  <a:lnTo>
                    <a:pt x="203" y="150"/>
                  </a:lnTo>
                  <a:lnTo>
                    <a:pt x="203" y="152"/>
                  </a:lnTo>
                  <a:lnTo>
                    <a:pt x="203" y="154"/>
                  </a:lnTo>
                  <a:lnTo>
                    <a:pt x="202" y="158"/>
                  </a:lnTo>
                  <a:lnTo>
                    <a:pt x="202" y="164"/>
                  </a:lnTo>
                  <a:lnTo>
                    <a:pt x="203" y="164"/>
                  </a:lnTo>
                  <a:lnTo>
                    <a:pt x="203" y="164"/>
                  </a:lnTo>
                  <a:lnTo>
                    <a:pt x="203" y="160"/>
                  </a:lnTo>
                  <a:lnTo>
                    <a:pt x="203" y="154"/>
                  </a:lnTo>
                  <a:lnTo>
                    <a:pt x="203" y="149"/>
                  </a:lnTo>
                  <a:lnTo>
                    <a:pt x="204" y="145"/>
                  </a:lnTo>
                  <a:lnTo>
                    <a:pt x="203" y="141"/>
                  </a:lnTo>
                  <a:lnTo>
                    <a:pt x="202" y="137"/>
                  </a:lnTo>
                  <a:lnTo>
                    <a:pt x="202" y="137"/>
                  </a:lnTo>
                  <a:lnTo>
                    <a:pt x="202" y="137"/>
                  </a:lnTo>
                  <a:lnTo>
                    <a:pt x="200" y="137"/>
                  </a:lnTo>
                  <a:lnTo>
                    <a:pt x="200" y="137"/>
                  </a:lnTo>
                  <a:lnTo>
                    <a:pt x="200" y="137"/>
                  </a:lnTo>
                  <a:lnTo>
                    <a:pt x="199" y="139"/>
                  </a:lnTo>
                  <a:lnTo>
                    <a:pt x="198" y="139"/>
                  </a:lnTo>
                  <a:lnTo>
                    <a:pt x="199" y="139"/>
                  </a:lnTo>
                  <a:lnTo>
                    <a:pt x="200" y="137"/>
                  </a:lnTo>
                  <a:lnTo>
                    <a:pt x="203" y="137"/>
                  </a:lnTo>
                  <a:lnTo>
                    <a:pt x="206" y="136"/>
                  </a:lnTo>
                  <a:lnTo>
                    <a:pt x="206" y="133"/>
                  </a:lnTo>
                  <a:lnTo>
                    <a:pt x="206" y="133"/>
                  </a:lnTo>
                  <a:lnTo>
                    <a:pt x="206" y="133"/>
                  </a:lnTo>
                  <a:lnTo>
                    <a:pt x="206" y="133"/>
                  </a:lnTo>
                  <a:lnTo>
                    <a:pt x="206" y="133"/>
                  </a:lnTo>
                  <a:lnTo>
                    <a:pt x="207" y="132"/>
                  </a:lnTo>
                  <a:lnTo>
                    <a:pt x="208" y="132"/>
                  </a:lnTo>
                  <a:lnTo>
                    <a:pt x="208" y="132"/>
                  </a:lnTo>
                  <a:lnTo>
                    <a:pt x="208" y="132"/>
                  </a:lnTo>
                  <a:lnTo>
                    <a:pt x="208" y="132"/>
                  </a:lnTo>
                  <a:lnTo>
                    <a:pt x="208" y="132"/>
                  </a:lnTo>
                  <a:lnTo>
                    <a:pt x="210" y="133"/>
                  </a:lnTo>
                  <a:lnTo>
                    <a:pt x="210" y="132"/>
                  </a:lnTo>
                  <a:lnTo>
                    <a:pt x="211" y="135"/>
                  </a:lnTo>
                  <a:lnTo>
                    <a:pt x="212" y="135"/>
                  </a:lnTo>
                  <a:lnTo>
                    <a:pt x="212" y="135"/>
                  </a:lnTo>
                  <a:lnTo>
                    <a:pt x="214" y="130"/>
                  </a:lnTo>
                  <a:lnTo>
                    <a:pt x="214" y="124"/>
                  </a:lnTo>
                  <a:lnTo>
                    <a:pt x="214" y="120"/>
                  </a:lnTo>
                  <a:lnTo>
                    <a:pt x="214" y="119"/>
                  </a:lnTo>
                  <a:lnTo>
                    <a:pt x="214" y="119"/>
                  </a:lnTo>
                  <a:lnTo>
                    <a:pt x="214" y="119"/>
                  </a:lnTo>
                  <a:lnTo>
                    <a:pt x="214" y="119"/>
                  </a:lnTo>
                  <a:lnTo>
                    <a:pt x="214" y="119"/>
                  </a:lnTo>
                  <a:lnTo>
                    <a:pt x="215" y="119"/>
                  </a:lnTo>
                  <a:lnTo>
                    <a:pt x="215" y="119"/>
                  </a:lnTo>
                  <a:lnTo>
                    <a:pt x="214" y="119"/>
                  </a:lnTo>
                  <a:lnTo>
                    <a:pt x="212" y="119"/>
                  </a:lnTo>
                  <a:lnTo>
                    <a:pt x="212" y="119"/>
                  </a:lnTo>
                  <a:lnTo>
                    <a:pt x="212" y="119"/>
                  </a:lnTo>
                  <a:lnTo>
                    <a:pt x="212" y="119"/>
                  </a:lnTo>
                  <a:lnTo>
                    <a:pt x="215" y="119"/>
                  </a:lnTo>
                  <a:lnTo>
                    <a:pt x="215" y="118"/>
                  </a:lnTo>
                  <a:lnTo>
                    <a:pt x="216" y="116"/>
                  </a:lnTo>
                  <a:lnTo>
                    <a:pt x="216" y="115"/>
                  </a:lnTo>
                  <a:lnTo>
                    <a:pt x="216" y="115"/>
                  </a:lnTo>
                  <a:lnTo>
                    <a:pt x="216" y="115"/>
                  </a:lnTo>
                  <a:lnTo>
                    <a:pt x="216" y="115"/>
                  </a:lnTo>
                  <a:lnTo>
                    <a:pt x="217" y="115"/>
                  </a:lnTo>
                  <a:lnTo>
                    <a:pt x="216" y="115"/>
                  </a:lnTo>
                  <a:lnTo>
                    <a:pt x="216" y="115"/>
                  </a:lnTo>
                  <a:lnTo>
                    <a:pt x="216" y="115"/>
                  </a:lnTo>
                  <a:lnTo>
                    <a:pt x="217" y="115"/>
                  </a:lnTo>
                  <a:lnTo>
                    <a:pt x="220" y="115"/>
                  </a:lnTo>
                  <a:lnTo>
                    <a:pt x="225" y="116"/>
                  </a:lnTo>
                  <a:lnTo>
                    <a:pt x="225" y="116"/>
                  </a:lnTo>
                  <a:lnTo>
                    <a:pt x="225" y="116"/>
                  </a:lnTo>
                  <a:lnTo>
                    <a:pt x="225" y="116"/>
                  </a:lnTo>
                  <a:lnTo>
                    <a:pt x="225" y="116"/>
                  </a:lnTo>
                  <a:lnTo>
                    <a:pt x="225" y="119"/>
                  </a:lnTo>
                  <a:lnTo>
                    <a:pt x="228" y="119"/>
                  </a:lnTo>
                  <a:lnTo>
                    <a:pt x="228" y="119"/>
                  </a:lnTo>
                  <a:lnTo>
                    <a:pt x="228" y="120"/>
                  </a:lnTo>
                  <a:lnTo>
                    <a:pt x="228" y="120"/>
                  </a:lnTo>
                  <a:lnTo>
                    <a:pt x="227" y="123"/>
                  </a:lnTo>
                  <a:lnTo>
                    <a:pt x="225" y="127"/>
                  </a:lnTo>
                  <a:lnTo>
                    <a:pt x="227" y="131"/>
                  </a:lnTo>
                  <a:lnTo>
                    <a:pt x="227" y="124"/>
                  </a:lnTo>
                  <a:lnTo>
                    <a:pt x="227" y="126"/>
                  </a:lnTo>
                  <a:lnTo>
                    <a:pt x="228" y="122"/>
                  </a:lnTo>
                  <a:lnTo>
                    <a:pt x="228" y="118"/>
                  </a:lnTo>
                  <a:lnTo>
                    <a:pt x="228" y="115"/>
                  </a:lnTo>
                  <a:lnTo>
                    <a:pt x="228" y="113"/>
                  </a:lnTo>
                  <a:lnTo>
                    <a:pt x="229" y="113"/>
                  </a:lnTo>
                  <a:lnTo>
                    <a:pt x="229" y="111"/>
                  </a:lnTo>
                  <a:lnTo>
                    <a:pt x="229" y="110"/>
                  </a:lnTo>
                  <a:lnTo>
                    <a:pt x="231" y="110"/>
                  </a:lnTo>
                  <a:lnTo>
                    <a:pt x="231" y="107"/>
                  </a:lnTo>
                  <a:lnTo>
                    <a:pt x="231" y="105"/>
                  </a:lnTo>
                  <a:lnTo>
                    <a:pt x="231" y="102"/>
                  </a:lnTo>
                  <a:lnTo>
                    <a:pt x="231" y="99"/>
                  </a:lnTo>
                  <a:lnTo>
                    <a:pt x="232" y="98"/>
                  </a:lnTo>
                  <a:lnTo>
                    <a:pt x="232" y="96"/>
                  </a:lnTo>
                  <a:lnTo>
                    <a:pt x="233" y="93"/>
                  </a:lnTo>
                  <a:lnTo>
                    <a:pt x="233" y="88"/>
                  </a:lnTo>
                  <a:lnTo>
                    <a:pt x="233" y="86"/>
                  </a:lnTo>
                  <a:lnTo>
                    <a:pt x="233" y="86"/>
                  </a:lnTo>
                  <a:lnTo>
                    <a:pt x="233" y="86"/>
                  </a:lnTo>
                  <a:lnTo>
                    <a:pt x="233" y="86"/>
                  </a:lnTo>
                  <a:lnTo>
                    <a:pt x="233" y="86"/>
                  </a:lnTo>
                  <a:lnTo>
                    <a:pt x="232" y="86"/>
                  </a:lnTo>
                  <a:lnTo>
                    <a:pt x="231" y="86"/>
                  </a:lnTo>
                  <a:lnTo>
                    <a:pt x="232" y="86"/>
                  </a:lnTo>
                  <a:lnTo>
                    <a:pt x="233" y="86"/>
                  </a:lnTo>
                  <a:lnTo>
                    <a:pt x="233" y="86"/>
                  </a:lnTo>
                  <a:lnTo>
                    <a:pt x="233" y="86"/>
                  </a:lnTo>
                  <a:lnTo>
                    <a:pt x="233" y="85"/>
                  </a:lnTo>
                  <a:lnTo>
                    <a:pt x="233" y="85"/>
                  </a:lnTo>
                  <a:lnTo>
                    <a:pt x="233" y="85"/>
                  </a:lnTo>
                  <a:lnTo>
                    <a:pt x="233" y="85"/>
                  </a:lnTo>
                  <a:lnTo>
                    <a:pt x="232" y="85"/>
                  </a:lnTo>
                  <a:lnTo>
                    <a:pt x="232" y="85"/>
                  </a:lnTo>
                  <a:lnTo>
                    <a:pt x="233" y="85"/>
                  </a:lnTo>
                  <a:lnTo>
                    <a:pt x="235" y="85"/>
                  </a:lnTo>
                  <a:lnTo>
                    <a:pt x="237" y="86"/>
                  </a:lnTo>
                  <a:lnTo>
                    <a:pt x="240" y="86"/>
                  </a:lnTo>
                  <a:lnTo>
                    <a:pt x="242" y="86"/>
                  </a:lnTo>
                  <a:lnTo>
                    <a:pt x="244" y="86"/>
                  </a:lnTo>
                  <a:lnTo>
                    <a:pt x="244" y="84"/>
                  </a:lnTo>
                  <a:lnTo>
                    <a:pt x="244" y="84"/>
                  </a:lnTo>
                  <a:lnTo>
                    <a:pt x="244" y="82"/>
                  </a:lnTo>
                  <a:lnTo>
                    <a:pt x="242" y="82"/>
                  </a:lnTo>
                  <a:lnTo>
                    <a:pt x="242" y="82"/>
                  </a:lnTo>
                  <a:lnTo>
                    <a:pt x="242" y="82"/>
                  </a:lnTo>
                  <a:lnTo>
                    <a:pt x="244" y="82"/>
                  </a:lnTo>
                  <a:lnTo>
                    <a:pt x="244" y="81"/>
                  </a:lnTo>
                  <a:lnTo>
                    <a:pt x="244" y="81"/>
                  </a:lnTo>
                  <a:lnTo>
                    <a:pt x="245" y="80"/>
                  </a:lnTo>
                  <a:lnTo>
                    <a:pt x="245" y="80"/>
                  </a:lnTo>
                  <a:lnTo>
                    <a:pt x="245" y="80"/>
                  </a:lnTo>
                  <a:lnTo>
                    <a:pt x="245" y="80"/>
                  </a:lnTo>
                  <a:lnTo>
                    <a:pt x="245" y="78"/>
                  </a:lnTo>
                  <a:lnTo>
                    <a:pt x="244" y="77"/>
                  </a:lnTo>
                  <a:lnTo>
                    <a:pt x="244" y="77"/>
                  </a:lnTo>
                  <a:lnTo>
                    <a:pt x="242" y="76"/>
                  </a:lnTo>
                  <a:lnTo>
                    <a:pt x="244" y="75"/>
                  </a:lnTo>
                  <a:lnTo>
                    <a:pt x="244" y="75"/>
                  </a:lnTo>
                  <a:lnTo>
                    <a:pt x="244" y="75"/>
                  </a:lnTo>
                  <a:lnTo>
                    <a:pt x="245" y="73"/>
                  </a:lnTo>
                  <a:lnTo>
                    <a:pt x="246" y="73"/>
                  </a:lnTo>
                  <a:lnTo>
                    <a:pt x="249" y="73"/>
                  </a:lnTo>
                  <a:lnTo>
                    <a:pt x="253" y="75"/>
                  </a:lnTo>
                  <a:lnTo>
                    <a:pt x="252" y="76"/>
                  </a:lnTo>
                  <a:lnTo>
                    <a:pt x="252" y="76"/>
                  </a:lnTo>
                  <a:lnTo>
                    <a:pt x="253" y="76"/>
                  </a:lnTo>
                  <a:lnTo>
                    <a:pt x="252" y="76"/>
                  </a:lnTo>
                  <a:lnTo>
                    <a:pt x="252" y="76"/>
                  </a:lnTo>
                  <a:lnTo>
                    <a:pt x="252" y="76"/>
                  </a:lnTo>
                  <a:lnTo>
                    <a:pt x="252" y="76"/>
                  </a:lnTo>
                  <a:lnTo>
                    <a:pt x="252" y="76"/>
                  </a:lnTo>
                  <a:lnTo>
                    <a:pt x="252" y="76"/>
                  </a:lnTo>
                  <a:lnTo>
                    <a:pt x="252" y="76"/>
                  </a:lnTo>
                  <a:lnTo>
                    <a:pt x="252" y="76"/>
                  </a:lnTo>
                  <a:lnTo>
                    <a:pt x="252" y="76"/>
                  </a:lnTo>
                  <a:lnTo>
                    <a:pt x="254" y="76"/>
                  </a:lnTo>
                  <a:lnTo>
                    <a:pt x="253" y="75"/>
                  </a:lnTo>
                  <a:lnTo>
                    <a:pt x="254" y="75"/>
                  </a:lnTo>
                  <a:lnTo>
                    <a:pt x="254" y="75"/>
                  </a:lnTo>
                  <a:lnTo>
                    <a:pt x="254" y="75"/>
                  </a:lnTo>
                  <a:lnTo>
                    <a:pt x="254" y="75"/>
                  </a:lnTo>
                  <a:lnTo>
                    <a:pt x="255" y="75"/>
                  </a:lnTo>
                  <a:lnTo>
                    <a:pt x="255" y="75"/>
                  </a:lnTo>
                  <a:lnTo>
                    <a:pt x="255" y="75"/>
                  </a:lnTo>
                  <a:lnTo>
                    <a:pt x="257" y="75"/>
                  </a:lnTo>
                  <a:lnTo>
                    <a:pt x="257" y="75"/>
                  </a:lnTo>
                  <a:lnTo>
                    <a:pt x="257" y="75"/>
                  </a:lnTo>
                  <a:lnTo>
                    <a:pt x="257" y="75"/>
                  </a:lnTo>
                  <a:lnTo>
                    <a:pt x="257" y="75"/>
                  </a:lnTo>
                  <a:lnTo>
                    <a:pt x="257" y="75"/>
                  </a:lnTo>
                  <a:lnTo>
                    <a:pt x="257" y="75"/>
                  </a:lnTo>
                  <a:lnTo>
                    <a:pt x="257" y="75"/>
                  </a:lnTo>
                  <a:lnTo>
                    <a:pt x="257" y="75"/>
                  </a:lnTo>
                  <a:lnTo>
                    <a:pt x="257" y="75"/>
                  </a:lnTo>
                  <a:lnTo>
                    <a:pt x="257" y="75"/>
                  </a:lnTo>
                  <a:lnTo>
                    <a:pt x="255" y="75"/>
                  </a:lnTo>
                  <a:lnTo>
                    <a:pt x="255" y="75"/>
                  </a:lnTo>
                  <a:lnTo>
                    <a:pt x="257" y="75"/>
                  </a:lnTo>
                  <a:lnTo>
                    <a:pt x="259" y="75"/>
                  </a:lnTo>
                  <a:lnTo>
                    <a:pt x="259" y="75"/>
                  </a:lnTo>
                  <a:lnTo>
                    <a:pt x="261" y="75"/>
                  </a:lnTo>
                  <a:lnTo>
                    <a:pt x="262" y="75"/>
                  </a:lnTo>
                  <a:lnTo>
                    <a:pt x="262" y="75"/>
                  </a:lnTo>
                  <a:lnTo>
                    <a:pt x="262" y="75"/>
                  </a:lnTo>
                  <a:lnTo>
                    <a:pt x="262" y="75"/>
                  </a:lnTo>
                  <a:lnTo>
                    <a:pt x="262" y="75"/>
                  </a:lnTo>
                  <a:lnTo>
                    <a:pt x="262" y="75"/>
                  </a:lnTo>
                  <a:lnTo>
                    <a:pt x="262" y="75"/>
                  </a:lnTo>
                  <a:lnTo>
                    <a:pt x="262" y="76"/>
                  </a:lnTo>
                  <a:lnTo>
                    <a:pt x="265" y="76"/>
                  </a:lnTo>
                  <a:lnTo>
                    <a:pt x="266" y="76"/>
                  </a:lnTo>
                  <a:lnTo>
                    <a:pt x="266" y="76"/>
                  </a:lnTo>
                  <a:lnTo>
                    <a:pt x="263" y="76"/>
                  </a:lnTo>
                  <a:lnTo>
                    <a:pt x="263" y="76"/>
                  </a:lnTo>
                  <a:lnTo>
                    <a:pt x="263" y="77"/>
                  </a:lnTo>
                  <a:lnTo>
                    <a:pt x="263" y="77"/>
                  </a:lnTo>
                  <a:lnTo>
                    <a:pt x="263" y="77"/>
                  </a:lnTo>
                  <a:lnTo>
                    <a:pt x="265" y="77"/>
                  </a:lnTo>
                  <a:lnTo>
                    <a:pt x="265" y="77"/>
                  </a:lnTo>
                  <a:lnTo>
                    <a:pt x="265" y="78"/>
                  </a:lnTo>
                  <a:lnTo>
                    <a:pt x="265" y="78"/>
                  </a:lnTo>
                  <a:lnTo>
                    <a:pt x="265" y="78"/>
                  </a:lnTo>
                  <a:lnTo>
                    <a:pt x="265" y="78"/>
                  </a:lnTo>
                  <a:lnTo>
                    <a:pt x="265" y="78"/>
                  </a:lnTo>
                  <a:lnTo>
                    <a:pt x="265" y="80"/>
                  </a:lnTo>
                  <a:lnTo>
                    <a:pt x="265" y="80"/>
                  </a:lnTo>
                  <a:lnTo>
                    <a:pt x="265" y="80"/>
                  </a:lnTo>
                  <a:lnTo>
                    <a:pt x="265" y="80"/>
                  </a:lnTo>
                  <a:lnTo>
                    <a:pt x="265" y="80"/>
                  </a:lnTo>
                  <a:lnTo>
                    <a:pt x="265" y="80"/>
                  </a:lnTo>
                  <a:lnTo>
                    <a:pt x="265" y="80"/>
                  </a:lnTo>
                  <a:lnTo>
                    <a:pt x="265" y="80"/>
                  </a:lnTo>
                  <a:lnTo>
                    <a:pt x="265" y="81"/>
                  </a:lnTo>
                  <a:lnTo>
                    <a:pt x="266" y="81"/>
                  </a:lnTo>
                  <a:lnTo>
                    <a:pt x="266" y="81"/>
                  </a:lnTo>
                  <a:lnTo>
                    <a:pt x="266" y="81"/>
                  </a:lnTo>
                  <a:lnTo>
                    <a:pt x="266" y="81"/>
                  </a:lnTo>
                  <a:lnTo>
                    <a:pt x="263" y="85"/>
                  </a:lnTo>
                  <a:lnTo>
                    <a:pt x="263" y="88"/>
                  </a:lnTo>
                  <a:lnTo>
                    <a:pt x="262" y="89"/>
                  </a:lnTo>
                  <a:lnTo>
                    <a:pt x="261" y="89"/>
                  </a:lnTo>
                  <a:lnTo>
                    <a:pt x="258" y="88"/>
                  </a:lnTo>
                  <a:lnTo>
                    <a:pt x="258" y="89"/>
                  </a:lnTo>
                  <a:lnTo>
                    <a:pt x="259" y="89"/>
                  </a:lnTo>
                  <a:lnTo>
                    <a:pt x="259" y="89"/>
                  </a:lnTo>
                  <a:lnTo>
                    <a:pt x="259" y="89"/>
                  </a:lnTo>
                  <a:lnTo>
                    <a:pt x="259" y="89"/>
                  </a:lnTo>
                  <a:lnTo>
                    <a:pt x="259" y="89"/>
                  </a:lnTo>
                  <a:lnTo>
                    <a:pt x="259" y="89"/>
                  </a:lnTo>
                  <a:lnTo>
                    <a:pt x="259" y="89"/>
                  </a:lnTo>
                  <a:lnTo>
                    <a:pt x="258" y="89"/>
                  </a:lnTo>
                  <a:lnTo>
                    <a:pt x="258" y="89"/>
                  </a:lnTo>
                  <a:lnTo>
                    <a:pt x="258" y="89"/>
                  </a:lnTo>
                  <a:lnTo>
                    <a:pt x="258" y="89"/>
                  </a:lnTo>
                  <a:lnTo>
                    <a:pt x="258" y="89"/>
                  </a:lnTo>
                  <a:lnTo>
                    <a:pt x="258" y="89"/>
                  </a:lnTo>
                  <a:lnTo>
                    <a:pt x="259" y="90"/>
                  </a:lnTo>
                  <a:lnTo>
                    <a:pt x="258" y="89"/>
                  </a:lnTo>
                  <a:lnTo>
                    <a:pt x="258" y="89"/>
                  </a:lnTo>
                  <a:lnTo>
                    <a:pt x="258" y="90"/>
                  </a:lnTo>
                  <a:lnTo>
                    <a:pt x="259" y="90"/>
                  </a:lnTo>
                  <a:lnTo>
                    <a:pt x="259" y="92"/>
                  </a:lnTo>
                  <a:lnTo>
                    <a:pt x="258" y="92"/>
                  </a:lnTo>
                  <a:lnTo>
                    <a:pt x="258" y="92"/>
                  </a:lnTo>
                  <a:lnTo>
                    <a:pt x="258" y="92"/>
                  </a:lnTo>
                  <a:lnTo>
                    <a:pt x="258" y="93"/>
                  </a:lnTo>
                  <a:lnTo>
                    <a:pt x="257" y="93"/>
                  </a:lnTo>
                  <a:lnTo>
                    <a:pt x="257" y="93"/>
                  </a:lnTo>
                  <a:lnTo>
                    <a:pt x="257" y="94"/>
                  </a:lnTo>
                  <a:lnTo>
                    <a:pt x="257" y="94"/>
                  </a:lnTo>
                  <a:lnTo>
                    <a:pt x="257" y="94"/>
                  </a:lnTo>
                  <a:lnTo>
                    <a:pt x="257" y="94"/>
                  </a:lnTo>
                  <a:lnTo>
                    <a:pt x="257" y="94"/>
                  </a:lnTo>
                  <a:lnTo>
                    <a:pt x="257" y="94"/>
                  </a:lnTo>
                  <a:lnTo>
                    <a:pt x="254" y="93"/>
                  </a:lnTo>
                  <a:lnTo>
                    <a:pt x="253" y="93"/>
                  </a:lnTo>
                  <a:lnTo>
                    <a:pt x="254" y="98"/>
                  </a:lnTo>
                  <a:lnTo>
                    <a:pt x="257" y="105"/>
                  </a:lnTo>
                  <a:lnTo>
                    <a:pt x="257" y="102"/>
                  </a:lnTo>
                  <a:lnTo>
                    <a:pt x="258" y="99"/>
                  </a:lnTo>
                  <a:lnTo>
                    <a:pt x="258" y="99"/>
                  </a:lnTo>
                  <a:lnTo>
                    <a:pt x="258" y="98"/>
                  </a:lnTo>
                  <a:lnTo>
                    <a:pt x="258" y="96"/>
                  </a:lnTo>
                  <a:lnTo>
                    <a:pt x="259" y="93"/>
                  </a:lnTo>
                  <a:lnTo>
                    <a:pt x="259" y="90"/>
                  </a:lnTo>
                  <a:lnTo>
                    <a:pt x="261" y="89"/>
                  </a:lnTo>
                  <a:lnTo>
                    <a:pt x="261" y="89"/>
                  </a:lnTo>
                  <a:lnTo>
                    <a:pt x="261" y="89"/>
                  </a:lnTo>
                  <a:lnTo>
                    <a:pt x="259" y="89"/>
                  </a:lnTo>
                  <a:lnTo>
                    <a:pt x="259" y="89"/>
                  </a:lnTo>
                  <a:lnTo>
                    <a:pt x="259" y="89"/>
                  </a:lnTo>
                  <a:lnTo>
                    <a:pt x="261" y="89"/>
                  </a:lnTo>
                  <a:lnTo>
                    <a:pt x="262" y="89"/>
                  </a:lnTo>
                  <a:lnTo>
                    <a:pt x="263" y="90"/>
                  </a:lnTo>
                  <a:lnTo>
                    <a:pt x="266" y="90"/>
                  </a:lnTo>
                  <a:lnTo>
                    <a:pt x="266" y="89"/>
                  </a:lnTo>
                  <a:lnTo>
                    <a:pt x="266" y="89"/>
                  </a:lnTo>
                  <a:lnTo>
                    <a:pt x="266" y="90"/>
                  </a:lnTo>
                  <a:lnTo>
                    <a:pt x="267" y="90"/>
                  </a:lnTo>
                  <a:lnTo>
                    <a:pt x="267" y="85"/>
                  </a:lnTo>
                  <a:lnTo>
                    <a:pt x="270" y="80"/>
                  </a:lnTo>
                  <a:lnTo>
                    <a:pt x="271" y="76"/>
                  </a:lnTo>
                  <a:lnTo>
                    <a:pt x="271" y="76"/>
                  </a:lnTo>
                  <a:lnTo>
                    <a:pt x="271" y="75"/>
                  </a:lnTo>
                  <a:lnTo>
                    <a:pt x="271" y="75"/>
                  </a:lnTo>
                  <a:lnTo>
                    <a:pt x="271" y="75"/>
                  </a:lnTo>
                  <a:lnTo>
                    <a:pt x="271" y="73"/>
                  </a:lnTo>
                  <a:lnTo>
                    <a:pt x="271" y="73"/>
                  </a:lnTo>
                  <a:lnTo>
                    <a:pt x="271" y="73"/>
                  </a:lnTo>
                  <a:lnTo>
                    <a:pt x="271" y="73"/>
                  </a:lnTo>
                  <a:lnTo>
                    <a:pt x="276" y="73"/>
                  </a:lnTo>
                  <a:lnTo>
                    <a:pt x="279" y="73"/>
                  </a:lnTo>
                  <a:lnTo>
                    <a:pt x="282" y="73"/>
                  </a:lnTo>
                  <a:lnTo>
                    <a:pt x="282" y="73"/>
                  </a:lnTo>
                  <a:lnTo>
                    <a:pt x="282" y="73"/>
                  </a:lnTo>
                  <a:lnTo>
                    <a:pt x="280" y="73"/>
                  </a:lnTo>
                  <a:lnTo>
                    <a:pt x="280" y="73"/>
                  </a:lnTo>
                  <a:lnTo>
                    <a:pt x="280" y="73"/>
                  </a:lnTo>
                  <a:lnTo>
                    <a:pt x="280" y="73"/>
                  </a:lnTo>
                  <a:lnTo>
                    <a:pt x="280" y="73"/>
                  </a:lnTo>
                  <a:lnTo>
                    <a:pt x="280" y="75"/>
                  </a:lnTo>
                  <a:lnTo>
                    <a:pt x="280" y="75"/>
                  </a:lnTo>
                  <a:lnTo>
                    <a:pt x="282" y="76"/>
                  </a:lnTo>
                  <a:lnTo>
                    <a:pt x="282" y="76"/>
                  </a:lnTo>
                  <a:lnTo>
                    <a:pt x="282" y="76"/>
                  </a:lnTo>
                  <a:lnTo>
                    <a:pt x="282" y="76"/>
                  </a:lnTo>
                  <a:lnTo>
                    <a:pt x="282" y="76"/>
                  </a:lnTo>
                  <a:lnTo>
                    <a:pt x="282" y="76"/>
                  </a:lnTo>
                  <a:lnTo>
                    <a:pt x="282" y="76"/>
                  </a:lnTo>
                  <a:lnTo>
                    <a:pt x="282" y="77"/>
                  </a:lnTo>
                  <a:lnTo>
                    <a:pt x="282" y="77"/>
                  </a:lnTo>
                  <a:lnTo>
                    <a:pt x="282" y="80"/>
                  </a:lnTo>
                  <a:lnTo>
                    <a:pt x="282" y="82"/>
                  </a:lnTo>
                  <a:lnTo>
                    <a:pt x="282" y="86"/>
                  </a:lnTo>
                  <a:lnTo>
                    <a:pt x="280" y="89"/>
                  </a:lnTo>
                  <a:lnTo>
                    <a:pt x="280" y="90"/>
                  </a:lnTo>
                  <a:lnTo>
                    <a:pt x="279" y="102"/>
                  </a:lnTo>
                  <a:lnTo>
                    <a:pt x="278" y="116"/>
                  </a:lnTo>
                  <a:lnTo>
                    <a:pt x="278" y="116"/>
                  </a:lnTo>
                  <a:lnTo>
                    <a:pt x="278" y="122"/>
                  </a:lnTo>
                  <a:lnTo>
                    <a:pt x="278" y="127"/>
                  </a:lnTo>
                  <a:lnTo>
                    <a:pt x="279" y="131"/>
                  </a:lnTo>
                  <a:lnTo>
                    <a:pt x="279" y="130"/>
                  </a:lnTo>
                  <a:lnTo>
                    <a:pt x="279" y="130"/>
                  </a:lnTo>
                  <a:lnTo>
                    <a:pt x="279" y="128"/>
                  </a:lnTo>
                  <a:lnTo>
                    <a:pt x="279" y="126"/>
                  </a:lnTo>
                  <a:lnTo>
                    <a:pt x="279" y="123"/>
                  </a:lnTo>
                  <a:lnTo>
                    <a:pt x="279" y="122"/>
                  </a:lnTo>
                  <a:lnTo>
                    <a:pt x="279" y="115"/>
                  </a:lnTo>
                  <a:lnTo>
                    <a:pt x="279" y="110"/>
                  </a:lnTo>
                  <a:lnTo>
                    <a:pt x="280" y="105"/>
                  </a:lnTo>
                  <a:lnTo>
                    <a:pt x="280" y="102"/>
                  </a:lnTo>
                  <a:lnTo>
                    <a:pt x="282" y="99"/>
                  </a:lnTo>
                  <a:lnTo>
                    <a:pt x="282" y="96"/>
                  </a:lnTo>
                  <a:lnTo>
                    <a:pt x="283" y="92"/>
                  </a:lnTo>
                  <a:lnTo>
                    <a:pt x="284" y="84"/>
                  </a:lnTo>
                  <a:lnTo>
                    <a:pt x="284" y="77"/>
                  </a:lnTo>
                  <a:lnTo>
                    <a:pt x="288" y="71"/>
                  </a:lnTo>
                  <a:lnTo>
                    <a:pt x="288" y="69"/>
                  </a:lnTo>
                  <a:lnTo>
                    <a:pt x="289" y="69"/>
                  </a:lnTo>
                  <a:lnTo>
                    <a:pt x="291" y="68"/>
                  </a:lnTo>
                  <a:lnTo>
                    <a:pt x="293" y="67"/>
                  </a:lnTo>
                  <a:lnTo>
                    <a:pt x="295" y="65"/>
                  </a:lnTo>
                  <a:lnTo>
                    <a:pt x="296" y="67"/>
                  </a:lnTo>
                  <a:lnTo>
                    <a:pt x="296" y="67"/>
                  </a:lnTo>
                  <a:lnTo>
                    <a:pt x="296" y="68"/>
                  </a:lnTo>
                  <a:lnTo>
                    <a:pt x="296" y="71"/>
                  </a:lnTo>
                  <a:lnTo>
                    <a:pt x="295" y="73"/>
                  </a:lnTo>
                  <a:lnTo>
                    <a:pt x="295" y="73"/>
                  </a:lnTo>
                  <a:lnTo>
                    <a:pt x="296" y="73"/>
                  </a:lnTo>
                  <a:lnTo>
                    <a:pt x="296" y="73"/>
                  </a:lnTo>
                  <a:lnTo>
                    <a:pt x="296" y="73"/>
                  </a:lnTo>
                  <a:lnTo>
                    <a:pt x="296" y="73"/>
                  </a:lnTo>
                  <a:lnTo>
                    <a:pt x="296" y="73"/>
                  </a:lnTo>
                  <a:lnTo>
                    <a:pt x="296" y="73"/>
                  </a:lnTo>
                  <a:lnTo>
                    <a:pt x="295" y="73"/>
                  </a:lnTo>
                  <a:lnTo>
                    <a:pt x="295" y="73"/>
                  </a:lnTo>
                  <a:lnTo>
                    <a:pt x="295" y="73"/>
                  </a:lnTo>
                  <a:lnTo>
                    <a:pt x="296" y="73"/>
                  </a:lnTo>
                  <a:lnTo>
                    <a:pt x="296" y="73"/>
                  </a:lnTo>
                  <a:lnTo>
                    <a:pt x="296" y="73"/>
                  </a:lnTo>
                  <a:lnTo>
                    <a:pt x="296" y="73"/>
                  </a:lnTo>
                  <a:lnTo>
                    <a:pt x="299" y="73"/>
                  </a:lnTo>
                  <a:lnTo>
                    <a:pt x="301" y="73"/>
                  </a:lnTo>
                  <a:lnTo>
                    <a:pt x="304" y="75"/>
                  </a:lnTo>
                  <a:lnTo>
                    <a:pt x="305" y="75"/>
                  </a:lnTo>
                  <a:lnTo>
                    <a:pt x="305" y="75"/>
                  </a:lnTo>
                  <a:lnTo>
                    <a:pt x="305" y="75"/>
                  </a:lnTo>
                  <a:lnTo>
                    <a:pt x="305" y="75"/>
                  </a:lnTo>
                  <a:lnTo>
                    <a:pt x="305" y="75"/>
                  </a:lnTo>
                  <a:lnTo>
                    <a:pt x="305" y="75"/>
                  </a:lnTo>
                  <a:lnTo>
                    <a:pt x="309" y="65"/>
                  </a:lnTo>
                  <a:lnTo>
                    <a:pt x="312" y="64"/>
                  </a:lnTo>
                  <a:lnTo>
                    <a:pt x="312" y="68"/>
                  </a:lnTo>
                  <a:lnTo>
                    <a:pt x="312" y="76"/>
                  </a:lnTo>
                  <a:lnTo>
                    <a:pt x="310" y="88"/>
                  </a:lnTo>
                  <a:lnTo>
                    <a:pt x="309" y="101"/>
                  </a:lnTo>
                  <a:lnTo>
                    <a:pt x="308" y="114"/>
                  </a:lnTo>
                  <a:lnTo>
                    <a:pt x="305" y="127"/>
                  </a:lnTo>
                  <a:lnTo>
                    <a:pt x="304" y="137"/>
                  </a:lnTo>
                  <a:lnTo>
                    <a:pt x="303" y="145"/>
                  </a:lnTo>
                  <a:lnTo>
                    <a:pt x="301" y="148"/>
                  </a:lnTo>
                  <a:lnTo>
                    <a:pt x="293" y="181"/>
                  </a:lnTo>
                  <a:lnTo>
                    <a:pt x="293" y="182"/>
                  </a:lnTo>
                  <a:lnTo>
                    <a:pt x="292" y="183"/>
                  </a:lnTo>
                  <a:lnTo>
                    <a:pt x="292" y="185"/>
                  </a:lnTo>
                  <a:lnTo>
                    <a:pt x="291" y="190"/>
                  </a:lnTo>
                  <a:lnTo>
                    <a:pt x="289" y="192"/>
                  </a:lnTo>
                  <a:lnTo>
                    <a:pt x="289" y="192"/>
                  </a:lnTo>
                  <a:lnTo>
                    <a:pt x="289" y="192"/>
                  </a:lnTo>
                  <a:lnTo>
                    <a:pt x="289" y="194"/>
                  </a:lnTo>
                  <a:lnTo>
                    <a:pt x="289" y="194"/>
                  </a:lnTo>
                  <a:lnTo>
                    <a:pt x="292" y="192"/>
                  </a:lnTo>
                  <a:lnTo>
                    <a:pt x="292" y="192"/>
                  </a:lnTo>
                  <a:lnTo>
                    <a:pt x="291" y="192"/>
                  </a:lnTo>
                  <a:lnTo>
                    <a:pt x="288" y="194"/>
                  </a:lnTo>
                  <a:lnTo>
                    <a:pt x="286" y="194"/>
                  </a:lnTo>
                  <a:lnTo>
                    <a:pt x="283" y="194"/>
                  </a:lnTo>
                  <a:lnTo>
                    <a:pt x="279" y="194"/>
                  </a:lnTo>
                  <a:lnTo>
                    <a:pt x="276" y="194"/>
                  </a:lnTo>
                  <a:lnTo>
                    <a:pt x="275" y="194"/>
                  </a:lnTo>
                  <a:lnTo>
                    <a:pt x="275" y="194"/>
                  </a:lnTo>
                  <a:lnTo>
                    <a:pt x="275" y="194"/>
                  </a:lnTo>
                  <a:lnTo>
                    <a:pt x="275" y="194"/>
                  </a:lnTo>
                  <a:lnTo>
                    <a:pt x="274" y="191"/>
                  </a:lnTo>
                  <a:lnTo>
                    <a:pt x="272" y="188"/>
                  </a:lnTo>
                  <a:lnTo>
                    <a:pt x="269" y="181"/>
                  </a:lnTo>
                  <a:lnTo>
                    <a:pt x="266" y="174"/>
                  </a:lnTo>
                  <a:lnTo>
                    <a:pt x="259" y="145"/>
                  </a:lnTo>
                  <a:lnTo>
                    <a:pt x="257" y="136"/>
                  </a:lnTo>
                  <a:lnTo>
                    <a:pt x="254" y="145"/>
                  </a:lnTo>
                  <a:lnTo>
                    <a:pt x="252" y="153"/>
                  </a:lnTo>
                  <a:lnTo>
                    <a:pt x="248" y="166"/>
                  </a:lnTo>
                  <a:lnTo>
                    <a:pt x="242" y="182"/>
                  </a:lnTo>
                  <a:lnTo>
                    <a:pt x="245" y="182"/>
                  </a:lnTo>
                  <a:lnTo>
                    <a:pt x="246" y="182"/>
                  </a:lnTo>
                  <a:lnTo>
                    <a:pt x="245" y="182"/>
                  </a:lnTo>
                  <a:lnTo>
                    <a:pt x="242" y="182"/>
                  </a:lnTo>
                  <a:lnTo>
                    <a:pt x="238" y="199"/>
                  </a:lnTo>
                  <a:lnTo>
                    <a:pt x="235" y="211"/>
                  </a:lnTo>
                  <a:lnTo>
                    <a:pt x="232" y="216"/>
                  </a:lnTo>
                  <a:lnTo>
                    <a:pt x="231" y="220"/>
                  </a:lnTo>
                  <a:lnTo>
                    <a:pt x="229" y="221"/>
                  </a:lnTo>
                  <a:lnTo>
                    <a:pt x="229" y="221"/>
                  </a:lnTo>
                  <a:lnTo>
                    <a:pt x="229" y="221"/>
                  </a:lnTo>
                  <a:lnTo>
                    <a:pt x="229" y="221"/>
                  </a:lnTo>
                  <a:lnTo>
                    <a:pt x="228" y="221"/>
                  </a:lnTo>
                  <a:lnTo>
                    <a:pt x="227" y="221"/>
                  </a:lnTo>
                  <a:lnTo>
                    <a:pt x="223" y="221"/>
                  </a:lnTo>
                  <a:lnTo>
                    <a:pt x="220" y="221"/>
                  </a:lnTo>
                  <a:lnTo>
                    <a:pt x="216" y="220"/>
                  </a:lnTo>
                  <a:lnTo>
                    <a:pt x="214" y="220"/>
                  </a:lnTo>
                  <a:lnTo>
                    <a:pt x="212" y="220"/>
                  </a:lnTo>
                  <a:lnTo>
                    <a:pt x="211" y="220"/>
                  </a:lnTo>
                  <a:lnTo>
                    <a:pt x="212" y="220"/>
                  </a:lnTo>
                  <a:lnTo>
                    <a:pt x="215" y="220"/>
                  </a:lnTo>
                  <a:lnTo>
                    <a:pt x="215" y="220"/>
                  </a:lnTo>
                  <a:lnTo>
                    <a:pt x="215" y="220"/>
                  </a:lnTo>
                  <a:lnTo>
                    <a:pt x="215" y="220"/>
                  </a:lnTo>
                  <a:lnTo>
                    <a:pt x="215" y="219"/>
                  </a:lnTo>
                  <a:lnTo>
                    <a:pt x="211" y="208"/>
                  </a:lnTo>
                  <a:lnTo>
                    <a:pt x="208" y="200"/>
                  </a:lnTo>
                  <a:lnTo>
                    <a:pt x="206" y="194"/>
                  </a:lnTo>
                  <a:lnTo>
                    <a:pt x="203" y="188"/>
                  </a:lnTo>
                  <a:lnTo>
                    <a:pt x="202" y="185"/>
                  </a:lnTo>
                  <a:lnTo>
                    <a:pt x="199" y="183"/>
                  </a:lnTo>
                  <a:lnTo>
                    <a:pt x="198" y="181"/>
                  </a:lnTo>
                  <a:lnTo>
                    <a:pt x="197" y="182"/>
                  </a:lnTo>
                  <a:lnTo>
                    <a:pt x="197" y="183"/>
                  </a:lnTo>
                  <a:lnTo>
                    <a:pt x="193" y="187"/>
                  </a:lnTo>
                  <a:lnTo>
                    <a:pt x="190" y="192"/>
                  </a:lnTo>
                  <a:lnTo>
                    <a:pt x="187" y="196"/>
                  </a:lnTo>
                  <a:lnTo>
                    <a:pt x="187" y="198"/>
                  </a:lnTo>
                  <a:lnTo>
                    <a:pt x="187" y="199"/>
                  </a:lnTo>
                  <a:lnTo>
                    <a:pt x="186" y="200"/>
                  </a:lnTo>
                  <a:lnTo>
                    <a:pt x="186" y="202"/>
                  </a:lnTo>
                  <a:lnTo>
                    <a:pt x="185" y="204"/>
                  </a:lnTo>
                  <a:lnTo>
                    <a:pt x="185" y="203"/>
                  </a:lnTo>
                  <a:lnTo>
                    <a:pt x="185" y="203"/>
                  </a:lnTo>
                  <a:lnTo>
                    <a:pt x="185" y="203"/>
                  </a:lnTo>
                  <a:lnTo>
                    <a:pt x="183" y="204"/>
                  </a:lnTo>
                  <a:lnTo>
                    <a:pt x="183" y="205"/>
                  </a:lnTo>
                  <a:lnTo>
                    <a:pt x="182" y="211"/>
                  </a:lnTo>
                  <a:lnTo>
                    <a:pt x="181" y="211"/>
                  </a:lnTo>
                  <a:lnTo>
                    <a:pt x="181" y="213"/>
                  </a:lnTo>
                  <a:lnTo>
                    <a:pt x="180" y="217"/>
                  </a:lnTo>
                  <a:lnTo>
                    <a:pt x="180" y="220"/>
                  </a:lnTo>
                  <a:lnTo>
                    <a:pt x="178" y="222"/>
                  </a:lnTo>
                  <a:lnTo>
                    <a:pt x="177" y="222"/>
                  </a:lnTo>
                  <a:lnTo>
                    <a:pt x="176" y="224"/>
                  </a:lnTo>
                  <a:lnTo>
                    <a:pt x="161" y="254"/>
                  </a:lnTo>
                  <a:lnTo>
                    <a:pt x="155" y="270"/>
                  </a:lnTo>
                  <a:lnTo>
                    <a:pt x="148" y="287"/>
                  </a:lnTo>
                  <a:lnTo>
                    <a:pt x="143" y="302"/>
                  </a:lnTo>
                  <a:lnTo>
                    <a:pt x="134" y="318"/>
                  </a:lnTo>
                  <a:lnTo>
                    <a:pt x="132" y="321"/>
                  </a:lnTo>
                  <a:lnTo>
                    <a:pt x="130" y="322"/>
                  </a:lnTo>
                  <a:lnTo>
                    <a:pt x="130" y="323"/>
                  </a:lnTo>
                  <a:lnTo>
                    <a:pt x="130" y="323"/>
                  </a:lnTo>
                  <a:lnTo>
                    <a:pt x="132" y="323"/>
                  </a:lnTo>
                  <a:lnTo>
                    <a:pt x="132" y="325"/>
                  </a:lnTo>
                  <a:lnTo>
                    <a:pt x="132" y="325"/>
                  </a:lnTo>
                  <a:lnTo>
                    <a:pt x="131" y="323"/>
                  </a:lnTo>
                  <a:lnTo>
                    <a:pt x="130" y="323"/>
                  </a:lnTo>
                  <a:lnTo>
                    <a:pt x="127" y="322"/>
                  </a:lnTo>
                  <a:lnTo>
                    <a:pt x="125" y="321"/>
                  </a:lnTo>
                  <a:lnTo>
                    <a:pt x="122" y="319"/>
                  </a:lnTo>
                  <a:lnTo>
                    <a:pt x="119" y="318"/>
                  </a:lnTo>
                  <a:lnTo>
                    <a:pt x="118" y="318"/>
                  </a:lnTo>
                  <a:lnTo>
                    <a:pt x="117" y="318"/>
                  </a:lnTo>
                  <a:lnTo>
                    <a:pt x="117" y="318"/>
                  </a:lnTo>
                  <a:lnTo>
                    <a:pt x="117" y="318"/>
                  </a:lnTo>
                  <a:lnTo>
                    <a:pt x="117" y="317"/>
                  </a:lnTo>
                  <a:lnTo>
                    <a:pt x="117" y="317"/>
                  </a:lnTo>
                  <a:lnTo>
                    <a:pt x="117" y="315"/>
                  </a:lnTo>
                  <a:lnTo>
                    <a:pt x="117" y="312"/>
                  </a:lnTo>
                  <a:lnTo>
                    <a:pt x="117" y="304"/>
                  </a:lnTo>
                  <a:lnTo>
                    <a:pt x="117" y="287"/>
                  </a:lnTo>
                  <a:lnTo>
                    <a:pt x="117" y="276"/>
                  </a:lnTo>
                  <a:lnTo>
                    <a:pt x="117" y="267"/>
                  </a:lnTo>
                  <a:lnTo>
                    <a:pt x="117" y="257"/>
                  </a:lnTo>
                  <a:lnTo>
                    <a:pt x="114" y="257"/>
                  </a:lnTo>
                  <a:lnTo>
                    <a:pt x="114" y="254"/>
                  </a:lnTo>
                  <a:lnTo>
                    <a:pt x="114" y="253"/>
                  </a:lnTo>
                  <a:lnTo>
                    <a:pt x="114" y="253"/>
                  </a:lnTo>
                  <a:lnTo>
                    <a:pt x="114" y="251"/>
                  </a:lnTo>
                  <a:lnTo>
                    <a:pt x="115" y="251"/>
                  </a:lnTo>
                  <a:lnTo>
                    <a:pt x="115" y="250"/>
                  </a:lnTo>
                  <a:lnTo>
                    <a:pt x="115" y="247"/>
                  </a:lnTo>
                  <a:lnTo>
                    <a:pt x="114" y="250"/>
                  </a:lnTo>
                  <a:lnTo>
                    <a:pt x="113" y="242"/>
                  </a:lnTo>
                  <a:lnTo>
                    <a:pt x="111" y="241"/>
                  </a:lnTo>
                  <a:lnTo>
                    <a:pt x="111" y="238"/>
                  </a:lnTo>
                  <a:lnTo>
                    <a:pt x="110" y="234"/>
                  </a:lnTo>
                  <a:lnTo>
                    <a:pt x="111" y="237"/>
                  </a:lnTo>
                  <a:lnTo>
                    <a:pt x="110" y="233"/>
                  </a:lnTo>
                  <a:lnTo>
                    <a:pt x="110" y="229"/>
                  </a:lnTo>
                  <a:lnTo>
                    <a:pt x="109" y="226"/>
                  </a:lnTo>
                  <a:lnTo>
                    <a:pt x="108" y="226"/>
                  </a:lnTo>
                  <a:lnTo>
                    <a:pt x="109" y="225"/>
                  </a:lnTo>
                  <a:lnTo>
                    <a:pt x="109" y="225"/>
                  </a:lnTo>
                  <a:lnTo>
                    <a:pt x="109" y="224"/>
                  </a:lnTo>
                  <a:lnTo>
                    <a:pt x="109" y="222"/>
                  </a:lnTo>
                  <a:lnTo>
                    <a:pt x="109" y="219"/>
                  </a:lnTo>
                  <a:lnTo>
                    <a:pt x="108" y="219"/>
                  </a:lnTo>
                  <a:lnTo>
                    <a:pt x="106" y="216"/>
                  </a:lnTo>
                  <a:lnTo>
                    <a:pt x="106" y="213"/>
                  </a:lnTo>
                  <a:lnTo>
                    <a:pt x="105" y="209"/>
                  </a:lnTo>
                  <a:lnTo>
                    <a:pt x="104" y="204"/>
                  </a:lnTo>
                  <a:lnTo>
                    <a:pt x="104" y="200"/>
                  </a:lnTo>
                  <a:lnTo>
                    <a:pt x="104" y="200"/>
                  </a:lnTo>
                  <a:lnTo>
                    <a:pt x="104" y="199"/>
                  </a:lnTo>
                  <a:lnTo>
                    <a:pt x="104" y="198"/>
                  </a:lnTo>
                  <a:lnTo>
                    <a:pt x="104" y="198"/>
                  </a:lnTo>
                  <a:lnTo>
                    <a:pt x="104" y="199"/>
                  </a:lnTo>
                  <a:lnTo>
                    <a:pt x="100" y="186"/>
                  </a:lnTo>
                  <a:lnTo>
                    <a:pt x="97" y="174"/>
                  </a:lnTo>
                  <a:lnTo>
                    <a:pt x="97" y="173"/>
                  </a:lnTo>
                  <a:lnTo>
                    <a:pt x="92" y="182"/>
                  </a:lnTo>
                  <a:lnTo>
                    <a:pt x="88" y="192"/>
                  </a:lnTo>
                  <a:lnTo>
                    <a:pt x="81" y="204"/>
                  </a:lnTo>
                  <a:lnTo>
                    <a:pt x="83" y="203"/>
                  </a:lnTo>
                  <a:lnTo>
                    <a:pt x="75" y="228"/>
                  </a:lnTo>
                  <a:lnTo>
                    <a:pt x="75" y="226"/>
                  </a:lnTo>
                  <a:lnTo>
                    <a:pt x="72" y="233"/>
                  </a:lnTo>
                  <a:lnTo>
                    <a:pt x="72" y="233"/>
                  </a:lnTo>
                  <a:lnTo>
                    <a:pt x="72" y="234"/>
                  </a:lnTo>
                  <a:lnTo>
                    <a:pt x="71" y="238"/>
                  </a:lnTo>
                  <a:lnTo>
                    <a:pt x="71" y="241"/>
                  </a:lnTo>
                  <a:lnTo>
                    <a:pt x="70" y="245"/>
                  </a:lnTo>
                  <a:lnTo>
                    <a:pt x="70" y="245"/>
                  </a:lnTo>
                  <a:lnTo>
                    <a:pt x="70" y="247"/>
                  </a:lnTo>
                  <a:lnTo>
                    <a:pt x="70" y="247"/>
                  </a:lnTo>
                  <a:lnTo>
                    <a:pt x="70" y="247"/>
                  </a:lnTo>
                  <a:lnTo>
                    <a:pt x="62" y="249"/>
                  </a:lnTo>
                  <a:lnTo>
                    <a:pt x="56" y="249"/>
                  </a:lnTo>
                  <a:lnTo>
                    <a:pt x="54" y="249"/>
                  </a:lnTo>
                  <a:lnTo>
                    <a:pt x="53" y="250"/>
                  </a:lnTo>
                  <a:lnTo>
                    <a:pt x="53" y="249"/>
                  </a:lnTo>
                  <a:lnTo>
                    <a:pt x="54" y="249"/>
                  </a:lnTo>
                  <a:lnTo>
                    <a:pt x="54" y="249"/>
                  </a:lnTo>
                  <a:lnTo>
                    <a:pt x="54" y="249"/>
                  </a:lnTo>
                  <a:lnTo>
                    <a:pt x="53" y="249"/>
                  </a:lnTo>
                  <a:lnTo>
                    <a:pt x="53" y="249"/>
                  </a:lnTo>
                  <a:lnTo>
                    <a:pt x="53" y="249"/>
                  </a:lnTo>
                  <a:lnTo>
                    <a:pt x="53" y="249"/>
                  </a:lnTo>
                  <a:lnTo>
                    <a:pt x="53" y="249"/>
                  </a:lnTo>
                  <a:lnTo>
                    <a:pt x="53" y="249"/>
                  </a:lnTo>
                  <a:lnTo>
                    <a:pt x="53" y="247"/>
                  </a:lnTo>
                  <a:lnTo>
                    <a:pt x="50" y="241"/>
                  </a:lnTo>
                  <a:lnTo>
                    <a:pt x="50" y="237"/>
                  </a:lnTo>
                  <a:lnTo>
                    <a:pt x="47" y="225"/>
                  </a:lnTo>
                  <a:lnTo>
                    <a:pt x="45" y="212"/>
                  </a:lnTo>
                  <a:lnTo>
                    <a:pt x="43" y="202"/>
                  </a:lnTo>
                  <a:lnTo>
                    <a:pt x="42" y="174"/>
                  </a:lnTo>
                  <a:lnTo>
                    <a:pt x="41" y="160"/>
                  </a:lnTo>
                  <a:lnTo>
                    <a:pt x="39" y="157"/>
                  </a:lnTo>
                  <a:lnTo>
                    <a:pt x="39" y="156"/>
                  </a:lnTo>
                  <a:lnTo>
                    <a:pt x="39" y="156"/>
                  </a:lnTo>
                  <a:lnTo>
                    <a:pt x="39" y="156"/>
                  </a:lnTo>
                  <a:lnTo>
                    <a:pt x="39" y="154"/>
                  </a:lnTo>
                  <a:lnTo>
                    <a:pt x="38" y="148"/>
                  </a:lnTo>
                  <a:lnTo>
                    <a:pt x="36" y="141"/>
                  </a:lnTo>
                  <a:lnTo>
                    <a:pt x="34" y="136"/>
                  </a:lnTo>
                  <a:lnTo>
                    <a:pt x="33" y="135"/>
                  </a:lnTo>
                  <a:lnTo>
                    <a:pt x="29" y="139"/>
                  </a:lnTo>
                  <a:lnTo>
                    <a:pt x="22" y="145"/>
                  </a:lnTo>
                  <a:lnTo>
                    <a:pt x="20" y="148"/>
                  </a:lnTo>
                  <a:lnTo>
                    <a:pt x="19" y="150"/>
                  </a:lnTo>
                  <a:lnTo>
                    <a:pt x="17" y="150"/>
                  </a:lnTo>
                  <a:lnTo>
                    <a:pt x="17" y="150"/>
                  </a:lnTo>
                  <a:lnTo>
                    <a:pt x="17" y="150"/>
                  </a:lnTo>
                  <a:lnTo>
                    <a:pt x="17" y="150"/>
                  </a:lnTo>
                  <a:lnTo>
                    <a:pt x="11" y="149"/>
                  </a:lnTo>
                  <a:lnTo>
                    <a:pt x="7" y="148"/>
                  </a:lnTo>
                  <a:lnTo>
                    <a:pt x="3" y="147"/>
                  </a:lnTo>
                  <a:lnTo>
                    <a:pt x="1" y="145"/>
                  </a:lnTo>
                  <a:lnTo>
                    <a:pt x="0" y="145"/>
                  </a:lnTo>
                  <a:lnTo>
                    <a:pt x="0" y="145"/>
                  </a:lnTo>
                  <a:lnTo>
                    <a:pt x="0" y="145"/>
                  </a:lnTo>
                  <a:lnTo>
                    <a:pt x="1" y="145"/>
                  </a:lnTo>
                  <a:lnTo>
                    <a:pt x="1" y="145"/>
                  </a:lnTo>
                  <a:lnTo>
                    <a:pt x="3" y="147"/>
                  </a:lnTo>
                  <a:lnTo>
                    <a:pt x="3" y="147"/>
                  </a:lnTo>
                  <a:lnTo>
                    <a:pt x="3" y="147"/>
                  </a:lnTo>
                  <a:lnTo>
                    <a:pt x="1" y="145"/>
                  </a:lnTo>
                  <a:lnTo>
                    <a:pt x="1" y="145"/>
                  </a:lnTo>
                  <a:lnTo>
                    <a:pt x="1" y="145"/>
                  </a:lnTo>
                  <a:lnTo>
                    <a:pt x="1" y="144"/>
                  </a:lnTo>
                  <a:lnTo>
                    <a:pt x="1" y="133"/>
                  </a:lnTo>
                  <a:lnTo>
                    <a:pt x="3" y="119"/>
                  </a:lnTo>
                  <a:lnTo>
                    <a:pt x="5" y="92"/>
                  </a:lnTo>
                  <a:lnTo>
                    <a:pt x="5" y="68"/>
                  </a:lnTo>
                  <a:lnTo>
                    <a:pt x="7" y="47"/>
                  </a:lnTo>
                  <a:lnTo>
                    <a:pt x="5" y="25"/>
                  </a:lnTo>
                  <a:lnTo>
                    <a:pt x="5" y="22"/>
                  </a:lnTo>
                  <a:lnTo>
                    <a:pt x="4" y="16"/>
                  </a:lnTo>
                  <a:lnTo>
                    <a:pt x="3" y="9"/>
                  </a:lnTo>
                  <a:lnTo>
                    <a:pt x="1" y="3"/>
                  </a:lnTo>
                  <a:lnTo>
                    <a:pt x="1" y="1"/>
                  </a:lnTo>
                  <a:lnTo>
                    <a:pt x="1" y="0"/>
                  </a:lnTo>
                  <a:lnTo>
                    <a:pt x="3"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47"/>
            <p:cNvSpPr>
              <a:spLocks noEditPoints="1"/>
            </p:cNvSpPr>
            <p:nvPr/>
          </p:nvSpPr>
          <p:spPr bwMode="auto">
            <a:xfrm>
              <a:off x="9175169" y="964609"/>
              <a:ext cx="484728" cy="367456"/>
            </a:xfrm>
            <a:custGeom>
              <a:avLst/>
              <a:gdLst>
                <a:gd name="T0" fmla="*/ 54 w 186"/>
                <a:gd name="T1" fmla="*/ 111 h 141"/>
                <a:gd name="T2" fmla="*/ 29 w 186"/>
                <a:gd name="T3" fmla="*/ 106 h 141"/>
                <a:gd name="T4" fmla="*/ 28 w 186"/>
                <a:gd name="T5" fmla="*/ 103 h 141"/>
                <a:gd name="T6" fmla="*/ 64 w 186"/>
                <a:gd name="T7" fmla="*/ 95 h 141"/>
                <a:gd name="T8" fmla="*/ 131 w 186"/>
                <a:gd name="T9" fmla="*/ 110 h 141"/>
                <a:gd name="T10" fmla="*/ 164 w 186"/>
                <a:gd name="T11" fmla="*/ 89 h 141"/>
                <a:gd name="T12" fmla="*/ 134 w 186"/>
                <a:gd name="T13" fmla="*/ 78 h 141"/>
                <a:gd name="T14" fmla="*/ 165 w 186"/>
                <a:gd name="T15" fmla="*/ 77 h 141"/>
                <a:gd name="T16" fmla="*/ 28 w 186"/>
                <a:gd name="T17" fmla="*/ 65 h 141"/>
                <a:gd name="T18" fmla="*/ 33 w 186"/>
                <a:gd name="T19" fmla="*/ 56 h 141"/>
                <a:gd name="T20" fmla="*/ 96 w 186"/>
                <a:gd name="T21" fmla="*/ 49 h 141"/>
                <a:gd name="T22" fmla="*/ 50 w 186"/>
                <a:gd name="T23" fmla="*/ 43 h 141"/>
                <a:gd name="T24" fmla="*/ 115 w 186"/>
                <a:gd name="T25" fmla="*/ 31 h 141"/>
                <a:gd name="T26" fmla="*/ 107 w 186"/>
                <a:gd name="T27" fmla="*/ 1 h 141"/>
                <a:gd name="T28" fmla="*/ 115 w 186"/>
                <a:gd name="T29" fmla="*/ 6 h 141"/>
                <a:gd name="T30" fmla="*/ 122 w 186"/>
                <a:gd name="T31" fmla="*/ 11 h 141"/>
                <a:gd name="T32" fmla="*/ 130 w 186"/>
                <a:gd name="T33" fmla="*/ 18 h 141"/>
                <a:gd name="T34" fmla="*/ 126 w 186"/>
                <a:gd name="T35" fmla="*/ 28 h 141"/>
                <a:gd name="T36" fmla="*/ 107 w 186"/>
                <a:gd name="T37" fmla="*/ 34 h 141"/>
                <a:gd name="T38" fmla="*/ 135 w 186"/>
                <a:gd name="T39" fmla="*/ 43 h 141"/>
                <a:gd name="T40" fmla="*/ 155 w 186"/>
                <a:gd name="T41" fmla="*/ 51 h 141"/>
                <a:gd name="T42" fmla="*/ 156 w 186"/>
                <a:gd name="T43" fmla="*/ 55 h 141"/>
                <a:gd name="T44" fmla="*/ 155 w 186"/>
                <a:gd name="T45" fmla="*/ 69 h 141"/>
                <a:gd name="T46" fmla="*/ 162 w 186"/>
                <a:gd name="T47" fmla="*/ 82 h 141"/>
                <a:gd name="T48" fmla="*/ 165 w 186"/>
                <a:gd name="T49" fmla="*/ 86 h 141"/>
                <a:gd name="T50" fmla="*/ 169 w 186"/>
                <a:gd name="T51" fmla="*/ 96 h 141"/>
                <a:gd name="T52" fmla="*/ 173 w 186"/>
                <a:gd name="T53" fmla="*/ 108 h 141"/>
                <a:gd name="T54" fmla="*/ 185 w 186"/>
                <a:gd name="T55" fmla="*/ 121 h 141"/>
                <a:gd name="T56" fmla="*/ 145 w 186"/>
                <a:gd name="T57" fmla="*/ 129 h 141"/>
                <a:gd name="T58" fmla="*/ 119 w 186"/>
                <a:gd name="T59" fmla="*/ 129 h 141"/>
                <a:gd name="T60" fmla="*/ 98 w 186"/>
                <a:gd name="T61" fmla="*/ 141 h 141"/>
                <a:gd name="T62" fmla="*/ 106 w 186"/>
                <a:gd name="T63" fmla="*/ 115 h 141"/>
                <a:gd name="T64" fmla="*/ 76 w 186"/>
                <a:gd name="T65" fmla="*/ 129 h 141"/>
                <a:gd name="T66" fmla="*/ 71 w 186"/>
                <a:gd name="T67" fmla="*/ 117 h 141"/>
                <a:gd name="T68" fmla="*/ 51 w 186"/>
                <a:gd name="T69" fmla="*/ 120 h 141"/>
                <a:gd name="T70" fmla="*/ 32 w 186"/>
                <a:gd name="T71" fmla="*/ 121 h 141"/>
                <a:gd name="T72" fmla="*/ 24 w 186"/>
                <a:gd name="T73" fmla="*/ 116 h 141"/>
                <a:gd name="T74" fmla="*/ 17 w 186"/>
                <a:gd name="T75" fmla="*/ 108 h 141"/>
                <a:gd name="T76" fmla="*/ 11 w 186"/>
                <a:gd name="T77" fmla="*/ 106 h 141"/>
                <a:gd name="T78" fmla="*/ 0 w 186"/>
                <a:gd name="T79" fmla="*/ 99 h 141"/>
                <a:gd name="T80" fmla="*/ 9 w 186"/>
                <a:gd name="T81" fmla="*/ 91 h 141"/>
                <a:gd name="T82" fmla="*/ 15 w 186"/>
                <a:gd name="T83" fmla="*/ 94 h 141"/>
                <a:gd name="T84" fmla="*/ 20 w 186"/>
                <a:gd name="T85" fmla="*/ 96 h 141"/>
                <a:gd name="T86" fmla="*/ 24 w 186"/>
                <a:gd name="T87" fmla="*/ 100 h 141"/>
                <a:gd name="T88" fmla="*/ 13 w 186"/>
                <a:gd name="T89" fmla="*/ 81 h 141"/>
                <a:gd name="T90" fmla="*/ 28 w 186"/>
                <a:gd name="T91" fmla="*/ 87 h 141"/>
                <a:gd name="T92" fmla="*/ 18 w 186"/>
                <a:gd name="T93" fmla="*/ 70 h 141"/>
                <a:gd name="T94" fmla="*/ 26 w 186"/>
                <a:gd name="T95" fmla="*/ 64 h 141"/>
                <a:gd name="T96" fmla="*/ 28 w 186"/>
                <a:gd name="T97" fmla="*/ 64 h 141"/>
                <a:gd name="T98" fmla="*/ 30 w 186"/>
                <a:gd name="T99" fmla="*/ 53 h 141"/>
                <a:gd name="T100" fmla="*/ 32 w 186"/>
                <a:gd name="T101" fmla="*/ 55 h 141"/>
                <a:gd name="T102" fmla="*/ 52 w 186"/>
                <a:gd name="T103" fmla="*/ 65 h 141"/>
                <a:gd name="T104" fmla="*/ 54 w 186"/>
                <a:gd name="T105" fmla="*/ 45 h 141"/>
                <a:gd name="T106" fmla="*/ 63 w 186"/>
                <a:gd name="T107" fmla="*/ 32 h 141"/>
                <a:gd name="T108" fmla="*/ 75 w 186"/>
                <a:gd name="T109" fmla="*/ 39 h 141"/>
                <a:gd name="T110" fmla="*/ 67 w 186"/>
                <a:gd name="T111" fmla="*/ 26 h 141"/>
                <a:gd name="T112" fmla="*/ 88 w 186"/>
                <a:gd name="T113" fmla="*/ 34 h 141"/>
                <a:gd name="T114" fmla="*/ 79 w 186"/>
                <a:gd name="T115" fmla="*/ 13 h 141"/>
                <a:gd name="T116" fmla="*/ 113 w 186"/>
                <a:gd name="T117" fmla="*/ 27 h 141"/>
                <a:gd name="T118" fmla="*/ 106 w 186"/>
                <a:gd name="T119" fmla="*/ 22 h 141"/>
                <a:gd name="T120" fmla="*/ 101 w 186"/>
                <a:gd name="T121" fmla="*/ 14 h 141"/>
                <a:gd name="T122" fmla="*/ 97 w 186"/>
                <a:gd name="T123" fmla="*/ 10 h 141"/>
                <a:gd name="T124" fmla="*/ 105 w 186"/>
                <a:gd name="T125"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41">
                  <a:moveTo>
                    <a:pt x="127" y="137"/>
                  </a:moveTo>
                  <a:lnTo>
                    <a:pt x="127" y="138"/>
                  </a:lnTo>
                  <a:lnTo>
                    <a:pt x="127" y="138"/>
                  </a:lnTo>
                  <a:lnTo>
                    <a:pt x="127" y="137"/>
                  </a:lnTo>
                  <a:close/>
                  <a:moveTo>
                    <a:pt x="118" y="130"/>
                  </a:moveTo>
                  <a:lnTo>
                    <a:pt x="118" y="130"/>
                  </a:lnTo>
                  <a:lnTo>
                    <a:pt x="118" y="130"/>
                  </a:lnTo>
                  <a:lnTo>
                    <a:pt x="117" y="130"/>
                  </a:lnTo>
                  <a:lnTo>
                    <a:pt x="118" y="130"/>
                  </a:lnTo>
                  <a:close/>
                  <a:moveTo>
                    <a:pt x="32" y="121"/>
                  </a:moveTo>
                  <a:lnTo>
                    <a:pt x="32" y="121"/>
                  </a:lnTo>
                  <a:lnTo>
                    <a:pt x="32" y="121"/>
                  </a:lnTo>
                  <a:lnTo>
                    <a:pt x="32" y="121"/>
                  </a:lnTo>
                  <a:close/>
                  <a:moveTo>
                    <a:pt x="55" y="110"/>
                  </a:moveTo>
                  <a:lnTo>
                    <a:pt x="54" y="110"/>
                  </a:lnTo>
                  <a:lnTo>
                    <a:pt x="54" y="110"/>
                  </a:lnTo>
                  <a:lnTo>
                    <a:pt x="55" y="110"/>
                  </a:lnTo>
                  <a:close/>
                  <a:moveTo>
                    <a:pt x="55" y="110"/>
                  </a:moveTo>
                  <a:lnTo>
                    <a:pt x="54" y="110"/>
                  </a:lnTo>
                  <a:lnTo>
                    <a:pt x="54" y="111"/>
                  </a:lnTo>
                  <a:lnTo>
                    <a:pt x="54" y="111"/>
                  </a:lnTo>
                  <a:lnTo>
                    <a:pt x="54" y="111"/>
                  </a:lnTo>
                  <a:lnTo>
                    <a:pt x="54" y="111"/>
                  </a:lnTo>
                  <a:lnTo>
                    <a:pt x="55" y="110"/>
                  </a:lnTo>
                  <a:lnTo>
                    <a:pt x="55" y="110"/>
                  </a:lnTo>
                  <a:lnTo>
                    <a:pt x="55" y="110"/>
                  </a:lnTo>
                  <a:close/>
                  <a:moveTo>
                    <a:pt x="105" y="110"/>
                  </a:moveTo>
                  <a:lnTo>
                    <a:pt x="104" y="110"/>
                  </a:lnTo>
                  <a:lnTo>
                    <a:pt x="105" y="110"/>
                  </a:lnTo>
                  <a:lnTo>
                    <a:pt x="105" y="110"/>
                  </a:lnTo>
                  <a:close/>
                  <a:moveTo>
                    <a:pt x="30" y="108"/>
                  </a:moveTo>
                  <a:lnTo>
                    <a:pt x="30" y="108"/>
                  </a:lnTo>
                  <a:lnTo>
                    <a:pt x="30" y="108"/>
                  </a:lnTo>
                  <a:lnTo>
                    <a:pt x="30" y="108"/>
                  </a:lnTo>
                  <a:close/>
                  <a:moveTo>
                    <a:pt x="30" y="107"/>
                  </a:moveTo>
                  <a:lnTo>
                    <a:pt x="30" y="107"/>
                  </a:lnTo>
                  <a:lnTo>
                    <a:pt x="30" y="108"/>
                  </a:lnTo>
                  <a:lnTo>
                    <a:pt x="30" y="108"/>
                  </a:lnTo>
                  <a:lnTo>
                    <a:pt x="30" y="107"/>
                  </a:lnTo>
                  <a:lnTo>
                    <a:pt x="30" y="107"/>
                  </a:lnTo>
                  <a:close/>
                  <a:moveTo>
                    <a:pt x="29" y="106"/>
                  </a:moveTo>
                  <a:lnTo>
                    <a:pt x="29" y="106"/>
                  </a:lnTo>
                  <a:lnTo>
                    <a:pt x="29" y="107"/>
                  </a:lnTo>
                  <a:lnTo>
                    <a:pt x="29" y="106"/>
                  </a:lnTo>
                  <a:close/>
                  <a:moveTo>
                    <a:pt x="28" y="104"/>
                  </a:moveTo>
                  <a:lnTo>
                    <a:pt x="28" y="106"/>
                  </a:lnTo>
                  <a:lnTo>
                    <a:pt x="28" y="106"/>
                  </a:lnTo>
                  <a:lnTo>
                    <a:pt x="28" y="106"/>
                  </a:lnTo>
                  <a:lnTo>
                    <a:pt x="28" y="106"/>
                  </a:lnTo>
                  <a:lnTo>
                    <a:pt x="29" y="106"/>
                  </a:lnTo>
                  <a:lnTo>
                    <a:pt x="29" y="106"/>
                  </a:lnTo>
                  <a:lnTo>
                    <a:pt x="29" y="104"/>
                  </a:lnTo>
                  <a:lnTo>
                    <a:pt x="29" y="104"/>
                  </a:lnTo>
                  <a:lnTo>
                    <a:pt x="28" y="104"/>
                  </a:lnTo>
                  <a:close/>
                  <a:moveTo>
                    <a:pt x="28" y="103"/>
                  </a:moveTo>
                  <a:lnTo>
                    <a:pt x="28" y="104"/>
                  </a:lnTo>
                  <a:lnTo>
                    <a:pt x="26" y="104"/>
                  </a:lnTo>
                  <a:lnTo>
                    <a:pt x="28" y="104"/>
                  </a:lnTo>
                  <a:lnTo>
                    <a:pt x="28" y="104"/>
                  </a:lnTo>
                  <a:lnTo>
                    <a:pt x="28" y="104"/>
                  </a:lnTo>
                  <a:lnTo>
                    <a:pt x="28" y="104"/>
                  </a:lnTo>
                  <a:lnTo>
                    <a:pt x="28" y="103"/>
                  </a:lnTo>
                  <a:close/>
                  <a:moveTo>
                    <a:pt x="28" y="103"/>
                  </a:moveTo>
                  <a:lnTo>
                    <a:pt x="26" y="103"/>
                  </a:lnTo>
                  <a:lnTo>
                    <a:pt x="28" y="103"/>
                  </a:lnTo>
                  <a:lnTo>
                    <a:pt x="28" y="103"/>
                  </a:lnTo>
                  <a:close/>
                  <a:moveTo>
                    <a:pt x="162" y="103"/>
                  </a:moveTo>
                  <a:lnTo>
                    <a:pt x="162" y="103"/>
                  </a:lnTo>
                  <a:lnTo>
                    <a:pt x="164" y="103"/>
                  </a:lnTo>
                  <a:lnTo>
                    <a:pt x="162" y="103"/>
                  </a:lnTo>
                  <a:close/>
                  <a:moveTo>
                    <a:pt x="25" y="100"/>
                  </a:moveTo>
                  <a:lnTo>
                    <a:pt x="25" y="102"/>
                  </a:lnTo>
                  <a:lnTo>
                    <a:pt x="25" y="102"/>
                  </a:lnTo>
                  <a:lnTo>
                    <a:pt x="25" y="102"/>
                  </a:lnTo>
                  <a:lnTo>
                    <a:pt x="25" y="102"/>
                  </a:lnTo>
                  <a:lnTo>
                    <a:pt x="25" y="102"/>
                  </a:lnTo>
                  <a:lnTo>
                    <a:pt x="25" y="102"/>
                  </a:lnTo>
                  <a:lnTo>
                    <a:pt x="26" y="103"/>
                  </a:lnTo>
                  <a:lnTo>
                    <a:pt x="26" y="103"/>
                  </a:lnTo>
                  <a:lnTo>
                    <a:pt x="26" y="103"/>
                  </a:lnTo>
                  <a:lnTo>
                    <a:pt x="26" y="103"/>
                  </a:lnTo>
                  <a:lnTo>
                    <a:pt x="26" y="103"/>
                  </a:lnTo>
                  <a:lnTo>
                    <a:pt x="25" y="100"/>
                  </a:lnTo>
                  <a:close/>
                  <a:moveTo>
                    <a:pt x="60" y="93"/>
                  </a:moveTo>
                  <a:lnTo>
                    <a:pt x="62" y="95"/>
                  </a:lnTo>
                  <a:lnTo>
                    <a:pt x="64" y="99"/>
                  </a:lnTo>
                  <a:lnTo>
                    <a:pt x="66" y="98"/>
                  </a:lnTo>
                  <a:lnTo>
                    <a:pt x="64" y="95"/>
                  </a:lnTo>
                  <a:lnTo>
                    <a:pt x="60" y="93"/>
                  </a:lnTo>
                  <a:close/>
                  <a:moveTo>
                    <a:pt x="155" y="90"/>
                  </a:moveTo>
                  <a:lnTo>
                    <a:pt x="155" y="91"/>
                  </a:lnTo>
                  <a:lnTo>
                    <a:pt x="153" y="91"/>
                  </a:lnTo>
                  <a:lnTo>
                    <a:pt x="152" y="93"/>
                  </a:lnTo>
                  <a:lnTo>
                    <a:pt x="151" y="94"/>
                  </a:lnTo>
                  <a:lnTo>
                    <a:pt x="149" y="95"/>
                  </a:lnTo>
                  <a:lnTo>
                    <a:pt x="148" y="95"/>
                  </a:lnTo>
                  <a:lnTo>
                    <a:pt x="148" y="95"/>
                  </a:lnTo>
                  <a:lnTo>
                    <a:pt x="147" y="98"/>
                  </a:lnTo>
                  <a:lnTo>
                    <a:pt x="144" y="99"/>
                  </a:lnTo>
                  <a:lnTo>
                    <a:pt x="142" y="102"/>
                  </a:lnTo>
                  <a:lnTo>
                    <a:pt x="139" y="103"/>
                  </a:lnTo>
                  <a:lnTo>
                    <a:pt x="135" y="106"/>
                  </a:lnTo>
                  <a:lnTo>
                    <a:pt x="135" y="106"/>
                  </a:lnTo>
                  <a:lnTo>
                    <a:pt x="134" y="107"/>
                  </a:lnTo>
                  <a:lnTo>
                    <a:pt x="134" y="107"/>
                  </a:lnTo>
                  <a:lnTo>
                    <a:pt x="134" y="107"/>
                  </a:lnTo>
                  <a:lnTo>
                    <a:pt x="132" y="107"/>
                  </a:lnTo>
                  <a:lnTo>
                    <a:pt x="127" y="112"/>
                  </a:lnTo>
                  <a:lnTo>
                    <a:pt x="130" y="110"/>
                  </a:lnTo>
                  <a:lnTo>
                    <a:pt x="131" y="110"/>
                  </a:lnTo>
                  <a:lnTo>
                    <a:pt x="131" y="111"/>
                  </a:lnTo>
                  <a:lnTo>
                    <a:pt x="130" y="111"/>
                  </a:lnTo>
                  <a:lnTo>
                    <a:pt x="130" y="112"/>
                  </a:lnTo>
                  <a:lnTo>
                    <a:pt x="131" y="111"/>
                  </a:lnTo>
                  <a:lnTo>
                    <a:pt x="132" y="111"/>
                  </a:lnTo>
                  <a:lnTo>
                    <a:pt x="132" y="111"/>
                  </a:lnTo>
                  <a:lnTo>
                    <a:pt x="132" y="111"/>
                  </a:lnTo>
                  <a:lnTo>
                    <a:pt x="131" y="112"/>
                  </a:lnTo>
                  <a:lnTo>
                    <a:pt x="132" y="112"/>
                  </a:lnTo>
                  <a:lnTo>
                    <a:pt x="132" y="111"/>
                  </a:lnTo>
                  <a:lnTo>
                    <a:pt x="136" y="108"/>
                  </a:lnTo>
                  <a:lnTo>
                    <a:pt x="140" y="103"/>
                  </a:lnTo>
                  <a:lnTo>
                    <a:pt x="144" y="99"/>
                  </a:lnTo>
                  <a:lnTo>
                    <a:pt x="149" y="96"/>
                  </a:lnTo>
                  <a:lnTo>
                    <a:pt x="152" y="94"/>
                  </a:lnTo>
                  <a:lnTo>
                    <a:pt x="152" y="94"/>
                  </a:lnTo>
                  <a:lnTo>
                    <a:pt x="152" y="94"/>
                  </a:lnTo>
                  <a:lnTo>
                    <a:pt x="152" y="94"/>
                  </a:lnTo>
                  <a:lnTo>
                    <a:pt x="153" y="93"/>
                  </a:lnTo>
                  <a:lnTo>
                    <a:pt x="155" y="91"/>
                  </a:lnTo>
                  <a:lnTo>
                    <a:pt x="155" y="90"/>
                  </a:lnTo>
                  <a:close/>
                  <a:moveTo>
                    <a:pt x="164" y="89"/>
                  </a:moveTo>
                  <a:lnTo>
                    <a:pt x="162" y="89"/>
                  </a:lnTo>
                  <a:lnTo>
                    <a:pt x="162" y="89"/>
                  </a:lnTo>
                  <a:lnTo>
                    <a:pt x="164" y="89"/>
                  </a:lnTo>
                  <a:close/>
                  <a:moveTo>
                    <a:pt x="147" y="83"/>
                  </a:moveTo>
                  <a:lnTo>
                    <a:pt x="138" y="89"/>
                  </a:lnTo>
                  <a:lnTo>
                    <a:pt x="128" y="95"/>
                  </a:lnTo>
                  <a:lnTo>
                    <a:pt x="123" y="98"/>
                  </a:lnTo>
                  <a:lnTo>
                    <a:pt x="119" y="99"/>
                  </a:lnTo>
                  <a:lnTo>
                    <a:pt x="115" y="102"/>
                  </a:lnTo>
                  <a:lnTo>
                    <a:pt x="118" y="107"/>
                  </a:lnTo>
                  <a:lnTo>
                    <a:pt x="121" y="104"/>
                  </a:lnTo>
                  <a:lnTo>
                    <a:pt x="124" y="100"/>
                  </a:lnTo>
                  <a:lnTo>
                    <a:pt x="127" y="99"/>
                  </a:lnTo>
                  <a:lnTo>
                    <a:pt x="128" y="98"/>
                  </a:lnTo>
                  <a:lnTo>
                    <a:pt x="128" y="98"/>
                  </a:lnTo>
                  <a:lnTo>
                    <a:pt x="128" y="98"/>
                  </a:lnTo>
                  <a:lnTo>
                    <a:pt x="130" y="96"/>
                  </a:lnTo>
                  <a:lnTo>
                    <a:pt x="139" y="90"/>
                  </a:lnTo>
                  <a:lnTo>
                    <a:pt x="147" y="83"/>
                  </a:lnTo>
                  <a:close/>
                  <a:moveTo>
                    <a:pt x="135" y="77"/>
                  </a:moveTo>
                  <a:lnTo>
                    <a:pt x="135" y="77"/>
                  </a:lnTo>
                  <a:lnTo>
                    <a:pt x="134" y="78"/>
                  </a:lnTo>
                  <a:lnTo>
                    <a:pt x="134" y="78"/>
                  </a:lnTo>
                  <a:lnTo>
                    <a:pt x="135" y="77"/>
                  </a:lnTo>
                  <a:lnTo>
                    <a:pt x="135" y="77"/>
                  </a:lnTo>
                  <a:close/>
                  <a:moveTo>
                    <a:pt x="165" y="77"/>
                  </a:moveTo>
                  <a:lnTo>
                    <a:pt x="165" y="78"/>
                  </a:lnTo>
                  <a:lnTo>
                    <a:pt x="165" y="78"/>
                  </a:lnTo>
                  <a:lnTo>
                    <a:pt x="165" y="77"/>
                  </a:lnTo>
                  <a:close/>
                  <a:moveTo>
                    <a:pt x="165" y="77"/>
                  </a:moveTo>
                  <a:lnTo>
                    <a:pt x="165" y="77"/>
                  </a:lnTo>
                  <a:lnTo>
                    <a:pt x="165" y="77"/>
                  </a:lnTo>
                  <a:lnTo>
                    <a:pt x="165" y="77"/>
                  </a:lnTo>
                  <a:close/>
                  <a:moveTo>
                    <a:pt x="164" y="77"/>
                  </a:moveTo>
                  <a:lnTo>
                    <a:pt x="164" y="77"/>
                  </a:lnTo>
                  <a:lnTo>
                    <a:pt x="164" y="77"/>
                  </a:lnTo>
                  <a:lnTo>
                    <a:pt x="164" y="77"/>
                  </a:lnTo>
                  <a:lnTo>
                    <a:pt x="164" y="77"/>
                  </a:lnTo>
                  <a:lnTo>
                    <a:pt x="164" y="77"/>
                  </a:lnTo>
                  <a:lnTo>
                    <a:pt x="164" y="78"/>
                  </a:lnTo>
                  <a:lnTo>
                    <a:pt x="164" y="79"/>
                  </a:lnTo>
                  <a:lnTo>
                    <a:pt x="164" y="79"/>
                  </a:lnTo>
                  <a:lnTo>
                    <a:pt x="164" y="79"/>
                  </a:lnTo>
                  <a:lnTo>
                    <a:pt x="165" y="77"/>
                  </a:lnTo>
                  <a:lnTo>
                    <a:pt x="165" y="77"/>
                  </a:lnTo>
                  <a:lnTo>
                    <a:pt x="164" y="77"/>
                  </a:lnTo>
                  <a:close/>
                  <a:moveTo>
                    <a:pt x="76" y="75"/>
                  </a:moveTo>
                  <a:lnTo>
                    <a:pt x="79" y="81"/>
                  </a:lnTo>
                  <a:lnTo>
                    <a:pt x="79" y="81"/>
                  </a:lnTo>
                  <a:lnTo>
                    <a:pt x="81" y="85"/>
                  </a:lnTo>
                  <a:lnTo>
                    <a:pt x="84" y="83"/>
                  </a:lnTo>
                  <a:lnTo>
                    <a:pt x="84" y="82"/>
                  </a:lnTo>
                  <a:lnTo>
                    <a:pt x="84" y="82"/>
                  </a:lnTo>
                  <a:lnTo>
                    <a:pt x="83" y="81"/>
                  </a:lnTo>
                  <a:lnTo>
                    <a:pt x="81" y="79"/>
                  </a:lnTo>
                  <a:lnTo>
                    <a:pt x="83" y="82"/>
                  </a:lnTo>
                  <a:lnTo>
                    <a:pt x="76" y="75"/>
                  </a:lnTo>
                  <a:close/>
                  <a:moveTo>
                    <a:pt x="117" y="66"/>
                  </a:moveTo>
                  <a:lnTo>
                    <a:pt x="115" y="66"/>
                  </a:lnTo>
                  <a:lnTo>
                    <a:pt x="117" y="66"/>
                  </a:lnTo>
                  <a:lnTo>
                    <a:pt x="117" y="66"/>
                  </a:lnTo>
                  <a:close/>
                  <a:moveTo>
                    <a:pt x="28" y="65"/>
                  </a:moveTo>
                  <a:lnTo>
                    <a:pt x="28" y="65"/>
                  </a:lnTo>
                  <a:lnTo>
                    <a:pt x="26" y="65"/>
                  </a:lnTo>
                  <a:lnTo>
                    <a:pt x="26" y="65"/>
                  </a:lnTo>
                  <a:lnTo>
                    <a:pt x="28" y="65"/>
                  </a:lnTo>
                  <a:close/>
                  <a:moveTo>
                    <a:pt x="26" y="61"/>
                  </a:moveTo>
                  <a:lnTo>
                    <a:pt x="26" y="61"/>
                  </a:lnTo>
                  <a:lnTo>
                    <a:pt x="25" y="61"/>
                  </a:lnTo>
                  <a:lnTo>
                    <a:pt x="25" y="61"/>
                  </a:lnTo>
                  <a:lnTo>
                    <a:pt x="26" y="61"/>
                  </a:lnTo>
                  <a:close/>
                  <a:moveTo>
                    <a:pt x="26" y="60"/>
                  </a:moveTo>
                  <a:lnTo>
                    <a:pt x="26" y="60"/>
                  </a:lnTo>
                  <a:lnTo>
                    <a:pt x="26" y="60"/>
                  </a:lnTo>
                  <a:lnTo>
                    <a:pt x="26" y="60"/>
                  </a:lnTo>
                  <a:lnTo>
                    <a:pt x="26" y="60"/>
                  </a:lnTo>
                  <a:lnTo>
                    <a:pt x="26" y="61"/>
                  </a:lnTo>
                  <a:lnTo>
                    <a:pt x="26" y="60"/>
                  </a:lnTo>
                  <a:lnTo>
                    <a:pt x="26" y="60"/>
                  </a:lnTo>
                  <a:lnTo>
                    <a:pt x="26" y="60"/>
                  </a:lnTo>
                  <a:lnTo>
                    <a:pt x="26" y="60"/>
                  </a:lnTo>
                  <a:close/>
                  <a:moveTo>
                    <a:pt x="70" y="58"/>
                  </a:moveTo>
                  <a:lnTo>
                    <a:pt x="71" y="58"/>
                  </a:lnTo>
                  <a:lnTo>
                    <a:pt x="70" y="58"/>
                  </a:lnTo>
                  <a:lnTo>
                    <a:pt x="70" y="58"/>
                  </a:lnTo>
                  <a:close/>
                  <a:moveTo>
                    <a:pt x="33" y="56"/>
                  </a:moveTo>
                  <a:lnTo>
                    <a:pt x="33" y="56"/>
                  </a:lnTo>
                  <a:lnTo>
                    <a:pt x="33" y="56"/>
                  </a:lnTo>
                  <a:lnTo>
                    <a:pt x="33" y="56"/>
                  </a:lnTo>
                  <a:close/>
                  <a:moveTo>
                    <a:pt x="156" y="55"/>
                  </a:moveTo>
                  <a:lnTo>
                    <a:pt x="157" y="56"/>
                  </a:lnTo>
                  <a:lnTo>
                    <a:pt x="157" y="56"/>
                  </a:lnTo>
                  <a:lnTo>
                    <a:pt x="156" y="55"/>
                  </a:lnTo>
                  <a:close/>
                  <a:moveTo>
                    <a:pt x="30" y="53"/>
                  </a:moveTo>
                  <a:lnTo>
                    <a:pt x="30" y="53"/>
                  </a:lnTo>
                  <a:lnTo>
                    <a:pt x="30" y="53"/>
                  </a:lnTo>
                  <a:lnTo>
                    <a:pt x="30" y="53"/>
                  </a:lnTo>
                  <a:lnTo>
                    <a:pt x="30" y="53"/>
                  </a:lnTo>
                  <a:close/>
                  <a:moveTo>
                    <a:pt x="34" y="53"/>
                  </a:moveTo>
                  <a:lnTo>
                    <a:pt x="34" y="53"/>
                  </a:lnTo>
                  <a:lnTo>
                    <a:pt x="34" y="53"/>
                  </a:lnTo>
                  <a:lnTo>
                    <a:pt x="34" y="53"/>
                  </a:lnTo>
                  <a:close/>
                  <a:moveTo>
                    <a:pt x="32" y="52"/>
                  </a:moveTo>
                  <a:lnTo>
                    <a:pt x="30" y="53"/>
                  </a:lnTo>
                  <a:lnTo>
                    <a:pt x="30" y="53"/>
                  </a:lnTo>
                  <a:lnTo>
                    <a:pt x="30" y="53"/>
                  </a:lnTo>
                  <a:lnTo>
                    <a:pt x="30" y="53"/>
                  </a:lnTo>
                  <a:lnTo>
                    <a:pt x="32" y="52"/>
                  </a:lnTo>
                  <a:lnTo>
                    <a:pt x="32" y="52"/>
                  </a:lnTo>
                  <a:close/>
                  <a:moveTo>
                    <a:pt x="96" y="49"/>
                  </a:moveTo>
                  <a:lnTo>
                    <a:pt x="96" y="49"/>
                  </a:lnTo>
                  <a:lnTo>
                    <a:pt x="106" y="62"/>
                  </a:lnTo>
                  <a:lnTo>
                    <a:pt x="110" y="60"/>
                  </a:lnTo>
                  <a:lnTo>
                    <a:pt x="109" y="60"/>
                  </a:lnTo>
                  <a:lnTo>
                    <a:pt x="102" y="55"/>
                  </a:lnTo>
                  <a:lnTo>
                    <a:pt x="96" y="49"/>
                  </a:lnTo>
                  <a:close/>
                  <a:moveTo>
                    <a:pt x="152" y="47"/>
                  </a:moveTo>
                  <a:lnTo>
                    <a:pt x="152" y="47"/>
                  </a:lnTo>
                  <a:lnTo>
                    <a:pt x="152" y="48"/>
                  </a:lnTo>
                  <a:lnTo>
                    <a:pt x="152" y="47"/>
                  </a:lnTo>
                  <a:close/>
                  <a:moveTo>
                    <a:pt x="152" y="47"/>
                  </a:moveTo>
                  <a:lnTo>
                    <a:pt x="152" y="47"/>
                  </a:lnTo>
                  <a:lnTo>
                    <a:pt x="152" y="47"/>
                  </a:lnTo>
                  <a:lnTo>
                    <a:pt x="152" y="47"/>
                  </a:lnTo>
                  <a:close/>
                  <a:moveTo>
                    <a:pt x="50" y="44"/>
                  </a:moveTo>
                  <a:lnTo>
                    <a:pt x="50" y="44"/>
                  </a:lnTo>
                  <a:lnTo>
                    <a:pt x="50" y="44"/>
                  </a:lnTo>
                  <a:lnTo>
                    <a:pt x="50" y="44"/>
                  </a:lnTo>
                  <a:lnTo>
                    <a:pt x="49" y="44"/>
                  </a:lnTo>
                  <a:lnTo>
                    <a:pt x="49" y="44"/>
                  </a:lnTo>
                  <a:lnTo>
                    <a:pt x="50" y="44"/>
                  </a:lnTo>
                  <a:close/>
                  <a:moveTo>
                    <a:pt x="50" y="43"/>
                  </a:moveTo>
                  <a:lnTo>
                    <a:pt x="50" y="43"/>
                  </a:lnTo>
                  <a:lnTo>
                    <a:pt x="50" y="44"/>
                  </a:lnTo>
                  <a:lnTo>
                    <a:pt x="50" y="44"/>
                  </a:lnTo>
                  <a:lnTo>
                    <a:pt x="50" y="43"/>
                  </a:lnTo>
                  <a:lnTo>
                    <a:pt x="50" y="43"/>
                  </a:lnTo>
                  <a:lnTo>
                    <a:pt x="50" y="43"/>
                  </a:lnTo>
                  <a:close/>
                  <a:moveTo>
                    <a:pt x="119" y="35"/>
                  </a:moveTo>
                  <a:lnTo>
                    <a:pt x="119" y="35"/>
                  </a:lnTo>
                  <a:lnTo>
                    <a:pt x="121" y="36"/>
                  </a:lnTo>
                  <a:lnTo>
                    <a:pt x="121" y="36"/>
                  </a:lnTo>
                  <a:lnTo>
                    <a:pt x="119" y="35"/>
                  </a:lnTo>
                  <a:close/>
                  <a:moveTo>
                    <a:pt x="118" y="35"/>
                  </a:moveTo>
                  <a:lnTo>
                    <a:pt x="118" y="35"/>
                  </a:lnTo>
                  <a:lnTo>
                    <a:pt x="119" y="35"/>
                  </a:lnTo>
                  <a:lnTo>
                    <a:pt x="119" y="35"/>
                  </a:lnTo>
                  <a:lnTo>
                    <a:pt x="118" y="35"/>
                  </a:lnTo>
                  <a:close/>
                  <a:moveTo>
                    <a:pt x="117" y="32"/>
                  </a:moveTo>
                  <a:lnTo>
                    <a:pt x="117" y="32"/>
                  </a:lnTo>
                  <a:lnTo>
                    <a:pt x="117" y="34"/>
                  </a:lnTo>
                  <a:lnTo>
                    <a:pt x="117" y="32"/>
                  </a:lnTo>
                  <a:close/>
                  <a:moveTo>
                    <a:pt x="115" y="31"/>
                  </a:moveTo>
                  <a:lnTo>
                    <a:pt x="115" y="31"/>
                  </a:lnTo>
                  <a:lnTo>
                    <a:pt x="114" y="31"/>
                  </a:lnTo>
                  <a:lnTo>
                    <a:pt x="114" y="31"/>
                  </a:lnTo>
                  <a:lnTo>
                    <a:pt x="114" y="31"/>
                  </a:lnTo>
                  <a:lnTo>
                    <a:pt x="114" y="31"/>
                  </a:lnTo>
                  <a:lnTo>
                    <a:pt x="114" y="31"/>
                  </a:lnTo>
                  <a:lnTo>
                    <a:pt x="114" y="31"/>
                  </a:lnTo>
                  <a:lnTo>
                    <a:pt x="114" y="31"/>
                  </a:lnTo>
                  <a:lnTo>
                    <a:pt x="115" y="31"/>
                  </a:lnTo>
                  <a:close/>
                  <a:moveTo>
                    <a:pt x="80" y="11"/>
                  </a:moveTo>
                  <a:lnTo>
                    <a:pt x="80" y="11"/>
                  </a:lnTo>
                  <a:lnTo>
                    <a:pt x="80" y="11"/>
                  </a:lnTo>
                  <a:lnTo>
                    <a:pt x="80" y="11"/>
                  </a:lnTo>
                  <a:close/>
                  <a:moveTo>
                    <a:pt x="105" y="0"/>
                  </a:moveTo>
                  <a:lnTo>
                    <a:pt x="106" y="1"/>
                  </a:lnTo>
                  <a:lnTo>
                    <a:pt x="106" y="1"/>
                  </a:lnTo>
                  <a:lnTo>
                    <a:pt x="106" y="1"/>
                  </a:lnTo>
                  <a:lnTo>
                    <a:pt x="107" y="1"/>
                  </a:lnTo>
                  <a:lnTo>
                    <a:pt x="106" y="2"/>
                  </a:lnTo>
                  <a:lnTo>
                    <a:pt x="107" y="2"/>
                  </a:lnTo>
                  <a:lnTo>
                    <a:pt x="107" y="2"/>
                  </a:lnTo>
                  <a:lnTo>
                    <a:pt x="107" y="1"/>
                  </a:lnTo>
                  <a:lnTo>
                    <a:pt x="107" y="1"/>
                  </a:lnTo>
                  <a:lnTo>
                    <a:pt x="109" y="1"/>
                  </a:lnTo>
                  <a:lnTo>
                    <a:pt x="109" y="1"/>
                  </a:lnTo>
                  <a:lnTo>
                    <a:pt x="110" y="2"/>
                  </a:lnTo>
                  <a:lnTo>
                    <a:pt x="109" y="2"/>
                  </a:lnTo>
                  <a:lnTo>
                    <a:pt x="109" y="2"/>
                  </a:lnTo>
                  <a:lnTo>
                    <a:pt x="109" y="2"/>
                  </a:lnTo>
                  <a:lnTo>
                    <a:pt x="109" y="3"/>
                  </a:lnTo>
                  <a:lnTo>
                    <a:pt x="109" y="3"/>
                  </a:lnTo>
                  <a:lnTo>
                    <a:pt x="110" y="3"/>
                  </a:lnTo>
                  <a:lnTo>
                    <a:pt x="110" y="3"/>
                  </a:lnTo>
                  <a:lnTo>
                    <a:pt x="111" y="2"/>
                  </a:lnTo>
                  <a:lnTo>
                    <a:pt x="111" y="3"/>
                  </a:lnTo>
                  <a:lnTo>
                    <a:pt x="113" y="3"/>
                  </a:lnTo>
                  <a:lnTo>
                    <a:pt x="114" y="3"/>
                  </a:lnTo>
                  <a:lnTo>
                    <a:pt x="114" y="5"/>
                  </a:lnTo>
                  <a:lnTo>
                    <a:pt x="114" y="5"/>
                  </a:lnTo>
                  <a:lnTo>
                    <a:pt x="114" y="6"/>
                  </a:lnTo>
                  <a:lnTo>
                    <a:pt x="114" y="6"/>
                  </a:lnTo>
                  <a:lnTo>
                    <a:pt x="114" y="6"/>
                  </a:lnTo>
                  <a:lnTo>
                    <a:pt x="115" y="6"/>
                  </a:lnTo>
                  <a:lnTo>
                    <a:pt x="115" y="6"/>
                  </a:lnTo>
                  <a:lnTo>
                    <a:pt x="115" y="6"/>
                  </a:lnTo>
                  <a:lnTo>
                    <a:pt x="115" y="7"/>
                  </a:lnTo>
                  <a:lnTo>
                    <a:pt x="115" y="7"/>
                  </a:lnTo>
                  <a:lnTo>
                    <a:pt x="115" y="7"/>
                  </a:lnTo>
                  <a:lnTo>
                    <a:pt x="117" y="7"/>
                  </a:lnTo>
                  <a:lnTo>
                    <a:pt x="117" y="9"/>
                  </a:lnTo>
                  <a:lnTo>
                    <a:pt x="117" y="9"/>
                  </a:lnTo>
                  <a:lnTo>
                    <a:pt x="118" y="9"/>
                  </a:lnTo>
                  <a:lnTo>
                    <a:pt x="118" y="10"/>
                  </a:lnTo>
                  <a:lnTo>
                    <a:pt x="118" y="10"/>
                  </a:lnTo>
                  <a:lnTo>
                    <a:pt x="118" y="10"/>
                  </a:lnTo>
                  <a:lnTo>
                    <a:pt x="118" y="11"/>
                  </a:lnTo>
                  <a:lnTo>
                    <a:pt x="118" y="11"/>
                  </a:lnTo>
                  <a:lnTo>
                    <a:pt x="118" y="11"/>
                  </a:lnTo>
                  <a:lnTo>
                    <a:pt x="118" y="11"/>
                  </a:lnTo>
                  <a:lnTo>
                    <a:pt x="118" y="13"/>
                  </a:lnTo>
                  <a:lnTo>
                    <a:pt x="118" y="13"/>
                  </a:lnTo>
                  <a:lnTo>
                    <a:pt x="118" y="13"/>
                  </a:lnTo>
                  <a:lnTo>
                    <a:pt x="118" y="13"/>
                  </a:lnTo>
                  <a:lnTo>
                    <a:pt x="119" y="13"/>
                  </a:lnTo>
                  <a:lnTo>
                    <a:pt x="121" y="11"/>
                  </a:lnTo>
                  <a:lnTo>
                    <a:pt x="121" y="11"/>
                  </a:lnTo>
                  <a:lnTo>
                    <a:pt x="122" y="11"/>
                  </a:lnTo>
                  <a:lnTo>
                    <a:pt x="122" y="13"/>
                  </a:lnTo>
                  <a:lnTo>
                    <a:pt x="122" y="13"/>
                  </a:lnTo>
                  <a:lnTo>
                    <a:pt x="122" y="13"/>
                  </a:lnTo>
                  <a:lnTo>
                    <a:pt x="122" y="13"/>
                  </a:lnTo>
                  <a:lnTo>
                    <a:pt x="123" y="13"/>
                  </a:lnTo>
                  <a:lnTo>
                    <a:pt x="123" y="13"/>
                  </a:lnTo>
                  <a:lnTo>
                    <a:pt x="123" y="14"/>
                  </a:lnTo>
                  <a:lnTo>
                    <a:pt x="123" y="14"/>
                  </a:lnTo>
                  <a:lnTo>
                    <a:pt x="124" y="14"/>
                  </a:lnTo>
                  <a:lnTo>
                    <a:pt x="124" y="14"/>
                  </a:lnTo>
                  <a:lnTo>
                    <a:pt x="124" y="14"/>
                  </a:lnTo>
                  <a:lnTo>
                    <a:pt x="126" y="15"/>
                  </a:lnTo>
                  <a:lnTo>
                    <a:pt x="126" y="15"/>
                  </a:lnTo>
                  <a:lnTo>
                    <a:pt x="126" y="15"/>
                  </a:lnTo>
                  <a:lnTo>
                    <a:pt x="127" y="15"/>
                  </a:lnTo>
                  <a:lnTo>
                    <a:pt x="128" y="15"/>
                  </a:lnTo>
                  <a:lnTo>
                    <a:pt x="130" y="17"/>
                  </a:lnTo>
                  <a:lnTo>
                    <a:pt x="130" y="17"/>
                  </a:lnTo>
                  <a:lnTo>
                    <a:pt x="130" y="18"/>
                  </a:lnTo>
                  <a:lnTo>
                    <a:pt x="131" y="18"/>
                  </a:lnTo>
                  <a:lnTo>
                    <a:pt x="130" y="18"/>
                  </a:lnTo>
                  <a:lnTo>
                    <a:pt x="130" y="18"/>
                  </a:lnTo>
                  <a:lnTo>
                    <a:pt x="131" y="18"/>
                  </a:lnTo>
                  <a:lnTo>
                    <a:pt x="131" y="19"/>
                  </a:lnTo>
                  <a:lnTo>
                    <a:pt x="131" y="19"/>
                  </a:lnTo>
                  <a:lnTo>
                    <a:pt x="132" y="19"/>
                  </a:lnTo>
                  <a:lnTo>
                    <a:pt x="131" y="21"/>
                  </a:lnTo>
                  <a:lnTo>
                    <a:pt x="132" y="21"/>
                  </a:lnTo>
                  <a:lnTo>
                    <a:pt x="132" y="21"/>
                  </a:lnTo>
                  <a:lnTo>
                    <a:pt x="132" y="21"/>
                  </a:lnTo>
                  <a:lnTo>
                    <a:pt x="132" y="22"/>
                  </a:lnTo>
                  <a:lnTo>
                    <a:pt x="134" y="22"/>
                  </a:lnTo>
                  <a:lnTo>
                    <a:pt x="134" y="22"/>
                  </a:lnTo>
                  <a:lnTo>
                    <a:pt x="135" y="23"/>
                  </a:lnTo>
                  <a:lnTo>
                    <a:pt x="135" y="23"/>
                  </a:lnTo>
                  <a:lnTo>
                    <a:pt x="134" y="27"/>
                  </a:lnTo>
                  <a:lnTo>
                    <a:pt x="134" y="30"/>
                  </a:lnTo>
                  <a:lnTo>
                    <a:pt x="132" y="31"/>
                  </a:lnTo>
                  <a:lnTo>
                    <a:pt x="131" y="31"/>
                  </a:lnTo>
                  <a:lnTo>
                    <a:pt x="128" y="31"/>
                  </a:lnTo>
                  <a:lnTo>
                    <a:pt x="128" y="30"/>
                  </a:lnTo>
                  <a:lnTo>
                    <a:pt x="127" y="30"/>
                  </a:lnTo>
                  <a:lnTo>
                    <a:pt x="126" y="28"/>
                  </a:lnTo>
                  <a:lnTo>
                    <a:pt x="126" y="28"/>
                  </a:lnTo>
                  <a:lnTo>
                    <a:pt x="124" y="27"/>
                  </a:lnTo>
                  <a:lnTo>
                    <a:pt x="123" y="27"/>
                  </a:lnTo>
                  <a:lnTo>
                    <a:pt x="124" y="28"/>
                  </a:lnTo>
                  <a:lnTo>
                    <a:pt x="126" y="30"/>
                  </a:lnTo>
                  <a:lnTo>
                    <a:pt x="127" y="31"/>
                  </a:lnTo>
                  <a:lnTo>
                    <a:pt x="128" y="32"/>
                  </a:lnTo>
                  <a:lnTo>
                    <a:pt x="128" y="34"/>
                  </a:lnTo>
                  <a:lnTo>
                    <a:pt x="130" y="35"/>
                  </a:lnTo>
                  <a:lnTo>
                    <a:pt x="128" y="35"/>
                  </a:lnTo>
                  <a:lnTo>
                    <a:pt x="128" y="36"/>
                  </a:lnTo>
                  <a:lnTo>
                    <a:pt x="128" y="36"/>
                  </a:lnTo>
                  <a:lnTo>
                    <a:pt x="126" y="38"/>
                  </a:lnTo>
                  <a:lnTo>
                    <a:pt x="124" y="38"/>
                  </a:lnTo>
                  <a:lnTo>
                    <a:pt x="122" y="38"/>
                  </a:lnTo>
                  <a:lnTo>
                    <a:pt x="122" y="38"/>
                  </a:lnTo>
                  <a:lnTo>
                    <a:pt x="123" y="39"/>
                  </a:lnTo>
                  <a:lnTo>
                    <a:pt x="123" y="39"/>
                  </a:lnTo>
                  <a:lnTo>
                    <a:pt x="122" y="40"/>
                  </a:lnTo>
                  <a:lnTo>
                    <a:pt x="119" y="39"/>
                  </a:lnTo>
                  <a:lnTo>
                    <a:pt x="115" y="38"/>
                  </a:lnTo>
                  <a:lnTo>
                    <a:pt x="111" y="36"/>
                  </a:lnTo>
                  <a:lnTo>
                    <a:pt x="107" y="34"/>
                  </a:lnTo>
                  <a:lnTo>
                    <a:pt x="110" y="36"/>
                  </a:lnTo>
                  <a:lnTo>
                    <a:pt x="111" y="38"/>
                  </a:lnTo>
                  <a:lnTo>
                    <a:pt x="111" y="39"/>
                  </a:lnTo>
                  <a:lnTo>
                    <a:pt x="113" y="39"/>
                  </a:lnTo>
                  <a:lnTo>
                    <a:pt x="113" y="39"/>
                  </a:lnTo>
                  <a:lnTo>
                    <a:pt x="113" y="39"/>
                  </a:lnTo>
                  <a:lnTo>
                    <a:pt x="113" y="39"/>
                  </a:lnTo>
                  <a:lnTo>
                    <a:pt x="114" y="43"/>
                  </a:lnTo>
                  <a:lnTo>
                    <a:pt x="121" y="51"/>
                  </a:lnTo>
                  <a:lnTo>
                    <a:pt x="122" y="48"/>
                  </a:lnTo>
                  <a:lnTo>
                    <a:pt x="123" y="48"/>
                  </a:lnTo>
                  <a:lnTo>
                    <a:pt x="124" y="47"/>
                  </a:lnTo>
                  <a:lnTo>
                    <a:pt x="126" y="44"/>
                  </a:lnTo>
                  <a:lnTo>
                    <a:pt x="128" y="43"/>
                  </a:lnTo>
                  <a:lnTo>
                    <a:pt x="131" y="40"/>
                  </a:lnTo>
                  <a:lnTo>
                    <a:pt x="132" y="38"/>
                  </a:lnTo>
                  <a:lnTo>
                    <a:pt x="135" y="36"/>
                  </a:lnTo>
                  <a:lnTo>
                    <a:pt x="136" y="36"/>
                  </a:lnTo>
                  <a:lnTo>
                    <a:pt x="136" y="36"/>
                  </a:lnTo>
                  <a:lnTo>
                    <a:pt x="136" y="38"/>
                  </a:lnTo>
                  <a:lnTo>
                    <a:pt x="136" y="39"/>
                  </a:lnTo>
                  <a:lnTo>
                    <a:pt x="135" y="43"/>
                  </a:lnTo>
                  <a:lnTo>
                    <a:pt x="132" y="47"/>
                  </a:lnTo>
                  <a:lnTo>
                    <a:pt x="130" y="51"/>
                  </a:lnTo>
                  <a:lnTo>
                    <a:pt x="126" y="57"/>
                  </a:lnTo>
                  <a:lnTo>
                    <a:pt x="127" y="60"/>
                  </a:lnTo>
                  <a:lnTo>
                    <a:pt x="130" y="57"/>
                  </a:lnTo>
                  <a:lnTo>
                    <a:pt x="131" y="56"/>
                  </a:lnTo>
                  <a:lnTo>
                    <a:pt x="132" y="55"/>
                  </a:lnTo>
                  <a:lnTo>
                    <a:pt x="136" y="52"/>
                  </a:lnTo>
                  <a:lnTo>
                    <a:pt x="142" y="51"/>
                  </a:lnTo>
                  <a:lnTo>
                    <a:pt x="145" y="48"/>
                  </a:lnTo>
                  <a:lnTo>
                    <a:pt x="147" y="48"/>
                  </a:lnTo>
                  <a:lnTo>
                    <a:pt x="149" y="48"/>
                  </a:lnTo>
                  <a:lnTo>
                    <a:pt x="151" y="47"/>
                  </a:lnTo>
                  <a:lnTo>
                    <a:pt x="152" y="47"/>
                  </a:lnTo>
                  <a:lnTo>
                    <a:pt x="152" y="47"/>
                  </a:lnTo>
                  <a:lnTo>
                    <a:pt x="152" y="47"/>
                  </a:lnTo>
                  <a:lnTo>
                    <a:pt x="152" y="47"/>
                  </a:lnTo>
                  <a:lnTo>
                    <a:pt x="152" y="47"/>
                  </a:lnTo>
                  <a:lnTo>
                    <a:pt x="152" y="47"/>
                  </a:lnTo>
                  <a:lnTo>
                    <a:pt x="152" y="48"/>
                  </a:lnTo>
                  <a:lnTo>
                    <a:pt x="153" y="49"/>
                  </a:lnTo>
                  <a:lnTo>
                    <a:pt x="155" y="51"/>
                  </a:lnTo>
                  <a:lnTo>
                    <a:pt x="156" y="53"/>
                  </a:lnTo>
                  <a:lnTo>
                    <a:pt x="156" y="55"/>
                  </a:lnTo>
                  <a:lnTo>
                    <a:pt x="157" y="56"/>
                  </a:lnTo>
                  <a:lnTo>
                    <a:pt x="157" y="57"/>
                  </a:lnTo>
                  <a:lnTo>
                    <a:pt x="157" y="56"/>
                  </a:lnTo>
                  <a:lnTo>
                    <a:pt x="156" y="55"/>
                  </a:lnTo>
                  <a:lnTo>
                    <a:pt x="156" y="55"/>
                  </a:lnTo>
                  <a:lnTo>
                    <a:pt x="156" y="55"/>
                  </a:lnTo>
                  <a:lnTo>
                    <a:pt x="156" y="55"/>
                  </a:lnTo>
                  <a:lnTo>
                    <a:pt x="156" y="56"/>
                  </a:lnTo>
                  <a:lnTo>
                    <a:pt x="156" y="56"/>
                  </a:lnTo>
                  <a:lnTo>
                    <a:pt x="156" y="56"/>
                  </a:lnTo>
                  <a:lnTo>
                    <a:pt x="156" y="56"/>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6"/>
                  </a:lnTo>
                  <a:lnTo>
                    <a:pt x="156" y="56"/>
                  </a:lnTo>
                  <a:lnTo>
                    <a:pt x="155" y="56"/>
                  </a:lnTo>
                  <a:lnTo>
                    <a:pt x="153" y="57"/>
                  </a:lnTo>
                  <a:lnTo>
                    <a:pt x="152" y="60"/>
                  </a:lnTo>
                  <a:lnTo>
                    <a:pt x="149" y="62"/>
                  </a:lnTo>
                  <a:lnTo>
                    <a:pt x="149" y="65"/>
                  </a:lnTo>
                  <a:lnTo>
                    <a:pt x="147" y="68"/>
                  </a:lnTo>
                  <a:lnTo>
                    <a:pt x="143" y="70"/>
                  </a:lnTo>
                  <a:lnTo>
                    <a:pt x="139" y="74"/>
                  </a:lnTo>
                  <a:lnTo>
                    <a:pt x="143" y="73"/>
                  </a:lnTo>
                  <a:lnTo>
                    <a:pt x="145" y="72"/>
                  </a:lnTo>
                  <a:lnTo>
                    <a:pt x="144" y="72"/>
                  </a:lnTo>
                  <a:lnTo>
                    <a:pt x="149" y="70"/>
                  </a:lnTo>
                  <a:lnTo>
                    <a:pt x="155" y="69"/>
                  </a:lnTo>
                  <a:lnTo>
                    <a:pt x="153" y="70"/>
                  </a:lnTo>
                  <a:lnTo>
                    <a:pt x="157" y="69"/>
                  </a:lnTo>
                  <a:lnTo>
                    <a:pt x="159" y="69"/>
                  </a:lnTo>
                  <a:lnTo>
                    <a:pt x="159" y="69"/>
                  </a:lnTo>
                  <a:lnTo>
                    <a:pt x="159" y="69"/>
                  </a:lnTo>
                  <a:lnTo>
                    <a:pt x="159" y="69"/>
                  </a:lnTo>
                  <a:lnTo>
                    <a:pt x="159" y="69"/>
                  </a:lnTo>
                  <a:lnTo>
                    <a:pt x="160" y="70"/>
                  </a:lnTo>
                  <a:lnTo>
                    <a:pt x="160" y="72"/>
                  </a:lnTo>
                  <a:lnTo>
                    <a:pt x="162" y="73"/>
                  </a:lnTo>
                  <a:lnTo>
                    <a:pt x="164" y="75"/>
                  </a:lnTo>
                  <a:lnTo>
                    <a:pt x="165" y="77"/>
                  </a:lnTo>
                  <a:lnTo>
                    <a:pt x="165" y="77"/>
                  </a:lnTo>
                  <a:lnTo>
                    <a:pt x="165" y="77"/>
                  </a:lnTo>
                  <a:lnTo>
                    <a:pt x="165" y="77"/>
                  </a:lnTo>
                  <a:lnTo>
                    <a:pt x="165" y="77"/>
                  </a:lnTo>
                  <a:lnTo>
                    <a:pt x="165" y="77"/>
                  </a:lnTo>
                  <a:lnTo>
                    <a:pt x="165" y="77"/>
                  </a:lnTo>
                  <a:lnTo>
                    <a:pt x="165" y="77"/>
                  </a:lnTo>
                  <a:lnTo>
                    <a:pt x="165" y="77"/>
                  </a:lnTo>
                  <a:lnTo>
                    <a:pt x="164" y="78"/>
                  </a:lnTo>
                  <a:lnTo>
                    <a:pt x="162" y="82"/>
                  </a:lnTo>
                  <a:lnTo>
                    <a:pt x="160" y="87"/>
                  </a:lnTo>
                  <a:lnTo>
                    <a:pt x="156" y="93"/>
                  </a:lnTo>
                  <a:lnTo>
                    <a:pt x="159" y="91"/>
                  </a:lnTo>
                  <a:lnTo>
                    <a:pt x="161" y="90"/>
                  </a:lnTo>
                  <a:lnTo>
                    <a:pt x="161" y="89"/>
                  </a:lnTo>
                  <a:lnTo>
                    <a:pt x="162" y="89"/>
                  </a:lnTo>
                  <a:lnTo>
                    <a:pt x="160" y="90"/>
                  </a:lnTo>
                  <a:lnTo>
                    <a:pt x="162" y="89"/>
                  </a:lnTo>
                  <a:lnTo>
                    <a:pt x="162" y="89"/>
                  </a:lnTo>
                  <a:lnTo>
                    <a:pt x="162" y="89"/>
                  </a:lnTo>
                  <a:lnTo>
                    <a:pt x="162" y="89"/>
                  </a:lnTo>
                  <a:lnTo>
                    <a:pt x="162" y="89"/>
                  </a:lnTo>
                  <a:lnTo>
                    <a:pt x="162" y="89"/>
                  </a:lnTo>
                  <a:lnTo>
                    <a:pt x="162" y="89"/>
                  </a:lnTo>
                  <a:lnTo>
                    <a:pt x="164" y="87"/>
                  </a:lnTo>
                  <a:lnTo>
                    <a:pt x="165" y="87"/>
                  </a:lnTo>
                  <a:lnTo>
                    <a:pt x="165" y="87"/>
                  </a:lnTo>
                  <a:lnTo>
                    <a:pt x="165" y="87"/>
                  </a:lnTo>
                  <a:lnTo>
                    <a:pt x="165" y="87"/>
                  </a:lnTo>
                  <a:lnTo>
                    <a:pt x="165" y="87"/>
                  </a:lnTo>
                  <a:lnTo>
                    <a:pt x="165" y="87"/>
                  </a:lnTo>
                  <a:lnTo>
                    <a:pt x="165" y="86"/>
                  </a:lnTo>
                  <a:lnTo>
                    <a:pt x="165" y="86"/>
                  </a:lnTo>
                  <a:lnTo>
                    <a:pt x="165" y="86"/>
                  </a:lnTo>
                  <a:lnTo>
                    <a:pt x="166" y="89"/>
                  </a:lnTo>
                  <a:lnTo>
                    <a:pt x="168" y="90"/>
                  </a:lnTo>
                  <a:lnTo>
                    <a:pt x="169" y="91"/>
                  </a:lnTo>
                  <a:lnTo>
                    <a:pt x="170" y="93"/>
                  </a:lnTo>
                  <a:lnTo>
                    <a:pt x="170" y="94"/>
                  </a:lnTo>
                  <a:lnTo>
                    <a:pt x="170" y="94"/>
                  </a:lnTo>
                  <a:lnTo>
                    <a:pt x="170" y="94"/>
                  </a:lnTo>
                  <a:lnTo>
                    <a:pt x="170" y="94"/>
                  </a:lnTo>
                  <a:lnTo>
                    <a:pt x="169" y="95"/>
                  </a:lnTo>
                  <a:lnTo>
                    <a:pt x="169" y="96"/>
                  </a:lnTo>
                  <a:lnTo>
                    <a:pt x="169" y="96"/>
                  </a:lnTo>
                  <a:lnTo>
                    <a:pt x="169" y="96"/>
                  </a:lnTo>
                  <a:lnTo>
                    <a:pt x="169" y="96"/>
                  </a:lnTo>
                  <a:lnTo>
                    <a:pt x="169" y="96"/>
                  </a:lnTo>
                  <a:lnTo>
                    <a:pt x="169" y="96"/>
                  </a:lnTo>
                  <a:lnTo>
                    <a:pt x="169" y="96"/>
                  </a:lnTo>
                  <a:lnTo>
                    <a:pt x="169" y="96"/>
                  </a:lnTo>
                  <a:lnTo>
                    <a:pt x="169" y="96"/>
                  </a:lnTo>
                  <a:lnTo>
                    <a:pt x="169" y="96"/>
                  </a:lnTo>
                  <a:lnTo>
                    <a:pt x="169" y="96"/>
                  </a:lnTo>
                  <a:lnTo>
                    <a:pt x="168" y="96"/>
                  </a:lnTo>
                  <a:lnTo>
                    <a:pt x="168" y="98"/>
                  </a:lnTo>
                  <a:lnTo>
                    <a:pt x="168" y="96"/>
                  </a:lnTo>
                  <a:lnTo>
                    <a:pt x="168" y="98"/>
                  </a:lnTo>
                  <a:lnTo>
                    <a:pt x="165" y="99"/>
                  </a:lnTo>
                  <a:lnTo>
                    <a:pt x="162" y="103"/>
                  </a:lnTo>
                  <a:lnTo>
                    <a:pt x="159" y="106"/>
                  </a:lnTo>
                  <a:lnTo>
                    <a:pt x="161" y="104"/>
                  </a:lnTo>
                  <a:lnTo>
                    <a:pt x="161" y="104"/>
                  </a:lnTo>
                  <a:lnTo>
                    <a:pt x="164" y="103"/>
                  </a:lnTo>
                  <a:lnTo>
                    <a:pt x="165" y="103"/>
                  </a:lnTo>
                  <a:lnTo>
                    <a:pt x="166" y="103"/>
                  </a:lnTo>
                  <a:lnTo>
                    <a:pt x="168" y="102"/>
                  </a:lnTo>
                  <a:lnTo>
                    <a:pt x="168" y="102"/>
                  </a:lnTo>
                  <a:lnTo>
                    <a:pt x="168" y="102"/>
                  </a:lnTo>
                  <a:lnTo>
                    <a:pt x="168" y="102"/>
                  </a:lnTo>
                  <a:lnTo>
                    <a:pt x="168" y="102"/>
                  </a:lnTo>
                  <a:lnTo>
                    <a:pt x="169" y="103"/>
                  </a:lnTo>
                  <a:lnTo>
                    <a:pt x="169" y="104"/>
                  </a:lnTo>
                  <a:lnTo>
                    <a:pt x="170" y="106"/>
                  </a:lnTo>
                  <a:lnTo>
                    <a:pt x="172" y="107"/>
                  </a:lnTo>
                  <a:lnTo>
                    <a:pt x="173" y="108"/>
                  </a:lnTo>
                  <a:lnTo>
                    <a:pt x="174" y="110"/>
                  </a:lnTo>
                  <a:lnTo>
                    <a:pt x="174" y="111"/>
                  </a:lnTo>
                  <a:lnTo>
                    <a:pt x="174" y="110"/>
                  </a:lnTo>
                  <a:lnTo>
                    <a:pt x="173" y="108"/>
                  </a:lnTo>
                  <a:lnTo>
                    <a:pt x="173" y="108"/>
                  </a:lnTo>
                  <a:lnTo>
                    <a:pt x="173" y="108"/>
                  </a:lnTo>
                  <a:lnTo>
                    <a:pt x="173" y="110"/>
                  </a:lnTo>
                  <a:lnTo>
                    <a:pt x="173" y="110"/>
                  </a:lnTo>
                  <a:lnTo>
                    <a:pt x="172" y="113"/>
                  </a:lnTo>
                  <a:lnTo>
                    <a:pt x="169" y="115"/>
                  </a:lnTo>
                  <a:lnTo>
                    <a:pt x="168" y="116"/>
                  </a:lnTo>
                  <a:lnTo>
                    <a:pt x="164" y="121"/>
                  </a:lnTo>
                  <a:lnTo>
                    <a:pt x="160" y="127"/>
                  </a:lnTo>
                  <a:lnTo>
                    <a:pt x="159" y="127"/>
                  </a:lnTo>
                  <a:lnTo>
                    <a:pt x="166" y="125"/>
                  </a:lnTo>
                  <a:lnTo>
                    <a:pt x="173" y="123"/>
                  </a:lnTo>
                  <a:lnTo>
                    <a:pt x="177" y="121"/>
                  </a:lnTo>
                  <a:lnTo>
                    <a:pt x="182" y="120"/>
                  </a:lnTo>
                  <a:lnTo>
                    <a:pt x="185" y="120"/>
                  </a:lnTo>
                  <a:lnTo>
                    <a:pt x="186" y="120"/>
                  </a:lnTo>
                  <a:lnTo>
                    <a:pt x="186" y="120"/>
                  </a:lnTo>
                  <a:lnTo>
                    <a:pt x="185" y="121"/>
                  </a:lnTo>
                  <a:lnTo>
                    <a:pt x="183" y="124"/>
                  </a:lnTo>
                  <a:lnTo>
                    <a:pt x="179" y="125"/>
                  </a:lnTo>
                  <a:lnTo>
                    <a:pt x="176" y="128"/>
                  </a:lnTo>
                  <a:lnTo>
                    <a:pt x="169" y="132"/>
                  </a:lnTo>
                  <a:lnTo>
                    <a:pt x="161" y="136"/>
                  </a:lnTo>
                  <a:lnTo>
                    <a:pt x="157" y="136"/>
                  </a:lnTo>
                  <a:lnTo>
                    <a:pt x="152" y="137"/>
                  </a:lnTo>
                  <a:lnTo>
                    <a:pt x="151" y="136"/>
                  </a:lnTo>
                  <a:lnTo>
                    <a:pt x="149" y="136"/>
                  </a:lnTo>
                  <a:lnTo>
                    <a:pt x="148" y="136"/>
                  </a:lnTo>
                  <a:lnTo>
                    <a:pt x="148" y="136"/>
                  </a:lnTo>
                  <a:lnTo>
                    <a:pt x="148" y="136"/>
                  </a:lnTo>
                  <a:lnTo>
                    <a:pt x="147" y="132"/>
                  </a:lnTo>
                  <a:lnTo>
                    <a:pt x="145" y="129"/>
                  </a:lnTo>
                  <a:lnTo>
                    <a:pt x="145" y="128"/>
                  </a:lnTo>
                  <a:lnTo>
                    <a:pt x="145" y="128"/>
                  </a:lnTo>
                  <a:lnTo>
                    <a:pt x="145" y="128"/>
                  </a:lnTo>
                  <a:lnTo>
                    <a:pt x="145" y="129"/>
                  </a:lnTo>
                  <a:lnTo>
                    <a:pt x="145" y="129"/>
                  </a:lnTo>
                  <a:lnTo>
                    <a:pt x="145" y="129"/>
                  </a:lnTo>
                  <a:lnTo>
                    <a:pt x="145" y="129"/>
                  </a:lnTo>
                  <a:lnTo>
                    <a:pt x="145" y="129"/>
                  </a:lnTo>
                  <a:lnTo>
                    <a:pt x="145" y="128"/>
                  </a:lnTo>
                  <a:lnTo>
                    <a:pt x="147" y="127"/>
                  </a:lnTo>
                  <a:lnTo>
                    <a:pt x="148" y="124"/>
                  </a:lnTo>
                  <a:lnTo>
                    <a:pt x="148" y="124"/>
                  </a:lnTo>
                  <a:lnTo>
                    <a:pt x="140" y="129"/>
                  </a:lnTo>
                  <a:lnTo>
                    <a:pt x="131" y="134"/>
                  </a:lnTo>
                  <a:lnTo>
                    <a:pt x="127" y="137"/>
                  </a:lnTo>
                  <a:lnTo>
                    <a:pt x="126" y="138"/>
                  </a:lnTo>
                  <a:lnTo>
                    <a:pt x="126" y="138"/>
                  </a:lnTo>
                  <a:lnTo>
                    <a:pt x="124" y="138"/>
                  </a:lnTo>
                  <a:lnTo>
                    <a:pt x="124" y="138"/>
                  </a:lnTo>
                  <a:lnTo>
                    <a:pt x="124" y="138"/>
                  </a:lnTo>
                  <a:lnTo>
                    <a:pt x="124" y="138"/>
                  </a:lnTo>
                  <a:lnTo>
                    <a:pt x="124" y="137"/>
                  </a:lnTo>
                  <a:lnTo>
                    <a:pt x="123" y="136"/>
                  </a:lnTo>
                  <a:lnTo>
                    <a:pt x="121" y="134"/>
                  </a:lnTo>
                  <a:lnTo>
                    <a:pt x="119" y="132"/>
                  </a:lnTo>
                  <a:lnTo>
                    <a:pt x="118" y="130"/>
                  </a:lnTo>
                  <a:lnTo>
                    <a:pt x="118" y="130"/>
                  </a:lnTo>
                  <a:lnTo>
                    <a:pt x="118" y="130"/>
                  </a:lnTo>
                  <a:lnTo>
                    <a:pt x="119" y="129"/>
                  </a:lnTo>
                  <a:lnTo>
                    <a:pt x="119" y="129"/>
                  </a:lnTo>
                  <a:lnTo>
                    <a:pt x="119" y="129"/>
                  </a:lnTo>
                  <a:lnTo>
                    <a:pt x="119" y="129"/>
                  </a:lnTo>
                  <a:lnTo>
                    <a:pt x="119" y="129"/>
                  </a:lnTo>
                  <a:lnTo>
                    <a:pt x="119" y="129"/>
                  </a:lnTo>
                  <a:lnTo>
                    <a:pt x="117" y="130"/>
                  </a:lnTo>
                  <a:lnTo>
                    <a:pt x="117" y="130"/>
                  </a:lnTo>
                  <a:lnTo>
                    <a:pt x="115" y="132"/>
                  </a:lnTo>
                  <a:lnTo>
                    <a:pt x="106" y="137"/>
                  </a:lnTo>
                  <a:lnTo>
                    <a:pt x="105" y="138"/>
                  </a:lnTo>
                  <a:lnTo>
                    <a:pt x="102" y="138"/>
                  </a:lnTo>
                  <a:lnTo>
                    <a:pt x="100" y="140"/>
                  </a:lnTo>
                  <a:lnTo>
                    <a:pt x="98" y="140"/>
                  </a:lnTo>
                  <a:lnTo>
                    <a:pt x="98" y="140"/>
                  </a:lnTo>
                  <a:lnTo>
                    <a:pt x="98" y="140"/>
                  </a:lnTo>
                  <a:lnTo>
                    <a:pt x="98" y="140"/>
                  </a:lnTo>
                  <a:lnTo>
                    <a:pt x="97" y="140"/>
                  </a:lnTo>
                  <a:lnTo>
                    <a:pt x="97" y="140"/>
                  </a:lnTo>
                  <a:lnTo>
                    <a:pt x="97" y="140"/>
                  </a:lnTo>
                  <a:lnTo>
                    <a:pt x="98" y="140"/>
                  </a:lnTo>
                  <a:lnTo>
                    <a:pt x="98" y="141"/>
                  </a:lnTo>
                  <a:lnTo>
                    <a:pt x="98" y="141"/>
                  </a:lnTo>
                  <a:lnTo>
                    <a:pt x="98" y="141"/>
                  </a:lnTo>
                  <a:lnTo>
                    <a:pt x="98" y="141"/>
                  </a:lnTo>
                  <a:lnTo>
                    <a:pt x="97" y="140"/>
                  </a:lnTo>
                  <a:lnTo>
                    <a:pt x="96" y="137"/>
                  </a:lnTo>
                  <a:lnTo>
                    <a:pt x="94" y="134"/>
                  </a:lnTo>
                  <a:lnTo>
                    <a:pt x="92" y="130"/>
                  </a:lnTo>
                  <a:lnTo>
                    <a:pt x="92" y="130"/>
                  </a:lnTo>
                  <a:lnTo>
                    <a:pt x="92" y="130"/>
                  </a:lnTo>
                  <a:lnTo>
                    <a:pt x="92" y="130"/>
                  </a:lnTo>
                  <a:lnTo>
                    <a:pt x="92" y="130"/>
                  </a:lnTo>
                  <a:lnTo>
                    <a:pt x="94" y="128"/>
                  </a:lnTo>
                  <a:lnTo>
                    <a:pt x="96" y="127"/>
                  </a:lnTo>
                  <a:lnTo>
                    <a:pt x="97" y="125"/>
                  </a:lnTo>
                  <a:lnTo>
                    <a:pt x="97" y="124"/>
                  </a:lnTo>
                  <a:lnTo>
                    <a:pt x="98" y="123"/>
                  </a:lnTo>
                  <a:lnTo>
                    <a:pt x="98" y="123"/>
                  </a:lnTo>
                  <a:lnTo>
                    <a:pt x="98" y="123"/>
                  </a:lnTo>
                  <a:lnTo>
                    <a:pt x="100" y="123"/>
                  </a:lnTo>
                  <a:lnTo>
                    <a:pt x="100" y="121"/>
                  </a:lnTo>
                  <a:lnTo>
                    <a:pt x="102" y="119"/>
                  </a:lnTo>
                  <a:lnTo>
                    <a:pt x="104" y="119"/>
                  </a:lnTo>
                  <a:lnTo>
                    <a:pt x="105" y="116"/>
                  </a:lnTo>
                  <a:lnTo>
                    <a:pt x="106" y="115"/>
                  </a:lnTo>
                  <a:lnTo>
                    <a:pt x="107" y="113"/>
                  </a:lnTo>
                  <a:lnTo>
                    <a:pt x="107" y="112"/>
                  </a:lnTo>
                  <a:lnTo>
                    <a:pt x="105" y="110"/>
                  </a:lnTo>
                  <a:lnTo>
                    <a:pt x="97" y="116"/>
                  </a:lnTo>
                  <a:lnTo>
                    <a:pt x="98" y="115"/>
                  </a:lnTo>
                  <a:lnTo>
                    <a:pt x="94" y="117"/>
                  </a:lnTo>
                  <a:lnTo>
                    <a:pt x="94" y="119"/>
                  </a:lnTo>
                  <a:lnTo>
                    <a:pt x="93" y="120"/>
                  </a:lnTo>
                  <a:lnTo>
                    <a:pt x="93" y="120"/>
                  </a:lnTo>
                  <a:lnTo>
                    <a:pt x="93" y="121"/>
                  </a:lnTo>
                  <a:lnTo>
                    <a:pt x="93" y="121"/>
                  </a:lnTo>
                  <a:lnTo>
                    <a:pt x="93" y="121"/>
                  </a:lnTo>
                  <a:lnTo>
                    <a:pt x="93" y="121"/>
                  </a:lnTo>
                  <a:lnTo>
                    <a:pt x="92" y="121"/>
                  </a:lnTo>
                  <a:lnTo>
                    <a:pt x="90" y="120"/>
                  </a:lnTo>
                  <a:lnTo>
                    <a:pt x="89" y="121"/>
                  </a:lnTo>
                  <a:lnTo>
                    <a:pt x="87" y="121"/>
                  </a:lnTo>
                  <a:lnTo>
                    <a:pt x="87" y="123"/>
                  </a:lnTo>
                  <a:lnTo>
                    <a:pt x="85" y="124"/>
                  </a:lnTo>
                  <a:lnTo>
                    <a:pt x="84" y="125"/>
                  </a:lnTo>
                  <a:lnTo>
                    <a:pt x="79" y="128"/>
                  </a:lnTo>
                  <a:lnTo>
                    <a:pt x="76" y="129"/>
                  </a:lnTo>
                  <a:lnTo>
                    <a:pt x="76" y="129"/>
                  </a:lnTo>
                  <a:lnTo>
                    <a:pt x="76" y="129"/>
                  </a:lnTo>
                  <a:lnTo>
                    <a:pt x="76" y="129"/>
                  </a:lnTo>
                  <a:lnTo>
                    <a:pt x="76" y="129"/>
                  </a:lnTo>
                  <a:lnTo>
                    <a:pt x="76" y="129"/>
                  </a:lnTo>
                  <a:lnTo>
                    <a:pt x="75" y="128"/>
                  </a:lnTo>
                  <a:lnTo>
                    <a:pt x="73" y="127"/>
                  </a:lnTo>
                  <a:lnTo>
                    <a:pt x="72" y="125"/>
                  </a:lnTo>
                  <a:lnTo>
                    <a:pt x="71" y="124"/>
                  </a:lnTo>
                  <a:lnTo>
                    <a:pt x="70" y="121"/>
                  </a:lnTo>
                  <a:lnTo>
                    <a:pt x="68" y="120"/>
                  </a:lnTo>
                  <a:lnTo>
                    <a:pt x="67" y="119"/>
                  </a:lnTo>
                  <a:lnTo>
                    <a:pt x="67" y="119"/>
                  </a:lnTo>
                  <a:lnTo>
                    <a:pt x="67" y="119"/>
                  </a:lnTo>
                  <a:lnTo>
                    <a:pt x="68" y="120"/>
                  </a:lnTo>
                  <a:lnTo>
                    <a:pt x="68" y="120"/>
                  </a:lnTo>
                  <a:lnTo>
                    <a:pt x="68" y="120"/>
                  </a:lnTo>
                  <a:lnTo>
                    <a:pt x="68" y="120"/>
                  </a:lnTo>
                  <a:lnTo>
                    <a:pt x="70" y="119"/>
                  </a:lnTo>
                  <a:lnTo>
                    <a:pt x="70" y="119"/>
                  </a:lnTo>
                  <a:lnTo>
                    <a:pt x="71" y="117"/>
                  </a:lnTo>
                  <a:lnTo>
                    <a:pt x="71" y="117"/>
                  </a:lnTo>
                  <a:lnTo>
                    <a:pt x="71" y="119"/>
                  </a:lnTo>
                  <a:lnTo>
                    <a:pt x="72" y="113"/>
                  </a:lnTo>
                  <a:lnTo>
                    <a:pt x="75" y="111"/>
                  </a:lnTo>
                  <a:lnTo>
                    <a:pt x="71" y="112"/>
                  </a:lnTo>
                  <a:lnTo>
                    <a:pt x="66" y="116"/>
                  </a:lnTo>
                  <a:lnTo>
                    <a:pt x="63" y="116"/>
                  </a:lnTo>
                  <a:lnTo>
                    <a:pt x="63" y="117"/>
                  </a:lnTo>
                  <a:lnTo>
                    <a:pt x="63" y="117"/>
                  </a:lnTo>
                  <a:lnTo>
                    <a:pt x="63" y="117"/>
                  </a:lnTo>
                  <a:lnTo>
                    <a:pt x="63" y="117"/>
                  </a:lnTo>
                  <a:lnTo>
                    <a:pt x="60" y="113"/>
                  </a:lnTo>
                  <a:lnTo>
                    <a:pt x="58" y="111"/>
                  </a:lnTo>
                  <a:lnTo>
                    <a:pt x="55" y="112"/>
                  </a:lnTo>
                  <a:lnTo>
                    <a:pt x="56" y="113"/>
                  </a:lnTo>
                  <a:lnTo>
                    <a:pt x="58" y="115"/>
                  </a:lnTo>
                  <a:lnTo>
                    <a:pt x="58" y="116"/>
                  </a:lnTo>
                  <a:lnTo>
                    <a:pt x="58" y="116"/>
                  </a:lnTo>
                  <a:lnTo>
                    <a:pt x="58" y="116"/>
                  </a:lnTo>
                  <a:lnTo>
                    <a:pt x="58" y="116"/>
                  </a:lnTo>
                  <a:lnTo>
                    <a:pt x="55" y="117"/>
                  </a:lnTo>
                  <a:lnTo>
                    <a:pt x="54" y="119"/>
                  </a:lnTo>
                  <a:lnTo>
                    <a:pt x="51" y="120"/>
                  </a:lnTo>
                  <a:lnTo>
                    <a:pt x="49" y="123"/>
                  </a:lnTo>
                  <a:lnTo>
                    <a:pt x="47" y="124"/>
                  </a:lnTo>
                  <a:lnTo>
                    <a:pt x="45" y="125"/>
                  </a:lnTo>
                  <a:lnTo>
                    <a:pt x="43" y="127"/>
                  </a:lnTo>
                  <a:lnTo>
                    <a:pt x="42" y="127"/>
                  </a:lnTo>
                  <a:lnTo>
                    <a:pt x="42" y="127"/>
                  </a:lnTo>
                  <a:lnTo>
                    <a:pt x="42" y="127"/>
                  </a:lnTo>
                  <a:lnTo>
                    <a:pt x="45" y="125"/>
                  </a:lnTo>
                  <a:lnTo>
                    <a:pt x="45" y="125"/>
                  </a:lnTo>
                  <a:lnTo>
                    <a:pt x="45" y="125"/>
                  </a:lnTo>
                  <a:lnTo>
                    <a:pt x="45" y="125"/>
                  </a:lnTo>
                  <a:lnTo>
                    <a:pt x="45" y="124"/>
                  </a:lnTo>
                  <a:lnTo>
                    <a:pt x="43" y="124"/>
                  </a:lnTo>
                  <a:lnTo>
                    <a:pt x="38" y="116"/>
                  </a:lnTo>
                  <a:lnTo>
                    <a:pt x="37" y="115"/>
                  </a:lnTo>
                  <a:lnTo>
                    <a:pt x="35" y="117"/>
                  </a:lnTo>
                  <a:lnTo>
                    <a:pt x="34" y="119"/>
                  </a:lnTo>
                  <a:lnTo>
                    <a:pt x="32" y="120"/>
                  </a:lnTo>
                  <a:lnTo>
                    <a:pt x="32" y="121"/>
                  </a:lnTo>
                  <a:lnTo>
                    <a:pt x="32" y="121"/>
                  </a:lnTo>
                  <a:lnTo>
                    <a:pt x="32" y="121"/>
                  </a:lnTo>
                  <a:lnTo>
                    <a:pt x="32" y="121"/>
                  </a:lnTo>
                  <a:lnTo>
                    <a:pt x="32" y="121"/>
                  </a:lnTo>
                  <a:lnTo>
                    <a:pt x="32" y="121"/>
                  </a:lnTo>
                  <a:lnTo>
                    <a:pt x="30" y="120"/>
                  </a:lnTo>
                  <a:lnTo>
                    <a:pt x="30" y="120"/>
                  </a:lnTo>
                  <a:lnTo>
                    <a:pt x="30" y="120"/>
                  </a:lnTo>
                  <a:lnTo>
                    <a:pt x="29" y="121"/>
                  </a:lnTo>
                  <a:lnTo>
                    <a:pt x="28" y="121"/>
                  </a:lnTo>
                  <a:lnTo>
                    <a:pt x="29" y="121"/>
                  </a:lnTo>
                  <a:lnTo>
                    <a:pt x="30" y="120"/>
                  </a:lnTo>
                  <a:lnTo>
                    <a:pt x="30" y="120"/>
                  </a:lnTo>
                  <a:lnTo>
                    <a:pt x="30" y="120"/>
                  </a:lnTo>
                  <a:lnTo>
                    <a:pt x="30" y="120"/>
                  </a:lnTo>
                  <a:lnTo>
                    <a:pt x="29" y="120"/>
                  </a:lnTo>
                  <a:lnTo>
                    <a:pt x="29" y="120"/>
                  </a:lnTo>
                  <a:lnTo>
                    <a:pt x="29" y="120"/>
                  </a:lnTo>
                  <a:lnTo>
                    <a:pt x="28" y="120"/>
                  </a:lnTo>
                  <a:lnTo>
                    <a:pt x="26" y="119"/>
                  </a:lnTo>
                  <a:lnTo>
                    <a:pt x="26" y="117"/>
                  </a:lnTo>
                  <a:lnTo>
                    <a:pt x="25" y="117"/>
                  </a:lnTo>
                  <a:lnTo>
                    <a:pt x="24" y="117"/>
                  </a:lnTo>
                  <a:lnTo>
                    <a:pt x="24" y="116"/>
                  </a:lnTo>
                  <a:lnTo>
                    <a:pt x="24" y="116"/>
                  </a:lnTo>
                  <a:lnTo>
                    <a:pt x="24" y="116"/>
                  </a:lnTo>
                  <a:lnTo>
                    <a:pt x="24" y="115"/>
                  </a:lnTo>
                  <a:lnTo>
                    <a:pt x="24" y="116"/>
                  </a:lnTo>
                  <a:lnTo>
                    <a:pt x="24" y="115"/>
                  </a:lnTo>
                  <a:lnTo>
                    <a:pt x="22" y="116"/>
                  </a:lnTo>
                  <a:lnTo>
                    <a:pt x="22" y="116"/>
                  </a:lnTo>
                  <a:lnTo>
                    <a:pt x="22" y="116"/>
                  </a:lnTo>
                  <a:lnTo>
                    <a:pt x="22" y="115"/>
                  </a:lnTo>
                  <a:lnTo>
                    <a:pt x="22" y="113"/>
                  </a:lnTo>
                  <a:lnTo>
                    <a:pt x="21" y="112"/>
                  </a:lnTo>
                  <a:lnTo>
                    <a:pt x="18" y="112"/>
                  </a:lnTo>
                  <a:lnTo>
                    <a:pt x="17" y="111"/>
                  </a:lnTo>
                  <a:lnTo>
                    <a:pt x="18" y="110"/>
                  </a:lnTo>
                  <a:lnTo>
                    <a:pt x="18" y="108"/>
                  </a:lnTo>
                  <a:lnTo>
                    <a:pt x="18" y="108"/>
                  </a:lnTo>
                  <a:lnTo>
                    <a:pt x="17" y="108"/>
                  </a:lnTo>
                  <a:lnTo>
                    <a:pt x="17" y="108"/>
                  </a:lnTo>
                  <a:lnTo>
                    <a:pt x="18" y="108"/>
                  </a:lnTo>
                  <a:lnTo>
                    <a:pt x="18" y="107"/>
                  </a:lnTo>
                  <a:lnTo>
                    <a:pt x="17" y="108"/>
                  </a:lnTo>
                  <a:lnTo>
                    <a:pt x="17" y="108"/>
                  </a:lnTo>
                  <a:lnTo>
                    <a:pt x="17" y="108"/>
                  </a:lnTo>
                  <a:lnTo>
                    <a:pt x="17" y="108"/>
                  </a:lnTo>
                  <a:lnTo>
                    <a:pt x="16" y="108"/>
                  </a:lnTo>
                  <a:lnTo>
                    <a:pt x="17" y="108"/>
                  </a:lnTo>
                  <a:lnTo>
                    <a:pt x="17" y="107"/>
                  </a:lnTo>
                  <a:lnTo>
                    <a:pt x="16" y="108"/>
                  </a:lnTo>
                  <a:lnTo>
                    <a:pt x="15" y="108"/>
                  </a:lnTo>
                  <a:lnTo>
                    <a:pt x="15" y="108"/>
                  </a:lnTo>
                  <a:lnTo>
                    <a:pt x="15" y="108"/>
                  </a:lnTo>
                  <a:lnTo>
                    <a:pt x="15" y="108"/>
                  </a:lnTo>
                  <a:lnTo>
                    <a:pt x="15" y="107"/>
                  </a:lnTo>
                  <a:lnTo>
                    <a:pt x="15" y="107"/>
                  </a:lnTo>
                  <a:lnTo>
                    <a:pt x="13" y="107"/>
                  </a:lnTo>
                  <a:lnTo>
                    <a:pt x="13" y="107"/>
                  </a:lnTo>
                  <a:lnTo>
                    <a:pt x="13" y="107"/>
                  </a:lnTo>
                  <a:lnTo>
                    <a:pt x="13" y="106"/>
                  </a:lnTo>
                  <a:lnTo>
                    <a:pt x="12" y="106"/>
                  </a:lnTo>
                  <a:lnTo>
                    <a:pt x="12" y="106"/>
                  </a:lnTo>
                  <a:lnTo>
                    <a:pt x="12" y="106"/>
                  </a:lnTo>
                  <a:lnTo>
                    <a:pt x="12" y="106"/>
                  </a:lnTo>
                  <a:lnTo>
                    <a:pt x="11" y="106"/>
                  </a:lnTo>
                  <a:lnTo>
                    <a:pt x="11" y="106"/>
                  </a:lnTo>
                  <a:lnTo>
                    <a:pt x="11" y="106"/>
                  </a:lnTo>
                  <a:lnTo>
                    <a:pt x="11" y="104"/>
                  </a:lnTo>
                  <a:lnTo>
                    <a:pt x="11" y="104"/>
                  </a:lnTo>
                  <a:lnTo>
                    <a:pt x="11" y="104"/>
                  </a:lnTo>
                  <a:lnTo>
                    <a:pt x="9" y="104"/>
                  </a:lnTo>
                  <a:lnTo>
                    <a:pt x="9" y="104"/>
                  </a:lnTo>
                  <a:lnTo>
                    <a:pt x="9" y="104"/>
                  </a:lnTo>
                  <a:lnTo>
                    <a:pt x="9" y="104"/>
                  </a:lnTo>
                  <a:lnTo>
                    <a:pt x="9" y="104"/>
                  </a:lnTo>
                  <a:lnTo>
                    <a:pt x="9" y="104"/>
                  </a:lnTo>
                  <a:lnTo>
                    <a:pt x="8" y="103"/>
                  </a:lnTo>
                  <a:lnTo>
                    <a:pt x="8" y="104"/>
                  </a:lnTo>
                  <a:lnTo>
                    <a:pt x="7" y="103"/>
                  </a:lnTo>
                  <a:lnTo>
                    <a:pt x="5" y="103"/>
                  </a:lnTo>
                  <a:lnTo>
                    <a:pt x="5" y="103"/>
                  </a:lnTo>
                  <a:lnTo>
                    <a:pt x="4" y="102"/>
                  </a:lnTo>
                  <a:lnTo>
                    <a:pt x="4" y="100"/>
                  </a:lnTo>
                  <a:lnTo>
                    <a:pt x="3" y="100"/>
                  </a:lnTo>
                  <a:lnTo>
                    <a:pt x="1" y="100"/>
                  </a:lnTo>
                  <a:lnTo>
                    <a:pt x="0" y="100"/>
                  </a:lnTo>
                  <a:lnTo>
                    <a:pt x="0" y="100"/>
                  </a:lnTo>
                  <a:lnTo>
                    <a:pt x="0" y="100"/>
                  </a:lnTo>
                  <a:lnTo>
                    <a:pt x="0" y="99"/>
                  </a:lnTo>
                  <a:lnTo>
                    <a:pt x="0" y="96"/>
                  </a:lnTo>
                  <a:lnTo>
                    <a:pt x="1" y="95"/>
                  </a:lnTo>
                  <a:lnTo>
                    <a:pt x="4" y="91"/>
                  </a:lnTo>
                  <a:lnTo>
                    <a:pt x="4" y="93"/>
                  </a:lnTo>
                  <a:lnTo>
                    <a:pt x="4" y="93"/>
                  </a:lnTo>
                  <a:lnTo>
                    <a:pt x="5" y="91"/>
                  </a:lnTo>
                  <a:lnTo>
                    <a:pt x="5" y="93"/>
                  </a:lnTo>
                  <a:lnTo>
                    <a:pt x="5" y="93"/>
                  </a:lnTo>
                  <a:lnTo>
                    <a:pt x="7" y="91"/>
                  </a:lnTo>
                  <a:lnTo>
                    <a:pt x="7" y="90"/>
                  </a:lnTo>
                  <a:lnTo>
                    <a:pt x="7" y="91"/>
                  </a:lnTo>
                  <a:lnTo>
                    <a:pt x="8" y="91"/>
                  </a:lnTo>
                  <a:lnTo>
                    <a:pt x="7" y="91"/>
                  </a:lnTo>
                  <a:lnTo>
                    <a:pt x="7" y="91"/>
                  </a:lnTo>
                  <a:lnTo>
                    <a:pt x="8" y="91"/>
                  </a:lnTo>
                  <a:lnTo>
                    <a:pt x="8" y="91"/>
                  </a:lnTo>
                  <a:lnTo>
                    <a:pt x="8" y="91"/>
                  </a:lnTo>
                  <a:lnTo>
                    <a:pt x="8" y="91"/>
                  </a:lnTo>
                  <a:lnTo>
                    <a:pt x="8" y="93"/>
                  </a:lnTo>
                  <a:lnTo>
                    <a:pt x="8" y="91"/>
                  </a:lnTo>
                  <a:lnTo>
                    <a:pt x="9" y="91"/>
                  </a:lnTo>
                  <a:lnTo>
                    <a:pt x="9" y="91"/>
                  </a:lnTo>
                  <a:lnTo>
                    <a:pt x="9" y="91"/>
                  </a:lnTo>
                  <a:lnTo>
                    <a:pt x="9" y="91"/>
                  </a:lnTo>
                  <a:lnTo>
                    <a:pt x="9" y="93"/>
                  </a:lnTo>
                  <a:lnTo>
                    <a:pt x="9" y="93"/>
                  </a:lnTo>
                  <a:lnTo>
                    <a:pt x="9" y="93"/>
                  </a:lnTo>
                  <a:lnTo>
                    <a:pt x="9" y="93"/>
                  </a:lnTo>
                  <a:lnTo>
                    <a:pt x="11" y="91"/>
                  </a:lnTo>
                  <a:lnTo>
                    <a:pt x="11" y="93"/>
                  </a:lnTo>
                  <a:lnTo>
                    <a:pt x="11" y="93"/>
                  </a:lnTo>
                  <a:lnTo>
                    <a:pt x="12" y="93"/>
                  </a:lnTo>
                  <a:lnTo>
                    <a:pt x="12" y="93"/>
                  </a:lnTo>
                  <a:lnTo>
                    <a:pt x="12" y="93"/>
                  </a:lnTo>
                  <a:lnTo>
                    <a:pt x="11" y="93"/>
                  </a:lnTo>
                  <a:lnTo>
                    <a:pt x="12" y="93"/>
                  </a:lnTo>
                  <a:lnTo>
                    <a:pt x="11" y="94"/>
                  </a:lnTo>
                  <a:lnTo>
                    <a:pt x="12" y="94"/>
                  </a:lnTo>
                  <a:lnTo>
                    <a:pt x="13" y="94"/>
                  </a:lnTo>
                  <a:lnTo>
                    <a:pt x="13" y="94"/>
                  </a:lnTo>
                  <a:lnTo>
                    <a:pt x="13" y="95"/>
                  </a:lnTo>
                  <a:lnTo>
                    <a:pt x="13" y="95"/>
                  </a:lnTo>
                  <a:lnTo>
                    <a:pt x="15" y="95"/>
                  </a:lnTo>
                  <a:lnTo>
                    <a:pt x="15" y="94"/>
                  </a:lnTo>
                  <a:lnTo>
                    <a:pt x="15" y="94"/>
                  </a:lnTo>
                  <a:lnTo>
                    <a:pt x="15" y="94"/>
                  </a:lnTo>
                  <a:lnTo>
                    <a:pt x="15" y="94"/>
                  </a:lnTo>
                  <a:lnTo>
                    <a:pt x="15" y="95"/>
                  </a:lnTo>
                  <a:lnTo>
                    <a:pt x="15" y="95"/>
                  </a:lnTo>
                  <a:lnTo>
                    <a:pt x="15" y="95"/>
                  </a:lnTo>
                  <a:lnTo>
                    <a:pt x="15" y="95"/>
                  </a:lnTo>
                  <a:lnTo>
                    <a:pt x="15" y="95"/>
                  </a:lnTo>
                  <a:lnTo>
                    <a:pt x="16" y="95"/>
                  </a:lnTo>
                  <a:lnTo>
                    <a:pt x="16" y="95"/>
                  </a:lnTo>
                  <a:lnTo>
                    <a:pt x="17" y="95"/>
                  </a:lnTo>
                  <a:lnTo>
                    <a:pt x="17" y="95"/>
                  </a:lnTo>
                  <a:lnTo>
                    <a:pt x="16" y="96"/>
                  </a:lnTo>
                  <a:lnTo>
                    <a:pt x="16" y="96"/>
                  </a:lnTo>
                  <a:lnTo>
                    <a:pt x="17" y="95"/>
                  </a:lnTo>
                  <a:lnTo>
                    <a:pt x="18" y="95"/>
                  </a:lnTo>
                  <a:lnTo>
                    <a:pt x="18" y="96"/>
                  </a:lnTo>
                  <a:lnTo>
                    <a:pt x="18" y="96"/>
                  </a:lnTo>
                  <a:lnTo>
                    <a:pt x="18" y="96"/>
                  </a:lnTo>
                  <a:lnTo>
                    <a:pt x="18" y="96"/>
                  </a:lnTo>
                  <a:lnTo>
                    <a:pt x="20" y="96"/>
                  </a:lnTo>
                  <a:lnTo>
                    <a:pt x="20" y="96"/>
                  </a:lnTo>
                  <a:lnTo>
                    <a:pt x="20" y="96"/>
                  </a:lnTo>
                  <a:lnTo>
                    <a:pt x="21" y="96"/>
                  </a:lnTo>
                  <a:lnTo>
                    <a:pt x="21" y="96"/>
                  </a:lnTo>
                  <a:lnTo>
                    <a:pt x="21" y="98"/>
                  </a:lnTo>
                  <a:lnTo>
                    <a:pt x="21" y="98"/>
                  </a:lnTo>
                  <a:lnTo>
                    <a:pt x="21" y="98"/>
                  </a:lnTo>
                  <a:lnTo>
                    <a:pt x="22" y="98"/>
                  </a:lnTo>
                  <a:lnTo>
                    <a:pt x="22" y="98"/>
                  </a:lnTo>
                  <a:lnTo>
                    <a:pt x="22" y="98"/>
                  </a:lnTo>
                  <a:lnTo>
                    <a:pt x="21" y="99"/>
                  </a:lnTo>
                  <a:lnTo>
                    <a:pt x="22" y="99"/>
                  </a:lnTo>
                  <a:lnTo>
                    <a:pt x="22" y="99"/>
                  </a:lnTo>
                  <a:lnTo>
                    <a:pt x="22" y="99"/>
                  </a:lnTo>
                  <a:lnTo>
                    <a:pt x="22" y="99"/>
                  </a:lnTo>
                  <a:lnTo>
                    <a:pt x="22" y="100"/>
                  </a:lnTo>
                  <a:lnTo>
                    <a:pt x="22" y="100"/>
                  </a:lnTo>
                  <a:lnTo>
                    <a:pt x="24" y="99"/>
                  </a:lnTo>
                  <a:lnTo>
                    <a:pt x="24" y="100"/>
                  </a:lnTo>
                  <a:lnTo>
                    <a:pt x="24" y="100"/>
                  </a:lnTo>
                  <a:lnTo>
                    <a:pt x="22" y="100"/>
                  </a:lnTo>
                  <a:lnTo>
                    <a:pt x="22" y="100"/>
                  </a:lnTo>
                  <a:lnTo>
                    <a:pt x="24" y="100"/>
                  </a:lnTo>
                  <a:lnTo>
                    <a:pt x="22" y="102"/>
                  </a:lnTo>
                  <a:lnTo>
                    <a:pt x="22" y="102"/>
                  </a:lnTo>
                  <a:lnTo>
                    <a:pt x="24" y="100"/>
                  </a:lnTo>
                  <a:lnTo>
                    <a:pt x="24" y="100"/>
                  </a:lnTo>
                  <a:lnTo>
                    <a:pt x="24" y="100"/>
                  </a:lnTo>
                  <a:lnTo>
                    <a:pt x="24" y="100"/>
                  </a:lnTo>
                  <a:lnTo>
                    <a:pt x="24" y="100"/>
                  </a:lnTo>
                  <a:lnTo>
                    <a:pt x="25" y="100"/>
                  </a:lnTo>
                  <a:lnTo>
                    <a:pt x="25" y="100"/>
                  </a:lnTo>
                  <a:lnTo>
                    <a:pt x="25" y="99"/>
                  </a:lnTo>
                  <a:lnTo>
                    <a:pt x="24" y="99"/>
                  </a:lnTo>
                  <a:lnTo>
                    <a:pt x="24" y="98"/>
                  </a:lnTo>
                  <a:lnTo>
                    <a:pt x="21" y="95"/>
                  </a:lnTo>
                  <a:lnTo>
                    <a:pt x="20" y="93"/>
                  </a:lnTo>
                  <a:lnTo>
                    <a:pt x="17" y="90"/>
                  </a:lnTo>
                  <a:lnTo>
                    <a:pt x="16" y="87"/>
                  </a:lnTo>
                  <a:lnTo>
                    <a:pt x="13" y="85"/>
                  </a:lnTo>
                  <a:lnTo>
                    <a:pt x="12" y="82"/>
                  </a:lnTo>
                  <a:lnTo>
                    <a:pt x="12" y="81"/>
                  </a:lnTo>
                  <a:lnTo>
                    <a:pt x="12" y="81"/>
                  </a:lnTo>
                  <a:lnTo>
                    <a:pt x="12" y="79"/>
                  </a:lnTo>
                  <a:lnTo>
                    <a:pt x="13" y="81"/>
                  </a:lnTo>
                  <a:lnTo>
                    <a:pt x="15" y="81"/>
                  </a:lnTo>
                  <a:lnTo>
                    <a:pt x="17" y="83"/>
                  </a:lnTo>
                  <a:lnTo>
                    <a:pt x="21" y="86"/>
                  </a:lnTo>
                  <a:lnTo>
                    <a:pt x="25" y="90"/>
                  </a:lnTo>
                  <a:lnTo>
                    <a:pt x="30" y="94"/>
                  </a:lnTo>
                  <a:lnTo>
                    <a:pt x="29" y="94"/>
                  </a:lnTo>
                  <a:lnTo>
                    <a:pt x="29" y="93"/>
                  </a:lnTo>
                  <a:lnTo>
                    <a:pt x="29" y="93"/>
                  </a:lnTo>
                  <a:lnTo>
                    <a:pt x="29" y="93"/>
                  </a:lnTo>
                  <a:lnTo>
                    <a:pt x="29" y="93"/>
                  </a:lnTo>
                  <a:lnTo>
                    <a:pt x="29" y="93"/>
                  </a:lnTo>
                  <a:lnTo>
                    <a:pt x="29" y="93"/>
                  </a:lnTo>
                  <a:lnTo>
                    <a:pt x="28" y="91"/>
                  </a:lnTo>
                  <a:lnTo>
                    <a:pt x="28" y="90"/>
                  </a:lnTo>
                  <a:lnTo>
                    <a:pt x="26" y="89"/>
                  </a:lnTo>
                  <a:lnTo>
                    <a:pt x="26" y="86"/>
                  </a:lnTo>
                  <a:lnTo>
                    <a:pt x="24" y="82"/>
                  </a:lnTo>
                  <a:lnTo>
                    <a:pt x="25" y="83"/>
                  </a:lnTo>
                  <a:lnTo>
                    <a:pt x="26" y="85"/>
                  </a:lnTo>
                  <a:lnTo>
                    <a:pt x="26" y="86"/>
                  </a:lnTo>
                  <a:lnTo>
                    <a:pt x="28" y="87"/>
                  </a:lnTo>
                  <a:lnTo>
                    <a:pt x="28" y="87"/>
                  </a:lnTo>
                  <a:lnTo>
                    <a:pt x="26" y="86"/>
                  </a:lnTo>
                  <a:lnTo>
                    <a:pt x="26" y="83"/>
                  </a:lnTo>
                  <a:lnTo>
                    <a:pt x="25" y="82"/>
                  </a:lnTo>
                  <a:lnTo>
                    <a:pt x="24" y="79"/>
                  </a:lnTo>
                  <a:lnTo>
                    <a:pt x="22" y="79"/>
                  </a:lnTo>
                  <a:lnTo>
                    <a:pt x="24" y="78"/>
                  </a:lnTo>
                  <a:lnTo>
                    <a:pt x="22" y="75"/>
                  </a:lnTo>
                  <a:lnTo>
                    <a:pt x="21" y="75"/>
                  </a:lnTo>
                  <a:lnTo>
                    <a:pt x="20" y="74"/>
                  </a:lnTo>
                  <a:lnTo>
                    <a:pt x="18" y="73"/>
                  </a:lnTo>
                  <a:lnTo>
                    <a:pt x="18" y="73"/>
                  </a:lnTo>
                  <a:lnTo>
                    <a:pt x="18" y="73"/>
                  </a:lnTo>
                  <a:lnTo>
                    <a:pt x="18" y="72"/>
                  </a:lnTo>
                  <a:lnTo>
                    <a:pt x="18" y="72"/>
                  </a:lnTo>
                  <a:lnTo>
                    <a:pt x="18" y="73"/>
                  </a:lnTo>
                  <a:lnTo>
                    <a:pt x="17" y="73"/>
                  </a:lnTo>
                  <a:lnTo>
                    <a:pt x="17" y="74"/>
                  </a:lnTo>
                  <a:lnTo>
                    <a:pt x="17" y="74"/>
                  </a:lnTo>
                  <a:lnTo>
                    <a:pt x="17" y="73"/>
                  </a:lnTo>
                  <a:lnTo>
                    <a:pt x="18" y="72"/>
                  </a:lnTo>
                  <a:lnTo>
                    <a:pt x="18" y="72"/>
                  </a:lnTo>
                  <a:lnTo>
                    <a:pt x="18" y="70"/>
                  </a:lnTo>
                  <a:lnTo>
                    <a:pt x="18" y="70"/>
                  </a:lnTo>
                  <a:lnTo>
                    <a:pt x="17" y="70"/>
                  </a:lnTo>
                  <a:lnTo>
                    <a:pt x="17" y="70"/>
                  </a:lnTo>
                  <a:lnTo>
                    <a:pt x="17" y="70"/>
                  </a:lnTo>
                  <a:lnTo>
                    <a:pt x="17" y="70"/>
                  </a:lnTo>
                  <a:lnTo>
                    <a:pt x="17" y="70"/>
                  </a:lnTo>
                  <a:lnTo>
                    <a:pt x="17" y="70"/>
                  </a:lnTo>
                  <a:lnTo>
                    <a:pt x="17" y="70"/>
                  </a:lnTo>
                  <a:lnTo>
                    <a:pt x="17" y="70"/>
                  </a:lnTo>
                  <a:lnTo>
                    <a:pt x="17" y="70"/>
                  </a:lnTo>
                  <a:lnTo>
                    <a:pt x="18" y="69"/>
                  </a:lnTo>
                  <a:lnTo>
                    <a:pt x="18" y="69"/>
                  </a:lnTo>
                  <a:lnTo>
                    <a:pt x="18" y="69"/>
                  </a:lnTo>
                  <a:lnTo>
                    <a:pt x="20" y="66"/>
                  </a:lnTo>
                  <a:lnTo>
                    <a:pt x="24" y="64"/>
                  </a:lnTo>
                  <a:lnTo>
                    <a:pt x="24" y="64"/>
                  </a:lnTo>
                  <a:lnTo>
                    <a:pt x="24" y="64"/>
                  </a:lnTo>
                  <a:lnTo>
                    <a:pt x="24" y="64"/>
                  </a:lnTo>
                  <a:lnTo>
                    <a:pt x="24" y="64"/>
                  </a:lnTo>
                  <a:lnTo>
                    <a:pt x="25" y="65"/>
                  </a:lnTo>
                  <a:lnTo>
                    <a:pt x="26" y="64"/>
                  </a:lnTo>
                  <a:lnTo>
                    <a:pt x="26" y="64"/>
                  </a:lnTo>
                  <a:lnTo>
                    <a:pt x="26" y="64"/>
                  </a:lnTo>
                  <a:lnTo>
                    <a:pt x="26" y="64"/>
                  </a:lnTo>
                  <a:lnTo>
                    <a:pt x="26" y="65"/>
                  </a:lnTo>
                  <a:lnTo>
                    <a:pt x="26" y="65"/>
                  </a:lnTo>
                  <a:lnTo>
                    <a:pt x="26" y="65"/>
                  </a:lnTo>
                  <a:lnTo>
                    <a:pt x="28" y="66"/>
                  </a:lnTo>
                  <a:lnTo>
                    <a:pt x="29" y="66"/>
                  </a:lnTo>
                  <a:lnTo>
                    <a:pt x="33" y="69"/>
                  </a:lnTo>
                  <a:lnTo>
                    <a:pt x="35" y="72"/>
                  </a:lnTo>
                  <a:lnTo>
                    <a:pt x="33" y="69"/>
                  </a:lnTo>
                  <a:lnTo>
                    <a:pt x="30" y="65"/>
                  </a:lnTo>
                  <a:lnTo>
                    <a:pt x="30" y="65"/>
                  </a:lnTo>
                  <a:lnTo>
                    <a:pt x="30" y="66"/>
                  </a:lnTo>
                  <a:lnTo>
                    <a:pt x="30" y="66"/>
                  </a:lnTo>
                  <a:lnTo>
                    <a:pt x="30" y="66"/>
                  </a:lnTo>
                  <a:lnTo>
                    <a:pt x="29" y="65"/>
                  </a:lnTo>
                  <a:lnTo>
                    <a:pt x="29" y="65"/>
                  </a:lnTo>
                  <a:lnTo>
                    <a:pt x="28" y="65"/>
                  </a:lnTo>
                  <a:lnTo>
                    <a:pt x="28" y="65"/>
                  </a:lnTo>
                  <a:lnTo>
                    <a:pt x="28" y="65"/>
                  </a:lnTo>
                  <a:lnTo>
                    <a:pt x="28" y="65"/>
                  </a:lnTo>
                  <a:lnTo>
                    <a:pt x="28" y="64"/>
                  </a:lnTo>
                  <a:lnTo>
                    <a:pt x="26" y="62"/>
                  </a:lnTo>
                  <a:lnTo>
                    <a:pt x="26" y="61"/>
                  </a:lnTo>
                  <a:lnTo>
                    <a:pt x="26" y="61"/>
                  </a:lnTo>
                  <a:lnTo>
                    <a:pt x="26" y="61"/>
                  </a:lnTo>
                  <a:lnTo>
                    <a:pt x="26" y="61"/>
                  </a:lnTo>
                  <a:lnTo>
                    <a:pt x="25" y="61"/>
                  </a:lnTo>
                  <a:lnTo>
                    <a:pt x="25" y="60"/>
                  </a:lnTo>
                  <a:lnTo>
                    <a:pt x="25" y="60"/>
                  </a:lnTo>
                  <a:lnTo>
                    <a:pt x="25" y="60"/>
                  </a:lnTo>
                  <a:lnTo>
                    <a:pt x="26" y="60"/>
                  </a:lnTo>
                  <a:lnTo>
                    <a:pt x="28" y="58"/>
                  </a:lnTo>
                  <a:lnTo>
                    <a:pt x="29" y="56"/>
                  </a:lnTo>
                  <a:lnTo>
                    <a:pt x="30" y="55"/>
                  </a:lnTo>
                  <a:lnTo>
                    <a:pt x="30" y="53"/>
                  </a:lnTo>
                  <a:lnTo>
                    <a:pt x="30" y="53"/>
                  </a:lnTo>
                  <a:lnTo>
                    <a:pt x="30" y="53"/>
                  </a:lnTo>
                  <a:lnTo>
                    <a:pt x="30" y="53"/>
                  </a:lnTo>
                  <a:lnTo>
                    <a:pt x="30" y="53"/>
                  </a:lnTo>
                  <a:lnTo>
                    <a:pt x="30" y="53"/>
                  </a:lnTo>
                  <a:lnTo>
                    <a:pt x="32" y="53"/>
                  </a:lnTo>
                  <a:lnTo>
                    <a:pt x="30" y="53"/>
                  </a:lnTo>
                  <a:lnTo>
                    <a:pt x="30" y="53"/>
                  </a:lnTo>
                  <a:lnTo>
                    <a:pt x="30" y="53"/>
                  </a:lnTo>
                  <a:lnTo>
                    <a:pt x="30" y="53"/>
                  </a:lnTo>
                  <a:lnTo>
                    <a:pt x="30" y="53"/>
                  </a:lnTo>
                  <a:lnTo>
                    <a:pt x="30" y="53"/>
                  </a:lnTo>
                  <a:lnTo>
                    <a:pt x="28" y="57"/>
                  </a:lnTo>
                  <a:lnTo>
                    <a:pt x="26" y="58"/>
                  </a:lnTo>
                  <a:lnTo>
                    <a:pt x="26" y="60"/>
                  </a:lnTo>
                  <a:lnTo>
                    <a:pt x="26" y="60"/>
                  </a:lnTo>
                  <a:lnTo>
                    <a:pt x="26" y="60"/>
                  </a:lnTo>
                  <a:lnTo>
                    <a:pt x="26" y="60"/>
                  </a:lnTo>
                  <a:lnTo>
                    <a:pt x="26" y="60"/>
                  </a:lnTo>
                  <a:lnTo>
                    <a:pt x="26" y="60"/>
                  </a:lnTo>
                  <a:lnTo>
                    <a:pt x="28" y="58"/>
                  </a:lnTo>
                  <a:lnTo>
                    <a:pt x="29" y="56"/>
                  </a:lnTo>
                  <a:lnTo>
                    <a:pt x="29" y="55"/>
                  </a:lnTo>
                  <a:lnTo>
                    <a:pt x="30" y="53"/>
                  </a:lnTo>
                  <a:lnTo>
                    <a:pt x="30" y="53"/>
                  </a:lnTo>
                  <a:lnTo>
                    <a:pt x="30" y="53"/>
                  </a:lnTo>
                  <a:lnTo>
                    <a:pt x="30" y="53"/>
                  </a:lnTo>
                  <a:lnTo>
                    <a:pt x="30" y="53"/>
                  </a:lnTo>
                  <a:lnTo>
                    <a:pt x="30" y="55"/>
                  </a:lnTo>
                  <a:lnTo>
                    <a:pt x="32" y="55"/>
                  </a:lnTo>
                  <a:lnTo>
                    <a:pt x="33" y="55"/>
                  </a:lnTo>
                  <a:lnTo>
                    <a:pt x="34" y="53"/>
                  </a:lnTo>
                  <a:lnTo>
                    <a:pt x="34" y="53"/>
                  </a:lnTo>
                  <a:lnTo>
                    <a:pt x="34" y="53"/>
                  </a:lnTo>
                  <a:lnTo>
                    <a:pt x="34" y="53"/>
                  </a:lnTo>
                  <a:lnTo>
                    <a:pt x="35" y="55"/>
                  </a:lnTo>
                  <a:lnTo>
                    <a:pt x="37" y="56"/>
                  </a:lnTo>
                  <a:lnTo>
                    <a:pt x="38" y="58"/>
                  </a:lnTo>
                  <a:lnTo>
                    <a:pt x="41" y="60"/>
                  </a:lnTo>
                  <a:lnTo>
                    <a:pt x="43" y="60"/>
                  </a:lnTo>
                  <a:lnTo>
                    <a:pt x="46" y="61"/>
                  </a:lnTo>
                  <a:lnTo>
                    <a:pt x="49" y="64"/>
                  </a:lnTo>
                  <a:lnTo>
                    <a:pt x="51" y="66"/>
                  </a:lnTo>
                  <a:lnTo>
                    <a:pt x="55" y="69"/>
                  </a:lnTo>
                  <a:lnTo>
                    <a:pt x="56" y="72"/>
                  </a:lnTo>
                  <a:lnTo>
                    <a:pt x="56" y="70"/>
                  </a:lnTo>
                  <a:lnTo>
                    <a:pt x="56" y="69"/>
                  </a:lnTo>
                  <a:lnTo>
                    <a:pt x="55" y="69"/>
                  </a:lnTo>
                  <a:lnTo>
                    <a:pt x="55" y="68"/>
                  </a:lnTo>
                  <a:lnTo>
                    <a:pt x="55" y="68"/>
                  </a:lnTo>
                  <a:lnTo>
                    <a:pt x="54" y="66"/>
                  </a:lnTo>
                  <a:lnTo>
                    <a:pt x="52" y="65"/>
                  </a:lnTo>
                  <a:lnTo>
                    <a:pt x="50" y="62"/>
                  </a:lnTo>
                  <a:lnTo>
                    <a:pt x="49" y="60"/>
                  </a:lnTo>
                  <a:lnTo>
                    <a:pt x="46" y="57"/>
                  </a:lnTo>
                  <a:lnTo>
                    <a:pt x="45" y="56"/>
                  </a:lnTo>
                  <a:lnTo>
                    <a:pt x="45" y="56"/>
                  </a:lnTo>
                  <a:lnTo>
                    <a:pt x="45" y="55"/>
                  </a:lnTo>
                  <a:lnTo>
                    <a:pt x="43" y="53"/>
                  </a:lnTo>
                  <a:lnTo>
                    <a:pt x="43" y="52"/>
                  </a:lnTo>
                  <a:lnTo>
                    <a:pt x="42" y="52"/>
                  </a:lnTo>
                  <a:lnTo>
                    <a:pt x="42" y="52"/>
                  </a:lnTo>
                  <a:lnTo>
                    <a:pt x="42" y="52"/>
                  </a:lnTo>
                  <a:lnTo>
                    <a:pt x="42" y="52"/>
                  </a:lnTo>
                  <a:lnTo>
                    <a:pt x="42" y="52"/>
                  </a:lnTo>
                  <a:lnTo>
                    <a:pt x="46" y="48"/>
                  </a:lnTo>
                  <a:lnTo>
                    <a:pt x="47" y="45"/>
                  </a:lnTo>
                  <a:lnTo>
                    <a:pt x="50" y="44"/>
                  </a:lnTo>
                  <a:lnTo>
                    <a:pt x="50" y="44"/>
                  </a:lnTo>
                  <a:lnTo>
                    <a:pt x="50" y="44"/>
                  </a:lnTo>
                  <a:lnTo>
                    <a:pt x="50" y="44"/>
                  </a:lnTo>
                  <a:lnTo>
                    <a:pt x="51" y="44"/>
                  </a:lnTo>
                  <a:lnTo>
                    <a:pt x="52" y="45"/>
                  </a:lnTo>
                  <a:lnTo>
                    <a:pt x="54" y="45"/>
                  </a:lnTo>
                  <a:lnTo>
                    <a:pt x="59" y="49"/>
                  </a:lnTo>
                  <a:lnTo>
                    <a:pt x="63" y="52"/>
                  </a:lnTo>
                  <a:lnTo>
                    <a:pt x="64" y="53"/>
                  </a:lnTo>
                  <a:lnTo>
                    <a:pt x="59" y="45"/>
                  </a:lnTo>
                  <a:lnTo>
                    <a:pt x="55" y="41"/>
                  </a:lnTo>
                  <a:lnTo>
                    <a:pt x="55" y="40"/>
                  </a:lnTo>
                  <a:lnTo>
                    <a:pt x="54" y="40"/>
                  </a:lnTo>
                  <a:lnTo>
                    <a:pt x="54" y="40"/>
                  </a:lnTo>
                  <a:lnTo>
                    <a:pt x="54" y="40"/>
                  </a:lnTo>
                  <a:lnTo>
                    <a:pt x="55" y="40"/>
                  </a:lnTo>
                  <a:lnTo>
                    <a:pt x="55" y="40"/>
                  </a:lnTo>
                  <a:lnTo>
                    <a:pt x="55" y="40"/>
                  </a:lnTo>
                  <a:lnTo>
                    <a:pt x="54" y="40"/>
                  </a:lnTo>
                  <a:lnTo>
                    <a:pt x="54" y="40"/>
                  </a:lnTo>
                  <a:lnTo>
                    <a:pt x="54" y="41"/>
                  </a:lnTo>
                  <a:lnTo>
                    <a:pt x="54" y="41"/>
                  </a:lnTo>
                  <a:lnTo>
                    <a:pt x="54" y="40"/>
                  </a:lnTo>
                  <a:lnTo>
                    <a:pt x="55" y="40"/>
                  </a:lnTo>
                  <a:lnTo>
                    <a:pt x="56" y="38"/>
                  </a:lnTo>
                  <a:lnTo>
                    <a:pt x="59" y="36"/>
                  </a:lnTo>
                  <a:lnTo>
                    <a:pt x="63" y="32"/>
                  </a:lnTo>
                  <a:lnTo>
                    <a:pt x="63" y="32"/>
                  </a:lnTo>
                  <a:lnTo>
                    <a:pt x="63" y="32"/>
                  </a:lnTo>
                  <a:lnTo>
                    <a:pt x="63" y="32"/>
                  </a:lnTo>
                  <a:lnTo>
                    <a:pt x="63" y="32"/>
                  </a:lnTo>
                  <a:lnTo>
                    <a:pt x="66" y="35"/>
                  </a:lnTo>
                  <a:lnTo>
                    <a:pt x="72" y="40"/>
                  </a:lnTo>
                  <a:lnTo>
                    <a:pt x="79" y="47"/>
                  </a:lnTo>
                  <a:lnTo>
                    <a:pt x="79" y="45"/>
                  </a:lnTo>
                  <a:lnTo>
                    <a:pt x="79" y="47"/>
                  </a:lnTo>
                  <a:lnTo>
                    <a:pt x="79" y="47"/>
                  </a:lnTo>
                  <a:lnTo>
                    <a:pt x="80" y="48"/>
                  </a:lnTo>
                  <a:lnTo>
                    <a:pt x="81" y="49"/>
                  </a:lnTo>
                  <a:lnTo>
                    <a:pt x="81" y="49"/>
                  </a:lnTo>
                  <a:lnTo>
                    <a:pt x="83" y="51"/>
                  </a:lnTo>
                  <a:lnTo>
                    <a:pt x="84" y="52"/>
                  </a:lnTo>
                  <a:lnTo>
                    <a:pt x="85" y="52"/>
                  </a:lnTo>
                  <a:lnTo>
                    <a:pt x="87" y="53"/>
                  </a:lnTo>
                  <a:lnTo>
                    <a:pt x="84" y="51"/>
                  </a:lnTo>
                  <a:lnTo>
                    <a:pt x="83" y="47"/>
                  </a:lnTo>
                  <a:lnTo>
                    <a:pt x="81" y="45"/>
                  </a:lnTo>
                  <a:lnTo>
                    <a:pt x="80" y="44"/>
                  </a:lnTo>
                  <a:lnTo>
                    <a:pt x="83" y="48"/>
                  </a:lnTo>
                  <a:lnTo>
                    <a:pt x="75" y="39"/>
                  </a:lnTo>
                  <a:lnTo>
                    <a:pt x="75" y="38"/>
                  </a:lnTo>
                  <a:lnTo>
                    <a:pt x="72" y="36"/>
                  </a:lnTo>
                  <a:lnTo>
                    <a:pt x="71" y="34"/>
                  </a:lnTo>
                  <a:lnTo>
                    <a:pt x="68" y="30"/>
                  </a:lnTo>
                  <a:lnTo>
                    <a:pt x="66" y="28"/>
                  </a:lnTo>
                  <a:lnTo>
                    <a:pt x="66" y="28"/>
                  </a:lnTo>
                  <a:lnTo>
                    <a:pt x="66" y="28"/>
                  </a:lnTo>
                  <a:lnTo>
                    <a:pt x="66" y="27"/>
                  </a:lnTo>
                  <a:lnTo>
                    <a:pt x="66" y="27"/>
                  </a:lnTo>
                  <a:lnTo>
                    <a:pt x="66" y="28"/>
                  </a:lnTo>
                  <a:lnTo>
                    <a:pt x="66" y="28"/>
                  </a:lnTo>
                  <a:lnTo>
                    <a:pt x="66" y="28"/>
                  </a:lnTo>
                  <a:lnTo>
                    <a:pt x="66" y="28"/>
                  </a:lnTo>
                  <a:lnTo>
                    <a:pt x="66" y="27"/>
                  </a:lnTo>
                  <a:lnTo>
                    <a:pt x="66" y="27"/>
                  </a:lnTo>
                  <a:lnTo>
                    <a:pt x="66" y="27"/>
                  </a:lnTo>
                  <a:lnTo>
                    <a:pt x="66" y="27"/>
                  </a:lnTo>
                  <a:lnTo>
                    <a:pt x="66" y="27"/>
                  </a:lnTo>
                  <a:lnTo>
                    <a:pt x="66" y="27"/>
                  </a:lnTo>
                  <a:lnTo>
                    <a:pt x="66" y="27"/>
                  </a:lnTo>
                  <a:lnTo>
                    <a:pt x="66" y="27"/>
                  </a:lnTo>
                  <a:lnTo>
                    <a:pt x="67" y="26"/>
                  </a:lnTo>
                  <a:lnTo>
                    <a:pt x="68" y="24"/>
                  </a:lnTo>
                  <a:lnTo>
                    <a:pt x="71" y="22"/>
                  </a:lnTo>
                  <a:lnTo>
                    <a:pt x="71" y="22"/>
                  </a:lnTo>
                  <a:lnTo>
                    <a:pt x="71" y="22"/>
                  </a:lnTo>
                  <a:lnTo>
                    <a:pt x="71" y="22"/>
                  </a:lnTo>
                  <a:lnTo>
                    <a:pt x="71" y="22"/>
                  </a:lnTo>
                  <a:lnTo>
                    <a:pt x="71" y="22"/>
                  </a:lnTo>
                  <a:lnTo>
                    <a:pt x="72" y="22"/>
                  </a:lnTo>
                  <a:lnTo>
                    <a:pt x="72" y="22"/>
                  </a:lnTo>
                  <a:lnTo>
                    <a:pt x="72" y="22"/>
                  </a:lnTo>
                  <a:lnTo>
                    <a:pt x="72" y="22"/>
                  </a:lnTo>
                  <a:lnTo>
                    <a:pt x="72" y="22"/>
                  </a:lnTo>
                  <a:lnTo>
                    <a:pt x="73" y="22"/>
                  </a:lnTo>
                  <a:lnTo>
                    <a:pt x="73" y="23"/>
                  </a:lnTo>
                  <a:lnTo>
                    <a:pt x="75" y="24"/>
                  </a:lnTo>
                  <a:lnTo>
                    <a:pt x="77" y="26"/>
                  </a:lnTo>
                  <a:lnTo>
                    <a:pt x="79" y="27"/>
                  </a:lnTo>
                  <a:lnTo>
                    <a:pt x="80" y="27"/>
                  </a:lnTo>
                  <a:lnTo>
                    <a:pt x="80" y="28"/>
                  </a:lnTo>
                  <a:lnTo>
                    <a:pt x="83" y="30"/>
                  </a:lnTo>
                  <a:lnTo>
                    <a:pt x="85" y="32"/>
                  </a:lnTo>
                  <a:lnTo>
                    <a:pt x="88" y="34"/>
                  </a:lnTo>
                  <a:lnTo>
                    <a:pt x="92" y="35"/>
                  </a:lnTo>
                  <a:lnTo>
                    <a:pt x="90" y="35"/>
                  </a:lnTo>
                  <a:lnTo>
                    <a:pt x="96" y="38"/>
                  </a:lnTo>
                  <a:lnTo>
                    <a:pt x="100" y="40"/>
                  </a:lnTo>
                  <a:lnTo>
                    <a:pt x="100" y="39"/>
                  </a:lnTo>
                  <a:lnTo>
                    <a:pt x="93" y="34"/>
                  </a:lnTo>
                  <a:lnTo>
                    <a:pt x="87" y="28"/>
                  </a:lnTo>
                  <a:lnTo>
                    <a:pt x="80" y="23"/>
                  </a:lnTo>
                  <a:lnTo>
                    <a:pt x="79" y="22"/>
                  </a:lnTo>
                  <a:lnTo>
                    <a:pt x="79" y="22"/>
                  </a:lnTo>
                  <a:lnTo>
                    <a:pt x="77" y="22"/>
                  </a:lnTo>
                  <a:lnTo>
                    <a:pt x="77" y="22"/>
                  </a:lnTo>
                  <a:lnTo>
                    <a:pt x="77" y="22"/>
                  </a:lnTo>
                  <a:lnTo>
                    <a:pt x="77" y="22"/>
                  </a:lnTo>
                  <a:lnTo>
                    <a:pt x="79" y="21"/>
                  </a:lnTo>
                  <a:lnTo>
                    <a:pt x="79" y="18"/>
                  </a:lnTo>
                  <a:lnTo>
                    <a:pt x="79" y="17"/>
                  </a:lnTo>
                  <a:lnTo>
                    <a:pt x="79" y="14"/>
                  </a:lnTo>
                  <a:lnTo>
                    <a:pt x="79" y="13"/>
                  </a:lnTo>
                  <a:lnTo>
                    <a:pt x="80" y="11"/>
                  </a:lnTo>
                  <a:lnTo>
                    <a:pt x="79" y="13"/>
                  </a:lnTo>
                  <a:lnTo>
                    <a:pt x="79" y="13"/>
                  </a:lnTo>
                  <a:lnTo>
                    <a:pt x="80" y="13"/>
                  </a:lnTo>
                  <a:lnTo>
                    <a:pt x="80" y="13"/>
                  </a:lnTo>
                  <a:lnTo>
                    <a:pt x="83" y="13"/>
                  </a:lnTo>
                  <a:lnTo>
                    <a:pt x="84" y="13"/>
                  </a:lnTo>
                  <a:lnTo>
                    <a:pt x="84" y="11"/>
                  </a:lnTo>
                  <a:lnTo>
                    <a:pt x="84" y="11"/>
                  </a:lnTo>
                  <a:lnTo>
                    <a:pt x="84" y="13"/>
                  </a:lnTo>
                  <a:lnTo>
                    <a:pt x="88" y="13"/>
                  </a:lnTo>
                  <a:lnTo>
                    <a:pt x="90" y="14"/>
                  </a:lnTo>
                  <a:lnTo>
                    <a:pt x="90" y="14"/>
                  </a:lnTo>
                  <a:lnTo>
                    <a:pt x="105" y="23"/>
                  </a:lnTo>
                  <a:lnTo>
                    <a:pt x="114" y="31"/>
                  </a:lnTo>
                  <a:lnTo>
                    <a:pt x="114" y="31"/>
                  </a:lnTo>
                  <a:lnTo>
                    <a:pt x="113" y="30"/>
                  </a:lnTo>
                  <a:lnTo>
                    <a:pt x="113" y="30"/>
                  </a:lnTo>
                  <a:lnTo>
                    <a:pt x="113" y="28"/>
                  </a:lnTo>
                  <a:lnTo>
                    <a:pt x="113" y="30"/>
                  </a:lnTo>
                  <a:lnTo>
                    <a:pt x="113" y="30"/>
                  </a:lnTo>
                  <a:lnTo>
                    <a:pt x="113" y="28"/>
                  </a:lnTo>
                  <a:lnTo>
                    <a:pt x="113" y="28"/>
                  </a:lnTo>
                  <a:lnTo>
                    <a:pt x="114" y="28"/>
                  </a:lnTo>
                  <a:lnTo>
                    <a:pt x="113" y="27"/>
                  </a:lnTo>
                  <a:lnTo>
                    <a:pt x="110" y="27"/>
                  </a:lnTo>
                  <a:lnTo>
                    <a:pt x="111" y="26"/>
                  </a:lnTo>
                  <a:lnTo>
                    <a:pt x="110" y="26"/>
                  </a:lnTo>
                  <a:lnTo>
                    <a:pt x="110" y="26"/>
                  </a:lnTo>
                  <a:lnTo>
                    <a:pt x="110" y="26"/>
                  </a:lnTo>
                  <a:lnTo>
                    <a:pt x="110" y="26"/>
                  </a:lnTo>
                  <a:lnTo>
                    <a:pt x="110" y="26"/>
                  </a:lnTo>
                  <a:lnTo>
                    <a:pt x="110" y="26"/>
                  </a:lnTo>
                  <a:lnTo>
                    <a:pt x="110" y="26"/>
                  </a:lnTo>
                  <a:lnTo>
                    <a:pt x="110" y="26"/>
                  </a:lnTo>
                  <a:lnTo>
                    <a:pt x="110" y="26"/>
                  </a:lnTo>
                  <a:lnTo>
                    <a:pt x="110" y="24"/>
                  </a:lnTo>
                  <a:lnTo>
                    <a:pt x="110" y="24"/>
                  </a:lnTo>
                  <a:lnTo>
                    <a:pt x="110" y="24"/>
                  </a:lnTo>
                  <a:lnTo>
                    <a:pt x="109" y="24"/>
                  </a:lnTo>
                  <a:lnTo>
                    <a:pt x="109" y="24"/>
                  </a:lnTo>
                  <a:lnTo>
                    <a:pt x="107" y="24"/>
                  </a:lnTo>
                  <a:lnTo>
                    <a:pt x="107" y="23"/>
                  </a:lnTo>
                  <a:lnTo>
                    <a:pt x="107" y="23"/>
                  </a:lnTo>
                  <a:lnTo>
                    <a:pt x="107" y="23"/>
                  </a:lnTo>
                  <a:lnTo>
                    <a:pt x="107" y="22"/>
                  </a:lnTo>
                  <a:lnTo>
                    <a:pt x="106" y="22"/>
                  </a:lnTo>
                  <a:lnTo>
                    <a:pt x="106" y="22"/>
                  </a:lnTo>
                  <a:lnTo>
                    <a:pt x="106" y="22"/>
                  </a:lnTo>
                  <a:lnTo>
                    <a:pt x="106" y="21"/>
                  </a:lnTo>
                  <a:lnTo>
                    <a:pt x="105" y="21"/>
                  </a:lnTo>
                  <a:lnTo>
                    <a:pt x="105" y="21"/>
                  </a:lnTo>
                  <a:lnTo>
                    <a:pt x="105" y="21"/>
                  </a:lnTo>
                  <a:lnTo>
                    <a:pt x="104" y="21"/>
                  </a:lnTo>
                  <a:lnTo>
                    <a:pt x="104" y="21"/>
                  </a:lnTo>
                  <a:lnTo>
                    <a:pt x="104" y="19"/>
                  </a:lnTo>
                  <a:lnTo>
                    <a:pt x="102" y="19"/>
                  </a:lnTo>
                  <a:lnTo>
                    <a:pt x="102" y="18"/>
                  </a:lnTo>
                  <a:lnTo>
                    <a:pt x="102" y="18"/>
                  </a:lnTo>
                  <a:lnTo>
                    <a:pt x="102" y="18"/>
                  </a:lnTo>
                  <a:lnTo>
                    <a:pt x="101" y="18"/>
                  </a:lnTo>
                  <a:lnTo>
                    <a:pt x="101" y="18"/>
                  </a:lnTo>
                  <a:lnTo>
                    <a:pt x="101" y="17"/>
                  </a:lnTo>
                  <a:lnTo>
                    <a:pt x="102" y="17"/>
                  </a:lnTo>
                  <a:lnTo>
                    <a:pt x="101" y="17"/>
                  </a:lnTo>
                  <a:lnTo>
                    <a:pt x="101" y="15"/>
                  </a:lnTo>
                  <a:lnTo>
                    <a:pt x="101" y="15"/>
                  </a:lnTo>
                  <a:lnTo>
                    <a:pt x="101" y="15"/>
                  </a:lnTo>
                  <a:lnTo>
                    <a:pt x="101" y="14"/>
                  </a:lnTo>
                  <a:lnTo>
                    <a:pt x="101" y="14"/>
                  </a:lnTo>
                  <a:lnTo>
                    <a:pt x="100" y="14"/>
                  </a:lnTo>
                  <a:lnTo>
                    <a:pt x="100" y="14"/>
                  </a:lnTo>
                  <a:lnTo>
                    <a:pt x="100" y="13"/>
                  </a:lnTo>
                  <a:lnTo>
                    <a:pt x="101" y="13"/>
                  </a:lnTo>
                  <a:lnTo>
                    <a:pt x="101" y="13"/>
                  </a:lnTo>
                  <a:lnTo>
                    <a:pt x="100" y="13"/>
                  </a:lnTo>
                  <a:lnTo>
                    <a:pt x="101" y="13"/>
                  </a:lnTo>
                  <a:lnTo>
                    <a:pt x="100" y="13"/>
                  </a:lnTo>
                  <a:lnTo>
                    <a:pt x="100" y="13"/>
                  </a:lnTo>
                  <a:lnTo>
                    <a:pt x="100" y="13"/>
                  </a:lnTo>
                  <a:lnTo>
                    <a:pt x="98" y="13"/>
                  </a:lnTo>
                  <a:lnTo>
                    <a:pt x="98" y="13"/>
                  </a:lnTo>
                  <a:lnTo>
                    <a:pt x="98" y="13"/>
                  </a:lnTo>
                  <a:lnTo>
                    <a:pt x="98" y="11"/>
                  </a:lnTo>
                  <a:lnTo>
                    <a:pt x="97" y="13"/>
                  </a:lnTo>
                  <a:lnTo>
                    <a:pt x="97" y="11"/>
                  </a:lnTo>
                  <a:lnTo>
                    <a:pt x="97" y="11"/>
                  </a:lnTo>
                  <a:lnTo>
                    <a:pt x="98" y="11"/>
                  </a:lnTo>
                  <a:lnTo>
                    <a:pt x="97" y="11"/>
                  </a:lnTo>
                  <a:lnTo>
                    <a:pt x="98" y="10"/>
                  </a:lnTo>
                  <a:lnTo>
                    <a:pt x="97" y="10"/>
                  </a:lnTo>
                  <a:lnTo>
                    <a:pt x="97" y="10"/>
                  </a:lnTo>
                  <a:lnTo>
                    <a:pt x="97" y="9"/>
                  </a:lnTo>
                  <a:lnTo>
                    <a:pt x="97" y="9"/>
                  </a:lnTo>
                  <a:lnTo>
                    <a:pt x="97" y="9"/>
                  </a:lnTo>
                  <a:lnTo>
                    <a:pt x="96" y="10"/>
                  </a:lnTo>
                  <a:lnTo>
                    <a:pt x="96" y="11"/>
                  </a:lnTo>
                  <a:lnTo>
                    <a:pt x="96" y="10"/>
                  </a:lnTo>
                  <a:lnTo>
                    <a:pt x="97" y="10"/>
                  </a:lnTo>
                  <a:lnTo>
                    <a:pt x="97" y="7"/>
                  </a:lnTo>
                  <a:lnTo>
                    <a:pt x="100" y="6"/>
                  </a:lnTo>
                  <a:lnTo>
                    <a:pt x="101" y="3"/>
                  </a:lnTo>
                  <a:lnTo>
                    <a:pt x="102" y="2"/>
                  </a:lnTo>
                  <a:lnTo>
                    <a:pt x="102" y="1"/>
                  </a:lnTo>
                  <a:lnTo>
                    <a:pt x="104" y="0"/>
                  </a:lnTo>
                  <a:lnTo>
                    <a:pt x="104" y="0"/>
                  </a:lnTo>
                  <a:lnTo>
                    <a:pt x="104" y="0"/>
                  </a:lnTo>
                  <a:lnTo>
                    <a:pt x="104" y="0"/>
                  </a:lnTo>
                  <a:lnTo>
                    <a:pt x="104" y="1"/>
                  </a:lnTo>
                  <a:lnTo>
                    <a:pt x="104" y="1"/>
                  </a:lnTo>
                  <a:lnTo>
                    <a:pt x="104" y="1"/>
                  </a:lnTo>
                  <a:lnTo>
                    <a:pt x="104" y="1"/>
                  </a:lnTo>
                  <a:lnTo>
                    <a:pt x="105" y="1"/>
                  </a:lnTo>
                  <a:lnTo>
                    <a:pt x="105" y="1"/>
                  </a:lnTo>
                  <a:lnTo>
                    <a:pt x="105" y="1"/>
                  </a:lnTo>
                  <a:lnTo>
                    <a:pt x="105" y="0"/>
                  </a:lnTo>
                  <a:lnTo>
                    <a:pt x="105"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48"/>
            <p:cNvSpPr>
              <a:spLocks noEditPoints="1"/>
            </p:cNvSpPr>
            <p:nvPr/>
          </p:nvSpPr>
          <p:spPr bwMode="auto">
            <a:xfrm>
              <a:off x="8633108" y="2400550"/>
              <a:ext cx="1037213" cy="1305638"/>
            </a:xfrm>
            <a:custGeom>
              <a:avLst/>
              <a:gdLst>
                <a:gd name="T0" fmla="*/ 203 w 398"/>
                <a:gd name="T1" fmla="*/ 371 h 501"/>
                <a:gd name="T2" fmla="*/ 24 w 398"/>
                <a:gd name="T3" fmla="*/ 319 h 501"/>
                <a:gd name="T4" fmla="*/ 323 w 398"/>
                <a:gd name="T5" fmla="*/ 237 h 501"/>
                <a:gd name="T6" fmla="*/ 13 w 398"/>
                <a:gd name="T7" fmla="*/ 46 h 501"/>
                <a:gd name="T8" fmla="*/ 18 w 398"/>
                <a:gd name="T9" fmla="*/ 86 h 501"/>
                <a:gd name="T10" fmla="*/ 18 w 398"/>
                <a:gd name="T11" fmla="*/ 102 h 501"/>
                <a:gd name="T12" fmla="*/ 18 w 398"/>
                <a:gd name="T13" fmla="*/ 146 h 501"/>
                <a:gd name="T14" fmla="*/ 16 w 398"/>
                <a:gd name="T15" fmla="*/ 205 h 501"/>
                <a:gd name="T16" fmla="*/ 16 w 398"/>
                <a:gd name="T17" fmla="*/ 217 h 501"/>
                <a:gd name="T18" fmla="*/ 20 w 398"/>
                <a:gd name="T19" fmla="*/ 259 h 501"/>
                <a:gd name="T20" fmla="*/ 22 w 398"/>
                <a:gd name="T21" fmla="*/ 233 h 501"/>
                <a:gd name="T22" fmla="*/ 43 w 398"/>
                <a:gd name="T23" fmla="*/ 192 h 501"/>
                <a:gd name="T24" fmla="*/ 43 w 398"/>
                <a:gd name="T25" fmla="*/ 187 h 501"/>
                <a:gd name="T26" fmla="*/ 67 w 398"/>
                <a:gd name="T27" fmla="*/ 214 h 501"/>
                <a:gd name="T28" fmla="*/ 72 w 398"/>
                <a:gd name="T29" fmla="*/ 233 h 501"/>
                <a:gd name="T30" fmla="*/ 86 w 398"/>
                <a:gd name="T31" fmla="*/ 289 h 501"/>
                <a:gd name="T32" fmla="*/ 93 w 398"/>
                <a:gd name="T33" fmla="*/ 344 h 501"/>
                <a:gd name="T34" fmla="*/ 97 w 398"/>
                <a:gd name="T35" fmla="*/ 381 h 501"/>
                <a:gd name="T36" fmla="*/ 109 w 398"/>
                <a:gd name="T37" fmla="*/ 362 h 501"/>
                <a:gd name="T38" fmla="*/ 128 w 398"/>
                <a:gd name="T39" fmla="*/ 272 h 501"/>
                <a:gd name="T40" fmla="*/ 162 w 398"/>
                <a:gd name="T41" fmla="*/ 412 h 501"/>
                <a:gd name="T42" fmla="*/ 202 w 398"/>
                <a:gd name="T43" fmla="*/ 371 h 501"/>
                <a:gd name="T44" fmla="*/ 206 w 398"/>
                <a:gd name="T45" fmla="*/ 358 h 501"/>
                <a:gd name="T46" fmla="*/ 245 w 398"/>
                <a:gd name="T47" fmla="*/ 239 h 501"/>
                <a:gd name="T48" fmla="*/ 267 w 398"/>
                <a:gd name="T49" fmla="*/ 288 h 501"/>
                <a:gd name="T50" fmla="*/ 271 w 398"/>
                <a:gd name="T51" fmla="*/ 319 h 501"/>
                <a:gd name="T52" fmla="*/ 309 w 398"/>
                <a:gd name="T53" fmla="*/ 241 h 501"/>
                <a:gd name="T54" fmla="*/ 331 w 398"/>
                <a:gd name="T55" fmla="*/ 244 h 501"/>
                <a:gd name="T56" fmla="*/ 381 w 398"/>
                <a:gd name="T57" fmla="*/ 120 h 501"/>
                <a:gd name="T58" fmla="*/ 386 w 398"/>
                <a:gd name="T59" fmla="*/ 161 h 501"/>
                <a:gd name="T60" fmla="*/ 382 w 398"/>
                <a:gd name="T61" fmla="*/ 180 h 501"/>
                <a:gd name="T62" fmla="*/ 380 w 398"/>
                <a:gd name="T63" fmla="*/ 193 h 501"/>
                <a:gd name="T64" fmla="*/ 367 w 398"/>
                <a:gd name="T65" fmla="*/ 260 h 501"/>
                <a:gd name="T66" fmla="*/ 355 w 398"/>
                <a:gd name="T67" fmla="*/ 310 h 501"/>
                <a:gd name="T68" fmla="*/ 342 w 398"/>
                <a:gd name="T69" fmla="*/ 311 h 501"/>
                <a:gd name="T70" fmla="*/ 339 w 398"/>
                <a:gd name="T71" fmla="*/ 303 h 501"/>
                <a:gd name="T72" fmla="*/ 329 w 398"/>
                <a:gd name="T73" fmla="*/ 271 h 501"/>
                <a:gd name="T74" fmla="*/ 300 w 398"/>
                <a:gd name="T75" fmla="*/ 314 h 501"/>
                <a:gd name="T76" fmla="*/ 281 w 398"/>
                <a:gd name="T77" fmla="*/ 348 h 501"/>
                <a:gd name="T78" fmla="*/ 263 w 398"/>
                <a:gd name="T79" fmla="*/ 349 h 501"/>
                <a:gd name="T80" fmla="*/ 257 w 398"/>
                <a:gd name="T81" fmla="*/ 313 h 501"/>
                <a:gd name="T82" fmla="*/ 253 w 398"/>
                <a:gd name="T83" fmla="*/ 288 h 501"/>
                <a:gd name="T84" fmla="*/ 246 w 398"/>
                <a:gd name="T85" fmla="*/ 276 h 501"/>
                <a:gd name="T86" fmla="*/ 234 w 398"/>
                <a:gd name="T87" fmla="*/ 310 h 501"/>
                <a:gd name="T88" fmla="*/ 217 w 398"/>
                <a:gd name="T89" fmla="*/ 373 h 501"/>
                <a:gd name="T90" fmla="*/ 208 w 398"/>
                <a:gd name="T91" fmla="*/ 392 h 501"/>
                <a:gd name="T92" fmla="*/ 186 w 398"/>
                <a:gd name="T93" fmla="*/ 442 h 501"/>
                <a:gd name="T94" fmla="*/ 175 w 398"/>
                <a:gd name="T95" fmla="*/ 500 h 501"/>
                <a:gd name="T96" fmla="*/ 168 w 398"/>
                <a:gd name="T97" fmla="*/ 500 h 501"/>
                <a:gd name="T98" fmla="*/ 162 w 398"/>
                <a:gd name="T99" fmla="*/ 478 h 501"/>
                <a:gd name="T100" fmla="*/ 147 w 398"/>
                <a:gd name="T101" fmla="*/ 395 h 501"/>
                <a:gd name="T102" fmla="*/ 135 w 398"/>
                <a:gd name="T103" fmla="*/ 301 h 501"/>
                <a:gd name="T104" fmla="*/ 109 w 398"/>
                <a:gd name="T105" fmla="*/ 432 h 501"/>
                <a:gd name="T106" fmla="*/ 94 w 398"/>
                <a:gd name="T107" fmla="*/ 424 h 501"/>
                <a:gd name="T108" fmla="*/ 73 w 398"/>
                <a:gd name="T109" fmla="*/ 293 h 501"/>
                <a:gd name="T110" fmla="*/ 37 w 398"/>
                <a:gd name="T111" fmla="*/ 237 h 501"/>
                <a:gd name="T112" fmla="*/ 30 w 398"/>
                <a:gd name="T113" fmla="*/ 264 h 501"/>
                <a:gd name="T114" fmla="*/ 24 w 398"/>
                <a:gd name="T115" fmla="*/ 319 h 501"/>
                <a:gd name="T116" fmla="*/ 17 w 398"/>
                <a:gd name="T117" fmla="*/ 322 h 501"/>
                <a:gd name="T118" fmla="*/ 7 w 398"/>
                <a:gd name="T119" fmla="*/ 316 h 501"/>
                <a:gd name="T120" fmla="*/ 3 w 398"/>
                <a:gd name="T121" fmla="*/ 230 h 501"/>
                <a:gd name="T122" fmla="*/ 1 w 398"/>
                <a:gd name="T123" fmla="*/ 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8" h="501">
                  <a:moveTo>
                    <a:pt x="175" y="500"/>
                  </a:moveTo>
                  <a:lnTo>
                    <a:pt x="175" y="500"/>
                  </a:lnTo>
                  <a:lnTo>
                    <a:pt x="175" y="500"/>
                  </a:lnTo>
                  <a:lnTo>
                    <a:pt x="175" y="500"/>
                  </a:lnTo>
                  <a:close/>
                  <a:moveTo>
                    <a:pt x="111" y="429"/>
                  </a:moveTo>
                  <a:lnTo>
                    <a:pt x="111" y="429"/>
                  </a:lnTo>
                  <a:lnTo>
                    <a:pt x="110" y="429"/>
                  </a:lnTo>
                  <a:lnTo>
                    <a:pt x="111" y="429"/>
                  </a:lnTo>
                  <a:close/>
                  <a:moveTo>
                    <a:pt x="216" y="375"/>
                  </a:moveTo>
                  <a:lnTo>
                    <a:pt x="216" y="375"/>
                  </a:lnTo>
                  <a:lnTo>
                    <a:pt x="216" y="375"/>
                  </a:lnTo>
                  <a:lnTo>
                    <a:pt x="216" y="375"/>
                  </a:lnTo>
                  <a:lnTo>
                    <a:pt x="216" y="375"/>
                  </a:lnTo>
                  <a:lnTo>
                    <a:pt x="216" y="375"/>
                  </a:lnTo>
                  <a:close/>
                  <a:moveTo>
                    <a:pt x="203" y="371"/>
                  </a:moveTo>
                  <a:lnTo>
                    <a:pt x="203" y="371"/>
                  </a:lnTo>
                  <a:lnTo>
                    <a:pt x="203" y="371"/>
                  </a:lnTo>
                  <a:lnTo>
                    <a:pt x="203" y="371"/>
                  </a:lnTo>
                  <a:lnTo>
                    <a:pt x="203" y="371"/>
                  </a:lnTo>
                  <a:close/>
                  <a:moveTo>
                    <a:pt x="276" y="353"/>
                  </a:moveTo>
                  <a:lnTo>
                    <a:pt x="278" y="353"/>
                  </a:lnTo>
                  <a:lnTo>
                    <a:pt x="278" y="353"/>
                  </a:lnTo>
                  <a:lnTo>
                    <a:pt x="278" y="353"/>
                  </a:lnTo>
                  <a:lnTo>
                    <a:pt x="276" y="353"/>
                  </a:lnTo>
                  <a:lnTo>
                    <a:pt x="276" y="353"/>
                  </a:lnTo>
                  <a:lnTo>
                    <a:pt x="276" y="353"/>
                  </a:lnTo>
                  <a:close/>
                  <a:moveTo>
                    <a:pt x="275" y="353"/>
                  </a:moveTo>
                  <a:lnTo>
                    <a:pt x="275" y="353"/>
                  </a:lnTo>
                  <a:lnTo>
                    <a:pt x="276" y="353"/>
                  </a:lnTo>
                  <a:lnTo>
                    <a:pt x="276" y="353"/>
                  </a:lnTo>
                  <a:lnTo>
                    <a:pt x="275" y="353"/>
                  </a:lnTo>
                  <a:lnTo>
                    <a:pt x="275" y="353"/>
                  </a:lnTo>
                  <a:close/>
                  <a:moveTo>
                    <a:pt x="22" y="319"/>
                  </a:moveTo>
                  <a:lnTo>
                    <a:pt x="24" y="319"/>
                  </a:lnTo>
                  <a:lnTo>
                    <a:pt x="24" y="319"/>
                  </a:lnTo>
                  <a:lnTo>
                    <a:pt x="25" y="319"/>
                  </a:lnTo>
                  <a:lnTo>
                    <a:pt x="25" y="319"/>
                  </a:lnTo>
                  <a:lnTo>
                    <a:pt x="22" y="319"/>
                  </a:lnTo>
                  <a:close/>
                  <a:moveTo>
                    <a:pt x="356" y="310"/>
                  </a:moveTo>
                  <a:lnTo>
                    <a:pt x="356" y="310"/>
                  </a:lnTo>
                  <a:lnTo>
                    <a:pt x="356" y="310"/>
                  </a:lnTo>
                  <a:lnTo>
                    <a:pt x="356" y="310"/>
                  </a:lnTo>
                  <a:close/>
                  <a:moveTo>
                    <a:pt x="334" y="306"/>
                  </a:moveTo>
                  <a:lnTo>
                    <a:pt x="334" y="306"/>
                  </a:lnTo>
                  <a:lnTo>
                    <a:pt x="335" y="306"/>
                  </a:lnTo>
                  <a:lnTo>
                    <a:pt x="336" y="306"/>
                  </a:lnTo>
                  <a:lnTo>
                    <a:pt x="335" y="306"/>
                  </a:lnTo>
                  <a:lnTo>
                    <a:pt x="334" y="306"/>
                  </a:lnTo>
                  <a:close/>
                  <a:moveTo>
                    <a:pt x="323" y="237"/>
                  </a:moveTo>
                  <a:lnTo>
                    <a:pt x="323" y="237"/>
                  </a:lnTo>
                  <a:lnTo>
                    <a:pt x="323" y="237"/>
                  </a:lnTo>
                  <a:lnTo>
                    <a:pt x="322" y="237"/>
                  </a:lnTo>
                  <a:lnTo>
                    <a:pt x="322" y="237"/>
                  </a:lnTo>
                  <a:lnTo>
                    <a:pt x="322" y="237"/>
                  </a:lnTo>
                  <a:lnTo>
                    <a:pt x="323" y="237"/>
                  </a:lnTo>
                  <a:close/>
                  <a:moveTo>
                    <a:pt x="325" y="235"/>
                  </a:moveTo>
                  <a:lnTo>
                    <a:pt x="323" y="235"/>
                  </a:lnTo>
                  <a:lnTo>
                    <a:pt x="323" y="237"/>
                  </a:lnTo>
                  <a:lnTo>
                    <a:pt x="323" y="237"/>
                  </a:lnTo>
                  <a:lnTo>
                    <a:pt x="323" y="235"/>
                  </a:lnTo>
                  <a:lnTo>
                    <a:pt x="325" y="235"/>
                  </a:lnTo>
                  <a:lnTo>
                    <a:pt x="325" y="235"/>
                  </a:lnTo>
                  <a:close/>
                  <a:moveTo>
                    <a:pt x="3" y="0"/>
                  </a:moveTo>
                  <a:lnTo>
                    <a:pt x="4" y="0"/>
                  </a:lnTo>
                  <a:lnTo>
                    <a:pt x="7" y="6"/>
                  </a:lnTo>
                  <a:lnTo>
                    <a:pt x="9" y="17"/>
                  </a:lnTo>
                  <a:lnTo>
                    <a:pt x="13" y="35"/>
                  </a:lnTo>
                  <a:lnTo>
                    <a:pt x="13" y="46"/>
                  </a:lnTo>
                  <a:lnTo>
                    <a:pt x="14" y="57"/>
                  </a:lnTo>
                  <a:lnTo>
                    <a:pt x="16" y="56"/>
                  </a:lnTo>
                  <a:lnTo>
                    <a:pt x="16" y="61"/>
                  </a:lnTo>
                  <a:lnTo>
                    <a:pt x="16" y="66"/>
                  </a:lnTo>
                  <a:lnTo>
                    <a:pt x="16" y="72"/>
                  </a:lnTo>
                  <a:lnTo>
                    <a:pt x="17" y="73"/>
                  </a:lnTo>
                  <a:lnTo>
                    <a:pt x="17" y="72"/>
                  </a:lnTo>
                  <a:lnTo>
                    <a:pt x="17" y="72"/>
                  </a:lnTo>
                  <a:lnTo>
                    <a:pt x="18" y="70"/>
                  </a:lnTo>
                  <a:lnTo>
                    <a:pt x="18" y="72"/>
                  </a:lnTo>
                  <a:lnTo>
                    <a:pt x="18" y="73"/>
                  </a:lnTo>
                  <a:lnTo>
                    <a:pt x="18" y="77"/>
                  </a:lnTo>
                  <a:lnTo>
                    <a:pt x="18" y="80"/>
                  </a:lnTo>
                  <a:lnTo>
                    <a:pt x="18" y="81"/>
                  </a:lnTo>
                  <a:lnTo>
                    <a:pt x="18" y="82"/>
                  </a:lnTo>
                  <a:lnTo>
                    <a:pt x="18" y="83"/>
                  </a:lnTo>
                  <a:lnTo>
                    <a:pt x="18" y="86"/>
                  </a:lnTo>
                  <a:lnTo>
                    <a:pt x="18" y="90"/>
                  </a:lnTo>
                  <a:lnTo>
                    <a:pt x="18" y="89"/>
                  </a:lnTo>
                  <a:lnTo>
                    <a:pt x="18" y="87"/>
                  </a:lnTo>
                  <a:lnTo>
                    <a:pt x="18" y="86"/>
                  </a:lnTo>
                  <a:lnTo>
                    <a:pt x="18" y="85"/>
                  </a:lnTo>
                  <a:lnTo>
                    <a:pt x="17" y="85"/>
                  </a:lnTo>
                  <a:lnTo>
                    <a:pt x="17" y="86"/>
                  </a:lnTo>
                  <a:lnTo>
                    <a:pt x="18" y="89"/>
                  </a:lnTo>
                  <a:lnTo>
                    <a:pt x="18" y="90"/>
                  </a:lnTo>
                  <a:lnTo>
                    <a:pt x="18" y="93"/>
                  </a:lnTo>
                  <a:lnTo>
                    <a:pt x="18" y="94"/>
                  </a:lnTo>
                  <a:lnTo>
                    <a:pt x="18" y="94"/>
                  </a:lnTo>
                  <a:lnTo>
                    <a:pt x="18" y="95"/>
                  </a:lnTo>
                  <a:lnTo>
                    <a:pt x="18" y="98"/>
                  </a:lnTo>
                  <a:lnTo>
                    <a:pt x="17" y="100"/>
                  </a:lnTo>
                  <a:lnTo>
                    <a:pt x="18" y="100"/>
                  </a:lnTo>
                  <a:lnTo>
                    <a:pt x="18" y="102"/>
                  </a:lnTo>
                  <a:lnTo>
                    <a:pt x="18" y="100"/>
                  </a:lnTo>
                  <a:lnTo>
                    <a:pt x="18" y="99"/>
                  </a:lnTo>
                  <a:lnTo>
                    <a:pt x="18" y="104"/>
                  </a:lnTo>
                  <a:lnTo>
                    <a:pt x="20" y="110"/>
                  </a:lnTo>
                  <a:lnTo>
                    <a:pt x="20" y="114"/>
                  </a:lnTo>
                  <a:lnTo>
                    <a:pt x="20" y="118"/>
                  </a:lnTo>
                  <a:lnTo>
                    <a:pt x="20" y="120"/>
                  </a:lnTo>
                  <a:lnTo>
                    <a:pt x="18" y="121"/>
                  </a:lnTo>
                  <a:lnTo>
                    <a:pt x="18" y="123"/>
                  </a:lnTo>
                  <a:lnTo>
                    <a:pt x="18" y="123"/>
                  </a:lnTo>
                  <a:lnTo>
                    <a:pt x="17" y="123"/>
                  </a:lnTo>
                  <a:lnTo>
                    <a:pt x="17" y="125"/>
                  </a:lnTo>
                  <a:lnTo>
                    <a:pt x="18" y="127"/>
                  </a:lnTo>
                  <a:lnTo>
                    <a:pt x="18" y="127"/>
                  </a:lnTo>
                  <a:lnTo>
                    <a:pt x="18" y="128"/>
                  </a:lnTo>
                  <a:lnTo>
                    <a:pt x="18" y="131"/>
                  </a:lnTo>
                  <a:lnTo>
                    <a:pt x="18" y="146"/>
                  </a:lnTo>
                  <a:lnTo>
                    <a:pt x="18" y="161"/>
                  </a:lnTo>
                  <a:lnTo>
                    <a:pt x="18" y="159"/>
                  </a:lnTo>
                  <a:lnTo>
                    <a:pt x="18" y="157"/>
                  </a:lnTo>
                  <a:lnTo>
                    <a:pt x="18" y="155"/>
                  </a:lnTo>
                  <a:lnTo>
                    <a:pt x="17" y="154"/>
                  </a:lnTo>
                  <a:lnTo>
                    <a:pt x="18" y="162"/>
                  </a:lnTo>
                  <a:lnTo>
                    <a:pt x="17" y="159"/>
                  </a:lnTo>
                  <a:lnTo>
                    <a:pt x="17" y="158"/>
                  </a:lnTo>
                  <a:lnTo>
                    <a:pt x="17" y="157"/>
                  </a:lnTo>
                  <a:lnTo>
                    <a:pt x="16" y="157"/>
                  </a:lnTo>
                  <a:lnTo>
                    <a:pt x="17" y="174"/>
                  </a:lnTo>
                  <a:lnTo>
                    <a:pt x="17" y="192"/>
                  </a:lnTo>
                  <a:lnTo>
                    <a:pt x="17" y="193"/>
                  </a:lnTo>
                  <a:lnTo>
                    <a:pt x="17" y="196"/>
                  </a:lnTo>
                  <a:lnTo>
                    <a:pt x="17" y="199"/>
                  </a:lnTo>
                  <a:lnTo>
                    <a:pt x="17" y="203"/>
                  </a:lnTo>
                  <a:lnTo>
                    <a:pt x="16" y="205"/>
                  </a:lnTo>
                  <a:lnTo>
                    <a:pt x="16" y="205"/>
                  </a:lnTo>
                  <a:lnTo>
                    <a:pt x="17" y="205"/>
                  </a:lnTo>
                  <a:lnTo>
                    <a:pt x="17" y="204"/>
                  </a:lnTo>
                  <a:lnTo>
                    <a:pt x="17" y="203"/>
                  </a:lnTo>
                  <a:lnTo>
                    <a:pt x="17" y="204"/>
                  </a:lnTo>
                  <a:lnTo>
                    <a:pt x="17" y="207"/>
                  </a:lnTo>
                  <a:lnTo>
                    <a:pt x="17" y="207"/>
                  </a:lnTo>
                  <a:lnTo>
                    <a:pt x="17" y="209"/>
                  </a:lnTo>
                  <a:lnTo>
                    <a:pt x="17" y="210"/>
                  </a:lnTo>
                  <a:lnTo>
                    <a:pt x="17" y="212"/>
                  </a:lnTo>
                  <a:lnTo>
                    <a:pt x="17" y="210"/>
                  </a:lnTo>
                  <a:lnTo>
                    <a:pt x="17" y="210"/>
                  </a:lnTo>
                  <a:lnTo>
                    <a:pt x="17" y="212"/>
                  </a:lnTo>
                  <a:lnTo>
                    <a:pt x="17" y="213"/>
                  </a:lnTo>
                  <a:lnTo>
                    <a:pt x="16" y="214"/>
                  </a:lnTo>
                  <a:lnTo>
                    <a:pt x="16" y="213"/>
                  </a:lnTo>
                  <a:lnTo>
                    <a:pt x="16" y="217"/>
                  </a:lnTo>
                  <a:lnTo>
                    <a:pt x="16" y="220"/>
                  </a:lnTo>
                  <a:lnTo>
                    <a:pt x="17" y="221"/>
                  </a:lnTo>
                  <a:lnTo>
                    <a:pt x="17" y="224"/>
                  </a:lnTo>
                  <a:lnTo>
                    <a:pt x="17" y="225"/>
                  </a:lnTo>
                  <a:lnTo>
                    <a:pt x="17" y="231"/>
                  </a:lnTo>
                  <a:lnTo>
                    <a:pt x="17" y="238"/>
                  </a:lnTo>
                  <a:lnTo>
                    <a:pt x="18" y="247"/>
                  </a:lnTo>
                  <a:lnTo>
                    <a:pt x="17" y="246"/>
                  </a:lnTo>
                  <a:lnTo>
                    <a:pt x="17" y="247"/>
                  </a:lnTo>
                  <a:lnTo>
                    <a:pt x="17" y="250"/>
                  </a:lnTo>
                  <a:lnTo>
                    <a:pt x="16" y="252"/>
                  </a:lnTo>
                  <a:lnTo>
                    <a:pt x="16" y="255"/>
                  </a:lnTo>
                  <a:lnTo>
                    <a:pt x="17" y="258"/>
                  </a:lnTo>
                  <a:lnTo>
                    <a:pt x="18" y="260"/>
                  </a:lnTo>
                  <a:lnTo>
                    <a:pt x="18" y="259"/>
                  </a:lnTo>
                  <a:lnTo>
                    <a:pt x="20" y="260"/>
                  </a:lnTo>
                  <a:lnTo>
                    <a:pt x="20" y="259"/>
                  </a:lnTo>
                  <a:lnTo>
                    <a:pt x="20" y="256"/>
                  </a:lnTo>
                  <a:lnTo>
                    <a:pt x="20" y="255"/>
                  </a:lnTo>
                  <a:lnTo>
                    <a:pt x="21" y="256"/>
                  </a:lnTo>
                  <a:lnTo>
                    <a:pt x="21" y="254"/>
                  </a:lnTo>
                  <a:lnTo>
                    <a:pt x="21" y="252"/>
                  </a:lnTo>
                  <a:lnTo>
                    <a:pt x="21" y="251"/>
                  </a:lnTo>
                  <a:lnTo>
                    <a:pt x="20" y="251"/>
                  </a:lnTo>
                  <a:lnTo>
                    <a:pt x="20" y="252"/>
                  </a:lnTo>
                  <a:lnTo>
                    <a:pt x="20" y="250"/>
                  </a:lnTo>
                  <a:lnTo>
                    <a:pt x="20" y="247"/>
                  </a:lnTo>
                  <a:lnTo>
                    <a:pt x="21" y="246"/>
                  </a:lnTo>
                  <a:lnTo>
                    <a:pt x="21" y="244"/>
                  </a:lnTo>
                  <a:lnTo>
                    <a:pt x="22" y="243"/>
                  </a:lnTo>
                  <a:lnTo>
                    <a:pt x="22" y="242"/>
                  </a:lnTo>
                  <a:lnTo>
                    <a:pt x="22" y="238"/>
                  </a:lnTo>
                  <a:lnTo>
                    <a:pt x="22" y="237"/>
                  </a:lnTo>
                  <a:lnTo>
                    <a:pt x="22" y="233"/>
                  </a:lnTo>
                  <a:lnTo>
                    <a:pt x="24" y="231"/>
                  </a:lnTo>
                  <a:lnTo>
                    <a:pt x="24" y="230"/>
                  </a:lnTo>
                  <a:lnTo>
                    <a:pt x="25" y="230"/>
                  </a:lnTo>
                  <a:lnTo>
                    <a:pt x="25" y="229"/>
                  </a:lnTo>
                  <a:lnTo>
                    <a:pt x="26" y="226"/>
                  </a:lnTo>
                  <a:lnTo>
                    <a:pt x="27" y="224"/>
                  </a:lnTo>
                  <a:lnTo>
                    <a:pt x="27" y="224"/>
                  </a:lnTo>
                  <a:lnTo>
                    <a:pt x="29" y="221"/>
                  </a:lnTo>
                  <a:lnTo>
                    <a:pt x="29" y="220"/>
                  </a:lnTo>
                  <a:lnTo>
                    <a:pt x="29" y="218"/>
                  </a:lnTo>
                  <a:lnTo>
                    <a:pt x="29" y="218"/>
                  </a:lnTo>
                  <a:lnTo>
                    <a:pt x="35" y="205"/>
                  </a:lnTo>
                  <a:lnTo>
                    <a:pt x="43" y="193"/>
                  </a:lnTo>
                  <a:lnTo>
                    <a:pt x="44" y="192"/>
                  </a:lnTo>
                  <a:lnTo>
                    <a:pt x="44" y="192"/>
                  </a:lnTo>
                  <a:lnTo>
                    <a:pt x="44" y="192"/>
                  </a:lnTo>
                  <a:lnTo>
                    <a:pt x="43" y="192"/>
                  </a:lnTo>
                  <a:lnTo>
                    <a:pt x="43" y="193"/>
                  </a:lnTo>
                  <a:lnTo>
                    <a:pt x="42" y="193"/>
                  </a:lnTo>
                  <a:lnTo>
                    <a:pt x="42" y="192"/>
                  </a:lnTo>
                  <a:lnTo>
                    <a:pt x="43" y="191"/>
                  </a:lnTo>
                  <a:lnTo>
                    <a:pt x="44" y="188"/>
                  </a:lnTo>
                  <a:lnTo>
                    <a:pt x="44" y="188"/>
                  </a:lnTo>
                  <a:lnTo>
                    <a:pt x="44" y="188"/>
                  </a:lnTo>
                  <a:lnTo>
                    <a:pt x="44" y="188"/>
                  </a:lnTo>
                  <a:lnTo>
                    <a:pt x="44" y="188"/>
                  </a:lnTo>
                  <a:lnTo>
                    <a:pt x="46" y="188"/>
                  </a:lnTo>
                  <a:lnTo>
                    <a:pt x="47" y="188"/>
                  </a:lnTo>
                  <a:lnTo>
                    <a:pt x="46" y="188"/>
                  </a:lnTo>
                  <a:lnTo>
                    <a:pt x="46" y="188"/>
                  </a:lnTo>
                  <a:lnTo>
                    <a:pt x="44" y="188"/>
                  </a:lnTo>
                  <a:lnTo>
                    <a:pt x="44" y="187"/>
                  </a:lnTo>
                  <a:lnTo>
                    <a:pt x="43" y="187"/>
                  </a:lnTo>
                  <a:lnTo>
                    <a:pt x="43" y="187"/>
                  </a:lnTo>
                  <a:lnTo>
                    <a:pt x="44" y="188"/>
                  </a:lnTo>
                  <a:lnTo>
                    <a:pt x="47" y="188"/>
                  </a:lnTo>
                  <a:lnTo>
                    <a:pt x="50" y="188"/>
                  </a:lnTo>
                  <a:lnTo>
                    <a:pt x="55" y="190"/>
                  </a:lnTo>
                  <a:lnTo>
                    <a:pt x="60" y="191"/>
                  </a:lnTo>
                  <a:lnTo>
                    <a:pt x="60" y="191"/>
                  </a:lnTo>
                  <a:lnTo>
                    <a:pt x="60" y="191"/>
                  </a:lnTo>
                  <a:lnTo>
                    <a:pt x="60" y="191"/>
                  </a:lnTo>
                  <a:lnTo>
                    <a:pt x="62" y="191"/>
                  </a:lnTo>
                  <a:lnTo>
                    <a:pt x="62" y="191"/>
                  </a:lnTo>
                  <a:lnTo>
                    <a:pt x="62" y="192"/>
                  </a:lnTo>
                  <a:lnTo>
                    <a:pt x="62" y="196"/>
                  </a:lnTo>
                  <a:lnTo>
                    <a:pt x="62" y="199"/>
                  </a:lnTo>
                  <a:lnTo>
                    <a:pt x="63" y="197"/>
                  </a:lnTo>
                  <a:lnTo>
                    <a:pt x="65" y="208"/>
                  </a:lnTo>
                  <a:lnTo>
                    <a:pt x="64" y="207"/>
                  </a:lnTo>
                  <a:lnTo>
                    <a:pt x="67" y="214"/>
                  </a:lnTo>
                  <a:lnTo>
                    <a:pt x="67" y="214"/>
                  </a:lnTo>
                  <a:lnTo>
                    <a:pt x="67" y="214"/>
                  </a:lnTo>
                  <a:lnTo>
                    <a:pt x="67" y="213"/>
                  </a:lnTo>
                  <a:lnTo>
                    <a:pt x="67" y="212"/>
                  </a:lnTo>
                  <a:lnTo>
                    <a:pt x="67" y="210"/>
                  </a:lnTo>
                  <a:lnTo>
                    <a:pt x="71" y="221"/>
                  </a:lnTo>
                  <a:lnTo>
                    <a:pt x="73" y="231"/>
                  </a:lnTo>
                  <a:lnTo>
                    <a:pt x="72" y="231"/>
                  </a:lnTo>
                  <a:lnTo>
                    <a:pt x="72" y="231"/>
                  </a:lnTo>
                  <a:lnTo>
                    <a:pt x="72" y="230"/>
                  </a:lnTo>
                  <a:lnTo>
                    <a:pt x="72" y="230"/>
                  </a:lnTo>
                  <a:lnTo>
                    <a:pt x="71" y="227"/>
                  </a:lnTo>
                  <a:lnTo>
                    <a:pt x="71" y="227"/>
                  </a:lnTo>
                  <a:lnTo>
                    <a:pt x="71" y="227"/>
                  </a:lnTo>
                  <a:lnTo>
                    <a:pt x="71" y="229"/>
                  </a:lnTo>
                  <a:lnTo>
                    <a:pt x="71" y="230"/>
                  </a:lnTo>
                  <a:lnTo>
                    <a:pt x="72" y="233"/>
                  </a:lnTo>
                  <a:lnTo>
                    <a:pt x="72" y="234"/>
                  </a:lnTo>
                  <a:lnTo>
                    <a:pt x="72" y="235"/>
                  </a:lnTo>
                  <a:lnTo>
                    <a:pt x="72" y="237"/>
                  </a:lnTo>
                  <a:lnTo>
                    <a:pt x="73" y="238"/>
                  </a:lnTo>
                  <a:lnTo>
                    <a:pt x="75" y="242"/>
                  </a:lnTo>
                  <a:lnTo>
                    <a:pt x="76" y="244"/>
                  </a:lnTo>
                  <a:lnTo>
                    <a:pt x="77" y="247"/>
                  </a:lnTo>
                  <a:lnTo>
                    <a:pt x="80" y="260"/>
                  </a:lnTo>
                  <a:lnTo>
                    <a:pt x="84" y="272"/>
                  </a:lnTo>
                  <a:lnTo>
                    <a:pt x="86" y="282"/>
                  </a:lnTo>
                  <a:lnTo>
                    <a:pt x="86" y="282"/>
                  </a:lnTo>
                  <a:lnTo>
                    <a:pt x="85" y="282"/>
                  </a:lnTo>
                  <a:lnTo>
                    <a:pt x="86" y="284"/>
                  </a:lnTo>
                  <a:lnTo>
                    <a:pt x="86" y="285"/>
                  </a:lnTo>
                  <a:lnTo>
                    <a:pt x="86" y="286"/>
                  </a:lnTo>
                  <a:lnTo>
                    <a:pt x="85" y="286"/>
                  </a:lnTo>
                  <a:lnTo>
                    <a:pt x="86" y="289"/>
                  </a:lnTo>
                  <a:lnTo>
                    <a:pt x="86" y="290"/>
                  </a:lnTo>
                  <a:lnTo>
                    <a:pt x="88" y="290"/>
                  </a:lnTo>
                  <a:lnTo>
                    <a:pt x="88" y="292"/>
                  </a:lnTo>
                  <a:lnTo>
                    <a:pt x="88" y="294"/>
                  </a:lnTo>
                  <a:lnTo>
                    <a:pt x="88" y="298"/>
                  </a:lnTo>
                  <a:lnTo>
                    <a:pt x="89" y="301"/>
                  </a:lnTo>
                  <a:lnTo>
                    <a:pt x="90" y="303"/>
                  </a:lnTo>
                  <a:lnTo>
                    <a:pt x="90" y="306"/>
                  </a:lnTo>
                  <a:lnTo>
                    <a:pt x="89" y="307"/>
                  </a:lnTo>
                  <a:lnTo>
                    <a:pt x="89" y="309"/>
                  </a:lnTo>
                  <a:lnTo>
                    <a:pt x="89" y="311"/>
                  </a:lnTo>
                  <a:lnTo>
                    <a:pt x="90" y="315"/>
                  </a:lnTo>
                  <a:lnTo>
                    <a:pt x="92" y="322"/>
                  </a:lnTo>
                  <a:lnTo>
                    <a:pt x="92" y="330"/>
                  </a:lnTo>
                  <a:lnTo>
                    <a:pt x="93" y="339"/>
                  </a:lnTo>
                  <a:lnTo>
                    <a:pt x="92" y="339"/>
                  </a:lnTo>
                  <a:lnTo>
                    <a:pt x="93" y="344"/>
                  </a:lnTo>
                  <a:lnTo>
                    <a:pt x="93" y="348"/>
                  </a:lnTo>
                  <a:lnTo>
                    <a:pt x="93" y="352"/>
                  </a:lnTo>
                  <a:lnTo>
                    <a:pt x="93" y="356"/>
                  </a:lnTo>
                  <a:lnTo>
                    <a:pt x="93" y="356"/>
                  </a:lnTo>
                  <a:lnTo>
                    <a:pt x="93" y="356"/>
                  </a:lnTo>
                  <a:lnTo>
                    <a:pt x="92" y="354"/>
                  </a:lnTo>
                  <a:lnTo>
                    <a:pt x="92" y="354"/>
                  </a:lnTo>
                  <a:lnTo>
                    <a:pt x="92" y="356"/>
                  </a:lnTo>
                  <a:lnTo>
                    <a:pt x="92" y="357"/>
                  </a:lnTo>
                  <a:lnTo>
                    <a:pt x="92" y="357"/>
                  </a:lnTo>
                  <a:lnTo>
                    <a:pt x="90" y="356"/>
                  </a:lnTo>
                  <a:lnTo>
                    <a:pt x="90" y="356"/>
                  </a:lnTo>
                  <a:lnTo>
                    <a:pt x="90" y="356"/>
                  </a:lnTo>
                  <a:lnTo>
                    <a:pt x="90" y="357"/>
                  </a:lnTo>
                  <a:lnTo>
                    <a:pt x="92" y="365"/>
                  </a:lnTo>
                  <a:lnTo>
                    <a:pt x="94" y="373"/>
                  </a:lnTo>
                  <a:lnTo>
                    <a:pt x="97" y="381"/>
                  </a:lnTo>
                  <a:lnTo>
                    <a:pt x="98" y="385"/>
                  </a:lnTo>
                  <a:lnTo>
                    <a:pt x="98" y="388"/>
                  </a:lnTo>
                  <a:lnTo>
                    <a:pt x="98" y="392"/>
                  </a:lnTo>
                  <a:lnTo>
                    <a:pt x="98" y="395"/>
                  </a:lnTo>
                  <a:lnTo>
                    <a:pt x="98" y="396"/>
                  </a:lnTo>
                  <a:lnTo>
                    <a:pt x="99" y="398"/>
                  </a:lnTo>
                  <a:lnTo>
                    <a:pt x="98" y="394"/>
                  </a:lnTo>
                  <a:lnTo>
                    <a:pt x="101" y="404"/>
                  </a:lnTo>
                  <a:lnTo>
                    <a:pt x="101" y="406"/>
                  </a:lnTo>
                  <a:lnTo>
                    <a:pt x="101" y="408"/>
                  </a:lnTo>
                  <a:lnTo>
                    <a:pt x="105" y="392"/>
                  </a:lnTo>
                  <a:lnTo>
                    <a:pt x="106" y="377"/>
                  </a:lnTo>
                  <a:lnTo>
                    <a:pt x="107" y="375"/>
                  </a:lnTo>
                  <a:lnTo>
                    <a:pt x="107" y="373"/>
                  </a:lnTo>
                  <a:lnTo>
                    <a:pt x="109" y="370"/>
                  </a:lnTo>
                  <a:lnTo>
                    <a:pt x="109" y="366"/>
                  </a:lnTo>
                  <a:lnTo>
                    <a:pt x="109" y="362"/>
                  </a:lnTo>
                  <a:lnTo>
                    <a:pt x="109" y="364"/>
                  </a:lnTo>
                  <a:lnTo>
                    <a:pt x="110" y="364"/>
                  </a:lnTo>
                  <a:lnTo>
                    <a:pt x="110" y="365"/>
                  </a:lnTo>
                  <a:lnTo>
                    <a:pt x="111" y="352"/>
                  </a:lnTo>
                  <a:lnTo>
                    <a:pt x="114" y="337"/>
                  </a:lnTo>
                  <a:lnTo>
                    <a:pt x="114" y="339"/>
                  </a:lnTo>
                  <a:lnTo>
                    <a:pt x="114" y="336"/>
                  </a:lnTo>
                  <a:lnTo>
                    <a:pt x="114" y="334"/>
                  </a:lnTo>
                  <a:lnTo>
                    <a:pt x="115" y="330"/>
                  </a:lnTo>
                  <a:lnTo>
                    <a:pt x="115" y="327"/>
                  </a:lnTo>
                  <a:lnTo>
                    <a:pt x="115" y="324"/>
                  </a:lnTo>
                  <a:lnTo>
                    <a:pt x="116" y="323"/>
                  </a:lnTo>
                  <a:lnTo>
                    <a:pt x="116" y="314"/>
                  </a:lnTo>
                  <a:lnTo>
                    <a:pt x="118" y="302"/>
                  </a:lnTo>
                  <a:lnTo>
                    <a:pt x="122" y="290"/>
                  </a:lnTo>
                  <a:lnTo>
                    <a:pt x="122" y="290"/>
                  </a:lnTo>
                  <a:lnTo>
                    <a:pt x="128" y="272"/>
                  </a:lnTo>
                  <a:lnTo>
                    <a:pt x="134" y="262"/>
                  </a:lnTo>
                  <a:lnTo>
                    <a:pt x="136" y="256"/>
                  </a:lnTo>
                  <a:lnTo>
                    <a:pt x="137" y="256"/>
                  </a:lnTo>
                  <a:lnTo>
                    <a:pt x="140" y="262"/>
                  </a:lnTo>
                  <a:lnTo>
                    <a:pt x="143" y="271"/>
                  </a:lnTo>
                  <a:lnTo>
                    <a:pt x="145" y="284"/>
                  </a:lnTo>
                  <a:lnTo>
                    <a:pt x="147" y="298"/>
                  </a:lnTo>
                  <a:lnTo>
                    <a:pt x="149" y="313"/>
                  </a:lnTo>
                  <a:lnTo>
                    <a:pt x="151" y="324"/>
                  </a:lnTo>
                  <a:lnTo>
                    <a:pt x="152" y="332"/>
                  </a:lnTo>
                  <a:lnTo>
                    <a:pt x="153" y="335"/>
                  </a:lnTo>
                  <a:lnTo>
                    <a:pt x="157" y="368"/>
                  </a:lnTo>
                  <a:lnTo>
                    <a:pt x="157" y="368"/>
                  </a:lnTo>
                  <a:lnTo>
                    <a:pt x="157" y="370"/>
                  </a:lnTo>
                  <a:lnTo>
                    <a:pt x="157" y="371"/>
                  </a:lnTo>
                  <a:lnTo>
                    <a:pt x="161" y="398"/>
                  </a:lnTo>
                  <a:lnTo>
                    <a:pt x="162" y="412"/>
                  </a:lnTo>
                  <a:lnTo>
                    <a:pt x="164" y="415"/>
                  </a:lnTo>
                  <a:lnTo>
                    <a:pt x="164" y="416"/>
                  </a:lnTo>
                  <a:lnTo>
                    <a:pt x="164" y="419"/>
                  </a:lnTo>
                  <a:lnTo>
                    <a:pt x="165" y="425"/>
                  </a:lnTo>
                  <a:lnTo>
                    <a:pt x="170" y="458"/>
                  </a:lnTo>
                  <a:lnTo>
                    <a:pt x="175" y="443"/>
                  </a:lnTo>
                  <a:lnTo>
                    <a:pt x="181" y="432"/>
                  </a:lnTo>
                  <a:lnTo>
                    <a:pt x="188" y="407"/>
                  </a:lnTo>
                  <a:lnTo>
                    <a:pt x="198" y="383"/>
                  </a:lnTo>
                  <a:lnTo>
                    <a:pt x="199" y="379"/>
                  </a:lnTo>
                  <a:lnTo>
                    <a:pt x="200" y="378"/>
                  </a:lnTo>
                  <a:lnTo>
                    <a:pt x="200" y="377"/>
                  </a:lnTo>
                  <a:lnTo>
                    <a:pt x="200" y="374"/>
                  </a:lnTo>
                  <a:lnTo>
                    <a:pt x="202" y="371"/>
                  </a:lnTo>
                  <a:lnTo>
                    <a:pt x="202" y="373"/>
                  </a:lnTo>
                  <a:lnTo>
                    <a:pt x="202" y="373"/>
                  </a:lnTo>
                  <a:lnTo>
                    <a:pt x="202" y="371"/>
                  </a:lnTo>
                  <a:lnTo>
                    <a:pt x="203" y="371"/>
                  </a:lnTo>
                  <a:lnTo>
                    <a:pt x="203" y="371"/>
                  </a:lnTo>
                  <a:lnTo>
                    <a:pt x="203" y="371"/>
                  </a:lnTo>
                  <a:lnTo>
                    <a:pt x="203" y="371"/>
                  </a:lnTo>
                  <a:lnTo>
                    <a:pt x="203" y="371"/>
                  </a:lnTo>
                  <a:lnTo>
                    <a:pt x="203" y="371"/>
                  </a:lnTo>
                  <a:lnTo>
                    <a:pt x="203" y="371"/>
                  </a:lnTo>
                  <a:lnTo>
                    <a:pt x="203" y="371"/>
                  </a:lnTo>
                  <a:lnTo>
                    <a:pt x="203" y="370"/>
                  </a:lnTo>
                  <a:lnTo>
                    <a:pt x="203" y="370"/>
                  </a:lnTo>
                  <a:lnTo>
                    <a:pt x="203" y="370"/>
                  </a:lnTo>
                  <a:lnTo>
                    <a:pt x="203" y="370"/>
                  </a:lnTo>
                  <a:lnTo>
                    <a:pt x="203" y="370"/>
                  </a:lnTo>
                  <a:lnTo>
                    <a:pt x="204" y="365"/>
                  </a:lnTo>
                  <a:lnTo>
                    <a:pt x="204" y="364"/>
                  </a:lnTo>
                  <a:lnTo>
                    <a:pt x="206" y="362"/>
                  </a:lnTo>
                  <a:lnTo>
                    <a:pt x="206" y="358"/>
                  </a:lnTo>
                  <a:lnTo>
                    <a:pt x="206" y="356"/>
                  </a:lnTo>
                  <a:lnTo>
                    <a:pt x="207" y="354"/>
                  </a:lnTo>
                  <a:lnTo>
                    <a:pt x="207" y="353"/>
                  </a:lnTo>
                  <a:lnTo>
                    <a:pt x="208" y="352"/>
                  </a:lnTo>
                  <a:lnTo>
                    <a:pt x="217" y="320"/>
                  </a:lnTo>
                  <a:lnTo>
                    <a:pt x="226" y="288"/>
                  </a:lnTo>
                  <a:lnTo>
                    <a:pt x="232" y="271"/>
                  </a:lnTo>
                  <a:lnTo>
                    <a:pt x="238" y="255"/>
                  </a:lnTo>
                  <a:lnTo>
                    <a:pt x="242" y="246"/>
                  </a:lnTo>
                  <a:lnTo>
                    <a:pt x="245" y="242"/>
                  </a:lnTo>
                  <a:lnTo>
                    <a:pt x="246" y="241"/>
                  </a:lnTo>
                  <a:lnTo>
                    <a:pt x="246" y="239"/>
                  </a:lnTo>
                  <a:lnTo>
                    <a:pt x="246" y="239"/>
                  </a:lnTo>
                  <a:lnTo>
                    <a:pt x="247" y="239"/>
                  </a:lnTo>
                  <a:lnTo>
                    <a:pt x="247" y="239"/>
                  </a:lnTo>
                  <a:lnTo>
                    <a:pt x="247" y="239"/>
                  </a:lnTo>
                  <a:lnTo>
                    <a:pt x="245" y="239"/>
                  </a:lnTo>
                  <a:lnTo>
                    <a:pt x="243" y="238"/>
                  </a:lnTo>
                  <a:lnTo>
                    <a:pt x="245" y="239"/>
                  </a:lnTo>
                  <a:lnTo>
                    <a:pt x="246" y="239"/>
                  </a:lnTo>
                  <a:lnTo>
                    <a:pt x="249" y="239"/>
                  </a:lnTo>
                  <a:lnTo>
                    <a:pt x="251" y="239"/>
                  </a:lnTo>
                  <a:lnTo>
                    <a:pt x="254" y="241"/>
                  </a:lnTo>
                  <a:lnTo>
                    <a:pt x="257" y="241"/>
                  </a:lnTo>
                  <a:lnTo>
                    <a:pt x="259" y="241"/>
                  </a:lnTo>
                  <a:lnTo>
                    <a:pt x="260" y="241"/>
                  </a:lnTo>
                  <a:lnTo>
                    <a:pt x="260" y="241"/>
                  </a:lnTo>
                  <a:lnTo>
                    <a:pt x="260" y="242"/>
                  </a:lnTo>
                  <a:lnTo>
                    <a:pt x="263" y="250"/>
                  </a:lnTo>
                  <a:lnTo>
                    <a:pt x="264" y="259"/>
                  </a:lnTo>
                  <a:lnTo>
                    <a:pt x="266" y="269"/>
                  </a:lnTo>
                  <a:lnTo>
                    <a:pt x="264" y="279"/>
                  </a:lnTo>
                  <a:lnTo>
                    <a:pt x="266" y="288"/>
                  </a:lnTo>
                  <a:lnTo>
                    <a:pt x="267" y="288"/>
                  </a:lnTo>
                  <a:lnTo>
                    <a:pt x="267" y="290"/>
                  </a:lnTo>
                  <a:lnTo>
                    <a:pt x="267" y="292"/>
                  </a:lnTo>
                  <a:lnTo>
                    <a:pt x="267" y="293"/>
                  </a:lnTo>
                  <a:lnTo>
                    <a:pt x="267" y="293"/>
                  </a:lnTo>
                  <a:lnTo>
                    <a:pt x="266" y="294"/>
                  </a:lnTo>
                  <a:lnTo>
                    <a:pt x="266" y="296"/>
                  </a:lnTo>
                  <a:lnTo>
                    <a:pt x="266" y="298"/>
                  </a:lnTo>
                  <a:lnTo>
                    <a:pt x="267" y="294"/>
                  </a:lnTo>
                  <a:lnTo>
                    <a:pt x="270" y="310"/>
                  </a:lnTo>
                  <a:lnTo>
                    <a:pt x="268" y="307"/>
                  </a:lnTo>
                  <a:lnTo>
                    <a:pt x="270" y="311"/>
                  </a:lnTo>
                  <a:lnTo>
                    <a:pt x="270" y="315"/>
                  </a:lnTo>
                  <a:lnTo>
                    <a:pt x="271" y="316"/>
                  </a:lnTo>
                  <a:lnTo>
                    <a:pt x="271" y="318"/>
                  </a:lnTo>
                  <a:lnTo>
                    <a:pt x="271" y="318"/>
                  </a:lnTo>
                  <a:lnTo>
                    <a:pt x="271" y="319"/>
                  </a:lnTo>
                  <a:lnTo>
                    <a:pt x="271" y="319"/>
                  </a:lnTo>
                  <a:lnTo>
                    <a:pt x="271" y="322"/>
                  </a:lnTo>
                  <a:lnTo>
                    <a:pt x="271" y="324"/>
                  </a:lnTo>
                  <a:lnTo>
                    <a:pt x="272" y="326"/>
                  </a:lnTo>
                  <a:lnTo>
                    <a:pt x="274" y="327"/>
                  </a:lnTo>
                  <a:lnTo>
                    <a:pt x="274" y="331"/>
                  </a:lnTo>
                  <a:lnTo>
                    <a:pt x="278" y="326"/>
                  </a:lnTo>
                  <a:lnTo>
                    <a:pt x="283" y="315"/>
                  </a:lnTo>
                  <a:lnTo>
                    <a:pt x="287" y="303"/>
                  </a:lnTo>
                  <a:lnTo>
                    <a:pt x="287" y="303"/>
                  </a:lnTo>
                  <a:lnTo>
                    <a:pt x="291" y="294"/>
                  </a:lnTo>
                  <a:lnTo>
                    <a:pt x="293" y="286"/>
                  </a:lnTo>
                  <a:lnTo>
                    <a:pt x="296" y="277"/>
                  </a:lnTo>
                  <a:lnTo>
                    <a:pt x="300" y="267"/>
                  </a:lnTo>
                  <a:lnTo>
                    <a:pt x="298" y="267"/>
                  </a:lnTo>
                  <a:lnTo>
                    <a:pt x="308" y="242"/>
                  </a:lnTo>
                  <a:lnTo>
                    <a:pt x="308" y="243"/>
                  </a:lnTo>
                  <a:lnTo>
                    <a:pt x="309" y="241"/>
                  </a:lnTo>
                  <a:lnTo>
                    <a:pt x="309" y="239"/>
                  </a:lnTo>
                  <a:lnTo>
                    <a:pt x="309" y="238"/>
                  </a:lnTo>
                  <a:lnTo>
                    <a:pt x="309" y="238"/>
                  </a:lnTo>
                  <a:lnTo>
                    <a:pt x="310" y="238"/>
                  </a:lnTo>
                  <a:lnTo>
                    <a:pt x="310" y="238"/>
                  </a:lnTo>
                  <a:lnTo>
                    <a:pt x="315" y="238"/>
                  </a:lnTo>
                  <a:lnTo>
                    <a:pt x="319" y="237"/>
                  </a:lnTo>
                  <a:lnTo>
                    <a:pt x="322" y="237"/>
                  </a:lnTo>
                  <a:lnTo>
                    <a:pt x="323" y="237"/>
                  </a:lnTo>
                  <a:lnTo>
                    <a:pt x="323" y="237"/>
                  </a:lnTo>
                  <a:lnTo>
                    <a:pt x="323" y="237"/>
                  </a:lnTo>
                  <a:lnTo>
                    <a:pt x="323" y="237"/>
                  </a:lnTo>
                  <a:lnTo>
                    <a:pt x="325" y="237"/>
                  </a:lnTo>
                  <a:lnTo>
                    <a:pt x="323" y="237"/>
                  </a:lnTo>
                  <a:lnTo>
                    <a:pt x="326" y="239"/>
                  </a:lnTo>
                  <a:lnTo>
                    <a:pt x="329" y="242"/>
                  </a:lnTo>
                  <a:lnTo>
                    <a:pt x="331" y="244"/>
                  </a:lnTo>
                  <a:lnTo>
                    <a:pt x="334" y="248"/>
                  </a:lnTo>
                  <a:lnTo>
                    <a:pt x="334" y="248"/>
                  </a:lnTo>
                  <a:lnTo>
                    <a:pt x="336" y="254"/>
                  </a:lnTo>
                  <a:lnTo>
                    <a:pt x="339" y="258"/>
                  </a:lnTo>
                  <a:lnTo>
                    <a:pt x="340" y="263"/>
                  </a:lnTo>
                  <a:lnTo>
                    <a:pt x="344" y="269"/>
                  </a:lnTo>
                  <a:lnTo>
                    <a:pt x="347" y="276"/>
                  </a:lnTo>
                  <a:lnTo>
                    <a:pt x="348" y="271"/>
                  </a:lnTo>
                  <a:lnTo>
                    <a:pt x="352" y="251"/>
                  </a:lnTo>
                  <a:lnTo>
                    <a:pt x="356" y="237"/>
                  </a:lnTo>
                  <a:lnTo>
                    <a:pt x="359" y="222"/>
                  </a:lnTo>
                  <a:lnTo>
                    <a:pt x="363" y="208"/>
                  </a:lnTo>
                  <a:lnTo>
                    <a:pt x="367" y="188"/>
                  </a:lnTo>
                  <a:lnTo>
                    <a:pt x="370" y="170"/>
                  </a:lnTo>
                  <a:lnTo>
                    <a:pt x="374" y="154"/>
                  </a:lnTo>
                  <a:lnTo>
                    <a:pt x="377" y="141"/>
                  </a:lnTo>
                  <a:lnTo>
                    <a:pt x="381" y="120"/>
                  </a:lnTo>
                  <a:lnTo>
                    <a:pt x="387" y="97"/>
                  </a:lnTo>
                  <a:lnTo>
                    <a:pt x="387" y="94"/>
                  </a:lnTo>
                  <a:lnTo>
                    <a:pt x="390" y="87"/>
                  </a:lnTo>
                  <a:lnTo>
                    <a:pt x="393" y="81"/>
                  </a:lnTo>
                  <a:lnTo>
                    <a:pt x="395" y="74"/>
                  </a:lnTo>
                  <a:lnTo>
                    <a:pt x="397" y="73"/>
                  </a:lnTo>
                  <a:lnTo>
                    <a:pt x="398" y="73"/>
                  </a:lnTo>
                  <a:lnTo>
                    <a:pt x="398" y="77"/>
                  </a:lnTo>
                  <a:lnTo>
                    <a:pt x="398" y="86"/>
                  </a:lnTo>
                  <a:lnTo>
                    <a:pt x="397" y="99"/>
                  </a:lnTo>
                  <a:lnTo>
                    <a:pt x="394" y="118"/>
                  </a:lnTo>
                  <a:lnTo>
                    <a:pt x="391" y="129"/>
                  </a:lnTo>
                  <a:lnTo>
                    <a:pt x="389" y="144"/>
                  </a:lnTo>
                  <a:lnTo>
                    <a:pt x="390" y="142"/>
                  </a:lnTo>
                  <a:lnTo>
                    <a:pt x="387" y="149"/>
                  </a:lnTo>
                  <a:lnTo>
                    <a:pt x="386" y="155"/>
                  </a:lnTo>
                  <a:lnTo>
                    <a:pt x="386" y="161"/>
                  </a:lnTo>
                  <a:lnTo>
                    <a:pt x="386" y="162"/>
                  </a:lnTo>
                  <a:lnTo>
                    <a:pt x="386" y="162"/>
                  </a:lnTo>
                  <a:lnTo>
                    <a:pt x="386" y="162"/>
                  </a:lnTo>
                  <a:lnTo>
                    <a:pt x="387" y="161"/>
                  </a:lnTo>
                  <a:lnTo>
                    <a:pt x="387" y="161"/>
                  </a:lnTo>
                  <a:lnTo>
                    <a:pt x="387" y="162"/>
                  </a:lnTo>
                  <a:lnTo>
                    <a:pt x="387" y="163"/>
                  </a:lnTo>
                  <a:lnTo>
                    <a:pt x="386" y="167"/>
                  </a:lnTo>
                  <a:lnTo>
                    <a:pt x="386" y="171"/>
                  </a:lnTo>
                  <a:lnTo>
                    <a:pt x="385" y="172"/>
                  </a:lnTo>
                  <a:lnTo>
                    <a:pt x="385" y="174"/>
                  </a:lnTo>
                  <a:lnTo>
                    <a:pt x="385" y="175"/>
                  </a:lnTo>
                  <a:lnTo>
                    <a:pt x="384" y="176"/>
                  </a:lnTo>
                  <a:lnTo>
                    <a:pt x="384" y="179"/>
                  </a:lnTo>
                  <a:lnTo>
                    <a:pt x="382" y="183"/>
                  </a:lnTo>
                  <a:lnTo>
                    <a:pt x="382" y="183"/>
                  </a:lnTo>
                  <a:lnTo>
                    <a:pt x="382" y="180"/>
                  </a:lnTo>
                  <a:lnTo>
                    <a:pt x="382" y="179"/>
                  </a:lnTo>
                  <a:lnTo>
                    <a:pt x="384" y="178"/>
                  </a:lnTo>
                  <a:lnTo>
                    <a:pt x="384" y="176"/>
                  </a:lnTo>
                  <a:lnTo>
                    <a:pt x="382" y="178"/>
                  </a:lnTo>
                  <a:lnTo>
                    <a:pt x="382" y="179"/>
                  </a:lnTo>
                  <a:lnTo>
                    <a:pt x="382" y="182"/>
                  </a:lnTo>
                  <a:lnTo>
                    <a:pt x="381" y="184"/>
                  </a:lnTo>
                  <a:lnTo>
                    <a:pt x="381" y="186"/>
                  </a:lnTo>
                  <a:lnTo>
                    <a:pt x="381" y="187"/>
                  </a:lnTo>
                  <a:lnTo>
                    <a:pt x="381" y="187"/>
                  </a:lnTo>
                  <a:lnTo>
                    <a:pt x="380" y="190"/>
                  </a:lnTo>
                  <a:lnTo>
                    <a:pt x="378" y="192"/>
                  </a:lnTo>
                  <a:lnTo>
                    <a:pt x="378" y="195"/>
                  </a:lnTo>
                  <a:lnTo>
                    <a:pt x="378" y="196"/>
                  </a:lnTo>
                  <a:lnTo>
                    <a:pt x="378" y="196"/>
                  </a:lnTo>
                  <a:lnTo>
                    <a:pt x="378" y="196"/>
                  </a:lnTo>
                  <a:lnTo>
                    <a:pt x="380" y="193"/>
                  </a:lnTo>
                  <a:lnTo>
                    <a:pt x="378" y="205"/>
                  </a:lnTo>
                  <a:lnTo>
                    <a:pt x="376" y="216"/>
                  </a:lnTo>
                  <a:lnTo>
                    <a:pt x="376" y="218"/>
                  </a:lnTo>
                  <a:lnTo>
                    <a:pt x="374" y="220"/>
                  </a:lnTo>
                  <a:lnTo>
                    <a:pt x="374" y="221"/>
                  </a:lnTo>
                  <a:lnTo>
                    <a:pt x="373" y="221"/>
                  </a:lnTo>
                  <a:lnTo>
                    <a:pt x="373" y="221"/>
                  </a:lnTo>
                  <a:lnTo>
                    <a:pt x="372" y="224"/>
                  </a:lnTo>
                  <a:lnTo>
                    <a:pt x="373" y="226"/>
                  </a:lnTo>
                  <a:lnTo>
                    <a:pt x="373" y="226"/>
                  </a:lnTo>
                  <a:lnTo>
                    <a:pt x="373" y="227"/>
                  </a:lnTo>
                  <a:lnTo>
                    <a:pt x="373" y="230"/>
                  </a:lnTo>
                  <a:lnTo>
                    <a:pt x="369" y="250"/>
                  </a:lnTo>
                  <a:lnTo>
                    <a:pt x="365" y="267"/>
                  </a:lnTo>
                  <a:lnTo>
                    <a:pt x="367" y="265"/>
                  </a:lnTo>
                  <a:lnTo>
                    <a:pt x="367" y="263"/>
                  </a:lnTo>
                  <a:lnTo>
                    <a:pt x="367" y="260"/>
                  </a:lnTo>
                  <a:lnTo>
                    <a:pt x="367" y="259"/>
                  </a:lnTo>
                  <a:lnTo>
                    <a:pt x="367" y="259"/>
                  </a:lnTo>
                  <a:lnTo>
                    <a:pt x="365" y="268"/>
                  </a:lnTo>
                  <a:lnTo>
                    <a:pt x="365" y="265"/>
                  </a:lnTo>
                  <a:lnTo>
                    <a:pt x="365" y="263"/>
                  </a:lnTo>
                  <a:lnTo>
                    <a:pt x="365" y="262"/>
                  </a:lnTo>
                  <a:lnTo>
                    <a:pt x="365" y="262"/>
                  </a:lnTo>
                  <a:lnTo>
                    <a:pt x="363" y="275"/>
                  </a:lnTo>
                  <a:lnTo>
                    <a:pt x="360" y="289"/>
                  </a:lnTo>
                  <a:lnTo>
                    <a:pt x="356" y="303"/>
                  </a:lnTo>
                  <a:lnTo>
                    <a:pt x="356" y="305"/>
                  </a:lnTo>
                  <a:lnTo>
                    <a:pt x="356" y="309"/>
                  </a:lnTo>
                  <a:lnTo>
                    <a:pt x="356" y="310"/>
                  </a:lnTo>
                  <a:lnTo>
                    <a:pt x="356" y="310"/>
                  </a:lnTo>
                  <a:lnTo>
                    <a:pt x="356" y="310"/>
                  </a:lnTo>
                  <a:lnTo>
                    <a:pt x="356" y="310"/>
                  </a:lnTo>
                  <a:lnTo>
                    <a:pt x="355" y="310"/>
                  </a:lnTo>
                  <a:lnTo>
                    <a:pt x="353" y="310"/>
                  </a:lnTo>
                  <a:lnTo>
                    <a:pt x="352" y="313"/>
                  </a:lnTo>
                  <a:lnTo>
                    <a:pt x="351" y="314"/>
                  </a:lnTo>
                  <a:lnTo>
                    <a:pt x="351" y="314"/>
                  </a:lnTo>
                  <a:lnTo>
                    <a:pt x="351" y="314"/>
                  </a:lnTo>
                  <a:lnTo>
                    <a:pt x="351" y="313"/>
                  </a:lnTo>
                  <a:lnTo>
                    <a:pt x="348" y="313"/>
                  </a:lnTo>
                  <a:lnTo>
                    <a:pt x="346" y="313"/>
                  </a:lnTo>
                  <a:lnTo>
                    <a:pt x="344" y="311"/>
                  </a:lnTo>
                  <a:lnTo>
                    <a:pt x="342" y="311"/>
                  </a:lnTo>
                  <a:lnTo>
                    <a:pt x="340" y="311"/>
                  </a:lnTo>
                  <a:lnTo>
                    <a:pt x="339" y="311"/>
                  </a:lnTo>
                  <a:lnTo>
                    <a:pt x="339" y="311"/>
                  </a:lnTo>
                  <a:lnTo>
                    <a:pt x="342" y="311"/>
                  </a:lnTo>
                  <a:lnTo>
                    <a:pt x="342" y="311"/>
                  </a:lnTo>
                  <a:lnTo>
                    <a:pt x="342" y="311"/>
                  </a:lnTo>
                  <a:lnTo>
                    <a:pt x="342" y="311"/>
                  </a:lnTo>
                  <a:lnTo>
                    <a:pt x="342" y="311"/>
                  </a:lnTo>
                  <a:lnTo>
                    <a:pt x="342" y="311"/>
                  </a:lnTo>
                  <a:lnTo>
                    <a:pt x="342" y="311"/>
                  </a:lnTo>
                  <a:lnTo>
                    <a:pt x="342" y="310"/>
                  </a:lnTo>
                  <a:lnTo>
                    <a:pt x="342" y="307"/>
                  </a:lnTo>
                  <a:lnTo>
                    <a:pt x="340" y="307"/>
                  </a:lnTo>
                  <a:lnTo>
                    <a:pt x="340" y="309"/>
                  </a:lnTo>
                  <a:lnTo>
                    <a:pt x="340" y="309"/>
                  </a:lnTo>
                  <a:lnTo>
                    <a:pt x="340" y="307"/>
                  </a:lnTo>
                  <a:lnTo>
                    <a:pt x="338" y="307"/>
                  </a:lnTo>
                  <a:lnTo>
                    <a:pt x="336" y="306"/>
                  </a:lnTo>
                  <a:lnTo>
                    <a:pt x="338" y="307"/>
                  </a:lnTo>
                  <a:lnTo>
                    <a:pt x="338" y="307"/>
                  </a:lnTo>
                  <a:lnTo>
                    <a:pt x="338" y="306"/>
                  </a:lnTo>
                  <a:lnTo>
                    <a:pt x="338" y="306"/>
                  </a:lnTo>
                  <a:lnTo>
                    <a:pt x="339" y="305"/>
                  </a:lnTo>
                  <a:lnTo>
                    <a:pt x="339" y="303"/>
                  </a:lnTo>
                  <a:lnTo>
                    <a:pt x="339" y="302"/>
                  </a:lnTo>
                  <a:lnTo>
                    <a:pt x="339" y="301"/>
                  </a:lnTo>
                  <a:lnTo>
                    <a:pt x="339" y="299"/>
                  </a:lnTo>
                  <a:lnTo>
                    <a:pt x="339" y="299"/>
                  </a:lnTo>
                  <a:lnTo>
                    <a:pt x="340" y="301"/>
                  </a:lnTo>
                  <a:lnTo>
                    <a:pt x="339" y="299"/>
                  </a:lnTo>
                  <a:lnTo>
                    <a:pt x="339" y="297"/>
                  </a:lnTo>
                  <a:lnTo>
                    <a:pt x="339" y="297"/>
                  </a:lnTo>
                  <a:lnTo>
                    <a:pt x="339" y="296"/>
                  </a:lnTo>
                  <a:lnTo>
                    <a:pt x="340" y="297"/>
                  </a:lnTo>
                  <a:lnTo>
                    <a:pt x="339" y="293"/>
                  </a:lnTo>
                  <a:lnTo>
                    <a:pt x="338" y="290"/>
                  </a:lnTo>
                  <a:lnTo>
                    <a:pt x="336" y="288"/>
                  </a:lnTo>
                  <a:lnTo>
                    <a:pt x="335" y="286"/>
                  </a:lnTo>
                  <a:lnTo>
                    <a:pt x="334" y="284"/>
                  </a:lnTo>
                  <a:lnTo>
                    <a:pt x="331" y="277"/>
                  </a:lnTo>
                  <a:lnTo>
                    <a:pt x="329" y="271"/>
                  </a:lnTo>
                  <a:lnTo>
                    <a:pt x="323" y="262"/>
                  </a:lnTo>
                  <a:lnTo>
                    <a:pt x="325" y="263"/>
                  </a:lnTo>
                  <a:lnTo>
                    <a:pt x="323" y="260"/>
                  </a:lnTo>
                  <a:lnTo>
                    <a:pt x="323" y="259"/>
                  </a:lnTo>
                  <a:lnTo>
                    <a:pt x="322" y="256"/>
                  </a:lnTo>
                  <a:lnTo>
                    <a:pt x="319" y="254"/>
                  </a:lnTo>
                  <a:lnTo>
                    <a:pt x="317" y="260"/>
                  </a:lnTo>
                  <a:lnTo>
                    <a:pt x="314" y="267"/>
                  </a:lnTo>
                  <a:lnTo>
                    <a:pt x="315" y="267"/>
                  </a:lnTo>
                  <a:lnTo>
                    <a:pt x="315" y="268"/>
                  </a:lnTo>
                  <a:lnTo>
                    <a:pt x="315" y="269"/>
                  </a:lnTo>
                  <a:lnTo>
                    <a:pt x="314" y="271"/>
                  </a:lnTo>
                  <a:lnTo>
                    <a:pt x="314" y="272"/>
                  </a:lnTo>
                  <a:lnTo>
                    <a:pt x="314" y="272"/>
                  </a:lnTo>
                  <a:lnTo>
                    <a:pt x="310" y="285"/>
                  </a:lnTo>
                  <a:lnTo>
                    <a:pt x="306" y="299"/>
                  </a:lnTo>
                  <a:lnTo>
                    <a:pt x="300" y="314"/>
                  </a:lnTo>
                  <a:lnTo>
                    <a:pt x="301" y="313"/>
                  </a:lnTo>
                  <a:lnTo>
                    <a:pt x="298" y="315"/>
                  </a:lnTo>
                  <a:lnTo>
                    <a:pt x="297" y="320"/>
                  </a:lnTo>
                  <a:lnTo>
                    <a:pt x="296" y="324"/>
                  </a:lnTo>
                  <a:lnTo>
                    <a:pt x="295" y="328"/>
                  </a:lnTo>
                  <a:lnTo>
                    <a:pt x="293" y="331"/>
                  </a:lnTo>
                  <a:lnTo>
                    <a:pt x="293" y="331"/>
                  </a:lnTo>
                  <a:lnTo>
                    <a:pt x="292" y="331"/>
                  </a:lnTo>
                  <a:lnTo>
                    <a:pt x="292" y="332"/>
                  </a:lnTo>
                  <a:lnTo>
                    <a:pt x="291" y="334"/>
                  </a:lnTo>
                  <a:lnTo>
                    <a:pt x="291" y="334"/>
                  </a:lnTo>
                  <a:lnTo>
                    <a:pt x="289" y="334"/>
                  </a:lnTo>
                  <a:lnTo>
                    <a:pt x="289" y="336"/>
                  </a:lnTo>
                  <a:lnTo>
                    <a:pt x="288" y="340"/>
                  </a:lnTo>
                  <a:lnTo>
                    <a:pt x="285" y="343"/>
                  </a:lnTo>
                  <a:lnTo>
                    <a:pt x="283" y="345"/>
                  </a:lnTo>
                  <a:lnTo>
                    <a:pt x="281" y="348"/>
                  </a:lnTo>
                  <a:lnTo>
                    <a:pt x="280" y="349"/>
                  </a:lnTo>
                  <a:lnTo>
                    <a:pt x="280" y="351"/>
                  </a:lnTo>
                  <a:lnTo>
                    <a:pt x="279" y="352"/>
                  </a:lnTo>
                  <a:lnTo>
                    <a:pt x="276" y="353"/>
                  </a:lnTo>
                  <a:lnTo>
                    <a:pt x="276" y="353"/>
                  </a:lnTo>
                  <a:lnTo>
                    <a:pt x="276" y="353"/>
                  </a:lnTo>
                  <a:lnTo>
                    <a:pt x="276" y="353"/>
                  </a:lnTo>
                  <a:lnTo>
                    <a:pt x="276" y="353"/>
                  </a:lnTo>
                  <a:lnTo>
                    <a:pt x="276" y="353"/>
                  </a:lnTo>
                  <a:lnTo>
                    <a:pt x="274" y="353"/>
                  </a:lnTo>
                  <a:lnTo>
                    <a:pt x="270" y="352"/>
                  </a:lnTo>
                  <a:lnTo>
                    <a:pt x="264" y="351"/>
                  </a:lnTo>
                  <a:lnTo>
                    <a:pt x="264" y="351"/>
                  </a:lnTo>
                  <a:lnTo>
                    <a:pt x="264" y="351"/>
                  </a:lnTo>
                  <a:lnTo>
                    <a:pt x="263" y="351"/>
                  </a:lnTo>
                  <a:lnTo>
                    <a:pt x="263" y="351"/>
                  </a:lnTo>
                  <a:lnTo>
                    <a:pt x="263" y="349"/>
                  </a:lnTo>
                  <a:lnTo>
                    <a:pt x="262" y="345"/>
                  </a:lnTo>
                  <a:lnTo>
                    <a:pt x="260" y="341"/>
                  </a:lnTo>
                  <a:lnTo>
                    <a:pt x="260" y="337"/>
                  </a:lnTo>
                  <a:lnTo>
                    <a:pt x="259" y="334"/>
                  </a:lnTo>
                  <a:lnTo>
                    <a:pt x="257" y="324"/>
                  </a:lnTo>
                  <a:lnTo>
                    <a:pt x="258" y="328"/>
                  </a:lnTo>
                  <a:lnTo>
                    <a:pt x="258" y="326"/>
                  </a:lnTo>
                  <a:lnTo>
                    <a:pt x="258" y="323"/>
                  </a:lnTo>
                  <a:lnTo>
                    <a:pt x="258" y="323"/>
                  </a:lnTo>
                  <a:lnTo>
                    <a:pt x="259" y="324"/>
                  </a:lnTo>
                  <a:lnTo>
                    <a:pt x="259" y="322"/>
                  </a:lnTo>
                  <a:lnTo>
                    <a:pt x="258" y="320"/>
                  </a:lnTo>
                  <a:lnTo>
                    <a:pt x="258" y="318"/>
                  </a:lnTo>
                  <a:lnTo>
                    <a:pt x="259" y="319"/>
                  </a:lnTo>
                  <a:lnTo>
                    <a:pt x="258" y="316"/>
                  </a:lnTo>
                  <a:lnTo>
                    <a:pt x="258" y="314"/>
                  </a:lnTo>
                  <a:lnTo>
                    <a:pt x="257" y="313"/>
                  </a:lnTo>
                  <a:lnTo>
                    <a:pt x="257" y="314"/>
                  </a:lnTo>
                  <a:lnTo>
                    <a:pt x="257" y="315"/>
                  </a:lnTo>
                  <a:lnTo>
                    <a:pt x="255" y="313"/>
                  </a:lnTo>
                  <a:lnTo>
                    <a:pt x="255" y="310"/>
                  </a:lnTo>
                  <a:lnTo>
                    <a:pt x="255" y="307"/>
                  </a:lnTo>
                  <a:lnTo>
                    <a:pt x="255" y="306"/>
                  </a:lnTo>
                  <a:lnTo>
                    <a:pt x="255" y="305"/>
                  </a:lnTo>
                  <a:lnTo>
                    <a:pt x="255" y="303"/>
                  </a:lnTo>
                  <a:lnTo>
                    <a:pt x="255" y="302"/>
                  </a:lnTo>
                  <a:lnTo>
                    <a:pt x="254" y="298"/>
                  </a:lnTo>
                  <a:lnTo>
                    <a:pt x="251" y="296"/>
                  </a:lnTo>
                  <a:lnTo>
                    <a:pt x="253" y="297"/>
                  </a:lnTo>
                  <a:lnTo>
                    <a:pt x="251" y="293"/>
                  </a:lnTo>
                  <a:lnTo>
                    <a:pt x="251" y="290"/>
                  </a:lnTo>
                  <a:lnTo>
                    <a:pt x="253" y="289"/>
                  </a:lnTo>
                  <a:lnTo>
                    <a:pt x="253" y="288"/>
                  </a:lnTo>
                  <a:lnTo>
                    <a:pt x="253" y="288"/>
                  </a:lnTo>
                  <a:lnTo>
                    <a:pt x="253" y="286"/>
                  </a:lnTo>
                  <a:lnTo>
                    <a:pt x="253" y="284"/>
                  </a:lnTo>
                  <a:lnTo>
                    <a:pt x="251" y="280"/>
                  </a:lnTo>
                  <a:lnTo>
                    <a:pt x="253" y="280"/>
                  </a:lnTo>
                  <a:lnTo>
                    <a:pt x="253" y="277"/>
                  </a:lnTo>
                  <a:lnTo>
                    <a:pt x="251" y="276"/>
                  </a:lnTo>
                  <a:lnTo>
                    <a:pt x="251" y="275"/>
                  </a:lnTo>
                  <a:lnTo>
                    <a:pt x="251" y="275"/>
                  </a:lnTo>
                  <a:lnTo>
                    <a:pt x="250" y="267"/>
                  </a:lnTo>
                  <a:lnTo>
                    <a:pt x="247" y="273"/>
                  </a:lnTo>
                  <a:lnTo>
                    <a:pt x="247" y="271"/>
                  </a:lnTo>
                  <a:lnTo>
                    <a:pt x="243" y="279"/>
                  </a:lnTo>
                  <a:lnTo>
                    <a:pt x="243" y="280"/>
                  </a:lnTo>
                  <a:lnTo>
                    <a:pt x="245" y="280"/>
                  </a:lnTo>
                  <a:lnTo>
                    <a:pt x="245" y="279"/>
                  </a:lnTo>
                  <a:lnTo>
                    <a:pt x="245" y="277"/>
                  </a:lnTo>
                  <a:lnTo>
                    <a:pt x="246" y="276"/>
                  </a:lnTo>
                  <a:lnTo>
                    <a:pt x="242" y="289"/>
                  </a:lnTo>
                  <a:lnTo>
                    <a:pt x="238" y="301"/>
                  </a:lnTo>
                  <a:lnTo>
                    <a:pt x="238" y="299"/>
                  </a:lnTo>
                  <a:lnTo>
                    <a:pt x="238" y="299"/>
                  </a:lnTo>
                  <a:lnTo>
                    <a:pt x="238" y="298"/>
                  </a:lnTo>
                  <a:lnTo>
                    <a:pt x="238" y="298"/>
                  </a:lnTo>
                  <a:lnTo>
                    <a:pt x="240" y="296"/>
                  </a:lnTo>
                  <a:lnTo>
                    <a:pt x="238" y="294"/>
                  </a:lnTo>
                  <a:lnTo>
                    <a:pt x="238" y="296"/>
                  </a:lnTo>
                  <a:lnTo>
                    <a:pt x="238" y="297"/>
                  </a:lnTo>
                  <a:lnTo>
                    <a:pt x="237" y="298"/>
                  </a:lnTo>
                  <a:lnTo>
                    <a:pt x="237" y="301"/>
                  </a:lnTo>
                  <a:lnTo>
                    <a:pt x="236" y="302"/>
                  </a:lnTo>
                  <a:lnTo>
                    <a:pt x="236" y="303"/>
                  </a:lnTo>
                  <a:lnTo>
                    <a:pt x="236" y="305"/>
                  </a:lnTo>
                  <a:lnTo>
                    <a:pt x="236" y="307"/>
                  </a:lnTo>
                  <a:lnTo>
                    <a:pt x="234" y="310"/>
                  </a:lnTo>
                  <a:lnTo>
                    <a:pt x="234" y="314"/>
                  </a:lnTo>
                  <a:lnTo>
                    <a:pt x="233" y="316"/>
                  </a:lnTo>
                  <a:lnTo>
                    <a:pt x="233" y="319"/>
                  </a:lnTo>
                  <a:lnTo>
                    <a:pt x="228" y="335"/>
                  </a:lnTo>
                  <a:lnTo>
                    <a:pt x="225" y="349"/>
                  </a:lnTo>
                  <a:lnTo>
                    <a:pt x="221" y="362"/>
                  </a:lnTo>
                  <a:lnTo>
                    <a:pt x="221" y="361"/>
                  </a:lnTo>
                  <a:lnTo>
                    <a:pt x="221" y="361"/>
                  </a:lnTo>
                  <a:lnTo>
                    <a:pt x="220" y="362"/>
                  </a:lnTo>
                  <a:lnTo>
                    <a:pt x="220" y="364"/>
                  </a:lnTo>
                  <a:lnTo>
                    <a:pt x="219" y="365"/>
                  </a:lnTo>
                  <a:lnTo>
                    <a:pt x="219" y="365"/>
                  </a:lnTo>
                  <a:lnTo>
                    <a:pt x="217" y="368"/>
                  </a:lnTo>
                  <a:lnTo>
                    <a:pt x="217" y="369"/>
                  </a:lnTo>
                  <a:lnTo>
                    <a:pt x="217" y="370"/>
                  </a:lnTo>
                  <a:lnTo>
                    <a:pt x="217" y="371"/>
                  </a:lnTo>
                  <a:lnTo>
                    <a:pt x="217" y="373"/>
                  </a:lnTo>
                  <a:lnTo>
                    <a:pt x="216" y="374"/>
                  </a:lnTo>
                  <a:lnTo>
                    <a:pt x="216" y="375"/>
                  </a:lnTo>
                  <a:lnTo>
                    <a:pt x="216" y="375"/>
                  </a:lnTo>
                  <a:lnTo>
                    <a:pt x="216" y="374"/>
                  </a:lnTo>
                  <a:lnTo>
                    <a:pt x="216" y="374"/>
                  </a:lnTo>
                  <a:lnTo>
                    <a:pt x="216" y="374"/>
                  </a:lnTo>
                  <a:lnTo>
                    <a:pt x="216" y="375"/>
                  </a:lnTo>
                  <a:lnTo>
                    <a:pt x="216" y="375"/>
                  </a:lnTo>
                  <a:lnTo>
                    <a:pt x="216" y="375"/>
                  </a:lnTo>
                  <a:lnTo>
                    <a:pt x="215" y="375"/>
                  </a:lnTo>
                  <a:lnTo>
                    <a:pt x="213" y="378"/>
                  </a:lnTo>
                  <a:lnTo>
                    <a:pt x="213" y="382"/>
                  </a:lnTo>
                  <a:lnTo>
                    <a:pt x="212" y="386"/>
                  </a:lnTo>
                  <a:lnTo>
                    <a:pt x="211" y="387"/>
                  </a:lnTo>
                  <a:lnTo>
                    <a:pt x="209" y="388"/>
                  </a:lnTo>
                  <a:lnTo>
                    <a:pt x="209" y="390"/>
                  </a:lnTo>
                  <a:lnTo>
                    <a:pt x="208" y="392"/>
                  </a:lnTo>
                  <a:lnTo>
                    <a:pt x="207" y="396"/>
                  </a:lnTo>
                  <a:lnTo>
                    <a:pt x="202" y="409"/>
                  </a:lnTo>
                  <a:lnTo>
                    <a:pt x="196" y="424"/>
                  </a:lnTo>
                  <a:lnTo>
                    <a:pt x="196" y="424"/>
                  </a:lnTo>
                  <a:lnTo>
                    <a:pt x="194" y="429"/>
                  </a:lnTo>
                  <a:lnTo>
                    <a:pt x="192" y="434"/>
                  </a:lnTo>
                  <a:lnTo>
                    <a:pt x="190" y="438"/>
                  </a:lnTo>
                  <a:lnTo>
                    <a:pt x="188" y="442"/>
                  </a:lnTo>
                  <a:lnTo>
                    <a:pt x="188" y="443"/>
                  </a:lnTo>
                  <a:lnTo>
                    <a:pt x="188" y="442"/>
                  </a:lnTo>
                  <a:lnTo>
                    <a:pt x="188" y="442"/>
                  </a:lnTo>
                  <a:lnTo>
                    <a:pt x="188" y="441"/>
                  </a:lnTo>
                  <a:lnTo>
                    <a:pt x="187" y="441"/>
                  </a:lnTo>
                  <a:lnTo>
                    <a:pt x="187" y="442"/>
                  </a:lnTo>
                  <a:lnTo>
                    <a:pt x="186" y="443"/>
                  </a:lnTo>
                  <a:lnTo>
                    <a:pt x="186" y="443"/>
                  </a:lnTo>
                  <a:lnTo>
                    <a:pt x="186" y="442"/>
                  </a:lnTo>
                  <a:lnTo>
                    <a:pt x="186" y="442"/>
                  </a:lnTo>
                  <a:lnTo>
                    <a:pt x="186" y="442"/>
                  </a:lnTo>
                  <a:lnTo>
                    <a:pt x="186" y="443"/>
                  </a:lnTo>
                  <a:lnTo>
                    <a:pt x="183" y="453"/>
                  </a:lnTo>
                  <a:lnTo>
                    <a:pt x="182" y="463"/>
                  </a:lnTo>
                  <a:lnTo>
                    <a:pt x="181" y="472"/>
                  </a:lnTo>
                  <a:lnTo>
                    <a:pt x="179" y="478"/>
                  </a:lnTo>
                  <a:lnTo>
                    <a:pt x="178" y="481"/>
                  </a:lnTo>
                  <a:lnTo>
                    <a:pt x="177" y="485"/>
                  </a:lnTo>
                  <a:lnTo>
                    <a:pt x="175" y="489"/>
                  </a:lnTo>
                  <a:lnTo>
                    <a:pt x="175" y="492"/>
                  </a:lnTo>
                  <a:lnTo>
                    <a:pt x="177" y="487"/>
                  </a:lnTo>
                  <a:lnTo>
                    <a:pt x="175" y="493"/>
                  </a:lnTo>
                  <a:lnTo>
                    <a:pt x="175" y="495"/>
                  </a:lnTo>
                  <a:lnTo>
                    <a:pt x="175" y="497"/>
                  </a:lnTo>
                  <a:lnTo>
                    <a:pt x="175" y="498"/>
                  </a:lnTo>
                  <a:lnTo>
                    <a:pt x="175" y="500"/>
                  </a:lnTo>
                  <a:lnTo>
                    <a:pt x="175" y="500"/>
                  </a:lnTo>
                  <a:lnTo>
                    <a:pt x="175" y="500"/>
                  </a:lnTo>
                  <a:lnTo>
                    <a:pt x="174" y="500"/>
                  </a:lnTo>
                  <a:lnTo>
                    <a:pt x="174" y="500"/>
                  </a:lnTo>
                  <a:lnTo>
                    <a:pt x="174" y="501"/>
                  </a:lnTo>
                  <a:lnTo>
                    <a:pt x="174" y="501"/>
                  </a:lnTo>
                  <a:lnTo>
                    <a:pt x="174" y="501"/>
                  </a:lnTo>
                  <a:lnTo>
                    <a:pt x="173" y="501"/>
                  </a:lnTo>
                  <a:lnTo>
                    <a:pt x="173" y="501"/>
                  </a:lnTo>
                  <a:lnTo>
                    <a:pt x="174" y="501"/>
                  </a:lnTo>
                  <a:lnTo>
                    <a:pt x="174" y="501"/>
                  </a:lnTo>
                  <a:lnTo>
                    <a:pt x="175" y="501"/>
                  </a:lnTo>
                  <a:lnTo>
                    <a:pt x="175" y="501"/>
                  </a:lnTo>
                  <a:lnTo>
                    <a:pt x="175" y="501"/>
                  </a:lnTo>
                  <a:lnTo>
                    <a:pt x="174" y="501"/>
                  </a:lnTo>
                  <a:lnTo>
                    <a:pt x="171" y="500"/>
                  </a:lnTo>
                  <a:lnTo>
                    <a:pt x="168" y="500"/>
                  </a:lnTo>
                  <a:lnTo>
                    <a:pt x="162" y="500"/>
                  </a:lnTo>
                  <a:lnTo>
                    <a:pt x="162" y="500"/>
                  </a:lnTo>
                  <a:lnTo>
                    <a:pt x="162" y="500"/>
                  </a:lnTo>
                  <a:lnTo>
                    <a:pt x="162" y="500"/>
                  </a:lnTo>
                  <a:lnTo>
                    <a:pt x="164" y="498"/>
                  </a:lnTo>
                  <a:lnTo>
                    <a:pt x="164" y="498"/>
                  </a:lnTo>
                  <a:lnTo>
                    <a:pt x="161" y="498"/>
                  </a:lnTo>
                  <a:lnTo>
                    <a:pt x="160" y="498"/>
                  </a:lnTo>
                  <a:lnTo>
                    <a:pt x="158" y="498"/>
                  </a:lnTo>
                  <a:lnTo>
                    <a:pt x="160" y="498"/>
                  </a:lnTo>
                  <a:lnTo>
                    <a:pt x="161" y="498"/>
                  </a:lnTo>
                  <a:lnTo>
                    <a:pt x="161" y="498"/>
                  </a:lnTo>
                  <a:lnTo>
                    <a:pt x="161" y="498"/>
                  </a:lnTo>
                  <a:lnTo>
                    <a:pt x="161" y="498"/>
                  </a:lnTo>
                  <a:lnTo>
                    <a:pt x="164" y="487"/>
                  </a:lnTo>
                  <a:lnTo>
                    <a:pt x="164" y="481"/>
                  </a:lnTo>
                  <a:lnTo>
                    <a:pt x="162" y="478"/>
                  </a:lnTo>
                  <a:lnTo>
                    <a:pt x="161" y="474"/>
                  </a:lnTo>
                  <a:lnTo>
                    <a:pt x="161" y="474"/>
                  </a:lnTo>
                  <a:lnTo>
                    <a:pt x="162" y="472"/>
                  </a:lnTo>
                  <a:lnTo>
                    <a:pt x="161" y="470"/>
                  </a:lnTo>
                  <a:lnTo>
                    <a:pt x="161" y="466"/>
                  </a:lnTo>
                  <a:lnTo>
                    <a:pt x="160" y="463"/>
                  </a:lnTo>
                  <a:lnTo>
                    <a:pt x="160" y="460"/>
                  </a:lnTo>
                  <a:lnTo>
                    <a:pt x="158" y="458"/>
                  </a:lnTo>
                  <a:lnTo>
                    <a:pt x="158" y="458"/>
                  </a:lnTo>
                  <a:lnTo>
                    <a:pt x="156" y="449"/>
                  </a:lnTo>
                  <a:lnTo>
                    <a:pt x="152" y="434"/>
                  </a:lnTo>
                  <a:lnTo>
                    <a:pt x="149" y="420"/>
                  </a:lnTo>
                  <a:lnTo>
                    <a:pt x="147" y="404"/>
                  </a:lnTo>
                  <a:lnTo>
                    <a:pt x="147" y="404"/>
                  </a:lnTo>
                  <a:lnTo>
                    <a:pt x="147" y="402"/>
                  </a:lnTo>
                  <a:lnTo>
                    <a:pt x="147" y="399"/>
                  </a:lnTo>
                  <a:lnTo>
                    <a:pt x="147" y="395"/>
                  </a:lnTo>
                  <a:lnTo>
                    <a:pt x="145" y="391"/>
                  </a:lnTo>
                  <a:lnTo>
                    <a:pt x="145" y="387"/>
                  </a:lnTo>
                  <a:lnTo>
                    <a:pt x="145" y="388"/>
                  </a:lnTo>
                  <a:lnTo>
                    <a:pt x="145" y="390"/>
                  </a:lnTo>
                  <a:lnTo>
                    <a:pt x="147" y="390"/>
                  </a:lnTo>
                  <a:lnTo>
                    <a:pt x="144" y="374"/>
                  </a:lnTo>
                  <a:lnTo>
                    <a:pt x="141" y="357"/>
                  </a:lnTo>
                  <a:lnTo>
                    <a:pt x="141" y="358"/>
                  </a:lnTo>
                  <a:lnTo>
                    <a:pt x="141" y="356"/>
                  </a:lnTo>
                  <a:lnTo>
                    <a:pt x="141" y="352"/>
                  </a:lnTo>
                  <a:lnTo>
                    <a:pt x="140" y="348"/>
                  </a:lnTo>
                  <a:lnTo>
                    <a:pt x="140" y="344"/>
                  </a:lnTo>
                  <a:lnTo>
                    <a:pt x="140" y="341"/>
                  </a:lnTo>
                  <a:lnTo>
                    <a:pt x="140" y="340"/>
                  </a:lnTo>
                  <a:lnTo>
                    <a:pt x="136" y="322"/>
                  </a:lnTo>
                  <a:lnTo>
                    <a:pt x="135" y="299"/>
                  </a:lnTo>
                  <a:lnTo>
                    <a:pt x="135" y="301"/>
                  </a:lnTo>
                  <a:lnTo>
                    <a:pt x="135" y="293"/>
                  </a:lnTo>
                  <a:lnTo>
                    <a:pt x="135" y="286"/>
                  </a:lnTo>
                  <a:lnTo>
                    <a:pt x="132" y="299"/>
                  </a:lnTo>
                  <a:lnTo>
                    <a:pt x="131" y="311"/>
                  </a:lnTo>
                  <a:lnTo>
                    <a:pt x="130" y="320"/>
                  </a:lnTo>
                  <a:lnTo>
                    <a:pt x="130" y="323"/>
                  </a:lnTo>
                  <a:lnTo>
                    <a:pt x="126" y="349"/>
                  </a:lnTo>
                  <a:lnTo>
                    <a:pt x="126" y="349"/>
                  </a:lnTo>
                  <a:lnTo>
                    <a:pt x="126" y="352"/>
                  </a:lnTo>
                  <a:lnTo>
                    <a:pt x="126" y="353"/>
                  </a:lnTo>
                  <a:lnTo>
                    <a:pt x="123" y="375"/>
                  </a:lnTo>
                  <a:lnTo>
                    <a:pt x="118" y="398"/>
                  </a:lnTo>
                  <a:lnTo>
                    <a:pt x="113" y="420"/>
                  </a:lnTo>
                  <a:lnTo>
                    <a:pt x="110" y="429"/>
                  </a:lnTo>
                  <a:lnTo>
                    <a:pt x="109" y="430"/>
                  </a:lnTo>
                  <a:lnTo>
                    <a:pt x="109" y="432"/>
                  </a:lnTo>
                  <a:lnTo>
                    <a:pt x="109" y="432"/>
                  </a:lnTo>
                  <a:lnTo>
                    <a:pt x="109" y="433"/>
                  </a:lnTo>
                  <a:lnTo>
                    <a:pt x="109" y="433"/>
                  </a:lnTo>
                  <a:lnTo>
                    <a:pt x="103" y="433"/>
                  </a:lnTo>
                  <a:lnTo>
                    <a:pt x="99" y="433"/>
                  </a:lnTo>
                  <a:lnTo>
                    <a:pt x="98" y="433"/>
                  </a:lnTo>
                  <a:lnTo>
                    <a:pt x="97" y="433"/>
                  </a:lnTo>
                  <a:lnTo>
                    <a:pt x="97" y="433"/>
                  </a:lnTo>
                  <a:lnTo>
                    <a:pt x="98" y="433"/>
                  </a:lnTo>
                  <a:lnTo>
                    <a:pt x="98" y="433"/>
                  </a:lnTo>
                  <a:lnTo>
                    <a:pt x="99" y="433"/>
                  </a:lnTo>
                  <a:lnTo>
                    <a:pt x="99" y="433"/>
                  </a:lnTo>
                  <a:lnTo>
                    <a:pt x="98" y="433"/>
                  </a:lnTo>
                  <a:lnTo>
                    <a:pt x="98" y="433"/>
                  </a:lnTo>
                  <a:lnTo>
                    <a:pt x="98" y="433"/>
                  </a:lnTo>
                  <a:lnTo>
                    <a:pt x="98" y="432"/>
                  </a:lnTo>
                  <a:lnTo>
                    <a:pt x="97" y="429"/>
                  </a:lnTo>
                  <a:lnTo>
                    <a:pt x="94" y="424"/>
                  </a:lnTo>
                  <a:lnTo>
                    <a:pt x="89" y="407"/>
                  </a:lnTo>
                  <a:lnTo>
                    <a:pt x="84" y="387"/>
                  </a:lnTo>
                  <a:lnTo>
                    <a:pt x="82" y="368"/>
                  </a:lnTo>
                  <a:lnTo>
                    <a:pt x="81" y="351"/>
                  </a:lnTo>
                  <a:lnTo>
                    <a:pt x="79" y="330"/>
                  </a:lnTo>
                  <a:lnTo>
                    <a:pt x="76" y="309"/>
                  </a:lnTo>
                  <a:lnTo>
                    <a:pt x="76" y="307"/>
                  </a:lnTo>
                  <a:lnTo>
                    <a:pt x="76" y="305"/>
                  </a:lnTo>
                  <a:lnTo>
                    <a:pt x="76" y="303"/>
                  </a:lnTo>
                  <a:lnTo>
                    <a:pt x="75" y="302"/>
                  </a:lnTo>
                  <a:lnTo>
                    <a:pt x="75" y="301"/>
                  </a:lnTo>
                  <a:lnTo>
                    <a:pt x="75" y="299"/>
                  </a:lnTo>
                  <a:lnTo>
                    <a:pt x="75" y="299"/>
                  </a:lnTo>
                  <a:lnTo>
                    <a:pt x="75" y="299"/>
                  </a:lnTo>
                  <a:lnTo>
                    <a:pt x="75" y="298"/>
                  </a:lnTo>
                  <a:lnTo>
                    <a:pt x="75" y="297"/>
                  </a:lnTo>
                  <a:lnTo>
                    <a:pt x="73" y="293"/>
                  </a:lnTo>
                  <a:lnTo>
                    <a:pt x="73" y="293"/>
                  </a:lnTo>
                  <a:lnTo>
                    <a:pt x="72" y="290"/>
                  </a:lnTo>
                  <a:lnTo>
                    <a:pt x="71" y="288"/>
                  </a:lnTo>
                  <a:lnTo>
                    <a:pt x="71" y="286"/>
                  </a:lnTo>
                  <a:lnTo>
                    <a:pt x="69" y="284"/>
                  </a:lnTo>
                  <a:lnTo>
                    <a:pt x="69" y="284"/>
                  </a:lnTo>
                  <a:lnTo>
                    <a:pt x="71" y="281"/>
                  </a:lnTo>
                  <a:lnTo>
                    <a:pt x="64" y="256"/>
                  </a:lnTo>
                  <a:lnTo>
                    <a:pt x="56" y="229"/>
                  </a:lnTo>
                  <a:lnTo>
                    <a:pt x="50" y="210"/>
                  </a:lnTo>
                  <a:lnTo>
                    <a:pt x="48" y="214"/>
                  </a:lnTo>
                  <a:lnTo>
                    <a:pt x="44" y="220"/>
                  </a:lnTo>
                  <a:lnTo>
                    <a:pt x="42" y="224"/>
                  </a:lnTo>
                  <a:lnTo>
                    <a:pt x="39" y="229"/>
                  </a:lnTo>
                  <a:lnTo>
                    <a:pt x="37" y="234"/>
                  </a:lnTo>
                  <a:lnTo>
                    <a:pt x="38" y="235"/>
                  </a:lnTo>
                  <a:lnTo>
                    <a:pt x="37" y="237"/>
                  </a:lnTo>
                  <a:lnTo>
                    <a:pt x="37" y="238"/>
                  </a:lnTo>
                  <a:lnTo>
                    <a:pt x="37" y="238"/>
                  </a:lnTo>
                  <a:lnTo>
                    <a:pt x="35" y="239"/>
                  </a:lnTo>
                  <a:lnTo>
                    <a:pt x="35" y="239"/>
                  </a:lnTo>
                  <a:lnTo>
                    <a:pt x="34" y="242"/>
                  </a:lnTo>
                  <a:lnTo>
                    <a:pt x="37" y="241"/>
                  </a:lnTo>
                  <a:lnTo>
                    <a:pt x="34" y="252"/>
                  </a:lnTo>
                  <a:lnTo>
                    <a:pt x="34" y="250"/>
                  </a:lnTo>
                  <a:lnTo>
                    <a:pt x="33" y="254"/>
                  </a:lnTo>
                  <a:lnTo>
                    <a:pt x="33" y="256"/>
                  </a:lnTo>
                  <a:lnTo>
                    <a:pt x="33" y="259"/>
                  </a:lnTo>
                  <a:lnTo>
                    <a:pt x="33" y="259"/>
                  </a:lnTo>
                  <a:lnTo>
                    <a:pt x="33" y="259"/>
                  </a:lnTo>
                  <a:lnTo>
                    <a:pt x="31" y="260"/>
                  </a:lnTo>
                  <a:lnTo>
                    <a:pt x="31" y="260"/>
                  </a:lnTo>
                  <a:lnTo>
                    <a:pt x="31" y="262"/>
                  </a:lnTo>
                  <a:lnTo>
                    <a:pt x="30" y="264"/>
                  </a:lnTo>
                  <a:lnTo>
                    <a:pt x="31" y="265"/>
                  </a:lnTo>
                  <a:lnTo>
                    <a:pt x="31" y="267"/>
                  </a:lnTo>
                  <a:lnTo>
                    <a:pt x="31" y="269"/>
                  </a:lnTo>
                  <a:lnTo>
                    <a:pt x="31" y="273"/>
                  </a:lnTo>
                  <a:lnTo>
                    <a:pt x="30" y="276"/>
                  </a:lnTo>
                  <a:lnTo>
                    <a:pt x="30" y="280"/>
                  </a:lnTo>
                  <a:lnTo>
                    <a:pt x="30" y="281"/>
                  </a:lnTo>
                  <a:lnTo>
                    <a:pt x="29" y="281"/>
                  </a:lnTo>
                  <a:lnTo>
                    <a:pt x="29" y="281"/>
                  </a:lnTo>
                  <a:lnTo>
                    <a:pt x="29" y="281"/>
                  </a:lnTo>
                  <a:lnTo>
                    <a:pt x="27" y="292"/>
                  </a:lnTo>
                  <a:lnTo>
                    <a:pt x="26" y="302"/>
                  </a:lnTo>
                  <a:lnTo>
                    <a:pt x="24" y="311"/>
                  </a:lnTo>
                  <a:lnTo>
                    <a:pt x="22" y="314"/>
                  </a:lnTo>
                  <a:lnTo>
                    <a:pt x="24" y="318"/>
                  </a:lnTo>
                  <a:lnTo>
                    <a:pt x="24" y="319"/>
                  </a:lnTo>
                  <a:lnTo>
                    <a:pt x="24" y="319"/>
                  </a:lnTo>
                  <a:lnTo>
                    <a:pt x="24" y="319"/>
                  </a:lnTo>
                  <a:lnTo>
                    <a:pt x="24" y="319"/>
                  </a:lnTo>
                  <a:lnTo>
                    <a:pt x="22" y="319"/>
                  </a:lnTo>
                  <a:lnTo>
                    <a:pt x="22" y="319"/>
                  </a:lnTo>
                  <a:lnTo>
                    <a:pt x="22" y="320"/>
                  </a:lnTo>
                  <a:lnTo>
                    <a:pt x="22" y="322"/>
                  </a:lnTo>
                  <a:lnTo>
                    <a:pt x="22" y="322"/>
                  </a:lnTo>
                  <a:lnTo>
                    <a:pt x="21" y="322"/>
                  </a:lnTo>
                  <a:lnTo>
                    <a:pt x="20" y="322"/>
                  </a:lnTo>
                  <a:lnTo>
                    <a:pt x="21" y="322"/>
                  </a:lnTo>
                  <a:lnTo>
                    <a:pt x="21" y="322"/>
                  </a:lnTo>
                  <a:lnTo>
                    <a:pt x="22" y="322"/>
                  </a:lnTo>
                  <a:lnTo>
                    <a:pt x="24" y="323"/>
                  </a:lnTo>
                  <a:lnTo>
                    <a:pt x="24" y="323"/>
                  </a:lnTo>
                  <a:lnTo>
                    <a:pt x="22" y="323"/>
                  </a:lnTo>
                  <a:lnTo>
                    <a:pt x="21" y="322"/>
                  </a:lnTo>
                  <a:lnTo>
                    <a:pt x="17" y="322"/>
                  </a:lnTo>
                  <a:lnTo>
                    <a:pt x="13" y="322"/>
                  </a:lnTo>
                  <a:lnTo>
                    <a:pt x="7" y="322"/>
                  </a:lnTo>
                  <a:lnTo>
                    <a:pt x="7" y="322"/>
                  </a:lnTo>
                  <a:lnTo>
                    <a:pt x="7" y="322"/>
                  </a:lnTo>
                  <a:lnTo>
                    <a:pt x="7" y="322"/>
                  </a:lnTo>
                  <a:lnTo>
                    <a:pt x="7" y="322"/>
                  </a:lnTo>
                  <a:lnTo>
                    <a:pt x="7" y="320"/>
                  </a:lnTo>
                  <a:lnTo>
                    <a:pt x="7" y="320"/>
                  </a:lnTo>
                  <a:lnTo>
                    <a:pt x="7" y="320"/>
                  </a:lnTo>
                  <a:lnTo>
                    <a:pt x="7" y="319"/>
                  </a:lnTo>
                  <a:lnTo>
                    <a:pt x="5" y="318"/>
                  </a:lnTo>
                  <a:lnTo>
                    <a:pt x="5" y="318"/>
                  </a:lnTo>
                  <a:lnTo>
                    <a:pt x="5" y="318"/>
                  </a:lnTo>
                  <a:lnTo>
                    <a:pt x="5" y="318"/>
                  </a:lnTo>
                  <a:lnTo>
                    <a:pt x="5" y="318"/>
                  </a:lnTo>
                  <a:lnTo>
                    <a:pt x="7" y="315"/>
                  </a:lnTo>
                  <a:lnTo>
                    <a:pt x="7" y="316"/>
                  </a:lnTo>
                  <a:lnTo>
                    <a:pt x="7" y="315"/>
                  </a:lnTo>
                  <a:lnTo>
                    <a:pt x="5" y="307"/>
                  </a:lnTo>
                  <a:lnTo>
                    <a:pt x="5" y="298"/>
                  </a:lnTo>
                  <a:lnTo>
                    <a:pt x="4" y="288"/>
                  </a:lnTo>
                  <a:lnTo>
                    <a:pt x="4" y="289"/>
                  </a:lnTo>
                  <a:lnTo>
                    <a:pt x="3" y="267"/>
                  </a:lnTo>
                  <a:lnTo>
                    <a:pt x="3" y="268"/>
                  </a:lnTo>
                  <a:lnTo>
                    <a:pt x="3" y="263"/>
                  </a:lnTo>
                  <a:lnTo>
                    <a:pt x="3" y="263"/>
                  </a:lnTo>
                  <a:lnTo>
                    <a:pt x="3" y="260"/>
                  </a:lnTo>
                  <a:lnTo>
                    <a:pt x="3" y="256"/>
                  </a:lnTo>
                  <a:lnTo>
                    <a:pt x="1" y="251"/>
                  </a:lnTo>
                  <a:lnTo>
                    <a:pt x="3" y="252"/>
                  </a:lnTo>
                  <a:lnTo>
                    <a:pt x="3" y="247"/>
                  </a:lnTo>
                  <a:lnTo>
                    <a:pt x="1" y="243"/>
                  </a:lnTo>
                  <a:lnTo>
                    <a:pt x="3" y="239"/>
                  </a:lnTo>
                  <a:lnTo>
                    <a:pt x="3" y="230"/>
                  </a:lnTo>
                  <a:lnTo>
                    <a:pt x="3" y="221"/>
                  </a:lnTo>
                  <a:lnTo>
                    <a:pt x="1" y="212"/>
                  </a:lnTo>
                  <a:lnTo>
                    <a:pt x="3" y="167"/>
                  </a:lnTo>
                  <a:lnTo>
                    <a:pt x="3" y="146"/>
                  </a:lnTo>
                  <a:lnTo>
                    <a:pt x="4" y="132"/>
                  </a:lnTo>
                  <a:lnTo>
                    <a:pt x="4" y="116"/>
                  </a:lnTo>
                  <a:lnTo>
                    <a:pt x="5" y="98"/>
                  </a:lnTo>
                  <a:lnTo>
                    <a:pt x="4" y="76"/>
                  </a:lnTo>
                  <a:lnTo>
                    <a:pt x="3" y="57"/>
                  </a:lnTo>
                  <a:lnTo>
                    <a:pt x="1" y="40"/>
                  </a:lnTo>
                  <a:lnTo>
                    <a:pt x="1" y="21"/>
                  </a:lnTo>
                  <a:lnTo>
                    <a:pt x="0" y="19"/>
                  </a:lnTo>
                  <a:lnTo>
                    <a:pt x="0" y="17"/>
                  </a:lnTo>
                  <a:lnTo>
                    <a:pt x="0" y="13"/>
                  </a:lnTo>
                  <a:lnTo>
                    <a:pt x="0" y="9"/>
                  </a:lnTo>
                  <a:lnTo>
                    <a:pt x="1" y="5"/>
                  </a:lnTo>
                  <a:lnTo>
                    <a:pt x="1" y="1"/>
                  </a:lnTo>
                  <a:lnTo>
                    <a:pt x="3"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49"/>
            <p:cNvSpPr>
              <a:spLocks noEditPoints="1"/>
            </p:cNvSpPr>
            <p:nvPr/>
          </p:nvSpPr>
          <p:spPr bwMode="auto">
            <a:xfrm>
              <a:off x="8432440" y="1253882"/>
              <a:ext cx="1534971" cy="1680911"/>
            </a:xfrm>
            <a:custGeom>
              <a:avLst/>
              <a:gdLst>
                <a:gd name="T0" fmla="*/ 337 w 589"/>
                <a:gd name="T1" fmla="*/ 304 h 645"/>
                <a:gd name="T2" fmla="*/ 332 w 589"/>
                <a:gd name="T3" fmla="*/ 355 h 645"/>
                <a:gd name="T4" fmla="*/ 323 w 589"/>
                <a:gd name="T5" fmla="*/ 416 h 645"/>
                <a:gd name="T6" fmla="*/ 311 w 589"/>
                <a:gd name="T7" fmla="*/ 453 h 645"/>
                <a:gd name="T8" fmla="*/ 294 w 589"/>
                <a:gd name="T9" fmla="*/ 496 h 645"/>
                <a:gd name="T10" fmla="*/ 288 w 589"/>
                <a:gd name="T11" fmla="*/ 552 h 645"/>
                <a:gd name="T12" fmla="*/ 306 w 589"/>
                <a:gd name="T13" fmla="*/ 620 h 645"/>
                <a:gd name="T14" fmla="*/ 366 w 589"/>
                <a:gd name="T15" fmla="*/ 442 h 645"/>
                <a:gd name="T16" fmla="*/ 364 w 589"/>
                <a:gd name="T17" fmla="*/ 368 h 645"/>
                <a:gd name="T18" fmla="*/ 225 w 589"/>
                <a:gd name="T19" fmla="*/ 57 h 645"/>
                <a:gd name="T20" fmla="*/ 137 w 589"/>
                <a:gd name="T21" fmla="*/ 213 h 645"/>
                <a:gd name="T22" fmla="*/ 86 w 589"/>
                <a:gd name="T23" fmla="*/ 433 h 645"/>
                <a:gd name="T24" fmla="*/ 81 w 589"/>
                <a:gd name="T25" fmla="*/ 352 h 645"/>
                <a:gd name="T26" fmla="*/ 99 w 589"/>
                <a:gd name="T27" fmla="*/ 280 h 645"/>
                <a:gd name="T28" fmla="*/ 102 w 589"/>
                <a:gd name="T29" fmla="*/ 238 h 645"/>
                <a:gd name="T30" fmla="*/ 76 w 589"/>
                <a:gd name="T31" fmla="*/ 264 h 645"/>
                <a:gd name="T32" fmla="*/ 48 w 589"/>
                <a:gd name="T33" fmla="*/ 309 h 645"/>
                <a:gd name="T34" fmla="*/ 30 w 589"/>
                <a:gd name="T35" fmla="*/ 353 h 645"/>
                <a:gd name="T36" fmla="*/ 15 w 589"/>
                <a:gd name="T37" fmla="*/ 394 h 645"/>
                <a:gd name="T38" fmla="*/ 1 w 589"/>
                <a:gd name="T39" fmla="*/ 445 h 645"/>
                <a:gd name="T40" fmla="*/ 2 w 589"/>
                <a:gd name="T41" fmla="*/ 506 h 645"/>
                <a:gd name="T42" fmla="*/ 10 w 589"/>
                <a:gd name="T43" fmla="*/ 513 h 645"/>
                <a:gd name="T44" fmla="*/ 21 w 589"/>
                <a:gd name="T45" fmla="*/ 491 h 645"/>
                <a:gd name="T46" fmla="*/ 31 w 589"/>
                <a:gd name="T47" fmla="*/ 474 h 645"/>
                <a:gd name="T48" fmla="*/ 48 w 589"/>
                <a:gd name="T49" fmla="*/ 457 h 645"/>
                <a:gd name="T50" fmla="*/ 77 w 589"/>
                <a:gd name="T51" fmla="*/ 436 h 645"/>
                <a:gd name="T52" fmla="*/ 110 w 589"/>
                <a:gd name="T53" fmla="*/ 454 h 645"/>
                <a:gd name="T54" fmla="*/ 137 w 589"/>
                <a:gd name="T55" fmla="*/ 466 h 645"/>
                <a:gd name="T56" fmla="*/ 167 w 589"/>
                <a:gd name="T57" fmla="*/ 478 h 645"/>
                <a:gd name="T58" fmla="*/ 190 w 589"/>
                <a:gd name="T59" fmla="*/ 486 h 645"/>
                <a:gd name="T60" fmla="*/ 222 w 589"/>
                <a:gd name="T61" fmla="*/ 496 h 645"/>
                <a:gd name="T62" fmla="*/ 267 w 589"/>
                <a:gd name="T63" fmla="*/ 506 h 645"/>
                <a:gd name="T64" fmla="*/ 303 w 589"/>
                <a:gd name="T65" fmla="*/ 424 h 645"/>
                <a:gd name="T66" fmla="*/ 323 w 589"/>
                <a:gd name="T67" fmla="*/ 270 h 645"/>
                <a:gd name="T68" fmla="*/ 360 w 589"/>
                <a:gd name="T69" fmla="*/ 300 h 645"/>
                <a:gd name="T70" fmla="*/ 375 w 589"/>
                <a:gd name="T71" fmla="*/ 351 h 645"/>
                <a:gd name="T72" fmla="*/ 382 w 589"/>
                <a:gd name="T73" fmla="*/ 414 h 645"/>
                <a:gd name="T74" fmla="*/ 379 w 589"/>
                <a:gd name="T75" fmla="*/ 458 h 645"/>
                <a:gd name="T76" fmla="*/ 368 w 589"/>
                <a:gd name="T77" fmla="*/ 513 h 645"/>
                <a:gd name="T78" fmla="*/ 375 w 589"/>
                <a:gd name="T79" fmla="*/ 521 h 645"/>
                <a:gd name="T80" fmla="*/ 398 w 589"/>
                <a:gd name="T81" fmla="*/ 521 h 645"/>
                <a:gd name="T82" fmla="*/ 420 w 589"/>
                <a:gd name="T83" fmla="*/ 518 h 645"/>
                <a:gd name="T84" fmla="*/ 440 w 589"/>
                <a:gd name="T85" fmla="*/ 517 h 645"/>
                <a:gd name="T86" fmla="*/ 462 w 589"/>
                <a:gd name="T87" fmla="*/ 514 h 645"/>
                <a:gd name="T88" fmla="*/ 502 w 589"/>
                <a:gd name="T89" fmla="*/ 512 h 645"/>
                <a:gd name="T90" fmla="*/ 519 w 589"/>
                <a:gd name="T91" fmla="*/ 526 h 645"/>
                <a:gd name="T92" fmla="*/ 533 w 589"/>
                <a:gd name="T93" fmla="*/ 548 h 645"/>
                <a:gd name="T94" fmla="*/ 539 w 589"/>
                <a:gd name="T95" fmla="*/ 573 h 645"/>
                <a:gd name="T96" fmla="*/ 542 w 589"/>
                <a:gd name="T97" fmla="*/ 599 h 645"/>
                <a:gd name="T98" fmla="*/ 540 w 589"/>
                <a:gd name="T99" fmla="*/ 626 h 645"/>
                <a:gd name="T100" fmla="*/ 550 w 589"/>
                <a:gd name="T101" fmla="*/ 623 h 645"/>
                <a:gd name="T102" fmla="*/ 569 w 589"/>
                <a:gd name="T103" fmla="*/ 572 h 645"/>
                <a:gd name="T104" fmla="*/ 581 w 589"/>
                <a:gd name="T105" fmla="*/ 514 h 645"/>
                <a:gd name="T106" fmla="*/ 586 w 589"/>
                <a:gd name="T107" fmla="*/ 476 h 645"/>
                <a:gd name="T108" fmla="*/ 589 w 589"/>
                <a:gd name="T109" fmla="*/ 432 h 645"/>
                <a:gd name="T110" fmla="*/ 588 w 589"/>
                <a:gd name="T111" fmla="*/ 374 h 645"/>
                <a:gd name="T112" fmla="*/ 556 w 589"/>
                <a:gd name="T113" fmla="*/ 301 h 645"/>
                <a:gd name="T114" fmla="*/ 543 w 589"/>
                <a:gd name="T115" fmla="*/ 361 h 645"/>
                <a:gd name="T116" fmla="*/ 497 w 589"/>
                <a:gd name="T117" fmla="*/ 504 h 645"/>
                <a:gd name="T118" fmla="*/ 531 w 589"/>
                <a:gd name="T119" fmla="*/ 264 h 645"/>
                <a:gd name="T120" fmla="*/ 500 w 589"/>
                <a:gd name="T121" fmla="*/ 90 h 645"/>
                <a:gd name="T122" fmla="*/ 406 w 589"/>
                <a:gd name="T123" fmla="*/ 42 h 645"/>
                <a:gd name="T124" fmla="*/ 341 w 589"/>
                <a:gd name="T125" fmla="*/ 34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9" h="645">
                  <a:moveTo>
                    <a:pt x="421" y="516"/>
                  </a:moveTo>
                  <a:lnTo>
                    <a:pt x="421" y="516"/>
                  </a:lnTo>
                  <a:lnTo>
                    <a:pt x="421" y="516"/>
                  </a:lnTo>
                  <a:lnTo>
                    <a:pt x="421" y="516"/>
                  </a:lnTo>
                  <a:close/>
                  <a:moveTo>
                    <a:pt x="267" y="506"/>
                  </a:moveTo>
                  <a:lnTo>
                    <a:pt x="267" y="506"/>
                  </a:lnTo>
                  <a:lnTo>
                    <a:pt x="267" y="506"/>
                  </a:lnTo>
                  <a:lnTo>
                    <a:pt x="267" y="506"/>
                  </a:lnTo>
                  <a:close/>
                  <a:moveTo>
                    <a:pt x="267" y="505"/>
                  </a:moveTo>
                  <a:lnTo>
                    <a:pt x="267" y="506"/>
                  </a:lnTo>
                  <a:lnTo>
                    <a:pt x="267" y="506"/>
                  </a:lnTo>
                  <a:lnTo>
                    <a:pt x="267" y="506"/>
                  </a:lnTo>
                  <a:lnTo>
                    <a:pt x="267" y="505"/>
                  </a:lnTo>
                  <a:close/>
                  <a:moveTo>
                    <a:pt x="30" y="357"/>
                  </a:moveTo>
                  <a:lnTo>
                    <a:pt x="30" y="357"/>
                  </a:lnTo>
                  <a:lnTo>
                    <a:pt x="30" y="357"/>
                  </a:lnTo>
                  <a:lnTo>
                    <a:pt x="30" y="357"/>
                  </a:lnTo>
                  <a:close/>
                  <a:moveTo>
                    <a:pt x="335" y="284"/>
                  </a:moveTo>
                  <a:lnTo>
                    <a:pt x="335" y="287"/>
                  </a:lnTo>
                  <a:lnTo>
                    <a:pt x="336" y="285"/>
                  </a:lnTo>
                  <a:lnTo>
                    <a:pt x="336" y="288"/>
                  </a:lnTo>
                  <a:lnTo>
                    <a:pt x="336" y="290"/>
                  </a:lnTo>
                  <a:lnTo>
                    <a:pt x="336" y="293"/>
                  </a:lnTo>
                  <a:lnTo>
                    <a:pt x="337" y="293"/>
                  </a:lnTo>
                  <a:lnTo>
                    <a:pt x="337" y="293"/>
                  </a:lnTo>
                  <a:lnTo>
                    <a:pt x="337" y="293"/>
                  </a:lnTo>
                  <a:lnTo>
                    <a:pt x="339" y="294"/>
                  </a:lnTo>
                  <a:lnTo>
                    <a:pt x="339" y="297"/>
                  </a:lnTo>
                  <a:lnTo>
                    <a:pt x="339" y="298"/>
                  </a:lnTo>
                  <a:lnTo>
                    <a:pt x="339" y="298"/>
                  </a:lnTo>
                  <a:lnTo>
                    <a:pt x="339" y="300"/>
                  </a:lnTo>
                  <a:lnTo>
                    <a:pt x="339" y="302"/>
                  </a:lnTo>
                  <a:lnTo>
                    <a:pt x="337" y="301"/>
                  </a:lnTo>
                  <a:lnTo>
                    <a:pt x="337" y="301"/>
                  </a:lnTo>
                  <a:lnTo>
                    <a:pt x="337" y="300"/>
                  </a:lnTo>
                  <a:lnTo>
                    <a:pt x="337" y="300"/>
                  </a:lnTo>
                  <a:lnTo>
                    <a:pt x="337" y="301"/>
                  </a:lnTo>
                  <a:lnTo>
                    <a:pt x="337" y="302"/>
                  </a:lnTo>
                  <a:lnTo>
                    <a:pt x="337" y="304"/>
                  </a:lnTo>
                  <a:lnTo>
                    <a:pt x="339" y="304"/>
                  </a:lnTo>
                  <a:lnTo>
                    <a:pt x="337" y="304"/>
                  </a:lnTo>
                  <a:lnTo>
                    <a:pt x="337" y="305"/>
                  </a:lnTo>
                  <a:lnTo>
                    <a:pt x="336" y="306"/>
                  </a:lnTo>
                  <a:lnTo>
                    <a:pt x="337" y="307"/>
                  </a:lnTo>
                  <a:lnTo>
                    <a:pt x="337" y="307"/>
                  </a:lnTo>
                  <a:lnTo>
                    <a:pt x="337" y="306"/>
                  </a:lnTo>
                  <a:lnTo>
                    <a:pt x="337" y="309"/>
                  </a:lnTo>
                  <a:lnTo>
                    <a:pt x="337" y="311"/>
                  </a:lnTo>
                  <a:lnTo>
                    <a:pt x="339" y="313"/>
                  </a:lnTo>
                  <a:lnTo>
                    <a:pt x="337" y="315"/>
                  </a:lnTo>
                  <a:lnTo>
                    <a:pt x="337" y="317"/>
                  </a:lnTo>
                  <a:lnTo>
                    <a:pt x="337" y="317"/>
                  </a:lnTo>
                  <a:lnTo>
                    <a:pt x="336" y="317"/>
                  </a:lnTo>
                  <a:lnTo>
                    <a:pt x="335" y="318"/>
                  </a:lnTo>
                  <a:lnTo>
                    <a:pt x="336" y="319"/>
                  </a:lnTo>
                  <a:lnTo>
                    <a:pt x="336" y="319"/>
                  </a:lnTo>
                  <a:lnTo>
                    <a:pt x="336" y="319"/>
                  </a:lnTo>
                  <a:lnTo>
                    <a:pt x="337" y="321"/>
                  </a:lnTo>
                  <a:lnTo>
                    <a:pt x="336" y="324"/>
                  </a:lnTo>
                  <a:lnTo>
                    <a:pt x="336" y="328"/>
                  </a:lnTo>
                  <a:lnTo>
                    <a:pt x="336" y="332"/>
                  </a:lnTo>
                  <a:lnTo>
                    <a:pt x="335" y="335"/>
                  </a:lnTo>
                  <a:lnTo>
                    <a:pt x="336" y="334"/>
                  </a:lnTo>
                  <a:lnTo>
                    <a:pt x="336" y="332"/>
                  </a:lnTo>
                  <a:lnTo>
                    <a:pt x="335" y="332"/>
                  </a:lnTo>
                  <a:lnTo>
                    <a:pt x="335" y="336"/>
                  </a:lnTo>
                  <a:lnTo>
                    <a:pt x="335" y="334"/>
                  </a:lnTo>
                  <a:lnTo>
                    <a:pt x="334" y="334"/>
                  </a:lnTo>
                  <a:lnTo>
                    <a:pt x="334" y="334"/>
                  </a:lnTo>
                  <a:lnTo>
                    <a:pt x="334" y="339"/>
                  </a:lnTo>
                  <a:lnTo>
                    <a:pt x="334" y="344"/>
                  </a:lnTo>
                  <a:lnTo>
                    <a:pt x="334" y="349"/>
                  </a:lnTo>
                  <a:lnTo>
                    <a:pt x="332" y="351"/>
                  </a:lnTo>
                  <a:lnTo>
                    <a:pt x="332" y="352"/>
                  </a:lnTo>
                  <a:lnTo>
                    <a:pt x="332" y="355"/>
                  </a:lnTo>
                  <a:lnTo>
                    <a:pt x="331" y="356"/>
                  </a:lnTo>
                  <a:lnTo>
                    <a:pt x="332" y="356"/>
                  </a:lnTo>
                  <a:lnTo>
                    <a:pt x="332" y="355"/>
                  </a:lnTo>
                  <a:lnTo>
                    <a:pt x="332" y="355"/>
                  </a:lnTo>
                  <a:lnTo>
                    <a:pt x="332" y="356"/>
                  </a:lnTo>
                  <a:lnTo>
                    <a:pt x="332" y="356"/>
                  </a:lnTo>
                  <a:lnTo>
                    <a:pt x="332" y="357"/>
                  </a:lnTo>
                  <a:lnTo>
                    <a:pt x="332" y="359"/>
                  </a:lnTo>
                  <a:lnTo>
                    <a:pt x="331" y="359"/>
                  </a:lnTo>
                  <a:lnTo>
                    <a:pt x="331" y="357"/>
                  </a:lnTo>
                  <a:lnTo>
                    <a:pt x="331" y="359"/>
                  </a:lnTo>
                  <a:lnTo>
                    <a:pt x="331" y="360"/>
                  </a:lnTo>
                  <a:lnTo>
                    <a:pt x="331" y="360"/>
                  </a:lnTo>
                  <a:lnTo>
                    <a:pt x="330" y="361"/>
                  </a:lnTo>
                  <a:lnTo>
                    <a:pt x="331" y="362"/>
                  </a:lnTo>
                  <a:lnTo>
                    <a:pt x="331" y="364"/>
                  </a:lnTo>
                  <a:lnTo>
                    <a:pt x="331" y="365"/>
                  </a:lnTo>
                  <a:lnTo>
                    <a:pt x="331" y="368"/>
                  </a:lnTo>
                  <a:lnTo>
                    <a:pt x="331" y="370"/>
                  </a:lnTo>
                  <a:lnTo>
                    <a:pt x="331" y="372"/>
                  </a:lnTo>
                  <a:lnTo>
                    <a:pt x="330" y="376"/>
                  </a:lnTo>
                  <a:lnTo>
                    <a:pt x="330" y="374"/>
                  </a:lnTo>
                  <a:lnTo>
                    <a:pt x="330" y="376"/>
                  </a:lnTo>
                  <a:lnTo>
                    <a:pt x="328" y="377"/>
                  </a:lnTo>
                  <a:lnTo>
                    <a:pt x="328" y="379"/>
                  </a:lnTo>
                  <a:lnTo>
                    <a:pt x="330" y="381"/>
                  </a:lnTo>
                  <a:lnTo>
                    <a:pt x="330" y="383"/>
                  </a:lnTo>
                  <a:lnTo>
                    <a:pt x="328" y="386"/>
                  </a:lnTo>
                  <a:lnTo>
                    <a:pt x="327" y="389"/>
                  </a:lnTo>
                  <a:lnTo>
                    <a:pt x="327" y="393"/>
                  </a:lnTo>
                  <a:lnTo>
                    <a:pt x="327" y="393"/>
                  </a:lnTo>
                  <a:lnTo>
                    <a:pt x="327" y="393"/>
                  </a:lnTo>
                  <a:lnTo>
                    <a:pt x="327" y="394"/>
                  </a:lnTo>
                  <a:lnTo>
                    <a:pt x="328" y="395"/>
                  </a:lnTo>
                  <a:lnTo>
                    <a:pt x="327" y="399"/>
                  </a:lnTo>
                  <a:lnTo>
                    <a:pt x="326" y="403"/>
                  </a:lnTo>
                  <a:lnTo>
                    <a:pt x="326" y="407"/>
                  </a:lnTo>
                  <a:lnTo>
                    <a:pt x="324" y="411"/>
                  </a:lnTo>
                  <a:lnTo>
                    <a:pt x="324" y="411"/>
                  </a:lnTo>
                  <a:lnTo>
                    <a:pt x="323" y="412"/>
                  </a:lnTo>
                  <a:lnTo>
                    <a:pt x="323" y="415"/>
                  </a:lnTo>
                  <a:lnTo>
                    <a:pt x="323" y="416"/>
                  </a:lnTo>
                  <a:lnTo>
                    <a:pt x="323" y="419"/>
                  </a:lnTo>
                  <a:lnTo>
                    <a:pt x="323" y="417"/>
                  </a:lnTo>
                  <a:lnTo>
                    <a:pt x="322" y="419"/>
                  </a:lnTo>
                  <a:lnTo>
                    <a:pt x="322" y="419"/>
                  </a:lnTo>
                  <a:lnTo>
                    <a:pt x="320" y="419"/>
                  </a:lnTo>
                  <a:lnTo>
                    <a:pt x="322" y="420"/>
                  </a:lnTo>
                  <a:lnTo>
                    <a:pt x="320" y="421"/>
                  </a:lnTo>
                  <a:lnTo>
                    <a:pt x="320" y="424"/>
                  </a:lnTo>
                  <a:lnTo>
                    <a:pt x="320" y="425"/>
                  </a:lnTo>
                  <a:lnTo>
                    <a:pt x="320" y="425"/>
                  </a:lnTo>
                  <a:lnTo>
                    <a:pt x="319" y="427"/>
                  </a:lnTo>
                  <a:lnTo>
                    <a:pt x="318" y="429"/>
                  </a:lnTo>
                  <a:lnTo>
                    <a:pt x="318" y="431"/>
                  </a:lnTo>
                  <a:lnTo>
                    <a:pt x="317" y="433"/>
                  </a:lnTo>
                  <a:lnTo>
                    <a:pt x="318" y="437"/>
                  </a:lnTo>
                  <a:lnTo>
                    <a:pt x="317" y="436"/>
                  </a:lnTo>
                  <a:lnTo>
                    <a:pt x="317" y="437"/>
                  </a:lnTo>
                  <a:lnTo>
                    <a:pt x="315" y="437"/>
                  </a:lnTo>
                  <a:lnTo>
                    <a:pt x="315" y="437"/>
                  </a:lnTo>
                  <a:lnTo>
                    <a:pt x="315" y="437"/>
                  </a:lnTo>
                  <a:lnTo>
                    <a:pt x="315" y="438"/>
                  </a:lnTo>
                  <a:lnTo>
                    <a:pt x="314" y="438"/>
                  </a:lnTo>
                  <a:lnTo>
                    <a:pt x="314" y="440"/>
                  </a:lnTo>
                  <a:lnTo>
                    <a:pt x="314" y="441"/>
                  </a:lnTo>
                  <a:lnTo>
                    <a:pt x="315" y="441"/>
                  </a:lnTo>
                  <a:lnTo>
                    <a:pt x="315" y="440"/>
                  </a:lnTo>
                  <a:lnTo>
                    <a:pt x="315" y="442"/>
                  </a:lnTo>
                  <a:lnTo>
                    <a:pt x="315" y="444"/>
                  </a:lnTo>
                  <a:lnTo>
                    <a:pt x="315" y="444"/>
                  </a:lnTo>
                  <a:lnTo>
                    <a:pt x="314" y="444"/>
                  </a:lnTo>
                  <a:lnTo>
                    <a:pt x="314" y="445"/>
                  </a:lnTo>
                  <a:lnTo>
                    <a:pt x="314" y="446"/>
                  </a:lnTo>
                  <a:lnTo>
                    <a:pt x="315" y="448"/>
                  </a:lnTo>
                  <a:lnTo>
                    <a:pt x="314" y="450"/>
                  </a:lnTo>
                  <a:lnTo>
                    <a:pt x="314" y="450"/>
                  </a:lnTo>
                  <a:lnTo>
                    <a:pt x="313" y="451"/>
                  </a:lnTo>
                  <a:lnTo>
                    <a:pt x="313" y="451"/>
                  </a:lnTo>
                  <a:lnTo>
                    <a:pt x="311" y="454"/>
                  </a:lnTo>
                  <a:lnTo>
                    <a:pt x="311" y="453"/>
                  </a:lnTo>
                  <a:lnTo>
                    <a:pt x="311" y="454"/>
                  </a:lnTo>
                  <a:lnTo>
                    <a:pt x="311" y="455"/>
                  </a:lnTo>
                  <a:lnTo>
                    <a:pt x="311" y="455"/>
                  </a:lnTo>
                  <a:lnTo>
                    <a:pt x="310" y="459"/>
                  </a:lnTo>
                  <a:lnTo>
                    <a:pt x="307" y="463"/>
                  </a:lnTo>
                  <a:lnTo>
                    <a:pt x="305" y="467"/>
                  </a:lnTo>
                  <a:lnTo>
                    <a:pt x="305" y="468"/>
                  </a:lnTo>
                  <a:lnTo>
                    <a:pt x="306" y="468"/>
                  </a:lnTo>
                  <a:lnTo>
                    <a:pt x="306" y="468"/>
                  </a:lnTo>
                  <a:lnTo>
                    <a:pt x="306" y="467"/>
                  </a:lnTo>
                  <a:lnTo>
                    <a:pt x="307" y="468"/>
                  </a:lnTo>
                  <a:lnTo>
                    <a:pt x="306" y="470"/>
                  </a:lnTo>
                  <a:lnTo>
                    <a:pt x="306" y="471"/>
                  </a:lnTo>
                  <a:lnTo>
                    <a:pt x="305" y="472"/>
                  </a:lnTo>
                  <a:lnTo>
                    <a:pt x="303" y="474"/>
                  </a:lnTo>
                  <a:lnTo>
                    <a:pt x="305" y="474"/>
                  </a:lnTo>
                  <a:lnTo>
                    <a:pt x="302" y="478"/>
                  </a:lnTo>
                  <a:lnTo>
                    <a:pt x="302" y="478"/>
                  </a:lnTo>
                  <a:lnTo>
                    <a:pt x="301" y="480"/>
                  </a:lnTo>
                  <a:lnTo>
                    <a:pt x="301" y="480"/>
                  </a:lnTo>
                  <a:lnTo>
                    <a:pt x="301" y="480"/>
                  </a:lnTo>
                  <a:lnTo>
                    <a:pt x="302" y="479"/>
                  </a:lnTo>
                  <a:lnTo>
                    <a:pt x="301" y="482"/>
                  </a:lnTo>
                  <a:lnTo>
                    <a:pt x="301" y="484"/>
                  </a:lnTo>
                  <a:lnTo>
                    <a:pt x="300" y="487"/>
                  </a:lnTo>
                  <a:lnTo>
                    <a:pt x="298" y="489"/>
                  </a:lnTo>
                  <a:lnTo>
                    <a:pt x="297" y="488"/>
                  </a:lnTo>
                  <a:lnTo>
                    <a:pt x="298" y="488"/>
                  </a:lnTo>
                  <a:lnTo>
                    <a:pt x="298" y="488"/>
                  </a:lnTo>
                  <a:lnTo>
                    <a:pt x="298" y="487"/>
                  </a:lnTo>
                  <a:lnTo>
                    <a:pt x="297" y="487"/>
                  </a:lnTo>
                  <a:lnTo>
                    <a:pt x="297" y="488"/>
                  </a:lnTo>
                  <a:lnTo>
                    <a:pt x="297" y="488"/>
                  </a:lnTo>
                  <a:lnTo>
                    <a:pt x="296" y="489"/>
                  </a:lnTo>
                  <a:lnTo>
                    <a:pt x="296" y="489"/>
                  </a:lnTo>
                  <a:lnTo>
                    <a:pt x="296" y="491"/>
                  </a:lnTo>
                  <a:lnTo>
                    <a:pt x="294" y="493"/>
                  </a:lnTo>
                  <a:lnTo>
                    <a:pt x="294" y="495"/>
                  </a:lnTo>
                  <a:lnTo>
                    <a:pt x="294" y="496"/>
                  </a:lnTo>
                  <a:lnTo>
                    <a:pt x="290" y="500"/>
                  </a:lnTo>
                  <a:lnTo>
                    <a:pt x="289" y="504"/>
                  </a:lnTo>
                  <a:lnTo>
                    <a:pt x="286" y="508"/>
                  </a:lnTo>
                  <a:lnTo>
                    <a:pt x="284" y="512"/>
                  </a:lnTo>
                  <a:lnTo>
                    <a:pt x="284" y="510"/>
                  </a:lnTo>
                  <a:lnTo>
                    <a:pt x="283" y="512"/>
                  </a:lnTo>
                  <a:lnTo>
                    <a:pt x="283" y="512"/>
                  </a:lnTo>
                  <a:lnTo>
                    <a:pt x="281" y="512"/>
                  </a:lnTo>
                  <a:lnTo>
                    <a:pt x="280" y="513"/>
                  </a:lnTo>
                  <a:lnTo>
                    <a:pt x="280" y="513"/>
                  </a:lnTo>
                  <a:lnTo>
                    <a:pt x="280" y="514"/>
                  </a:lnTo>
                  <a:lnTo>
                    <a:pt x="279" y="516"/>
                  </a:lnTo>
                  <a:lnTo>
                    <a:pt x="277" y="516"/>
                  </a:lnTo>
                  <a:lnTo>
                    <a:pt x="277" y="517"/>
                  </a:lnTo>
                  <a:lnTo>
                    <a:pt x="279" y="518"/>
                  </a:lnTo>
                  <a:lnTo>
                    <a:pt x="279" y="521"/>
                  </a:lnTo>
                  <a:lnTo>
                    <a:pt x="279" y="523"/>
                  </a:lnTo>
                  <a:lnTo>
                    <a:pt x="280" y="527"/>
                  </a:lnTo>
                  <a:lnTo>
                    <a:pt x="280" y="527"/>
                  </a:lnTo>
                  <a:lnTo>
                    <a:pt x="280" y="530"/>
                  </a:lnTo>
                  <a:lnTo>
                    <a:pt x="280" y="533"/>
                  </a:lnTo>
                  <a:lnTo>
                    <a:pt x="281" y="535"/>
                  </a:lnTo>
                  <a:lnTo>
                    <a:pt x="281" y="535"/>
                  </a:lnTo>
                  <a:lnTo>
                    <a:pt x="280" y="535"/>
                  </a:lnTo>
                  <a:lnTo>
                    <a:pt x="280" y="535"/>
                  </a:lnTo>
                  <a:lnTo>
                    <a:pt x="280" y="535"/>
                  </a:lnTo>
                  <a:lnTo>
                    <a:pt x="280" y="535"/>
                  </a:lnTo>
                  <a:lnTo>
                    <a:pt x="279" y="535"/>
                  </a:lnTo>
                  <a:lnTo>
                    <a:pt x="279" y="535"/>
                  </a:lnTo>
                  <a:lnTo>
                    <a:pt x="279" y="537"/>
                  </a:lnTo>
                  <a:lnTo>
                    <a:pt x="280" y="538"/>
                  </a:lnTo>
                  <a:lnTo>
                    <a:pt x="281" y="540"/>
                  </a:lnTo>
                  <a:lnTo>
                    <a:pt x="283" y="542"/>
                  </a:lnTo>
                  <a:lnTo>
                    <a:pt x="285" y="543"/>
                  </a:lnTo>
                  <a:lnTo>
                    <a:pt x="285" y="546"/>
                  </a:lnTo>
                  <a:lnTo>
                    <a:pt x="286" y="548"/>
                  </a:lnTo>
                  <a:lnTo>
                    <a:pt x="286" y="550"/>
                  </a:lnTo>
                  <a:lnTo>
                    <a:pt x="286" y="552"/>
                  </a:lnTo>
                  <a:lnTo>
                    <a:pt x="288" y="552"/>
                  </a:lnTo>
                  <a:lnTo>
                    <a:pt x="288" y="554"/>
                  </a:lnTo>
                  <a:lnTo>
                    <a:pt x="288" y="551"/>
                  </a:lnTo>
                  <a:lnTo>
                    <a:pt x="289" y="556"/>
                  </a:lnTo>
                  <a:lnTo>
                    <a:pt x="289" y="558"/>
                  </a:lnTo>
                  <a:lnTo>
                    <a:pt x="289" y="559"/>
                  </a:lnTo>
                  <a:lnTo>
                    <a:pt x="290" y="561"/>
                  </a:lnTo>
                  <a:lnTo>
                    <a:pt x="292" y="564"/>
                  </a:lnTo>
                  <a:lnTo>
                    <a:pt x="293" y="567"/>
                  </a:lnTo>
                  <a:lnTo>
                    <a:pt x="293" y="567"/>
                  </a:lnTo>
                  <a:lnTo>
                    <a:pt x="293" y="568"/>
                  </a:lnTo>
                  <a:lnTo>
                    <a:pt x="293" y="569"/>
                  </a:lnTo>
                  <a:lnTo>
                    <a:pt x="294" y="571"/>
                  </a:lnTo>
                  <a:lnTo>
                    <a:pt x="296" y="573"/>
                  </a:lnTo>
                  <a:lnTo>
                    <a:pt x="294" y="572"/>
                  </a:lnTo>
                  <a:lnTo>
                    <a:pt x="297" y="576"/>
                  </a:lnTo>
                  <a:lnTo>
                    <a:pt x="298" y="580"/>
                  </a:lnTo>
                  <a:lnTo>
                    <a:pt x="300" y="584"/>
                  </a:lnTo>
                  <a:lnTo>
                    <a:pt x="301" y="589"/>
                  </a:lnTo>
                  <a:lnTo>
                    <a:pt x="301" y="593"/>
                  </a:lnTo>
                  <a:lnTo>
                    <a:pt x="301" y="594"/>
                  </a:lnTo>
                  <a:lnTo>
                    <a:pt x="301" y="595"/>
                  </a:lnTo>
                  <a:lnTo>
                    <a:pt x="302" y="598"/>
                  </a:lnTo>
                  <a:lnTo>
                    <a:pt x="302" y="601"/>
                  </a:lnTo>
                  <a:lnTo>
                    <a:pt x="302" y="599"/>
                  </a:lnTo>
                  <a:lnTo>
                    <a:pt x="301" y="599"/>
                  </a:lnTo>
                  <a:lnTo>
                    <a:pt x="302" y="602"/>
                  </a:lnTo>
                  <a:lnTo>
                    <a:pt x="302" y="606"/>
                  </a:lnTo>
                  <a:lnTo>
                    <a:pt x="302" y="609"/>
                  </a:lnTo>
                  <a:lnTo>
                    <a:pt x="303" y="612"/>
                  </a:lnTo>
                  <a:lnTo>
                    <a:pt x="302" y="612"/>
                  </a:lnTo>
                  <a:lnTo>
                    <a:pt x="302" y="614"/>
                  </a:lnTo>
                  <a:lnTo>
                    <a:pt x="303" y="615"/>
                  </a:lnTo>
                  <a:lnTo>
                    <a:pt x="303" y="616"/>
                  </a:lnTo>
                  <a:lnTo>
                    <a:pt x="303" y="618"/>
                  </a:lnTo>
                  <a:lnTo>
                    <a:pt x="302" y="619"/>
                  </a:lnTo>
                  <a:lnTo>
                    <a:pt x="303" y="624"/>
                  </a:lnTo>
                  <a:lnTo>
                    <a:pt x="305" y="623"/>
                  </a:lnTo>
                  <a:lnTo>
                    <a:pt x="305" y="622"/>
                  </a:lnTo>
                  <a:lnTo>
                    <a:pt x="306" y="620"/>
                  </a:lnTo>
                  <a:lnTo>
                    <a:pt x="311" y="610"/>
                  </a:lnTo>
                  <a:lnTo>
                    <a:pt x="311" y="610"/>
                  </a:lnTo>
                  <a:lnTo>
                    <a:pt x="313" y="609"/>
                  </a:lnTo>
                  <a:lnTo>
                    <a:pt x="318" y="597"/>
                  </a:lnTo>
                  <a:lnTo>
                    <a:pt x="326" y="584"/>
                  </a:lnTo>
                  <a:lnTo>
                    <a:pt x="332" y="572"/>
                  </a:lnTo>
                  <a:lnTo>
                    <a:pt x="335" y="560"/>
                  </a:lnTo>
                  <a:lnTo>
                    <a:pt x="339" y="548"/>
                  </a:lnTo>
                  <a:lnTo>
                    <a:pt x="344" y="539"/>
                  </a:lnTo>
                  <a:lnTo>
                    <a:pt x="345" y="533"/>
                  </a:lnTo>
                  <a:lnTo>
                    <a:pt x="347" y="526"/>
                  </a:lnTo>
                  <a:lnTo>
                    <a:pt x="349" y="520"/>
                  </a:lnTo>
                  <a:lnTo>
                    <a:pt x="351" y="518"/>
                  </a:lnTo>
                  <a:lnTo>
                    <a:pt x="351" y="517"/>
                  </a:lnTo>
                  <a:lnTo>
                    <a:pt x="351" y="517"/>
                  </a:lnTo>
                  <a:lnTo>
                    <a:pt x="351" y="516"/>
                  </a:lnTo>
                  <a:lnTo>
                    <a:pt x="351" y="516"/>
                  </a:lnTo>
                  <a:lnTo>
                    <a:pt x="352" y="516"/>
                  </a:lnTo>
                  <a:lnTo>
                    <a:pt x="352" y="514"/>
                  </a:lnTo>
                  <a:lnTo>
                    <a:pt x="352" y="513"/>
                  </a:lnTo>
                  <a:lnTo>
                    <a:pt x="352" y="512"/>
                  </a:lnTo>
                  <a:lnTo>
                    <a:pt x="352" y="510"/>
                  </a:lnTo>
                  <a:lnTo>
                    <a:pt x="352" y="509"/>
                  </a:lnTo>
                  <a:lnTo>
                    <a:pt x="352" y="508"/>
                  </a:lnTo>
                  <a:lnTo>
                    <a:pt x="352" y="508"/>
                  </a:lnTo>
                  <a:lnTo>
                    <a:pt x="353" y="508"/>
                  </a:lnTo>
                  <a:lnTo>
                    <a:pt x="358" y="491"/>
                  </a:lnTo>
                  <a:lnTo>
                    <a:pt x="361" y="474"/>
                  </a:lnTo>
                  <a:lnTo>
                    <a:pt x="364" y="457"/>
                  </a:lnTo>
                  <a:lnTo>
                    <a:pt x="365" y="453"/>
                  </a:lnTo>
                  <a:lnTo>
                    <a:pt x="366" y="449"/>
                  </a:lnTo>
                  <a:lnTo>
                    <a:pt x="368" y="446"/>
                  </a:lnTo>
                  <a:lnTo>
                    <a:pt x="366" y="445"/>
                  </a:lnTo>
                  <a:lnTo>
                    <a:pt x="366" y="444"/>
                  </a:lnTo>
                  <a:lnTo>
                    <a:pt x="368" y="444"/>
                  </a:lnTo>
                  <a:lnTo>
                    <a:pt x="368" y="444"/>
                  </a:lnTo>
                  <a:lnTo>
                    <a:pt x="369" y="444"/>
                  </a:lnTo>
                  <a:lnTo>
                    <a:pt x="369" y="442"/>
                  </a:lnTo>
                  <a:lnTo>
                    <a:pt x="366" y="442"/>
                  </a:lnTo>
                  <a:lnTo>
                    <a:pt x="368" y="437"/>
                  </a:lnTo>
                  <a:lnTo>
                    <a:pt x="368" y="438"/>
                  </a:lnTo>
                  <a:lnTo>
                    <a:pt x="368" y="436"/>
                  </a:lnTo>
                  <a:lnTo>
                    <a:pt x="368" y="434"/>
                  </a:lnTo>
                  <a:lnTo>
                    <a:pt x="366" y="433"/>
                  </a:lnTo>
                  <a:lnTo>
                    <a:pt x="368" y="433"/>
                  </a:lnTo>
                  <a:lnTo>
                    <a:pt x="368" y="433"/>
                  </a:lnTo>
                  <a:lnTo>
                    <a:pt x="368" y="432"/>
                  </a:lnTo>
                  <a:lnTo>
                    <a:pt x="366" y="431"/>
                  </a:lnTo>
                  <a:lnTo>
                    <a:pt x="366" y="429"/>
                  </a:lnTo>
                  <a:lnTo>
                    <a:pt x="366" y="427"/>
                  </a:lnTo>
                  <a:lnTo>
                    <a:pt x="366" y="424"/>
                  </a:lnTo>
                  <a:lnTo>
                    <a:pt x="366" y="423"/>
                  </a:lnTo>
                  <a:lnTo>
                    <a:pt x="366" y="423"/>
                  </a:lnTo>
                  <a:lnTo>
                    <a:pt x="366" y="423"/>
                  </a:lnTo>
                  <a:lnTo>
                    <a:pt x="366" y="420"/>
                  </a:lnTo>
                  <a:lnTo>
                    <a:pt x="366" y="416"/>
                  </a:lnTo>
                  <a:lnTo>
                    <a:pt x="366" y="414"/>
                  </a:lnTo>
                  <a:lnTo>
                    <a:pt x="368" y="411"/>
                  </a:lnTo>
                  <a:lnTo>
                    <a:pt x="368" y="407"/>
                  </a:lnTo>
                  <a:lnTo>
                    <a:pt x="366" y="403"/>
                  </a:lnTo>
                  <a:lnTo>
                    <a:pt x="366" y="403"/>
                  </a:lnTo>
                  <a:lnTo>
                    <a:pt x="368" y="400"/>
                  </a:lnTo>
                  <a:lnTo>
                    <a:pt x="368" y="398"/>
                  </a:lnTo>
                  <a:lnTo>
                    <a:pt x="366" y="395"/>
                  </a:lnTo>
                  <a:lnTo>
                    <a:pt x="366" y="393"/>
                  </a:lnTo>
                  <a:lnTo>
                    <a:pt x="366" y="389"/>
                  </a:lnTo>
                  <a:lnTo>
                    <a:pt x="365" y="389"/>
                  </a:lnTo>
                  <a:lnTo>
                    <a:pt x="365" y="383"/>
                  </a:lnTo>
                  <a:lnTo>
                    <a:pt x="365" y="379"/>
                  </a:lnTo>
                  <a:lnTo>
                    <a:pt x="365" y="379"/>
                  </a:lnTo>
                  <a:lnTo>
                    <a:pt x="365" y="377"/>
                  </a:lnTo>
                  <a:lnTo>
                    <a:pt x="365" y="377"/>
                  </a:lnTo>
                  <a:lnTo>
                    <a:pt x="365" y="376"/>
                  </a:lnTo>
                  <a:lnTo>
                    <a:pt x="364" y="374"/>
                  </a:lnTo>
                  <a:lnTo>
                    <a:pt x="364" y="372"/>
                  </a:lnTo>
                  <a:lnTo>
                    <a:pt x="364" y="372"/>
                  </a:lnTo>
                  <a:lnTo>
                    <a:pt x="364" y="370"/>
                  </a:lnTo>
                  <a:lnTo>
                    <a:pt x="364" y="368"/>
                  </a:lnTo>
                  <a:lnTo>
                    <a:pt x="364" y="366"/>
                  </a:lnTo>
                  <a:lnTo>
                    <a:pt x="362" y="364"/>
                  </a:lnTo>
                  <a:lnTo>
                    <a:pt x="362" y="360"/>
                  </a:lnTo>
                  <a:lnTo>
                    <a:pt x="362" y="357"/>
                  </a:lnTo>
                  <a:lnTo>
                    <a:pt x="361" y="355"/>
                  </a:lnTo>
                  <a:lnTo>
                    <a:pt x="358" y="344"/>
                  </a:lnTo>
                  <a:lnTo>
                    <a:pt x="356" y="334"/>
                  </a:lnTo>
                  <a:lnTo>
                    <a:pt x="352" y="323"/>
                  </a:lnTo>
                  <a:lnTo>
                    <a:pt x="351" y="314"/>
                  </a:lnTo>
                  <a:lnTo>
                    <a:pt x="348" y="304"/>
                  </a:lnTo>
                  <a:lnTo>
                    <a:pt x="344" y="297"/>
                  </a:lnTo>
                  <a:lnTo>
                    <a:pt x="340" y="292"/>
                  </a:lnTo>
                  <a:lnTo>
                    <a:pt x="337" y="288"/>
                  </a:lnTo>
                  <a:lnTo>
                    <a:pt x="335" y="284"/>
                  </a:lnTo>
                  <a:close/>
                  <a:moveTo>
                    <a:pt x="476" y="22"/>
                  </a:moveTo>
                  <a:lnTo>
                    <a:pt x="476" y="22"/>
                  </a:lnTo>
                  <a:lnTo>
                    <a:pt x="476" y="22"/>
                  </a:lnTo>
                  <a:lnTo>
                    <a:pt x="476" y="22"/>
                  </a:lnTo>
                  <a:close/>
                  <a:moveTo>
                    <a:pt x="271" y="0"/>
                  </a:moveTo>
                  <a:lnTo>
                    <a:pt x="265" y="5"/>
                  </a:lnTo>
                  <a:lnTo>
                    <a:pt x="262" y="9"/>
                  </a:lnTo>
                  <a:lnTo>
                    <a:pt x="258" y="14"/>
                  </a:lnTo>
                  <a:lnTo>
                    <a:pt x="247" y="27"/>
                  </a:lnTo>
                  <a:lnTo>
                    <a:pt x="238" y="40"/>
                  </a:lnTo>
                  <a:lnTo>
                    <a:pt x="235" y="42"/>
                  </a:lnTo>
                  <a:lnTo>
                    <a:pt x="235" y="43"/>
                  </a:lnTo>
                  <a:lnTo>
                    <a:pt x="234" y="44"/>
                  </a:lnTo>
                  <a:lnTo>
                    <a:pt x="233" y="46"/>
                  </a:lnTo>
                  <a:lnTo>
                    <a:pt x="233" y="46"/>
                  </a:lnTo>
                  <a:lnTo>
                    <a:pt x="233" y="46"/>
                  </a:lnTo>
                  <a:lnTo>
                    <a:pt x="233" y="46"/>
                  </a:lnTo>
                  <a:lnTo>
                    <a:pt x="231" y="47"/>
                  </a:lnTo>
                  <a:lnTo>
                    <a:pt x="230" y="50"/>
                  </a:lnTo>
                  <a:lnTo>
                    <a:pt x="230" y="50"/>
                  </a:lnTo>
                  <a:lnTo>
                    <a:pt x="229" y="52"/>
                  </a:lnTo>
                  <a:lnTo>
                    <a:pt x="228" y="55"/>
                  </a:lnTo>
                  <a:lnTo>
                    <a:pt x="228" y="56"/>
                  </a:lnTo>
                  <a:lnTo>
                    <a:pt x="226" y="56"/>
                  </a:lnTo>
                  <a:lnTo>
                    <a:pt x="225" y="57"/>
                  </a:lnTo>
                  <a:lnTo>
                    <a:pt x="209" y="80"/>
                  </a:lnTo>
                  <a:lnTo>
                    <a:pt x="195" y="105"/>
                  </a:lnTo>
                  <a:lnTo>
                    <a:pt x="180" y="129"/>
                  </a:lnTo>
                  <a:lnTo>
                    <a:pt x="176" y="132"/>
                  </a:lnTo>
                  <a:lnTo>
                    <a:pt x="174" y="136"/>
                  </a:lnTo>
                  <a:lnTo>
                    <a:pt x="171" y="139"/>
                  </a:lnTo>
                  <a:lnTo>
                    <a:pt x="169" y="143"/>
                  </a:lnTo>
                  <a:lnTo>
                    <a:pt x="170" y="144"/>
                  </a:lnTo>
                  <a:lnTo>
                    <a:pt x="169" y="145"/>
                  </a:lnTo>
                  <a:lnTo>
                    <a:pt x="169" y="145"/>
                  </a:lnTo>
                  <a:lnTo>
                    <a:pt x="167" y="146"/>
                  </a:lnTo>
                  <a:lnTo>
                    <a:pt x="167" y="146"/>
                  </a:lnTo>
                  <a:lnTo>
                    <a:pt x="166" y="146"/>
                  </a:lnTo>
                  <a:lnTo>
                    <a:pt x="165" y="148"/>
                  </a:lnTo>
                  <a:lnTo>
                    <a:pt x="167" y="148"/>
                  </a:lnTo>
                  <a:lnTo>
                    <a:pt x="163" y="156"/>
                  </a:lnTo>
                  <a:lnTo>
                    <a:pt x="163" y="154"/>
                  </a:lnTo>
                  <a:lnTo>
                    <a:pt x="162" y="157"/>
                  </a:lnTo>
                  <a:lnTo>
                    <a:pt x="162" y="158"/>
                  </a:lnTo>
                  <a:lnTo>
                    <a:pt x="162" y="161"/>
                  </a:lnTo>
                  <a:lnTo>
                    <a:pt x="162" y="161"/>
                  </a:lnTo>
                  <a:lnTo>
                    <a:pt x="161" y="161"/>
                  </a:lnTo>
                  <a:lnTo>
                    <a:pt x="161" y="161"/>
                  </a:lnTo>
                  <a:lnTo>
                    <a:pt x="159" y="162"/>
                  </a:lnTo>
                  <a:lnTo>
                    <a:pt x="158" y="163"/>
                  </a:lnTo>
                  <a:lnTo>
                    <a:pt x="159" y="165"/>
                  </a:lnTo>
                  <a:lnTo>
                    <a:pt x="159" y="167"/>
                  </a:lnTo>
                  <a:lnTo>
                    <a:pt x="158" y="170"/>
                  </a:lnTo>
                  <a:lnTo>
                    <a:pt x="157" y="173"/>
                  </a:lnTo>
                  <a:lnTo>
                    <a:pt x="156" y="177"/>
                  </a:lnTo>
                  <a:lnTo>
                    <a:pt x="156" y="177"/>
                  </a:lnTo>
                  <a:lnTo>
                    <a:pt x="154" y="177"/>
                  </a:lnTo>
                  <a:lnTo>
                    <a:pt x="154" y="177"/>
                  </a:lnTo>
                  <a:lnTo>
                    <a:pt x="154" y="177"/>
                  </a:lnTo>
                  <a:lnTo>
                    <a:pt x="150" y="187"/>
                  </a:lnTo>
                  <a:lnTo>
                    <a:pt x="145" y="195"/>
                  </a:lnTo>
                  <a:lnTo>
                    <a:pt x="141" y="205"/>
                  </a:lnTo>
                  <a:lnTo>
                    <a:pt x="141" y="205"/>
                  </a:lnTo>
                  <a:lnTo>
                    <a:pt x="137" y="213"/>
                  </a:lnTo>
                  <a:lnTo>
                    <a:pt x="135" y="220"/>
                  </a:lnTo>
                  <a:lnTo>
                    <a:pt x="131" y="228"/>
                  </a:lnTo>
                  <a:lnTo>
                    <a:pt x="132" y="228"/>
                  </a:lnTo>
                  <a:lnTo>
                    <a:pt x="129" y="235"/>
                  </a:lnTo>
                  <a:lnTo>
                    <a:pt x="127" y="243"/>
                  </a:lnTo>
                  <a:lnTo>
                    <a:pt x="127" y="243"/>
                  </a:lnTo>
                  <a:lnTo>
                    <a:pt x="125" y="246"/>
                  </a:lnTo>
                  <a:lnTo>
                    <a:pt x="125" y="246"/>
                  </a:lnTo>
                  <a:lnTo>
                    <a:pt x="124" y="249"/>
                  </a:lnTo>
                  <a:lnTo>
                    <a:pt x="124" y="251"/>
                  </a:lnTo>
                  <a:lnTo>
                    <a:pt x="123" y="254"/>
                  </a:lnTo>
                  <a:lnTo>
                    <a:pt x="123" y="254"/>
                  </a:lnTo>
                  <a:lnTo>
                    <a:pt x="121" y="258"/>
                  </a:lnTo>
                  <a:lnTo>
                    <a:pt x="120" y="260"/>
                  </a:lnTo>
                  <a:lnTo>
                    <a:pt x="119" y="263"/>
                  </a:lnTo>
                  <a:lnTo>
                    <a:pt x="119" y="267"/>
                  </a:lnTo>
                  <a:lnTo>
                    <a:pt x="118" y="271"/>
                  </a:lnTo>
                  <a:lnTo>
                    <a:pt x="116" y="275"/>
                  </a:lnTo>
                  <a:lnTo>
                    <a:pt x="115" y="279"/>
                  </a:lnTo>
                  <a:lnTo>
                    <a:pt x="114" y="283"/>
                  </a:lnTo>
                  <a:lnTo>
                    <a:pt x="106" y="315"/>
                  </a:lnTo>
                  <a:lnTo>
                    <a:pt x="102" y="330"/>
                  </a:lnTo>
                  <a:lnTo>
                    <a:pt x="99" y="342"/>
                  </a:lnTo>
                  <a:lnTo>
                    <a:pt x="97" y="352"/>
                  </a:lnTo>
                  <a:lnTo>
                    <a:pt x="94" y="366"/>
                  </a:lnTo>
                  <a:lnTo>
                    <a:pt x="93" y="383"/>
                  </a:lnTo>
                  <a:lnTo>
                    <a:pt x="94" y="396"/>
                  </a:lnTo>
                  <a:lnTo>
                    <a:pt x="94" y="410"/>
                  </a:lnTo>
                  <a:lnTo>
                    <a:pt x="94" y="424"/>
                  </a:lnTo>
                  <a:lnTo>
                    <a:pt x="94" y="425"/>
                  </a:lnTo>
                  <a:lnTo>
                    <a:pt x="94" y="428"/>
                  </a:lnTo>
                  <a:lnTo>
                    <a:pt x="93" y="432"/>
                  </a:lnTo>
                  <a:lnTo>
                    <a:pt x="93" y="436"/>
                  </a:lnTo>
                  <a:lnTo>
                    <a:pt x="93" y="440"/>
                  </a:lnTo>
                  <a:lnTo>
                    <a:pt x="91" y="441"/>
                  </a:lnTo>
                  <a:lnTo>
                    <a:pt x="91" y="441"/>
                  </a:lnTo>
                  <a:lnTo>
                    <a:pt x="90" y="440"/>
                  </a:lnTo>
                  <a:lnTo>
                    <a:pt x="89" y="438"/>
                  </a:lnTo>
                  <a:lnTo>
                    <a:pt x="86" y="433"/>
                  </a:lnTo>
                  <a:lnTo>
                    <a:pt x="84" y="425"/>
                  </a:lnTo>
                  <a:lnTo>
                    <a:pt x="81" y="414"/>
                  </a:lnTo>
                  <a:lnTo>
                    <a:pt x="82" y="408"/>
                  </a:lnTo>
                  <a:lnTo>
                    <a:pt x="82" y="403"/>
                  </a:lnTo>
                  <a:lnTo>
                    <a:pt x="82" y="396"/>
                  </a:lnTo>
                  <a:lnTo>
                    <a:pt x="81" y="398"/>
                  </a:lnTo>
                  <a:lnTo>
                    <a:pt x="81" y="393"/>
                  </a:lnTo>
                  <a:lnTo>
                    <a:pt x="81" y="389"/>
                  </a:lnTo>
                  <a:lnTo>
                    <a:pt x="81" y="385"/>
                  </a:lnTo>
                  <a:lnTo>
                    <a:pt x="81" y="385"/>
                  </a:lnTo>
                  <a:lnTo>
                    <a:pt x="80" y="385"/>
                  </a:lnTo>
                  <a:lnTo>
                    <a:pt x="80" y="385"/>
                  </a:lnTo>
                  <a:lnTo>
                    <a:pt x="80" y="385"/>
                  </a:lnTo>
                  <a:lnTo>
                    <a:pt x="78" y="383"/>
                  </a:lnTo>
                  <a:lnTo>
                    <a:pt x="80" y="379"/>
                  </a:lnTo>
                  <a:lnTo>
                    <a:pt x="80" y="378"/>
                  </a:lnTo>
                  <a:lnTo>
                    <a:pt x="80" y="377"/>
                  </a:lnTo>
                  <a:lnTo>
                    <a:pt x="80" y="376"/>
                  </a:lnTo>
                  <a:lnTo>
                    <a:pt x="80" y="374"/>
                  </a:lnTo>
                  <a:lnTo>
                    <a:pt x="80" y="370"/>
                  </a:lnTo>
                  <a:lnTo>
                    <a:pt x="80" y="372"/>
                  </a:lnTo>
                  <a:lnTo>
                    <a:pt x="80" y="373"/>
                  </a:lnTo>
                  <a:lnTo>
                    <a:pt x="80" y="374"/>
                  </a:lnTo>
                  <a:lnTo>
                    <a:pt x="81" y="374"/>
                  </a:lnTo>
                  <a:lnTo>
                    <a:pt x="81" y="374"/>
                  </a:lnTo>
                  <a:lnTo>
                    <a:pt x="81" y="373"/>
                  </a:lnTo>
                  <a:lnTo>
                    <a:pt x="81" y="372"/>
                  </a:lnTo>
                  <a:lnTo>
                    <a:pt x="81" y="369"/>
                  </a:lnTo>
                  <a:lnTo>
                    <a:pt x="80" y="368"/>
                  </a:lnTo>
                  <a:lnTo>
                    <a:pt x="81" y="368"/>
                  </a:lnTo>
                  <a:lnTo>
                    <a:pt x="81" y="366"/>
                  </a:lnTo>
                  <a:lnTo>
                    <a:pt x="82" y="365"/>
                  </a:lnTo>
                  <a:lnTo>
                    <a:pt x="82" y="362"/>
                  </a:lnTo>
                  <a:lnTo>
                    <a:pt x="82" y="362"/>
                  </a:lnTo>
                  <a:lnTo>
                    <a:pt x="81" y="362"/>
                  </a:lnTo>
                  <a:lnTo>
                    <a:pt x="81" y="364"/>
                  </a:lnTo>
                  <a:lnTo>
                    <a:pt x="81" y="360"/>
                  </a:lnTo>
                  <a:lnTo>
                    <a:pt x="81" y="356"/>
                  </a:lnTo>
                  <a:lnTo>
                    <a:pt x="81" y="352"/>
                  </a:lnTo>
                  <a:lnTo>
                    <a:pt x="82" y="349"/>
                  </a:lnTo>
                  <a:lnTo>
                    <a:pt x="82" y="347"/>
                  </a:lnTo>
                  <a:lnTo>
                    <a:pt x="84" y="347"/>
                  </a:lnTo>
                  <a:lnTo>
                    <a:pt x="84" y="345"/>
                  </a:lnTo>
                  <a:lnTo>
                    <a:pt x="85" y="345"/>
                  </a:lnTo>
                  <a:lnTo>
                    <a:pt x="85" y="344"/>
                  </a:lnTo>
                  <a:lnTo>
                    <a:pt x="85" y="343"/>
                  </a:lnTo>
                  <a:lnTo>
                    <a:pt x="85" y="342"/>
                  </a:lnTo>
                  <a:lnTo>
                    <a:pt x="85" y="342"/>
                  </a:lnTo>
                  <a:lnTo>
                    <a:pt x="84" y="340"/>
                  </a:lnTo>
                  <a:lnTo>
                    <a:pt x="86" y="327"/>
                  </a:lnTo>
                  <a:lnTo>
                    <a:pt x="89" y="317"/>
                  </a:lnTo>
                  <a:lnTo>
                    <a:pt x="89" y="318"/>
                  </a:lnTo>
                  <a:lnTo>
                    <a:pt x="89" y="319"/>
                  </a:lnTo>
                  <a:lnTo>
                    <a:pt x="87" y="321"/>
                  </a:lnTo>
                  <a:lnTo>
                    <a:pt x="89" y="322"/>
                  </a:lnTo>
                  <a:lnTo>
                    <a:pt x="90" y="315"/>
                  </a:lnTo>
                  <a:lnTo>
                    <a:pt x="89" y="318"/>
                  </a:lnTo>
                  <a:lnTo>
                    <a:pt x="90" y="319"/>
                  </a:lnTo>
                  <a:lnTo>
                    <a:pt x="90" y="319"/>
                  </a:lnTo>
                  <a:lnTo>
                    <a:pt x="93" y="307"/>
                  </a:lnTo>
                  <a:lnTo>
                    <a:pt x="95" y="293"/>
                  </a:lnTo>
                  <a:lnTo>
                    <a:pt x="95" y="293"/>
                  </a:lnTo>
                  <a:lnTo>
                    <a:pt x="97" y="290"/>
                  </a:lnTo>
                  <a:lnTo>
                    <a:pt x="97" y="288"/>
                  </a:lnTo>
                  <a:lnTo>
                    <a:pt x="98" y="285"/>
                  </a:lnTo>
                  <a:lnTo>
                    <a:pt x="99" y="284"/>
                  </a:lnTo>
                  <a:lnTo>
                    <a:pt x="98" y="284"/>
                  </a:lnTo>
                  <a:lnTo>
                    <a:pt x="98" y="284"/>
                  </a:lnTo>
                  <a:lnTo>
                    <a:pt x="98" y="285"/>
                  </a:lnTo>
                  <a:lnTo>
                    <a:pt x="98" y="285"/>
                  </a:lnTo>
                  <a:lnTo>
                    <a:pt x="98" y="284"/>
                  </a:lnTo>
                  <a:lnTo>
                    <a:pt x="98" y="283"/>
                  </a:lnTo>
                  <a:lnTo>
                    <a:pt x="98" y="283"/>
                  </a:lnTo>
                  <a:lnTo>
                    <a:pt x="98" y="281"/>
                  </a:lnTo>
                  <a:lnTo>
                    <a:pt x="99" y="280"/>
                  </a:lnTo>
                  <a:lnTo>
                    <a:pt x="99" y="279"/>
                  </a:lnTo>
                  <a:lnTo>
                    <a:pt x="99" y="279"/>
                  </a:lnTo>
                  <a:lnTo>
                    <a:pt x="99" y="280"/>
                  </a:lnTo>
                  <a:lnTo>
                    <a:pt x="99" y="279"/>
                  </a:lnTo>
                  <a:lnTo>
                    <a:pt x="101" y="277"/>
                  </a:lnTo>
                  <a:lnTo>
                    <a:pt x="101" y="277"/>
                  </a:lnTo>
                  <a:lnTo>
                    <a:pt x="101" y="277"/>
                  </a:lnTo>
                  <a:lnTo>
                    <a:pt x="102" y="275"/>
                  </a:lnTo>
                  <a:lnTo>
                    <a:pt x="102" y="273"/>
                  </a:lnTo>
                  <a:lnTo>
                    <a:pt x="102" y="272"/>
                  </a:lnTo>
                  <a:lnTo>
                    <a:pt x="102" y="271"/>
                  </a:lnTo>
                  <a:lnTo>
                    <a:pt x="102" y="268"/>
                  </a:lnTo>
                  <a:lnTo>
                    <a:pt x="103" y="266"/>
                  </a:lnTo>
                  <a:lnTo>
                    <a:pt x="103" y="263"/>
                  </a:lnTo>
                  <a:lnTo>
                    <a:pt x="104" y="260"/>
                  </a:lnTo>
                  <a:lnTo>
                    <a:pt x="106" y="256"/>
                  </a:lnTo>
                  <a:lnTo>
                    <a:pt x="107" y="252"/>
                  </a:lnTo>
                  <a:lnTo>
                    <a:pt x="107" y="254"/>
                  </a:lnTo>
                  <a:lnTo>
                    <a:pt x="107" y="252"/>
                  </a:lnTo>
                  <a:lnTo>
                    <a:pt x="108" y="251"/>
                  </a:lnTo>
                  <a:lnTo>
                    <a:pt x="110" y="249"/>
                  </a:lnTo>
                  <a:lnTo>
                    <a:pt x="111" y="246"/>
                  </a:lnTo>
                  <a:lnTo>
                    <a:pt x="110" y="245"/>
                  </a:lnTo>
                  <a:lnTo>
                    <a:pt x="111" y="241"/>
                  </a:lnTo>
                  <a:lnTo>
                    <a:pt x="112" y="238"/>
                  </a:lnTo>
                  <a:lnTo>
                    <a:pt x="114" y="234"/>
                  </a:lnTo>
                  <a:lnTo>
                    <a:pt x="115" y="230"/>
                  </a:lnTo>
                  <a:lnTo>
                    <a:pt x="118" y="226"/>
                  </a:lnTo>
                  <a:lnTo>
                    <a:pt x="116" y="226"/>
                  </a:lnTo>
                  <a:lnTo>
                    <a:pt x="116" y="225"/>
                  </a:lnTo>
                  <a:lnTo>
                    <a:pt x="114" y="228"/>
                  </a:lnTo>
                  <a:lnTo>
                    <a:pt x="111" y="229"/>
                  </a:lnTo>
                  <a:lnTo>
                    <a:pt x="108" y="230"/>
                  </a:lnTo>
                  <a:lnTo>
                    <a:pt x="106" y="233"/>
                  </a:lnTo>
                  <a:lnTo>
                    <a:pt x="107" y="233"/>
                  </a:lnTo>
                  <a:lnTo>
                    <a:pt x="104" y="234"/>
                  </a:lnTo>
                  <a:lnTo>
                    <a:pt x="103" y="235"/>
                  </a:lnTo>
                  <a:lnTo>
                    <a:pt x="102" y="237"/>
                  </a:lnTo>
                  <a:lnTo>
                    <a:pt x="102" y="238"/>
                  </a:lnTo>
                  <a:lnTo>
                    <a:pt x="102" y="238"/>
                  </a:lnTo>
                  <a:lnTo>
                    <a:pt x="102" y="238"/>
                  </a:lnTo>
                  <a:lnTo>
                    <a:pt x="102" y="238"/>
                  </a:lnTo>
                  <a:lnTo>
                    <a:pt x="102" y="239"/>
                  </a:lnTo>
                  <a:lnTo>
                    <a:pt x="101" y="241"/>
                  </a:lnTo>
                  <a:lnTo>
                    <a:pt x="99" y="242"/>
                  </a:lnTo>
                  <a:lnTo>
                    <a:pt x="99" y="242"/>
                  </a:lnTo>
                  <a:lnTo>
                    <a:pt x="98" y="242"/>
                  </a:lnTo>
                  <a:lnTo>
                    <a:pt x="97" y="245"/>
                  </a:lnTo>
                  <a:lnTo>
                    <a:pt x="97" y="243"/>
                  </a:lnTo>
                  <a:lnTo>
                    <a:pt x="98" y="242"/>
                  </a:lnTo>
                  <a:lnTo>
                    <a:pt x="98" y="242"/>
                  </a:lnTo>
                  <a:lnTo>
                    <a:pt x="98" y="242"/>
                  </a:lnTo>
                  <a:lnTo>
                    <a:pt x="97" y="242"/>
                  </a:lnTo>
                  <a:lnTo>
                    <a:pt x="97" y="243"/>
                  </a:lnTo>
                  <a:lnTo>
                    <a:pt x="95" y="245"/>
                  </a:lnTo>
                  <a:lnTo>
                    <a:pt x="95" y="245"/>
                  </a:lnTo>
                  <a:lnTo>
                    <a:pt x="94" y="245"/>
                  </a:lnTo>
                  <a:lnTo>
                    <a:pt x="93" y="246"/>
                  </a:lnTo>
                  <a:lnTo>
                    <a:pt x="93" y="246"/>
                  </a:lnTo>
                  <a:lnTo>
                    <a:pt x="93" y="247"/>
                  </a:lnTo>
                  <a:lnTo>
                    <a:pt x="94" y="246"/>
                  </a:lnTo>
                  <a:lnTo>
                    <a:pt x="93" y="249"/>
                  </a:lnTo>
                  <a:lnTo>
                    <a:pt x="90" y="251"/>
                  </a:lnTo>
                  <a:lnTo>
                    <a:pt x="89" y="252"/>
                  </a:lnTo>
                  <a:lnTo>
                    <a:pt x="87" y="252"/>
                  </a:lnTo>
                  <a:lnTo>
                    <a:pt x="87" y="252"/>
                  </a:lnTo>
                  <a:lnTo>
                    <a:pt x="86" y="252"/>
                  </a:lnTo>
                  <a:lnTo>
                    <a:pt x="86" y="252"/>
                  </a:lnTo>
                  <a:lnTo>
                    <a:pt x="85" y="254"/>
                  </a:lnTo>
                  <a:lnTo>
                    <a:pt x="85" y="255"/>
                  </a:lnTo>
                  <a:lnTo>
                    <a:pt x="85" y="255"/>
                  </a:lnTo>
                  <a:lnTo>
                    <a:pt x="85" y="256"/>
                  </a:lnTo>
                  <a:lnTo>
                    <a:pt x="82" y="258"/>
                  </a:lnTo>
                  <a:lnTo>
                    <a:pt x="81" y="260"/>
                  </a:lnTo>
                  <a:lnTo>
                    <a:pt x="78" y="264"/>
                  </a:lnTo>
                  <a:lnTo>
                    <a:pt x="77" y="266"/>
                  </a:lnTo>
                  <a:lnTo>
                    <a:pt x="77" y="264"/>
                  </a:lnTo>
                  <a:lnTo>
                    <a:pt x="78" y="264"/>
                  </a:lnTo>
                  <a:lnTo>
                    <a:pt x="78" y="263"/>
                  </a:lnTo>
                  <a:lnTo>
                    <a:pt x="76" y="266"/>
                  </a:lnTo>
                  <a:lnTo>
                    <a:pt x="76" y="264"/>
                  </a:lnTo>
                  <a:lnTo>
                    <a:pt x="76" y="263"/>
                  </a:lnTo>
                  <a:lnTo>
                    <a:pt x="76" y="263"/>
                  </a:lnTo>
                  <a:lnTo>
                    <a:pt x="73" y="267"/>
                  </a:lnTo>
                  <a:lnTo>
                    <a:pt x="72" y="272"/>
                  </a:lnTo>
                  <a:lnTo>
                    <a:pt x="68" y="276"/>
                  </a:lnTo>
                  <a:lnTo>
                    <a:pt x="68" y="276"/>
                  </a:lnTo>
                  <a:lnTo>
                    <a:pt x="67" y="277"/>
                  </a:lnTo>
                  <a:lnTo>
                    <a:pt x="65" y="279"/>
                  </a:lnTo>
                  <a:lnTo>
                    <a:pt x="64" y="280"/>
                  </a:lnTo>
                  <a:lnTo>
                    <a:pt x="65" y="280"/>
                  </a:lnTo>
                  <a:lnTo>
                    <a:pt x="65" y="280"/>
                  </a:lnTo>
                  <a:lnTo>
                    <a:pt x="65" y="280"/>
                  </a:lnTo>
                  <a:lnTo>
                    <a:pt x="65" y="281"/>
                  </a:lnTo>
                  <a:lnTo>
                    <a:pt x="64" y="281"/>
                  </a:lnTo>
                  <a:lnTo>
                    <a:pt x="64" y="281"/>
                  </a:lnTo>
                  <a:lnTo>
                    <a:pt x="64" y="283"/>
                  </a:lnTo>
                  <a:lnTo>
                    <a:pt x="63" y="283"/>
                  </a:lnTo>
                  <a:lnTo>
                    <a:pt x="64" y="281"/>
                  </a:lnTo>
                  <a:lnTo>
                    <a:pt x="63" y="283"/>
                  </a:lnTo>
                  <a:lnTo>
                    <a:pt x="63" y="283"/>
                  </a:lnTo>
                  <a:lnTo>
                    <a:pt x="63" y="283"/>
                  </a:lnTo>
                  <a:lnTo>
                    <a:pt x="61" y="284"/>
                  </a:lnTo>
                  <a:lnTo>
                    <a:pt x="61" y="285"/>
                  </a:lnTo>
                  <a:lnTo>
                    <a:pt x="61" y="287"/>
                  </a:lnTo>
                  <a:lnTo>
                    <a:pt x="61" y="288"/>
                  </a:lnTo>
                  <a:lnTo>
                    <a:pt x="60" y="289"/>
                  </a:lnTo>
                  <a:lnTo>
                    <a:pt x="59" y="292"/>
                  </a:lnTo>
                  <a:lnTo>
                    <a:pt x="57" y="293"/>
                  </a:lnTo>
                  <a:lnTo>
                    <a:pt x="56" y="296"/>
                  </a:lnTo>
                  <a:lnTo>
                    <a:pt x="56" y="296"/>
                  </a:lnTo>
                  <a:lnTo>
                    <a:pt x="55" y="296"/>
                  </a:lnTo>
                  <a:lnTo>
                    <a:pt x="53" y="297"/>
                  </a:lnTo>
                  <a:lnTo>
                    <a:pt x="53" y="298"/>
                  </a:lnTo>
                  <a:lnTo>
                    <a:pt x="53" y="300"/>
                  </a:lnTo>
                  <a:lnTo>
                    <a:pt x="53" y="302"/>
                  </a:lnTo>
                  <a:lnTo>
                    <a:pt x="52" y="304"/>
                  </a:lnTo>
                  <a:lnTo>
                    <a:pt x="51" y="305"/>
                  </a:lnTo>
                  <a:lnTo>
                    <a:pt x="49" y="307"/>
                  </a:lnTo>
                  <a:lnTo>
                    <a:pt x="48" y="309"/>
                  </a:lnTo>
                  <a:lnTo>
                    <a:pt x="49" y="310"/>
                  </a:lnTo>
                  <a:lnTo>
                    <a:pt x="49" y="310"/>
                  </a:lnTo>
                  <a:lnTo>
                    <a:pt x="48" y="311"/>
                  </a:lnTo>
                  <a:lnTo>
                    <a:pt x="49" y="311"/>
                  </a:lnTo>
                  <a:lnTo>
                    <a:pt x="47" y="315"/>
                  </a:lnTo>
                  <a:lnTo>
                    <a:pt x="46" y="318"/>
                  </a:lnTo>
                  <a:lnTo>
                    <a:pt x="44" y="322"/>
                  </a:lnTo>
                  <a:lnTo>
                    <a:pt x="42" y="326"/>
                  </a:lnTo>
                  <a:lnTo>
                    <a:pt x="43" y="326"/>
                  </a:lnTo>
                  <a:lnTo>
                    <a:pt x="40" y="327"/>
                  </a:lnTo>
                  <a:lnTo>
                    <a:pt x="40" y="330"/>
                  </a:lnTo>
                  <a:lnTo>
                    <a:pt x="40" y="331"/>
                  </a:lnTo>
                  <a:lnTo>
                    <a:pt x="39" y="331"/>
                  </a:lnTo>
                  <a:lnTo>
                    <a:pt x="39" y="331"/>
                  </a:lnTo>
                  <a:lnTo>
                    <a:pt x="38" y="332"/>
                  </a:lnTo>
                  <a:lnTo>
                    <a:pt x="38" y="331"/>
                  </a:lnTo>
                  <a:lnTo>
                    <a:pt x="38" y="332"/>
                  </a:lnTo>
                  <a:lnTo>
                    <a:pt x="38" y="335"/>
                  </a:lnTo>
                  <a:lnTo>
                    <a:pt x="36" y="336"/>
                  </a:lnTo>
                  <a:lnTo>
                    <a:pt x="36" y="338"/>
                  </a:lnTo>
                  <a:lnTo>
                    <a:pt x="35" y="338"/>
                  </a:lnTo>
                  <a:lnTo>
                    <a:pt x="35" y="339"/>
                  </a:lnTo>
                  <a:lnTo>
                    <a:pt x="34" y="340"/>
                  </a:lnTo>
                  <a:lnTo>
                    <a:pt x="32" y="343"/>
                  </a:lnTo>
                  <a:lnTo>
                    <a:pt x="32" y="344"/>
                  </a:lnTo>
                  <a:lnTo>
                    <a:pt x="32" y="348"/>
                  </a:lnTo>
                  <a:lnTo>
                    <a:pt x="31" y="345"/>
                  </a:lnTo>
                  <a:lnTo>
                    <a:pt x="31" y="347"/>
                  </a:lnTo>
                  <a:lnTo>
                    <a:pt x="30" y="347"/>
                  </a:lnTo>
                  <a:lnTo>
                    <a:pt x="30" y="347"/>
                  </a:lnTo>
                  <a:lnTo>
                    <a:pt x="30" y="348"/>
                  </a:lnTo>
                  <a:lnTo>
                    <a:pt x="30" y="349"/>
                  </a:lnTo>
                  <a:lnTo>
                    <a:pt x="29" y="348"/>
                  </a:lnTo>
                  <a:lnTo>
                    <a:pt x="29" y="349"/>
                  </a:lnTo>
                  <a:lnTo>
                    <a:pt x="29" y="351"/>
                  </a:lnTo>
                  <a:lnTo>
                    <a:pt x="30" y="351"/>
                  </a:lnTo>
                  <a:lnTo>
                    <a:pt x="30" y="349"/>
                  </a:lnTo>
                  <a:lnTo>
                    <a:pt x="30" y="352"/>
                  </a:lnTo>
                  <a:lnTo>
                    <a:pt x="30" y="353"/>
                  </a:lnTo>
                  <a:lnTo>
                    <a:pt x="30" y="353"/>
                  </a:lnTo>
                  <a:lnTo>
                    <a:pt x="29" y="353"/>
                  </a:lnTo>
                  <a:lnTo>
                    <a:pt x="29" y="355"/>
                  </a:lnTo>
                  <a:lnTo>
                    <a:pt x="29" y="356"/>
                  </a:lnTo>
                  <a:lnTo>
                    <a:pt x="30" y="357"/>
                  </a:lnTo>
                  <a:lnTo>
                    <a:pt x="29" y="359"/>
                  </a:lnTo>
                  <a:lnTo>
                    <a:pt x="29" y="360"/>
                  </a:lnTo>
                  <a:lnTo>
                    <a:pt x="27" y="360"/>
                  </a:lnTo>
                  <a:lnTo>
                    <a:pt x="27" y="360"/>
                  </a:lnTo>
                  <a:lnTo>
                    <a:pt x="26" y="362"/>
                  </a:lnTo>
                  <a:lnTo>
                    <a:pt x="26" y="361"/>
                  </a:lnTo>
                  <a:lnTo>
                    <a:pt x="25" y="362"/>
                  </a:lnTo>
                  <a:lnTo>
                    <a:pt x="26" y="364"/>
                  </a:lnTo>
                  <a:lnTo>
                    <a:pt x="26" y="364"/>
                  </a:lnTo>
                  <a:lnTo>
                    <a:pt x="25" y="368"/>
                  </a:lnTo>
                  <a:lnTo>
                    <a:pt x="22" y="372"/>
                  </a:lnTo>
                  <a:lnTo>
                    <a:pt x="21" y="374"/>
                  </a:lnTo>
                  <a:lnTo>
                    <a:pt x="21" y="376"/>
                  </a:lnTo>
                  <a:lnTo>
                    <a:pt x="21" y="376"/>
                  </a:lnTo>
                  <a:lnTo>
                    <a:pt x="21" y="374"/>
                  </a:lnTo>
                  <a:lnTo>
                    <a:pt x="22" y="374"/>
                  </a:lnTo>
                  <a:lnTo>
                    <a:pt x="22" y="376"/>
                  </a:lnTo>
                  <a:lnTo>
                    <a:pt x="22" y="377"/>
                  </a:lnTo>
                  <a:lnTo>
                    <a:pt x="21" y="378"/>
                  </a:lnTo>
                  <a:lnTo>
                    <a:pt x="21" y="379"/>
                  </a:lnTo>
                  <a:lnTo>
                    <a:pt x="19" y="381"/>
                  </a:lnTo>
                  <a:lnTo>
                    <a:pt x="21" y="379"/>
                  </a:lnTo>
                  <a:lnTo>
                    <a:pt x="19" y="385"/>
                  </a:lnTo>
                  <a:lnTo>
                    <a:pt x="18" y="383"/>
                  </a:lnTo>
                  <a:lnTo>
                    <a:pt x="17" y="386"/>
                  </a:lnTo>
                  <a:lnTo>
                    <a:pt x="18" y="387"/>
                  </a:lnTo>
                  <a:lnTo>
                    <a:pt x="18" y="386"/>
                  </a:lnTo>
                  <a:lnTo>
                    <a:pt x="18" y="385"/>
                  </a:lnTo>
                  <a:lnTo>
                    <a:pt x="18" y="387"/>
                  </a:lnTo>
                  <a:lnTo>
                    <a:pt x="18" y="390"/>
                  </a:lnTo>
                  <a:lnTo>
                    <a:pt x="18" y="393"/>
                  </a:lnTo>
                  <a:lnTo>
                    <a:pt x="17" y="395"/>
                  </a:lnTo>
                  <a:lnTo>
                    <a:pt x="15" y="394"/>
                  </a:lnTo>
                  <a:lnTo>
                    <a:pt x="15" y="394"/>
                  </a:lnTo>
                  <a:lnTo>
                    <a:pt x="15" y="394"/>
                  </a:lnTo>
                  <a:lnTo>
                    <a:pt x="15" y="393"/>
                  </a:lnTo>
                  <a:lnTo>
                    <a:pt x="15" y="393"/>
                  </a:lnTo>
                  <a:lnTo>
                    <a:pt x="14" y="394"/>
                  </a:lnTo>
                  <a:lnTo>
                    <a:pt x="14" y="395"/>
                  </a:lnTo>
                  <a:lnTo>
                    <a:pt x="14" y="395"/>
                  </a:lnTo>
                  <a:lnTo>
                    <a:pt x="14" y="396"/>
                  </a:lnTo>
                  <a:lnTo>
                    <a:pt x="14" y="398"/>
                  </a:lnTo>
                  <a:lnTo>
                    <a:pt x="14" y="399"/>
                  </a:lnTo>
                  <a:lnTo>
                    <a:pt x="14" y="402"/>
                  </a:lnTo>
                  <a:lnTo>
                    <a:pt x="13" y="406"/>
                  </a:lnTo>
                  <a:lnTo>
                    <a:pt x="12" y="410"/>
                  </a:lnTo>
                  <a:lnTo>
                    <a:pt x="12" y="412"/>
                  </a:lnTo>
                  <a:lnTo>
                    <a:pt x="10" y="416"/>
                  </a:lnTo>
                  <a:lnTo>
                    <a:pt x="10" y="416"/>
                  </a:lnTo>
                  <a:lnTo>
                    <a:pt x="10" y="416"/>
                  </a:lnTo>
                  <a:lnTo>
                    <a:pt x="9" y="417"/>
                  </a:lnTo>
                  <a:lnTo>
                    <a:pt x="9" y="417"/>
                  </a:lnTo>
                  <a:lnTo>
                    <a:pt x="9" y="419"/>
                  </a:lnTo>
                  <a:lnTo>
                    <a:pt x="9" y="419"/>
                  </a:lnTo>
                  <a:lnTo>
                    <a:pt x="9" y="420"/>
                  </a:lnTo>
                  <a:lnTo>
                    <a:pt x="9" y="420"/>
                  </a:lnTo>
                  <a:lnTo>
                    <a:pt x="8" y="421"/>
                  </a:lnTo>
                  <a:lnTo>
                    <a:pt x="8" y="424"/>
                  </a:lnTo>
                  <a:lnTo>
                    <a:pt x="8" y="425"/>
                  </a:lnTo>
                  <a:lnTo>
                    <a:pt x="6" y="425"/>
                  </a:lnTo>
                  <a:lnTo>
                    <a:pt x="6" y="427"/>
                  </a:lnTo>
                  <a:lnTo>
                    <a:pt x="5" y="429"/>
                  </a:lnTo>
                  <a:lnTo>
                    <a:pt x="5" y="431"/>
                  </a:lnTo>
                  <a:lnTo>
                    <a:pt x="5" y="433"/>
                  </a:lnTo>
                  <a:lnTo>
                    <a:pt x="4" y="436"/>
                  </a:lnTo>
                  <a:lnTo>
                    <a:pt x="4" y="438"/>
                  </a:lnTo>
                  <a:lnTo>
                    <a:pt x="4" y="438"/>
                  </a:lnTo>
                  <a:lnTo>
                    <a:pt x="4" y="441"/>
                  </a:lnTo>
                  <a:lnTo>
                    <a:pt x="2" y="442"/>
                  </a:lnTo>
                  <a:lnTo>
                    <a:pt x="2" y="444"/>
                  </a:lnTo>
                  <a:lnTo>
                    <a:pt x="2" y="446"/>
                  </a:lnTo>
                  <a:lnTo>
                    <a:pt x="1" y="446"/>
                  </a:lnTo>
                  <a:lnTo>
                    <a:pt x="1" y="445"/>
                  </a:lnTo>
                  <a:lnTo>
                    <a:pt x="0" y="445"/>
                  </a:lnTo>
                  <a:lnTo>
                    <a:pt x="0" y="446"/>
                  </a:lnTo>
                  <a:lnTo>
                    <a:pt x="0" y="446"/>
                  </a:lnTo>
                  <a:lnTo>
                    <a:pt x="0" y="446"/>
                  </a:lnTo>
                  <a:lnTo>
                    <a:pt x="0" y="445"/>
                  </a:lnTo>
                  <a:lnTo>
                    <a:pt x="0" y="446"/>
                  </a:lnTo>
                  <a:lnTo>
                    <a:pt x="0" y="449"/>
                  </a:lnTo>
                  <a:lnTo>
                    <a:pt x="0" y="451"/>
                  </a:lnTo>
                  <a:lnTo>
                    <a:pt x="1" y="454"/>
                  </a:lnTo>
                  <a:lnTo>
                    <a:pt x="2" y="457"/>
                  </a:lnTo>
                  <a:lnTo>
                    <a:pt x="2" y="459"/>
                  </a:lnTo>
                  <a:lnTo>
                    <a:pt x="1" y="461"/>
                  </a:lnTo>
                  <a:lnTo>
                    <a:pt x="1" y="462"/>
                  </a:lnTo>
                  <a:lnTo>
                    <a:pt x="1" y="463"/>
                  </a:lnTo>
                  <a:lnTo>
                    <a:pt x="1" y="465"/>
                  </a:lnTo>
                  <a:lnTo>
                    <a:pt x="2" y="462"/>
                  </a:lnTo>
                  <a:lnTo>
                    <a:pt x="1" y="467"/>
                  </a:lnTo>
                  <a:lnTo>
                    <a:pt x="1" y="467"/>
                  </a:lnTo>
                  <a:lnTo>
                    <a:pt x="1" y="470"/>
                  </a:lnTo>
                  <a:lnTo>
                    <a:pt x="1" y="472"/>
                  </a:lnTo>
                  <a:lnTo>
                    <a:pt x="1" y="475"/>
                  </a:lnTo>
                  <a:lnTo>
                    <a:pt x="1" y="476"/>
                  </a:lnTo>
                  <a:lnTo>
                    <a:pt x="1" y="478"/>
                  </a:lnTo>
                  <a:lnTo>
                    <a:pt x="1" y="479"/>
                  </a:lnTo>
                  <a:lnTo>
                    <a:pt x="1" y="480"/>
                  </a:lnTo>
                  <a:lnTo>
                    <a:pt x="1" y="482"/>
                  </a:lnTo>
                  <a:lnTo>
                    <a:pt x="2" y="483"/>
                  </a:lnTo>
                  <a:lnTo>
                    <a:pt x="1" y="483"/>
                  </a:lnTo>
                  <a:lnTo>
                    <a:pt x="2" y="486"/>
                  </a:lnTo>
                  <a:lnTo>
                    <a:pt x="2" y="489"/>
                  </a:lnTo>
                  <a:lnTo>
                    <a:pt x="4" y="493"/>
                  </a:lnTo>
                  <a:lnTo>
                    <a:pt x="4" y="497"/>
                  </a:lnTo>
                  <a:lnTo>
                    <a:pt x="4" y="501"/>
                  </a:lnTo>
                  <a:lnTo>
                    <a:pt x="4" y="503"/>
                  </a:lnTo>
                  <a:lnTo>
                    <a:pt x="4" y="504"/>
                  </a:lnTo>
                  <a:lnTo>
                    <a:pt x="4" y="506"/>
                  </a:lnTo>
                  <a:lnTo>
                    <a:pt x="4" y="508"/>
                  </a:lnTo>
                  <a:lnTo>
                    <a:pt x="4" y="508"/>
                  </a:lnTo>
                  <a:lnTo>
                    <a:pt x="2" y="506"/>
                  </a:lnTo>
                  <a:lnTo>
                    <a:pt x="4" y="510"/>
                  </a:lnTo>
                  <a:lnTo>
                    <a:pt x="4" y="513"/>
                  </a:lnTo>
                  <a:lnTo>
                    <a:pt x="4" y="516"/>
                  </a:lnTo>
                  <a:lnTo>
                    <a:pt x="5" y="518"/>
                  </a:lnTo>
                  <a:lnTo>
                    <a:pt x="4" y="518"/>
                  </a:lnTo>
                  <a:lnTo>
                    <a:pt x="4" y="520"/>
                  </a:lnTo>
                  <a:lnTo>
                    <a:pt x="5" y="521"/>
                  </a:lnTo>
                  <a:lnTo>
                    <a:pt x="5" y="522"/>
                  </a:lnTo>
                  <a:lnTo>
                    <a:pt x="5" y="523"/>
                  </a:lnTo>
                  <a:lnTo>
                    <a:pt x="4" y="525"/>
                  </a:lnTo>
                  <a:lnTo>
                    <a:pt x="5" y="527"/>
                  </a:lnTo>
                  <a:lnTo>
                    <a:pt x="6" y="527"/>
                  </a:lnTo>
                  <a:lnTo>
                    <a:pt x="6" y="527"/>
                  </a:lnTo>
                  <a:lnTo>
                    <a:pt x="6" y="527"/>
                  </a:lnTo>
                  <a:lnTo>
                    <a:pt x="6" y="529"/>
                  </a:lnTo>
                  <a:lnTo>
                    <a:pt x="6" y="527"/>
                  </a:lnTo>
                  <a:lnTo>
                    <a:pt x="8" y="527"/>
                  </a:lnTo>
                  <a:lnTo>
                    <a:pt x="8" y="529"/>
                  </a:lnTo>
                  <a:lnTo>
                    <a:pt x="8" y="525"/>
                  </a:lnTo>
                  <a:lnTo>
                    <a:pt x="8" y="522"/>
                  </a:lnTo>
                  <a:lnTo>
                    <a:pt x="9" y="522"/>
                  </a:lnTo>
                  <a:lnTo>
                    <a:pt x="9" y="521"/>
                  </a:lnTo>
                  <a:lnTo>
                    <a:pt x="9" y="521"/>
                  </a:lnTo>
                  <a:lnTo>
                    <a:pt x="10" y="520"/>
                  </a:lnTo>
                  <a:lnTo>
                    <a:pt x="9" y="520"/>
                  </a:lnTo>
                  <a:lnTo>
                    <a:pt x="9" y="521"/>
                  </a:lnTo>
                  <a:lnTo>
                    <a:pt x="9" y="520"/>
                  </a:lnTo>
                  <a:lnTo>
                    <a:pt x="9" y="520"/>
                  </a:lnTo>
                  <a:lnTo>
                    <a:pt x="9" y="520"/>
                  </a:lnTo>
                  <a:lnTo>
                    <a:pt x="9" y="520"/>
                  </a:lnTo>
                  <a:lnTo>
                    <a:pt x="10" y="520"/>
                  </a:lnTo>
                  <a:lnTo>
                    <a:pt x="10" y="518"/>
                  </a:lnTo>
                  <a:lnTo>
                    <a:pt x="10" y="518"/>
                  </a:lnTo>
                  <a:lnTo>
                    <a:pt x="10" y="520"/>
                  </a:lnTo>
                  <a:lnTo>
                    <a:pt x="10" y="518"/>
                  </a:lnTo>
                  <a:lnTo>
                    <a:pt x="10" y="517"/>
                  </a:lnTo>
                  <a:lnTo>
                    <a:pt x="9" y="517"/>
                  </a:lnTo>
                  <a:lnTo>
                    <a:pt x="10" y="514"/>
                  </a:lnTo>
                  <a:lnTo>
                    <a:pt x="10" y="513"/>
                  </a:lnTo>
                  <a:lnTo>
                    <a:pt x="10" y="513"/>
                  </a:lnTo>
                  <a:lnTo>
                    <a:pt x="12" y="513"/>
                  </a:lnTo>
                  <a:lnTo>
                    <a:pt x="12" y="513"/>
                  </a:lnTo>
                  <a:lnTo>
                    <a:pt x="13" y="512"/>
                  </a:lnTo>
                  <a:lnTo>
                    <a:pt x="12" y="510"/>
                  </a:lnTo>
                  <a:lnTo>
                    <a:pt x="12" y="510"/>
                  </a:lnTo>
                  <a:lnTo>
                    <a:pt x="12" y="509"/>
                  </a:lnTo>
                  <a:lnTo>
                    <a:pt x="13" y="508"/>
                  </a:lnTo>
                  <a:lnTo>
                    <a:pt x="13" y="506"/>
                  </a:lnTo>
                  <a:lnTo>
                    <a:pt x="12" y="506"/>
                  </a:lnTo>
                  <a:lnTo>
                    <a:pt x="12" y="506"/>
                  </a:lnTo>
                  <a:lnTo>
                    <a:pt x="12" y="505"/>
                  </a:lnTo>
                  <a:lnTo>
                    <a:pt x="13" y="504"/>
                  </a:lnTo>
                  <a:lnTo>
                    <a:pt x="13" y="503"/>
                  </a:lnTo>
                  <a:lnTo>
                    <a:pt x="13" y="501"/>
                  </a:lnTo>
                  <a:lnTo>
                    <a:pt x="14" y="500"/>
                  </a:lnTo>
                  <a:lnTo>
                    <a:pt x="14" y="500"/>
                  </a:lnTo>
                  <a:lnTo>
                    <a:pt x="14" y="499"/>
                  </a:lnTo>
                  <a:lnTo>
                    <a:pt x="15" y="499"/>
                  </a:lnTo>
                  <a:lnTo>
                    <a:pt x="14" y="497"/>
                  </a:lnTo>
                  <a:lnTo>
                    <a:pt x="15" y="497"/>
                  </a:lnTo>
                  <a:lnTo>
                    <a:pt x="15" y="497"/>
                  </a:lnTo>
                  <a:lnTo>
                    <a:pt x="17" y="497"/>
                  </a:lnTo>
                  <a:lnTo>
                    <a:pt x="17" y="496"/>
                  </a:lnTo>
                  <a:lnTo>
                    <a:pt x="17" y="496"/>
                  </a:lnTo>
                  <a:lnTo>
                    <a:pt x="17" y="495"/>
                  </a:lnTo>
                  <a:lnTo>
                    <a:pt x="18" y="495"/>
                  </a:lnTo>
                  <a:lnTo>
                    <a:pt x="18" y="493"/>
                  </a:lnTo>
                  <a:lnTo>
                    <a:pt x="19" y="493"/>
                  </a:lnTo>
                  <a:lnTo>
                    <a:pt x="18" y="491"/>
                  </a:lnTo>
                  <a:lnTo>
                    <a:pt x="19" y="492"/>
                  </a:lnTo>
                  <a:lnTo>
                    <a:pt x="19" y="492"/>
                  </a:lnTo>
                  <a:lnTo>
                    <a:pt x="21" y="492"/>
                  </a:lnTo>
                  <a:lnTo>
                    <a:pt x="21" y="492"/>
                  </a:lnTo>
                  <a:lnTo>
                    <a:pt x="21" y="491"/>
                  </a:lnTo>
                  <a:lnTo>
                    <a:pt x="21" y="492"/>
                  </a:lnTo>
                  <a:lnTo>
                    <a:pt x="22" y="491"/>
                  </a:lnTo>
                  <a:lnTo>
                    <a:pt x="21" y="491"/>
                  </a:lnTo>
                  <a:lnTo>
                    <a:pt x="21" y="491"/>
                  </a:lnTo>
                  <a:lnTo>
                    <a:pt x="19" y="489"/>
                  </a:lnTo>
                  <a:lnTo>
                    <a:pt x="19" y="489"/>
                  </a:lnTo>
                  <a:lnTo>
                    <a:pt x="21" y="489"/>
                  </a:lnTo>
                  <a:lnTo>
                    <a:pt x="21" y="488"/>
                  </a:lnTo>
                  <a:lnTo>
                    <a:pt x="21" y="488"/>
                  </a:lnTo>
                  <a:lnTo>
                    <a:pt x="19" y="487"/>
                  </a:lnTo>
                  <a:lnTo>
                    <a:pt x="19" y="486"/>
                  </a:lnTo>
                  <a:lnTo>
                    <a:pt x="21" y="486"/>
                  </a:lnTo>
                  <a:lnTo>
                    <a:pt x="21" y="487"/>
                  </a:lnTo>
                  <a:lnTo>
                    <a:pt x="22" y="486"/>
                  </a:lnTo>
                  <a:lnTo>
                    <a:pt x="22" y="486"/>
                  </a:lnTo>
                  <a:lnTo>
                    <a:pt x="23" y="486"/>
                  </a:lnTo>
                  <a:lnTo>
                    <a:pt x="23" y="486"/>
                  </a:lnTo>
                  <a:lnTo>
                    <a:pt x="22" y="484"/>
                  </a:lnTo>
                  <a:lnTo>
                    <a:pt x="25" y="483"/>
                  </a:lnTo>
                  <a:lnTo>
                    <a:pt x="26" y="482"/>
                  </a:lnTo>
                  <a:lnTo>
                    <a:pt x="26" y="482"/>
                  </a:lnTo>
                  <a:lnTo>
                    <a:pt x="26" y="480"/>
                  </a:lnTo>
                  <a:lnTo>
                    <a:pt x="25" y="480"/>
                  </a:lnTo>
                  <a:lnTo>
                    <a:pt x="25" y="480"/>
                  </a:lnTo>
                  <a:lnTo>
                    <a:pt x="25" y="479"/>
                  </a:lnTo>
                  <a:lnTo>
                    <a:pt x="26" y="479"/>
                  </a:lnTo>
                  <a:lnTo>
                    <a:pt x="27" y="479"/>
                  </a:lnTo>
                  <a:lnTo>
                    <a:pt x="26" y="479"/>
                  </a:lnTo>
                  <a:lnTo>
                    <a:pt x="27" y="478"/>
                  </a:lnTo>
                  <a:lnTo>
                    <a:pt x="27" y="478"/>
                  </a:lnTo>
                  <a:lnTo>
                    <a:pt x="29" y="476"/>
                  </a:lnTo>
                  <a:lnTo>
                    <a:pt x="29" y="476"/>
                  </a:lnTo>
                  <a:lnTo>
                    <a:pt x="27" y="476"/>
                  </a:lnTo>
                  <a:lnTo>
                    <a:pt x="27" y="476"/>
                  </a:lnTo>
                  <a:lnTo>
                    <a:pt x="27" y="475"/>
                  </a:lnTo>
                  <a:lnTo>
                    <a:pt x="29" y="474"/>
                  </a:lnTo>
                  <a:lnTo>
                    <a:pt x="29" y="474"/>
                  </a:lnTo>
                  <a:lnTo>
                    <a:pt x="30" y="474"/>
                  </a:lnTo>
                  <a:lnTo>
                    <a:pt x="30" y="474"/>
                  </a:lnTo>
                  <a:lnTo>
                    <a:pt x="30" y="475"/>
                  </a:lnTo>
                  <a:lnTo>
                    <a:pt x="30" y="475"/>
                  </a:lnTo>
                  <a:lnTo>
                    <a:pt x="31" y="474"/>
                  </a:lnTo>
                  <a:lnTo>
                    <a:pt x="31" y="474"/>
                  </a:lnTo>
                  <a:lnTo>
                    <a:pt x="31" y="474"/>
                  </a:lnTo>
                  <a:lnTo>
                    <a:pt x="31" y="472"/>
                  </a:lnTo>
                  <a:lnTo>
                    <a:pt x="31" y="471"/>
                  </a:lnTo>
                  <a:lnTo>
                    <a:pt x="32" y="471"/>
                  </a:lnTo>
                  <a:lnTo>
                    <a:pt x="34" y="470"/>
                  </a:lnTo>
                  <a:lnTo>
                    <a:pt x="34" y="468"/>
                  </a:lnTo>
                  <a:lnTo>
                    <a:pt x="34" y="467"/>
                  </a:lnTo>
                  <a:lnTo>
                    <a:pt x="35" y="466"/>
                  </a:lnTo>
                  <a:lnTo>
                    <a:pt x="35" y="467"/>
                  </a:lnTo>
                  <a:lnTo>
                    <a:pt x="36" y="467"/>
                  </a:lnTo>
                  <a:lnTo>
                    <a:pt x="36" y="467"/>
                  </a:lnTo>
                  <a:lnTo>
                    <a:pt x="38" y="466"/>
                  </a:lnTo>
                  <a:lnTo>
                    <a:pt x="36" y="466"/>
                  </a:lnTo>
                  <a:lnTo>
                    <a:pt x="36" y="465"/>
                  </a:lnTo>
                  <a:lnTo>
                    <a:pt x="39" y="466"/>
                  </a:lnTo>
                  <a:lnTo>
                    <a:pt x="39" y="465"/>
                  </a:lnTo>
                  <a:lnTo>
                    <a:pt x="39" y="465"/>
                  </a:lnTo>
                  <a:lnTo>
                    <a:pt x="40" y="465"/>
                  </a:lnTo>
                  <a:lnTo>
                    <a:pt x="40" y="465"/>
                  </a:lnTo>
                  <a:lnTo>
                    <a:pt x="40" y="463"/>
                  </a:lnTo>
                  <a:lnTo>
                    <a:pt x="42" y="463"/>
                  </a:lnTo>
                  <a:lnTo>
                    <a:pt x="42" y="462"/>
                  </a:lnTo>
                  <a:lnTo>
                    <a:pt x="43" y="462"/>
                  </a:lnTo>
                  <a:lnTo>
                    <a:pt x="43" y="461"/>
                  </a:lnTo>
                  <a:lnTo>
                    <a:pt x="44" y="461"/>
                  </a:lnTo>
                  <a:lnTo>
                    <a:pt x="44" y="461"/>
                  </a:lnTo>
                  <a:lnTo>
                    <a:pt x="46" y="459"/>
                  </a:lnTo>
                  <a:lnTo>
                    <a:pt x="47" y="459"/>
                  </a:lnTo>
                  <a:lnTo>
                    <a:pt x="47" y="459"/>
                  </a:lnTo>
                  <a:lnTo>
                    <a:pt x="47" y="461"/>
                  </a:lnTo>
                  <a:lnTo>
                    <a:pt x="48" y="461"/>
                  </a:lnTo>
                  <a:lnTo>
                    <a:pt x="48" y="461"/>
                  </a:lnTo>
                  <a:lnTo>
                    <a:pt x="48" y="461"/>
                  </a:lnTo>
                  <a:lnTo>
                    <a:pt x="48" y="461"/>
                  </a:lnTo>
                  <a:lnTo>
                    <a:pt x="48" y="461"/>
                  </a:lnTo>
                  <a:lnTo>
                    <a:pt x="49" y="461"/>
                  </a:lnTo>
                  <a:lnTo>
                    <a:pt x="49" y="459"/>
                  </a:lnTo>
                  <a:lnTo>
                    <a:pt x="48" y="458"/>
                  </a:lnTo>
                  <a:lnTo>
                    <a:pt x="48" y="457"/>
                  </a:lnTo>
                  <a:lnTo>
                    <a:pt x="49" y="455"/>
                  </a:lnTo>
                  <a:lnTo>
                    <a:pt x="49" y="454"/>
                  </a:lnTo>
                  <a:lnTo>
                    <a:pt x="49" y="454"/>
                  </a:lnTo>
                  <a:lnTo>
                    <a:pt x="51" y="454"/>
                  </a:lnTo>
                  <a:lnTo>
                    <a:pt x="51" y="454"/>
                  </a:lnTo>
                  <a:lnTo>
                    <a:pt x="51" y="453"/>
                  </a:lnTo>
                  <a:lnTo>
                    <a:pt x="51" y="454"/>
                  </a:lnTo>
                  <a:lnTo>
                    <a:pt x="52" y="451"/>
                  </a:lnTo>
                  <a:lnTo>
                    <a:pt x="52" y="453"/>
                  </a:lnTo>
                  <a:lnTo>
                    <a:pt x="53" y="451"/>
                  </a:lnTo>
                  <a:lnTo>
                    <a:pt x="55" y="451"/>
                  </a:lnTo>
                  <a:lnTo>
                    <a:pt x="55" y="450"/>
                  </a:lnTo>
                  <a:lnTo>
                    <a:pt x="55" y="450"/>
                  </a:lnTo>
                  <a:lnTo>
                    <a:pt x="56" y="449"/>
                  </a:lnTo>
                  <a:lnTo>
                    <a:pt x="56" y="449"/>
                  </a:lnTo>
                  <a:lnTo>
                    <a:pt x="56" y="448"/>
                  </a:lnTo>
                  <a:lnTo>
                    <a:pt x="56" y="448"/>
                  </a:lnTo>
                  <a:lnTo>
                    <a:pt x="57" y="446"/>
                  </a:lnTo>
                  <a:lnTo>
                    <a:pt x="59" y="445"/>
                  </a:lnTo>
                  <a:lnTo>
                    <a:pt x="60" y="444"/>
                  </a:lnTo>
                  <a:lnTo>
                    <a:pt x="63" y="442"/>
                  </a:lnTo>
                  <a:lnTo>
                    <a:pt x="63" y="442"/>
                  </a:lnTo>
                  <a:lnTo>
                    <a:pt x="64" y="441"/>
                  </a:lnTo>
                  <a:lnTo>
                    <a:pt x="65" y="441"/>
                  </a:lnTo>
                  <a:lnTo>
                    <a:pt x="65" y="441"/>
                  </a:lnTo>
                  <a:lnTo>
                    <a:pt x="65" y="442"/>
                  </a:lnTo>
                  <a:lnTo>
                    <a:pt x="65" y="441"/>
                  </a:lnTo>
                  <a:lnTo>
                    <a:pt x="67" y="441"/>
                  </a:lnTo>
                  <a:lnTo>
                    <a:pt x="68" y="440"/>
                  </a:lnTo>
                  <a:lnTo>
                    <a:pt x="69" y="440"/>
                  </a:lnTo>
                  <a:lnTo>
                    <a:pt x="69" y="440"/>
                  </a:lnTo>
                  <a:lnTo>
                    <a:pt x="69" y="440"/>
                  </a:lnTo>
                  <a:lnTo>
                    <a:pt x="70" y="438"/>
                  </a:lnTo>
                  <a:lnTo>
                    <a:pt x="72" y="438"/>
                  </a:lnTo>
                  <a:lnTo>
                    <a:pt x="72" y="438"/>
                  </a:lnTo>
                  <a:lnTo>
                    <a:pt x="73" y="437"/>
                  </a:lnTo>
                  <a:lnTo>
                    <a:pt x="74" y="436"/>
                  </a:lnTo>
                  <a:lnTo>
                    <a:pt x="77" y="436"/>
                  </a:lnTo>
                  <a:lnTo>
                    <a:pt x="77" y="436"/>
                  </a:lnTo>
                  <a:lnTo>
                    <a:pt x="81" y="438"/>
                  </a:lnTo>
                  <a:lnTo>
                    <a:pt x="84" y="440"/>
                  </a:lnTo>
                  <a:lnTo>
                    <a:pt x="85" y="441"/>
                  </a:lnTo>
                  <a:lnTo>
                    <a:pt x="86" y="444"/>
                  </a:lnTo>
                  <a:lnTo>
                    <a:pt x="89" y="444"/>
                  </a:lnTo>
                  <a:lnTo>
                    <a:pt x="91" y="445"/>
                  </a:lnTo>
                  <a:lnTo>
                    <a:pt x="93" y="446"/>
                  </a:lnTo>
                  <a:lnTo>
                    <a:pt x="95" y="449"/>
                  </a:lnTo>
                  <a:lnTo>
                    <a:pt x="95" y="448"/>
                  </a:lnTo>
                  <a:lnTo>
                    <a:pt x="97" y="449"/>
                  </a:lnTo>
                  <a:lnTo>
                    <a:pt x="98" y="449"/>
                  </a:lnTo>
                  <a:lnTo>
                    <a:pt x="99" y="449"/>
                  </a:lnTo>
                  <a:lnTo>
                    <a:pt x="99" y="449"/>
                  </a:lnTo>
                  <a:lnTo>
                    <a:pt x="99" y="448"/>
                  </a:lnTo>
                  <a:lnTo>
                    <a:pt x="101" y="448"/>
                  </a:lnTo>
                  <a:lnTo>
                    <a:pt x="102" y="449"/>
                  </a:lnTo>
                  <a:lnTo>
                    <a:pt x="102" y="449"/>
                  </a:lnTo>
                  <a:lnTo>
                    <a:pt x="103" y="449"/>
                  </a:lnTo>
                  <a:lnTo>
                    <a:pt x="103" y="450"/>
                  </a:lnTo>
                  <a:lnTo>
                    <a:pt x="103" y="450"/>
                  </a:lnTo>
                  <a:lnTo>
                    <a:pt x="102" y="450"/>
                  </a:lnTo>
                  <a:lnTo>
                    <a:pt x="102" y="450"/>
                  </a:lnTo>
                  <a:lnTo>
                    <a:pt x="103" y="450"/>
                  </a:lnTo>
                  <a:lnTo>
                    <a:pt x="103" y="450"/>
                  </a:lnTo>
                  <a:lnTo>
                    <a:pt x="104" y="450"/>
                  </a:lnTo>
                  <a:lnTo>
                    <a:pt x="103" y="451"/>
                  </a:lnTo>
                  <a:lnTo>
                    <a:pt x="104" y="451"/>
                  </a:lnTo>
                  <a:lnTo>
                    <a:pt x="104" y="451"/>
                  </a:lnTo>
                  <a:lnTo>
                    <a:pt x="104" y="451"/>
                  </a:lnTo>
                  <a:lnTo>
                    <a:pt x="106" y="451"/>
                  </a:lnTo>
                  <a:lnTo>
                    <a:pt x="104" y="451"/>
                  </a:lnTo>
                  <a:lnTo>
                    <a:pt x="107" y="451"/>
                  </a:lnTo>
                  <a:lnTo>
                    <a:pt x="108" y="451"/>
                  </a:lnTo>
                  <a:lnTo>
                    <a:pt x="108" y="453"/>
                  </a:lnTo>
                  <a:lnTo>
                    <a:pt x="110" y="453"/>
                  </a:lnTo>
                  <a:lnTo>
                    <a:pt x="110" y="454"/>
                  </a:lnTo>
                  <a:lnTo>
                    <a:pt x="108" y="455"/>
                  </a:lnTo>
                  <a:lnTo>
                    <a:pt x="110" y="455"/>
                  </a:lnTo>
                  <a:lnTo>
                    <a:pt x="110" y="454"/>
                  </a:lnTo>
                  <a:lnTo>
                    <a:pt x="110" y="454"/>
                  </a:lnTo>
                  <a:lnTo>
                    <a:pt x="111" y="454"/>
                  </a:lnTo>
                  <a:lnTo>
                    <a:pt x="112" y="455"/>
                  </a:lnTo>
                  <a:lnTo>
                    <a:pt x="114" y="455"/>
                  </a:lnTo>
                  <a:lnTo>
                    <a:pt x="116" y="457"/>
                  </a:lnTo>
                  <a:lnTo>
                    <a:pt x="118" y="458"/>
                  </a:lnTo>
                  <a:lnTo>
                    <a:pt x="116" y="457"/>
                  </a:lnTo>
                  <a:lnTo>
                    <a:pt x="116" y="457"/>
                  </a:lnTo>
                  <a:lnTo>
                    <a:pt x="115" y="458"/>
                  </a:lnTo>
                  <a:lnTo>
                    <a:pt x="118" y="458"/>
                  </a:lnTo>
                  <a:lnTo>
                    <a:pt x="116" y="458"/>
                  </a:lnTo>
                  <a:lnTo>
                    <a:pt x="115" y="459"/>
                  </a:lnTo>
                  <a:lnTo>
                    <a:pt x="119" y="459"/>
                  </a:lnTo>
                  <a:lnTo>
                    <a:pt x="123" y="461"/>
                  </a:lnTo>
                  <a:lnTo>
                    <a:pt x="123" y="462"/>
                  </a:lnTo>
                  <a:lnTo>
                    <a:pt x="124" y="462"/>
                  </a:lnTo>
                  <a:lnTo>
                    <a:pt x="125" y="462"/>
                  </a:lnTo>
                  <a:lnTo>
                    <a:pt x="125" y="463"/>
                  </a:lnTo>
                  <a:lnTo>
                    <a:pt x="125" y="462"/>
                  </a:lnTo>
                  <a:lnTo>
                    <a:pt x="125" y="462"/>
                  </a:lnTo>
                  <a:lnTo>
                    <a:pt x="127" y="462"/>
                  </a:lnTo>
                  <a:lnTo>
                    <a:pt x="127" y="462"/>
                  </a:lnTo>
                  <a:lnTo>
                    <a:pt x="127" y="462"/>
                  </a:lnTo>
                  <a:lnTo>
                    <a:pt x="127" y="463"/>
                  </a:lnTo>
                  <a:lnTo>
                    <a:pt x="127" y="463"/>
                  </a:lnTo>
                  <a:lnTo>
                    <a:pt x="127" y="463"/>
                  </a:lnTo>
                  <a:lnTo>
                    <a:pt x="127" y="463"/>
                  </a:lnTo>
                  <a:lnTo>
                    <a:pt x="127" y="465"/>
                  </a:lnTo>
                  <a:lnTo>
                    <a:pt x="128" y="465"/>
                  </a:lnTo>
                  <a:lnTo>
                    <a:pt x="129" y="463"/>
                  </a:lnTo>
                  <a:lnTo>
                    <a:pt x="131" y="463"/>
                  </a:lnTo>
                  <a:lnTo>
                    <a:pt x="132" y="465"/>
                  </a:lnTo>
                  <a:lnTo>
                    <a:pt x="133" y="465"/>
                  </a:lnTo>
                  <a:lnTo>
                    <a:pt x="135" y="465"/>
                  </a:lnTo>
                  <a:lnTo>
                    <a:pt x="135" y="466"/>
                  </a:lnTo>
                  <a:lnTo>
                    <a:pt x="135" y="466"/>
                  </a:lnTo>
                  <a:lnTo>
                    <a:pt x="135" y="467"/>
                  </a:lnTo>
                  <a:lnTo>
                    <a:pt x="136" y="467"/>
                  </a:lnTo>
                  <a:lnTo>
                    <a:pt x="137" y="466"/>
                  </a:lnTo>
                  <a:lnTo>
                    <a:pt x="139" y="466"/>
                  </a:lnTo>
                  <a:lnTo>
                    <a:pt x="140" y="467"/>
                  </a:lnTo>
                  <a:lnTo>
                    <a:pt x="141" y="468"/>
                  </a:lnTo>
                  <a:lnTo>
                    <a:pt x="142" y="468"/>
                  </a:lnTo>
                  <a:lnTo>
                    <a:pt x="142" y="467"/>
                  </a:lnTo>
                  <a:lnTo>
                    <a:pt x="144" y="467"/>
                  </a:lnTo>
                  <a:lnTo>
                    <a:pt x="144" y="467"/>
                  </a:lnTo>
                  <a:lnTo>
                    <a:pt x="146" y="468"/>
                  </a:lnTo>
                  <a:lnTo>
                    <a:pt x="148" y="468"/>
                  </a:lnTo>
                  <a:lnTo>
                    <a:pt x="149" y="468"/>
                  </a:lnTo>
                  <a:lnTo>
                    <a:pt x="152" y="470"/>
                  </a:lnTo>
                  <a:lnTo>
                    <a:pt x="152" y="470"/>
                  </a:lnTo>
                  <a:lnTo>
                    <a:pt x="153" y="471"/>
                  </a:lnTo>
                  <a:lnTo>
                    <a:pt x="154" y="471"/>
                  </a:lnTo>
                  <a:lnTo>
                    <a:pt x="156" y="471"/>
                  </a:lnTo>
                  <a:lnTo>
                    <a:pt x="154" y="471"/>
                  </a:lnTo>
                  <a:lnTo>
                    <a:pt x="156" y="472"/>
                  </a:lnTo>
                  <a:lnTo>
                    <a:pt x="154" y="472"/>
                  </a:lnTo>
                  <a:lnTo>
                    <a:pt x="156" y="472"/>
                  </a:lnTo>
                  <a:lnTo>
                    <a:pt x="158" y="472"/>
                  </a:lnTo>
                  <a:lnTo>
                    <a:pt x="158" y="474"/>
                  </a:lnTo>
                  <a:lnTo>
                    <a:pt x="158" y="474"/>
                  </a:lnTo>
                  <a:lnTo>
                    <a:pt x="159" y="475"/>
                  </a:lnTo>
                  <a:lnTo>
                    <a:pt x="161" y="475"/>
                  </a:lnTo>
                  <a:lnTo>
                    <a:pt x="161" y="476"/>
                  </a:lnTo>
                  <a:lnTo>
                    <a:pt x="163" y="475"/>
                  </a:lnTo>
                  <a:lnTo>
                    <a:pt x="162" y="475"/>
                  </a:lnTo>
                  <a:lnTo>
                    <a:pt x="163" y="476"/>
                  </a:lnTo>
                  <a:lnTo>
                    <a:pt x="163" y="476"/>
                  </a:lnTo>
                  <a:lnTo>
                    <a:pt x="163" y="478"/>
                  </a:lnTo>
                  <a:lnTo>
                    <a:pt x="165" y="476"/>
                  </a:lnTo>
                  <a:lnTo>
                    <a:pt x="163" y="478"/>
                  </a:lnTo>
                  <a:lnTo>
                    <a:pt x="165" y="478"/>
                  </a:lnTo>
                  <a:lnTo>
                    <a:pt x="165" y="476"/>
                  </a:lnTo>
                  <a:lnTo>
                    <a:pt x="165" y="476"/>
                  </a:lnTo>
                  <a:lnTo>
                    <a:pt x="166" y="476"/>
                  </a:lnTo>
                  <a:lnTo>
                    <a:pt x="166" y="476"/>
                  </a:lnTo>
                  <a:lnTo>
                    <a:pt x="166" y="476"/>
                  </a:lnTo>
                  <a:lnTo>
                    <a:pt x="167" y="478"/>
                  </a:lnTo>
                  <a:lnTo>
                    <a:pt x="169" y="476"/>
                  </a:lnTo>
                  <a:lnTo>
                    <a:pt x="169" y="475"/>
                  </a:lnTo>
                  <a:lnTo>
                    <a:pt x="169" y="476"/>
                  </a:lnTo>
                  <a:lnTo>
                    <a:pt x="170" y="476"/>
                  </a:lnTo>
                  <a:lnTo>
                    <a:pt x="170" y="476"/>
                  </a:lnTo>
                  <a:lnTo>
                    <a:pt x="170" y="478"/>
                  </a:lnTo>
                  <a:lnTo>
                    <a:pt x="170" y="478"/>
                  </a:lnTo>
                  <a:lnTo>
                    <a:pt x="171" y="478"/>
                  </a:lnTo>
                  <a:lnTo>
                    <a:pt x="171" y="479"/>
                  </a:lnTo>
                  <a:lnTo>
                    <a:pt x="171" y="479"/>
                  </a:lnTo>
                  <a:lnTo>
                    <a:pt x="173" y="478"/>
                  </a:lnTo>
                  <a:lnTo>
                    <a:pt x="175" y="480"/>
                  </a:lnTo>
                  <a:lnTo>
                    <a:pt x="178" y="482"/>
                  </a:lnTo>
                  <a:lnTo>
                    <a:pt x="178" y="482"/>
                  </a:lnTo>
                  <a:lnTo>
                    <a:pt x="178" y="482"/>
                  </a:lnTo>
                  <a:lnTo>
                    <a:pt x="178" y="480"/>
                  </a:lnTo>
                  <a:lnTo>
                    <a:pt x="178" y="480"/>
                  </a:lnTo>
                  <a:lnTo>
                    <a:pt x="179" y="480"/>
                  </a:lnTo>
                  <a:lnTo>
                    <a:pt x="180" y="480"/>
                  </a:lnTo>
                  <a:lnTo>
                    <a:pt x="180" y="482"/>
                  </a:lnTo>
                  <a:lnTo>
                    <a:pt x="180" y="482"/>
                  </a:lnTo>
                  <a:lnTo>
                    <a:pt x="180" y="480"/>
                  </a:lnTo>
                  <a:lnTo>
                    <a:pt x="183" y="482"/>
                  </a:lnTo>
                  <a:lnTo>
                    <a:pt x="183" y="483"/>
                  </a:lnTo>
                  <a:lnTo>
                    <a:pt x="184" y="483"/>
                  </a:lnTo>
                  <a:lnTo>
                    <a:pt x="184" y="483"/>
                  </a:lnTo>
                  <a:lnTo>
                    <a:pt x="183" y="482"/>
                  </a:lnTo>
                  <a:lnTo>
                    <a:pt x="184" y="483"/>
                  </a:lnTo>
                  <a:lnTo>
                    <a:pt x="187" y="482"/>
                  </a:lnTo>
                  <a:lnTo>
                    <a:pt x="188" y="482"/>
                  </a:lnTo>
                  <a:lnTo>
                    <a:pt x="188" y="483"/>
                  </a:lnTo>
                  <a:lnTo>
                    <a:pt x="188" y="484"/>
                  </a:lnTo>
                  <a:lnTo>
                    <a:pt x="188" y="484"/>
                  </a:lnTo>
                  <a:lnTo>
                    <a:pt x="188" y="484"/>
                  </a:lnTo>
                  <a:lnTo>
                    <a:pt x="187" y="484"/>
                  </a:lnTo>
                  <a:lnTo>
                    <a:pt x="187" y="484"/>
                  </a:lnTo>
                  <a:lnTo>
                    <a:pt x="188" y="486"/>
                  </a:lnTo>
                  <a:lnTo>
                    <a:pt x="188" y="486"/>
                  </a:lnTo>
                  <a:lnTo>
                    <a:pt x="190" y="486"/>
                  </a:lnTo>
                  <a:lnTo>
                    <a:pt x="191" y="486"/>
                  </a:lnTo>
                  <a:lnTo>
                    <a:pt x="192" y="484"/>
                  </a:lnTo>
                  <a:lnTo>
                    <a:pt x="193" y="486"/>
                  </a:lnTo>
                  <a:lnTo>
                    <a:pt x="196" y="487"/>
                  </a:lnTo>
                  <a:lnTo>
                    <a:pt x="199" y="487"/>
                  </a:lnTo>
                  <a:lnTo>
                    <a:pt x="200" y="487"/>
                  </a:lnTo>
                  <a:lnTo>
                    <a:pt x="200" y="488"/>
                  </a:lnTo>
                  <a:lnTo>
                    <a:pt x="200" y="488"/>
                  </a:lnTo>
                  <a:lnTo>
                    <a:pt x="200" y="489"/>
                  </a:lnTo>
                  <a:lnTo>
                    <a:pt x="201" y="489"/>
                  </a:lnTo>
                  <a:lnTo>
                    <a:pt x="201" y="488"/>
                  </a:lnTo>
                  <a:lnTo>
                    <a:pt x="203" y="488"/>
                  </a:lnTo>
                  <a:lnTo>
                    <a:pt x="203" y="489"/>
                  </a:lnTo>
                  <a:lnTo>
                    <a:pt x="204" y="489"/>
                  </a:lnTo>
                  <a:lnTo>
                    <a:pt x="204" y="491"/>
                  </a:lnTo>
                  <a:lnTo>
                    <a:pt x="204" y="491"/>
                  </a:lnTo>
                  <a:lnTo>
                    <a:pt x="205" y="492"/>
                  </a:lnTo>
                  <a:lnTo>
                    <a:pt x="205" y="492"/>
                  </a:lnTo>
                  <a:lnTo>
                    <a:pt x="207" y="492"/>
                  </a:lnTo>
                  <a:lnTo>
                    <a:pt x="208" y="492"/>
                  </a:lnTo>
                  <a:lnTo>
                    <a:pt x="209" y="493"/>
                  </a:lnTo>
                  <a:lnTo>
                    <a:pt x="212" y="493"/>
                  </a:lnTo>
                  <a:lnTo>
                    <a:pt x="211" y="493"/>
                  </a:lnTo>
                  <a:lnTo>
                    <a:pt x="212" y="495"/>
                  </a:lnTo>
                  <a:lnTo>
                    <a:pt x="213" y="495"/>
                  </a:lnTo>
                  <a:lnTo>
                    <a:pt x="214" y="495"/>
                  </a:lnTo>
                  <a:lnTo>
                    <a:pt x="214" y="496"/>
                  </a:lnTo>
                  <a:lnTo>
                    <a:pt x="214" y="496"/>
                  </a:lnTo>
                  <a:lnTo>
                    <a:pt x="214" y="497"/>
                  </a:lnTo>
                  <a:lnTo>
                    <a:pt x="214" y="497"/>
                  </a:lnTo>
                  <a:lnTo>
                    <a:pt x="214" y="497"/>
                  </a:lnTo>
                  <a:lnTo>
                    <a:pt x="214" y="499"/>
                  </a:lnTo>
                  <a:lnTo>
                    <a:pt x="214" y="499"/>
                  </a:lnTo>
                  <a:lnTo>
                    <a:pt x="216" y="499"/>
                  </a:lnTo>
                  <a:lnTo>
                    <a:pt x="217" y="497"/>
                  </a:lnTo>
                  <a:lnTo>
                    <a:pt x="218" y="497"/>
                  </a:lnTo>
                  <a:lnTo>
                    <a:pt x="220" y="496"/>
                  </a:lnTo>
                  <a:lnTo>
                    <a:pt x="221" y="496"/>
                  </a:lnTo>
                  <a:lnTo>
                    <a:pt x="222" y="496"/>
                  </a:lnTo>
                  <a:lnTo>
                    <a:pt x="224" y="497"/>
                  </a:lnTo>
                  <a:lnTo>
                    <a:pt x="224" y="497"/>
                  </a:lnTo>
                  <a:lnTo>
                    <a:pt x="225" y="497"/>
                  </a:lnTo>
                  <a:lnTo>
                    <a:pt x="224" y="496"/>
                  </a:lnTo>
                  <a:lnTo>
                    <a:pt x="226" y="497"/>
                  </a:lnTo>
                  <a:lnTo>
                    <a:pt x="226" y="497"/>
                  </a:lnTo>
                  <a:lnTo>
                    <a:pt x="228" y="497"/>
                  </a:lnTo>
                  <a:lnTo>
                    <a:pt x="229" y="499"/>
                  </a:lnTo>
                  <a:lnTo>
                    <a:pt x="231" y="499"/>
                  </a:lnTo>
                  <a:lnTo>
                    <a:pt x="231" y="499"/>
                  </a:lnTo>
                  <a:lnTo>
                    <a:pt x="233" y="499"/>
                  </a:lnTo>
                  <a:lnTo>
                    <a:pt x="233" y="499"/>
                  </a:lnTo>
                  <a:lnTo>
                    <a:pt x="234" y="499"/>
                  </a:lnTo>
                  <a:lnTo>
                    <a:pt x="234" y="499"/>
                  </a:lnTo>
                  <a:lnTo>
                    <a:pt x="237" y="499"/>
                  </a:lnTo>
                  <a:lnTo>
                    <a:pt x="239" y="499"/>
                  </a:lnTo>
                  <a:lnTo>
                    <a:pt x="242" y="499"/>
                  </a:lnTo>
                  <a:lnTo>
                    <a:pt x="245" y="500"/>
                  </a:lnTo>
                  <a:lnTo>
                    <a:pt x="245" y="500"/>
                  </a:lnTo>
                  <a:lnTo>
                    <a:pt x="246" y="500"/>
                  </a:lnTo>
                  <a:lnTo>
                    <a:pt x="247" y="500"/>
                  </a:lnTo>
                  <a:lnTo>
                    <a:pt x="247" y="501"/>
                  </a:lnTo>
                  <a:lnTo>
                    <a:pt x="247" y="501"/>
                  </a:lnTo>
                  <a:lnTo>
                    <a:pt x="248" y="501"/>
                  </a:lnTo>
                  <a:lnTo>
                    <a:pt x="250" y="501"/>
                  </a:lnTo>
                  <a:lnTo>
                    <a:pt x="251" y="503"/>
                  </a:lnTo>
                  <a:lnTo>
                    <a:pt x="252" y="503"/>
                  </a:lnTo>
                  <a:lnTo>
                    <a:pt x="252" y="503"/>
                  </a:lnTo>
                  <a:lnTo>
                    <a:pt x="254" y="503"/>
                  </a:lnTo>
                  <a:lnTo>
                    <a:pt x="255" y="503"/>
                  </a:lnTo>
                  <a:lnTo>
                    <a:pt x="256" y="503"/>
                  </a:lnTo>
                  <a:lnTo>
                    <a:pt x="256" y="504"/>
                  </a:lnTo>
                  <a:lnTo>
                    <a:pt x="259" y="504"/>
                  </a:lnTo>
                  <a:lnTo>
                    <a:pt x="262" y="504"/>
                  </a:lnTo>
                  <a:lnTo>
                    <a:pt x="264" y="505"/>
                  </a:lnTo>
                  <a:lnTo>
                    <a:pt x="263" y="505"/>
                  </a:lnTo>
                  <a:lnTo>
                    <a:pt x="265" y="508"/>
                  </a:lnTo>
                  <a:lnTo>
                    <a:pt x="267" y="506"/>
                  </a:lnTo>
                  <a:lnTo>
                    <a:pt x="267" y="506"/>
                  </a:lnTo>
                  <a:lnTo>
                    <a:pt x="267" y="506"/>
                  </a:lnTo>
                  <a:lnTo>
                    <a:pt x="267" y="505"/>
                  </a:lnTo>
                  <a:lnTo>
                    <a:pt x="268" y="505"/>
                  </a:lnTo>
                  <a:lnTo>
                    <a:pt x="268" y="505"/>
                  </a:lnTo>
                  <a:lnTo>
                    <a:pt x="268" y="505"/>
                  </a:lnTo>
                  <a:lnTo>
                    <a:pt x="269" y="505"/>
                  </a:lnTo>
                  <a:lnTo>
                    <a:pt x="269" y="504"/>
                  </a:lnTo>
                  <a:lnTo>
                    <a:pt x="271" y="504"/>
                  </a:lnTo>
                  <a:lnTo>
                    <a:pt x="271" y="503"/>
                  </a:lnTo>
                  <a:lnTo>
                    <a:pt x="271" y="501"/>
                  </a:lnTo>
                  <a:lnTo>
                    <a:pt x="271" y="500"/>
                  </a:lnTo>
                  <a:lnTo>
                    <a:pt x="272" y="500"/>
                  </a:lnTo>
                  <a:lnTo>
                    <a:pt x="273" y="500"/>
                  </a:lnTo>
                  <a:lnTo>
                    <a:pt x="280" y="491"/>
                  </a:lnTo>
                  <a:lnTo>
                    <a:pt x="285" y="479"/>
                  </a:lnTo>
                  <a:lnTo>
                    <a:pt x="290" y="467"/>
                  </a:lnTo>
                  <a:lnTo>
                    <a:pt x="294" y="455"/>
                  </a:lnTo>
                  <a:lnTo>
                    <a:pt x="297" y="453"/>
                  </a:lnTo>
                  <a:lnTo>
                    <a:pt x="300" y="450"/>
                  </a:lnTo>
                  <a:lnTo>
                    <a:pt x="301" y="446"/>
                  </a:lnTo>
                  <a:lnTo>
                    <a:pt x="300" y="446"/>
                  </a:lnTo>
                  <a:lnTo>
                    <a:pt x="301" y="445"/>
                  </a:lnTo>
                  <a:lnTo>
                    <a:pt x="301" y="445"/>
                  </a:lnTo>
                  <a:lnTo>
                    <a:pt x="302" y="444"/>
                  </a:lnTo>
                  <a:lnTo>
                    <a:pt x="302" y="442"/>
                  </a:lnTo>
                  <a:lnTo>
                    <a:pt x="301" y="444"/>
                  </a:lnTo>
                  <a:lnTo>
                    <a:pt x="302" y="438"/>
                  </a:lnTo>
                  <a:lnTo>
                    <a:pt x="302" y="438"/>
                  </a:lnTo>
                  <a:lnTo>
                    <a:pt x="302" y="437"/>
                  </a:lnTo>
                  <a:lnTo>
                    <a:pt x="302" y="436"/>
                  </a:lnTo>
                  <a:lnTo>
                    <a:pt x="302" y="434"/>
                  </a:lnTo>
                  <a:lnTo>
                    <a:pt x="302" y="434"/>
                  </a:lnTo>
                  <a:lnTo>
                    <a:pt x="303" y="434"/>
                  </a:lnTo>
                  <a:lnTo>
                    <a:pt x="303" y="432"/>
                  </a:lnTo>
                  <a:lnTo>
                    <a:pt x="303" y="432"/>
                  </a:lnTo>
                  <a:lnTo>
                    <a:pt x="302" y="429"/>
                  </a:lnTo>
                  <a:lnTo>
                    <a:pt x="303" y="427"/>
                  </a:lnTo>
                  <a:lnTo>
                    <a:pt x="303" y="424"/>
                  </a:lnTo>
                  <a:lnTo>
                    <a:pt x="303" y="424"/>
                  </a:lnTo>
                  <a:lnTo>
                    <a:pt x="303" y="424"/>
                  </a:lnTo>
                  <a:lnTo>
                    <a:pt x="305" y="424"/>
                  </a:lnTo>
                  <a:lnTo>
                    <a:pt x="305" y="421"/>
                  </a:lnTo>
                  <a:lnTo>
                    <a:pt x="305" y="417"/>
                  </a:lnTo>
                  <a:lnTo>
                    <a:pt x="306" y="415"/>
                  </a:lnTo>
                  <a:lnTo>
                    <a:pt x="307" y="412"/>
                  </a:lnTo>
                  <a:lnTo>
                    <a:pt x="309" y="410"/>
                  </a:lnTo>
                  <a:lnTo>
                    <a:pt x="309" y="406"/>
                  </a:lnTo>
                  <a:lnTo>
                    <a:pt x="309" y="406"/>
                  </a:lnTo>
                  <a:lnTo>
                    <a:pt x="310" y="403"/>
                  </a:lnTo>
                  <a:lnTo>
                    <a:pt x="310" y="400"/>
                  </a:lnTo>
                  <a:lnTo>
                    <a:pt x="311" y="398"/>
                  </a:lnTo>
                  <a:lnTo>
                    <a:pt x="311" y="394"/>
                  </a:lnTo>
                  <a:lnTo>
                    <a:pt x="313" y="391"/>
                  </a:lnTo>
                  <a:lnTo>
                    <a:pt x="311" y="391"/>
                  </a:lnTo>
                  <a:lnTo>
                    <a:pt x="313" y="386"/>
                  </a:lnTo>
                  <a:lnTo>
                    <a:pt x="313" y="381"/>
                  </a:lnTo>
                  <a:lnTo>
                    <a:pt x="313" y="382"/>
                  </a:lnTo>
                  <a:lnTo>
                    <a:pt x="314" y="379"/>
                  </a:lnTo>
                  <a:lnTo>
                    <a:pt x="314" y="379"/>
                  </a:lnTo>
                  <a:lnTo>
                    <a:pt x="314" y="378"/>
                  </a:lnTo>
                  <a:lnTo>
                    <a:pt x="314" y="377"/>
                  </a:lnTo>
                  <a:lnTo>
                    <a:pt x="314" y="374"/>
                  </a:lnTo>
                  <a:lnTo>
                    <a:pt x="314" y="374"/>
                  </a:lnTo>
                  <a:lnTo>
                    <a:pt x="315" y="373"/>
                  </a:lnTo>
                  <a:lnTo>
                    <a:pt x="315" y="370"/>
                  </a:lnTo>
                  <a:lnTo>
                    <a:pt x="317" y="369"/>
                  </a:lnTo>
                  <a:lnTo>
                    <a:pt x="317" y="366"/>
                  </a:lnTo>
                  <a:lnTo>
                    <a:pt x="317" y="362"/>
                  </a:lnTo>
                  <a:lnTo>
                    <a:pt x="317" y="360"/>
                  </a:lnTo>
                  <a:lnTo>
                    <a:pt x="317" y="357"/>
                  </a:lnTo>
                  <a:lnTo>
                    <a:pt x="318" y="347"/>
                  </a:lnTo>
                  <a:lnTo>
                    <a:pt x="319" y="336"/>
                  </a:lnTo>
                  <a:lnTo>
                    <a:pt x="320" y="324"/>
                  </a:lnTo>
                  <a:lnTo>
                    <a:pt x="323" y="315"/>
                  </a:lnTo>
                  <a:lnTo>
                    <a:pt x="324" y="305"/>
                  </a:lnTo>
                  <a:lnTo>
                    <a:pt x="324" y="292"/>
                  </a:lnTo>
                  <a:lnTo>
                    <a:pt x="323" y="281"/>
                  </a:lnTo>
                  <a:lnTo>
                    <a:pt x="323" y="270"/>
                  </a:lnTo>
                  <a:lnTo>
                    <a:pt x="323" y="268"/>
                  </a:lnTo>
                  <a:lnTo>
                    <a:pt x="324" y="266"/>
                  </a:lnTo>
                  <a:lnTo>
                    <a:pt x="324" y="263"/>
                  </a:lnTo>
                  <a:lnTo>
                    <a:pt x="326" y="260"/>
                  </a:lnTo>
                  <a:lnTo>
                    <a:pt x="326" y="260"/>
                  </a:lnTo>
                  <a:lnTo>
                    <a:pt x="327" y="260"/>
                  </a:lnTo>
                  <a:lnTo>
                    <a:pt x="328" y="260"/>
                  </a:lnTo>
                  <a:lnTo>
                    <a:pt x="330" y="263"/>
                  </a:lnTo>
                  <a:lnTo>
                    <a:pt x="332" y="264"/>
                  </a:lnTo>
                  <a:lnTo>
                    <a:pt x="335" y="266"/>
                  </a:lnTo>
                  <a:lnTo>
                    <a:pt x="339" y="268"/>
                  </a:lnTo>
                  <a:lnTo>
                    <a:pt x="343" y="272"/>
                  </a:lnTo>
                  <a:lnTo>
                    <a:pt x="344" y="276"/>
                  </a:lnTo>
                  <a:lnTo>
                    <a:pt x="345" y="279"/>
                  </a:lnTo>
                  <a:lnTo>
                    <a:pt x="348" y="283"/>
                  </a:lnTo>
                  <a:lnTo>
                    <a:pt x="349" y="281"/>
                  </a:lnTo>
                  <a:lnTo>
                    <a:pt x="349" y="284"/>
                  </a:lnTo>
                  <a:lnTo>
                    <a:pt x="351" y="285"/>
                  </a:lnTo>
                  <a:lnTo>
                    <a:pt x="353" y="288"/>
                  </a:lnTo>
                  <a:lnTo>
                    <a:pt x="353" y="288"/>
                  </a:lnTo>
                  <a:lnTo>
                    <a:pt x="353" y="288"/>
                  </a:lnTo>
                  <a:lnTo>
                    <a:pt x="353" y="287"/>
                  </a:lnTo>
                  <a:lnTo>
                    <a:pt x="355" y="287"/>
                  </a:lnTo>
                  <a:lnTo>
                    <a:pt x="355" y="288"/>
                  </a:lnTo>
                  <a:lnTo>
                    <a:pt x="356" y="289"/>
                  </a:lnTo>
                  <a:lnTo>
                    <a:pt x="357" y="290"/>
                  </a:lnTo>
                  <a:lnTo>
                    <a:pt x="357" y="292"/>
                  </a:lnTo>
                  <a:lnTo>
                    <a:pt x="357" y="293"/>
                  </a:lnTo>
                  <a:lnTo>
                    <a:pt x="358" y="294"/>
                  </a:lnTo>
                  <a:lnTo>
                    <a:pt x="358" y="294"/>
                  </a:lnTo>
                  <a:lnTo>
                    <a:pt x="357" y="293"/>
                  </a:lnTo>
                  <a:lnTo>
                    <a:pt x="357" y="293"/>
                  </a:lnTo>
                  <a:lnTo>
                    <a:pt x="356" y="293"/>
                  </a:lnTo>
                  <a:lnTo>
                    <a:pt x="357" y="294"/>
                  </a:lnTo>
                  <a:lnTo>
                    <a:pt x="358" y="296"/>
                  </a:lnTo>
                  <a:lnTo>
                    <a:pt x="360" y="297"/>
                  </a:lnTo>
                  <a:lnTo>
                    <a:pt x="358" y="297"/>
                  </a:lnTo>
                  <a:lnTo>
                    <a:pt x="358" y="298"/>
                  </a:lnTo>
                  <a:lnTo>
                    <a:pt x="360" y="300"/>
                  </a:lnTo>
                  <a:lnTo>
                    <a:pt x="360" y="300"/>
                  </a:lnTo>
                  <a:lnTo>
                    <a:pt x="360" y="300"/>
                  </a:lnTo>
                  <a:lnTo>
                    <a:pt x="360" y="300"/>
                  </a:lnTo>
                  <a:lnTo>
                    <a:pt x="361" y="302"/>
                  </a:lnTo>
                  <a:lnTo>
                    <a:pt x="364" y="305"/>
                  </a:lnTo>
                  <a:lnTo>
                    <a:pt x="364" y="307"/>
                  </a:lnTo>
                  <a:lnTo>
                    <a:pt x="364" y="309"/>
                  </a:lnTo>
                  <a:lnTo>
                    <a:pt x="364" y="309"/>
                  </a:lnTo>
                  <a:lnTo>
                    <a:pt x="364" y="310"/>
                  </a:lnTo>
                  <a:lnTo>
                    <a:pt x="362" y="310"/>
                  </a:lnTo>
                  <a:lnTo>
                    <a:pt x="364" y="311"/>
                  </a:lnTo>
                  <a:lnTo>
                    <a:pt x="365" y="311"/>
                  </a:lnTo>
                  <a:lnTo>
                    <a:pt x="365" y="313"/>
                  </a:lnTo>
                  <a:lnTo>
                    <a:pt x="366" y="313"/>
                  </a:lnTo>
                  <a:lnTo>
                    <a:pt x="366" y="317"/>
                  </a:lnTo>
                  <a:lnTo>
                    <a:pt x="369" y="321"/>
                  </a:lnTo>
                  <a:lnTo>
                    <a:pt x="370" y="323"/>
                  </a:lnTo>
                  <a:lnTo>
                    <a:pt x="370" y="327"/>
                  </a:lnTo>
                  <a:lnTo>
                    <a:pt x="370" y="326"/>
                  </a:lnTo>
                  <a:lnTo>
                    <a:pt x="369" y="324"/>
                  </a:lnTo>
                  <a:lnTo>
                    <a:pt x="369" y="324"/>
                  </a:lnTo>
                  <a:lnTo>
                    <a:pt x="370" y="328"/>
                  </a:lnTo>
                  <a:lnTo>
                    <a:pt x="369" y="327"/>
                  </a:lnTo>
                  <a:lnTo>
                    <a:pt x="369" y="326"/>
                  </a:lnTo>
                  <a:lnTo>
                    <a:pt x="368" y="326"/>
                  </a:lnTo>
                  <a:lnTo>
                    <a:pt x="370" y="331"/>
                  </a:lnTo>
                  <a:lnTo>
                    <a:pt x="372" y="336"/>
                  </a:lnTo>
                  <a:lnTo>
                    <a:pt x="374" y="342"/>
                  </a:lnTo>
                  <a:lnTo>
                    <a:pt x="374" y="343"/>
                  </a:lnTo>
                  <a:lnTo>
                    <a:pt x="374" y="344"/>
                  </a:lnTo>
                  <a:lnTo>
                    <a:pt x="374" y="347"/>
                  </a:lnTo>
                  <a:lnTo>
                    <a:pt x="374" y="348"/>
                  </a:lnTo>
                  <a:lnTo>
                    <a:pt x="374" y="348"/>
                  </a:lnTo>
                  <a:lnTo>
                    <a:pt x="374" y="347"/>
                  </a:lnTo>
                  <a:lnTo>
                    <a:pt x="374" y="347"/>
                  </a:lnTo>
                  <a:lnTo>
                    <a:pt x="375" y="348"/>
                  </a:lnTo>
                  <a:lnTo>
                    <a:pt x="375" y="349"/>
                  </a:lnTo>
                  <a:lnTo>
                    <a:pt x="375" y="349"/>
                  </a:lnTo>
                  <a:lnTo>
                    <a:pt x="375" y="351"/>
                  </a:lnTo>
                  <a:lnTo>
                    <a:pt x="375" y="351"/>
                  </a:lnTo>
                  <a:lnTo>
                    <a:pt x="375" y="351"/>
                  </a:lnTo>
                  <a:lnTo>
                    <a:pt x="375" y="352"/>
                  </a:lnTo>
                  <a:lnTo>
                    <a:pt x="375" y="352"/>
                  </a:lnTo>
                  <a:lnTo>
                    <a:pt x="374" y="352"/>
                  </a:lnTo>
                  <a:lnTo>
                    <a:pt x="375" y="355"/>
                  </a:lnTo>
                  <a:lnTo>
                    <a:pt x="375" y="356"/>
                  </a:lnTo>
                  <a:lnTo>
                    <a:pt x="377" y="356"/>
                  </a:lnTo>
                  <a:lnTo>
                    <a:pt x="378" y="357"/>
                  </a:lnTo>
                  <a:lnTo>
                    <a:pt x="378" y="360"/>
                  </a:lnTo>
                  <a:lnTo>
                    <a:pt x="378" y="362"/>
                  </a:lnTo>
                  <a:lnTo>
                    <a:pt x="378" y="365"/>
                  </a:lnTo>
                  <a:lnTo>
                    <a:pt x="379" y="368"/>
                  </a:lnTo>
                  <a:lnTo>
                    <a:pt x="379" y="368"/>
                  </a:lnTo>
                  <a:lnTo>
                    <a:pt x="378" y="369"/>
                  </a:lnTo>
                  <a:lnTo>
                    <a:pt x="378" y="370"/>
                  </a:lnTo>
                  <a:lnTo>
                    <a:pt x="378" y="373"/>
                  </a:lnTo>
                  <a:lnTo>
                    <a:pt x="379" y="373"/>
                  </a:lnTo>
                  <a:lnTo>
                    <a:pt x="381" y="376"/>
                  </a:lnTo>
                  <a:lnTo>
                    <a:pt x="381" y="377"/>
                  </a:lnTo>
                  <a:lnTo>
                    <a:pt x="381" y="379"/>
                  </a:lnTo>
                  <a:lnTo>
                    <a:pt x="381" y="382"/>
                  </a:lnTo>
                  <a:lnTo>
                    <a:pt x="381" y="386"/>
                  </a:lnTo>
                  <a:lnTo>
                    <a:pt x="382" y="386"/>
                  </a:lnTo>
                  <a:lnTo>
                    <a:pt x="382" y="386"/>
                  </a:lnTo>
                  <a:lnTo>
                    <a:pt x="382" y="387"/>
                  </a:lnTo>
                  <a:lnTo>
                    <a:pt x="383" y="387"/>
                  </a:lnTo>
                  <a:lnTo>
                    <a:pt x="382" y="393"/>
                  </a:lnTo>
                  <a:lnTo>
                    <a:pt x="383" y="396"/>
                  </a:lnTo>
                  <a:lnTo>
                    <a:pt x="383" y="400"/>
                  </a:lnTo>
                  <a:lnTo>
                    <a:pt x="383" y="406"/>
                  </a:lnTo>
                  <a:lnTo>
                    <a:pt x="383" y="404"/>
                  </a:lnTo>
                  <a:lnTo>
                    <a:pt x="383" y="407"/>
                  </a:lnTo>
                  <a:lnTo>
                    <a:pt x="383" y="408"/>
                  </a:lnTo>
                  <a:lnTo>
                    <a:pt x="383" y="411"/>
                  </a:lnTo>
                  <a:lnTo>
                    <a:pt x="383" y="412"/>
                  </a:lnTo>
                  <a:lnTo>
                    <a:pt x="383" y="412"/>
                  </a:lnTo>
                  <a:lnTo>
                    <a:pt x="383" y="414"/>
                  </a:lnTo>
                  <a:lnTo>
                    <a:pt x="382" y="414"/>
                  </a:lnTo>
                  <a:lnTo>
                    <a:pt x="382" y="414"/>
                  </a:lnTo>
                  <a:lnTo>
                    <a:pt x="382" y="416"/>
                  </a:lnTo>
                  <a:lnTo>
                    <a:pt x="382" y="417"/>
                  </a:lnTo>
                  <a:lnTo>
                    <a:pt x="382" y="420"/>
                  </a:lnTo>
                  <a:lnTo>
                    <a:pt x="382" y="421"/>
                  </a:lnTo>
                  <a:lnTo>
                    <a:pt x="382" y="423"/>
                  </a:lnTo>
                  <a:lnTo>
                    <a:pt x="382" y="424"/>
                  </a:lnTo>
                  <a:lnTo>
                    <a:pt x="381" y="427"/>
                  </a:lnTo>
                  <a:lnTo>
                    <a:pt x="381" y="429"/>
                  </a:lnTo>
                  <a:lnTo>
                    <a:pt x="382" y="433"/>
                  </a:lnTo>
                  <a:lnTo>
                    <a:pt x="381" y="432"/>
                  </a:lnTo>
                  <a:lnTo>
                    <a:pt x="381" y="433"/>
                  </a:lnTo>
                  <a:lnTo>
                    <a:pt x="381" y="433"/>
                  </a:lnTo>
                  <a:lnTo>
                    <a:pt x="379" y="433"/>
                  </a:lnTo>
                  <a:lnTo>
                    <a:pt x="379" y="434"/>
                  </a:lnTo>
                  <a:lnTo>
                    <a:pt x="381" y="436"/>
                  </a:lnTo>
                  <a:lnTo>
                    <a:pt x="379" y="434"/>
                  </a:lnTo>
                  <a:lnTo>
                    <a:pt x="379" y="436"/>
                  </a:lnTo>
                  <a:lnTo>
                    <a:pt x="379" y="437"/>
                  </a:lnTo>
                  <a:lnTo>
                    <a:pt x="381" y="437"/>
                  </a:lnTo>
                  <a:lnTo>
                    <a:pt x="381" y="436"/>
                  </a:lnTo>
                  <a:lnTo>
                    <a:pt x="382" y="438"/>
                  </a:lnTo>
                  <a:lnTo>
                    <a:pt x="382" y="440"/>
                  </a:lnTo>
                  <a:lnTo>
                    <a:pt x="381" y="440"/>
                  </a:lnTo>
                  <a:lnTo>
                    <a:pt x="381" y="441"/>
                  </a:lnTo>
                  <a:lnTo>
                    <a:pt x="381" y="442"/>
                  </a:lnTo>
                  <a:lnTo>
                    <a:pt x="381" y="444"/>
                  </a:lnTo>
                  <a:lnTo>
                    <a:pt x="382" y="445"/>
                  </a:lnTo>
                  <a:lnTo>
                    <a:pt x="382" y="446"/>
                  </a:lnTo>
                  <a:lnTo>
                    <a:pt x="382" y="448"/>
                  </a:lnTo>
                  <a:lnTo>
                    <a:pt x="381" y="448"/>
                  </a:lnTo>
                  <a:lnTo>
                    <a:pt x="381" y="448"/>
                  </a:lnTo>
                  <a:lnTo>
                    <a:pt x="381" y="449"/>
                  </a:lnTo>
                  <a:lnTo>
                    <a:pt x="381" y="450"/>
                  </a:lnTo>
                  <a:lnTo>
                    <a:pt x="379" y="450"/>
                  </a:lnTo>
                  <a:lnTo>
                    <a:pt x="379" y="451"/>
                  </a:lnTo>
                  <a:lnTo>
                    <a:pt x="379" y="453"/>
                  </a:lnTo>
                  <a:lnTo>
                    <a:pt x="381" y="453"/>
                  </a:lnTo>
                  <a:lnTo>
                    <a:pt x="379" y="458"/>
                  </a:lnTo>
                  <a:lnTo>
                    <a:pt x="378" y="462"/>
                  </a:lnTo>
                  <a:lnTo>
                    <a:pt x="377" y="466"/>
                  </a:lnTo>
                  <a:lnTo>
                    <a:pt x="377" y="467"/>
                  </a:lnTo>
                  <a:lnTo>
                    <a:pt x="377" y="467"/>
                  </a:lnTo>
                  <a:lnTo>
                    <a:pt x="377" y="466"/>
                  </a:lnTo>
                  <a:lnTo>
                    <a:pt x="378" y="466"/>
                  </a:lnTo>
                  <a:lnTo>
                    <a:pt x="378" y="466"/>
                  </a:lnTo>
                  <a:lnTo>
                    <a:pt x="378" y="468"/>
                  </a:lnTo>
                  <a:lnTo>
                    <a:pt x="378" y="470"/>
                  </a:lnTo>
                  <a:lnTo>
                    <a:pt x="377" y="471"/>
                  </a:lnTo>
                  <a:lnTo>
                    <a:pt x="377" y="472"/>
                  </a:lnTo>
                  <a:lnTo>
                    <a:pt x="377" y="472"/>
                  </a:lnTo>
                  <a:lnTo>
                    <a:pt x="375" y="478"/>
                  </a:lnTo>
                  <a:lnTo>
                    <a:pt x="375" y="476"/>
                  </a:lnTo>
                  <a:lnTo>
                    <a:pt x="374" y="480"/>
                  </a:lnTo>
                  <a:lnTo>
                    <a:pt x="374" y="480"/>
                  </a:lnTo>
                  <a:lnTo>
                    <a:pt x="375" y="479"/>
                  </a:lnTo>
                  <a:lnTo>
                    <a:pt x="375" y="478"/>
                  </a:lnTo>
                  <a:lnTo>
                    <a:pt x="375" y="482"/>
                  </a:lnTo>
                  <a:lnTo>
                    <a:pt x="375" y="484"/>
                  </a:lnTo>
                  <a:lnTo>
                    <a:pt x="375" y="487"/>
                  </a:lnTo>
                  <a:lnTo>
                    <a:pt x="374" y="489"/>
                  </a:lnTo>
                  <a:lnTo>
                    <a:pt x="373" y="488"/>
                  </a:lnTo>
                  <a:lnTo>
                    <a:pt x="374" y="488"/>
                  </a:lnTo>
                  <a:lnTo>
                    <a:pt x="374" y="488"/>
                  </a:lnTo>
                  <a:lnTo>
                    <a:pt x="373" y="487"/>
                  </a:lnTo>
                  <a:lnTo>
                    <a:pt x="373" y="487"/>
                  </a:lnTo>
                  <a:lnTo>
                    <a:pt x="373" y="488"/>
                  </a:lnTo>
                  <a:lnTo>
                    <a:pt x="372" y="488"/>
                  </a:lnTo>
                  <a:lnTo>
                    <a:pt x="372" y="489"/>
                  </a:lnTo>
                  <a:lnTo>
                    <a:pt x="372" y="491"/>
                  </a:lnTo>
                  <a:lnTo>
                    <a:pt x="372" y="492"/>
                  </a:lnTo>
                  <a:lnTo>
                    <a:pt x="372" y="493"/>
                  </a:lnTo>
                  <a:lnTo>
                    <a:pt x="372" y="495"/>
                  </a:lnTo>
                  <a:lnTo>
                    <a:pt x="372" y="497"/>
                  </a:lnTo>
                  <a:lnTo>
                    <a:pt x="370" y="501"/>
                  </a:lnTo>
                  <a:lnTo>
                    <a:pt x="369" y="505"/>
                  </a:lnTo>
                  <a:lnTo>
                    <a:pt x="369" y="509"/>
                  </a:lnTo>
                  <a:lnTo>
                    <a:pt x="368" y="513"/>
                  </a:lnTo>
                  <a:lnTo>
                    <a:pt x="366" y="513"/>
                  </a:lnTo>
                  <a:lnTo>
                    <a:pt x="366" y="513"/>
                  </a:lnTo>
                  <a:lnTo>
                    <a:pt x="366" y="514"/>
                  </a:lnTo>
                  <a:lnTo>
                    <a:pt x="365" y="514"/>
                  </a:lnTo>
                  <a:lnTo>
                    <a:pt x="365" y="516"/>
                  </a:lnTo>
                  <a:lnTo>
                    <a:pt x="365" y="517"/>
                  </a:lnTo>
                  <a:lnTo>
                    <a:pt x="365" y="517"/>
                  </a:lnTo>
                  <a:lnTo>
                    <a:pt x="365" y="518"/>
                  </a:lnTo>
                  <a:lnTo>
                    <a:pt x="364" y="520"/>
                  </a:lnTo>
                  <a:lnTo>
                    <a:pt x="364" y="522"/>
                  </a:lnTo>
                  <a:lnTo>
                    <a:pt x="364" y="522"/>
                  </a:lnTo>
                  <a:lnTo>
                    <a:pt x="362" y="523"/>
                  </a:lnTo>
                  <a:lnTo>
                    <a:pt x="364" y="523"/>
                  </a:lnTo>
                  <a:lnTo>
                    <a:pt x="365" y="523"/>
                  </a:lnTo>
                  <a:lnTo>
                    <a:pt x="365" y="522"/>
                  </a:lnTo>
                  <a:lnTo>
                    <a:pt x="366" y="522"/>
                  </a:lnTo>
                  <a:lnTo>
                    <a:pt x="368" y="522"/>
                  </a:lnTo>
                  <a:lnTo>
                    <a:pt x="368" y="521"/>
                  </a:lnTo>
                  <a:lnTo>
                    <a:pt x="368" y="521"/>
                  </a:lnTo>
                  <a:lnTo>
                    <a:pt x="368" y="520"/>
                  </a:lnTo>
                  <a:lnTo>
                    <a:pt x="369" y="520"/>
                  </a:lnTo>
                  <a:lnTo>
                    <a:pt x="370" y="520"/>
                  </a:lnTo>
                  <a:lnTo>
                    <a:pt x="370" y="520"/>
                  </a:lnTo>
                  <a:lnTo>
                    <a:pt x="370" y="521"/>
                  </a:lnTo>
                  <a:lnTo>
                    <a:pt x="370" y="521"/>
                  </a:lnTo>
                  <a:lnTo>
                    <a:pt x="370" y="521"/>
                  </a:lnTo>
                  <a:lnTo>
                    <a:pt x="370" y="521"/>
                  </a:lnTo>
                  <a:lnTo>
                    <a:pt x="372" y="521"/>
                  </a:lnTo>
                  <a:lnTo>
                    <a:pt x="372" y="520"/>
                  </a:lnTo>
                  <a:lnTo>
                    <a:pt x="372" y="521"/>
                  </a:lnTo>
                  <a:lnTo>
                    <a:pt x="372" y="521"/>
                  </a:lnTo>
                  <a:lnTo>
                    <a:pt x="373" y="521"/>
                  </a:lnTo>
                  <a:lnTo>
                    <a:pt x="373" y="521"/>
                  </a:lnTo>
                  <a:lnTo>
                    <a:pt x="372" y="521"/>
                  </a:lnTo>
                  <a:lnTo>
                    <a:pt x="373" y="520"/>
                  </a:lnTo>
                  <a:lnTo>
                    <a:pt x="374" y="520"/>
                  </a:lnTo>
                  <a:lnTo>
                    <a:pt x="375" y="520"/>
                  </a:lnTo>
                  <a:lnTo>
                    <a:pt x="375" y="520"/>
                  </a:lnTo>
                  <a:lnTo>
                    <a:pt x="375" y="521"/>
                  </a:lnTo>
                  <a:lnTo>
                    <a:pt x="375" y="522"/>
                  </a:lnTo>
                  <a:lnTo>
                    <a:pt x="377" y="521"/>
                  </a:lnTo>
                  <a:lnTo>
                    <a:pt x="377" y="521"/>
                  </a:lnTo>
                  <a:lnTo>
                    <a:pt x="377" y="521"/>
                  </a:lnTo>
                  <a:lnTo>
                    <a:pt x="377" y="520"/>
                  </a:lnTo>
                  <a:lnTo>
                    <a:pt x="378" y="521"/>
                  </a:lnTo>
                  <a:lnTo>
                    <a:pt x="379" y="520"/>
                  </a:lnTo>
                  <a:lnTo>
                    <a:pt x="381" y="520"/>
                  </a:lnTo>
                  <a:lnTo>
                    <a:pt x="382" y="520"/>
                  </a:lnTo>
                  <a:lnTo>
                    <a:pt x="382" y="520"/>
                  </a:lnTo>
                  <a:lnTo>
                    <a:pt x="381" y="520"/>
                  </a:lnTo>
                  <a:lnTo>
                    <a:pt x="381" y="521"/>
                  </a:lnTo>
                  <a:lnTo>
                    <a:pt x="382" y="521"/>
                  </a:lnTo>
                  <a:lnTo>
                    <a:pt x="382" y="521"/>
                  </a:lnTo>
                  <a:lnTo>
                    <a:pt x="382" y="522"/>
                  </a:lnTo>
                  <a:lnTo>
                    <a:pt x="385" y="521"/>
                  </a:lnTo>
                  <a:lnTo>
                    <a:pt x="387" y="520"/>
                  </a:lnTo>
                  <a:lnTo>
                    <a:pt x="387" y="521"/>
                  </a:lnTo>
                  <a:lnTo>
                    <a:pt x="389" y="521"/>
                  </a:lnTo>
                  <a:lnTo>
                    <a:pt x="390" y="521"/>
                  </a:lnTo>
                  <a:lnTo>
                    <a:pt x="389" y="521"/>
                  </a:lnTo>
                  <a:lnTo>
                    <a:pt x="389" y="521"/>
                  </a:lnTo>
                  <a:lnTo>
                    <a:pt x="390" y="520"/>
                  </a:lnTo>
                  <a:lnTo>
                    <a:pt x="390" y="521"/>
                  </a:lnTo>
                  <a:lnTo>
                    <a:pt x="390" y="520"/>
                  </a:lnTo>
                  <a:lnTo>
                    <a:pt x="390" y="521"/>
                  </a:lnTo>
                  <a:lnTo>
                    <a:pt x="390" y="521"/>
                  </a:lnTo>
                  <a:lnTo>
                    <a:pt x="390" y="521"/>
                  </a:lnTo>
                  <a:lnTo>
                    <a:pt x="391" y="521"/>
                  </a:lnTo>
                  <a:lnTo>
                    <a:pt x="391" y="521"/>
                  </a:lnTo>
                  <a:lnTo>
                    <a:pt x="391" y="521"/>
                  </a:lnTo>
                  <a:lnTo>
                    <a:pt x="392" y="521"/>
                  </a:lnTo>
                  <a:lnTo>
                    <a:pt x="392" y="520"/>
                  </a:lnTo>
                  <a:lnTo>
                    <a:pt x="394" y="520"/>
                  </a:lnTo>
                  <a:lnTo>
                    <a:pt x="396" y="520"/>
                  </a:lnTo>
                  <a:lnTo>
                    <a:pt x="396" y="520"/>
                  </a:lnTo>
                  <a:lnTo>
                    <a:pt x="396" y="520"/>
                  </a:lnTo>
                  <a:lnTo>
                    <a:pt x="396" y="521"/>
                  </a:lnTo>
                  <a:lnTo>
                    <a:pt x="398" y="521"/>
                  </a:lnTo>
                  <a:lnTo>
                    <a:pt x="398" y="520"/>
                  </a:lnTo>
                  <a:lnTo>
                    <a:pt x="399" y="518"/>
                  </a:lnTo>
                  <a:lnTo>
                    <a:pt x="399" y="520"/>
                  </a:lnTo>
                  <a:lnTo>
                    <a:pt x="400" y="520"/>
                  </a:lnTo>
                  <a:lnTo>
                    <a:pt x="402" y="520"/>
                  </a:lnTo>
                  <a:lnTo>
                    <a:pt x="402" y="518"/>
                  </a:lnTo>
                  <a:lnTo>
                    <a:pt x="403" y="518"/>
                  </a:lnTo>
                  <a:lnTo>
                    <a:pt x="403" y="517"/>
                  </a:lnTo>
                  <a:lnTo>
                    <a:pt x="404" y="518"/>
                  </a:lnTo>
                  <a:lnTo>
                    <a:pt x="406" y="517"/>
                  </a:lnTo>
                  <a:lnTo>
                    <a:pt x="407" y="517"/>
                  </a:lnTo>
                  <a:lnTo>
                    <a:pt x="408" y="517"/>
                  </a:lnTo>
                  <a:lnTo>
                    <a:pt x="408" y="517"/>
                  </a:lnTo>
                  <a:lnTo>
                    <a:pt x="409" y="518"/>
                  </a:lnTo>
                  <a:lnTo>
                    <a:pt x="409" y="517"/>
                  </a:lnTo>
                  <a:lnTo>
                    <a:pt x="411" y="517"/>
                  </a:lnTo>
                  <a:lnTo>
                    <a:pt x="411" y="517"/>
                  </a:lnTo>
                  <a:lnTo>
                    <a:pt x="411" y="518"/>
                  </a:lnTo>
                  <a:lnTo>
                    <a:pt x="411" y="518"/>
                  </a:lnTo>
                  <a:lnTo>
                    <a:pt x="412" y="518"/>
                  </a:lnTo>
                  <a:lnTo>
                    <a:pt x="413" y="518"/>
                  </a:lnTo>
                  <a:lnTo>
                    <a:pt x="413" y="518"/>
                  </a:lnTo>
                  <a:lnTo>
                    <a:pt x="415" y="518"/>
                  </a:lnTo>
                  <a:lnTo>
                    <a:pt x="415" y="518"/>
                  </a:lnTo>
                  <a:lnTo>
                    <a:pt x="416" y="518"/>
                  </a:lnTo>
                  <a:lnTo>
                    <a:pt x="417" y="517"/>
                  </a:lnTo>
                  <a:lnTo>
                    <a:pt x="417" y="518"/>
                  </a:lnTo>
                  <a:lnTo>
                    <a:pt x="417" y="518"/>
                  </a:lnTo>
                  <a:lnTo>
                    <a:pt x="417" y="520"/>
                  </a:lnTo>
                  <a:lnTo>
                    <a:pt x="417" y="520"/>
                  </a:lnTo>
                  <a:lnTo>
                    <a:pt x="419" y="518"/>
                  </a:lnTo>
                  <a:lnTo>
                    <a:pt x="419" y="520"/>
                  </a:lnTo>
                  <a:lnTo>
                    <a:pt x="419" y="520"/>
                  </a:lnTo>
                  <a:lnTo>
                    <a:pt x="419" y="518"/>
                  </a:lnTo>
                  <a:lnTo>
                    <a:pt x="419" y="518"/>
                  </a:lnTo>
                  <a:lnTo>
                    <a:pt x="419" y="517"/>
                  </a:lnTo>
                  <a:lnTo>
                    <a:pt x="420" y="517"/>
                  </a:lnTo>
                  <a:lnTo>
                    <a:pt x="420" y="518"/>
                  </a:lnTo>
                  <a:lnTo>
                    <a:pt x="420" y="518"/>
                  </a:lnTo>
                  <a:lnTo>
                    <a:pt x="421" y="517"/>
                  </a:lnTo>
                  <a:lnTo>
                    <a:pt x="421" y="516"/>
                  </a:lnTo>
                  <a:lnTo>
                    <a:pt x="421" y="516"/>
                  </a:lnTo>
                  <a:lnTo>
                    <a:pt x="423" y="516"/>
                  </a:lnTo>
                  <a:lnTo>
                    <a:pt x="423" y="517"/>
                  </a:lnTo>
                  <a:lnTo>
                    <a:pt x="423" y="517"/>
                  </a:lnTo>
                  <a:lnTo>
                    <a:pt x="423" y="517"/>
                  </a:lnTo>
                  <a:lnTo>
                    <a:pt x="424" y="518"/>
                  </a:lnTo>
                  <a:lnTo>
                    <a:pt x="424" y="517"/>
                  </a:lnTo>
                  <a:lnTo>
                    <a:pt x="424" y="517"/>
                  </a:lnTo>
                  <a:lnTo>
                    <a:pt x="427" y="517"/>
                  </a:lnTo>
                  <a:lnTo>
                    <a:pt x="428" y="518"/>
                  </a:lnTo>
                  <a:lnTo>
                    <a:pt x="429" y="518"/>
                  </a:lnTo>
                  <a:lnTo>
                    <a:pt x="428" y="517"/>
                  </a:lnTo>
                  <a:lnTo>
                    <a:pt x="428" y="517"/>
                  </a:lnTo>
                  <a:lnTo>
                    <a:pt x="429" y="516"/>
                  </a:lnTo>
                  <a:lnTo>
                    <a:pt x="429" y="517"/>
                  </a:lnTo>
                  <a:lnTo>
                    <a:pt x="430" y="517"/>
                  </a:lnTo>
                  <a:lnTo>
                    <a:pt x="430" y="516"/>
                  </a:lnTo>
                  <a:lnTo>
                    <a:pt x="432" y="517"/>
                  </a:lnTo>
                  <a:lnTo>
                    <a:pt x="432" y="517"/>
                  </a:lnTo>
                  <a:lnTo>
                    <a:pt x="433" y="517"/>
                  </a:lnTo>
                  <a:lnTo>
                    <a:pt x="433" y="517"/>
                  </a:lnTo>
                  <a:lnTo>
                    <a:pt x="432" y="517"/>
                  </a:lnTo>
                  <a:lnTo>
                    <a:pt x="433" y="516"/>
                  </a:lnTo>
                  <a:lnTo>
                    <a:pt x="434" y="516"/>
                  </a:lnTo>
                  <a:lnTo>
                    <a:pt x="434" y="516"/>
                  </a:lnTo>
                  <a:lnTo>
                    <a:pt x="436" y="516"/>
                  </a:lnTo>
                  <a:lnTo>
                    <a:pt x="436" y="517"/>
                  </a:lnTo>
                  <a:lnTo>
                    <a:pt x="436" y="516"/>
                  </a:lnTo>
                  <a:lnTo>
                    <a:pt x="436" y="517"/>
                  </a:lnTo>
                  <a:lnTo>
                    <a:pt x="436" y="517"/>
                  </a:lnTo>
                  <a:lnTo>
                    <a:pt x="436" y="517"/>
                  </a:lnTo>
                  <a:lnTo>
                    <a:pt x="436" y="517"/>
                  </a:lnTo>
                  <a:lnTo>
                    <a:pt x="437" y="518"/>
                  </a:lnTo>
                  <a:lnTo>
                    <a:pt x="437" y="517"/>
                  </a:lnTo>
                  <a:lnTo>
                    <a:pt x="438" y="517"/>
                  </a:lnTo>
                  <a:lnTo>
                    <a:pt x="438" y="516"/>
                  </a:lnTo>
                  <a:lnTo>
                    <a:pt x="440" y="517"/>
                  </a:lnTo>
                  <a:lnTo>
                    <a:pt x="441" y="516"/>
                  </a:lnTo>
                  <a:lnTo>
                    <a:pt x="442" y="516"/>
                  </a:lnTo>
                  <a:lnTo>
                    <a:pt x="444" y="516"/>
                  </a:lnTo>
                  <a:lnTo>
                    <a:pt x="444" y="516"/>
                  </a:lnTo>
                  <a:lnTo>
                    <a:pt x="445" y="516"/>
                  </a:lnTo>
                  <a:lnTo>
                    <a:pt x="445" y="517"/>
                  </a:lnTo>
                  <a:lnTo>
                    <a:pt x="445" y="517"/>
                  </a:lnTo>
                  <a:lnTo>
                    <a:pt x="445" y="516"/>
                  </a:lnTo>
                  <a:lnTo>
                    <a:pt x="446" y="516"/>
                  </a:lnTo>
                  <a:lnTo>
                    <a:pt x="446" y="517"/>
                  </a:lnTo>
                  <a:lnTo>
                    <a:pt x="447" y="516"/>
                  </a:lnTo>
                  <a:lnTo>
                    <a:pt x="447" y="517"/>
                  </a:lnTo>
                  <a:lnTo>
                    <a:pt x="449" y="517"/>
                  </a:lnTo>
                  <a:lnTo>
                    <a:pt x="449" y="517"/>
                  </a:lnTo>
                  <a:lnTo>
                    <a:pt x="450" y="517"/>
                  </a:lnTo>
                  <a:lnTo>
                    <a:pt x="451" y="517"/>
                  </a:lnTo>
                  <a:lnTo>
                    <a:pt x="453" y="517"/>
                  </a:lnTo>
                  <a:lnTo>
                    <a:pt x="453" y="517"/>
                  </a:lnTo>
                  <a:lnTo>
                    <a:pt x="453" y="517"/>
                  </a:lnTo>
                  <a:lnTo>
                    <a:pt x="454" y="517"/>
                  </a:lnTo>
                  <a:lnTo>
                    <a:pt x="455" y="517"/>
                  </a:lnTo>
                  <a:lnTo>
                    <a:pt x="455" y="517"/>
                  </a:lnTo>
                  <a:lnTo>
                    <a:pt x="457" y="518"/>
                  </a:lnTo>
                  <a:lnTo>
                    <a:pt x="457" y="518"/>
                  </a:lnTo>
                  <a:lnTo>
                    <a:pt x="457" y="520"/>
                  </a:lnTo>
                  <a:lnTo>
                    <a:pt x="457" y="518"/>
                  </a:lnTo>
                  <a:lnTo>
                    <a:pt x="457" y="520"/>
                  </a:lnTo>
                  <a:lnTo>
                    <a:pt x="457" y="520"/>
                  </a:lnTo>
                  <a:lnTo>
                    <a:pt x="457" y="520"/>
                  </a:lnTo>
                  <a:lnTo>
                    <a:pt x="458" y="520"/>
                  </a:lnTo>
                  <a:lnTo>
                    <a:pt x="458" y="518"/>
                  </a:lnTo>
                  <a:lnTo>
                    <a:pt x="458" y="517"/>
                  </a:lnTo>
                  <a:lnTo>
                    <a:pt x="459" y="516"/>
                  </a:lnTo>
                  <a:lnTo>
                    <a:pt x="459" y="516"/>
                  </a:lnTo>
                  <a:lnTo>
                    <a:pt x="461" y="514"/>
                  </a:lnTo>
                  <a:lnTo>
                    <a:pt x="461" y="516"/>
                  </a:lnTo>
                  <a:lnTo>
                    <a:pt x="462" y="516"/>
                  </a:lnTo>
                  <a:lnTo>
                    <a:pt x="462" y="516"/>
                  </a:lnTo>
                  <a:lnTo>
                    <a:pt x="462" y="514"/>
                  </a:lnTo>
                  <a:lnTo>
                    <a:pt x="462" y="514"/>
                  </a:lnTo>
                  <a:lnTo>
                    <a:pt x="463" y="514"/>
                  </a:lnTo>
                  <a:lnTo>
                    <a:pt x="463" y="516"/>
                  </a:lnTo>
                  <a:lnTo>
                    <a:pt x="464" y="514"/>
                  </a:lnTo>
                  <a:lnTo>
                    <a:pt x="466" y="514"/>
                  </a:lnTo>
                  <a:lnTo>
                    <a:pt x="467" y="513"/>
                  </a:lnTo>
                  <a:lnTo>
                    <a:pt x="467" y="514"/>
                  </a:lnTo>
                  <a:lnTo>
                    <a:pt x="467" y="513"/>
                  </a:lnTo>
                  <a:lnTo>
                    <a:pt x="468" y="513"/>
                  </a:lnTo>
                  <a:lnTo>
                    <a:pt x="468" y="512"/>
                  </a:lnTo>
                  <a:lnTo>
                    <a:pt x="468" y="513"/>
                  </a:lnTo>
                  <a:lnTo>
                    <a:pt x="470" y="512"/>
                  </a:lnTo>
                  <a:lnTo>
                    <a:pt x="471" y="510"/>
                  </a:lnTo>
                  <a:lnTo>
                    <a:pt x="474" y="509"/>
                  </a:lnTo>
                  <a:lnTo>
                    <a:pt x="475" y="509"/>
                  </a:lnTo>
                  <a:lnTo>
                    <a:pt x="475" y="509"/>
                  </a:lnTo>
                  <a:lnTo>
                    <a:pt x="476" y="509"/>
                  </a:lnTo>
                  <a:lnTo>
                    <a:pt x="478" y="509"/>
                  </a:lnTo>
                  <a:lnTo>
                    <a:pt x="476" y="509"/>
                  </a:lnTo>
                  <a:lnTo>
                    <a:pt x="478" y="509"/>
                  </a:lnTo>
                  <a:lnTo>
                    <a:pt x="478" y="509"/>
                  </a:lnTo>
                  <a:lnTo>
                    <a:pt x="479" y="509"/>
                  </a:lnTo>
                  <a:lnTo>
                    <a:pt x="480" y="509"/>
                  </a:lnTo>
                  <a:lnTo>
                    <a:pt x="480" y="508"/>
                  </a:lnTo>
                  <a:lnTo>
                    <a:pt x="480" y="508"/>
                  </a:lnTo>
                  <a:lnTo>
                    <a:pt x="481" y="508"/>
                  </a:lnTo>
                  <a:lnTo>
                    <a:pt x="481" y="508"/>
                  </a:lnTo>
                  <a:lnTo>
                    <a:pt x="483" y="508"/>
                  </a:lnTo>
                  <a:lnTo>
                    <a:pt x="483" y="508"/>
                  </a:lnTo>
                  <a:lnTo>
                    <a:pt x="484" y="506"/>
                  </a:lnTo>
                  <a:lnTo>
                    <a:pt x="485" y="505"/>
                  </a:lnTo>
                  <a:lnTo>
                    <a:pt x="487" y="505"/>
                  </a:lnTo>
                  <a:lnTo>
                    <a:pt x="488" y="505"/>
                  </a:lnTo>
                  <a:lnTo>
                    <a:pt x="492" y="506"/>
                  </a:lnTo>
                  <a:lnTo>
                    <a:pt x="496" y="508"/>
                  </a:lnTo>
                  <a:lnTo>
                    <a:pt x="497" y="509"/>
                  </a:lnTo>
                  <a:lnTo>
                    <a:pt x="499" y="509"/>
                  </a:lnTo>
                  <a:lnTo>
                    <a:pt x="501" y="510"/>
                  </a:lnTo>
                  <a:lnTo>
                    <a:pt x="502" y="512"/>
                  </a:lnTo>
                  <a:lnTo>
                    <a:pt x="505" y="513"/>
                  </a:lnTo>
                  <a:lnTo>
                    <a:pt x="505" y="513"/>
                  </a:lnTo>
                  <a:lnTo>
                    <a:pt x="505" y="513"/>
                  </a:lnTo>
                  <a:lnTo>
                    <a:pt x="506" y="514"/>
                  </a:lnTo>
                  <a:lnTo>
                    <a:pt x="508" y="514"/>
                  </a:lnTo>
                  <a:lnTo>
                    <a:pt x="508" y="514"/>
                  </a:lnTo>
                  <a:lnTo>
                    <a:pt x="509" y="513"/>
                  </a:lnTo>
                  <a:lnTo>
                    <a:pt x="509" y="513"/>
                  </a:lnTo>
                  <a:lnTo>
                    <a:pt x="510" y="514"/>
                  </a:lnTo>
                  <a:lnTo>
                    <a:pt x="510" y="514"/>
                  </a:lnTo>
                  <a:lnTo>
                    <a:pt x="510" y="516"/>
                  </a:lnTo>
                  <a:lnTo>
                    <a:pt x="512" y="516"/>
                  </a:lnTo>
                  <a:lnTo>
                    <a:pt x="510" y="516"/>
                  </a:lnTo>
                  <a:lnTo>
                    <a:pt x="510" y="516"/>
                  </a:lnTo>
                  <a:lnTo>
                    <a:pt x="510" y="516"/>
                  </a:lnTo>
                  <a:lnTo>
                    <a:pt x="510" y="517"/>
                  </a:lnTo>
                  <a:lnTo>
                    <a:pt x="512" y="517"/>
                  </a:lnTo>
                  <a:lnTo>
                    <a:pt x="512" y="517"/>
                  </a:lnTo>
                  <a:lnTo>
                    <a:pt x="512" y="517"/>
                  </a:lnTo>
                  <a:lnTo>
                    <a:pt x="512" y="518"/>
                  </a:lnTo>
                  <a:lnTo>
                    <a:pt x="512" y="518"/>
                  </a:lnTo>
                  <a:lnTo>
                    <a:pt x="512" y="518"/>
                  </a:lnTo>
                  <a:lnTo>
                    <a:pt x="513" y="517"/>
                  </a:lnTo>
                  <a:lnTo>
                    <a:pt x="514" y="518"/>
                  </a:lnTo>
                  <a:lnTo>
                    <a:pt x="514" y="520"/>
                  </a:lnTo>
                  <a:lnTo>
                    <a:pt x="516" y="520"/>
                  </a:lnTo>
                  <a:lnTo>
                    <a:pt x="516" y="521"/>
                  </a:lnTo>
                  <a:lnTo>
                    <a:pt x="514" y="521"/>
                  </a:lnTo>
                  <a:lnTo>
                    <a:pt x="514" y="522"/>
                  </a:lnTo>
                  <a:lnTo>
                    <a:pt x="516" y="522"/>
                  </a:lnTo>
                  <a:lnTo>
                    <a:pt x="516" y="522"/>
                  </a:lnTo>
                  <a:lnTo>
                    <a:pt x="516" y="522"/>
                  </a:lnTo>
                  <a:lnTo>
                    <a:pt x="517" y="522"/>
                  </a:lnTo>
                  <a:lnTo>
                    <a:pt x="517" y="523"/>
                  </a:lnTo>
                  <a:lnTo>
                    <a:pt x="518" y="525"/>
                  </a:lnTo>
                  <a:lnTo>
                    <a:pt x="519" y="526"/>
                  </a:lnTo>
                  <a:lnTo>
                    <a:pt x="519" y="527"/>
                  </a:lnTo>
                  <a:lnTo>
                    <a:pt x="519" y="527"/>
                  </a:lnTo>
                  <a:lnTo>
                    <a:pt x="519" y="526"/>
                  </a:lnTo>
                  <a:lnTo>
                    <a:pt x="518" y="526"/>
                  </a:lnTo>
                  <a:lnTo>
                    <a:pt x="519" y="527"/>
                  </a:lnTo>
                  <a:lnTo>
                    <a:pt x="518" y="527"/>
                  </a:lnTo>
                  <a:lnTo>
                    <a:pt x="518" y="527"/>
                  </a:lnTo>
                  <a:lnTo>
                    <a:pt x="519" y="529"/>
                  </a:lnTo>
                  <a:lnTo>
                    <a:pt x="521" y="530"/>
                  </a:lnTo>
                  <a:lnTo>
                    <a:pt x="523" y="533"/>
                  </a:lnTo>
                  <a:lnTo>
                    <a:pt x="522" y="534"/>
                  </a:lnTo>
                  <a:lnTo>
                    <a:pt x="523" y="534"/>
                  </a:lnTo>
                  <a:lnTo>
                    <a:pt x="523" y="535"/>
                  </a:lnTo>
                  <a:lnTo>
                    <a:pt x="523" y="535"/>
                  </a:lnTo>
                  <a:lnTo>
                    <a:pt x="523" y="535"/>
                  </a:lnTo>
                  <a:lnTo>
                    <a:pt x="525" y="535"/>
                  </a:lnTo>
                  <a:lnTo>
                    <a:pt x="523" y="535"/>
                  </a:lnTo>
                  <a:lnTo>
                    <a:pt x="525" y="535"/>
                  </a:lnTo>
                  <a:lnTo>
                    <a:pt x="525" y="537"/>
                  </a:lnTo>
                  <a:lnTo>
                    <a:pt x="523" y="537"/>
                  </a:lnTo>
                  <a:lnTo>
                    <a:pt x="525" y="537"/>
                  </a:lnTo>
                  <a:lnTo>
                    <a:pt x="525" y="537"/>
                  </a:lnTo>
                  <a:lnTo>
                    <a:pt x="523" y="537"/>
                  </a:lnTo>
                  <a:lnTo>
                    <a:pt x="523" y="538"/>
                  </a:lnTo>
                  <a:lnTo>
                    <a:pt x="525" y="538"/>
                  </a:lnTo>
                  <a:lnTo>
                    <a:pt x="526" y="538"/>
                  </a:lnTo>
                  <a:lnTo>
                    <a:pt x="526" y="538"/>
                  </a:lnTo>
                  <a:lnTo>
                    <a:pt x="527" y="539"/>
                  </a:lnTo>
                  <a:lnTo>
                    <a:pt x="527" y="540"/>
                  </a:lnTo>
                  <a:lnTo>
                    <a:pt x="529" y="542"/>
                  </a:lnTo>
                  <a:lnTo>
                    <a:pt x="529" y="542"/>
                  </a:lnTo>
                  <a:lnTo>
                    <a:pt x="527" y="543"/>
                  </a:lnTo>
                  <a:lnTo>
                    <a:pt x="527" y="543"/>
                  </a:lnTo>
                  <a:lnTo>
                    <a:pt x="527" y="544"/>
                  </a:lnTo>
                  <a:lnTo>
                    <a:pt x="530" y="544"/>
                  </a:lnTo>
                  <a:lnTo>
                    <a:pt x="530" y="544"/>
                  </a:lnTo>
                  <a:lnTo>
                    <a:pt x="530" y="546"/>
                  </a:lnTo>
                  <a:lnTo>
                    <a:pt x="530" y="547"/>
                  </a:lnTo>
                  <a:lnTo>
                    <a:pt x="530" y="548"/>
                  </a:lnTo>
                  <a:lnTo>
                    <a:pt x="531" y="548"/>
                  </a:lnTo>
                  <a:lnTo>
                    <a:pt x="531" y="548"/>
                  </a:lnTo>
                  <a:lnTo>
                    <a:pt x="533" y="548"/>
                  </a:lnTo>
                  <a:lnTo>
                    <a:pt x="533" y="548"/>
                  </a:lnTo>
                  <a:lnTo>
                    <a:pt x="534" y="551"/>
                  </a:lnTo>
                  <a:lnTo>
                    <a:pt x="534" y="552"/>
                  </a:lnTo>
                  <a:lnTo>
                    <a:pt x="535" y="554"/>
                  </a:lnTo>
                  <a:lnTo>
                    <a:pt x="535" y="556"/>
                  </a:lnTo>
                  <a:lnTo>
                    <a:pt x="535" y="556"/>
                  </a:lnTo>
                  <a:lnTo>
                    <a:pt x="535" y="556"/>
                  </a:lnTo>
                  <a:lnTo>
                    <a:pt x="536" y="558"/>
                  </a:lnTo>
                  <a:lnTo>
                    <a:pt x="536" y="559"/>
                  </a:lnTo>
                  <a:lnTo>
                    <a:pt x="536" y="559"/>
                  </a:lnTo>
                  <a:lnTo>
                    <a:pt x="535" y="559"/>
                  </a:lnTo>
                  <a:lnTo>
                    <a:pt x="535" y="560"/>
                  </a:lnTo>
                  <a:lnTo>
                    <a:pt x="536" y="560"/>
                  </a:lnTo>
                  <a:lnTo>
                    <a:pt x="536" y="561"/>
                  </a:lnTo>
                  <a:lnTo>
                    <a:pt x="536" y="563"/>
                  </a:lnTo>
                  <a:lnTo>
                    <a:pt x="536" y="563"/>
                  </a:lnTo>
                  <a:lnTo>
                    <a:pt x="536" y="564"/>
                  </a:lnTo>
                  <a:lnTo>
                    <a:pt x="536" y="565"/>
                  </a:lnTo>
                  <a:lnTo>
                    <a:pt x="538" y="567"/>
                  </a:lnTo>
                  <a:lnTo>
                    <a:pt x="536" y="567"/>
                  </a:lnTo>
                  <a:lnTo>
                    <a:pt x="536" y="567"/>
                  </a:lnTo>
                  <a:lnTo>
                    <a:pt x="536" y="567"/>
                  </a:lnTo>
                  <a:lnTo>
                    <a:pt x="536" y="568"/>
                  </a:lnTo>
                  <a:lnTo>
                    <a:pt x="536" y="568"/>
                  </a:lnTo>
                  <a:lnTo>
                    <a:pt x="535" y="568"/>
                  </a:lnTo>
                  <a:lnTo>
                    <a:pt x="536" y="569"/>
                  </a:lnTo>
                  <a:lnTo>
                    <a:pt x="536" y="569"/>
                  </a:lnTo>
                  <a:lnTo>
                    <a:pt x="538" y="568"/>
                  </a:lnTo>
                  <a:lnTo>
                    <a:pt x="539" y="569"/>
                  </a:lnTo>
                  <a:lnTo>
                    <a:pt x="539" y="569"/>
                  </a:lnTo>
                  <a:lnTo>
                    <a:pt x="538" y="569"/>
                  </a:lnTo>
                  <a:lnTo>
                    <a:pt x="538" y="571"/>
                  </a:lnTo>
                  <a:lnTo>
                    <a:pt x="539" y="571"/>
                  </a:lnTo>
                  <a:lnTo>
                    <a:pt x="540" y="571"/>
                  </a:lnTo>
                  <a:lnTo>
                    <a:pt x="540" y="572"/>
                  </a:lnTo>
                  <a:lnTo>
                    <a:pt x="540" y="572"/>
                  </a:lnTo>
                  <a:lnTo>
                    <a:pt x="539" y="573"/>
                  </a:lnTo>
                  <a:lnTo>
                    <a:pt x="539" y="573"/>
                  </a:lnTo>
                  <a:lnTo>
                    <a:pt x="539" y="573"/>
                  </a:lnTo>
                  <a:lnTo>
                    <a:pt x="539" y="575"/>
                  </a:lnTo>
                  <a:lnTo>
                    <a:pt x="539" y="575"/>
                  </a:lnTo>
                  <a:lnTo>
                    <a:pt x="539" y="575"/>
                  </a:lnTo>
                  <a:lnTo>
                    <a:pt x="540" y="575"/>
                  </a:lnTo>
                  <a:lnTo>
                    <a:pt x="540" y="577"/>
                  </a:lnTo>
                  <a:lnTo>
                    <a:pt x="539" y="580"/>
                  </a:lnTo>
                  <a:lnTo>
                    <a:pt x="539" y="581"/>
                  </a:lnTo>
                  <a:lnTo>
                    <a:pt x="540" y="580"/>
                  </a:lnTo>
                  <a:lnTo>
                    <a:pt x="540" y="580"/>
                  </a:lnTo>
                  <a:lnTo>
                    <a:pt x="542" y="581"/>
                  </a:lnTo>
                  <a:lnTo>
                    <a:pt x="540" y="582"/>
                  </a:lnTo>
                  <a:lnTo>
                    <a:pt x="540" y="582"/>
                  </a:lnTo>
                  <a:lnTo>
                    <a:pt x="542" y="582"/>
                  </a:lnTo>
                  <a:lnTo>
                    <a:pt x="542" y="585"/>
                  </a:lnTo>
                  <a:lnTo>
                    <a:pt x="540" y="584"/>
                  </a:lnTo>
                  <a:lnTo>
                    <a:pt x="540" y="586"/>
                  </a:lnTo>
                  <a:lnTo>
                    <a:pt x="540" y="586"/>
                  </a:lnTo>
                  <a:lnTo>
                    <a:pt x="542" y="585"/>
                  </a:lnTo>
                  <a:lnTo>
                    <a:pt x="542" y="585"/>
                  </a:lnTo>
                  <a:lnTo>
                    <a:pt x="542" y="586"/>
                  </a:lnTo>
                  <a:lnTo>
                    <a:pt x="543" y="588"/>
                  </a:lnTo>
                  <a:lnTo>
                    <a:pt x="543" y="588"/>
                  </a:lnTo>
                  <a:lnTo>
                    <a:pt x="543" y="589"/>
                  </a:lnTo>
                  <a:lnTo>
                    <a:pt x="542" y="589"/>
                  </a:lnTo>
                  <a:lnTo>
                    <a:pt x="542" y="589"/>
                  </a:lnTo>
                  <a:lnTo>
                    <a:pt x="542" y="589"/>
                  </a:lnTo>
                  <a:lnTo>
                    <a:pt x="540" y="589"/>
                  </a:lnTo>
                  <a:lnTo>
                    <a:pt x="540" y="589"/>
                  </a:lnTo>
                  <a:lnTo>
                    <a:pt x="540" y="590"/>
                  </a:lnTo>
                  <a:lnTo>
                    <a:pt x="540" y="590"/>
                  </a:lnTo>
                  <a:lnTo>
                    <a:pt x="540" y="590"/>
                  </a:lnTo>
                  <a:lnTo>
                    <a:pt x="542" y="592"/>
                  </a:lnTo>
                  <a:lnTo>
                    <a:pt x="543" y="593"/>
                  </a:lnTo>
                  <a:lnTo>
                    <a:pt x="542" y="594"/>
                  </a:lnTo>
                  <a:lnTo>
                    <a:pt x="542" y="597"/>
                  </a:lnTo>
                  <a:lnTo>
                    <a:pt x="543" y="598"/>
                  </a:lnTo>
                  <a:lnTo>
                    <a:pt x="543" y="599"/>
                  </a:lnTo>
                  <a:lnTo>
                    <a:pt x="542" y="599"/>
                  </a:lnTo>
                  <a:lnTo>
                    <a:pt x="542" y="599"/>
                  </a:lnTo>
                  <a:lnTo>
                    <a:pt x="542" y="601"/>
                  </a:lnTo>
                  <a:lnTo>
                    <a:pt x="542" y="601"/>
                  </a:lnTo>
                  <a:lnTo>
                    <a:pt x="542" y="601"/>
                  </a:lnTo>
                  <a:lnTo>
                    <a:pt x="543" y="602"/>
                  </a:lnTo>
                  <a:lnTo>
                    <a:pt x="542" y="602"/>
                  </a:lnTo>
                  <a:lnTo>
                    <a:pt x="542" y="603"/>
                  </a:lnTo>
                  <a:lnTo>
                    <a:pt x="542" y="603"/>
                  </a:lnTo>
                  <a:lnTo>
                    <a:pt x="540" y="605"/>
                  </a:lnTo>
                  <a:lnTo>
                    <a:pt x="540" y="605"/>
                  </a:lnTo>
                  <a:lnTo>
                    <a:pt x="540" y="606"/>
                  </a:lnTo>
                  <a:lnTo>
                    <a:pt x="542" y="607"/>
                  </a:lnTo>
                  <a:lnTo>
                    <a:pt x="540" y="607"/>
                  </a:lnTo>
                  <a:lnTo>
                    <a:pt x="540" y="609"/>
                  </a:lnTo>
                  <a:lnTo>
                    <a:pt x="542" y="610"/>
                  </a:lnTo>
                  <a:lnTo>
                    <a:pt x="540" y="610"/>
                  </a:lnTo>
                  <a:lnTo>
                    <a:pt x="540" y="611"/>
                  </a:lnTo>
                  <a:lnTo>
                    <a:pt x="540" y="612"/>
                  </a:lnTo>
                  <a:lnTo>
                    <a:pt x="540" y="614"/>
                  </a:lnTo>
                  <a:lnTo>
                    <a:pt x="539" y="614"/>
                  </a:lnTo>
                  <a:lnTo>
                    <a:pt x="539" y="614"/>
                  </a:lnTo>
                  <a:lnTo>
                    <a:pt x="538" y="614"/>
                  </a:lnTo>
                  <a:lnTo>
                    <a:pt x="538" y="614"/>
                  </a:lnTo>
                  <a:lnTo>
                    <a:pt x="538" y="614"/>
                  </a:lnTo>
                  <a:lnTo>
                    <a:pt x="536" y="614"/>
                  </a:lnTo>
                  <a:lnTo>
                    <a:pt x="538" y="614"/>
                  </a:lnTo>
                  <a:lnTo>
                    <a:pt x="538" y="615"/>
                  </a:lnTo>
                  <a:lnTo>
                    <a:pt x="539" y="616"/>
                  </a:lnTo>
                  <a:lnTo>
                    <a:pt x="540" y="618"/>
                  </a:lnTo>
                  <a:lnTo>
                    <a:pt x="542" y="619"/>
                  </a:lnTo>
                  <a:lnTo>
                    <a:pt x="542" y="619"/>
                  </a:lnTo>
                  <a:lnTo>
                    <a:pt x="542" y="620"/>
                  </a:lnTo>
                  <a:lnTo>
                    <a:pt x="540" y="620"/>
                  </a:lnTo>
                  <a:lnTo>
                    <a:pt x="540" y="622"/>
                  </a:lnTo>
                  <a:lnTo>
                    <a:pt x="542" y="622"/>
                  </a:lnTo>
                  <a:lnTo>
                    <a:pt x="542" y="620"/>
                  </a:lnTo>
                  <a:lnTo>
                    <a:pt x="542" y="623"/>
                  </a:lnTo>
                  <a:lnTo>
                    <a:pt x="540" y="623"/>
                  </a:lnTo>
                  <a:lnTo>
                    <a:pt x="540" y="624"/>
                  </a:lnTo>
                  <a:lnTo>
                    <a:pt x="540" y="626"/>
                  </a:lnTo>
                  <a:lnTo>
                    <a:pt x="542" y="627"/>
                  </a:lnTo>
                  <a:lnTo>
                    <a:pt x="542" y="628"/>
                  </a:lnTo>
                  <a:lnTo>
                    <a:pt x="542" y="628"/>
                  </a:lnTo>
                  <a:lnTo>
                    <a:pt x="542" y="630"/>
                  </a:lnTo>
                  <a:lnTo>
                    <a:pt x="542" y="630"/>
                  </a:lnTo>
                  <a:lnTo>
                    <a:pt x="542" y="630"/>
                  </a:lnTo>
                  <a:lnTo>
                    <a:pt x="543" y="632"/>
                  </a:lnTo>
                  <a:lnTo>
                    <a:pt x="543" y="633"/>
                  </a:lnTo>
                  <a:lnTo>
                    <a:pt x="543" y="636"/>
                  </a:lnTo>
                  <a:lnTo>
                    <a:pt x="543" y="639"/>
                  </a:lnTo>
                  <a:lnTo>
                    <a:pt x="543" y="639"/>
                  </a:lnTo>
                  <a:lnTo>
                    <a:pt x="543" y="640"/>
                  </a:lnTo>
                  <a:lnTo>
                    <a:pt x="543" y="641"/>
                  </a:lnTo>
                  <a:lnTo>
                    <a:pt x="543" y="641"/>
                  </a:lnTo>
                  <a:lnTo>
                    <a:pt x="542" y="641"/>
                  </a:lnTo>
                  <a:lnTo>
                    <a:pt x="543" y="643"/>
                  </a:lnTo>
                  <a:lnTo>
                    <a:pt x="542" y="644"/>
                  </a:lnTo>
                  <a:lnTo>
                    <a:pt x="542" y="645"/>
                  </a:lnTo>
                  <a:lnTo>
                    <a:pt x="544" y="641"/>
                  </a:lnTo>
                  <a:lnTo>
                    <a:pt x="546" y="637"/>
                  </a:lnTo>
                  <a:lnTo>
                    <a:pt x="544" y="637"/>
                  </a:lnTo>
                  <a:lnTo>
                    <a:pt x="546" y="635"/>
                  </a:lnTo>
                  <a:lnTo>
                    <a:pt x="547" y="633"/>
                  </a:lnTo>
                  <a:lnTo>
                    <a:pt x="548" y="631"/>
                  </a:lnTo>
                  <a:lnTo>
                    <a:pt x="547" y="630"/>
                  </a:lnTo>
                  <a:lnTo>
                    <a:pt x="547" y="630"/>
                  </a:lnTo>
                  <a:lnTo>
                    <a:pt x="547" y="630"/>
                  </a:lnTo>
                  <a:lnTo>
                    <a:pt x="546" y="630"/>
                  </a:lnTo>
                  <a:lnTo>
                    <a:pt x="546" y="628"/>
                  </a:lnTo>
                  <a:lnTo>
                    <a:pt x="547" y="627"/>
                  </a:lnTo>
                  <a:lnTo>
                    <a:pt x="547" y="626"/>
                  </a:lnTo>
                  <a:lnTo>
                    <a:pt x="548" y="624"/>
                  </a:lnTo>
                  <a:lnTo>
                    <a:pt x="548" y="624"/>
                  </a:lnTo>
                  <a:lnTo>
                    <a:pt x="550" y="622"/>
                  </a:lnTo>
                  <a:lnTo>
                    <a:pt x="550" y="623"/>
                  </a:lnTo>
                  <a:lnTo>
                    <a:pt x="550" y="623"/>
                  </a:lnTo>
                  <a:lnTo>
                    <a:pt x="550" y="624"/>
                  </a:lnTo>
                  <a:lnTo>
                    <a:pt x="550" y="624"/>
                  </a:lnTo>
                  <a:lnTo>
                    <a:pt x="550" y="623"/>
                  </a:lnTo>
                  <a:lnTo>
                    <a:pt x="550" y="623"/>
                  </a:lnTo>
                  <a:lnTo>
                    <a:pt x="550" y="622"/>
                  </a:lnTo>
                  <a:lnTo>
                    <a:pt x="550" y="620"/>
                  </a:lnTo>
                  <a:lnTo>
                    <a:pt x="551" y="620"/>
                  </a:lnTo>
                  <a:lnTo>
                    <a:pt x="551" y="620"/>
                  </a:lnTo>
                  <a:lnTo>
                    <a:pt x="552" y="619"/>
                  </a:lnTo>
                  <a:lnTo>
                    <a:pt x="552" y="618"/>
                  </a:lnTo>
                  <a:lnTo>
                    <a:pt x="552" y="618"/>
                  </a:lnTo>
                  <a:lnTo>
                    <a:pt x="552" y="618"/>
                  </a:lnTo>
                  <a:lnTo>
                    <a:pt x="552" y="618"/>
                  </a:lnTo>
                  <a:lnTo>
                    <a:pt x="552" y="615"/>
                  </a:lnTo>
                  <a:lnTo>
                    <a:pt x="553" y="612"/>
                  </a:lnTo>
                  <a:lnTo>
                    <a:pt x="555" y="610"/>
                  </a:lnTo>
                  <a:lnTo>
                    <a:pt x="555" y="609"/>
                  </a:lnTo>
                  <a:lnTo>
                    <a:pt x="556" y="609"/>
                  </a:lnTo>
                  <a:lnTo>
                    <a:pt x="557" y="609"/>
                  </a:lnTo>
                  <a:lnTo>
                    <a:pt x="557" y="607"/>
                  </a:lnTo>
                  <a:lnTo>
                    <a:pt x="557" y="606"/>
                  </a:lnTo>
                  <a:lnTo>
                    <a:pt x="557" y="606"/>
                  </a:lnTo>
                  <a:lnTo>
                    <a:pt x="556" y="605"/>
                  </a:lnTo>
                  <a:lnTo>
                    <a:pt x="559" y="601"/>
                  </a:lnTo>
                  <a:lnTo>
                    <a:pt x="560" y="598"/>
                  </a:lnTo>
                  <a:lnTo>
                    <a:pt x="560" y="594"/>
                  </a:lnTo>
                  <a:lnTo>
                    <a:pt x="563" y="592"/>
                  </a:lnTo>
                  <a:lnTo>
                    <a:pt x="561" y="593"/>
                  </a:lnTo>
                  <a:lnTo>
                    <a:pt x="561" y="594"/>
                  </a:lnTo>
                  <a:lnTo>
                    <a:pt x="561" y="594"/>
                  </a:lnTo>
                  <a:lnTo>
                    <a:pt x="563" y="592"/>
                  </a:lnTo>
                  <a:lnTo>
                    <a:pt x="563" y="593"/>
                  </a:lnTo>
                  <a:lnTo>
                    <a:pt x="563" y="593"/>
                  </a:lnTo>
                  <a:lnTo>
                    <a:pt x="564" y="594"/>
                  </a:lnTo>
                  <a:lnTo>
                    <a:pt x="564" y="589"/>
                  </a:lnTo>
                  <a:lnTo>
                    <a:pt x="565" y="584"/>
                  </a:lnTo>
                  <a:lnTo>
                    <a:pt x="567" y="577"/>
                  </a:lnTo>
                  <a:lnTo>
                    <a:pt x="568" y="577"/>
                  </a:lnTo>
                  <a:lnTo>
                    <a:pt x="568" y="576"/>
                  </a:lnTo>
                  <a:lnTo>
                    <a:pt x="569" y="573"/>
                  </a:lnTo>
                  <a:lnTo>
                    <a:pt x="571" y="572"/>
                  </a:lnTo>
                  <a:lnTo>
                    <a:pt x="569" y="572"/>
                  </a:lnTo>
                  <a:lnTo>
                    <a:pt x="569" y="573"/>
                  </a:lnTo>
                  <a:lnTo>
                    <a:pt x="569" y="573"/>
                  </a:lnTo>
                  <a:lnTo>
                    <a:pt x="569" y="572"/>
                  </a:lnTo>
                  <a:lnTo>
                    <a:pt x="569" y="572"/>
                  </a:lnTo>
                  <a:lnTo>
                    <a:pt x="569" y="571"/>
                  </a:lnTo>
                  <a:lnTo>
                    <a:pt x="571" y="569"/>
                  </a:lnTo>
                  <a:lnTo>
                    <a:pt x="571" y="569"/>
                  </a:lnTo>
                  <a:lnTo>
                    <a:pt x="571" y="571"/>
                  </a:lnTo>
                  <a:lnTo>
                    <a:pt x="571" y="569"/>
                  </a:lnTo>
                  <a:lnTo>
                    <a:pt x="571" y="568"/>
                  </a:lnTo>
                  <a:lnTo>
                    <a:pt x="572" y="569"/>
                  </a:lnTo>
                  <a:lnTo>
                    <a:pt x="572" y="567"/>
                  </a:lnTo>
                  <a:lnTo>
                    <a:pt x="572" y="565"/>
                  </a:lnTo>
                  <a:lnTo>
                    <a:pt x="572" y="564"/>
                  </a:lnTo>
                  <a:lnTo>
                    <a:pt x="572" y="563"/>
                  </a:lnTo>
                  <a:lnTo>
                    <a:pt x="572" y="560"/>
                  </a:lnTo>
                  <a:lnTo>
                    <a:pt x="573" y="559"/>
                  </a:lnTo>
                  <a:lnTo>
                    <a:pt x="573" y="556"/>
                  </a:lnTo>
                  <a:lnTo>
                    <a:pt x="574" y="552"/>
                  </a:lnTo>
                  <a:lnTo>
                    <a:pt x="574" y="554"/>
                  </a:lnTo>
                  <a:lnTo>
                    <a:pt x="574" y="552"/>
                  </a:lnTo>
                  <a:lnTo>
                    <a:pt x="576" y="551"/>
                  </a:lnTo>
                  <a:lnTo>
                    <a:pt x="576" y="550"/>
                  </a:lnTo>
                  <a:lnTo>
                    <a:pt x="574" y="547"/>
                  </a:lnTo>
                  <a:lnTo>
                    <a:pt x="576" y="546"/>
                  </a:lnTo>
                  <a:lnTo>
                    <a:pt x="576" y="543"/>
                  </a:lnTo>
                  <a:lnTo>
                    <a:pt x="577" y="540"/>
                  </a:lnTo>
                  <a:lnTo>
                    <a:pt x="578" y="537"/>
                  </a:lnTo>
                  <a:lnTo>
                    <a:pt x="577" y="537"/>
                  </a:lnTo>
                  <a:lnTo>
                    <a:pt x="577" y="535"/>
                  </a:lnTo>
                  <a:lnTo>
                    <a:pt x="577" y="534"/>
                  </a:lnTo>
                  <a:lnTo>
                    <a:pt x="577" y="534"/>
                  </a:lnTo>
                  <a:lnTo>
                    <a:pt x="578" y="530"/>
                  </a:lnTo>
                  <a:lnTo>
                    <a:pt x="578" y="526"/>
                  </a:lnTo>
                  <a:lnTo>
                    <a:pt x="578" y="522"/>
                  </a:lnTo>
                  <a:lnTo>
                    <a:pt x="580" y="518"/>
                  </a:lnTo>
                  <a:lnTo>
                    <a:pt x="580" y="518"/>
                  </a:lnTo>
                  <a:lnTo>
                    <a:pt x="581" y="517"/>
                  </a:lnTo>
                  <a:lnTo>
                    <a:pt x="581" y="514"/>
                  </a:lnTo>
                  <a:lnTo>
                    <a:pt x="581" y="513"/>
                  </a:lnTo>
                  <a:lnTo>
                    <a:pt x="581" y="510"/>
                  </a:lnTo>
                  <a:lnTo>
                    <a:pt x="581" y="510"/>
                  </a:lnTo>
                  <a:lnTo>
                    <a:pt x="582" y="510"/>
                  </a:lnTo>
                  <a:lnTo>
                    <a:pt x="582" y="510"/>
                  </a:lnTo>
                  <a:lnTo>
                    <a:pt x="584" y="510"/>
                  </a:lnTo>
                  <a:lnTo>
                    <a:pt x="582" y="508"/>
                  </a:lnTo>
                  <a:lnTo>
                    <a:pt x="582" y="506"/>
                  </a:lnTo>
                  <a:lnTo>
                    <a:pt x="584" y="504"/>
                  </a:lnTo>
                  <a:lnTo>
                    <a:pt x="584" y="503"/>
                  </a:lnTo>
                  <a:lnTo>
                    <a:pt x="584" y="503"/>
                  </a:lnTo>
                  <a:lnTo>
                    <a:pt x="585" y="500"/>
                  </a:lnTo>
                  <a:lnTo>
                    <a:pt x="585" y="497"/>
                  </a:lnTo>
                  <a:lnTo>
                    <a:pt x="585" y="496"/>
                  </a:lnTo>
                  <a:lnTo>
                    <a:pt x="584" y="492"/>
                  </a:lnTo>
                  <a:lnTo>
                    <a:pt x="585" y="493"/>
                  </a:lnTo>
                  <a:lnTo>
                    <a:pt x="585" y="492"/>
                  </a:lnTo>
                  <a:lnTo>
                    <a:pt x="586" y="492"/>
                  </a:lnTo>
                  <a:lnTo>
                    <a:pt x="586" y="492"/>
                  </a:lnTo>
                  <a:lnTo>
                    <a:pt x="586" y="491"/>
                  </a:lnTo>
                  <a:lnTo>
                    <a:pt x="586" y="489"/>
                  </a:lnTo>
                  <a:lnTo>
                    <a:pt x="588" y="491"/>
                  </a:lnTo>
                  <a:lnTo>
                    <a:pt x="588" y="488"/>
                  </a:lnTo>
                  <a:lnTo>
                    <a:pt x="586" y="488"/>
                  </a:lnTo>
                  <a:lnTo>
                    <a:pt x="586" y="488"/>
                  </a:lnTo>
                  <a:lnTo>
                    <a:pt x="586" y="488"/>
                  </a:lnTo>
                  <a:lnTo>
                    <a:pt x="585" y="487"/>
                  </a:lnTo>
                  <a:lnTo>
                    <a:pt x="585" y="486"/>
                  </a:lnTo>
                  <a:lnTo>
                    <a:pt x="586" y="486"/>
                  </a:lnTo>
                  <a:lnTo>
                    <a:pt x="586" y="484"/>
                  </a:lnTo>
                  <a:lnTo>
                    <a:pt x="586" y="483"/>
                  </a:lnTo>
                  <a:lnTo>
                    <a:pt x="586" y="482"/>
                  </a:lnTo>
                  <a:lnTo>
                    <a:pt x="584" y="480"/>
                  </a:lnTo>
                  <a:lnTo>
                    <a:pt x="585" y="482"/>
                  </a:lnTo>
                  <a:lnTo>
                    <a:pt x="585" y="479"/>
                  </a:lnTo>
                  <a:lnTo>
                    <a:pt x="585" y="479"/>
                  </a:lnTo>
                  <a:lnTo>
                    <a:pt x="585" y="478"/>
                  </a:lnTo>
                  <a:lnTo>
                    <a:pt x="586" y="478"/>
                  </a:lnTo>
                  <a:lnTo>
                    <a:pt x="586" y="476"/>
                  </a:lnTo>
                  <a:lnTo>
                    <a:pt x="586" y="475"/>
                  </a:lnTo>
                  <a:lnTo>
                    <a:pt x="588" y="475"/>
                  </a:lnTo>
                  <a:lnTo>
                    <a:pt x="588" y="474"/>
                  </a:lnTo>
                  <a:lnTo>
                    <a:pt x="586" y="472"/>
                  </a:lnTo>
                  <a:lnTo>
                    <a:pt x="586" y="472"/>
                  </a:lnTo>
                  <a:lnTo>
                    <a:pt x="586" y="468"/>
                  </a:lnTo>
                  <a:lnTo>
                    <a:pt x="588" y="465"/>
                  </a:lnTo>
                  <a:lnTo>
                    <a:pt x="589" y="461"/>
                  </a:lnTo>
                  <a:lnTo>
                    <a:pt x="589" y="459"/>
                  </a:lnTo>
                  <a:lnTo>
                    <a:pt x="588" y="459"/>
                  </a:lnTo>
                  <a:lnTo>
                    <a:pt x="588" y="461"/>
                  </a:lnTo>
                  <a:lnTo>
                    <a:pt x="588" y="459"/>
                  </a:lnTo>
                  <a:lnTo>
                    <a:pt x="586" y="458"/>
                  </a:lnTo>
                  <a:lnTo>
                    <a:pt x="588" y="457"/>
                  </a:lnTo>
                  <a:lnTo>
                    <a:pt x="588" y="455"/>
                  </a:lnTo>
                  <a:lnTo>
                    <a:pt x="588" y="454"/>
                  </a:lnTo>
                  <a:lnTo>
                    <a:pt x="588" y="454"/>
                  </a:lnTo>
                  <a:lnTo>
                    <a:pt x="588" y="449"/>
                  </a:lnTo>
                  <a:lnTo>
                    <a:pt x="589" y="450"/>
                  </a:lnTo>
                  <a:lnTo>
                    <a:pt x="589" y="446"/>
                  </a:lnTo>
                  <a:lnTo>
                    <a:pt x="589" y="446"/>
                  </a:lnTo>
                  <a:lnTo>
                    <a:pt x="588" y="448"/>
                  </a:lnTo>
                  <a:lnTo>
                    <a:pt x="588" y="448"/>
                  </a:lnTo>
                  <a:lnTo>
                    <a:pt x="588" y="445"/>
                  </a:lnTo>
                  <a:lnTo>
                    <a:pt x="588" y="442"/>
                  </a:lnTo>
                  <a:lnTo>
                    <a:pt x="586" y="441"/>
                  </a:lnTo>
                  <a:lnTo>
                    <a:pt x="588" y="437"/>
                  </a:lnTo>
                  <a:lnTo>
                    <a:pt x="588" y="438"/>
                  </a:lnTo>
                  <a:lnTo>
                    <a:pt x="588" y="438"/>
                  </a:lnTo>
                  <a:lnTo>
                    <a:pt x="588" y="438"/>
                  </a:lnTo>
                  <a:lnTo>
                    <a:pt x="589" y="440"/>
                  </a:lnTo>
                  <a:lnTo>
                    <a:pt x="589" y="440"/>
                  </a:lnTo>
                  <a:lnTo>
                    <a:pt x="589" y="438"/>
                  </a:lnTo>
                  <a:lnTo>
                    <a:pt x="589" y="437"/>
                  </a:lnTo>
                  <a:lnTo>
                    <a:pt x="589" y="437"/>
                  </a:lnTo>
                  <a:lnTo>
                    <a:pt x="589" y="436"/>
                  </a:lnTo>
                  <a:lnTo>
                    <a:pt x="589" y="434"/>
                  </a:lnTo>
                  <a:lnTo>
                    <a:pt x="589" y="433"/>
                  </a:lnTo>
                  <a:lnTo>
                    <a:pt x="589" y="432"/>
                  </a:lnTo>
                  <a:lnTo>
                    <a:pt x="588" y="431"/>
                  </a:lnTo>
                  <a:lnTo>
                    <a:pt x="588" y="425"/>
                  </a:lnTo>
                  <a:lnTo>
                    <a:pt x="588" y="421"/>
                  </a:lnTo>
                  <a:lnTo>
                    <a:pt x="588" y="417"/>
                  </a:lnTo>
                  <a:lnTo>
                    <a:pt x="588" y="414"/>
                  </a:lnTo>
                  <a:lnTo>
                    <a:pt x="588" y="414"/>
                  </a:lnTo>
                  <a:lnTo>
                    <a:pt x="588" y="414"/>
                  </a:lnTo>
                  <a:lnTo>
                    <a:pt x="588" y="412"/>
                  </a:lnTo>
                  <a:lnTo>
                    <a:pt x="589" y="412"/>
                  </a:lnTo>
                  <a:lnTo>
                    <a:pt x="588" y="411"/>
                  </a:lnTo>
                  <a:lnTo>
                    <a:pt x="588" y="410"/>
                  </a:lnTo>
                  <a:lnTo>
                    <a:pt x="588" y="410"/>
                  </a:lnTo>
                  <a:lnTo>
                    <a:pt x="588" y="408"/>
                  </a:lnTo>
                  <a:lnTo>
                    <a:pt x="588" y="407"/>
                  </a:lnTo>
                  <a:lnTo>
                    <a:pt x="588" y="404"/>
                  </a:lnTo>
                  <a:lnTo>
                    <a:pt x="588" y="403"/>
                  </a:lnTo>
                  <a:lnTo>
                    <a:pt x="588" y="403"/>
                  </a:lnTo>
                  <a:lnTo>
                    <a:pt x="589" y="402"/>
                  </a:lnTo>
                  <a:lnTo>
                    <a:pt x="589" y="400"/>
                  </a:lnTo>
                  <a:lnTo>
                    <a:pt x="588" y="399"/>
                  </a:lnTo>
                  <a:lnTo>
                    <a:pt x="588" y="396"/>
                  </a:lnTo>
                  <a:lnTo>
                    <a:pt x="588" y="394"/>
                  </a:lnTo>
                  <a:lnTo>
                    <a:pt x="588" y="391"/>
                  </a:lnTo>
                  <a:lnTo>
                    <a:pt x="586" y="387"/>
                  </a:lnTo>
                  <a:lnTo>
                    <a:pt x="588" y="387"/>
                  </a:lnTo>
                  <a:lnTo>
                    <a:pt x="586" y="386"/>
                  </a:lnTo>
                  <a:lnTo>
                    <a:pt x="586" y="383"/>
                  </a:lnTo>
                  <a:lnTo>
                    <a:pt x="586" y="382"/>
                  </a:lnTo>
                  <a:lnTo>
                    <a:pt x="586" y="379"/>
                  </a:lnTo>
                  <a:lnTo>
                    <a:pt x="586" y="379"/>
                  </a:lnTo>
                  <a:lnTo>
                    <a:pt x="588" y="379"/>
                  </a:lnTo>
                  <a:lnTo>
                    <a:pt x="588" y="381"/>
                  </a:lnTo>
                  <a:lnTo>
                    <a:pt x="588" y="379"/>
                  </a:lnTo>
                  <a:lnTo>
                    <a:pt x="589" y="379"/>
                  </a:lnTo>
                  <a:lnTo>
                    <a:pt x="589" y="379"/>
                  </a:lnTo>
                  <a:lnTo>
                    <a:pt x="589" y="379"/>
                  </a:lnTo>
                  <a:lnTo>
                    <a:pt x="589" y="378"/>
                  </a:lnTo>
                  <a:lnTo>
                    <a:pt x="589" y="377"/>
                  </a:lnTo>
                  <a:lnTo>
                    <a:pt x="588" y="374"/>
                  </a:lnTo>
                  <a:lnTo>
                    <a:pt x="585" y="373"/>
                  </a:lnTo>
                  <a:lnTo>
                    <a:pt x="584" y="370"/>
                  </a:lnTo>
                  <a:lnTo>
                    <a:pt x="584" y="368"/>
                  </a:lnTo>
                  <a:lnTo>
                    <a:pt x="582" y="366"/>
                  </a:lnTo>
                  <a:lnTo>
                    <a:pt x="582" y="364"/>
                  </a:lnTo>
                  <a:lnTo>
                    <a:pt x="582" y="362"/>
                  </a:lnTo>
                  <a:lnTo>
                    <a:pt x="582" y="361"/>
                  </a:lnTo>
                  <a:lnTo>
                    <a:pt x="581" y="360"/>
                  </a:lnTo>
                  <a:lnTo>
                    <a:pt x="581" y="362"/>
                  </a:lnTo>
                  <a:lnTo>
                    <a:pt x="580" y="357"/>
                  </a:lnTo>
                  <a:lnTo>
                    <a:pt x="581" y="357"/>
                  </a:lnTo>
                  <a:lnTo>
                    <a:pt x="580" y="355"/>
                  </a:lnTo>
                  <a:lnTo>
                    <a:pt x="580" y="352"/>
                  </a:lnTo>
                  <a:lnTo>
                    <a:pt x="578" y="349"/>
                  </a:lnTo>
                  <a:lnTo>
                    <a:pt x="577" y="347"/>
                  </a:lnTo>
                  <a:lnTo>
                    <a:pt x="577" y="347"/>
                  </a:lnTo>
                  <a:lnTo>
                    <a:pt x="576" y="345"/>
                  </a:lnTo>
                  <a:lnTo>
                    <a:pt x="576" y="343"/>
                  </a:lnTo>
                  <a:lnTo>
                    <a:pt x="574" y="342"/>
                  </a:lnTo>
                  <a:lnTo>
                    <a:pt x="574" y="342"/>
                  </a:lnTo>
                  <a:lnTo>
                    <a:pt x="573" y="338"/>
                  </a:lnTo>
                  <a:lnTo>
                    <a:pt x="571" y="334"/>
                  </a:lnTo>
                  <a:lnTo>
                    <a:pt x="568" y="328"/>
                  </a:lnTo>
                  <a:lnTo>
                    <a:pt x="565" y="323"/>
                  </a:lnTo>
                  <a:lnTo>
                    <a:pt x="567" y="322"/>
                  </a:lnTo>
                  <a:lnTo>
                    <a:pt x="565" y="321"/>
                  </a:lnTo>
                  <a:lnTo>
                    <a:pt x="564" y="318"/>
                  </a:lnTo>
                  <a:lnTo>
                    <a:pt x="564" y="317"/>
                  </a:lnTo>
                  <a:lnTo>
                    <a:pt x="564" y="317"/>
                  </a:lnTo>
                  <a:lnTo>
                    <a:pt x="565" y="317"/>
                  </a:lnTo>
                  <a:lnTo>
                    <a:pt x="563" y="315"/>
                  </a:lnTo>
                  <a:lnTo>
                    <a:pt x="561" y="311"/>
                  </a:lnTo>
                  <a:lnTo>
                    <a:pt x="561" y="309"/>
                  </a:lnTo>
                  <a:lnTo>
                    <a:pt x="559" y="306"/>
                  </a:lnTo>
                  <a:lnTo>
                    <a:pt x="559" y="306"/>
                  </a:lnTo>
                  <a:lnTo>
                    <a:pt x="559" y="305"/>
                  </a:lnTo>
                  <a:lnTo>
                    <a:pt x="557" y="304"/>
                  </a:lnTo>
                  <a:lnTo>
                    <a:pt x="556" y="302"/>
                  </a:lnTo>
                  <a:lnTo>
                    <a:pt x="556" y="301"/>
                  </a:lnTo>
                  <a:lnTo>
                    <a:pt x="552" y="297"/>
                  </a:lnTo>
                  <a:lnTo>
                    <a:pt x="550" y="293"/>
                  </a:lnTo>
                  <a:lnTo>
                    <a:pt x="547" y="289"/>
                  </a:lnTo>
                  <a:lnTo>
                    <a:pt x="547" y="289"/>
                  </a:lnTo>
                  <a:lnTo>
                    <a:pt x="546" y="285"/>
                  </a:lnTo>
                  <a:lnTo>
                    <a:pt x="544" y="287"/>
                  </a:lnTo>
                  <a:lnTo>
                    <a:pt x="544" y="288"/>
                  </a:lnTo>
                  <a:lnTo>
                    <a:pt x="544" y="292"/>
                  </a:lnTo>
                  <a:lnTo>
                    <a:pt x="546" y="296"/>
                  </a:lnTo>
                  <a:lnTo>
                    <a:pt x="546" y="300"/>
                  </a:lnTo>
                  <a:lnTo>
                    <a:pt x="544" y="305"/>
                  </a:lnTo>
                  <a:lnTo>
                    <a:pt x="546" y="310"/>
                  </a:lnTo>
                  <a:lnTo>
                    <a:pt x="544" y="310"/>
                  </a:lnTo>
                  <a:lnTo>
                    <a:pt x="544" y="313"/>
                  </a:lnTo>
                  <a:lnTo>
                    <a:pt x="544" y="317"/>
                  </a:lnTo>
                  <a:lnTo>
                    <a:pt x="544" y="319"/>
                  </a:lnTo>
                  <a:lnTo>
                    <a:pt x="544" y="322"/>
                  </a:lnTo>
                  <a:lnTo>
                    <a:pt x="543" y="323"/>
                  </a:lnTo>
                  <a:lnTo>
                    <a:pt x="543" y="322"/>
                  </a:lnTo>
                  <a:lnTo>
                    <a:pt x="543" y="322"/>
                  </a:lnTo>
                  <a:lnTo>
                    <a:pt x="542" y="322"/>
                  </a:lnTo>
                  <a:lnTo>
                    <a:pt x="543" y="323"/>
                  </a:lnTo>
                  <a:lnTo>
                    <a:pt x="542" y="323"/>
                  </a:lnTo>
                  <a:lnTo>
                    <a:pt x="542" y="323"/>
                  </a:lnTo>
                  <a:lnTo>
                    <a:pt x="542" y="322"/>
                  </a:lnTo>
                  <a:lnTo>
                    <a:pt x="542" y="322"/>
                  </a:lnTo>
                  <a:lnTo>
                    <a:pt x="542" y="323"/>
                  </a:lnTo>
                  <a:lnTo>
                    <a:pt x="542" y="328"/>
                  </a:lnTo>
                  <a:lnTo>
                    <a:pt x="543" y="332"/>
                  </a:lnTo>
                  <a:lnTo>
                    <a:pt x="544" y="338"/>
                  </a:lnTo>
                  <a:lnTo>
                    <a:pt x="544" y="342"/>
                  </a:lnTo>
                  <a:lnTo>
                    <a:pt x="544" y="345"/>
                  </a:lnTo>
                  <a:lnTo>
                    <a:pt x="544" y="349"/>
                  </a:lnTo>
                  <a:lnTo>
                    <a:pt x="543" y="352"/>
                  </a:lnTo>
                  <a:lnTo>
                    <a:pt x="543" y="355"/>
                  </a:lnTo>
                  <a:lnTo>
                    <a:pt x="544" y="355"/>
                  </a:lnTo>
                  <a:lnTo>
                    <a:pt x="544" y="352"/>
                  </a:lnTo>
                  <a:lnTo>
                    <a:pt x="544" y="361"/>
                  </a:lnTo>
                  <a:lnTo>
                    <a:pt x="543" y="361"/>
                  </a:lnTo>
                  <a:lnTo>
                    <a:pt x="543" y="364"/>
                  </a:lnTo>
                  <a:lnTo>
                    <a:pt x="543" y="368"/>
                  </a:lnTo>
                  <a:lnTo>
                    <a:pt x="543" y="372"/>
                  </a:lnTo>
                  <a:lnTo>
                    <a:pt x="542" y="374"/>
                  </a:lnTo>
                  <a:lnTo>
                    <a:pt x="543" y="378"/>
                  </a:lnTo>
                  <a:lnTo>
                    <a:pt x="542" y="378"/>
                  </a:lnTo>
                  <a:lnTo>
                    <a:pt x="542" y="378"/>
                  </a:lnTo>
                  <a:lnTo>
                    <a:pt x="542" y="381"/>
                  </a:lnTo>
                  <a:lnTo>
                    <a:pt x="542" y="383"/>
                  </a:lnTo>
                  <a:lnTo>
                    <a:pt x="542" y="386"/>
                  </a:lnTo>
                  <a:lnTo>
                    <a:pt x="542" y="389"/>
                  </a:lnTo>
                  <a:lnTo>
                    <a:pt x="542" y="387"/>
                  </a:lnTo>
                  <a:lnTo>
                    <a:pt x="542" y="398"/>
                  </a:lnTo>
                  <a:lnTo>
                    <a:pt x="540" y="410"/>
                  </a:lnTo>
                  <a:lnTo>
                    <a:pt x="538" y="423"/>
                  </a:lnTo>
                  <a:lnTo>
                    <a:pt x="536" y="424"/>
                  </a:lnTo>
                  <a:lnTo>
                    <a:pt x="536" y="427"/>
                  </a:lnTo>
                  <a:lnTo>
                    <a:pt x="535" y="431"/>
                  </a:lnTo>
                  <a:lnTo>
                    <a:pt x="534" y="433"/>
                  </a:lnTo>
                  <a:lnTo>
                    <a:pt x="535" y="433"/>
                  </a:lnTo>
                  <a:lnTo>
                    <a:pt x="534" y="432"/>
                  </a:lnTo>
                  <a:lnTo>
                    <a:pt x="534" y="432"/>
                  </a:lnTo>
                  <a:lnTo>
                    <a:pt x="534" y="437"/>
                  </a:lnTo>
                  <a:lnTo>
                    <a:pt x="531" y="441"/>
                  </a:lnTo>
                  <a:lnTo>
                    <a:pt x="530" y="446"/>
                  </a:lnTo>
                  <a:lnTo>
                    <a:pt x="529" y="451"/>
                  </a:lnTo>
                  <a:lnTo>
                    <a:pt x="529" y="451"/>
                  </a:lnTo>
                  <a:lnTo>
                    <a:pt x="527" y="453"/>
                  </a:lnTo>
                  <a:lnTo>
                    <a:pt x="527" y="455"/>
                  </a:lnTo>
                  <a:lnTo>
                    <a:pt x="526" y="459"/>
                  </a:lnTo>
                  <a:lnTo>
                    <a:pt x="526" y="461"/>
                  </a:lnTo>
                  <a:lnTo>
                    <a:pt x="525" y="462"/>
                  </a:lnTo>
                  <a:lnTo>
                    <a:pt x="521" y="474"/>
                  </a:lnTo>
                  <a:lnTo>
                    <a:pt x="514" y="487"/>
                  </a:lnTo>
                  <a:lnTo>
                    <a:pt x="514" y="486"/>
                  </a:lnTo>
                  <a:lnTo>
                    <a:pt x="509" y="493"/>
                  </a:lnTo>
                  <a:lnTo>
                    <a:pt x="505" y="499"/>
                  </a:lnTo>
                  <a:lnTo>
                    <a:pt x="501" y="501"/>
                  </a:lnTo>
                  <a:lnTo>
                    <a:pt x="497" y="504"/>
                  </a:lnTo>
                  <a:lnTo>
                    <a:pt x="495" y="505"/>
                  </a:lnTo>
                  <a:lnTo>
                    <a:pt x="493" y="506"/>
                  </a:lnTo>
                  <a:lnTo>
                    <a:pt x="493" y="505"/>
                  </a:lnTo>
                  <a:lnTo>
                    <a:pt x="493" y="504"/>
                  </a:lnTo>
                  <a:lnTo>
                    <a:pt x="493" y="501"/>
                  </a:lnTo>
                  <a:lnTo>
                    <a:pt x="495" y="499"/>
                  </a:lnTo>
                  <a:lnTo>
                    <a:pt x="497" y="495"/>
                  </a:lnTo>
                  <a:lnTo>
                    <a:pt x="501" y="486"/>
                  </a:lnTo>
                  <a:lnTo>
                    <a:pt x="505" y="476"/>
                  </a:lnTo>
                  <a:lnTo>
                    <a:pt x="509" y="468"/>
                  </a:lnTo>
                  <a:lnTo>
                    <a:pt x="510" y="462"/>
                  </a:lnTo>
                  <a:lnTo>
                    <a:pt x="512" y="459"/>
                  </a:lnTo>
                  <a:lnTo>
                    <a:pt x="518" y="441"/>
                  </a:lnTo>
                  <a:lnTo>
                    <a:pt x="518" y="441"/>
                  </a:lnTo>
                  <a:lnTo>
                    <a:pt x="518" y="440"/>
                  </a:lnTo>
                  <a:lnTo>
                    <a:pt x="518" y="438"/>
                  </a:lnTo>
                  <a:lnTo>
                    <a:pt x="523" y="417"/>
                  </a:lnTo>
                  <a:lnTo>
                    <a:pt x="529" y="395"/>
                  </a:lnTo>
                  <a:lnTo>
                    <a:pt x="531" y="373"/>
                  </a:lnTo>
                  <a:lnTo>
                    <a:pt x="531" y="355"/>
                  </a:lnTo>
                  <a:lnTo>
                    <a:pt x="531" y="335"/>
                  </a:lnTo>
                  <a:lnTo>
                    <a:pt x="533" y="318"/>
                  </a:lnTo>
                  <a:lnTo>
                    <a:pt x="533" y="302"/>
                  </a:lnTo>
                  <a:lnTo>
                    <a:pt x="531" y="287"/>
                  </a:lnTo>
                  <a:lnTo>
                    <a:pt x="533" y="283"/>
                  </a:lnTo>
                  <a:lnTo>
                    <a:pt x="531" y="281"/>
                  </a:lnTo>
                  <a:lnTo>
                    <a:pt x="531" y="280"/>
                  </a:lnTo>
                  <a:lnTo>
                    <a:pt x="531" y="279"/>
                  </a:lnTo>
                  <a:lnTo>
                    <a:pt x="531" y="279"/>
                  </a:lnTo>
                  <a:lnTo>
                    <a:pt x="531" y="277"/>
                  </a:lnTo>
                  <a:lnTo>
                    <a:pt x="533" y="277"/>
                  </a:lnTo>
                  <a:lnTo>
                    <a:pt x="531" y="273"/>
                  </a:lnTo>
                  <a:lnTo>
                    <a:pt x="531" y="273"/>
                  </a:lnTo>
                  <a:lnTo>
                    <a:pt x="531" y="271"/>
                  </a:lnTo>
                  <a:lnTo>
                    <a:pt x="530" y="270"/>
                  </a:lnTo>
                  <a:lnTo>
                    <a:pt x="530" y="268"/>
                  </a:lnTo>
                  <a:lnTo>
                    <a:pt x="530" y="267"/>
                  </a:lnTo>
                  <a:lnTo>
                    <a:pt x="530" y="266"/>
                  </a:lnTo>
                  <a:lnTo>
                    <a:pt x="531" y="264"/>
                  </a:lnTo>
                  <a:lnTo>
                    <a:pt x="529" y="238"/>
                  </a:lnTo>
                  <a:lnTo>
                    <a:pt x="525" y="209"/>
                  </a:lnTo>
                  <a:lnTo>
                    <a:pt x="521" y="182"/>
                  </a:lnTo>
                  <a:lnTo>
                    <a:pt x="521" y="177"/>
                  </a:lnTo>
                  <a:lnTo>
                    <a:pt x="521" y="173"/>
                  </a:lnTo>
                  <a:lnTo>
                    <a:pt x="521" y="169"/>
                  </a:lnTo>
                  <a:lnTo>
                    <a:pt x="521" y="163"/>
                  </a:lnTo>
                  <a:lnTo>
                    <a:pt x="519" y="163"/>
                  </a:lnTo>
                  <a:lnTo>
                    <a:pt x="518" y="162"/>
                  </a:lnTo>
                  <a:lnTo>
                    <a:pt x="518" y="161"/>
                  </a:lnTo>
                  <a:lnTo>
                    <a:pt x="519" y="161"/>
                  </a:lnTo>
                  <a:lnTo>
                    <a:pt x="519" y="161"/>
                  </a:lnTo>
                  <a:lnTo>
                    <a:pt x="519" y="160"/>
                  </a:lnTo>
                  <a:lnTo>
                    <a:pt x="519" y="157"/>
                  </a:lnTo>
                  <a:lnTo>
                    <a:pt x="518" y="160"/>
                  </a:lnTo>
                  <a:lnTo>
                    <a:pt x="516" y="150"/>
                  </a:lnTo>
                  <a:lnTo>
                    <a:pt x="517" y="152"/>
                  </a:lnTo>
                  <a:lnTo>
                    <a:pt x="517" y="149"/>
                  </a:lnTo>
                  <a:lnTo>
                    <a:pt x="516" y="148"/>
                  </a:lnTo>
                  <a:lnTo>
                    <a:pt x="514" y="146"/>
                  </a:lnTo>
                  <a:lnTo>
                    <a:pt x="514" y="145"/>
                  </a:lnTo>
                  <a:lnTo>
                    <a:pt x="514" y="145"/>
                  </a:lnTo>
                  <a:lnTo>
                    <a:pt x="516" y="145"/>
                  </a:lnTo>
                  <a:lnTo>
                    <a:pt x="516" y="144"/>
                  </a:lnTo>
                  <a:lnTo>
                    <a:pt x="514" y="141"/>
                  </a:lnTo>
                  <a:lnTo>
                    <a:pt x="513" y="141"/>
                  </a:lnTo>
                  <a:lnTo>
                    <a:pt x="513" y="139"/>
                  </a:lnTo>
                  <a:lnTo>
                    <a:pt x="512" y="136"/>
                  </a:lnTo>
                  <a:lnTo>
                    <a:pt x="510" y="133"/>
                  </a:lnTo>
                  <a:lnTo>
                    <a:pt x="509" y="129"/>
                  </a:lnTo>
                  <a:lnTo>
                    <a:pt x="509" y="129"/>
                  </a:lnTo>
                  <a:lnTo>
                    <a:pt x="510" y="129"/>
                  </a:lnTo>
                  <a:lnTo>
                    <a:pt x="510" y="128"/>
                  </a:lnTo>
                  <a:lnTo>
                    <a:pt x="510" y="129"/>
                  </a:lnTo>
                  <a:lnTo>
                    <a:pt x="506" y="119"/>
                  </a:lnTo>
                  <a:lnTo>
                    <a:pt x="505" y="108"/>
                  </a:lnTo>
                  <a:lnTo>
                    <a:pt x="501" y="98"/>
                  </a:lnTo>
                  <a:lnTo>
                    <a:pt x="502" y="98"/>
                  </a:lnTo>
                  <a:lnTo>
                    <a:pt x="500" y="90"/>
                  </a:lnTo>
                  <a:lnTo>
                    <a:pt x="499" y="84"/>
                  </a:lnTo>
                  <a:lnTo>
                    <a:pt x="496" y="74"/>
                  </a:lnTo>
                  <a:lnTo>
                    <a:pt x="495" y="76"/>
                  </a:lnTo>
                  <a:lnTo>
                    <a:pt x="493" y="68"/>
                  </a:lnTo>
                  <a:lnTo>
                    <a:pt x="489" y="60"/>
                  </a:lnTo>
                  <a:lnTo>
                    <a:pt x="491" y="61"/>
                  </a:lnTo>
                  <a:lnTo>
                    <a:pt x="489" y="57"/>
                  </a:lnTo>
                  <a:lnTo>
                    <a:pt x="489" y="57"/>
                  </a:lnTo>
                  <a:lnTo>
                    <a:pt x="488" y="55"/>
                  </a:lnTo>
                  <a:lnTo>
                    <a:pt x="488" y="52"/>
                  </a:lnTo>
                  <a:lnTo>
                    <a:pt x="487" y="50"/>
                  </a:lnTo>
                  <a:lnTo>
                    <a:pt x="487" y="50"/>
                  </a:lnTo>
                  <a:lnTo>
                    <a:pt x="485" y="47"/>
                  </a:lnTo>
                  <a:lnTo>
                    <a:pt x="484" y="43"/>
                  </a:lnTo>
                  <a:lnTo>
                    <a:pt x="484" y="40"/>
                  </a:lnTo>
                  <a:lnTo>
                    <a:pt x="483" y="38"/>
                  </a:lnTo>
                  <a:lnTo>
                    <a:pt x="481" y="34"/>
                  </a:lnTo>
                  <a:lnTo>
                    <a:pt x="478" y="35"/>
                  </a:lnTo>
                  <a:lnTo>
                    <a:pt x="475" y="36"/>
                  </a:lnTo>
                  <a:lnTo>
                    <a:pt x="472" y="36"/>
                  </a:lnTo>
                  <a:lnTo>
                    <a:pt x="472" y="38"/>
                  </a:lnTo>
                  <a:lnTo>
                    <a:pt x="464" y="39"/>
                  </a:lnTo>
                  <a:lnTo>
                    <a:pt x="464" y="39"/>
                  </a:lnTo>
                  <a:lnTo>
                    <a:pt x="464" y="39"/>
                  </a:lnTo>
                  <a:lnTo>
                    <a:pt x="457" y="42"/>
                  </a:lnTo>
                  <a:lnTo>
                    <a:pt x="447" y="40"/>
                  </a:lnTo>
                  <a:lnTo>
                    <a:pt x="440" y="42"/>
                  </a:lnTo>
                  <a:lnTo>
                    <a:pt x="436" y="42"/>
                  </a:lnTo>
                  <a:lnTo>
                    <a:pt x="432" y="43"/>
                  </a:lnTo>
                  <a:lnTo>
                    <a:pt x="428" y="43"/>
                  </a:lnTo>
                  <a:lnTo>
                    <a:pt x="424" y="43"/>
                  </a:lnTo>
                  <a:lnTo>
                    <a:pt x="420" y="43"/>
                  </a:lnTo>
                  <a:lnTo>
                    <a:pt x="416" y="43"/>
                  </a:lnTo>
                  <a:lnTo>
                    <a:pt x="412" y="43"/>
                  </a:lnTo>
                  <a:lnTo>
                    <a:pt x="408" y="43"/>
                  </a:lnTo>
                  <a:lnTo>
                    <a:pt x="407" y="42"/>
                  </a:lnTo>
                  <a:lnTo>
                    <a:pt x="407" y="43"/>
                  </a:lnTo>
                  <a:lnTo>
                    <a:pt x="406" y="43"/>
                  </a:lnTo>
                  <a:lnTo>
                    <a:pt x="406" y="42"/>
                  </a:lnTo>
                  <a:lnTo>
                    <a:pt x="406" y="42"/>
                  </a:lnTo>
                  <a:lnTo>
                    <a:pt x="404" y="43"/>
                  </a:lnTo>
                  <a:lnTo>
                    <a:pt x="404" y="42"/>
                  </a:lnTo>
                  <a:lnTo>
                    <a:pt x="403" y="43"/>
                  </a:lnTo>
                  <a:lnTo>
                    <a:pt x="403" y="43"/>
                  </a:lnTo>
                  <a:lnTo>
                    <a:pt x="402" y="43"/>
                  </a:lnTo>
                  <a:lnTo>
                    <a:pt x="402" y="43"/>
                  </a:lnTo>
                  <a:lnTo>
                    <a:pt x="402" y="42"/>
                  </a:lnTo>
                  <a:lnTo>
                    <a:pt x="391" y="40"/>
                  </a:lnTo>
                  <a:lnTo>
                    <a:pt x="381" y="40"/>
                  </a:lnTo>
                  <a:lnTo>
                    <a:pt x="372" y="39"/>
                  </a:lnTo>
                  <a:lnTo>
                    <a:pt x="369" y="38"/>
                  </a:lnTo>
                  <a:lnTo>
                    <a:pt x="368" y="36"/>
                  </a:lnTo>
                  <a:lnTo>
                    <a:pt x="365" y="35"/>
                  </a:lnTo>
                  <a:lnTo>
                    <a:pt x="365" y="36"/>
                  </a:lnTo>
                  <a:lnTo>
                    <a:pt x="365" y="36"/>
                  </a:lnTo>
                  <a:lnTo>
                    <a:pt x="365" y="35"/>
                  </a:lnTo>
                  <a:lnTo>
                    <a:pt x="364" y="35"/>
                  </a:lnTo>
                  <a:lnTo>
                    <a:pt x="364" y="34"/>
                  </a:lnTo>
                  <a:lnTo>
                    <a:pt x="364" y="36"/>
                  </a:lnTo>
                  <a:lnTo>
                    <a:pt x="361" y="35"/>
                  </a:lnTo>
                  <a:lnTo>
                    <a:pt x="361" y="35"/>
                  </a:lnTo>
                  <a:lnTo>
                    <a:pt x="360" y="35"/>
                  </a:lnTo>
                  <a:lnTo>
                    <a:pt x="358" y="35"/>
                  </a:lnTo>
                  <a:lnTo>
                    <a:pt x="358" y="36"/>
                  </a:lnTo>
                  <a:lnTo>
                    <a:pt x="358" y="35"/>
                  </a:lnTo>
                  <a:lnTo>
                    <a:pt x="358" y="35"/>
                  </a:lnTo>
                  <a:lnTo>
                    <a:pt x="357" y="35"/>
                  </a:lnTo>
                  <a:lnTo>
                    <a:pt x="357" y="35"/>
                  </a:lnTo>
                  <a:lnTo>
                    <a:pt x="356" y="36"/>
                  </a:lnTo>
                  <a:lnTo>
                    <a:pt x="355" y="36"/>
                  </a:lnTo>
                  <a:lnTo>
                    <a:pt x="353" y="36"/>
                  </a:lnTo>
                  <a:lnTo>
                    <a:pt x="352" y="36"/>
                  </a:lnTo>
                  <a:lnTo>
                    <a:pt x="353" y="35"/>
                  </a:lnTo>
                  <a:lnTo>
                    <a:pt x="351" y="35"/>
                  </a:lnTo>
                  <a:lnTo>
                    <a:pt x="348" y="35"/>
                  </a:lnTo>
                  <a:lnTo>
                    <a:pt x="345" y="34"/>
                  </a:lnTo>
                  <a:lnTo>
                    <a:pt x="344" y="33"/>
                  </a:lnTo>
                  <a:lnTo>
                    <a:pt x="341" y="34"/>
                  </a:lnTo>
                  <a:lnTo>
                    <a:pt x="341" y="34"/>
                  </a:lnTo>
                  <a:lnTo>
                    <a:pt x="339" y="33"/>
                  </a:lnTo>
                  <a:lnTo>
                    <a:pt x="337" y="31"/>
                  </a:lnTo>
                  <a:lnTo>
                    <a:pt x="335" y="31"/>
                  </a:lnTo>
                  <a:lnTo>
                    <a:pt x="334" y="30"/>
                  </a:lnTo>
                  <a:lnTo>
                    <a:pt x="334" y="31"/>
                  </a:lnTo>
                  <a:lnTo>
                    <a:pt x="330" y="30"/>
                  </a:lnTo>
                  <a:lnTo>
                    <a:pt x="327" y="30"/>
                  </a:lnTo>
                  <a:lnTo>
                    <a:pt x="327" y="30"/>
                  </a:lnTo>
                  <a:lnTo>
                    <a:pt x="326" y="30"/>
                  </a:lnTo>
                  <a:lnTo>
                    <a:pt x="326" y="30"/>
                  </a:lnTo>
                  <a:lnTo>
                    <a:pt x="324" y="29"/>
                  </a:lnTo>
                  <a:lnTo>
                    <a:pt x="323" y="29"/>
                  </a:lnTo>
                  <a:lnTo>
                    <a:pt x="323" y="29"/>
                  </a:lnTo>
                  <a:lnTo>
                    <a:pt x="322" y="29"/>
                  </a:lnTo>
                  <a:lnTo>
                    <a:pt x="320" y="29"/>
                  </a:lnTo>
                  <a:lnTo>
                    <a:pt x="320" y="27"/>
                  </a:lnTo>
                  <a:lnTo>
                    <a:pt x="318" y="27"/>
                  </a:lnTo>
                  <a:lnTo>
                    <a:pt x="315" y="26"/>
                  </a:lnTo>
                  <a:lnTo>
                    <a:pt x="313" y="26"/>
                  </a:lnTo>
                  <a:lnTo>
                    <a:pt x="307" y="23"/>
                  </a:lnTo>
                  <a:lnTo>
                    <a:pt x="301" y="21"/>
                  </a:lnTo>
                  <a:lnTo>
                    <a:pt x="297" y="19"/>
                  </a:lnTo>
                  <a:lnTo>
                    <a:pt x="294" y="17"/>
                  </a:lnTo>
                  <a:lnTo>
                    <a:pt x="292" y="14"/>
                  </a:lnTo>
                  <a:lnTo>
                    <a:pt x="289" y="12"/>
                  </a:lnTo>
                  <a:lnTo>
                    <a:pt x="285" y="9"/>
                  </a:lnTo>
                  <a:lnTo>
                    <a:pt x="281" y="6"/>
                  </a:lnTo>
                  <a:lnTo>
                    <a:pt x="277" y="5"/>
                  </a:lnTo>
                  <a:lnTo>
                    <a:pt x="273" y="2"/>
                  </a:lnTo>
                  <a:lnTo>
                    <a:pt x="271"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50"/>
            <p:cNvSpPr>
              <a:spLocks noEditPoints="1"/>
            </p:cNvSpPr>
            <p:nvPr/>
          </p:nvSpPr>
          <p:spPr bwMode="auto">
            <a:xfrm>
              <a:off x="8401167" y="948972"/>
              <a:ext cx="1602729" cy="2040548"/>
            </a:xfrm>
            <a:custGeom>
              <a:avLst/>
              <a:gdLst>
                <a:gd name="T0" fmla="*/ 297 w 615"/>
                <a:gd name="T1" fmla="*/ 112 h 783"/>
                <a:gd name="T2" fmla="*/ 305 w 615"/>
                <a:gd name="T3" fmla="*/ 116 h 783"/>
                <a:gd name="T4" fmla="*/ 326 w 615"/>
                <a:gd name="T5" fmla="*/ 126 h 783"/>
                <a:gd name="T6" fmla="*/ 339 w 615"/>
                <a:gd name="T7" fmla="*/ 131 h 783"/>
                <a:gd name="T8" fmla="*/ 364 w 615"/>
                <a:gd name="T9" fmla="*/ 136 h 783"/>
                <a:gd name="T10" fmla="*/ 376 w 615"/>
                <a:gd name="T11" fmla="*/ 139 h 783"/>
                <a:gd name="T12" fmla="*/ 393 w 615"/>
                <a:gd name="T13" fmla="*/ 142 h 783"/>
                <a:gd name="T14" fmla="*/ 404 w 615"/>
                <a:gd name="T15" fmla="*/ 144 h 783"/>
                <a:gd name="T16" fmla="*/ 429 w 615"/>
                <a:gd name="T17" fmla="*/ 148 h 783"/>
                <a:gd name="T18" fmla="*/ 446 w 615"/>
                <a:gd name="T19" fmla="*/ 147 h 783"/>
                <a:gd name="T20" fmla="*/ 475 w 615"/>
                <a:gd name="T21" fmla="*/ 143 h 783"/>
                <a:gd name="T22" fmla="*/ 418 w 615"/>
                <a:gd name="T23" fmla="*/ 16 h 783"/>
                <a:gd name="T24" fmla="*/ 452 w 615"/>
                <a:gd name="T25" fmla="*/ 40 h 783"/>
                <a:gd name="T26" fmla="*/ 463 w 615"/>
                <a:gd name="T27" fmla="*/ 51 h 783"/>
                <a:gd name="T28" fmla="*/ 482 w 615"/>
                <a:gd name="T29" fmla="*/ 88 h 783"/>
                <a:gd name="T30" fmla="*/ 500 w 615"/>
                <a:gd name="T31" fmla="*/ 130 h 783"/>
                <a:gd name="T32" fmla="*/ 512 w 615"/>
                <a:gd name="T33" fmla="*/ 163 h 783"/>
                <a:gd name="T34" fmla="*/ 533 w 615"/>
                <a:gd name="T35" fmla="*/ 228 h 783"/>
                <a:gd name="T36" fmla="*/ 541 w 615"/>
                <a:gd name="T37" fmla="*/ 263 h 783"/>
                <a:gd name="T38" fmla="*/ 547 w 615"/>
                <a:gd name="T39" fmla="*/ 295 h 783"/>
                <a:gd name="T40" fmla="*/ 555 w 615"/>
                <a:gd name="T41" fmla="*/ 337 h 783"/>
                <a:gd name="T42" fmla="*/ 558 w 615"/>
                <a:gd name="T43" fmla="*/ 385 h 783"/>
                <a:gd name="T44" fmla="*/ 609 w 615"/>
                <a:gd name="T45" fmla="*/ 487 h 783"/>
                <a:gd name="T46" fmla="*/ 615 w 615"/>
                <a:gd name="T47" fmla="*/ 585 h 783"/>
                <a:gd name="T48" fmla="*/ 611 w 615"/>
                <a:gd name="T49" fmla="*/ 620 h 783"/>
                <a:gd name="T50" fmla="*/ 602 w 615"/>
                <a:gd name="T51" fmla="*/ 668 h 783"/>
                <a:gd name="T52" fmla="*/ 556 w 615"/>
                <a:gd name="T53" fmla="*/ 779 h 783"/>
                <a:gd name="T54" fmla="*/ 539 w 615"/>
                <a:gd name="T55" fmla="*/ 757 h 783"/>
                <a:gd name="T56" fmla="*/ 539 w 615"/>
                <a:gd name="T57" fmla="*/ 716 h 783"/>
                <a:gd name="T58" fmla="*/ 534 w 615"/>
                <a:gd name="T59" fmla="*/ 686 h 783"/>
                <a:gd name="T60" fmla="*/ 526 w 615"/>
                <a:gd name="T61" fmla="*/ 665 h 783"/>
                <a:gd name="T62" fmla="*/ 496 w 615"/>
                <a:gd name="T63" fmla="*/ 638 h 783"/>
                <a:gd name="T64" fmla="*/ 458 w 615"/>
                <a:gd name="T65" fmla="*/ 648 h 783"/>
                <a:gd name="T66" fmla="*/ 429 w 615"/>
                <a:gd name="T67" fmla="*/ 648 h 783"/>
                <a:gd name="T68" fmla="*/ 410 w 615"/>
                <a:gd name="T69" fmla="*/ 651 h 783"/>
                <a:gd name="T70" fmla="*/ 369 w 615"/>
                <a:gd name="T71" fmla="*/ 654 h 783"/>
                <a:gd name="T72" fmla="*/ 360 w 615"/>
                <a:gd name="T73" fmla="*/ 680 h 783"/>
                <a:gd name="T74" fmla="*/ 342 w 615"/>
                <a:gd name="T75" fmla="*/ 723 h 783"/>
                <a:gd name="T76" fmla="*/ 308 w 615"/>
                <a:gd name="T77" fmla="*/ 767 h 783"/>
                <a:gd name="T78" fmla="*/ 272 w 615"/>
                <a:gd name="T79" fmla="*/ 635 h 783"/>
                <a:gd name="T80" fmla="*/ 211 w 615"/>
                <a:gd name="T81" fmla="*/ 620 h 783"/>
                <a:gd name="T82" fmla="*/ 173 w 615"/>
                <a:gd name="T83" fmla="*/ 606 h 783"/>
                <a:gd name="T84" fmla="*/ 151 w 615"/>
                <a:gd name="T85" fmla="*/ 599 h 783"/>
                <a:gd name="T86" fmla="*/ 105 w 615"/>
                <a:gd name="T87" fmla="*/ 576 h 783"/>
                <a:gd name="T88" fmla="*/ 64 w 615"/>
                <a:gd name="T89" fmla="*/ 587 h 783"/>
                <a:gd name="T90" fmla="*/ 44 w 615"/>
                <a:gd name="T91" fmla="*/ 610 h 783"/>
                <a:gd name="T92" fmla="*/ 41 w 615"/>
                <a:gd name="T93" fmla="*/ 625 h 783"/>
                <a:gd name="T94" fmla="*/ 34 w 615"/>
                <a:gd name="T95" fmla="*/ 648 h 783"/>
                <a:gd name="T96" fmla="*/ 8 w 615"/>
                <a:gd name="T97" fmla="*/ 660 h 783"/>
                <a:gd name="T98" fmla="*/ 8 w 615"/>
                <a:gd name="T99" fmla="*/ 536 h 783"/>
                <a:gd name="T100" fmla="*/ 30 w 615"/>
                <a:gd name="T101" fmla="*/ 462 h 783"/>
                <a:gd name="T102" fmla="*/ 44 w 615"/>
                <a:gd name="T103" fmla="*/ 424 h 783"/>
                <a:gd name="T104" fmla="*/ 89 w 615"/>
                <a:gd name="T105" fmla="*/ 360 h 783"/>
                <a:gd name="T106" fmla="*/ 148 w 615"/>
                <a:gd name="T107" fmla="*/ 297 h 783"/>
                <a:gd name="T108" fmla="*/ 162 w 615"/>
                <a:gd name="T109" fmla="*/ 266 h 783"/>
                <a:gd name="T110" fmla="*/ 186 w 615"/>
                <a:gd name="T111" fmla="*/ 227 h 783"/>
                <a:gd name="T112" fmla="*/ 204 w 615"/>
                <a:gd name="T113" fmla="*/ 197 h 783"/>
                <a:gd name="T114" fmla="*/ 230 w 615"/>
                <a:gd name="T115" fmla="*/ 160 h 783"/>
                <a:gd name="T116" fmla="*/ 263 w 615"/>
                <a:gd name="T117" fmla="*/ 121 h 783"/>
                <a:gd name="T118" fmla="*/ 292 w 615"/>
                <a:gd name="T119" fmla="*/ 85 h 783"/>
                <a:gd name="T120" fmla="*/ 342 w 615"/>
                <a:gd name="T121" fmla="*/ 36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5" h="783">
                  <a:moveTo>
                    <a:pt x="411" y="6"/>
                  </a:moveTo>
                  <a:lnTo>
                    <a:pt x="406" y="8"/>
                  </a:lnTo>
                  <a:lnTo>
                    <a:pt x="398" y="13"/>
                  </a:lnTo>
                  <a:lnTo>
                    <a:pt x="389" y="19"/>
                  </a:lnTo>
                  <a:lnTo>
                    <a:pt x="381" y="24"/>
                  </a:lnTo>
                  <a:lnTo>
                    <a:pt x="376" y="28"/>
                  </a:lnTo>
                  <a:lnTo>
                    <a:pt x="373" y="29"/>
                  </a:lnTo>
                  <a:lnTo>
                    <a:pt x="357" y="41"/>
                  </a:lnTo>
                  <a:lnTo>
                    <a:pt x="357" y="41"/>
                  </a:lnTo>
                  <a:lnTo>
                    <a:pt x="356" y="42"/>
                  </a:lnTo>
                  <a:lnTo>
                    <a:pt x="356" y="42"/>
                  </a:lnTo>
                  <a:lnTo>
                    <a:pt x="339" y="58"/>
                  </a:lnTo>
                  <a:lnTo>
                    <a:pt x="321" y="72"/>
                  </a:lnTo>
                  <a:lnTo>
                    <a:pt x="305" y="88"/>
                  </a:lnTo>
                  <a:lnTo>
                    <a:pt x="301" y="93"/>
                  </a:lnTo>
                  <a:lnTo>
                    <a:pt x="296" y="100"/>
                  </a:lnTo>
                  <a:lnTo>
                    <a:pt x="289" y="106"/>
                  </a:lnTo>
                  <a:lnTo>
                    <a:pt x="292" y="108"/>
                  </a:lnTo>
                  <a:lnTo>
                    <a:pt x="293" y="110"/>
                  </a:lnTo>
                  <a:lnTo>
                    <a:pt x="296" y="112"/>
                  </a:lnTo>
                  <a:lnTo>
                    <a:pt x="296" y="110"/>
                  </a:lnTo>
                  <a:lnTo>
                    <a:pt x="297" y="112"/>
                  </a:lnTo>
                  <a:lnTo>
                    <a:pt x="297" y="113"/>
                  </a:lnTo>
                  <a:lnTo>
                    <a:pt x="298" y="113"/>
                  </a:lnTo>
                  <a:lnTo>
                    <a:pt x="300" y="113"/>
                  </a:lnTo>
                  <a:lnTo>
                    <a:pt x="300" y="113"/>
                  </a:lnTo>
                  <a:lnTo>
                    <a:pt x="300" y="112"/>
                  </a:lnTo>
                  <a:lnTo>
                    <a:pt x="301" y="112"/>
                  </a:lnTo>
                  <a:lnTo>
                    <a:pt x="302" y="113"/>
                  </a:lnTo>
                  <a:lnTo>
                    <a:pt x="302" y="113"/>
                  </a:lnTo>
                  <a:lnTo>
                    <a:pt x="302" y="113"/>
                  </a:lnTo>
                  <a:lnTo>
                    <a:pt x="304" y="114"/>
                  </a:lnTo>
                  <a:lnTo>
                    <a:pt x="304" y="114"/>
                  </a:lnTo>
                  <a:lnTo>
                    <a:pt x="302" y="114"/>
                  </a:lnTo>
                  <a:lnTo>
                    <a:pt x="302" y="114"/>
                  </a:lnTo>
                  <a:lnTo>
                    <a:pt x="302" y="114"/>
                  </a:lnTo>
                  <a:lnTo>
                    <a:pt x="304" y="116"/>
                  </a:lnTo>
                  <a:lnTo>
                    <a:pt x="305" y="114"/>
                  </a:lnTo>
                  <a:lnTo>
                    <a:pt x="304" y="116"/>
                  </a:lnTo>
                  <a:lnTo>
                    <a:pt x="305" y="116"/>
                  </a:lnTo>
                  <a:lnTo>
                    <a:pt x="305" y="117"/>
                  </a:lnTo>
                  <a:lnTo>
                    <a:pt x="305" y="117"/>
                  </a:lnTo>
                  <a:lnTo>
                    <a:pt x="306" y="117"/>
                  </a:lnTo>
                  <a:lnTo>
                    <a:pt x="305" y="116"/>
                  </a:lnTo>
                  <a:lnTo>
                    <a:pt x="308" y="117"/>
                  </a:lnTo>
                  <a:lnTo>
                    <a:pt x="309" y="117"/>
                  </a:lnTo>
                  <a:lnTo>
                    <a:pt x="310" y="118"/>
                  </a:lnTo>
                  <a:lnTo>
                    <a:pt x="310" y="118"/>
                  </a:lnTo>
                  <a:lnTo>
                    <a:pt x="310" y="119"/>
                  </a:lnTo>
                  <a:lnTo>
                    <a:pt x="310" y="119"/>
                  </a:lnTo>
                  <a:lnTo>
                    <a:pt x="310" y="119"/>
                  </a:lnTo>
                  <a:lnTo>
                    <a:pt x="312" y="119"/>
                  </a:lnTo>
                  <a:lnTo>
                    <a:pt x="312" y="119"/>
                  </a:lnTo>
                  <a:lnTo>
                    <a:pt x="313" y="119"/>
                  </a:lnTo>
                  <a:lnTo>
                    <a:pt x="314" y="121"/>
                  </a:lnTo>
                  <a:lnTo>
                    <a:pt x="315" y="121"/>
                  </a:lnTo>
                  <a:lnTo>
                    <a:pt x="318" y="122"/>
                  </a:lnTo>
                  <a:lnTo>
                    <a:pt x="319" y="123"/>
                  </a:lnTo>
                  <a:lnTo>
                    <a:pt x="318" y="123"/>
                  </a:lnTo>
                  <a:lnTo>
                    <a:pt x="318" y="122"/>
                  </a:lnTo>
                  <a:lnTo>
                    <a:pt x="317" y="123"/>
                  </a:lnTo>
                  <a:lnTo>
                    <a:pt x="319" y="123"/>
                  </a:lnTo>
                  <a:lnTo>
                    <a:pt x="318" y="123"/>
                  </a:lnTo>
                  <a:lnTo>
                    <a:pt x="317" y="125"/>
                  </a:lnTo>
                  <a:lnTo>
                    <a:pt x="322" y="126"/>
                  </a:lnTo>
                  <a:lnTo>
                    <a:pt x="326" y="126"/>
                  </a:lnTo>
                  <a:lnTo>
                    <a:pt x="326" y="127"/>
                  </a:lnTo>
                  <a:lnTo>
                    <a:pt x="327" y="127"/>
                  </a:lnTo>
                  <a:lnTo>
                    <a:pt x="329" y="129"/>
                  </a:lnTo>
                  <a:lnTo>
                    <a:pt x="329" y="129"/>
                  </a:lnTo>
                  <a:lnTo>
                    <a:pt x="329" y="129"/>
                  </a:lnTo>
                  <a:lnTo>
                    <a:pt x="329" y="129"/>
                  </a:lnTo>
                  <a:lnTo>
                    <a:pt x="330" y="129"/>
                  </a:lnTo>
                  <a:lnTo>
                    <a:pt x="330" y="129"/>
                  </a:lnTo>
                  <a:lnTo>
                    <a:pt x="330" y="127"/>
                  </a:lnTo>
                  <a:lnTo>
                    <a:pt x="330" y="129"/>
                  </a:lnTo>
                  <a:lnTo>
                    <a:pt x="330" y="129"/>
                  </a:lnTo>
                  <a:lnTo>
                    <a:pt x="331" y="129"/>
                  </a:lnTo>
                  <a:lnTo>
                    <a:pt x="331" y="130"/>
                  </a:lnTo>
                  <a:lnTo>
                    <a:pt x="331" y="130"/>
                  </a:lnTo>
                  <a:lnTo>
                    <a:pt x="332" y="130"/>
                  </a:lnTo>
                  <a:lnTo>
                    <a:pt x="332" y="130"/>
                  </a:lnTo>
                  <a:lnTo>
                    <a:pt x="334" y="129"/>
                  </a:lnTo>
                  <a:lnTo>
                    <a:pt x="335" y="130"/>
                  </a:lnTo>
                  <a:lnTo>
                    <a:pt x="338" y="130"/>
                  </a:lnTo>
                  <a:lnTo>
                    <a:pt x="339" y="131"/>
                  </a:lnTo>
                  <a:lnTo>
                    <a:pt x="339" y="131"/>
                  </a:lnTo>
                  <a:lnTo>
                    <a:pt x="339" y="131"/>
                  </a:lnTo>
                  <a:lnTo>
                    <a:pt x="340" y="133"/>
                  </a:lnTo>
                  <a:lnTo>
                    <a:pt x="340" y="133"/>
                  </a:lnTo>
                  <a:lnTo>
                    <a:pt x="343" y="131"/>
                  </a:lnTo>
                  <a:lnTo>
                    <a:pt x="343" y="131"/>
                  </a:lnTo>
                  <a:lnTo>
                    <a:pt x="344" y="133"/>
                  </a:lnTo>
                  <a:lnTo>
                    <a:pt x="347" y="134"/>
                  </a:lnTo>
                  <a:lnTo>
                    <a:pt x="348" y="134"/>
                  </a:lnTo>
                  <a:lnTo>
                    <a:pt x="348" y="133"/>
                  </a:lnTo>
                  <a:lnTo>
                    <a:pt x="349" y="133"/>
                  </a:lnTo>
                  <a:lnTo>
                    <a:pt x="349" y="133"/>
                  </a:lnTo>
                  <a:lnTo>
                    <a:pt x="352" y="134"/>
                  </a:lnTo>
                  <a:lnTo>
                    <a:pt x="353" y="134"/>
                  </a:lnTo>
                  <a:lnTo>
                    <a:pt x="356" y="134"/>
                  </a:lnTo>
                  <a:lnTo>
                    <a:pt x="359" y="135"/>
                  </a:lnTo>
                  <a:lnTo>
                    <a:pt x="359" y="135"/>
                  </a:lnTo>
                  <a:lnTo>
                    <a:pt x="360" y="135"/>
                  </a:lnTo>
                  <a:lnTo>
                    <a:pt x="361" y="135"/>
                  </a:lnTo>
                  <a:lnTo>
                    <a:pt x="363" y="135"/>
                  </a:lnTo>
                  <a:lnTo>
                    <a:pt x="363" y="135"/>
                  </a:lnTo>
                  <a:lnTo>
                    <a:pt x="363" y="136"/>
                  </a:lnTo>
                  <a:lnTo>
                    <a:pt x="363" y="138"/>
                  </a:lnTo>
                  <a:lnTo>
                    <a:pt x="364" y="136"/>
                  </a:lnTo>
                  <a:lnTo>
                    <a:pt x="365" y="136"/>
                  </a:lnTo>
                  <a:lnTo>
                    <a:pt x="367" y="136"/>
                  </a:lnTo>
                  <a:lnTo>
                    <a:pt x="367" y="138"/>
                  </a:lnTo>
                  <a:lnTo>
                    <a:pt x="367" y="138"/>
                  </a:lnTo>
                  <a:lnTo>
                    <a:pt x="368" y="138"/>
                  </a:lnTo>
                  <a:lnTo>
                    <a:pt x="369" y="139"/>
                  </a:lnTo>
                  <a:lnTo>
                    <a:pt x="370" y="139"/>
                  </a:lnTo>
                  <a:lnTo>
                    <a:pt x="373" y="138"/>
                  </a:lnTo>
                  <a:lnTo>
                    <a:pt x="372" y="139"/>
                  </a:lnTo>
                  <a:lnTo>
                    <a:pt x="372" y="139"/>
                  </a:lnTo>
                  <a:lnTo>
                    <a:pt x="373" y="140"/>
                  </a:lnTo>
                  <a:lnTo>
                    <a:pt x="372" y="140"/>
                  </a:lnTo>
                  <a:lnTo>
                    <a:pt x="373" y="140"/>
                  </a:lnTo>
                  <a:lnTo>
                    <a:pt x="373" y="140"/>
                  </a:lnTo>
                  <a:lnTo>
                    <a:pt x="373" y="140"/>
                  </a:lnTo>
                  <a:lnTo>
                    <a:pt x="374" y="140"/>
                  </a:lnTo>
                  <a:lnTo>
                    <a:pt x="374" y="140"/>
                  </a:lnTo>
                  <a:lnTo>
                    <a:pt x="374" y="140"/>
                  </a:lnTo>
                  <a:lnTo>
                    <a:pt x="374" y="139"/>
                  </a:lnTo>
                  <a:lnTo>
                    <a:pt x="376" y="139"/>
                  </a:lnTo>
                  <a:lnTo>
                    <a:pt x="376" y="139"/>
                  </a:lnTo>
                  <a:lnTo>
                    <a:pt x="376" y="139"/>
                  </a:lnTo>
                  <a:lnTo>
                    <a:pt x="377" y="140"/>
                  </a:lnTo>
                  <a:lnTo>
                    <a:pt x="378" y="139"/>
                  </a:lnTo>
                  <a:lnTo>
                    <a:pt x="378" y="138"/>
                  </a:lnTo>
                  <a:lnTo>
                    <a:pt x="378" y="138"/>
                  </a:lnTo>
                  <a:lnTo>
                    <a:pt x="380" y="138"/>
                  </a:lnTo>
                  <a:lnTo>
                    <a:pt x="380" y="139"/>
                  </a:lnTo>
                  <a:lnTo>
                    <a:pt x="380" y="139"/>
                  </a:lnTo>
                  <a:lnTo>
                    <a:pt x="381" y="140"/>
                  </a:lnTo>
                  <a:lnTo>
                    <a:pt x="382" y="140"/>
                  </a:lnTo>
                  <a:lnTo>
                    <a:pt x="382" y="140"/>
                  </a:lnTo>
                  <a:lnTo>
                    <a:pt x="382" y="140"/>
                  </a:lnTo>
                  <a:lnTo>
                    <a:pt x="382" y="140"/>
                  </a:lnTo>
                  <a:lnTo>
                    <a:pt x="382" y="140"/>
                  </a:lnTo>
                  <a:lnTo>
                    <a:pt x="386" y="142"/>
                  </a:lnTo>
                  <a:lnTo>
                    <a:pt x="390" y="143"/>
                  </a:lnTo>
                  <a:lnTo>
                    <a:pt x="390" y="143"/>
                  </a:lnTo>
                  <a:lnTo>
                    <a:pt x="390" y="142"/>
                  </a:lnTo>
                  <a:lnTo>
                    <a:pt x="390" y="142"/>
                  </a:lnTo>
                  <a:lnTo>
                    <a:pt x="390" y="142"/>
                  </a:lnTo>
                  <a:lnTo>
                    <a:pt x="391" y="140"/>
                  </a:lnTo>
                  <a:lnTo>
                    <a:pt x="391" y="142"/>
                  </a:lnTo>
                  <a:lnTo>
                    <a:pt x="393" y="142"/>
                  </a:lnTo>
                  <a:lnTo>
                    <a:pt x="393" y="143"/>
                  </a:lnTo>
                  <a:lnTo>
                    <a:pt x="393" y="142"/>
                  </a:lnTo>
                  <a:lnTo>
                    <a:pt x="395" y="142"/>
                  </a:lnTo>
                  <a:lnTo>
                    <a:pt x="395" y="143"/>
                  </a:lnTo>
                  <a:lnTo>
                    <a:pt x="397" y="143"/>
                  </a:lnTo>
                  <a:lnTo>
                    <a:pt x="397" y="143"/>
                  </a:lnTo>
                  <a:lnTo>
                    <a:pt x="397" y="143"/>
                  </a:lnTo>
                  <a:lnTo>
                    <a:pt x="397" y="143"/>
                  </a:lnTo>
                  <a:lnTo>
                    <a:pt x="398" y="142"/>
                  </a:lnTo>
                  <a:lnTo>
                    <a:pt x="399" y="142"/>
                  </a:lnTo>
                  <a:lnTo>
                    <a:pt x="401" y="142"/>
                  </a:lnTo>
                  <a:lnTo>
                    <a:pt x="402" y="142"/>
                  </a:lnTo>
                  <a:lnTo>
                    <a:pt x="402" y="143"/>
                  </a:lnTo>
                  <a:lnTo>
                    <a:pt x="402" y="143"/>
                  </a:lnTo>
                  <a:lnTo>
                    <a:pt x="402" y="143"/>
                  </a:lnTo>
                  <a:lnTo>
                    <a:pt x="401" y="143"/>
                  </a:lnTo>
                  <a:lnTo>
                    <a:pt x="401" y="144"/>
                  </a:lnTo>
                  <a:lnTo>
                    <a:pt x="402" y="144"/>
                  </a:lnTo>
                  <a:lnTo>
                    <a:pt x="402" y="144"/>
                  </a:lnTo>
                  <a:lnTo>
                    <a:pt x="403" y="144"/>
                  </a:lnTo>
                  <a:lnTo>
                    <a:pt x="403" y="144"/>
                  </a:lnTo>
                  <a:lnTo>
                    <a:pt x="404" y="144"/>
                  </a:lnTo>
                  <a:lnTo>
                    <a:pt x="406" y="143"/>
                  </a:lnTo>
                  <a:lnTo>
                    <a:pt x="408" y="144"/>
                  </a:lnTo>
                  <a:lnTo>
                    <a:pt x="411" y="144"/>
                  </a:lnTo>
                  <a:lnTo>
                    <a:pt x="414" y="144"/>
                  </a:lnTo>
                  <a:lnTo>
                    <a:pt x="415" y="144"/>
                  </a:lnTo>
                  <a:lnTo>
                    <a:pt x="415" y="144"/>
                  </a:lnTo>
                  <a:lnTo>
                    <a:pt x="416" y="146"/>
                  </a:lnTo>
                  <a:lnTo>
                    <a:pt x="416" y="146"/>
                  </a:lnTo>
                  <a:lnTo>
                    <a:pt x="416" y="146"/>
                  </a:lnTo>
                  <a:lnTo>
                    <a:pt x="418" y="146"/>
                  </a:lnTo>
                  <a:lnTo>
                    <a:pt x="418" y="144"/>
                  </a:lnTo>
                  <a:lnTo>
                    <a:pt x="419" y="146"/>
                  </a:lnTo>
                  <a:lnTo>
                    <a:pt x="420" y="146"/>
                  </a:lnTo>
                  <a:lnTo>
                    <a:pt x="420" y="146"/>
                  </a:lnTo>
                  <a:lnTo>
                    <a:pt x="421" y="147"/>
                  </a:lnTo>
                  <a:lnTo>
                    <a:pt x="421" y="147"/>
                  </a:lnTo>
                  <a:lnTo>
                    <a:pt x="423" y="147"/>
                  </a:lnTo>
                  <a:lnTo>
                    <a:pt x="424" y="147"/>
                  </a:lnTo>
                  <a:lnTo>
                    <a:pt x="425" y="147"/>
                  </a:lnTo>
                  <a:lnTo>
                    <a:pt x="428" y="147"/>
                  </a:lnTo>
                  <a:lnTo>
                    <a:pt x="429" y="147"/>
                  </a:lnTo>
                  <a:lnTo>
                    <a:pt x="429" y="148"/>
                  </a:lnTo>
                  <a:lnTo>
                    <a:pt x="431" y="148"/>
                  </a:lnTo>
                  <a:lnTo>
                    <a:pt x="432" y="148"/>
                  </a:lnTo>
                  <a:lnTo>
                    <a:pt x="433" y="148"/>
                  </a:lnTo>
                  <a:lnTo>
                    <a:pt x="433" y="150"/>
                  </a:lnTo>
                  <a:lnTo>
                    <a:pt x="433" y="150"/>
                  </a:lnTo>
                  <a:lnTo>
                    <a:pt x="433" y="150"/>
                  </a:lnTo>
                  <a:lnTo>
                    <a:pt x="433" y="150"/>
                  </a:lnTo>
                  <a:lnTo>
                    <a:pt x="433" y="151"/>
                  </a:lnTo>
                  <a:lnTo>
                    <a:pt x="433" y="151"/>
                  </a:lnTo>
                  <a:lnTo>
                    <a:pt x="433" y="151"/>
                  </a:lnTo>
                  <a:lnTo>
                    <a:pt x="433" y="151"/>
                  </a:lnTo>
                  <a:lnTo>
                    <a:pt x="436" y="151"/>
                  </a:lnTo>
                  <a:lnTo>
                    <a:pt x="437" y="150"/>
                  </a:lnTo>
                  <a:lnTo>
                    <a:pt x="439" y="148"/>
                  </a:lnTo>
                  <a:lnTo>
                    <a:pt x="440" y="147"/>
                  </a:lnTo>
                  <a:lnTo>
                    <a:pt x="441" y="147"/>
                  </a:lnTo>
                  <a:lnTo>
                    <a:pt x="442" y="147"/>
                  </a:lnTo>
                  <a:lnTo>
                    <a:pt x="444" y="148"/>
                  </a:lnTo>
                  <a:lnTo>
                    <a:pt x="444" y="148"/>
                  </a:lnTo>
                  <a:lnTo>
                    <a:pt x="445" y="147"/>
                  </a:lnTo>
                  <a:lnTo>
                    <a:pt x="444" y="147"/>
                  </a:lnTo>
                  <a:lnTo>
                    <a:pt x="446" y="147"/>
                  </a:lnTo>
                  <a:lnTo>
                    <a:pt x="446" y="147"/>
                  </a:lnTo>
                  <a:lnTo>
                    <a:pt x="448" y="147"/>
                  </a:lnTo>
                  <a:lnTo>
                    <a:pt x="449" y="147"/>
                  </a:lnTo>
                  <a:lnTo>
                    <a:pt x="450" y="147"/>
                  </a:lnTo>
                  <a:lnTo>
                    <a:pt x="452" y="147"/>
                  </a:lnTo>
                  <a:lnTo>
                    <a:pt x="453" y="147"/>
                  </a:lnTo>
                  <a:lnTo>
                    <a:pt x="454" y="147"/>
                  </a:lnTo>
                  <a:lnTo>
                    <a:pt x="454" y="147"/>
                  </a:lnTo>
                  <a:lnTo>
                    <a:pt x="456" y="146"/>
                  </a:lnTo>
                  <a:lnTo>
                    <a:pt x="456" y="146"/>
                  </a:lnTo>
                  <a:lnTo>
                    <a:pt x="458" y="144"/>
                  </a:lnTo>
                  <a:lnTo>
                    <a:pt x="461" y="144"/>
                  </a:lnTo>
                  <a:lnTo>
                    <a:pt x="463" y="143"/>
                  </a:lnTo>
                  <a:lnTo>
                    <a:pt x="466" y="143"/>
                  </a:lnTo>
                  <a:lnTo>
                    <a:pt x="467" y="143"/>
                  </a:lnTo>
                  <a:lnTo>
                    <a:pt x="469" y="143"/>
                  </a:lnTo>
                  <a:lnTo>
                    <a:pt x="470" y="143"/>
                  </a:lnTo>
                  <a:lnTo>
                    <a:pt x="470" y="143"/>
                  </a:lnTo>
                  <a:lnTo>
                    <a:pt x="470" y="143"/>
                  </a:lnTo>
                  <a:lnTo>
                    <a:pt x="471" y="143"/>
                  </a:lnTo>
                  <a:lnTo>
                    <a:pt x="474" y="143"/>
                  </a:lnTo>
                  <a:lnTo>
                    <a:pt x="475" y="143"/>
                  </a:lnTo>
                  <a:lnTo>
                    <a:pt x="476" y="142"/>
                  </a:lnTo>
                  <a:lnTo>
                    <a:pt x="476" y="143"/>
                  </a:lnTo>
                  <a:lnTo>
                    <a:pt x="478" y="142"/>
                  </a:lnTo>
                  <a:lnTo>
                    <a:pt x="478" y="142"/>
                  </a:lnTo>
                  <a:lnTo>
                    <a:pt x="479" y="142"/>
                  </a:lnTo>
                  <a:lnTo>
                    <a:pt x="480" y="143"/>
                  </a:lnTo>
                  <a:lnTo>
                    <a:pt x="482" y="140"/>
                  </a:lnTo>
                  <a:lnTo>
                    <a:pt x="484" y="140"/>
                  </a:lnTo>
                  <a:lnTo>
                    <a:pt x="488" y="139"/>
                  </a:lnTo>
                  <a:lnTo>
                    <a:pt x="487" y="139"/>
                  </a:lnTo>
                  <a:lnTo>
                    <a:pt x="488" y="139"/>
                  </a:lnTo>
                  <a:lnTo>
                    <a:pt x="488" y="139"/>
                  </a:lnTo>
                  <a:lnTo>
                    <a:pt x="474" y="109"/>
                  </a:lnTo>
                  <a:lnTo>
                    <a:pt x="469" y="95"/>
                  </a:lnTo>
                  <a:lnTo>
                    <a:pt x="463" y="84"/>
                  </a:lnTo>
                  <a:lnTo>
                    <a:pt x="459" y="75"/>
                  </a:lnTo>
                  <a:lnTo>
                    <a:pt x="453" y="62"/>
                  </a:lnTo>
                  <a:lnTo>
                    <a:pt x="444" y="47"/>
                  </a:lnTo>
                  <a:lnTo>
                    <a:pt x="435" y="37"/>
                  </a:lnTo>
                  <a:lnTo>
                    <a:pt x="427" y="28"/>
                  </a:lnTo>
                  <a:lnTo>
                    <a:pt x="419" y="16"/>
                  </a:lnTo>
                  <a:lnTo>
                    <a:pt x="418" y="16"/>
                  </a:lnTo>
                  <a:lnTo>
                    <a:pt x="416" y="15"/>
                  </a:lnTo>
                  <a:lnTo>
                    <a:pt x="415" y="13"/>
                  </a:lnTo>
                  <a:lnTo>
                    <a:pt x="414" y="11"/>
                  </a:lnTo>
                  <a:lnTo>
                    <a:pt x="412" y="8"/>
                  </a:lnTo>
                  <a:lnTo>
                    <a:pt x="411" y="6"/>
                  </a:lnTo>
                  <a:close/>
                  <a:moveTo>
                    <a:pt x="412" y="0"/>
                  </a:moveTo>
                  <a:lnTo>
                    <a:pt x="415" y="2"/>
                  </a:lnTo>
                  <a:lnTo>
                    <a:pt x="416" y="2"/>
                  </a:lnTo>
                  <a:lnTo>
                    <a:pt x="415" y="3"/>
                  </a:lnTo>
                  <a:lnTo>
                    <a:pt x="418" y="4"/>
                  </a:lnTo>
                  <a:lnTo>
                    <a:pt x="420" y="7"/>
                  </a:lnTo>
                  <a:lnTo>
                    <a:pt x="424" y="9"/>
                  </a:lnTo>
                  <a:lnTo>
                    <a:pt x="429" y="12"/>
                  </a:lnTo>
                  <a:lnTo>
                    <a:pt x="435" y="17"/>
                  </a:lnTo>
                  <a:lnTo>
                    <a:pt x="437" y="20"/>
                  </a:lnTo>
                  <a:lnTo>
                    <a:pt x="439" y="24"/>
                  </a:lnTo>
                  <a:lnTo>
                    <a:pt x="441" y="27"/>
                  </a:lnTo>
                  <a:lnTo>
                    <a:pt x="445" y="30"/>
                  </a:lnTo>
                  <a:lnTo>
                    <a:pt x="445" y="29"/>
                  </a:lnTo>
                  <a:lnTo>
                    <a:pt x="448" y="33"/>
                  </a:lnTo>
                  <a:lnTo>
                    <a:pt x="450" y="36"/>
                  </a:lnTo>
                  <a:lnTo>
                    <a:pt x="452" y="40"/>
                  </a:lnTo>
                  <a:lnTo>
                    <a:pt x="453" y="40"/>
                  </a:lnTo>
                  <a:lnTo>
                    <a:pt x="453" y="38"/>
                  </a:lnTo>
                  <a:lnTo>
                    <a:pt x="453" y="38"/>
                  </a:lnTo>
                  <a:lnTo>
                    <a:pt x="453" y="38"/>
                  </a:lnTo>
                  <a:lnTo>
                    <a:pt x="453" y="38"/>
                  </a:lnTo>
                  <a:lnTo>
                    <a:pt x="454" y="40"/>
                  </a:lnTo>
                  <a:lnTo>
                    <a:pt x="457" y="41"/>
                  </a:lnTo>
                  <a:lnTo>
                    <a:pt x="457" y="44"/>
                  </a:lnTo>
                  <a:lnTo>
                    <a:pt x="458" y="44"/>
                  </a:lnTo>
                  <a:lnTo>
                    <a:pt x="458" y="45"/>
                  </a:lnTo>
                  <a:lnTo>
                    <a:pt x="459" y="46"/>
                  </a:lnTo>
                  <a:lnTo>
                    <a:pt x="461" y="47"/>
                  </a:lnTo>
                  <a:lnTo>
                    <a:pt x="462" y="50"/>
                  </a:lnTo>
                  <a:lnTo>
                    <a:pt x="461" y="49"/>
                  </a:lnTo>
                  <a:lnTo>
                    <a:pt x="461" y="49"/>
                  </a:lnTo>
                  <a:lnTo>
                    <a:pt x="459" y="47"/>
                  </a:lnTo>
                  <a:lnTo>
                    <a:pt x="458" y="47"/>
                  </a:lnTo>
                  <a:lnTo>
                    <a:pt x="458" y="47"/>
                  </a:lnTo>
                  <a:lnTo>
                    <a:pt x="459" y="49"/>
                  </a:lnTo>
                  <a:lnTo>
                    <a:pt x="461" y="50"/>
                  </a:lnTo>
                  <a:lnTo>
                    <a:pt x="462" y="51"/>
                  </a:lnTo>
                  <a:lnTo>
                    <a:pt x="463" y="51"/>
                  </a:lnTo>
                  <a:lnTo>
                    <a:pt x="462" y="53"/>
                  </a:lnTo>
                  <a:lnTo>
                    <a:pt x="463" y="55"/>
                  </a:lnTo>
                  <a:lnTo>
                    <a:pt x="465" y="57"/>
                  </a:lnTo>
                  <a:lnTo>
                    <a:pt x="465" y="58"/>
                  </a:lnTo>
                  <a:lnTo>
                    <a:pt x="465" y="58"/>
                  </a:lnTo>
                  <a:lnTo>
                    <a:pt x="466" y="58"/>
                  </a:lnTo>
                  <a:lnTo>
                    <a:pt x="465" y="57"/>
                  </a:lnTo>
                  <a:lnTo>
                    <a:pt x="467" y="59"/>
                  </a:lnTo>
                  <a:lnTo>
                    <a:pt x="470" y="62"/>
                  </a:lnTo>
                  <a:lnTo>
                    <a:pt x="471" y="66"/>
                  </a:lnTo>
                  <a:lnTo>
                    <a:pt x="473" y="68"/>
                  </a:lnTo>
                  <a:lnTo>
                    <a:pt x="474" y="70"/>
                  </a:lnTo>
                  <a:lnTo>
                    <a:pt x="474" y="71"/>
                  </a:lnTo>
                  <a:lnTo>
                    <a:pt x="474" y="71"/>
                  </a:lnTo>
                  <a:lnTo>
                    <a:pt x="473" y="72"/>
                  </a:lnTo>
                  <a:lnTo>
                    <a:pt x="473" y="72"/>
                  </a:lnTo>
                  <a:lnTo>
                    <a:pt x="474" y="74"/>
                  </a:lnTo>
                  <a:lnTo>
                    <a:pt x="474" y="75"/>
                  </a:lnTo>
                  <a:lnTo>
                    <a:pt x="475" y="75"/>
                  </a:lnTo>
                  <a:lnTo>
                    <a:pt x="475" y="75"/>
                  </a:lnTo>
                  <a:lnTo>
                    <a:pt x="476" y="76"/>
                  </a:lnTo>
                  <a:lnTo>
                    <a:pt x="482" y="88"/>
                  </a:lnTo>
                  <a:lnTo>
                    <a:pt x="487" y="97"/>
                  </a:lnTo>
                  <a:lnTo>
                    <a:pt x="486" y="96"/>
                  </a:lnTo>
                  <a:lnTo>
                    <a:pt x="486" y="93"/>
                  </a:lnTo>
                  <a:lnTo>
                    <a:pt x="484" y="93"/>
                  </a:lnTo>
                  <a:lnTo>
                    <a:pt x="487" y="99"/>
                  </a:lnTo>
                  <a:lnTo>
                    <a:pt x="486" y="97"/>
                  </a:lnTo>
                  <a:lnTo>
                    <a:pt x="486" y="96"/>
                  </a:lnTo>
                  <a:lnTo>
                    <a:pt x="484" y="96"/>
                  </a:lnTo>
                  <a:lnTo>
                    <a:pt x="484" y="96"/>
                  </a:lnTo>
                  <a:lnTo>
                    <a:pt x="490" y="106"/>
                  </a:lnTo>
                  <a:lnTo>
                    <a:pt x="496" y="119"/>
                  </a:lnTo>
                  <a:lnTo>
                    <a:pt x="496" y="121"/>
                  </a:lnTo>
                  <a:lnTo>
                    <a:pt x="497" y="122"/>
                  </a:lnTo>
                  <a:lnTo>
                    <a:pt x="497" y="125"/>
                  </a:lnTo>
                  <a:lnTo>
                    <a:pt x="499" y="127"/>
                  </a:lnTo>
                  <a:lnTo>
                    <a:pt x="499" y="130"/>
                  </a:lnTo>
                  <a:lnTo>
                    <a:pt x="499" y="129"/>
                  </a:lnTo>
                  <a:lnTo>
                    <a:pt x="500" y="129"/>
                  </a:lnTo>
                  <a:lnTo>
                    <a:pt x="499" y="127"/>
                  </a:lnTo>
                  <a:lnTo>
                    <a:pt x="499" y="127"/>
                  </a:lnTo>
                  <a:lnTo>
                    <a:pt x="500" y="129"/>
                  </a:lnTo>
                  <a:lnTo>
                    <a:pt x="500" y="130"/>
                  </a:lnTo>
                  <a:lnTo>
                    <a:pt x="500" y="130"/>
                  </a:lnTo>
                  <a:lnTo>
                    <a:pt x="501" y="131"/>
                  </a:lnTo>
                  <a:lnTo>
                    <a:pt x="501" y="133"/>
                  </a:lnTo>
                  <a:lnTo>
                    <a:pt x="501" y="133"/>
                  </a:lnTo>
                  <a:lnTo>
                    <a:pt x="501" y="133"/>
                  </a:lnTo>
                  <a:lnTo>
                    <a:pt x="501" y="134"/>
                  </a:lnTo>
                  <a:lnTo>
                    <a:pt x="501" y="135"/>
                  </a:lnTo>
                  <a:lnTo>
                    <a:pt x="501" y="135"/>
                  </a:lnTo>
                  <a:lnTo>
                    <a:pt x="501" y="135"/>
                  </a:lnTo>
                  <a:lnTo>
                    <a:pt x="503" y="138"/>
                  </a:lnTo>
                  <a:lnTo>
                    <a:pt x="504" y="140"/>
                  </a:lnTo>
                  <a:lnTo>
                    <a:pt x="505" y="142"/>
                  </a:lnTo>
                  <a:lnTo>
                    <a:pt x="507" y="143"/>
                  </a:lnTo>
                  <a:lnTo>
                    <a:pt x="507" y="146"/>
                  </a:lnTo>
                  <a:lnTo>
                    <a:pt x="508" y="148"/>
                  </a:lnTo>
                  <a:lnTo>
                    <a:pt x="509" y="151"/>
                  </a:lnTo>
                  <a:lnTo>
                    <a:pt x="511" y="155"/>
                  </a:lnTo>
                  <a:lnTo>
                    <a:pt x="512" y="159"/>
                  </a:lnTo>
                  <a:lnTo>
                    <a:pt x="512" y="157"/>
                  </a:lnTo>
                  <a:lnTo>
                    <a:pt x="512" y="159"/>
                  </a:lnTo>
                  <a:lnTo>
                    <a:pt x="512" y="161"/>
                  </a:lnTo>
                  <a:lnTo>
                    <a:pt x="512" y="163"/>
                  </a:lnTo>
                  <a:lnTo>
                    <a:pt x="513" y="165"/>
                  </a:lnTo>
                  <a:lnTo>
                    <a:pt x="514" y="167"/>
                  </a:lnTo>
                  <a:lnTo>
                    <a:pt x="516" y="169"/>
                  </a:lnTo>
                  <a:lnTo>
                    <a:pt x="517" y="173"/>
                  </a:lnTo>
                  <a:lnTo>
                    <a:pt x="518" y="176"/>
                  </a:lnTo>
                  <a:lnTo>
                    <a:pt x="518" y="181"/>
                  </a:lnTo>
                  <a:lnTo>
                    <a:pt x="521" y="185"/>
                  </a:lnTo>
                  <a:lnTo>
                    <a:pt x="521" y="185"/>
                  </a:lnTo>
                  <a:lnTo>
                    <a:pt x="522" y="186"/>
                  </a:lnTo>
                  <a:lnTo>
                    <a:pt x="522" y="188"/>
                  </a:lnTo>
                  <a:lnTo>
                    <a:pt x="524" y="188"/>
                  </a:lnTo>
                  <a:lnTo>
                    <a:pt x="528" y="201"/>
                  </a:lnTo>
                  <a:lnTo>
                    <a:pt x="530" y="214"/>
                  </a:lnTo>
                  <a:lnTo>
                    <a:pt x="530" y="214"/>
                  </a:lnTo>
                  <a:lnTo>
                    <a:pt x="530" y="216"/>
                  </a:lnTo>
                  <a:lnTo>
                    <a:pt x="531" y="220"/>
                  </a:lnTo>
                  <a:lnTo>
                    <a:pt x="533" y="223"/>
                  </a:lnTo>
                  <a:lnTo>
                    <a:pt x="534" y="225"/>
                  </a:lnTo>
                  <a:lnTo>
                    <a:pt x="534" y="225"/>
                  </a:lnTo>
                  <a:lnTo>
                    <a:pt x="534" y="225"/>
                  </a:lnTo>
                  <a:lnTo>
                    <a:pt x="533" y="227"/>
                  </a:lnTo>
                  <a:lnTo>
                    <a:pt x="533" y="228"/>
                  </a:lnTo>
                  <a:lnTo>
                    <a:pt x="533" y="228"/>
                  </a:lnTo>
                  <a:lnTo>
                    <a:pt x="534" y="229"/>
                  </a:lnTo>
                  <a:lnTo>
                    <a:pt x="534" y="232"/>
                  </a:lnTo>
                  <a:lnTo>
                    <a:pt x="535" y="235"/>
                  </a:lnTo>
                  <a:lnTo>
                    <a:pt x="535" y="237"/>
                  </a:lnTo>
                  <a:lnTo>
                    <a:pt x="535" y="239"/>
                  </a:lnTo>
                  <a:lnTo>
                    <a:pt x="535" y="240"/>
                  </a:lnTo>
                  <a:lnTo>
                    <a:pt x="537" y="243"/>
                  </a:lnTo>
                  <a:lnTo>
                    <a:pt x="537" y="245"/>
                  </a:lnTo>
                  <a:lnTo>
                    <a:pt x="538" y="248"/>
                  </a:lnTo>
                  <a:lnTo>
                    <a:pt x="538" y="252"/>
                  </a:lnTo>
                  <a:lnTo>
                    <a:pt x="541" y="257"/>
                  </a:lnTo>
                  <a:lnTo>
                    <a:pt x="539" y="254"/>
                  </a:lnTo>
                  <a:lnTo>
                    <a:pt x="539" y="257"/>
                  </a:lnTo>
                  <a:lnTo>
                    <a:pt x="539" y="258"/>
                  </a:lnTo>
                  <a:lnTo>
                    <a:pt x="538" y="257"/>
                  </a:lnTo>
                  <a:lnTo>
                    <a:pt x="539" y="258"/>
                  </a:lnTo>
                  <a:lnTo>
                    <a:pt x="539" y="261"/>
                  </a:lnTo>
                  <a:lnTo>
                    <a:pt x="538" y="261"/>
                  </a:lnTo>
                  <a:lnTo>
                    <a:pt x="539" y="262"/>
                  </a:lnTo>
                  <a:lnTo>
                    <a:pt x="539" y="263"/>
                  </a:lnTo>
                  <a:lnTo>
                    <a:pt x="541" y="263"/>
                  </a:lnTo>
                  <a:lnTo>
                    <a:pt x="541" y="263"/>
                  </a:lnTo>
                  <a:lnTo>
                    <a:pt x="541" y="262"/>
                  </a:lnTo>
                  <a:lnTo>
                    <a:pt x="542" y="265"/>
                  </a:lnTo>
                  <a:lnTo>
                    <a:pt x="542" y="266"/>
                  </a:lnTo>
                  <a:lnTo>
                    <a:pt x="542" y="267"/>
                  </a:lnTo>
                  <a:lnTo>
                    <a:pt x="542" y="269"/>
                  </a:lnTo>
                  <a:lnTo>
                    <a:pt x="542" y="269"/>
                  </a:lnTo>
                  <a:lnTo>
                    <a:pt x="542" y="270"/>
                  </a:lnTo>
                  <a:lnTo>
                    <a:pt x="543" y="273"/>
                  </a:lnTo>
                  <a:lnTo>
                    <a:pt x="545" y="274"/>
                  </a:lnTo>
                  <a:lnTo>
                    <a:pt x="546" y="277"/>
                  </a:lnTo>
                  <a:lnTo>
                    <a:pt x="546" y="278"/>
                  </a:lnTo>
                  <a:lnTo>
                    <a:pt x="546" y="279"/>
                  </a:lnTo>
                  <a:lnTo>
                    <a:pt x="545" y="279"/>
                  </a:lnTo>
                  <a:lnTo>
                    <a:pt x="545" y="280"/>
                  </a:lnTo>
                  <a:lnTo>
                    <a:pt x="545" y="282"/>
                  </a:lnTo>
                  <a:lnTo>
                    <a:pt x="546" y="284"/>
                  </a:lnTo>
                  <a:lnTo>
                    <a:pt x="545" y="284"/>
                  </a:lnTo>
                  <a:lnTo>
                    <a:pt x="546" y="286"/>
                  </a:lnTo>
                  <a:lnTo>
                    <a:pt x="546" y="287"/>
                  </a:lnTo>
                  <a:lnTo>
                    <a:pt x="547" y="287"/>
                  </a:lnTo>
                  <a:lnTo>
                    <a:pt x="547" y="295"/>
                  </a:lnTo>
                  <a:lnTo>
                    <a:pt x="548" y="301"/>
                  </a:lnTo>
                  <a:lnTo>
                    <a:pt x="548" y="308"/>
                  </a:lnTo>
                  <a:lnTo>
                    <a:pt x="548" y="309"/>
                  </a:lnTo>
                  <a:lnTo>
                    <a:pt x="548" y="309"/>
                  </a:lnTo>
                  <a:lnTo>
                    <a:pt x="550" y="309"/>
                  </a:lnTo>
                  <a:lnTo>
                    <a:pt x="550" y="308"/>
                  </a:lnTo>
                  <a:lnTo>
                    <a:pt x="550" y="308"/>
                  </a:lnTo>
                  <a:lnTo>
                    <a:pt x="550" y="308"/>
                  </a:lnTo>
                  <a:lnTo>
                    <a:pt x="551" y="312"/>
                  </a:lnTo>
                  <a:lnTo>
                    <a:pt x="551" y="313"/>
                  </a:lnTo>
                  <a:lnTo>
                    <a:pt x="551" y="316"/>
                  </a:lnTo>
                  <a:lnTo>
                    <a:pt x="551" y="318"/>
                  </a:lnTo>
                  <a:lnTo>
                    <a:pt x="551" y="317"/>
                  </a:lnTo>
                  <a:lnTo>
                    <a:pt x="552" y="326"/>
                  </a:lnTo>
                  <a:lnTo>
                    <a:pt x="551" y="325"/>
                  </a:lnTo>
                  <a:lnTo>
                    <a:pt x="552" y="330"/>
                  </a:lnTo>
                  <a:lnTo>
                    <a:pt x="552" y="330"/>
                  </a:lnTo>
                  <a:lnTo>
                    <a:pt x="552" y="330"/>
                  </a:lnTo>
                  <a:lnTo>
                    <a:pt x="552" y="329"/>
                  </a:lnTo>
                  <a:lnTo>
                    <a:pt x="552" y="328"/>
                  </a:lnTo>
                  <a:lnTo>
                    <a:pt x="554" y="332"/>
                  </a:lnTo>
                  <a:lnTo>
                    <a:pt x="555" y="337"/>
                  </a:lnTo>
                  <a:lnTo>
                    <a:pt x="555" y="341"/>
                  </a:lnTo>
                  <a:lnTo>
                    <a:pt x="555" y="345"/>
                  </a:lnTo>
                  <a:lnTo>
                    <a:pt x="554" y="345"/>
                  </a:lnTo>
                  <a:lnTo>
                    <a:pt x="555" y="343"/>
                  </a:lnTo>
                  <a:lnTo>
                    <a:pt x="554" y="343"/>
                  </a:lnTo>
                  <a:lnTo>
                    <a:pt x="554" y="341"/>
                  </a:lnTo>
                  <a:lnTo>
                    <a:pt x="554" y="341"/>
                  </a:lnTo>
                  <a:lnTo>
                    <a:pt x="554" y="342"/>
                  </a:lnTo>
                  <a:lnTo>
                    <a:pt x="554" y="343"/>
                  </a:lnTo>
                  <a:lnTo>
                    <a:pt x="554" y="346"/>
                  </a:lnTo>
                  <a:lnTo>
                    <a:pt x="554" y="347"/>
                  </a:lnTo>
                  <a:lnTo>
                    <a:pt x="554" y="347"/>
                  </a:lnTo>
                  <a:lnTo>
                    <a:pt x="554" y="350"/>
                  </a:lnTo>
                  <a:lnTo>
                    <a:pt x="555" y="352"/>
                  </a:lnTo>
                  <a:lnTo>
                    <a:pt x="555" y="355"/>
                  </a:lnTo>
                  <a:lnTo>
                    <a:pt x="556" y="356"/>
                  </a:lnTo>
                  <a:lnTo>
                    <a:pt x="556" y="367"/>
                  </a:lnTo>
                  <a:lnTo>
                    <a:pt x="558" y="376"/>
                  </a:lnTo>
                  <a:lnTo>
                    <a:pt x="558" y="384"/>
                  </a:lnTo>
                  <a:lnTo>
                    <a:pt x="558" y="384"/>
                  </a:lnTo>
                  <a:lnTo>
                    <a:pt x="558" y="384"/>
                  </a:lnTo>
                  <a:lnTo>
                    <a:pt x="558" y="385"/>
                  </a:lnTo>
                  <a:lnTo>
                    <a:pt x="558" y="387"/>
                  </a:lnTo>
                  <a:lnTo>
                    <a:pt x="556" y="387"/>
                  </a:lnTo>
                  <a:lnTo>
                    <a:pt x="556" y="388"/>
                  </a:lnTo>
                  <a:lnTo>
                    <a:pt x="556" y="389"/>
                  </a:lnTo>
                  <a:lnTo>
                    <a:pt x="560" y="390"/>
                  </a:lnTo>
                  <a:lnTo>
                    <a:pt x="563" y="393"/>
                  </a:lnTo>
                  <a:lnTo>
                    <a:pt x="567" y="396"/>
                  </a:lnTo>
                  <a:lnTo>
                    <a:pt x="569" y="400"/>
                  </a:lnTo>
                  <a:lnTo>
                    <a:pt x="572" y="402"/>
                  </a:lnTo>
                  <a:lnTo>
                    <a:pt x="575" y="405"/>
                  </a:lnTo>
                  <a:lnTo>
                    <a:pt x="576" y="407"/>
                  </a:lnTo>
                  <a:lnTo>
                    <a:pt x="577" y="409"/>
                  </a:lnTo>
                  <a:lnTo>
                    <a:pt x="579" y="410"/>
                  </a:lnTo>
                  <a:lnTo>
                    <a:pt x="585" y="421"/>
                  </a:lnTo>
                  <a:lnTo>
                    <a:pt x="585" y="421"/>
                  </a:lnTo>
                  <a:lnTo>
                    <a:pt x="585" y="422"/>
                  </a:lnTo>
                  <a:lnTo>
                    <a:pt x="586" y="422"/>
                  </a:lnTo>
                  <a:lnTo>
                    <a:pt x="593" y="435"/>
                  </a:lnTo>
                  <a:lnTo>
                    <a:pt x="597" y="449"/>
                  </a:lnTo>
                  <a:lnTo>
                    <a:pt x="601" y="464"/>
                  </a:lnTo>
                  <a:lnTo>
                    <a:pt x="605" y="474"/>
                  </a:lnTo>
                  <a:lnTo>
                    <a:pt x="609" y="487"/>
                  </a:lnTo>
                  <a:lnTo>
                    <a:pt x="610" y="498"/>
                  </a:lnTo>
                  <a:lnTo>
                    <a:pt x="611" y="503"/>
                  </a:lnTo>
                  <a:lnTo>
                    <a:pt x="613" y="508"/>
                  </a:lnTo>
                  <a:lnTo>
                    <a:pt x="614" y="513"/>
                  </a:lnTo>
                  <a:lnTo>
                    <a:pt x="614" y="519"/>
                  </a:lnTo>
                  <a:lnTo>
                    <a:pt x="613" y="520"/>
                  </a:lnTo>
                  <a:lnTo>
                    <a:pt x="614" y="521"/>
                  </a:lnTo>
                  <a:lnTo>
                    <a:pt x="614" y="521"/>
                  </a:lnTo>
                  <a:lnTo>
                    <a:pt x="614" y="523"/>
                  </a:lnTo>
                  <a:lnTo>
                    <a:pt x="614" y="523"/>
                  </a:lnTo>
                  <a:lnTo>
                    <a:pt x="614" y="524"/>
                  </a:lnTo>
                  <a:lnTo>
                    <a:pt x="613" y="524"/>
                  </a:lnTo>
                  <a:lnTo>
                    <a:pt x="614" y="525"/>
                  </a:lnTo>
                  <a:lnTo>
                    <a:pt x="614" y="527"/>
                  </a:lnTo>
                  <a:lnTo>
                    <a:pt x="614" y="528"/>
                  </a:lnTo>
                  <a:lnTo>
                    <a:pt x="615" y="529"/>
                  </a:lnTo>
                  <a:lnTo>
                    <a:pt x="615" y="531"/>
                  </a:lnTo>
                  <a:lnTo>
                    <a:pt x="615" y="531"/>
                  </a:lnTo>
                  <a:lnTo>
                    <a:pt x="614" y="532"/>
                  </a:lnTo>
                  <a:lnTo>
                    <a:pt x="614" y="549"/>
                  </a:lnTo>
                  <a:lnTo>
                    <a:pt x="615" y="567"/>
                  </a:lnTo>
                  <a:lnTo>
                    <a:pt x="615" y="585"/>
                  </a:lnTo>
                  <a:lnTo>
                    <a:pt x="614" y="589"/>
                  </a:lnTo>
                  <a:lnTo>
                    <a:pt x="611" y="593"/>
                  </a:lnTo>
                  <a:lnTo>
                    <a:pt x="610" y="596"/>
                  </a:lnTo>
                  <a:lnTo>
                    <a:pt x="613" y="597"/>
                  </a:lnTo>
                  <a:lnTo>
                    <a:pt x="611" y="599"/>
                  </a:lnTo>
                  <a:lnTo>
                    <a:pt x="611" y="599"/>
                  </a:lnTo>
                  <a:lnTo>
                    <a:pt x="611" y="599"/>
                  </a:lnTo>
                  <a:lnTo>
                    <a:pt x="610" y="599"/>
                  </a:lnTo>
                  <a:lnTo>
                    <a:pt x="610" y="600"/>
                  </a:lnTo>
                  <a:lnTo>
                    <a:pt x="611" y="600"/>
                  </a:lnTo>
                  <a:lnTo>
                    <a:pt x="611" y="605"/>
                  </a:lnTo>
                  <a:lnTo>
                    <a:pt x="611" y="604"/>
                  </a:lnTo>
                  <a:lnTo>
                    <a:pt x="611" y="606"/>
                  </a:lnTo>
                  <a:lnTo>
                    <a:pt x="611" y="608"/>
                  </a:lnTo>
                  <a:lnTo>
                    <a:pt x="613" y="609"/>
                  </a:lnTo>
                  <a:lnTo>
                    <a:pt x="611" y="609"/>
                  </a:lnTo>
                  <a:lnTo>
                    <a:pt x="611" y="609"/>
                  </a:lnTo>
                  <a:lnTo>
                    <a:pt x="610" y="612"/>
                  </a:lnTo>
                  <a:lnTo>
                    <a:pt x="611" y="612"/>
                  </a:lnTo>
                  <a:lnTo>
                    <a:pt x="613" y="614"/>
                  </a:lnTo>
                  <a:lnTo>
                    <a:pt x="613" y="617"/>
                  </a:lnTo>
                  <a:lnTo>
                    <a:pt x="611" y="620"/>
                  </a:lnTo>
                  <a:lnTo>
                    <a:pt x="611" y="620"/>
                  </a:lnTo>
                  <a:lnTo>
                    <a:pt x="611" y="620"/>
                  </a:lnTo>
                  <a:lnTo>
                    <a:pt x="611" y="620"/>
                  </a:lnTo>
                  <a:lnTo>
                    <a:pt x="611" y="623"/>
                  </a:lnTo>
                  <a:lnTo>
                    <a:pt x="611" y="626"/>
                  </a:lnTo>
                  <a:lnTo>
                    <a:pt x="610" y="630"/>
                  </a:lnTo>
                  <a:lnTo>
                    <a:pt x="609" y="633"/>
                  </a:lnTo>
                  <a:lnTo>
                    <a:pt x="609" y="637"/>
                  </a:lnTo>
                  <a:lnTo>
                    <a:pt x="609" y="640"/>
                  </a:lnTo>
                  <a:lnTo>
                    <a:pt x="609" y="639"/>
                  </a:lnTo>
                  <a:lnTo>
                    <a:pt x="607" y="643"/>
                  </a:lnTo>
                  <a:lnTo>
                    <a:pt x="606" y="646"/>
                  </a:lnTo>
                  <a:lnTo>
                    <a:pt x="606" y="648"/>
                  </a:lnTo>
                  <a:lnTo>
                    <a:pt x="606" y="651"/>
                  </a:lnTo>
                  <a:lnTo>
                    <a:pt x="605" y="655"/>
                  </a:lnTo>
                  <a:lnTo>
                    <a:pt x="606" y="655"/>
                  </a:lnTo>
                  <a:lnTo>
                    <a:pt x="605" y="660"/>
                  </a:lnTo>
                  <a:lnTo>
                    <a:pt x="603" y="665"/>
                  </a:lnTo>
                  <a:lnTo>
                    <a:pt x="603" y="664"/>
                  </a:lnTo>
                  <a:lnTo>
                    <a:pt x="603" y="667"/>
                  </a:lnTo>
                  <a:lnTo>
                    <a:pt x="602" y="667"/>
                  </a:lnTo>
                  <a:lnTo>
                    <a:pt x="602" y="668"/>
                  </a:lnTo>
                  <a:lnTo>
                    <a:pt x="602" y="671"/>
                  </a:lnTo>
                  <a:lnTo>
                    <a:pt x="602" y="672"/>
                  </a:lnTo>
                  <a:lnTo>
                    <a:pt x="602" y="672"/>
                  </a:lnTo>
                  <a:lnTo>
                    <a:pt x="601" y="675"/>
                  </a:lnTo>
                  <a:lnTo>
                    <a:pt x="601" y="676"/>
                  </a:lnTo>
                  <a:lnTo>
                    <a:pt x="600" y="677"/>
                  </a:lnTo>
                  <a:lnTo>
                    <a:pt x="600" y="681"/>
                  </a:lnTo>
                  <a:lnTo>
                    <a:pt x="598" y="684"/>
                  </a:lnTo>
                  <a:lnTo>
                    <a:pt x="597" y="688"/>
                  </a:lnTo>
                  <a:lnTo>
                    <a:pt x="597" y="690"/>
                  </a:lnTo>
                  <a:lnTo>
                    <a:pt x="594" y="701"/>
                  </a:lnTo>
                  <a:lnTo>
                    <a:pt x="590" y="711"/>
                  </a:lnTo>
                  <a:lnTo>
                    <a:pt x="585" y="723"/>
                  </a:lnTo>
                  <a:lnTo>
                    <a:pt x="581" y="731"/>
                  </a:lnTo>
                  <a:lnTo>
                    <a:pt x="576" y="741"/>
                  </a:lnTo>
                  <a:lnTo>
                    <a:pt x="571" y="754"/>
                  </a:lnTo>
                  <a:lnTo>
                    <a:pt x="565" y="765"/>
                  </a:lnTo>
                  <a:lnTo>
                    <a:pt x="559" y="775"/>
                  </a:lnTo>
                  <a:lnTo>
                    <a:pt x="559" y="775"/>
                  </a:lnTo>
                  <a:lnTo>
                    <a:pt x="559" y="777"/>
                  </a:lnTo>
                  <a:lnTo>
                    <a:pt x="558" y="778"/>
                  </a:lnTo>
                  <a:lnTo>
                    <a:pt x="556" y="779"/>
                  </a:lnTo>
                  <a:lnTo>
                    <a:pt x="555" y="781"/>
                  </a:lnTo>
                  <a:lnTo>
                    <a:pt x="552" y="782"/>
                  </a:lnTo>
                  <a:lnTo>
                    <a:pt x="551" y="783"/>
                  </a:lnTo>
                  <a:lnTo>
                    <a:pt x="551" y="782"/>
                  </a:lnTo>
                  <a:lnTo>
                    <a:pt x="550" y="781"/>
                  </a:lnTo>
                  <a:lnTo>
                    <a:pt x="550" y="779"/>
                  </a:lnTo>
                  <a:lnTo>
                    <a:pt x="550" y="775"/>
                  </a:lnTo>
                  <a:lnTo>
                    <a:pt x="547" y="778"/>
                  </a:lnTo>
                  <a:lnTo>
                    <a:pt x="545" y="778"/>
                  </a:lnTo>
                  <a:lnTo>
                    <a:pt x="543" y="778"/>
                  </a:lnTo>
                  <a:lnTo>
                    <a:pt x="542" y="777"/>
                  </a:lnTo>
                  <a:lnTo>
                    <a:pt x="541" y="775"/>
                  </a:lnTo>
                  <a:lnTo>
                    <a:pt x="541" y="774"/>
                  </a:lnTo>
                  <a:lnTo>
                    <a:pt x="541" y="771"/>
                  </a:lnTo>
                  <a:lnTo>
                    <a:pt x="541" y="769"/>
                  </a:lnTo>
                  <a:lnTo>
                    <a:pt x="541" y="767"/>
                  </a:lnTo>
                  <a:lnTo>
                    <a:pt x="541" y="766"/>
                  </a:lnTo>
                  <a:lnTo>
                    <a:pt x="541" y="766"/>
                  </a:lnTo>
                  <a:lnTo>
                    <a:pt x="541" y="761"/>
                  </a:lnTo>
                  <a:lnTo>
                    <a:pt x="541" y="761"/>
                  </a:lnTo>
                  <a:lnTo>
                    <a:pt x="541" y="760"/>
                  </a:lnTo>
                  <a:lnTo>
                    <a:pt x="539" y="757"/>
                  </a:lnTo>
                  <a:lnTo>
                    <a:pt x="541" y="753"/>
                  </a:lnTo>
                  <a:lnTo>
                    <a:pt x="542" y="750"/>
                  </a:lnTo>
                  <a:lnTo>
                    <a:pt x="542" y="747"/>
                  </a:lnTo>
                  <a:lnTo>
                    <a:pt x="542" y="744"/>
                  </a:lnTo>
                  <a:lnTo>
                    <a:pt x="541" y="740"/>
                  </a:lnTo>
                  <a:lnTo>
                    <a:pt x="541" y="736"/>
                  </a:lnTo>
                  <a:lnTo>
                    <a:pt x="541" y="733"/>
                  </a:lnTo>
                  <a:lnTo>
                    <a:pt x="541" y="729"/>
                  </a:lnTo>
                  <a:lnTo>
                    <a:pt x="541" y="727"/>
                  </a:lnTo>
                  <a:lnTo>
                    <a:pt x="539" y="724"/>
                  </a:lnTo>
                  <a:lnTo>
                    <a:pt x="539" y="722"/>
                  </a:lnTo>
                  <a:lnTo>
                    <a:pt x="541" y="722"/>
                  </a:lnTo>
                  <a:lnTo>
                    <a:pt x="539" y="720"/>
                  </a:lnTo>
                  <a:lnTo>
                    <a:pt x="539" y="720"/>
                  </a:lnTo>
                  <a:lnTo>
                    <a:pt x="541" y="720"/>
                  </a:lnTo>
                  <a:lnTo>
                    <a:pt x="541" y="720"/>
                  </a:lnTo>
                  <a:lnTo>
                    <a:pt x="539" y="719"/>
                  </a:lnTo>
                  <a:lnTo>
                    <a:pt x="541" y="719"/>
                  </a:lnTo>
                  <a:lnTo>
                    <a:pt x="539" y="718"/>
                  </a:lnTo>
                  <a:lnTo>
                    <a:pt x="538" y="718"/>
                  </a:lnTo>
                  <a:lnTo>
                    <a:pt x="539" y="718"/>
                  </a:lnTo>
                  <a:lnTo>
                    <a:pt x="539" y="716"/>
                  </a:lnTo>
                  <a:lnTo>
                    <a:pt x="541" y="712"/>
                  </a:lnTo>
                  <a:lnTo>
                    <a:pt x="539" y="707"/>
                  </a:lnTo>
                  <a:lnTo>
                    <a:pt x="538" y="702"/>
                  </a:lnTo>
                  <a:lnTo>
                    <a:pt x="537" y="697"/>
                  </a:lnTo>
                  <a:lnTo>
                    <a:pt x="538" y="695"/>
                  </a:lnTo>
                  <a:lnTo>
                    <a:pt x="539" y="694"/>
                  </a:lnTo>
                  <a:lnTo>
                    <a:pt x="539" y="692"/>
                  </a:lnTo>
                  <a:lnTo>
                    <a:pt x="538" y="693"/>
                  </a:lnTo>
                  <a:lnTo>
                    <a:pt x="538" y="692"/>
                  </a:lnTo>
                  <a:lnTo>
                    <a:pt x="538" y="692"/>
                  </a:lnTo>
                  <a:lnTo>
                    <a:pt x="539" y="692"/>
                  </a:lnTo>
                  <a:lnTo>
                    <a:pt x="539" y="690"/>
                  </a:lnTo>
                  <a:lnTo>
                    <a:pt x="538" y="692"/>
                  </a:lnTo>
                  <a:lnTo>
                    <a:pt x="537" y="689"/>
                  </a:lnTo>
                  <a:lnTo>
                    <a:pt x="537" y="689"/>
                  </a:lnTo>
                  <a:lnTo>
                    <a:pt x="537" y="688"/>
                  </a:lnTo>
                  <a:lnTo>
                    <a:pt x="535" y="688"/>
                  </a:lnTo>
                  <a:lnTo>
                    <a:pt x="537" y="688"/>
                  </a:lnTo>
                  <a:lnTo>
                    <a:pt x="537" y="688"/>
                  </a:lnTo>
                  <a:lnTo>
                    <a:pt x="537" y="686"/>
                  </a:lnTo>
                  <a:lnTo>
                    <a:pt x="535" y="686"/>
                  </a:lnTo>
                  <a:lnTo>
                    <a:pt x="534" y="686"/>
                  </a:lnTo>
                  <a:lnTo>
                    <a:pt x="533" y="685"/>
                  </a:lnTo>
                  <a:lnTo>
                    <a:pt x="534" y="684"/>
                  </a:lnTo>
                  <a:lnTo>
                    <a:pt x="534" y="684"/>
                  </a:lnTo>
                  <a:lnTo>
                    <a:pt x="533" y="682"/>
                  </a:lnTo>
                  <a:lnTo>
                    <a:pt x="533" y="681"/>
                  </a:lnTo>
                  <a:lnTo>
                    <a:pt x="533" y="680"/>
                  </a:lnTo>
                  <a:lnTo>
                    <a:pt x="533" y="678"/>
                  </a:lnTo>
                  <a:lnTo>
                    <a:pt x="531" y="677"/>
                  </a:lnTo>
                  <a:lnTo>
                    <a:pt x="531" y="677"/>
                  </a:lnTo>
                  <a:lnTo>
                    <a:pt x="531" y="676"/>
                  </a:lnTo>
                  <a:lnTo>
                    <a:pt x="531" y="675"/>
                  </a:lnTo>
                  <a:lnTo>
                    <a:pt x="530" y="673"/>
                  </a:lnTo>
                  <a:lnTo>
                    <a:pt x="530" y="672"/>
                  </a:lnTo>
                  <a:lnTo>
                    <a:pt x="529" y="672"/>
                  </a:lnTo>
                  <a:lnTo>
                    <a:pt x="529" y="671"/>
                  </a:lnTo>
                  <a:lnTo>
                    <a:pt x="528" y="668"/>
                  </a:lnTo>
                  <a:lnTo>
                    <a:pt x="528" y="668"/>
                  </a:lnTo>
                  <a:lnTo>
                    <a:pt x="528" y="668"/>
                  </a:lnTo>
                  <a:lnTo>
                    <a:pt x="528" y="668"/>
                  </a:lnTo>
                  <a:lnTo>
                    <a:pt x="528" y="667"/>
                  </a:lnTo>
                  <a:lnTo>
                    <a:pt x="526" y="665"/>
                  </a:lnTo>
                  <a:lnTo>
                    <a:pt x="526" y="665"/>
                  </a:lnTo>
                  <a:lnTo>
                    <a:pt x="526" y="665"/>
                  </a:lnTo>
                  <a:lnTo>
                    <a:pt x="526" y="664"/>
                  </a:lnTo>
                  <a:lnTo>
                    <a:pt x="526" y="664"/>
                  </a:lnTo>
                  <a:lnTo>
                    <a:pt x="525" y="663"/>
                  </a:lnTo>
                  <a:lnTo>
                    <a:pt x="525" y="661"/>
                  </a:lnTo>
                  <a:lnTo>
                    <a:pt x="524" y="660"/>
                  </a:lnTo>
                  <a:lnTo>
                    <a:pt x="524" y="660"/>
                  </a:lnTo>
                  <a:lnTo>
                    <a:pt x="521" y="656"/>
                  </a:lnTo>
                  <a:lnTo>
                    <a:pt x="518" y="654"/>
                  </a:lnTo>
                  <a:lnTo>
                    <a:pt x="517" y="651"/>
                  </a:lnTo>
                  <a:lnTo>
                    <a:pt x="516" y="648"/>
                  </a:lnTo>
                  <a:lnTo>
                    <a:pt x="516" y="646"/>
                  </a:lnTo>
                  <a:lnTo>
                    <a:pt x="514" y="642"/>
                  </a:lnTo>
                  <a:lnTo>
                    <a:pt x="511" y="640"/>
                  </a:lnTo>
                  <a:lnTo>
                    <a:pt x="508" y="639"/>
                  </a:lnTo>
                  <a:lnTo>
                    <a:pt x="505" y="637"/>
                  </a:lnTo>
                  <a:lnTo>
                    <a:pt x="504" y="634"/>
                  </a:lnTo>
                  <a:lnTo>
                    <a:pt x="503" y="635"/>
                  </a:lnTo>
                  <a:lnTo>
                    <a:pt x="501" y="637"/>
                  </a:lnTo>
                  <a:lnTo>
                    <a:pt x="501" y="637"/>
                  </a:lnTo>
                  <a:lnTo>
                    <a:pt x="496" y="638"/>
                  </a:lnTo>
                  <a:lnTo>
                    <a:pt x="496" y="638"/>
                  </a:lnTo>
                  <a:lnTo>
                    <a:pt x="496" y="638"/>
                  </a:lnTo>
                  <a:lnTo>
                    <a:pt x="495" y="640"/>
                  </a:lnTo>
                  <a:lnTo>
                    <a:pt x="492" y="640"/>
                  </a:lnTo>
                  <a:lnTo>
                    <a:pt x="488" y="640"/>
                  </a:lnTo>
                  <a:lnTo>
                    <a:pt x="486" y="640"/>
                  </a:lnTo>
                  <a:lnTo>
                    <a:pt x="483" y="640"/>
                  </a:lnTo>
                  <a:lnTo>
                    <a:pt x="482" y="642"/>
                  </a:lnTo>
                  <a:lnTo>
                    <a:pt x="479" y="643"/>
                  </a:lnTo>
                  <a:lnTo>
                    <a:pt x="475" y="646"/>
                  </a:lnTo>
                  <a:lnTo>
                    <a:pt x="473" y="646"/>
                  </a:lnTo>
                  <a:lnTo>
                    <a:pt x="469" y="646"/>
                  </a:lnTo>
                  <a:lnTo>
                    <a:pt x="467" y="646"/>
                  </a:lnTo>
                  <a:lnTo>
                    <a:pt x="465" y="647"/>
                  </a:lnTo>
                  <a:lnTo>
                    <a:pt x="462" y="647"/>
                  </a:lnTo>
                  <a:lnTo>
                    <a:pt x="462" y="647"/>
                  </a:lnTo>
                  <a:lnTo>
                    <a:pt x="461" y="647"/>
                  </a:lnTo>
                  <a:lnTo>
                    <a:pt x="461" y="647"/>
                  </a:lnTo>
                  <a:lnTo>
                    <a:pt x="461" y="647"/>
                  </a:lnTo>
                  <a:lnTo>
                    <a:pt x="461" y="647"/>
                  </a:lnTo>
                  <a:lnTo>
                    <a:pt x="459" y="647"/>
                  </a:lnTo>
                  <a:lnTo>
                    <a:pt x="459" y="647"/>
                  </a:lnTo>
                  <a:lnTo>
                    <a:pt x="458" y="648"/>
                  </a:lnTo>
                  <a:lnTo>
                    <a:pt x="458" y="648"/>
                  </a:lnTo>
                  <a:lnTo>
                    <a:pt x="458" y="648"/>
                  </a:lnTo>
                  <a:lnTo>
                    <a:pt x="457" y="647"/>
                  </a:lnTo>
                  <a:lnTo>
                    <a:pt x="453" y="647"/>
                  </a:lnTo>
                  <a:lnTo>
                    <a:pt x="448" y="648"/>
                  </a:lnTo>
                  <a:lnTo>
                    <a:pt x="444" y="650"/>
                  </a:lnTo>
                  <a:lnTo>
                    <a:pt x="439" y="650"/>
                  </a:lnTo>
                  <a:lnTo>
                    <a:pt x="437" y="648"/>
                  </a:lnTo>
                  <a:lnTo>
                    <a:pt x="436" y="647"/>
                  </a:lnTo>
                  <a:lnTo>
                    <a:pt x="435" y="647"/>
                  </a:lnTo>
                  <a:lnTo>
                    <a:pt x="435" y="648"/>
                  </a:lnTo>
                  <a:lnTo>
                    <a:pt x="435" y="648"/>
                  </a:lnTo>
                  <a:lnTo>
                    <a:pt x="435" y="647"/>
                  </a:lnTo>
                  <a:lnTo>
                    <a:pt x="435" y="647"/>
                  </a:lnTo>
                  <a:lnTo>
                    <a:pt x="433" y="646"/>
                  </a:lnTo>
                  <a:lnTo>
                    <a:pt x="435" y="648"/>
                  </a:lnTo>
                  <a:lnTo>
                    <a:pt x="432" y="648"/>
                  </a:lnTo>
                  <a:lnTo>
                    <a:pt x="432" y="648"/>
                  </a:lnTo>
                  <a:lnTo>
                    <a:pt x="431" y="648"/>
                  </a:lnTo>
                  <a:lnTo>
                    <a:pt x="431" y="650"/>
                  </a:lnTo>
                  <a:lnTo>
                    <a:pt x="431" y="648"/>
                  </a:lnTo>
                  <a:lnTo>
                    <a:pt x="429" y="648"/>
                  </a:lnTo>
                  <a:lnTo>
                    <a:pt x="429" y="650"/>
                  </a:lnTo>
                  <a:lnTo>
                    <a:pt x="428" y="651"/>
                  </a:lnTo>
                  <a:lnTo>
                    <a:pt x="427" y="651"/>
                  </a:lnTo>
                  <a:lnTo>
                    <a:pt x="427" y="651"/>
                  </a:lnTo>
                  <a:lnTo>
                    <a:pt x="427" y="650"/>
                  </a:lnTo>
                  <a:lnTo>
                    <a:pt x="425" y="651"/>
                  </a:lnTo>
                  <a:lnTo>
                    <a:pt x="424" y="651"/>
                  </a:lnTo>
                  <a:lnTo>
                    <a:pt x="423" y="650"/>
                  </a:lnTo>
                  <a:lnTo>
                    <a:pt x="421" y="650"/>
                  </a:lnTo>
                  <a:lnTo>
                    <a:pt x="420" y="651"/>
                  </a:lnTo>
                  <a:lnTo>
                    <a:pt x="420" y="651"/>
                  </a:lnTo>
                  <a:lnTo>
                    <a:pt x="419" y="650"/>
                  </a:lnTo>
                  <a:lnTo>
                    <a:pt x="418" y="651"/>
                  </a:lnTo>
                  <a:lnTo>
                    <a:pt x="416" y="651"/>
                  </a:lnTo>
                  <a:lnTo>
                    <a:pt x="415" y="651"/>
                  </a:lnTo>
                  <a:lnTo>
                    <a:pt x="415" y="651"/>
                  </a:lnTo>
                  <a:lnTo>
                    <a:pt x="414" y="651"/>
                  </a:lnTo>
                  <a:lnTo>
                    <a:pt x="411" y="652"/>
                  </a:lnTo>
                  <a:lnTo>
                    <a:pt x="411" y="651"/>
                  </a:lnTo>
                  <a:lnTo>
                    <a:pt x="411" y="652"/>
                  </a:lnTo>
                  <a:lnTo>
                    <a:pt x="411" y="651"/>
                  </a:lnTo>
                  <a:lnTo>
                    <a:pt x="410" y="651"/>
                  </a:lnTo>
                  <a:lnTo>
                    <a:pt x="408" y="652"/>
                  </a:lnTo>
                  <a:lnTo>
                    <a:pt x="408" y="652"/>
                  </a:lnTo>
                  <a:lnTo>
                    <a:pt x="408" y="651"/>
                  </a:lnTo>
                  <a:lnTo>
                    <a:pt x="407" y="652"/>
                  </a:lnTo>
                  <a:lnTo>
                    <a:pt x="407" y="651"/>
                  </a:lnTo>
                  <a:lnTo>
                    <a:pt x="406" y="652"/>
                  </a:lnTo>
                  <a:lnTo>
                    <a:pt x="404" y="652"/>
                  </a:lnTo>
                  <a:lnTo>
                    <a:pt x="403" y="652"/>
                  </a:lnTo>
                  <a:lnTo>
                    <a:pt x="402" y="652"/>
                  </a:lnTo>
                  <a:lnTo>
                    <a:pt x="398" y="652"/>
                  </a:lnTo>
                  <a:lnTo>
                    <a:pt x="395" y="652"/>
                  </a:lnTo>
                  <a:lnTo>
                    <a:pt x="391" y="652"/>
                  </a:lnTo>
                  <a:lnTo>
                    <a:pt x="389" y="652"/>
                  </a:lnTo>
                  <a:lnTo>
                    <a:pt x="386" y="651"/>
                  </a:lnTo>
                  <a:lnTo>
                    <a:pt x="384" y="651"/>
                  </a:lnTo>
                  <a:lnTo>
                    <a:pt x="381" y="651"/>
                  </a:lnTo>
                  <a:lnTo>
                    <a:pt x="378" y="652"/>
                  </a:lnTo>
                  <a:lnTo>
                    <a:pt x="376" y="652"/>
                  </a:lnTo>
                  <a:lnTo>
                    <a:pt x="373" y="652"/>
                  </a:lnTo>
                  <a:lnTo>
                    <a:pt x="370" y="651"/>
                  </a:lnTo>
                  <a:lnTo>
                    <a:pt x="370" y="651"/>
                  </a:lnTo>
                  <a:lnTo>
                    <a:pt x="369" y="654"/>
                  </a:lnTo>
                  <a:lnTo>
                    <a:pt x="369" y="655"/>
                  </a:lnTo>
                  <a:lnTo>
                    <a:pt x="368" y="655"/>
                  </a:lnTo>
                  <a:lnTo>
                    <a:pt x="368" y="657"/>
                  </a:lnTo>
                  <a:lnTo>
                    <a:pt x="367" y="659"/>
                  </a:lnTo>
                  <a:lnTo>
                    <a:pt x="367" y="660"/>
                  </a:lnTo>
                  <a:lnTo>
                    <a:pt x="365" y="663"/>
                  </a:lnTo>
                  <a:lnTo>
                    <a:pt x="365" y="663"/>
                  </a:lnTo>
                  <a:lnTo>
                    <a:pt x="365" y="661"/>
                  </a:lnTo>
                  <a:lnTo>
                    <a:pt x="364" y="661"/>
                  </a:lnTo>
                  <a:lnTo>
                    <a:pt x="364" y="663"/>
                  </a:lnTo>
                  <a:lnTo>
                    <a:pt x="364" y="663"/>
                  </a:lnTo>
                  <a:lnTo>
                    <a:pt x="363" y="661"/>
                  </a:lnTo>
                  <a:lnTo>
                    <a:pt x="363" y="661"/>
                  </a:lnTo>
                  <a:lnTo>
                    <a:pt x="363" y="663"/>
                  </a:lnTo>
                  <a:lnTo>
                    <a:pt x="361" y="664"/>
                  </a:lnTo>
                  <a:lnTo>
                    <a:pt x="363" y="667"/>
                  </a:lnTo>
                  <a:lnTo>
                    <a:pt x="363" y="669"/>
                  </a:lnTo>
                  <a:lnTo>
                    <a:pt x="363" y="672"/>
                  </a:lnTo>
                  <a:lnTo>
                    <a:pt x="363" y="675"/>
                  </a:lnTo>
                  <a:lnTo>
                    <a:pt x="361" y="677"/>
                  </a:lnTo>
                  <a:lnTo>
                    <a:pt x="360" y="678"/>
                  </a:lnTo>
                  <a:lnTo>
                    <a:pt x="360" y="680"/>
                  </a:lnTo>
                  <a:lnTo>
                    <a:pt x="359" y="681"/>
                  </a:lnTo>
                  <a:lnTo>
                    <a:pt x="359" y="682"/>
                  </a:lnTo>
                  <a:lnTo>
                    <a:pt x="360" y="680"/>
                  </a:lnTo>
                  <a:lnTo>
                    <a:pt x="359" y="686"/>
                  </a:lnTo>
                  <a:lnTo>
                    <a:pt x="357" y="685"/>
                  </a:lnTo>
                  <a:lnTo>
                    <a:pt x="356" y="688"/>
                  </a:lnTo>
                  <a:lnTo>
                    <a:pt x="356" y="690"/>
                  </a:lnTo>
                  <a:lnTo>
                    <a:pt x="355" y="693"/>
                  </a:lnTo>
                  <a:lnTo>
                    <a:pt x="353" y="695"/>
                  </a:lnTo>
                  <a:lnTo>
                    <a:pt x="353" y="695"/>
                  </a:lnTo>
                  <a:lnTo>
                    <a:pt x="353" y="698"/>
                  </a:lnTo>
                  <a:lnTo>
                    <a:pt x="352" y="698"/>
                  </a:lnTo>
                  <a:lnTo>
                    <a:pt x="352" y="699"/>
                  </a:lnTo>
                  <a:lnTo>
                    <a:pt x="352" y="702"/>
                  </a:lnTo>
                  <a:lnTo>
                    <a:pt x="352" y="701"/>
                  </a:lnTo>
                  <a:lnTo>
                    <a:pt x="351" y="705"/>
                  </a:lnTo>
                  <a:lnTo>
                    <a:pt x="349" y="709"/>
                  </a:lnTo>
                  <a:lnTo>
                    <a:pt x="348" y="712"/>
                  </a:lnTo>
                  <a:lnTo>
                    <a:pt x="346" y="718"/>
                  </a:lnTo>
                  <a:lnTo>
                    <a:pt x="344" y="722"/>
                  </a:lnTo>
                  <a:lnTo>
                    <a:pt x="343" y="722"/>
                  </a:lnTo>
                  <a:lnTo>
                    <a:pt x="342" y="723"/>
                  </a:lnTo>
                  <a:lnTo>
                    <a:pt x="340" y="726"/>
                  </a:lnTo>
                  <a:lnTo>
                    <a:pt x="340" y="728"/>
                  </a:lnTo>
                  <a:lnTo>
                    <a:pt x="340" y="727"/>
                  </a:lnTo>
                  <a:lnTo>
                    <a:pt x="339" y="727"/>
                  </a:lnTo>
                  <a:lnTo>
                    <a:pt x="339" y="729"/>
                  </a:lnTo>
                  <a:lnTo>
                    <a:pt x="336" y="732"/>
                  </a:lnTo>
                  <a:lnTo>
                    <a:pt x="335" y="735"/>
                  </a:lnTo>
                  <a:lnTo>
                    <a:pt x="334" y="737"/>
                  </a:lnTo>
                  <a:lnTo>
                    <a:pt x="334" y="737"/>
                  </a:lnTo>
                  <a:lnTo>
                    <a:pt x="332" y="739"/>
                  </a:lnTo>
                  <a:lnTo>
                    <a:pt x="332" y="740"/>
                  </a:lnTo>
                  <a:lnTo>
                    <a:pt x="331" y="741"/>
                  </a:lnTo>
                  <a:lnTo>
                    <a:pt x="330" y="743"/>
                  </a:lnTo>
                  <a:lnTo>
                    <a:pt x="329" y="744"/>
                  </a:lnTo>
                  <a:lnTo>
                    <a:pt x="327" y="748"/>
                  </a:lnTo>
                  <a:lnTo>
                    <a:pt x="325" y="753"/>
                  </a:lnTo>
                  <a:lnTo>
                    <a:pt x="321" y="758"/>
                  </a:lnTo>
                  <a:lnTo>
                    <a:pt x="321" y="757"/>
                  </a:lnTo>
                  <a:lnTo>
                    <a:pt x="317" y="761"/>
                  </a:lnTo>
                  <a:lnTo>
                    <a:pt x="313" y="764"/>
                  </a:lnTo>
                  <a:lnTo>
                    <a:pt x="310" y="766"/>
                  </a:lnTo>
                  <a:lnTo>
                    <a:pt x="308" y="767"/>
                  </a:lnTo>
                  <a:lnTo>
                    <a:pt x="306" y="767"/>
                  </a:lnTo>
                  <a:lnTo>
                    <a:pt x="305" y="769"/>
                  </a:lnTo>
                  <a:lnTo>
                    <a:pt x="304" y="767"/>
                  </a:lnTo>
                  <a:lnTo>
                    <a:pt x="302" y="766"/>
                  </a:lnTo>
                  <a:lnTo>
                    <a:pt x="302" y="764"/>
                  </a:lnTo>
                  <a:lnTo>
                    <a:pt x="302" y="761"/>
                  </a:lnTo>
                  <a:lnTo>
                    <a:pt x="302" y="750"/>
                  </a:lnTo>
                  <a:lnTo>
                    <a:pt x="302" y="741"/>
                  </a:lnTo>
                  <a:lnTo>
                    <a:pt x="302" y="737"/>
                  </a:lnTo>
                  <a:lnTo>
                    <a:pt x="301" y="726"/>
                  </a:lnTo>
                  <a:lnTo>
                    <a:pt x="301" y="726"/>
                  </a:lnTo>
                  <a:lnTo>
                    <a:pt x="301" y="724"/>
                  </a:lnTo>
                  <a:lnTo>
                    <a:pt x="298" y="711"/>
                  </a:lnTo>
                  <a:lnTo>
                    <a:pt x="297" y="698"/>
                  </a:lnTo>
                  <a:lnTo>
                    <a:pt x="293" y="685"/>
                  </a:lnTo>
                  <a:lnTo>
                    <a:pt x="288" y="675"/>
                  </a:lnTo>
                  <a:lnTo>
                    <a:pt x="284" y="663"/>
                  </a:lnTo>
                  <a:lnTo>
                    <a:pt x="281" y="652"/>
                  </a:lnTo>
                  <a:lnTo>
                    <a:pt x="280" y="646"/>
                  </a:lnTo>
                  <a:lnTo>
                    <a:pt x="277" y="640"/>
                  </a:lnTo>
                  <a:lnTo>
                    <a:pt x="276" y="635"/>
                  </a:lnTo>
                  <a:lnTo>
                    <a:pt x="272" y="635"/>
                  </a:lnTo>
                  <a:lnTo>
                    <a:pt x="270" y="634"/>
                  </a:lnTo>
                  <a:lnTo>
                    <a:pt x="267" y="634"/>
                  </a:lnTo>
                  <a:lnTo>
                    <a:pt x="266" y="634"/>
                  </a:lnTo>
                  <a:lnTo>
                    <a:pt x="260" y="633"/>
                  </a:lnTo>
                  <a:lnTo>
                    <a:pt x="259" y="633"/>
                  </a:lnTo>
                  <a:lnTo>
                    <a:pt x="259" y="633"/>
                  </a:lnTo>
                  <a:lnTo>
                    <a:pt x="255" y="633"/>
                  </a:lnTo>
                  <a:lnTo>
                    <a:pt x="251" y="630"/>
                  </a:lnTo>
                  <a:lnTo>
                    <a:pt x="247" y="629"/>
                  </a:lnTo>
                  <a:lnTo>
                    <a:pt x="243" y="627"/>
                  </a:lnTo>
                  <a:lnTo>
                    <a:pt x="240" y="626"/>
                  </a:lnTo>
                  <a:lnTo>
                    <a:pt x="236" y="626"/>
                  </a:lnTo>
                  <a:lnTo>
                    <a:pt x="232" y="626"/>
                  </a:lnTo>
                  <a:lnTo>
                    <a:pt x="229" y="626"/>
                  </a:lnTo>
                  <a:lnTo>
                    <a:pt x="225" y="625"/>
                  </a:lnTo>
                  <a:lnTo>
                    <a:pt x="223" y="623"/>
                  </a:lnTo>
                  <a:lnTo>
                    <a:pt x="219" y="622"/>
                  </a:lnTo>
                  <a:lnTo>
                    <a:pt x="216" y="622"/>
                  </a:lnTo>
                  <a:lnTo>
                    <a:pt x="212" y="621"/>
                  </a:lnTo>
                  <a:lnTo>
                    <a:pt x="212" y="620"/>
                  </a:lnTo>
                  <a:lnTo>
                    <a:pt x="211" y="621"/>
                  </a:lnTo>
                  <a:lnTo>
                    <a:pt x="211" y="620"/>
                  </a:lnTo>
                  <a:lnTo>
                    <a:pt x="211" y="620"/>
                  </a:lnTo>
                  <a:lnTo>
                    <a:pt x="211" y="620"/>
                  </a:lnTo>
                  <a:lnTo>
                    <a:pt x="209" y="620"/>
                  </a:lnTo>
                  <a:lnTo>
                    <a:pt x="209" y="620"/>
                  </a:lnTo>
                  <a:lnTo>
                    <a:pt x="208" y="620"/>
                  </a:lnTo>
                  <a:lnTo>
                    <a:pt x="207" y="620"/>
                  </a:lnTo>
                  <a:lnTo>
                    <a:pt x="207" y="621"/>
                  </a:lnTo>
                  <a:lnTo>
                    <a:pt x="207" y="620"/>
                  </a:lnTo>
                  <a:lnTo>
                    <a:pt x="207" y="618"/>
                  </a:lnTo>
                  <a:lnTo>
                    <a:pt x="199" y="616"/>
                  </a:lnTo>
                  <a:lnTo>
                    <a:pt x="190" y="613"/>
                  </a:lnTo>
                  <a:lnTo>
                    <a:pt x="182" y="612"/>
                  </a:lnTo>
                  <a:lnTo>
                    <a:pt x="181" y="609"/>
                  </a:lnTo>
                  <a:lnTo>
                    <a:pt x="179" y="608"/>
                  </a:lnTo>
                  <a:lnTo>
                    <a:pt x="178" y="606"/>
                  </a:lnTo>
                  <a:lnTo>
                    <a:pt x="177" y="608"/>
                  </a:lnTo>
                  <a:lnTo>
                    <a:pt x="177" y="608"/>
                  </a:lnTo>
                  <a:lnTo>
                    <a:pt x="177" y="606"/>
                  </a:lnTo>
                  <a:lnTo>
                    <a:pt x="177" y="606"/>
                  </a:lnTo>
                  <a:lnTo>
                    <a:pt x="175" y="605"/>
                  </a:lnTo>
                  <a:lnTo>
                    <a:pt x="175" y="606"/>
                  </a:lnTo>
                  <a:lnTo>
                    <a:pt x="173" y="606"/>
                  </a:lnTo>
                  <a:lnTo>
                    <a:pt x="174" y="606"/>
                  </a:lnTo>
                  <a:lnTo>
                    <a:pt x="173" y="606"/>
                  </a:lnTo>
                  <a:lnTo>
                    <a:pt x="171" y="606"/>
                  </a:lnTo>
                  <a:lnTo>
                    <a:pt x="171" y="606"/>
                  </a:lnTo>
                  <a:lnTo>
                    <a:pt x="171" y="605"/>
                  </a:lnTo>
                  <a:lnTo>
                    <a:pt x="170" y="605"/>
                  </a:lnTo>
                  <a:lnTo>
                    <a:pt x="169" y="606"/>
                  </a:lnTo>
                  <a:lnTo>
                    <a:pt x="168" y="606"/>
                  </a:lnTo>
                  <a:lnTo>
                    <a:pt x="166" y="606"/>
                  </a:lnTo>
                  <a:lnTo>
                    <a:pt x="166" y="605"/>
                  </a:lnTo>
                  <a:lnTo>
                    <a:pt x="166" y="605"/>
                  </a:lnTo>
                  <a:lnTo>
                    <a:pt x="164" y="605"/>
                  </a:lnTo>
                  <a:lnTo>
                    <a:pt x="162" y="605"/>
                  </a:lnTo>
                  <a:lnTo>
                    <a:pt x="161" y="604"/>
                  </a:lnTo>
                  <a:lnTo>
                    <a:pt x="160" y="603"/>
                  </a:lnTo>
                  <a:lnTo>
                    <a:pt x="158" y="603"/>
                  </a:lnTo>
                  <a:lnTo>
                    <a:pt x="157" y="603"/>
                  </a:lnTo>
                  <a:lnTo>
                    <a:pt x="157" y="603"/>
                  </a:lnTo>
                  <a:lnTo>
                    <a:pt x="156" y="601"/>
                  </a:lnTo>
                  <a:lnTo>
                    <a:pt x="153" y="601"/>
                  </a:lnTo>
                  <a:lnTo>
                    <a:pt x="152" y="600"/>
                  </a:lnTo>
                  <a:lnTo>
                    <a:pt x="151" y="599"/>
                  </a:lnTo>
                  <a:lnTo>
                    <a:pt x="149" y="600"/>
                  </a:lnTo>
                  <a:lnTo>
                    <a:pt x="148" y="599"/>
                  </a:lnTo>
                  <a:lnTo>
                    <a:pt x="145" y="599"/>
                  </a:lnTo>
                  <a:lnTo>
                    <a:pt x="145" y="599"/>
                  </a:lnTo>
                  <a:lnTo>
                    <a:pt x="144" y="597"/>
                  </a:lnTo>
                  <a:lnTo>
                    <a:pt x="144" y="597"/>
                  </a:lnTo>
                  <a:lnTo>
                    <a:pt x="143" y="597"/>
                  </a:lnTo>
                  <a:lnTo>
                    <a:pt x="141" y="597"/>
                  </a:lnTo>
                  <a:lnTo>
                    <a:pt x="141" y="597"/>
                  </a:lnTo>
                  <a:lnTo>
                    <a:pt x="140" y="596"/>
                  </a:lnTo>
                  <a:lnTo>
                    <a:pt x="140" y="596"/>
                  </a:lnTo>
                  <a:lnTo>
                    <a:pt x="139" y="595"/>
                  </a:lnTo>
                  <a:lnTo>
                    <a:pt x="137" y="595"/>
                  </a:lnTo>
                  <a:lnTo>
                    <a:pt x="135" y="593"/>
                  </a:lnTo>
                  <a:lnTo>
                    <a:pt x="132" y="593"/>
                  </a:lnTo>
                  <a:lnTo>
                    <a:pt x="128" y="592"/>
                  </a:lnTo>
                  <a:lnTo>
                    <a:pt x="123" y="589"/>
                  </a:lnTo>
                  <a:lnTo>
                    <a:pt x="119" y="587"/>
                  </a:lnTo>
                  <a:lnTo>
                    <a:pt x="115" y="584"/>
                  </a:lnTo>
                  <a:lnTo>
                    <a:pt x="113" y="582"/>
                  </a:lnTo>
                  <a:lnTo>
                    <a:pt x="110" y="579"/>
                  </a:lnTo>
                  <a:lnTo>
                    <a:pt x="105" y="576"/>
                  </a:lnTo>
                  <a:lnTo>
                    <a:pt x="102" y="575"/>
                  </a:lnTo>
                  <a:lnTo>
                    <a:pt x="98" y="574"/>
                  </a:lnTo>
                  <a:lnTo>
                    <a:pt x="96" y="571"/>
                  </a:lnTo>
                  <a:lnTo>
                    <a:pt x="93" y="567"/>
                  </a:lnTo>
                  <a:lnTo>
                    <a:pt x="93" y="567"/>
                  </a:lnTo>
                  <a:lnTo>
                    <a:pt x="93" y="566"/>
                  </a:lnTo>
                  <a:lnTo>
                    <a:pt x="90" y="567"/>
                  </a:lnTo>
                  <a:lnTo>
                    <a:pt x="89" y="567"/>
                  </a:lnTo>
                  <a:lnTo>
                    <a:pt x="86" y="568"/>
                  </a:lnTo>
                  <a:lnTo>
                    <a:pt x="86" y="570"/>
                  </a:lnTo>
                  <a:lnTo>
                    <a:pt x="86" y="570"/>
                  </a:lnTo>
                  <a:lnTo>
                    <a:pt x="84" y="571"/>
                  </a:lnTo>
                  <a:lnTo>
                    <a:pt x="82" y="572"/>
                  </a:lnTo>
                  <a:lnTo>
                    <a:pt x="80" y="572"/>
                  </a:lnTo>
                  <a:lnTo>
                    <a:pt x="77" y="574"/>
                  </a:lnTo>
                  <a:lnTo>
                    <a:pt x="75" y="575"/>
                  </a:lnTo>
                  <a:lnTo>
                    <a:pt x="73" y="576"/>
                  </a:lnTo>
                  <a:lnTo>
                    <a:pt x="72" y="579"/>
                  </a:lnTo>
                  <a:lnTo>
                    <a:pt x="71" y="582"/>
                  </a:lnTo>
                  <a:lnTo>
                    <a:pt x="68" y="584"/>
                  </a:lnTo>
                  <a:lnTo>
                    <a:pt x="65" y="585"/>
                  </a:lnTo>
                  <a:lnTo>
                    <a:pt x="64" y="587"/>
                  </a:lnTo>
                  <a:lnTo>
                    <a:pt x="64" y="589"/>
                  </a:lnTo>
                  <a:lnTo>
                    <a:pt x="63" y="591"/>
                  </a:lnTo>
                  <a:lnTo>
                    <a:pt x="61" y="591"/>
                  </a:lnTo>
                  <a:lnTo>
                    <a:pt x="61" y="591"/>
                  </a:lnTo>
                  <a:lnTo>
                    <a:pt x="61" y="592"/>
                  </a:lnTo>
                  <a:lnTo>
                    <a:pt x="60" y="591"/>
                  </a:lnTo>
                  <a:lnTo>
                    <a:pt x="60" y="591"/>
                  </a:lnTo>
                  <a:lnTo>
                    <a:pt x="60" y="592"/>
                  </a:lnTo>
                  <a:lnTo>
                    <a:pt x="60" y="592"/>
                  </a:lnTo>
                  <a:lnTo>
                    <a:pt x="60" y="592"/>
                  </a:lnTo>
                  <a:lnTo>
                    <a:pt x="60" y="593"/>
                  </a:lnTo>
                  <a:lnTo>
                    <a:pt x="60" y="595"/>
                  </a:lnTo>
                  <a:lnTo>
                    <a:pt x="60" y="593"/>
                  </a:lnTo>
                  <a:lnTo>
                    <a:pt x="59" y="593"/>
                  </a:lnTo>
                  <a:lnTo>
                    <a:pt x="56" y="596"/>
                  </a:lnTo>
                  <a:lnTo>
                    <a:pt x="54" y="599"/>
                  </a:lnTo>
                  <a:lnTo>
                    <a:pt x="52" y="603"/>
                  </a:lnTo>
                  <a:lnTo>
                    <a:pt x="51" y="605"/>
                  </a:lnTo>
                  <a:lnTo>
                    <a:pt x="50" y="609"/>
                  </a:lnTo>
                  <a:lnTo>
                    <a:pt x="47" y="609"/>
                  </a:lnTo>
                  <a:lnTo>
                    <a:pt x="46" y="609"/>
                  </a:lnTo>
                  <a:lnTo>
                    <a:pt x="44" y="610"/>
                  </a:lnTo>
                  <a:lnTo>
                    <a:pt x="46" y="610"/>
                  </a:lnTo>
                  <a:lnTo>
                    <a:pt x="44" y="610"/>
                  </a:lnTo>
                  <a:lnTo>
                    <a:pt x="44" y="610"/>
                  </a:lnTo>
                  <a:lnTo>
                    <a:pt x="43" y="610"/>
                  </a:lnTo>
                  <a:lnTo>
                    <a:pt x="44" y="612"/>
                  </a:lnTo>
                  <a:lnTo>
                    <a:pt x="44" y="613"/>
                  </a:lnTo>
                  <a:lnTo>
                    <a:pt x="44" y="613"/>
                  </a:lnTo>
                  <a:lnTo>
                    <a:pt x="44" y="614"/>
                  </a:lnTo>
                  <a:lnTo>
                    <a:pt x="44" y="614"/>
                  </a:lnTo>
                  <a:lnTo>
                    <a:pt x="43" y="614"/>
                  </a:lnTo>
                  <a:lnTo>
                    <a:pt x="43" y="614"/>
                  </a:lnTo>
                  <a:lnTo>
                    <a:pt x="44" y="616"/>
                  </a:lnTo>
                  <a:lnTo>
                    <a:pt x="44" y="617"/>
                  </a:lnTo>
                  <a:lnTo>
                    <a:pt x="44" y="618"/>
                  </a:lnTo>
                  <a:lnTo>
                    <a:pt x="43" y="618"/>
                  </a:lnTo>
                  <a:lnTo>
                    <a:pt x="43" y="618"/>
                  </a:lnTo>
                  <a:lnTo>
                    <a:pt x="43" y="620"/>
                  </a:lnTo>
                  <a:lnTo>
                    <a:pt x="43" y="621"/>
                  </a:lnTo>
                  <a:lnTo>
                    <a:pt x="42" y="621"/>
                  </a:lnTo>
                  <a:lnTo>
                    <a:pt x="41" y="622"/>
                  </a:lnTo>
                  <a:lnTo>
                    <a:pt x="41" y="623"/>
                  </a:lnTo>
                  <a:lnTo>
                    <a:pt x="41" y="625"/>
                  </a:lnTo>
                  <a:lnTo>
                    <a:pt x="41" y="625"/>
                  </a:lnTo>
                  <a:lnTo>
                    <a:pt x="39" y="626"/>
                  </a:lnTo>
                  <a:lnTo>
                    <a:pt x="39" y="626"/>
                  </a:lnTo>
                  <a:lnTo>
                    <a:pt x="39" y="627"/>
                  </a:lnTo>
                  <a:lnTo>
                    <a:pt x="38" y="629"/>
                  </a:lnTo>
                  <a:lnTo>
                    <a:pt x="39" y="630"/>
                  </a:lnTo>
                  <a:lnTo>
                    <a:pt x="38" y="631"/>
                  </a:lnTo>
                  <a:lnTo>
                    <a:pt x="38" y="633"/>
                  </a:lnTo>
                  <a:lnTo>
                    <a:pt x="38" y="633"/>
                  </a:lnTo>
                  <a:lnTo>
                    <a:pt x="38" y="633"/>
                  </a:lnTo>
                  <a:lnTo>
                    <a:pt x="38" y="633"/>
                  </a:lnTo>
                  <a:lnTo>
                    <a:pt x="38" y="634"/>
                  </a:lnTo>
                  <a:lnTo>
                    <a:pt x="38" y="635"/>
                  </a:lnTo>
                  <a:lnTo>
                    <a:pt x="37" y="635"/>
                  </a:lnTo>
                  <a:lnTo>
                    <a:pt x="37" y="635"/>
                  </a:lnTo>
                  <a:lnTo>
                    <a:pt x="37" y="637"/>
                  </a:lnTo>
                  <a:lnTo>
                    <a:pt x="35" y="637"/>
                  </a:lnTo>
                  <a:lnTo>
                    <a:pt x="35" y="638"/>
                  </a:lnTo>
                  <a:lnTo>
                    <a:pt x="35" y="639"/>
                  </a:lnTo>
                  <a:lnTo>
                    <a:pt x="35" y="640"/>
                  </a:lnTo>
                  <a:lnTo>
                    <a:pt x="35" y="644"/>
                  </a:lnTo>
                  <a:lnTo>
                    <a:pt x="34" y="648"/>
                  </a:lnTo>
                  <a:lnTo>
                    <a:pt x="33" y="651"/>
                  </a:lnTo>
                  <a:lnTo>
                    <a:pt x="31" y="654"/>
                  </a:lnTo>
                  <a:lnTo>
                    <a:pt x="30" y="655"/>
                  </a:lnTo>
                  <a:lnTo>
                    <a:pt x="29" y="657"/>
                  </a:lnTo>
                  <a:lnTo>
                    <a:pt x="29" y="661"/>
                  </a:lnTo>
                  <a:lnTo>
                    <a:pt x="29" y="665"/>
                  </a:lnTo>
                  <a:lnTo>
                    <a:pt x="29" y="668"/>
                  </a:lnTo>
                  <a:lnTo>
                    <a:pt x="27" y="671"/>
                  </a:lnTo>
                  <a:lnTo>
                    <a:pt x="27" y="671"/>
                  </a:lnTo>
                  <a:lnTo>
                    <a:pt x="26" y="672"/>
                  </a:lnTo>
                  <a:lnTo>
                    <a:pt x="26" y="673"/>
                  </a:lnTo>
                  <a:lnTo>
                    <a:pt x="24" y="673"/>
                  </a:lnTo>
                  <a:lnTo>
                    <a:pt x="22" y="673"/>
                  </a:lnTo>
                  <a:lnTo>
                    <a:pt x="20" y="672"/>
                  </a:lnTo>
                  <a:lnTo>
                    <a:pt x="18" y="668"/>
                  </a:lnTo>
                  <a:lnTo>
                    <a:pt x="17" y="671"/>
                  </a:lnTo>
                  <a:lnTo>
                    <a:pt x="16" y="673"/>
                  </a:lnTo>
                  <a:lnTo>
                    <a:pt x="14" y="673"/>
                  </a:lnTo>
                  <a:lnTo>
                    <a:pt x="13" y="672"/>
                  </a:lnTo>
                  <a:lnTo>
                    <a:pt x="12" y="669"/>
                  </a:lnTo>
                  <a:lnTo>
                    <a:pt x="10" y="667"/>
                  </a:lnTo>
                  <a:lnTo>
                    <a:pt x="8" y="660"/>
                  </a:lnTo>
                  <a:lnTo>
                    <a:pt x="5" y="652"/>
                  </a:lnTo>
                  <a:lnTo>
                    <a:pt x="4" y="647"/>
                  </a:lnTo>
                  <a:lnTo>
                    <a:pt x="4" y="644"/>
                  </a:lnTo>
                  <a:lnTo>
                    <a:pt x="3" y="633"/>
                  </a:lnTo>
                  <a:lnTo>
                    <a:pt x="3" y="633"/>
                  </a:lnTo>
                  <a:lnTo>
                    <a:pt x="1" y="631"/>
                  </a:lnTo>
                  <a:lnTo>
                    <a:pt x="0" y="618"/>
                  </a:lnTo>
                  <a:lnTo>
                    <a:pt x="1" y="605"/>
                  </a:lnTo>
                  <a:lnTo>
                    <a:pt x="1" y="592"/>
                  </a:lnTo>
                  <a:lnTo>
                    <a:pt x="1" y="580"/>
                  </a:lnTo>
                  <a:lnTo>
                    <a:pt x="1" y="568"/>
                  </a:lnTo>
                  <a:lnTo>
                    <a:pt x="3" y="559"/>
                  </a:lnTo>
                  <a:lnTo>
                    <a:pt x="4" y="553"/>
                  </a:lnTo>
                  <a:lnTo>
                    <a:pt x="4" y="546"/>
                  </a:lnTo>
                  <a:lnTo>
                    <a:pt x="5" y="540"/>
                  </a:lnTo>
                  <a:lnTo>
                    <a:pt x="7" y="538"/>
                  </a:lnTo>
                  <a:lnTo>
                    <a:pt x="7" y="537"/>
                  </a:lnTo>
                  <a:lnTo>
                    <a:pt x="7" y="537"/>
                  </a:lnTo>
                  <a:lnTo>
                    <a:pt x="7" y="536"/>
                  </a:lnTo>
                  <a:lnTo>
                    <a:pt x="7" y="536"/>
                  </a:lnTo>
                  <a:lnTo>
                    <a:pt x="7" y="536"/>
                  </a:lnTo>
                  <a:lnTo>
                    <a:pt x="8" y="536"/>
                  </a:lnTo>
                  <a:lnTo>
                    <a:pt x="7" y="533"/>
                  </a:lnTo>
                  <a:lnTo>
                    <a:pt x="8" y="533"/>
                  </a:lnTo>
                  <a:lnTo>
                    <a:pt x="8" y="532"/>
                  </a:lnTo>
                  <a:lnTo>
                    <a:pt x="7" y="531"/>
                  </a:lnTo>
                  <a:lnTo>
                    <a:pt x="7" y="529"/>
                  </a:lnTo>
                  <a:lnTo>
                    <a:pt x="7" y="528"/>
                  </a:lnTo>
                  <a:lnTo>
                    <a:pt x="8" y="528"/>
                  </a:lnTo>
                  <a:lnTo>
                    <a:pt x="13" y="512"/>
                  </a:lnTo>
                  <a:lnTo>
                    <a:pt x="16" y="496"/>
                  </a:lnTo>
                  <a:lnTo>
                    <a:pt x="21" y="481"/>
                  </a:lnTo>
                  <a:lnTo>
                    <a:pt x="24" y="477"/>
                  </a:lnTo>
                  <a:lnTo>
                    <a:pt x="26" y="474"/>
                  </a:lnTo>
                  <a:lnTo>
                    <a:pt x="27" y="472"/>
                  </a:lnTo>
                  <a:lnTo>
                    <a:pt x="26" y="472"/>
                  </a:lnTo>
                  <a:lnTo>
                    <a:pt x="27" y="470"/>
                  </a:lnTo>
                  <a:lnTo>
                    <a:pt x="27" y="470"/>
                  </a:lnTo>
                  <a:lnTo>
                    <a:pt x="29" y="469"/>
                  </a:lnTo>
                  <a:lnTo>
                    <a:pt x="29" y="469"/>
                  </a:lnTo>
                  <a:lnTo>
                    <a:pt x="27" y="469"/>
                  </a:lnTo>
                  <a:lnTo>
                    <a:pt x="29" y="464"/>
                  </a:lnTo>
                  <a:lnTo>
                    <a:pt x="29" y="465"/>
                  </a:lnTo>
                  <a:lnTo>
                    <a:pt x="30" y="462"/>
                  </a:lnTo>
                  <a:lnTo>
                    <a:pt x="30" y="461"/>
                  </a:lnTo>
                  <a:lnTo>
                    <a:pt x="29" y="460"/>
                  </a:lnTo>
                  <a:lnTo>
                    <a:pt x="30" y="460"/>
                  </a:lnTo>
                  <a:lnTo>
                    <a:pt x="30" y="460"/>
                  </a:lnTo>
                  <a:lnTo>
                    <a:pt x="31" y="459"/>
                  </a:lnTo>
                  <a:lnTo>
                    <a:pt x="30" y="457"/>
                  </a:lnTo>
                  <a:lnTo>
                    <a:pt x="30" y="456"/>
                  </a:lnTo>
                  <a:lnTo>
                    <a:pt x="31" y="453"/>
                  </a:lnTo>
                  <a:lnTo>
                    <a:pt x="31" y="451"/>
                  </a:lnTo>
                  <a:lnTo>
                    <a:pt x="33" y="451"/>
                  </a:lnTo>
                  <a:lnTo>
                    <a:pt x="33" y="451"/>
                  </a:lnTo>
                  <a:lnTo>
                    <a:pt x="33" y="451"/>
                  </a:lnTo>
                  <a:lnTo>
                    <a:pt x="33" y="448"/>
                  </a:lnTo>
                  <a:lnTo>
                    <a:pt x="34" y="444"/>
                  </a:lnTo>
                  <a:lnTo>
                    <a:pt x="37" y="443"/>
                  </a:lnTo>
                  <a:lnTo>
                    <a:pt x="38" y="440"/>
                  </a:lnTo>
                  <a:lnTo>
                    <a:pt x="39" y="438"/>
                  </a:lnTo>
                  <a:lnTo>
                    <a:pt x="39" y="434"/>
                  </a:lnTo>
                  <a:lnTo>
                    <a:pt x="41" y="434"/>
                  </a:lnTo>
                  <a:lnTo>
                    <a:pt x="42" y="431"/>
                  </a:lnTo>
                  <a:lnTo>
                    <a:pt x="43" y="428"/>
                  </a:lnTo>
                  <a:lnTo>
                    <a:pt x="44" y="424"/>
                  </a:lnTo>
                  <a:lnTo>
                    <a:pt x="47" y="422"/>
                  </a:lnTo>
                  <a:lnTo>
                    <a:pt x="46" y="421"/>
                  </a:lnTo>
                  <a:lnTo>
                    <a:pt x="48" y="417"/>
                  </a:lnTo>
                  <a:lnTo>
                    <a:pt x="50" y="413"/>
                  </a:lnTo>
                  <a:lnTo>
                    <a:pt x="50" y="413"/>
                  </a:lnTo>
                  <a:lnTo>
                    <a:pt x="51" y="411"/>
                  </a:lnTo>
                  <a:lnTo>
                    <a:pt x="51" y="411"/>
                  </a:lnTo>
                  <a:lnTo>
                    <a:pt x="52" y="410"/>
                  </a:lnTo>
                  <a:lnTo>
                    <a:pt x="52" y="409"/>
                  </a:lnTo>
                  <a:lnTo>
                    <a:pt x="54" y="406"/>
                  </a:lnTo>
                  <a:lnTo>
                    <a:pt x="54" y="406"/>
                  </a:lnTo>
                  <a:lnTo>
                    <a:pt x="55" y="405"/>
                  </a:lnTo>
                  <a:lnTo>
                    <a:pt x="55" y="404"/>
                  </a:lnTo>
                  <a:lnTo>
                    <a:pt x="58" y="402"/>
                  </a:lnTo>
                  <a:lnTo>
                    <a:pt x="59" y="400"/>
                  </a:lnTo>
                  <a:lnTo>
                    <a:pt x="60" y="397"/>
                  </a:lnTo>
                  <a:lnTo>
                    <a:pt x="61" y="394"/>
                  </a:lnTo>
                  <a:lnTo>
                    <a:pt x="63" y="392"/>
                  </a:lnTo>
                  <a:lnTo>
                    <a:pt x="68" y="383"/>
                  </a:lnTo>
                  <a:lnTo>
                    <a:pt x="75" y="375"/>
                  </a:lnTo>
                  <a:lnTo>
                    <a:pt x="82" y="366"/>
                  </a:lnTo>
                  <a:lnTo>
                    <a:pt x="89" y="360"/>
                  </a:lnTo>
                  <a:lnTo>
                    <a:pt x="97" y="352"/>
                  </a:lnTo>
                  <a:lnTo>
                    <a:pt x="107" y="343"/>
                  </a:lnTo>
                  <a:lnTo>
                    <a:pt x="115" y="337"/>
                  </a:lnTo>
                  <a:lnTo>
                    <a:pt x="127" y="332"/>
                  </a:lnTo>
                  <a:lnTo>
                    <a:pt x="127" y="332"/>
                  </a:lnTo>
                  <a:lnTo>
                    <a:pt x="130" y="330"/>
                  </a:lnTo>
                  <a:lnTo>
                    <a:pt x="132" y="330"/>
                  </a:lnTo>
                  <a:lnTo>
                    <a:pt x="135" y="325"/>
                  </a:lnTo>
                  <a:lnTo>
                    <a:pt x="136" y="320"/>
                  </a:lnTo>
                  <a:lnTo>
                    <a:pt x="139" y="313"/>
                  </a:lnTo>
                  <a:lnTo>
                    <a:pt x="139" y="315"/>
                  </a:lnTo>
                  <a:lnTo>
                    <a:pt x="140" y="312"/>
                  </a:lnTo>
                  <a:lnTo>
                    <a:pt x="143" y="308"/>
                  </a:lnTo>
                  <a:lnTo>
                    <a:pt x="143" y="305"/>
                  </a:lnTo>
                  <a:lnTo>
                    <a:pt x="144" y="303"/>
                  </a:lnTo>
                  <a:lnTo>
                    <a:pt x="144" y="303"/>
                  </a:lnTo>
                  <a:lnTo>
                    <a:pt x="144" y="303"/>
                  </a:lnTo>
                  <a:lnTo>
                    <a:pt x="145" y="301"/>
                  </a:lnTo>
                  <a:lnTo>
                    <a:pt x="147" y="301"/>
                  </a:lnTo>
                  <a:lnTo>
                    <a:pt x="147" y="301"/>
                  </a:lnTo>
                  <a:lnTo>
                    <a:pt x="147" y="300"/>
                  </a:lnTo>
                  <a:lnTo>
                    <a:pt x="148" y="297"/>
                  </a:lnTo>
                  <a:lnTo>
                    <a:pt x="148" y="295"/>
                  </a:lnTo>
                  <a:lnTo>
                    <a:pt x="149" y="294"/>
                  </a:lnTo>
                  <a:lnTo>
                    <a:pt x="151" y="291"/>
                  </a:lnTo>
                  <a:lnTo>
                    <a:pt x="151" y="291"/>
                  </a:lnTo>
                  <a:lnTo>
                    <a:pt x="152" y="290"/>
                  </a:lnTo>
                  <a:lnTo>
                    <a:pt x="153" y="286"/>
                  </a:lnTo>
                  <a:lnTo>
                    <a:pt x="156" y="283"/>
                  </a:lnTo>
                  <a:lnTo>
                    <a:pt x="157" y="279"/>
                  </a:lnTo>
                  <a:lnTo>
                    <a:pt x="158" y="274"/>
                  </a:lnTo>
                  <a:lnTo>
                    <a:pt x="158" y="277"/>
                  </a:lnTo>
                  <a:lnTo>
                    <a:pt x="160" y="274"/>
                  </a:lnTo>
                  <a:lnTo>
                    <a:pt x="161" y="274"/>
                  </a:lnTo>
                  <a:lnTo>
                    <a:pt x="161" y="275"/>
                  </a:lnTo>
                  <a:lnTo>
                    <a:pt x="161" y="274"/>
                  </a:lnTo>
                  <a:lnTo>
                    <a:pt x="161" y="273"/>
                  </a:lnTo>
                  <a:lnTo>
                    <a:pt x="162" y="271"/>
                  </a:lnTo>
                  <a:lnTo>
                    <a:pt x="162" y="273"/>
                  </a:lnTo>
                  <a:lnTo>
                    <a:pt x="164" y="270"/>
                  </a:lnTo>
                  <a:lnTo>
                    <a:pt x="164" y="269"/>
                  </a:lnTo>
                  <a:lnTo>
                    <a:pt x="162" y="269"/>
                  </a:lnTo>
                  <a:lnTo>
                    <a:pt x="162" y="270"/>
                  </a:lnTo>
                  <a:lnTo>
                    <a:pt x="162" y="266"/>
                  </a:lnTo>
                  <a:lnTo>
                    <a:pt x="164" y="265"/>
                  </a:lnTo>
                  <a:lnTo>
                    <a:pt x="165" y="263"/>
                  </a:lnTo>
                  <a:lnTo>
                    <a:pt x="165" y="263"/>
                  </a:lnTo>
                  <a:lnTo>
                    <a:pt x="166" y="262"/>
                  </a:lnTo>
                  <a:lnTo>
                    <a:pt x="166" y="260"/>
                  </a:lnTo>
                  <a:lnTo>
                    <a:pt x="166" y="257"/>
                  </a:lnTo>
                  <a:lnTo>
                    <a:pt x="168" y="254"/>
                  </a:lnTo>
                  <a:lnTo>
                    <a:pt x="169" y="253"/>
                  </a:lnTo>
                  <a:lnTo>
                    <a:pt x="169" y="253"/>
                  </a:lnTo>
                  <a:lnTo>
                    <a:pt x="170" y="253"/>
                  </a:lnTo>
                  <a:lnTo>
                    <a:pt x="171" y="252"/>
                  </a:lnTo>
                  <a:lnTo>
                    <a:pt x="171" y="249"/>
                  </a:lnTo>
                  <a:lnTo>
                    <a:pt x="173" y="249"/>
                  </a:lnTo>
                  <a:lnTo>
                    <a:pt x="174" y="248"/>
                  </a:lnTo>
                  <a:lnTo>
                    <a:pt x="174" y="246"/>
                  </a:lnTo>
                  <a:lnTo>
                    <a:pt x="174" y="246"/>
                  </a:lnTo>
                  <a:lnTo>
                    <a:pt x="174" y="245"/>
                  </a:lnTo>
                  <a:lnTo>
                    <a:pt x="177" y="241"/>
                  </a:lnTo>
                  <a:lnTo>
                    <a:pt x="179" y="236"/>
                  </a:lnTo>
                  <a:lnTo>
                    <a:pt x="183" y="232"/>
                  </a:lnTo>
                  <a:lnTo>
                    <a:pt x="186" y="228"/>
                  </a:lnTo>
                  <a:lnTo>
                    <a:pt x="186" y="227"/>
                  </a:lnTo>
                  <a:lnTo>
                    <a:pt x="186" y="227"/>
                  </a:lnTo>
                  <a:lnTo>
                    <a:pt x="186" y="227"/>
                  </a:lnTo>
                  <a:lnTo>
                    <a:pt x="185" y="228"/>
                  </a:lnTo>
                  <a:lnTo>
                    <a:pt x="185" y="228"/>
                  </a:lnTo>
                  <a:lnTo>
                    <a:pt x="185" y="227"/>
                  </a:lnTo>
                  <a:lnTo>
                    <a:pt x="186" y="224"/>
                  </a:lnTo>
                  <a:lnTo>
                    <a:pt x="187" y="223"/>
                  </a:lnTo>
                  <a:lnTo>
                    <a:pt x="188" y="220"/>
                  </a:lnTo>
                  <a:lnTo>
                    <a:pt x="190" y="219"/>
                  </a:lnTo>
                  <a:lnTo>
                    <a:pt x="188" y="219"/>
                  </a:lnTo>
                  <a:lnTo>
                    <a:pt x="194" y="212"/>
                  </a:lnTo>
                  <a:lnTo>
                    <a:pt x="194" y="214"/>
                  </a:lnTo>
                  <a:lnTo>
                    <a:pt x="196" y="208"/>
                  </a:lnTo>
                  <a:lnTo>
                    <a:pt x="196" y="208"/>
                  </a:lnTo>
                  <a:lnTo>
                    <a:pt x="196" y="208"/>
                  </a:lnTo>
                  <a:lnTo>
                    <a:pt x="196" y="210"/>
                  </a:lnTo>
                  <a:lnTo>
                    <a:pt x="195" y="210"/>
                  </a:lnTo>
                  <a:lnTo>
                    <a:pt x="196" y="206"/>
                  </a:lnTo>
                  <a:lnTo>
                    <a:pt x="199" y="202"/>
                  </a:lnTo>
                  <a:lnTo>
                    <a:pt x="200" y="198"/>
                  </a:lnTo>
                  <a:lnTo>
                    <a:pt x="204" y="195"/>
                  </a:lnTo>
                  <a:lnTo>
                    <a:pt x="204" y="197"/>
                  </a:lnTo>
                  <a:lnTo>
                    <a:pt x="203" y="197"/>
                  </a:lnTo>
                  <a:lnTo>
                    <a:pt x="203" y="198"/>
                  </a:lnTo>
                  <a:lnTo>
                    <a:pt x="203" y="199"/>
                  </a:lnTo>
                  <a:lnTo>
                    <a:pt x="203" y="199"/>
                  </a:lnTo>
                  <a:lnTo>
                    <a:pt x="203" y="199"/>
                  </a:lnTo>
                  <a:lnTo>
                    <a:pt x="204" y="198"/>
                  </a:lnTo>
                  <a:lnTo>
                    <a:pt x="205" y="197"/>
                  </a:lnTo>
                  <a:lnTo>
                    <a:pt x="205" y="195"/>
                  </a:lnTo>
                  <a:lnTo>
                    <a:pt x="207" y="194"/>
                  </a:lnTo>
                  <a:lnTo>
                    <a:pt x="207" y="194"/>
                  </a:lnTo>
                  <a:lnTo>
                    <a:pt x="208" y="193"/>
                  </a:lnTo>
                  <a:lnTo>
                    <a:pt x="209" y="190"/>
                  </a:lnTo>
                  <a:lnTo>
                    <a:pt x="211" y="188"/>
                  </a:lnTo>
                  <a:lnTo>
                    <a:pt x="211" y="185"/>
                  </a:lnTo>
                  <a:lnTo>
                    <a:pt x="220" y="173"/>
                  </a:lnTo>
                  <a:lnTo>
                    <a:pt x="226" y="163"/>
                  </a:lnTo>
                  <a:lnTo>
                    <a:pt x="226" y="163"/>
                  </a:lnTo>
                  <a:lnTo>
                    <a:pt x="228" y="163"/>
                  </a:lnTo>
                  <a:lnTo>
                    <a:pt x="228" y="161"/>
                  </a:lnTo>
                  <a:lnTo>
                    <a:pt x="229" y="161"/>
                  </a:lnTo>
                  <a:lnTo>
                    <a:pt x="229" y="161"/>
                  </a:lnTo>
                  <a:lnTo>
                    <a:pt x="230" y="160"/>
                  </a:lnTo>
                  <a:lnTo>
                    <a:pt x="230" y="159"/>
                  </a:lnTo>
                  <a:lnTo>
                    <a:pt x="232" y="157"/>
                  </a:lnTo>
                  <a:lnTo>
                    <a:pt x="232" y="156"/>
                  </a:lnTo>
                  <a:lnTo>
                    <a:pt x="234" y="153"/>
                  </a:lnTo>
                  <a:lnTo>
                    <a:pt x="237" y="151"/>
                  </a:lnTo>
                  <a:lnTo>
                    <a:pt x="237" y="150"/>
                  </a:lnTo>
                  <a:lnTo>
                    <a:pt x="238" y="148"/>
                  </a:lnTo>
                  <a:lnTo>
                    <a:pt x="240" y="148"/>
                  </a:lnTo>
                  <a:lnTo>
                    <a:pt x="241" y="147"/>
                  </a:lnTo>
                  <a:lnTo>
                    <a:pt x="243" y="144"/>
                  </a:lnTo>
                  <a:lnTo>
                    <a:pt x="245" y="140"/>
                  </a:lnTo>
                  <a:lnTo>
                    <a:pt x="247" y="138"/>
                  </a:lnTo>
                  <a:lnTo>
                    <a:pt x="251" y="134"/>
                  </a:lnTo>
                  <a:lnTo>
                    <a:pt x="254" y="130"/>
                  </a:lnTo>
                  <a:lnTo>
                    <a:pt x="255" y="130"/>
                  </a:lnTo>
                  <a:lnTo>
                    <a:pt x="257" y="127"/>
                  </a:lnTo>
                  <a:lnTo>
                    <a:pt x="259" y="125"/>
                  </a:lnTo>
                  <a:lnTo>
                    <a:pt x="262" y="122"/>
                  </a:lnTo>
                  <a:lnTo>
                    <a:pt x="263" y="119"/>
                  </a:lnTo>
                  <a:lnTo>
                    <a:pt x="264" y="121"/>
                  </a:lnTo>
                  <a:lnTo>
                    <a:pt x="264" y="121"/>
                  </a:lnTo>
                  <a:lnTo>
                    <a:pt x="263" y="121"/>
                  </a:lnTo>
                  <a:lnTo>
                    <a:pt x="264" y="122"/>
                  </a:lnTo>
                  <a:lnTo>
                    <a:pt x="264" y="121"/>
                  </a:lnTo>
                  <a:lnTo>
                    <a:pt x="266" y="121"/>
                  </a:lnTo>
                  <a:lnTo>
                    <a:pt x="266" y="121"/>
                  </a:lnTo>
                  <a:lnTo>
                    <a:pt x="266" y="122"/>
                  </a:lnTo>
                  <a:lnTo>
                    <a:pt x="266" y="122"/>
                  </a:lnTo>
                  <a:lnTo>
                    <a:pt x="266" y="121"/>
                  </a:lnTo>
                  <a:lnTo>
                    <a:pt x="268" y="118"/>
                  </a:lnTo>
                  <a:lnTo>
                    <a:pt x="270" y="114"/>
                  </a:lnTo>
                  <a:lnTo>
                    <a:pt x="271" y="110"/>
                  </a:lnTo>
                  <a:lnTo>
                    <a:pt x="274" y="108"/>
                  </a:lnTo>
                  <a:lnTo>
                    <a:pt x="275" y="104"/>
                  </a:lnTo>
                  <a:lnTo>
                    <a:pt x="277" y="101"/>
                  </a:lnTo>
                  <a:lnTo>
                    <a:pt x="280" y="99"/>
                  </a:lnTo>
                  <a:lnTo>
                    <a:pt x="283" y="97"/>
                  </a:lnTo>
                  <a:lnTo>
                    <a:pt x="284" y="96"/>
                  </a:lnTo>
                  <a:lnTo>
                    <a:pt x="284" y="95"/>
                  </a:lnTo>
                  <a:lnTo>
                    <a:pt x="281" y="96"/>
                  </a:lnTo>
                  <a:lnTo>
                    <a:pt x="288" y="89"/>
                  </a:lnTo>
                  <a:lnTo>
                    <a:pt x="288" y="89"/>
                  </a:lnTo>
                  <a:lnTo>
                    <a:pt x="289" y="88"/>
                  </a:lnTo>
                  <a:lnTo>
                    <a:pt x="292" y="85"/>
                  </a:lnTo>
                  <a:lnTo>
                    <a:pt x="295" y="83"/>
                  </a:lnTo>
                  <a:lnTo>
                    <a:pt x="297" y="80"/>
                  </a:lnTo>
                  <a:lnTo>
                    <a:pt x="300" y="78"/>
                  </a:lnTo>
                  <a:lnTo>
                    <a:pt x="300" y="78"/>
                  </a:lnTo>
                  <a:lnTo>
                    <a:pt x="300" y="76"/>
                  </a:lnTo>
                  <a:lnTo>
                    <a:pt x="301" y="75"/>
                  </a:lnTo>
                  <a:lnTo>
                    <a:pt x="304" y="72"/>
                  </a:lnTo>
                  <a:lnTo>
                    <a:pt x="305" y="71"/>
                  </a:lnTo>
                  <a:lnTo>
                    <a:pt x="306" y="68"/>
                  </a:lnTo>
                  <a:lnTo>
                    <a:pt x="306" y="70"/>
                  </a:lnTo>
                  <a:lnTo>
                    <a:pt x="312" y="62"/>
                  </a:lnTo>
                  <a:lnTo>
                    <a:pt x="321" y="53"/>
                  </a:lnTo>
                  <a:lnTo>
                    <a:pt x="330" y="44"/>
                  </a:lnTo>
                  <a:lnTo>
                    <a:pt x="331" y="44"/>
                  </a:lnTo>
                  <a:lnTo>
                    <a:pt x="332" y="42"/>
                  </a:lnTo>
                  <a:lnTo>
                    <a:pt x="335" y="41"/>
                  </a:lnTo>
                  <a:lnTo>
                    <a:pt x="338" y="38"/>
                  </a:lnTo>
                  <a:lnTo>
                    <a:pt x="339" y="37"/>
                  </a:lnTo>
                  <a:lnTo>
                    <a:pt x="339" y="38"/>
                  </a:lnTo>
                  <a:lnTo>
                    <a:pt x="339" y="38"/>
                  </a:lnTo>
                  <a:lnTo>
                    <a:pt x="339" y="38"/>
                  </a:lnTo>
                  <a:lnTo>
                    <a:pt x="342" y="36"/>
                  </a:lnTo>
                  <a:lnTo>
                    <a:pt x="347" y="32"/>
                  </a:lnTo>
                  <a:lnTo>
                    <a:pt x="351" y="29"/>
                  </a:lnTo>
                  <a:lnTo>
                    <a:pt x="355" y="25"/>
                  </a:lnTo>
                  <a:lnTo>
                    <a:pt x="355" y="27"/>
                  </a:lnTo>
                  <a:lnTo>
                    <a:pt x="356" y="25"/>
                  </a:lnTo>
                  <a:lnTo>
                    <a:pt x="359" y="23"/>
                  </a:lnTo>
                  <a:lnTo>
                    <a:pt x="361" y="21"/>
                  </a:lnTo>
                  <a:lnTo>
                    <a:pt x="363" y="20"/>
                  </a:lnTo>
                  <a:lnTo>
                    <a:pt x="365" y="20"/>
                  </a:lnTo>
                  <a:lnTo>
                    <a:pt x="374" y="12"/>
                  </a:lnTo>
                  <a:lnTo>
                    <a:pt x="387" y="6"/>
                  </a:lnTo>
                  <a:lnTo>
                    <a:pt x="386" y="6"/>
                  </a:lnTo>
                  <a:lnTo>
                    <a:pt x="399" y="2"/>
                  </a:lnTo>
                  <a:lnTo>
                    <a:pt x="407" y="0"/>
                  </a:lnTo>
                  <a:lnTo>
                    <a:pt x="412"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51"/>
            <p:cNvSpPr>
              <a:spLocks/>
            </p:cNvSpPr>
            <p:nvPr/>
          </p:nvSpPr>
          <p:spPr bwMode="auto">
            <a:xfrm>
              <a:off x="9159532" y="1444124"/>
              <a:ext cx="388304" cy="383092"/>
            </a:xfrm>
            <a:custGeom>
              <a:avLst/>
              <a:gdLst>
                <a:gd name="T0" fmla="*/ 96 w 149"/>
                <a:gd name="T1" fmla="*/ 3 h 147"/>
                <a:gd name="T2" fmla="*/ 108 w 149"/>
                <a:gd name="T3" fmla="*/ 8 h 147"/>
                <a:gd name="T4" fmla="*/ 125 w 149"/>
                <a:gd name="T5" fmla="*/ 16 h 147"/>
                <a:gd name="T6" fmla="*/ 136 w 149"/>
                <a:gd name="T7" fmla="*/ 29 h 147"/>
                <a:gd name="T8" fmla="*/ 142 w 149"/>
                <a:gd name="T9" fmla="*/ 41 h 147"/>
                <a:gd name="T10" fmla="*/ 149 w 149"/>
                <a:gd name="T11" fmla="*/ 59 h 147"/>
                <a:gd name="T12" fmla="*/ 141 w 149"/>
                <a:gd name="T13" fmla="*/ 84 h 147"/>
                <a:gd name="T14" fmla="*/ 134 w 149"/>
                <a:gd name="T15" fmla="*/ 56 h 147"/>
                <a:gd name="T16" fmla="*/ 120 w 149"/>
                <a:gd name="T17" fmla="*/ 33 h 147"/>
                <a:gd name="T18" fmla="*/ 90 w 149"/>
                <a:gd name="T19" fmla="*/ 15 h 147"/>
                <a:gd name="T20" fmla="*/ 55 w 149"/>
                <a:gd name="T21" fmla="*/ 17 h 147"/>
                <a:gd name="T22" fmla="*/ 47 w 149"/>
                <a:gd name="T23" fmla="*/ 21 h 147"/>
                <a:gd name="T24" fmla="*/ 41 w 149"/>
                <a:gd name="T25" fmla="*/ 25 h 147"/>
                <a:gd name="T26" fmla="*/ 17 w 149"/>
                <a:gd name="T27" fmla="*/ 66 h 147"/>
                <a:gd name="T28" fmla="*/ 14 w 149"/>
                <a:gd name="T29" fmla="*/ 77 h 147"/>
                <a:gd name="T30" fmla="*/ 15 w 149"/>
                <a:gd name="T31" fmla="*/ 85 h 147"/>
                <a:gd name="T32" fmla="*/ 18 w 149"/>
                <a:gd name="T33" fmla="*/ 89 h 147"/>
                <a:gd name="T34" fmla="*/ 23 w 149"/>
                <a:gd name="T35" fmla="*/ 98 h 147"/>
                <a:gd name="T36" fmla="*/ 32 w 149"/>
                <a:gd name="T37" fmla="*/ 114 h 147"/>
                <a:gd name="T38" fmla="*/ 48 w 149"/>
                <a:gd name="T39" fmla="*/ 125 h 147"/>
                <a:gd name="T40" fmla="*/ 56 w 149"/>
                <a:gd name="T41" fmla="*/ 128 h 147"/>
                <a:gd name="T42" fmla="*/ 79 w 149"/>
                <a:gd name="T43" fmla="*/ 131 h 147"/>
                <a:gd name="T44" fmla="*/ 115 w 149"/>
                <a:gd name="T45" fmla="*/ 118 h 147"/>
                <a:gd name="T46" fmla="*/ 132 w 149"/>
                <a:gd name="T47" fmla="*/ 89 h 147"/>
                <a:gd name="T48" fmla="*/ 140 w 149"/>
                <a:gd name="T49" fmla="*/ 84 h 147"/>
                <a:gd name="T50" fmla="*/ 134 w 149"/>
                <a:gd name="T51" fmla="*/ 110 h 147"/>
                <a:gd name="T52" fmla="*/ 133 w 149"/>
                <a:gd name="T53" fmla="*/ 118 h 147"/>
                <a:gd name="T54" fmla="*/ 128 w 149"/>
                <a:gd name="T55" fmla="*/ 125 h 147"/>
                <a:gd name="T56" fmla="*/ 127 w 149"/>
                <a:gd name="T57" fmla="*/ 125 h 147"/>
                <a:gd name="T58" fmla="*/ 121 w 149"/>
                <a:gd name="T59" fmla="*/ 128 h 147"/>
                <a:gd name="T60" fmla="*/ 113 w 149"/>
                <a:gd name="T61" fmla="*/ 135 h 147"/>
                <a:gd name="T62" fmla="*/ 110 w 149"/>
                <a:gd name="T63" fmla="*/ 138 h 147"/>
                <a:gd name="T64" fmla="*/ 98 w 149"/>
                <a:gd name="T65" fmla="*/ 143 h 147"/>
                <a:gd name="T66" fmla="*/ 83 w 149"/>
                <a:gd name="T67" fmla="*/ 145 h 147"/>
                <a:gd name="T68" fmla="*/ 73 w 149"/>
                <a:gd name="T69" fmla="*/ 145 h 147"/>
                <a:gd name="T70" fmla="*/ 69 w 149"/>
                <a:gd name="T71" fmla="*/ 145 h 147"/>
                <a:gd name="T72" fmla="*/ 61 w 149"/>
                <a:gd name="T73" fmla="*/ 145 h 147"/>
                <a:gd name="T74" fmla="*/ 48 w 149"/>
                <a:gd name="T75" fmla="*/ 140 h 147"/>
                <a:gd name="T76" fmla="*/ 32 w 149"/>
                <a:gd name="T77" fmla="*/ 134 h 147"/>
                <a:gd name="T78" fmla="*/ 17 w 149"/>
                <a:gd name="T79" fmla="*/ 119 h 147"/>
                <a:gd name="T80" fmla="*/ 11 w 149"/>
                <a:gd name="T81" fmla="*/ 113 h 147"/>
                <a:gd name="T82" fmla="*/ 7 w 149"/>
                <a:gd name="T83" fmla="*/ 105 h 147"/>
                <a:gd name="T84" fmla="*/ 4 w 149"/>
                <a:gd name="T85" fmla="*/ 92 h 147"/>
                <a:gd name="T86" fmla="*/ 4 w 149"/>
                <a:gd name="T87" fmla="*/ 87 h 147"/>
                <a:gd name="T88" fmla="*/ 2 w 149"/>
                <a:gd name="T89" fmla="*/ 83 h 147"/>
                <a:gd name="T90" fmla="*/ 1 w 149"/>
                <a:gd name="T91" fmla="*/ 75 h 147"/>
                <a:gd name="T92" fmla="*/ 2 w 149"/>
                <a:gd name="T93" fmla="*/ 59 h 147"/>
                <a:gd name="T94" fmla="*/ 2 w 149"/>
                <a:gd name="T95" fmla="*/ 53 h 147"/>
                <a:gd name="T96" fmla="*/ 9 w 149"/>
                <a:gd name="T97" fmla="*/ 41 h 147"/>
                <a:gd name="T98" fmla="*/ 13 w 149"/>
                <a:gd name="T99" fmla="*/ 30 h 147"/>
                <a:gd name="T100" fmla="*/ 14 w 149"/>
                <a:gd name="T101" fmla="*/ 32 h 147"/>
                <a:gd name="T102" fmla="*/ 23 w 149"/>
                <a:gd name="T103" fmla="*/ 21 h 147"/>
                <a:gd name="T104" fmla="*/ 35 w 149"/>
                <a:gd name="T105" fmla="*/ 12 h 147"/>
                <a:gd name="T106" fmla="*/ 44 w 149"/>
                <a:gd name="T107" fmla="*/ 7 h 147"/>
                <a:gd name="T108" fmla="*/ 57 w 149"/>
                <a:gd name="T109" fmla="*/ 3 h 147"/>
                <a:gd name="T110" fmla="*/ 70 w 149"/>
                <a:gd name="T111" fmla="*/ 3 h 147"/>
                <a:gd name="T112" fmla="*/ 70 w 149"/>
                <a:gd name="T113" fmla="*/ 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9" h="147">
                  <a:moveTo>
                    <a:pt x="86" y="0"/>
                  </a:moveTo>
                  <a:lnTo>
                    <a:pt x="87" y="1"/>
                  </a:lnTo>
                  <a:lnTo>
                    <a:pt x="90" y="3"/>
                  </a:lnTo>
                  <a:lnTo>
                    <a:pt x="91" y="3"/>
                  </a:lnTo>
                  <a:lnTo>
                    <a:pt x="93" y="1"/>
                  </a:lnTo>
                  <a:lnTo>
                    <a:pt x="90" y="1"/>
                  </a:lnTo>
                  <a:lnTo>
                    <a:pt x="96" y="3"/>
                  </a:lnTo>
                  <a:lnTo>
                    <a:pt x="95" y="4"/>
                  </a:lnTo>
                  <a:lnTo>
                    <a:pt x="98" y="4"/>
                  </a:lnTo>
                  <a:lnTo>
                    <a:pt x="100" y="5"/>
                  </a:lnTo>
                  <a:lnTo>
                    <a:pt x="104" y="7"/>
                  </a:lnTo>
                  <a:lnTo>
                    <a:pt x="107" y="7"/>
                  </a:lnTo>
                  <a:lnTo>
                    <a:pt x="107" y="7"/>
                  </a:lnTo>
                  <a:lnTo>
                    <a:pt x="108" y="8"/>
                  </a:lnTo>
                  <a:lnTo>
                    <a:pt x="111" y="8"/>
                  </a:lnTo>
                  <a:lnTo>
                    <a:pt x="112" y="9"/>
                  </a:lnTo>
                  <a:lnTo>
                    <a:pt x="113" y="9"/>
                  </a:lnTo>
                  <a:lnTo>
                    <a:pt x="113" y="9"/>
                  </a:lnTo>
                  <a:lnTo>
                    <a:pt x="116" y="11"/>
                  </a:lnTo>
                  <a:lnTo>
                    <a:pt x="121" y="13"/>
                  </a:lnTo>
                  <a:lnTo>
                    <a:pt x="125" y="16"/>
                  </a:lnTo>
                  <a:lnTo>
                    <a:pt x="129" y="20"/>
                  </a:lnTo>
                  <a:lnTo>
                    <a:pt x="133" y="24"/>
                  </a:lnTo>
                  <a:lnTo>
                    <a:pt x="133" y="25"/>
                  </a:lnTo>
                  <a:lnTo>
                    <a:pt x="134" y="26"/>
                  </a:lnTo>
                  <a:lnTo>
                    <a:pt x="136" y="28"/>
                  </a:lnTo>
                  <a:lnTo>
                    <a:pt x="137" y="30"/>
                  </a:lnTo>
                  <a:lnTo>
                    <a:pt x="136" y="29"/>
                  </a:lnTo>
                  <a:lnTo>
                    <a:pt x="136" y="29"/>
                  </a:lnTo>
                  <a:lnTo>
                    <a:pt x="138" y="32"/>
                  </a:lnTo>
                  <a:lnTo>
                    <a:pt x="140" y="34"/>
                  </a:lnTo>
                  <a:lnTo>
                    <a:pt x="140" y="37"/>
                  </a:lnTo>
                  <a:lnTo>
                    <a:pt x="141" y="39"/>
                  </a:lnTo>
                  <a:lnTo>
                    <a:pt x="144" y="42"/>
                  </a:lnTo>
                  <a:lnTo>
                    <a:pt x="142" y="41"/>
                  </a:lnTo>
                  <a:lnTo>
                    <a:pt x="144" y="43"/>
                  </a:lnTo>
                  <a:lnTo>
                    <a:pt x="145" y="45"/>
                  </a:lnTo>
                  <a:lnTo>
                    <a:pt x="145" y="46"/>
                  </a:lnTo>
                  <a:lnTo>
                    <a:pt x="145" y="47"/>
                  </a:lnTo>
                  <a:lnTo>
                    <a:pt x="145" y="49"/>
                  </a:lnTo>
                  <a:lnTo>
                    <a:pt x="148" y="54"/>
                  </a:lnTo>
                  <a:lnTo>
                    <a:pt x="149" y="59"/>
                  </a:lnTo>
                  <a:lnTo>
                    <a:pt x="149" y="66"/>
                  </a:lnTo>
                  <a:lnTo>
                    <a:pt x="149" y="66"/>
                  </a:lnTo>
                  <a:lnTo>
                    <a:pt x="148" y="72"/>
                  </a:lnTo>
                  <a:lnTo>
                    <a:pt x="146" y="77"/>
                  </a:lnTo>
                  <a:lnTo>
                    <a:pt x="144" y="81"/>
                  </a:lnTo>
                  <a:lnTo>
                    <a:pt x="142" y="83"/>
                  </a:lnTo>
                  <a:lnTo>
                    <a:pt x="141" y="84"/>
                  </a:lnTo>
                  <a:lnTo>
                    <a:pt x="140" y="83"/>
                  </a:lnTo>
                  <a:lnTo>
                    <a:pt x="138" y="81"/>
                  </a:lnTo>
                  <a:lnTo>
                    <a:pt x="138" y="80"/>
                  </a:lnTo>
                  <a:lnTo>
                    <a:pt x="138" y="76"/>
                  </a:lnTo>
                  <a:lnTo>
                    <a:pt x="137" y="70"/>
                  </a:lnTo>
                  <a:lnTo>
                    <a:pt x="136" y="62"/>
                  </a:lnTo>
                  <a:lnTo>
                    <a:pt x="134" y="56"/>
                  </a:lnTo>
                  <a:lnTo>
                    <a:pt x="133" y="54"/>
                  </a:lnTo>
                  <a:lnTo>
                    <a:pt x="132" y="49"/>
                  </a:lnTo>
                  <a:lnTo>
                    <a:pt x="129" y="43"/>
                  </a:lnTo>
                  <a:lnTo>
                    <a:pt x="128" y="43"/>
                  </a:lnTo>
                  <a:lnTo>
                    <a:pt x="128" y="42"/>
                  </a:lnTo>
                  <a:lnTo>
                    <a:pt x="124" y="38"/>
                  </a:lnTo>
                  <a:lnTo>
                    <a:pt x="120" y="33"/>
                  </a:lnTo>
                  <a:lnTo>
                    <a:pt x="116" y="28"/>
                  </a:lnTo>
                  <a:lnTo>
                    <a:pt x="112" y="24"/>
                  </a:lnTo>
                  <a:lnTo>
                    <a:pt x="108" y="21"/>
                  </a:lnTo>
                  <a:lnTo>
                    <a:pt x="104" y="18"/>
                  </a:lnTo>
                  <a:lnTo>
                    <a:pt x="99" y="16"/>
                  </a:lnTo>
                  <a:lnTo>
                    <a:pt x="95" y="16"/>
                  </a:lnTo>
                  <a:lnTo>
                    <a:pt x="90" y="15"/>
                  </a:lnTo>
                  <a:lnTo>
                    <a:pt x="83" y="15"/>
                  </a:lnTo>
                  <a:lnTo>
                    <a:pt x="78" y="13"/>
                  </a:lnTo>
                  <a:lnTo>
                    <a:pt x="73" y="13"/>
                  </a:lnTo>
                  <a:lnTo>
                    <a:pt x="68" y="13"/>
                  </a:lnTo>
                  <a:lnTo>
                    <a:pt x="64" y="15"/>
                  </a:lnTo>
                  <a:lnTo>
                    <a:pt x="60" y="16"/>
                  </a:lnTo>
                  <a:lnTo>
                    <a:pt x="55" y="17"/>
                  </a:lnTo>
                  <a:lnTo>
                    <a:pt x="51" y="20"/>
                  </a:lnTo>
                  <a:lnTo>
                    <a:pt x="49" y="18"/>
                  </a:lnTo>
                  <a:lnTo>
                    <a:pt x="48" y="20"/>
                  </a:lnTo>
                  <a:lnTo>
                    <a:pt x="48" y="20"/>
                  </a:lnTo>
                  <a:lnTo>
                    <a:pt x="47" y="21"/>
                  </a:lnTo>
                  <a:lnTo>
                    <a:pt x="47" y="21"/>
                  </a:lnTo>
                  <a:lnTo>
                    <a:pt x="47" y="21"/>
                  </a:lnTo>
                  <a:lnTo>
                    <a:pt x="45" y="21"/>
                  </a:lnTo>
                  <a:lnTo>
                    <a:pt x="44" y="22"/>
                  </a:lnTo>
                  <a:lnTo>
                    <a:pt x="44" y="22"/>
                  </a:lnTo>
                  <a:lnTo>
                    <a:pt x="43" y="24"/>
                  </a:lnTo>
                  <a:lnTo>
                    <a:pt x="43" y="25"/>
                  </a:lnTo>
                  <a:lnTo>
                    <a:pt x="41" y="25"/>
                  </a:lnTo>
                  <a:lnTo>
                    <a:pt x="41" y="25"/>
                  </a:lnTo>
                  <a:lnTo>
                    <a:pt x="40" y="25"/>
                  </a:lnTo>
                  <a:lnTo>
                    <a:pt x="35" y="28"/>
                  </a:lnTo>
                  <a:lnTo>
                    <a:pt x="31" y="32"/>
                  </a:lnTo>
                  <a:lnTo>
                    <a:pt x="27" y="37"/>
                  </a:lnTo>
                  <a:lnTo>
                    <a:pt x="24" y="42"/>
                  </a:lnTo>
                  <a:lnTo>
                    <a:pt x="19" y="54"/>
                  </a:lnTo>
                  <a:lnTo>
                    <a:pt x="17" y="66"/>
                  </a:lnTo>
                  <a:lnTo>
                    <a:pt x="15" y="68"/>
                  </a:lnTo>
                  <a:lnTo>
                    <a:pt x="14" y="71"/>
                  </a:lnTo>
                  <a:lnTo>
                    <a:pt x="14" y="73"/>
                  </a:lnTo>
                  <a:lnTo>
                    <a:pt x="13" y="76"/>
                  </a:lnTo>
                  <a:lnTo>
                    <a:pt x="14" y="76"/>
                  </a:lnTo>
                  <a:lnTo>
                    <a:pt x="14" y="77"/>
                  </a:lnTo>
                  <a:lnTo>
                    <a:pt x="14" y="77"/>
                  </a:lnTo>
                  <a:lnTo>
                    <a:pt x="14" y="77"/>
                  </a:lnTo>
                  <a:lnTo>
                    <a:pt x="13" y="79"/>
                  </a:lnTo>
                  <a:lnTo>
                    <a:pt x="13" y="80"/>
                  </a:lnTo>
                  <a:lnTo>
                    <a:pt x="15" y="79"/>
                  </a:lnTo>
                  <a:lnTo>
                    <a:pt x="15" y="84"/>
                  </a:lnTo>
                  <a:lnTo>
                    <a:pt x="15" y="83"/>
                  </a:lnTo>
                  <a:lnTo>
                    <a:pt x="15" y="85"/>
                  </a:lnTo>
                  <a:lnTo>
                    <a:pt x="17" y="87"/>
                  </a:lnTo>
                  <a:lnTo>
                    <a:pt x="18" y="87"/>
                  </a:lnTo>
                  <a:lnTo>
                    <a:pt x="17" y="87"/>
                  </a:lnTo>
                  <a:lnTo>
                    <a:pt x="17" y="87"/>
                  </a:lnTo>
                  <a:lnTo>
                    <a:pt x="17" y="88"/>
                  </a:lnTo>
                  <a:lnTo>
                    <a:pt x="17" y="89"/>
                  </a:lnTo>
                  <a:lnTo>
                    <a:pt x="18" y="89"/>
                  </a:lnTo>
                  <a:lnTo>
                    <a:pt x="19" y="90"/>
                  </a:lnTo>
                  <a:lnTo>
                    <a:pt x="21" y="93"/>
                  </a:lnTo>
                  <a:lnTo>
                    <a:pt x="21" y="94"/>
                  </a:lnTo>
                  <a:lnTo>
                    <a:pt x="21" y="96"/>
                  </a:lnTo>
                  <a:lnTo>
                    <a:pt x="21" y="96"/>
                  </a:lnTo>
                  <a:lnTo>
                    <a:pt x="21" y="96"/>
                  </a:lnTo>
                  <a:lnTo>
                    <a:pt x="23" y="98"/>
                  </a:lnTo>
                  <a:lnTo>
                    <a:pt x="24" y="101"/>
                  </a:lnTo>
                  <a:lnTo>
                    <a:pt x="24" y="104"/>
                  </a:lnTo>
                  <a:lnTo>
                    <a:pt x="26" y="106"/>
                  </a:lnTo>
                  <a:lnTo>
                    <a:pt x="27" y="109"/>
                  </a:lnTo>
                  <a:lnTo>
                    <a:pt x="31" y="110"/>
                  </a:lnTo>
                  <a:lnTo>
                    <a:pt x="30" y="111"/>
                  </a:lnTo>
                  <a:lnTo>
                    <a:pt x="32" y="114"/>
                  </a:lnTo>
                  <a:lnTo>
                    <a:pt x="35" y="115"/>
                  </a:lnTo>
                  <a:lnTo>
                    <a:pt x="38" y="118"/>
                  </a:lnTo>
                  <a:lnTo>
                    <a:pt x="40" y="121"/>
                  </a:lnTo>
                  <a:lnTo>
                    <a:pt x="40" y="119"/>
                  </a:lnTo>
                  <a:lnTo>
                    <a:pt x="44" y="122"/>
                  </a:lnTo>
                  <a:lnTo>
                    <a:pt x="48" y="125"/>
                  </a:lnTo>
                  <a:lnTo>
                    <a:pt x="48" y="125"/>
                  </a:lnTo>
                  <a:lnTo>
                    <a:pt x="49" y="126"/>
                  </a:lnTo>
                  <a:lnTo>
                    <a:pt x="49" y="126"/>
                  </a:lnTo>
                  <a:lnTo>
                    <a:pt x="51" y="126"/>
                  </a:lnTo>
                  <a:lnTo>
                    <a:pt x="52" y="127"/>
                  </a:lnTo>
                  <a:lnTo>
                    <a:pt x="53" y="127"/>
                  </a:lnTo>
                  <a:lnTo>
                    <a:pt x="53" y="127"/>
                  </a:lnTo>
                  <a:lnTo>
                    <a:pt x="56" y="128"/>
                  </a:lnTo>
                  <a:lnTo>
                    <a:pt x="57" y="128"/>
                  </a:lnTo>
                  <a:lnTo>
                    <a:pt x="58" y="130"/>
                  </a:lnTo>
                  <a:lnTo>
                    <a:pt x="61" y="130"/>
                  </a:lnTo>
                  <a:lnTo>
                    <a:pt x="64" y="131"/>
                  </a:lnTo>
                  <a:lnTo>
                    <a:pt x="68" y="131"/>
                  </a:lnTo>
                  <a:lnTo>
                    <a:pt x="70" y="131"/>
                  </a:lnTo>
                  <a:lnTo>
                    <a:pt x="79" y="131"/>
                  </a:lnTo>
                  <a:lnTo>
                    <a:pt x="89" y="130"/>
                  </a:lnTo>
                  <a:lnTo>
                    <a:pt x="94" y="127"/>
                  </a:lnTo>
                  <a:lnTo>
                    <a:pt x="98" y="126"/>
                  </a:lnTo>
                  <a:lnTo>
                    <a:pt x="102" y="125"/>
                  </a:lnTo>
                  <a:lnTo>
                    <a:pt x="106" y="123"/>
                  </a:lnTo>
                  <a:lnTo>
                    <a:pt x="110" y="121"/>
                  </a:lnTo>
                  <a:lnTo>
                    <a:pt x="115" y="118"/>
                  </a:lnTo>
                  <a:lnTo>
                    <a:pt x="119" y="113"/>
                  </a:lnTo>
                  <a:lnTo>
                    <a:pt x="123" y="109"/>
                  </a:lnTo>
                  <a:lnTo>
                    <a:pt x="124" y="104"/>
                  </a:lnTo>
                  <a:lnTo>
                    <a:pt x="127" y="100"/>
                  </a:lnTo>
                  <a:lnTo>
                    <a:pt x="129" y="96"/>
                  </a:lnTo>
                  <a:lnTo>
                    <a:pt x="132" y="90"/>
                  </a:lnTo>
                  <a:lnTo>
                    <a:pt x="132" y="89"/>
                  </a:lnTo>
                  <a:lnTo>
                    <a:pt x="132" y="88"/>
                  </a:lnTo>
                  <a:lnTo>
                    <a:pt x="133" y="87"/>
                  </a:lnTo>
                  <a:lnTo>
                    <a:pt x="134" y="84"/>
                  </a:lnTo>
                  <a:lnTo>
                    <a:pt x="136" y="83"/>
                  </a:lnTo>
                  <a:lnTo>
                    <a:pt x="137" y="83"/>
                  </a:lnTo>
                  <a:lnTo>
                    <a:pt x="138" y="83"/>
                  </a:lnTo>
                  <a:lnTo>
                    <a:pt x="140" y="84"/>
                  </a:lnTo>
                  <a:lnTo>
                    <a:pt x="140" y="87"/>
                  </a:lnTo>
                  <a:lnTo>
                    <a:pt x="141" y="90"/>
                  </a:lnTo>
                  <a:lnTo>
                    <a:pt x="141" y="94"/>
                  </a:lnTo>
                  <a:lnTo>
                    <a:pt x="140" y="101"/>
                  </a:lnTo>
                  <a:lnTo>
                    <a:pt x="138" y="104"/>
                  </a:lnTo>
                  <a:lnTo>
                    <a:pt x="136" y="106"/>
                  </a:lnTo>
                  <a:lnTo>
                    <a:pt x="134" y="110"/>
                  </a:lnTo>
                  <a:lnTo>
                    <a:pt x="136" y="110"/>
                  </a:lnTo>
                  <a:lnTo>
                    <a:pt x="134" y="113"/>
                  </a:lnTo>
                  <a:lnTo>
                    <a:pt x="133" y="115"/>
                  </a:lnTo>
                  <a:lnTo>
                    <a:pt x="132" y="117"/>
                  </a:lnTo>
                  <a:lnTo>
                    <a:pt x="132" y="118"/>
                  </a:lnTo>
                  <a:lnTo>
                    <a:pt x="132" y="118"/>
                  </a:lnTo>
                  <a:lnTo>
                    <a:pt x="133" y="118"/>
                  </a:lnTo>
                  <a:lnTo>
                    <a:pt x="133" y="118"/>
                  </a:lnTo>
                  <a:lnTo>
                    <a:pt x="132" y="119"/>
                  </a:lnTo>
                  <a:lnTo>
                    <a:pt x="130" y="121"/>
                  </a:lnTo>
                  <a:lnTo>
                    <a:pt x="130" y="122"/>
                  </a:lnTo>
                  <a:lnTo>
                    <a:pt x="129" y="123"/>
                  </a:lnTo>
                  <a:lnTo>
                    <a:pt x="129" y="123"/>
                  </a:lnTo>
                  <a:lnTo>
                    <a:pt x="128" y="125"/>
                  </a:lnTo>
                  <a:lnTo>
                    <a:pt x="127" y="126"/>
                  </a:lnTo>
                  <a:lnTo>
                    <a:pt x="127" y="125"/>
                  </a:lnTo>
                  <a:lnTo>
                    <a:pt x="128" y="125"/>
                  </a:lnTo>
                  <a:lnTo>
                    <a:pt x="128" y="123"/>
                  </a:lnTo>
                  <a:lnTo>
                    <a:pt x="128" y="123"/>
                  </a:lnTo>
                  <a:lnTo>
                    <a:pt x="127" y="123"/>
                  </a:lnTo>
                  <a:lnTo>
                    <a:pt x="127" y="125"/>
                  </a:lnTo>
                  <a:lnTo>
                    <a:pt x="125" y="126"/>
                  </a:lnTo>
                  <a:lnTo>
                    <a:pt x="125" y="127"/>
                  </a:lnTo>
                  <a:lnTo>
                    <a:pt x="125" y="126"/>
                  </a:lnTo>
                  <a:lnTo>
                    <a:pt x="124" y="127"/>
                  </a:lnTo>
                  <a:lnTo>
                    <a:pt x="123" y="127"/>
                  </a:lnTo>
                  <a:lnTo>
                    <a:pt x="121" y="128"/>
                  </a:lnTo>
                  <a:lnTo>
                    <a:pt x="121" y="128"/>
                  </a:lnTo>
                  <a:lnTo>
                    <a:pt x="121" y="128"/>
                  </a:lnTo>
                  <a:lnTo>
                    <a:pt x="123" y="128"/>
                  </a:lnTo>
                  <a:lnTo>
                    <a:pt x="120" y="131"/>
                  </a:lnTo>
                  <a:lnTo>
                    <a:pt x="119" y="134"/>
                  </a:lnTo>
                  <a:lnTo>
                    <a:pt x="116" y="135"/>
                  </a:lnTo>
                  <a:lnTo>
                    <a:pt x="115" y="136"/>
                  </a:lnTo>
                  <a:lnTo>
                    <a:pt x="113" y="135"/>
                  </a:lnTo>
                  <a:lnTo>
                    <a:pt x="112" y="135"/>
                  </a:lnTo>
                  <a:lnTo>
                    <a:pt x="112" y="135"/>
                  </a:lnTo>
                  <a:lnTo>
                    <a:pt x="111" y="135"/>
                  </a:lnTo>
                  <a:lnTo>
                    <a:pt x="111" y="136"/>
                  </a:lnTo>
                  <a:lnTo>
                    <a:pt x="111" y="136"/>
                  </a:lnTo>
                  <a:lnTo>
                    <a:pt x="111" y="136"/>
                  </a:lnTo>
                  <a:lnTo>
                    <a:pt x="110" y="138"/>
                  </a:lnTo>
                  <a:lnTo>
                    <a:pt x="106" y="140"/>
                  </a:lnTo>
                  <a:lnTo>
                    <a:pt x="102" y="142"/>
                  </a:lnTo>
                  <a:lnTo>
                    <a:pt x="99" y="143"/>
                  </a:lnTo>
                  <a:lnTo>
                    <a:pt x="95" y="144"/>
                  </a:lnTo>
                  <a:lnTo>
                    <a:pt x="96" y="144"/>
                  </a:lnTo>
                  <a:lnTo>
                    <a:pt x="98" y="143"/>
                  </a:lnTo>
                  <a:lnTo>
                    <a:pt x="98" y="143"/>
                  </a:lnTo>
                  <a:lnTo>
                    <a:pt x="94" y="144"/>
                  </a:lnTo>
                  <a:lnTo>
                    <a:pt x="95" y="143"/>
                  </a:lnTo>
                  <a:lnTo>
                    <a:pt x="96" y="142"/>
                  </a:lnTo>
                  <a:lnTo>
                    <a:pt x="96" y="142"/>
                  </a:lnTo>
                  <a:lnTo>
                    <a:pt x="93" y="143"/>
                  </a:lnTo>
                  <a:lnTo>
                    <a:pt x="89" y="144"/>
                  </a:lnTo>
                  <a:lnTo>
                    <a:pt x="83" y="145"/>
                  </a:lnTo>
                  <a:lnTo>
                    <a:pt x="78" y="147"/>
                  </a:lnTo>
                  <a:lnTo>
                    <a:pt x="78" y="145"/>
                  </a:lnTo>
                  <a:lnTo>
                    <a:pt x="76" y="145"/>
                  </a:lnTo>
                  <a:lnTo>
                    <a:pt x="74" y="145"/>
                  </a:lnTo>
                  <a:lnTo>
                    <a:pt x="72" y="145"/>
                  </a:lnTo>
                  <a:lnTo>
                    <a:pt x="72" y="145"/>
                  </a:lnTo>
                  <a:lnTo>
                    <a:pt x="73" y="145"/>
                  </a:lnTo>
                  <a:lnTo>
                    <a:pt x="73" y="145"/>
                  </a:lnTo>
                  <a:lnTo>
                    <a:pt x="72" y="147"/>
                  </a:lnTo>
                  <a:lnTo>
                    <a:pt x="72" y="145"/>
                  </a:lnTo>
                  <a:lnTo>
                    <a:pt x="70" y="147"/>
                  </a:lnTo>
                  <a:lnTo>
                    <a:pt x="69" y="145"/>
                  </a:lnTo>
                  <a:lnTo>
                    <a:pt x="69" y="145"/>
                  </a:lnTo>
                  <a:lnTo>
                    <a:pt x="69" y="145"/>
                  </a:lnTo>
                  <a:lnTo>
                    <a:pt x="68" y="145"/>
                  </a:lnTo>
                  <a:lnTo>
                    <a:pt x="68" y="145"/>
                  </a:lnTo>
                  <a:lnTo>
                    <a:pt x="68" y="144"/>
                  </a:lnTo>
                  <a:lnTo>
                    <a:pt x="65" y="144"/>
                  </a:lnTo>
                  <a:lnTo>
                    <a:pt x="64" y="144"/>
                  </a:lnTo>
                  <a:lnTo>
                    <a:pt x="62" y="145"/>
                  </a:lnTo>
                  <a:lnTo>
                    <a:pt x="61" y="145"/>
                  </a:lnTo>
                  <a:lnTo>
                    <a:pt x="58" y="144"/>
                  </a:lnTo>
                  <a:lnTo>
                    <a:pt x="56" y="144"/>
                  </a:lnTo>
                  <a:lnTo>
                    <a:pt x="53" y="144"/>
                  </a:lnTo>
                  <a:lnTo>
                    <a:pt x="51" y="143"/>
                  </a:lnTo>
                  <a:lnTo>
                    <a:pt x="51" y="143"/>
                  </a:lnTo>
                  <a:lnTo>
                    <a:pt x="49" y="142"/>
                  </a:lnTo>
                  <a:lnTo>
                    <a:pt x="48" y="140"/>
                  </a:lnTo>
                  <a:lnTo>
                    <a:pt x="47" y="139"/>
                  </a:lnTo>
                  <a:lnTo>
                    <a:pt x="44" y="140"/>
                  </a:lnTo>
                  <a:lnTo>
                    <a:pt x="41" y="139"/>
                  </a:lnTo>
                  <a:lnTo>
                    <a:pt x="39" y="138"/>
                  </a:lnTo>
                  <a:lnTo>
                    <a:pt x="36" y="135"/>
                  </a:lnTo>
                  <a:lnTo>
                    <a:pt x="34" y="134"/>
                  </a:lnTo>
                  <a:lnTo>
                    <a:pt x="32" y="134"/>
                  </a:lnTo>
                  <a:lnTo>
                    <a:pt x="31" y="134"/>
                  </a:lnTo>
                  <a:lnTo>
                    <a:pt x="31" y="134"/>
                  </a:lnTo>
                  <a:lnTo>
                    <a:pt x="30" y="134"/>
                  </a:lnTo>
                  <a:lnTo>
                    <a:pt x="27" y="130"/>
                  </a:lnTo>
                  <a:lnTo>
                    <a:pt x="23" y="127"/>
                  </a:lnTo>
                  <a:lnTo>
                    <a:pt x="19" y="125"/>
                  </a:lnTo>
                  <a:lnTo>
                    <a:pt x="17" y="119"/>
                  </a:lnTo>
                  <a:lnTo>
                    <a:pt x="17" y="121"/>
                  </a:lnTo>
                  <a:lnTo>
                    <a:pt x="15" y="118"/>
                  </a:lnTo>
                  <a:lnTo>
                    <a:pt x="14" y="117"/>
                  </a:lnTo>
                  <a:lnTo>
                    <a:pt x="13" y="114"/>
                  </a:lnTo>
                  <a:lnTo>
                    <a:pt x="10" y="113"/>
                  </a:lnTo>
                  <a:lnTo>
                    <a:pt x="11" y="113"/>
                  </a:lnTo>
                  <a:lnTo>
                    <a:pt x="11" y="113"/>
                  </a:lnTo>
                  <a:lnTo>
                    <a:pt x="11" y="111"/>
                  </a:lnTo>
                  <a:lnTo>
                    <a:pt x="11" y="111"/>
                  </a:lnTo>
                  <a:lnTo>
                    <a:pt x="10" y="110"/>
                  </a:lnTo>
                  <a:lnTo>
                    <a:pt x="9" y="109"/>
                  </a:lnTo>
                  <a:lnTo>
                    <a:pt x="9" y="106"/>
                  </a:lnTo>
                  <a:lnTo>
                    <a:pt x="7" y="105"/>
                  </a:lnTo>
                  <a:lnTo>
                    <a:pt x="7" y="105"/>
                  </a:lnTo>
                  <a:lnTo>
                    <a:pt x="7" y="102"/>
                  </a:lnTo>
                  <a:lnTo>
                    <a:pt x="6" y="101"/>
                  </a:lnTo>
                  <a:lnTo>
                    <a:pt x="6" y="98"/>
                  </a:lnTo>
                  <a:lnTo>
                    <a:pt x="5" y="96"/>
                  </a:lnTo>
                  <a:lnTo>
                    <a:pt x="2" y="92"/>
                  </a:lnTo>
                  <a:lnTo>
                    <a:pt x="4" y="93"/>
                  </a:lnTo>
                  <a:lnTo>
                    <a:pt x="4" y="92"/>
                  </a:lnTo>
                  <a:lnTo>
                    <a:pt x="4" y="90"/>
                  </a:lnTo>
                  <a:lnTo>
                    <a:pt x="5" y="92"/>
                  </a:lnTo>
                  <a:lnTo>
                    <a:pt x="5" y="90"/>
                  </a:lnTo>
                  <a:lnTo>
                    <a:pt x="4" y="89"/>
                  </a:lnTo>
                  <a:lnTo>
                    <a:pt x="5" y="89"/>
                  </a:lnTo>
                  <a:lnTo>
                    <a:pt x="5" y="88"/>
                  </a:lnTo>
                  <a:lnTo>
                    <a:pt x="4" y="87"/>
                  </a:lnTo>
                  <a:lnTo>
                    <a:pt x="4" y="87"/>
                  </a:lnTo>
                  <a:lnTo>
                    <a:pt x="2" y="88"/>
                  </a:lnTo>
                  <a:lnTo>
                    <a:pt x="2" y="87"/>
                  </a:lnTo>
                  <a:lnTo>
                    <a:pt x="1" y="85"/>
                  </a:lnTo>
                  <a:lnTo>
                    <a:pt x="2" y="84"/>
                  </a:lnTo>
                  <a:lnTo>
                    <a:pt x="2" y="83"/>
                  </a:lnTo>
                  <a:lnTo>
                    <a:pt x="2" y="83"/>
                  </a:lnTo>
                  <a:lnTo>
                    <a:pt x="1" y="80"/>
                  </a:lnTo>
                  <a:lnTo>
                    <a:pt x="0" y="80"/>
                  </a:lnTo>
                  <a:lnTo>
                    <a:pt x="0" y="77"/>
                  </a:lnTo>
                  <a:lnTo>
                    <a:pt x="0" y="76"/>
                  </a:lnTo>
                  <a:lnTo>
                    <a:pt x="0" y="76"/>
                  </a:lnTo>
                  <a:lnTo>
                    <a:pt x="1" y="75"/>
                  </a:lnTo>
                  <a:lnTo>
                    <a:pt x="1" y="75"/>
                  </a:lnTo>
                  <a:lnTo>
                    <a:pt x="1" y="72"/>
                  </a:lnTo>
                  <a:lnTo>
                    <a:pt x="1" y="72"/>
                  </a:lnTo>
                  <a:lnTo>
                    <a:pt x="1" y="71"/>
                  </a:lnTo>
                  <a:lnTo>
                    <a:pt x="1" y="70"/>
                  </a:lnTo>
                  <a:lnTo>
                    <a:pt x="1" y="70"/>
                  </a:lnTo>
                  <a:lnTo>
                    <a:pt x="1" y="64"/>
                  </a:lnTo>
                  <a:lnTo>
                    <a:pt x="2" y="59"/>
                  </a:lnTo>
                  <a:lnTo>
                    <a:pt x="5" y="55"/>
                  </a:lnTo>
                  <a:lnTo>
                    <a:pt x="5" y="54"/>
                  </a:lnTo>
                  <a:lnTo>
                    <a:pt x="4" y="54"/>
                  </a:lnTo>
                  <a:lnTo>
                    <a:pt x="4" y="55"/>
                  </a:lnTo>
                  <a:lnTo>
                    <a:pt x="4" y="55"/>
                  </a:lnTo>
                  <a:lnTo>
                    <a:pt x="2" y="55"/>
                  </a:lnTo>
                  <a:lnTo>
                    <a:pt x="2" y="53"/>
                  </a:lnTo>
                  <a:lnTo>
                    <a:pt x="4" y="51"/>
                  </a:lnTo>
                  <a:lnTo>
                    <a:pt x="5" y="50"/>
                  </a:lnTo>
                  <a:lnTo>
                    <a:pt x="6" y="49"/>
                  </a:lnTo>
                  <a:lnTo>
                    <a:pt x="5" y="49"/>
                  </a:lnTo>
                  <a:lnTo>
                    <a:pt x="7" y="43"/>
                  </a:lnTo>
                  <a:lnTo>
                    <a:pt x="7" y="45"/>
                  </a:lnTo>
                  <a:lnTo>
                    <a:pt x="9" y="41"/>
                  </a:lnTo>
                  <a:lnTo>
                    <a:pt x="9" y="39"/>
                  </a:lnTo>
                  <a:lnTo>
                    <a:pt x="9" y="41"/>
                  </a:lnTo>
                  <a:lnTo>
                    <a:pt x="7" y="42"/>
                  </a:lnTo>
                  <a:lnTo>
                    <a:pt x="9" y="39"/>
                  </a:lnTo>
                  <a:lnTo>
                    <a:pt x="10" y="35"/>
                  </a:lnTo>
                  <a:lnTo>
                    <a:pt x="11" y="33"/>
                  </a:lnTo>
                  <a:lnTo>
                    <a:pt x="13" y="30"/>
                  </a:lnTo>
                  <a:lnTo>
                    <a:pt x="14" y="32"/>
                  </a:lnTo>
                  <a:lnTo>
                    <a:pt x="13" y="32"/>
                  </a:lnTo>
                  <a:lnTo>
                    <a:pt x="13" y="33"/>
                  </a:lnTo>
                  <a:lnTo>
                    <a:pt x="13" y="34"/>
                  </a:lnTo>
                  <a:lnTo>
                    <a:pt x="13" y="34"/>
                  </a:lnTo>
                  <a:lnTo>
                    <a:pt x="14" y="33"/>
                  </a:lnTo>
                  <a:lnTo>
                    <a:pt x="14" y="32"/>
                  </a:lnTo>
                  <a:lnTo>
                    <a:pt x="15" y="30"/>
                  </a:lnTo>
                  <a:lnTo>
                    <a:pt x="17" y="30"/>
                  </a:lnTo>
                  <a:lnTo>
                    <a:pt x="17" y="29"/>
                  </a:lnTo>
                  <a:lnTo>
                    <a:pt x="17" y="28"/>
                  </a:lnTo>
                  <a:lnTo>
                    <a:pt x="18" y="26"/>
                  </a:lnTo>
                  <a:lnTo>
                    <a:pt x="19" y="24"/>
                  </a:lnTo>
                  <a:lnTo>
                    <a:pt x="23" y="21"/>
                  </a:lnTo>
                  <a:lnTo>
                    <a:pt x="26" y="17"/>
                  </a:lnTo>
                  <a:lnTo>
                    <a:pt x="30" y="13"/>
                  </a:lnTo>
                  <a:lnTo>
                    <a:pt x="34" y="12"/>
                  </a:lnTo>
                  <a:lnTo>
                    <a:pt x="34" y="12"/>
                  </a:lnTo>
                  <a:lnTo>
                    <a:pt x="34" y="12"/>
                  </a:lnTo>
                  <a:lnTo>
                    <a:pt x="35" y="12"/>
                  </a:lnTo>
                  <a:lnTo>
                    <a:pt x="35" y="12"/>
                  </a:lnTo>
                  <a:lnTo>
                    <a:pt x="36" y="11"/>
                  </a:lnTo>
                  <a:lnTo>
                    <a:pt x="38" y="11"/>
                  </a:lnTo>
                  <a:lnTo>
                    <a:pt x="38" y="9"/>
                  </a:lnTo>
                  <a:lnTo>
                    <a:pt x="39" y="8"/>
                  </a:lnTo>
                  <a:lnTo>
                    <a:pt x="41" y="8"/>
                  </a:lnTo>
                  <a:lnTo>
                    <a:pt x="43" y="7"/>
                  </a:lnTo>
                  <a:lnTo>
                    <a:pt x="44" y="7"/>
                  </a:lnTo>
                  <a:lnTo>
                    <a:pt x="45" y="7"/>
                  </a:lnTo>
                  <a:lnTo>
                    <a:pt x="45" y="7"/>
                  </a:lnTo>
                  <a:lnTo>
                    <a:pt x="47" y="7"/>
                  </a:lnTo>
                  <a:lnTo>
                    <a:pt x="49" y="5"/>
                  </a:lnTo>
                  <a:lnTo>
                    <a:pt x="52" y="4"/>
                  </a:lnTo>
                  <a:lnTo>
                    <a:pt x="55" y="4"/>
                  </a:lnTo>
                  <a:lnTo>
                    <a:pt x="57" y="3"/>
                  </a:lnTo>
                  <a:lnTo>
                    <a:pt x="61" y="1"/>
                  </a:lnTo>
                  <a:lnTo>
                    <a:pt x="61" y="3"/>
                  </a:lnTo>
                  <a:lnTo>
                    <a:pt x="64" y="1"/>
                  </a:lnTo>
                  <a:lnTo>
                    <a:pt x="66" y="1"/>
                  </a:lnTo>
                  <a:lnTo>
                    <a:pt x="68" y="1"/>
                  </a:lnTo>
                  <a:lnTo>
                    <a:pt x="70" y="1"/>
                  </a:lnTo>
                  <a:lnTo>
                    <a:pt x="70" y="3"/>
                  </a:lnTo>
                  <a:lnTo>
                    <a:pt x="69" y="3"/>
                  </a:lnTo>
                  <a:lnTo>
                    <a:pt x="69" y="4"/>
                  </a:lnTo>
                  <a:lnTo>
                    <a:pt x="70" y="3"/>
                  </a:lnTo>
                  <a:lnTo>
                    <a:pt x="70" y="4"/>
                  </a:lnTo>
                  <a:lnTo>
                    <a:pt x="70" y="4"/>
                  </a:lnTo>
                  <a:lnTo>
                    <a:pt x="70" y="4"/>
                  </a:lnTo>
                  <a:lnTo>
                    <a:pt x="70" y="4"/>
                  </a:lnTo>
                  <a:lnTo>
                    <a:pt x="74" y="4"/>
                  </a:lnTo>
                  <a:lnTo>
                    <a:pt x="77" y="3"/>
                  </a:lnTo>
                  <a:lnTo>
                    <a:pt x="79" y="1"/>
                  </a:lnTo>
                  <a:lnTo>
                    <a:pt x="83" y="0"/>
                  </a:lnTo>
                  <a:lnTo>
                    <a:pt x="86"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52"/>
            <p:cNvSpPr>
              <a:spLocks noEditPoints="1"/>
            </p:cNvSpPr>
            <p:nvPr/>
          </p:nvSpPr>
          <p:spPr bwMode="auto">
            <a:xfrm>
              <a:off x="9222078" y="1496245"/>
              <a:ext cx="260606" cy="263213"/>
            </a:xfrm>
            <a:custGeom>
              <a:avLst/>
              <a:gdLst>
                <a:gd name="T0" fmla="*/ 2 w 100"/>
                <a:gd name="T1" fmla="*/ 73 h 101"/>
                <a:gd name="T2" fmla="*/ 95 w 100"/>
                <a:gd name="T3" fmla="*/ 27 h 101"/>
                <a:gd name="T4" fmla="*/ 84 w 100"/>
                <a:gd name="T5" fmla="*/ 15 h 101"/>
                <a:gd name="T6" fmla="*/ 66 w 100"/>
                <a:gd name="T7" fmla="*/ 9 h 101"/>
                <a:gd name="T8" fmla="*/ 66 w 100"/>
                <a:gd name="T9" fmla="*/ 8 h 101"/>
                <a:gd name="T10" fmla="*/ 66 w 100"/>
                <a:gd name="T11" fmla="*/ 12 h 101"/>
                <a:gd name="T12" fmla="*/ 59 w 100"/>
                <a:gd name="T13" fmla="*/ 15 h 101"/>
                <a:gd name="T14" fmla="*/ 55 w 100"/>
                <a:gd name="T15" fmla="*/ 36 h 101"/>
                <a:gd name="T16" fmla="*/ 66 w 100"/>
                <a:gd name="T17" fmla="*/ 33 h 101"/>
                <a:gd name="T18" fmla="*/ 72 w 100"/>
                <a:gd name="T19" fmla="*/ 25 h 101"/>
                <a:gd name="T20" fmla="*/ 78 w 100"/>
                <a:gd name="T21" fmla="*/ 21 h 101"/>
                <a:gd name="T22" fmla="*/ 84 w 100"/>
                <a:gd name="T23" fmla="*/ 15 h 101"/>
                <a:gd name="T24" fmla="*/ 92 w 100"/>
                <a:gd name="T25" fmla="*/ 22 h 101"/>
                <a:gd name="T26" fmla="*/ 93 w 100"/>
                <a:gd name="T27" fmla="*/ 23 h 101"/>
                <a:gd name="T28" fmla="*/ 82 w 100"/>
                <a:gd name="T29" fmla="*/ 39 h 101"/>
                <a:gd name="T30" fmla="*/ 71 w 100"/>
                <a:gd name="T31" fmla="*/ 57 h 101"/>
                <a:gd name="T32" fmla="*/ 65 w 100"/>
                <a:gd name="T33" fmla="*/ 67 h 101"/>
                <a:gd name="T34" fmla="*/ 71 w 100"/>
                <a:gd name="T35" fmla="*/ 67 h 101"/>
                <a:gd name="T36" fmla="*/ 99 w 100"/>
                <a:gd name="T37" fmla="*/ 46 h 101"/>
                <a:gd name="T38" fmla="*/ 93 w 100"/>
                <a:gd name="T39" fmla="*/ 57 h 101"/>
                <a:gd name="T40" fmla="*/ 76 w 100"/>
                <a:gd name="T41" fmla="*/ 74 h 101"/>
                <a:gd name="T42" fmla="*/ 74 w 100"/>
                <a:gd name="T43" fmla="*/ 78 h 101"/>
                <a:gd name="T44" fmla="*/ 71 w 100"/>
                <a:gd name="T45" fmla="*/ 80 h 101"/>
                <a:gd name="T46" fmla="*/ 67 w 100"/>
                <a:gd name="T47" fmla="*/ 82 h 101"/>
                <a:gd name="T48" fmla="*/ 59 w 100"/>
                <a:gd name="T49" fmla="*/ 90 h 101"/>
                <a:gd name="T50" fmla="*/ 55 w 100"/>
                <a:gd name="T51" fmla="*/ 91 h 101"/>
                <a:gd name="T52" fmla="*/ 44 w 100"/>
                <a:gd name="T53" fmla="*/ 101 h 101"/>
                <a:gd name="T54" fmla="*/ 42 w 100"/>
                <a:gd name="T55" fmla="*/ 99 h 101"/>
                <a:gd name="T56" fmla="*/ 37 w 100"/>
                <a:gd name="T57" fmla="*/ 99 h 101"/>
                <a:gd name="T58" fmla="*/ 34 w 100"/>
                <a:gd name="T59" fmla="*/ 95 h 101"/>
                <a:gd name="T60" fmla="*/ 36 w 100"/>
                <a:gd name="T61" fmla="*/ 91 h 101"/>
                <a:gd name="T62" fmla="*/ 34 w 100"/>
                <a:gd name="T63" fmla="*/ 89 h 101"/>
                <a:gd name="T64" fmla="*/ 41 w 100"/>
                <a:gd name="T65" fmla="*/ 82 h 101"/>
                <a:gd name="T66" fmla="*/ 45 w 100"/>
                <a:gd name="T67" fmla="*/ 77 h 101"/>
                <a:gd name="T68" fmla="*/ 48 w 100"/>
                <a:gd name="T69" fmla="*/ 74 h 101"/>
                <a:gd name="T70" fmla="*/ 53 w 100"/>
                <a:gd name="T71" fmla="*/ 65 h 101"/>
                <a:gd name="T72" fmla="*/ 58 w 100"/>
                <a:gd name="T73" fmla="*/ 55 h 101"/>
                <a:gd name="T74" fmla="*/ 66 w 100"/>
                <a:gd name="T75" fmla="*/ 43 h 101"/>
                <a:gd name="T76" fmla="*/ 55 w 100"/>
                <a:gd name="T77" fmla="*/ 50 h 101"/>
                <a:gd name="T78" fmla="*/ 50 w 100"/>
                <a:gd name="T79" fmla="*/ 53 h 101"/>
                <a:gd name="T80" fmla="*/ 40 w 100"/>
                <a:gd name="T81" fmla="*/ 60 h 101"/>
                <a:gd name="T82" fmla="*/ 32 w 100"/>
                <a:gd name="T83" fmla="*/ 64 h 101"/>
                <a:gd name="T84" fmla="*/ 31 w 100"/>
                <a:gd name="T85" fmla="*/ 65 h 101"/>
                <a:gd name="T86" fmla="*/ 15 w 100"/>
                <a:gd name="T87" fmla="*/ 77 h 101"/>
                <a:gd name="T88" fmla="*/ 10 w 100"/>
                <a:gd name="T89" fmla="*/ 80 h 101"/>
                <a:gd name="T90" fmla="*/ 6 w 100"/>
                <a:gd name="T91" fmla="*/ 77 h 101"/>
                <a:gd name="T92" fmla="*/ 2 w 100"/>
                <a:gd name="T93" fmla="*/ 73 h 101"/>
                <a:gd name="T94" fmla="*/ 2 w 100"/>
                <a:gd name="T95" fmla="*/ 70 h 101"/>
                <a:gd name="T96" fmla="*/ 6 w 100"/>
                <a:gd name="T97" fmla="*/ 69 h 101"/>
                <a:gd name="T98" fmla="*/ 12 w 100"/>
                <a:gd name="T99" fmla="*/ 61 h 101"/>
                <a:gd name="T100" fmla="*/ 24 w 100"/>
                <a:gd name="T101" fmla="*/ 48 h 101"/>
                <a:gd name="T102" fmla="*/ 25 w 100"/>
                <a:gd name="T103" fmla="*/ 50 h 101"/>
                <a:gd name="T104" fmla="*/ 34 w 100"/>
                <a:gd name="T105" fmla="*/ 34 h 101"/>
                <a:gd name="T106" fmla="*/ 42 w 100"/>
                <a:gd name="T107" fmla="*/ 23 h 101"/>
                <a:gd name="T108" fmla="*/ 36 w 100"/>
                <a:gd name="T109" fmla="*/ 25 h 101"/>
                <a:gd name="T110" fmla="*/ 7 w 100"/>
                <a:gd name="T111" fmla="*/ 36 h 101"/>
                <a:gd name="T112" fmla="*/ 15 w 100"/>
                <a:gd name="T113" fmla="*/ 27 h 101"/>
                <a:gd name="T114" fmla="*/ 42 w 100"/>
                <a:gd name="T115" fmla="*/ 10 h 101"/>
                <a:gd name="T116" fmla="*/ 59 w 100"/>
                <a:gd name="T1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101">
                  <a:moveTo>
                    <a:pt x="37" y="99"/>
                  </a:moveTo>
                  <a:lnTo>
                    <a:pt x="37" y="99"/>
                  </a:lnTo>
                  <a:lnTo>
                    <a:pt x="38" y="101"/>
                  </a:lnTo>
                  <a:lnTo>
                    <a:pt x="38" y="101"/>
                  </a:lnTo>
                  <a:lnTo>
                    <a:pt x="37" y="99"/>
                  </a:lnTo>
                  <a:lnTo>
                    <a:pt x="37" y="99"/>
                  </a:lnTo>
                  <a:close/>
                  <a:moveTo>
                    <a:pt x="2" y="73"/>
                  </a:moveTo>
                  <a:lnTo>
                    <a:pt x="2" y="73"/>
                  </a:lnTo>
                  <a:lnTo>
                    <a:pt x="2" y="73"/>
                  </a:lnTo>
                  <a:lnTo>
                    <a:pt x="2" y="73"/>
                  </a:lnTo>
                  <a:close/>
                  <a:moveTo>
                    <a:pt x="92" y="26"/>
                  </a:moveTo>
                  <a:lnTo>
                    <a:pt x="93" y="26"/>
                  </a:lnTo>
                  <a:lnTo>
                    <a:pt x="93" y="27"/>
                  </a:lnTo>
                  <a:lnTo>
                    <a:pt x="95" y="27"/>
                  </a:lnTo>
                  <a:lnTo>
                    <a:pt x="93" y="27"/>
                  </a:lnTo>
                  <a:lnTo>
                    <a:pt x="92" y="26"/>
                  </a:lnTo>
                  <a:close/>
                  <a:moveTo>
                    <a:pt x="83" y="14"/>
                  </a:moveTo>
                  <a:lnTo>
                    <a:pt x="83" y="14"/>
                  </a:lnTo>
                  <a:lnTo>
                    <a:pt x="86" y="15"/>
                  </a:lnTo>
                  <a:lnTo>
                    <a:pt x="86" y="15"/>
                  </a:lnTo>
                  <a:lnTo>
                    <a:pt x="84" y="15"/>
                  </a:lnTo>
                  <a:lnTo>
                    <a:pt x="83" y="14"/>
                  </a:lnTo>
                  <a:lnTo>
                    <a:pt x="83" y="14"/>
                  </a:lnTo>
                  <a:close/>
                  <a:moveTo>
                    <a:pt x="59" y="0"/>
                  </a:moveTo>
                  <a:lnTo>
                    <a:pt x="62" y="4"/>
                  </a:lnTo>
                  <a:lnTo>
                    <a:pt x="65" y="6"/>
                  </a:lnTo>
                  <a:lnTo>
                    <a:pt x="66" y="8"/>
                  </a:lnTo>
                  <a:lnTo>
                    <a:pt x="66" y="9"/>
                  </a:lnTo>
                  <a:lnTo>
                    <a:pt x="66" y="9"/>
                  </a:lnTo>
                  <a:lnTo>
                    <a:pt x="66" y="9"/>
                  </a:lnTo>
                  <a:lnTo>
                    <a:pt x="66" y="8"/>
                  </a:lnTo>
                  <a:lnTo>
                    <a:pt x="66" y="8"/>
                  </a:lnTo>
                  <a:lnTo>
                    <a:pt x="66" y="8"/>
                  </a:lnTo>
                  <a:lnTo>
                    <a:pt x="66" y="8"/>
                  </a:lnTo>
                  <a:lnTo>
                    <a:pt x="66" y="8"/>
                  </a:lnTo>
                  <a:lnTo>
                    <a:pt x="66" y="8"/>
                  </a:lnTo>
                  <a:lnTo>
                    <a:pt x="66" y="8"/>
                  </a:lnTo>
                  <a:lnTo>
                    <a:pt x="66" y="8"/>
                  </a:lnTo>
                  <a:lnTo>
                    <a:pt x="65" y="9"/>
                  </a:lnTo>
                  <a:lnTo>
                    <a:pt x="66" y="10"/>
                  </a:lnTo>
                  <a:lnTo>
                    <a:pt x="66" y="12"/>
                  </a:lnTo>
                  <a:lnTo>
                    <a:pt x="66" y="12"/>
                  </a:lnTo>
                  <a:lnTo>
                    <a:pt x="66" y="10"/>
                  </a:lnTo>
                  <a:lnTo>
                    <a:pt x="65" y="9"/>
                  </a:lnTo>
                  <a:lnTo>
                    <a:pt x="65" y="9"/>
                  </a:lnTo>
                  <a:lnTo>
                    <a:pt x="65" y="9"/>
                  </a:lnTo>
                  <a:lnTo>
                    <a:pt x="65" y="9"/>
                  </a:lnTo>
                  <a:lnTo>
                    <a:pt x="63" y="10"/>
                  </a:lnTo>
                  <a:lnTo>
                    <a:pt x="59" y="15"/>
                  </a:lnTo>
                  <a:lnTo>
                    <a:pt x="54" y="21"/>
                  </a:lnTo>
                  <a:lnTo>
                    <a:pt x="50" y="27"/>
                  </a:lnTo>
                  <a:lnTo>
                    <a:pt x="42" y="38"/>
                  </a:lnTo>
                  <a:lnTo>
                    <a:pt x="33" y="50"/>
                  </a:lnTo>
                  <a:lnTo>
                    <a:pt x="42" y="44"/>
                  </a:lnTo>
                  <a:lnTo>
                    <a:pt x="52" y="38"/>
                  </a:lnTo>
                  <a:lnTo>
                    <a:pt x="55" y="36"/>
                  </a:lnTo>
                  <a:lnTo>
                    <a:pt x="59" y="35"/>
                  </a:lnTo>
                  <a:lnTo>
                    <a:pt x="63" y="34"/>
                  </a:lnTo>
                  <a:lnTo>
                    <a:pt x="62" y="33"/>
                  </a:lnTo>
                  <a:lnTo>
                    <a:pt x="63" y="33"/>
                  </a:lnTo>
                  <a:lnTo>
                    <a:pt x="65" y="33"/>
                  </a:lnTo>
                  <a:lnTo>
                    <a:pt x="65" y="33"/>
                  </a:lnTo>
                  <a:lnTo>
                    <a:pt x="66" y="33"/>
                  </a:lnTo>
                  <a:lnTo>
                    <a:pt x="67" y="31"/>
                  </a:lnTo>
                  <a:lnTo>
                    <a:pt x="65" y="31"/>
                  </a:lnTo>
                  <a:lnTo>
                    <a:pt x="70" y="27"/>
                  </a:lnTo>
                  <a:lnTo>
                    <a:pt x="70" y="29"/>
                  </a:lnTo>
                  <a:lnTo>
                    <a:pt x="71" y="27"/>
                  </a:lnTo>
                  <a:lnTo>
                    <a:pt x="72" y="26"/>
                  </a:lnTo>
                  <a:lnTo>
                    <a:pt x="72" y="25"/>
                  </a:lnTo>
                  <a:lnTo>
                    <a:pt x="72" y="26"/>
                  </a:lnTo>
                  <a:lnTo>
                    <a:pt x="74" y="26"/>
                  </a:lnTo>
                  <a:lnTo>
                    <a:pt x="74" y="26"/>
                  </a:lnTo>
                  <a:lnTo>
                    <a:pt x="75" y="25"/>
                  </a:lnTo>
                  <a:lnTo>
                    <a:pt x="75" y="23"/>
                  </a:lnTo>
                  <a:lnTo>
                    <a:pt x="76" y="22"/>
                  </a:lnTo>
                  <a:lnTo>
                    <a:pt x="78" y="21"/>
                  </a:lnTo>
                  <a:lnTo>
                    <a:pt x="80" y="18"/>
                  </a:lnTo>
                  <a:lnTo>
                    <a:pt x="80" y="18"/>
                  </a:lnTo>
                  <a:lnTo>
                    <a:pt x="82" y="18"/>
                  </a:lnTo>
                  <a:lnTo>
                    <a:pt x="82" y="19"/>
                  </a:lnTo>
                  <a:lnTo>
                    <a:pt x="83" y="17"/>
                  </a:lnTo>
                  <a:lnTo>
                    <a:pt x="83" y="17"/>
                  </a:lnTo>
                  <a:lnTo>
                    <a:pt x="84" y="15"/>
                  </a:lnTo>
                  <a:lnTo>
                    <a:pt x="84" y="15"/>
                  </a:lnTo>
                  <a:lnTo>
                    <a:pt x="86" y="15"/>
                  </a:lnTo>
                  <a:lnTo>
                    <a:pt x="86" y="15"/>
                  </a:lnTo>
                  <a:lnTo>
                    <a:pt x="86" y="17"/>
                  </a:lnTo>
                  <a:lnTo>
                    <a:pt x="88" y="18"/>
                  </a:lnTo>
                  <a:lnTo>
                    <a:pt x="89" y="21"/>
                  </a:lnTo>
                  <a:lnTo>
                    <a:pt x="92" y="22"/>
                  </a:lnTo>
                  <a:lnTo>
                    <a:pt x="93" y="23"/>
                  </a:lnTo>
                  <a:lnTo>
                    <a:pt x="93" y="23"/>
                  </a:lnTo>
                  <a:lnTo>
                    <a:pt x="93" y="23"/>
                  </a:lnTo>
                  <a:lnTo>
                    <a:pt x="93" y="23"/>
                  </a:lnTo>
                  <a:lnTo>
                    <a:pt x="93" y="23"/>
                  </a:lnTo>
                  <a:lnTo>
                    <a:pt x="93" y="23"/>
                  </a:lnTo>
                  <a:lnTo>
                    <a:pt x="93" y="23"/>
                  </a:lnTo>
                  <a:lnTo>
                    <a:pt x="92" y="26"/>
                  </a:lnTo>
                  <a:lnTo>
                    <a:pt x="91" y="27"/>
                  </a:lnTo>
                  <a:lnTo>
                    <a:pt x="88" y="30"/>
                  </a:lnTo>
                  <a:lnTo>
                    <a:pt x="87" y="33"/>
                  </a:lnTo>
                  <a:lnTo>
                    <a:pt x="84" y="36"/>
                  </a:lnTo>
                  <a:lnTo>
                    <a:pt x="84" y="36"/>
                  </a:lnTo>
                  <a:lnTo>
                    <a:pt x="82" y="39"/>
                  </a:lnTo>
                  <a:lnTo>
                    <a:pt x="80" y="43"/>
                  </a:lnTo>
                  <a:lnTo>
                    <a:pt x="78" y="46"/>
                  </a:lnTo>
                  <a:lnTo>
                    <a:pt x="75" y="50"/>
                  </a:lnTo>
                  <a:lnTo>
                    <a:pt x="76" y="50"/>
                  </a:lnTo>
                  <a:lnTo>
                    <a:pt x="74" y="53"/>
                  </a:lnTo>
                  <a:lnTo>
                    <a:pt x="71" y="59"/>
                  </a:lnTo>
                  <a:lnTo>
                    <a:pt x="71" y="57"/>
                  </a:lnTo>
                  <a:lnTo>
                    <a:pt x="70" y="60"/>
                  </a:lnTo>
                  <a:lnTo>
                    <a:pt x="69" y="60"/>
                  </a:lnTo>
                  <a:lnTo>
                    <a:pt x="69" y="61"/>
                  </a:lnTo>
                  <a:lnTo>
                    <a:pt x="67" y="63"/>
                  </a:lnTo>
                  <a:lnTo>
                    <a:pt x="66" y="65"/>
                  </a:lnTo>
                  <a:lnTo>
                    <a:pt x="66" y="64"/>
                  </a:lnTo>
                  <a:lnTo>
                    <a:pt x="65" y="67"/>
                  </a:lnTo>
                  <a:lnTo>
                    <a:pt x="65" y="68"/>
                  </a:lnTo>
                  <a:lnTo>
                    <a:pt x="62" y="69"/>
                  </a:lnTo>
                  <a:lnTo>
                    <a:pt x="61" y="72"/>
                  </a:lnTo>
                  <a:lnTo>
                    <a:pt x="59" y="76"/>
                  </a:lnTo>
                  <a:lnTo>
                    <a:pt x="57" y="78"/>
                  </a:lnTo>
                  <a:lnTo>
                    <a:pt x="61" y="76"/>
                  </a:lnTo>
                  <a:lnTo>
                    <a:pt x="71" y="67"/>
                  </a:lnTo>
                  <a:lnTo>
                    <a:pt x="79" y="57"/>
                  </a:lnTo>
                  <a:lnTo>
                    <a:pt x="89" y="51"/>
                  </a:lnTo>
                  <a:lnTo>
                    <a:pt x="89" y="50"/>
                  </a:lnTo>
                  <a:lnTo>
                    <a:pt x="92" y="48"/>
                  </a:lnTo>
                  <a:lnTo>
                    <a:pt x="93" y="47"/>
                  </a:lnTo>
                  <a:lnTo>
                    <a:pt x="96" y="47"/>
                  </a:lnTo>
                  <a:lnTo>
                    <a:pt x="99" y="46"/>
                  </a:lnTo>
                  <a:lnTo>
                    <a:pt x="100" y="46"/>
                  </a:lnTo>
                  <a:lnTo>
                    <a:pt x="100" y="46"/>
                  </a:lnTo>
                  <a:lnTo>
                    <a:pt x="100" y="47"/>
                  </a:lnTo>
                  <a:lnTo>
                    <a:pt x="99" y="48"/>
                  </a:lnTo>
                  <a:lnTo>
                    <a:pt x="99" y="51"/>
                  </a:lnTo>
                  <a:lnTo>
                    <a:pt x="96" y="53"/>
                  </a:lnTo>
                  <a:lnTo>
                    <a:pt x="93" y="57"/>
                  </a:lnTo>
                  <a:lnTo>
                    <a:pt x="89" y="63"/>
                  </a:lnTo>
                  <a:lnTo>
                    <a:pt x="87" y="64"/>
                  </a:lnTo>
                  <a:lnTo>
                    <a:pt x="84" y="65"/>
                  </a:lnTo>
                  <a:lnTo>
                    <a:pt x="80" y="69"/>
                  </a:lnTo>
                  <a:lnTo>
                    <a:pt x="82" y="69"/>
                  </a:lnTo>
                  <a:lnTo>
                    <a:pt x="79" y="72"/>
                  </a:lnTo>
                  <a:lnTo>
                    <a:pt x="76" y="74"/>
                  </a:lnTo>
                  <a:lnTo>
                    <a:pt x="76" y="74"/>
                  </a:lnTo>
                  <a:lnTo>
                    <a:pt x="76" y="74"/>
                  </a:lnTo>
                  <a:lnTo>
                    <a:pt x="76" y="74"/>
                  </a:lnTo>
                  <a:lnTo>
                    <a:pt x="76" y="76"/>
                  </a:lnTo>
                  <a:lnTo>
                    <a:pt x="76" y="76"/>
                  </a:lnTo>
                  <a:lnTo>
                    <a:pt x="75" y="77"/>
                  </a:lnTo>
                  <a:lnTo>
                    <a:pt x="74" y="78"/>
                  </a:lnTo>
                  <a:lnTo>
                    <a:pt x="74" y="78"/>
                  </a:lnTo>
                  <a:lnTo>
                    <a:pt x="72" y="80"/>
                  </a:lnTo>
                  <a:lnTo>
                    <a:pt x="71" y="80"/>
                  </a:lnTo>
                  <a:lnTo>
                    <a:pt x="70" y="81"/>
                  </a:lnTo>
                  <a:lnTo>
                    <a:pt x="70" y="81"/>
                  </a:lnTo>
                  <a:lnTo>
                    <a:pt x="71" y="80"/>
                  </a:lnTo>
                  <a:lnTo>
                    <a:pt x="71" y="80"/>
                  </a:lnTo>
                  <a:lnTo>
                    <a:pt x="71" y="80"/>
                  </a:lnTo>
                  <a:lnTo>
                    <a:pt x="71" y="80"/>
                  </a:lnTo>
                  <a:lnTo>
                    <a:pt x="70" y="81"/>
                  </a:lnTo>
                  <a:lnTo>
                    <a:pt x="69" y="82"/>
                  </a:lnTo>
                  <a:lnTo>
                    <a:pt x="69" y="82"/>
                  </a:lnTo>
                  <a:lnTo>
                    <a:pt x="69" y="82"/>
                  </a:lnTo>
                  <a:lnTo>
                    <a:pt x="67" y="82"/>
                  </a:lnTo>
                  <a:lnTo>
                    <a:pt x="66" y="84"/>
                  </a:lnTo>
                  <a:lnTo>
                    <a:pt x="65" y="84"/>
                  </a:lnTo>
                  <a:lnTo>
                    <a:pt x="66" y="85"/>
                  </a:lnTo>
                  <a:lnTo>
                    <a:pt x="66" y="84"/>
                  </a:lnTo>
                  <a:lnTo>
                    <a:pt x="65" y="86"/>
                  </a:lnTo>
                  <a:lnTo>
                    <a:pt x="62" y="89"/>
                  </a:lnTo>
                  <a:lnTo>
                    <a:pt x="59" y="90"/>
                  </a:lnTo>
                  <a:lnTo>
                    <a:pt x="58" y="90"/>
                  </a:lnTo>
                  <a:lnTo>
                    <a:pt x="57" y="90"/>
                  </a:lnTo>
                  <a:lnTo>
                    <a:pt x="57" y="90"/>
                  </a:lnTo>
                  <a:lnTo>
                    <a:pt x="57" y="90"/>
                  </a:lnTo>
                  <a:lnTo>
                    <a:pt x="55" y="91"/>
                  </a:lnTo>
                  <a:lnTo>
                    <a:pt x="55" y="91"/>
                  </a:lnTo>
                  <a:lnTo>
                    <a:pt x="55" y="91"/>
                  </a:lnTo>
                  <a:lnTo>
                    <a:pt x="54" y="93"/>
                  </a:lnTo>
                  <a:lnTo>
                    <a:pt x="54" y="93"/>
                  </a:lnTo>
                  <a:lnTo>
                    <a:pt x="50" y="95"/>
                  </a:lnTo>
                  <a:lnTo>
                    <a:pt x="48" y="97"/>
                  </a:lnTo>
                  <a:lnTo>
                    <a:pt x="44" y="99"/>
                  </a:lnTo>
                  <a:lnTo>
                    <a:pt x="44" y="99"/>
                  </a:lnTo>
                  <a:lnTo>
                    <a:pt x="44" y="101"/>
                  </a:lnTo>
                  <a:lnTo>
                    <a:pt x="42" y="101"/>
                  </a:lnTo>
                  <a:lnTo>
                    <a:pt x="42" y="101"/>
                  </a:lnTo>
                  <a:lnTo>
                    <a:pt x="42" y="101"/>
                  </a:lnTo>
                  <a:lnTo>
                    <a:pt x="42" y="99"/>
                  </a:lnTo>
                  <a:lnTo>
                    <a:pt x="40" y="101"/>
                  </a:lnTo>
                  <a:lnTo>
                    <a:pt x="41" y="99"/>
                  </a:lnTo>
                  <a:lnTo>
                    <a:pt x="42" y="99"/>
                  </a:lnTo>
                  <a:lnTo>
                    <a:pt x="42" y="99"/>
                  </a:lnTo>
                  <a:lnTo>
                    <a:pt x="38" y="101"/>
                  </a:lnTo>
                  <a:lnTo>
                    <a:pt x="40" y="99"/>
                  </a:lnTo>
                  <a:lnTo>
                    <a:pt x="41" y="99"/>
                  </a:lnTo>
                  <a:lnTo>
                    <a:pt x="41" y="98"/>
                  </a:lnTo>
                  <a:lnTo>
                    <a:pt x="38" y="99"/>
                  </a:lnTo>
                  <a:lnTo>
                    <a:pt x="37" y="99"/>
                  </a:lnTo>
                  <a:lnTo>
                    <a:pt x="37" y="99"/>
                  </a:lnTo>
                  <a:lnTo>
                    <a:pt x="37" y="99"/>
                  </a:lnTo>
                  <a:lnTo>
                    <a:pt x="37" y="99"/>
                  </a:lnTo>
                  <a:lnTo>
                    <a:pt x="37" y="98"/>
                  </a:lnTo>
                  <a:lnTo>
                    <a:pt x="36" y="97"/>
                  </a:lnTo>
                  <a:lnTo>
                    <a:pt x="34" y="95"/>
                  </a:lnTo>
                  <a:lnTo>
                    <a:pt x="34" y="95"/>
                  </a:lnTo>
                  <a:lnTo>
                    <a:pt x="34" y="95"/>
                  </a:lnTo>
                  <a:lnTo>
                    <a:pt x="34" y="95"/>
                  </a:lnTo>
                  <a:lnTo>
                    <a:pt x="34" y="95"/>
                  </a:lnTo>
                  <a:lnTo>
                    <a:pt x="34" y="94"/>
                  </a:lnTo>
                  <a:lnTo>
                    <a:pt x="34" y="94"/>
                  </a:lnTo>
                  <a:lnTo>
                    <a:pt x="34" y="94"/>
                  </a:lnTo>
                  <a:lnTo>
                    <a:pt x="36" y="91"/>
                  </a:lnTo>
                  <a:lnTo>
                    <a:pt x="34" y="89"/>
                  </a:lnTo>
                  <a:lnTo>
                    <a:pt x="33" y="87"/>
                  </a:lnTo>
                  <a:lnTo>
                    <a:pt x="33" y="86"/>
                  </a:lnTo>
                  <a:lnTo>
                    <a:pt x="33" y="86"/>
                  </a:lnTo>
                  <a:lnTo>
                    <a:pt x="33" y="87"/>
                  </a:lnTo>
                  <a:lnTo>
                    <a:pt x="34" y="89"/>
                  </a:lnTo>
                  <a:lnTo>
                    <a:pt x="34" y="89"/>
                  </a:lnTo>
                  <a:lnTo>
                    <a:pt x="34" y="89"/>
                  </a:lnTo>
                  <a:lnTo>
                    <a:pt x="34" y="89"/>
                  </a:lnTo>
                  <a:lnTo>
                    <a:pt x="36" y="89"/>
                  </a:lnTo>
                  <a:lnTo>
                    <a:pt x="36" y="89"/>
                  </a:lnTo>
                  <a:lnTo>
                    <a:pt x="37" y="89"/>
                  </a:lnTo>
                  <a:lnTo>
                    <a:pt x="41" y="82"/>
                  </a:lnTo>
                  <a:lnTo>
                    <a:pt x="41" y="82"/>
                  </a:lnTo>
                  <a:lnTo>
                    <a:pt x="42" y="81"/>
                  </a:lnTo>
                  <a:lnTo>
                    <a:pt x="44" y="80"/>
                  </a:lnTo>
                  <a:lnTo>
                    <a:pt x="45" y="77"/>
                  </a:lnTo>
                  <a:lnTo>
                    <a:pt x="45" y="77"/>
                  </a:lnTo>
                  <a:lnTo>
                    <a:pt x="44" y="78"/>
                  </a:lnTo>
                  <a:lnTo>
                    <a:pt x="44" y="78"/>
                  </a:lnTo>
                  <a:lnTo>
                    <a:pt x="45" y="77"/>
                  </a:lnTo>
                  <a:lnTo>
                    <a:pt x="45" y="77"/>
                  </a:lnTo>
                  <a:lnTo>
                    <a:pt x="45" y="76"/>
                  </a:lnTo>
                  <a:lnTo>
                    <a:pt x="46" y="74"/>
                  </a:lnTo>
                  <a:lnTo>
                    <a:pt x="46" y="74"/>
                  </a:lnTo>
                  <a:lnTo>
                    <a:pt x="46" y="76"/>
                  </a:lnTo>
                  <a:lnTo>
                    <a:pt x="46" y="74"/>
                  </a:lnTo>
                  <a:lnTo>
                    <a:pt x="48" y="74"/>
                  </a:lnTo>
                  <a:lnTo>
                    <a:pt x="48" y="74"/>
                  </a:lnTo>
                  <a:lnTo>
                    <a:pt x="49" y="73"/>
                  </a:lnTo>
                  <a:lnTo>
                    <a:pt x="49" y="72"/>
                  </a:lnTo>
                  <a:lnTo>
                    <a:pt x="49" y="70"/>
                  </a:lnTo>
                  <a:lnTo>
                    <a:pt x="49" y="69"/>
                  </a:lnTo>
                  <a:lnTo>
                    <a:pt x="52" y="67"/>
                  </a:lnTo>
                  <a:lnTo>
                    <a:pt x="53" y="65"/>
                  </a:lnTo>
                  <a:lnTo>
                    <a:pt x="54" y="63"/>
                  </a:lnTo>
                  <a:lnTo>
                    <a:pt x="55" y="60"/>
                  </a:lnTo>
                  <a:lnTo>
                    <a:pt x="55" y="60"/>
                  </a:lnTo>
                  <a:lnTo>
                    <a:pt x="57" y="60"/>
                  </a:lnTo>
                  <a:lnTo>
                    <a:pt x="57" y="59"/>
                  </a:lnTo>
                  <a:lnTo>
                    <a:pt x="58" y="57"/>
                  </a:lnTo>
                  <a:lnTo>
                    <a:pt x="58" y="55"/>
                  </a:lnTo>
                  <a:lnTo>
                    <a:pt x="59" y="53"/>
                  </a:lnTo>
                  <a:lnTo>
                    <a:pt x="62" y="51"/>
                  </a:lnTo>
                  <a:lnTo>
                    <a:pt x="63" y="48"/>
                  </a:lnTo>
                  <a:lnTo>
                    <a:pt x="66" y="46"/>
                  </a:lnTo>
                  <a:lnTo>
                    <a:pt x="65" y="44"/>
                  </a:lnTo>
                  <a:lnTo>
                    <a:pt x="65" y="44"/>
                  </a:lnTo>
                  <a:lnTo>
                    <a:pt x="66" y="43"/>
                  </a:lnTo>
                  <a:lnTo>
                    <a:pt x="65" y="44"/>
                  </a:lnTo>
                  <a:lnTo>
                    <a:pt x="65" y="43"/>
                  </a:lnTo>
                  <a:lnTo>
                    <a:pt x="63" y="44"/>
                  </a:lnTo>
                  <a:lnTo>
                    <a:pt x="63" y="44"/>
                  </a:lnTo>
                  <a:lnTo>
                    <a:pt x="63" y="46"/>
                  </a:lnTo>
                  <a:lnTo>
                    <a:pt x="59" y="47"/>
                  </a:lnTo>
                  <a:lnTo>
                    <a:pt x="55" y="50"/>
                  </a:lnTo>
                  <a:lnTo>
                    <a:pt x="52" y="51"/>
                  </a:lnTo>
                  <a:lnTo>
                    <a:pt x="50" y="52"/>
                  </a:lnTo>
                  <a:lnTo>
                    <a:pt x="50" y="52"/>
                  </a:lnTo>
                  <a:lnTo>
                    <a:pt x="52" y="52"/>
                  </a:lnTo>
                  <a:lnTo>
                    <a:pt x="52" y="52"/>
                  </a:lnTo>
                  <a:lnTo>
                    <a:pt x="52" y="52"/>
                  </a:lnTo>
                  <a:lnTo>
                    <a:pt x="50" y="53"/>
                  </a:lnTo>
                  <a:lnTo>
                    <a:pt x="48" y="55"/>
                  </a:lnTo>
                  <a:lnTo>
                    <a:pt x="46" y="55"/>
                  </a:lnTo>
                  <a:lnTo>
                    <a:pt x="48" y="56"/>
                  </a:lnTo>
                  <a:lnTo>
                    <a:pt x="42" y="59"/>
                  </a:lnTo>
                  <a:lnTo>
                    <a:pt x="42" y="57"/>
                  </a:lnTo>
                  <a:lnTo>
                    <a:pt x="40" y="59"/>
                  </a:lnTo>
                  <a:lnTo>
                    <a:pt x="40" y="60"/>
                  </a:lnTo>
                  <a:lnTo>
                    <a:pt x="40" y="59"/>
                  </a:lnTo>
                  <a:lnTo>
                    <a:pt x="41" y="59"/>
                  </a:lnTo>
                  <a:lnTo>
                    <a:pt x="38" y="60"/>
                  </a:lnTo>
                  <a:lnTo>
                    <a:pt x="37" y="63"/>
                  </a:lnTo>
                  <a:lnTo>
                    <a:pt x="34" y="64"/>
                  </a:lnTo>
                  <a:lnTo>
                    <a:pt x="32" y="65"/>
                  </a:lnTo>
                  <a:lnTo>
                    <a:pt x="32" y="64"/>
                  </a:lnTo>
                  <a:lnTo>
                    <a:pt x="33" y="64"/>
                  </a:lnTo>
                  <a:lnTo>
                    <a:pt x="33" y="64"/>
                  </a:lnTo>
                  <a:lnTo>
                    <a:pt x="33" y="63"/>
                  </a:lnTo>
                  <a:lnTo>
                    <a:pt x="33" y="63"/>
                  </a:lnTo>
                  <a:lnTo>
                    <a:pt x="33" y="64"/>
                  </a:lnTo>
                  <a:lnTo>
                    <a:pt x="32" y="64"/>
                  </a:lnTo>
                  <a:lnTo>
                    <a:pt x="31" y="65"/>
                  </a:lnTo>
                  <a:lnTo>
                    <a:pt x="29" y="65"/>
                  </a:lnTo>
                  <a:lnTo>
                    <a:pt x="29" y="67"/>
                  </a:lnTo>
                  <a:lnTo>
                    <a:pt x="27" y="68"/>
                  </a:lnTo>
                  <a:lnTo>
                    <a:pt x="25" y="69"/>
                  </a:lnTo>
                  <a:lnTo>
                    <a:pt x="21" y="72"/>
                  </a:lnTo>
                  <a:lnTo>
                    <a:pt x="17" y="74"/>
                  </a:lnTo>
                  <a:lnTo>
                    <a:pt x="15" y="77"/>
                  </a:lnTo>
                  <a:lnTo>
                    <a:pt x="12" y="80"/>
                  </a:lnTo>
                  <a:lnTo>
                    <a:pt x="12" y="78"/>
                  </a:lnTo>
                  <a:lnTo>
                    <a:pt x="11" y="80"/>
                  </a:lnTo>
                  <a:lnTo>
                    <a:pt x="10" y="80"/>
                  </a:lnTo>
                  <a:lnTo>
                    <a:pt x="10" y="80"/>
                  </a:lnTo>
                  <a:lnTo>
                    <a:pt x="10" y="80"/>
                  </a:lnTo>
                  <a:lnTo>
                    <a:pt x="10" y="80"/>
                  </a:lnTo>
                  <a:lnTo>
                    <a:pt x="10" y="80"/>
                  </a:lnTo>
                  <a:lnTo>
                    <a:pt x="11" y="81"/>
                  </a:lnTo>
                  <a:lnTo>
                    <a:pt x="11" y="81"/>
                  </a:lnTo>
                  <a:lnTo>
                    <a:pt x="10" y="81"/>
                  </a:lnTo>
                  <a:lnTo>
                    <a:pt x="10" y="80"/>
                  </a:lnTo>
                  <a:lnTo>
                    <a:pt x="8" y="78"/>
                  </a:lnTo>
                  <a:lnTo>
                    <a:pt x="6" y="77"/>
                  </a:lnTo>
                  <a:lnTo>
                    <a:pt x="4" y="76"/>
                  </a:lnTo>
                  <a:lnTo>
                    <a:pt x="3" y="74"/>
                  </a:lnTo>
                  <a:lnTo>
                    <a:pt x="3" y="73"/>
                  </a:lnTo>
                  <a:lnTo>
                    <a:pt x="2" y="73"/>
                  </a:lnTo>
                  <a:lnTo>
                    <a:pt x="2" y="73"/>
                  </a:lnTo>
                  <a:lnTo>
                    <a:pt x="2" y="73"/>
                  </a:lnTo>
                  <a:lnTo>
                    <a:pt x="2" y="73"/>
                  </a:lnTo>
                  <a:lnTo>
                    <a:pt x="2" y="73"/>
                  </a:lnTo>
                  <a:lnTo>
                    <a:pt x="2" y="73"/>
                  </a:lnTo>
                  <a:lnTo>
                    <a:pt x="3" y="72"/>
                  </a:lnTo>
                  <a:lnTo>
                    <a:pt x="3" y="72"/>
                  </a:lnTo>
                  <a:lnTo>
                    <a:pt x="2" y="72"/>
                  </a:lnTo>
                  <a:lnTo>
                    <a:pt x="0" y="70"/>
                  </a:lnTo>
                  <a:lnTo>
                    <a:pt x="2" y="70"/>
                  </a:lnTo>
                  <a:lnTo>
                    <a:pt x="3" y="72"/>
                  </a:lnTo>
                  <a:lnTo>
                    <a:pt x="3" y="72"/>
                  </a:lnTo>
                  <a:lnTo>
                    <a:pt x="3" y="72"/>
                  </a:lnTo>
                  <a:lnTo>
                    <a:pt x="3" y="70"/>
                  </a:lnTo>
                  <a:lnTo>
                    <a:pt x="4" y="70"/>
                  </a:lnTo>
                  <a:lnTo>
                    <a:pt x="4" y="69"/>
                  </a:lnTo>
                  <a:lnTo>
                    <a:pt x="6" y="69"/>
                  </a:lnTo>
                  <a:lnTo>
                    <a:pt x="6" y="69"/>
                  </a:lnTo>
                  <a:lnTo>
                    <a:pt x="7" y="68"/>
                  </a:lnTo>
                  <a:lnTo>
                    <a:pt x="7" y="67"/>
                  </a:lnTo>
                  <a:lnTo>
                    <a:pt x="8" y="67"/>
                  </a:lnTo>
                  <a:lnTo>
                    <a:pt x="10" y="65"/>
                  </a:lnTo>
                  <a:lnTo>
                    <a:pt x="11" y="64"/>
                  </a:lnTo>
                  <a:lnTo>
                    <a:pt x="12" y="61"/>
                  </a:lnTo>
                  <a:lnTo>
                    <a:pt x="14" y="60"/>
                  </a:lnTo>
                  <a:lnTo>
                    <a:pt x="16" y="57"/>
                  </a:lnTo>
                  <a:lnTo>
                    <a:pt x="17" y="55"/>
                  </a:lnTo>
                  <a:lnTo>
                    <a:pt x="19" y="55"/>
                  </a:lnTo>
                  <a:lnTo>
                    <a:pt x="20" y="52"/>
                  </a:lnTo>
                  <a:lnTo>
                    <a:pt x="21" y="51"/>
                  </a:lnTo>
                  <a:lnTo>
                    <a:pt x="24" y="48"/>
                  </a:lnTo>
                  <a:lnTo>
                    <a:pt x="24" y="48"/>
                  </a:lnTo>
                  <a:lnTo>
                    <a:pt x="24" y="50"/>
                  </a:lnTo>
                  <a:lnTo>
                    <a:pt x="24" y="50"/>
                  </a:lnTo>
                  <a:lnTo>
                    <a:pt x="25" y="48"/>
                  </a:lnTo>
                  <a:lnTo>
                    <a:pt x="25" y="48"/>
                  </a:lnTo>
                  <a:lnTo>
                    <a:pt x="25" y="50"/>
                  </a:lnTo>
                  <a:lnTo>
                    <a:pt x="25" y="50"/>
                  </a:lnTo>
                  <a:lnTo>
                    <a:pt x="25" y="50"/>
                  </a:lnTo>
                  <a:lnTo>
                    <a:pt x="27" y="47"/>
                  </a:lnTo>
                  <a:lnTo>
                    <a:pt x="28" y="43"/>
                  </a:lnTo>
                  <a:lnTo>
                    <a:pt x="29" y="40"/>
                  </a:lnTo>
                  <a:lnTo>
                    <a:pt x="31" y="38"/>
                  </a:lnTo>
                  <a:lnTo>
                    <a:pt x="32" y="35"/>
                  </a:lnTo>
                  <a:lnTo>
                    <a:pt x="34" y="34"/>
                  </a:lnTo>
                  <a:lnTo>
                    <a:pt x="36" y="33"/>
                  </a:lnTo>
                  <a:lnTo>
                    <a:pt x="36" y="31"/>
                  </a:lnTo>
                  <a:lnTo>
                    <a:pt x="34" y="33"/>
                  </a:lnTo>
                  <a:lnTo>
                    <a:pt x="38" y="29"/>
                  </a:lnTo>
                  <a:lnTo>
                    <a:pt x="38" y="29"/>
                  </a:lnTo>
                  <a:lnTo>
                    <a:pt x="40" y="26"/>
                  </a:lnTo>
                  <a:lnTo>
                    <a:pt x="42" y="23"/>
                  </a:lnTo>
                  <a:lnTo>
                    <a:pt x="44" y="21"/>
                  </a:lnTo>
                  <a:lnTo>
                    <a:pt x="42" y="22"/>
                  </a:lnTo>
                  <a:lnTo>
                    <a:pt x="42" y="22"/>
                  </a:lnTo>
                  <a:lnTo>
                    <a:pt x="41" y="22"/>
                  </a:lnTo>
                  <a:lnTo>
                    <a:pt x="38" y="23"/>
                  </a:lnTo>
                  <a:lnTo>
                    <a:pt x="37" y="25"/>
                  </a:lnTo>
                  <a:lnTo>
                    <a:pt x="36" y="25"/>
                  </a:lnTo>
                  <a:lnTo>
                    <a:pt x="32" y="29"/>
                  </a:lnTo>
                  <a:lnTo>
                    <a:pt x="28" y="31"/>
                  </a:lnTo>
                  <a:lnTo>
                    <a:pt x="21" y="34"/>
                  </a:lnTo>
                  <a:lnTo>
                    <a:pt x="21" y="34"/>
                  </a:lnTo>
                  <a:lnTo>
                    <a:pt x="15" y="35"/>
                  </a:lnTo>
                  <a:lnTo>
                    <a:pt x="11" y="36"/>
                  </a:lnTo>
                  <a:lnTo>
                    <a:pt x="7" y="36"/>
                  </a:lnTo>
                  <a:lnTo>
                    <a:pt x="4" y="36"/>
                  </a:lnTo>
                  <a:lnTo>
                    <a:pt x="3" y="36"/>
                  </a:lnTo>
                  <a:lnTo>
                    <a:pt x="3" y="35"/>
                  </a:lnTo>
                  <a:lnTo>
                    <a:pt x="4" y="34"/>
                  </a:lnTo>
                  <a:lnTo>
                    <a:pt x="6" y="33"/>
                  </a:lnTo>
                  <a:lnTo>
                    <a:pt x="8" y="31"/>
                  </a:lnTo>
                  <a:lnTo>
                    <a:pt x="15" y="27"/>
                  </a:lnTo>
                  <a:lnTo>
                    <a:pt x="23" y="22"/>
                  </a:lnTo>
                  <a:lnTo>
                    <a:pt x="28" y="19"/>
                  </a:lnTo>
                  <a:lnTo>
                    <a:pt x="29" y="18"/>
                  </a:lnTo>
                  <a:lnTo>
                    <a:pt x="41" y="10"/>
                  </a:lnTo>
                  <a:lnTo>
                    <a:pt x="41" y="10"/>
                  </a:lnTo>
                  <a:lnTo>
                    <a:pt x="41" y="10"/>
                  </a:lnTo>
                  <a:lnTo>
                    <a:pt x="42" y="10"/>
                  </a:lnTo>
                  <a:lnTo>
                    <a:pt x="46" y="6"/>
                  </a:lnTo>
                  <a:lnTo>
                    <a:pt x="52" y="4"/>
                  </a:lnTo>
                  <a:lnTo>
                    <a:pt x="57" y="1"/>
                  </a:lnTo>
                  <a:lnTo>
                    <a:pt x="58" y="0"/>
                  </a:lnTo>
                  <a:lnTo>
                    <a:pt x="58" y="0"/>
                  </a:lnTo>
                  <a:lnTo>
                    <a:pt x="58" y="0"/>
                  </a:lnTo>
                  <a:lnTo>
                    <a:pt x="59" y="0"/>
                  </a:lnTo>
                  <a:lnTo>
                    <a:pt x="59"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53"/>
            <p:cNvSpPr>
              <a:spLocks noEditPoints="1"/>
            </p:cNvSpPr>
            <p:nvPr/>
          </p:nvSpPr>
          <p:spPr bwMode="auto">
            <a:xfrm>
              <a:off x="10035169" y="4201338"/>
              <a:ext cx="716668" cy="664547"/>
            </a:xfrm>
            <a:custGeom>
              <a:avLst/>
              <a:gdLst>
                <a:gd name="T0" fmla="*/ 136 w 275"/>
                <a:gd name="T1" fmla="*/ 3 h 255"/>
                <a:gd name="T2" fmla="*/ 147 w 275"/>
                <a:gd name="T3" fmla="*/ 1 h 255"/>
                <a:gd name="T4" fmla="*/ 158 w 275"/>
                <a:gd name="T5" fmla="*/ 1 h 255"/>
                <a:gd name="T6" fmla="*/ 181 w 275"/>
                <a:gd name="T7" fmla="*/ 8 h 255"/>
                <a:gd name="T8" fmla="*/ 192 w 275"/>
                <a:gd name="T9" fmla="*/ 13 h 255"/>
                <a:gd name="T10" fmla="*/ 215 w 275"/>
                <a:gd name="T11" fmla="*/ 18 h 255"/>
                <a:gd name="T12" fmla="*/ 224 w 275"/>
                <a:gd name="T13" fmla="*/ 26 h 255"/>
                <a:gd name="T14" fmla="*/ 240 w 275"/>
                <a:gd name="T15" fmla="*/ 39 h 255"/>
                <a:gd name="T16" fmla="*/ 247 w 275"/>
                <a:gd name="T17" fmla="*/ 44 h 255"/>
                <a:gd name="T18" fmla="*/ 250 w 275"/>
                <a:gd name="T19" fmla="*/ 51 h 255"/>
                <a:gd name="T20" fmla="*/ 261 w 275"/>
                <a:gd name="T21" fmla="*/ 64 h 255"/>
                <a:gd name="T22" fmla="*/ 270 w 275"/>
                <a:gd name="T23" fmla="*/ 84 h 255"/>
                <a:gd name="T24" fmla="*/ 275 w 275"/>
                <a:gd name="T25" fmla="*/ 106 h 255"/>
                <a:gd name="T26" fmla="*/ 274 w 275"/>
                <a:gd name="T27" fmla="*/ 124 h 255"/>
                <a:gd name="T28" fmla="*/ 266 w 275"/>
                <a:gd name="T29" fmla="*/ 167 h 255"/>
                <a:gd name="T30" fmla="*/ 262 w 275"/>
                <a:gd name="T31" fmla="*/ 177 h 255"/>
                <a:gd name="T32" fmla="*/ 251 w 275"/>
                <a:gd name="T33" fmla="*/ 171 h 255"/>
                <a:gd name="T34" fmla="*/ 254 w 275"/>
                <a:gd name="T35" fmla="*/ 184 h 255"/>
                <a:gd name="T36" fmla="*/ 255 w 275"/>
                <a:gd name="T37" fmla="*/ 192 h 255"/>
                <a:gd name="T38" fmla="*/ 249 w 275"/>
                <a:gd name="T39" fmla="*/ 198 h 255"/>
                <a:gd name="T40" fmla="*/ 240 w 275"/>
                <a:gd name="T41" fmla="*/ 209 h 255"/>
                <a:gd name="T42" fmla="*/ 237 w 275"/>
                <a:gd name="T43" fmla="*/ 216 h 255"/>
                <a:gd name="T44" fmla="*/ 229 w 275"/>
                <a:gd name="T45" fmla="*/ 219 h 255"/>
                <a:gd name="T46" fmla="*/ 219 w 275"/>
                <a:gd name="T47" fmla="*/ 225 h 255"/>
                <a:gd name="T48" fmla="*/ 213 w 275"/>
                <a:gd name="T49" fmla="*/ 232 h 255"/>
                <a:gd name="T50" fmla="*/ 204 w 275"/>
                <a:gd name="T51" fmla="*/ 234 h 255"/>
                <a:gd name="T52" fmla="*/ 200 w 275"/>
                <a:gd name="T53" fmla="*/ 236 h 255"/>
                <a:gd name="T54" fmla="*/ 196 w 275"/>
                <a:gd name="T55" fmla="*/ 241 h 255"/>
                <a:gd name="T56" fmla="*/ 190 w 275"/>
                <a:gd name="T57" fmla="*/ 243 h 255"/>
                <a:gd name="T58" fmla="*/ 189 w 275"/>
                <a:gd name="T59" fmla="*/ 239 h 255"/>
                <a:gd name="T60" fmla="*/ 178 w 275"/>
                <a:gd name="T61" fmla="*/ 242 h 255"/>
                <a:gd name="T62" fmla="*/ 149 w 275"/>
                <a:gd name="T63" fmla="*/ 250 h 255"/>
                <a:gd name="T64" fmla="*/ 130 w 275"/>
                <a:gd name="T65" fmla="*/ 253 h 255"/>
                <a:gd name="T66" fmla="*/ 111 w 275"/>
                <a:gd name="T67" fmla="*/ 255 h 255"/>
                <a:gd name="T68" fmla="*/ 117 w 275"/>
                <a:gd name="T69" fmla="*/ 250 h 255"/>
                <a:gd name="T70" fmla="*/ 131 w 275"/>
                <a:gd name="T71" fmla="*/ 249 h 255"/>
                <a:gd name="T72" fmla="*/ 162 w 275"/>
                <a:gd name="T73" fmla="*/ 236 h 255"/>
                <a:gd name="T74" fmla="*/ 202 w 275"/>
                <a:gd name="T75" fmla="*/ 216 h 255"/>
                <a:gd name="T76" fmla="*/ 228 w 275"/>
                <a:gd name="T77" fmla="*/ 192 h 255"/>
                <a:gd name="T78" fmla="*/ 253 w 275"/>
                <a:gd name="T79" fmla="*/ 126 h 255"/>
                <a:gd name="T80" fmla="*/ 251 w 275"/>
                <a:gd name="T81" fmla="*/ 103 h 255"/>
                <a:gd name="T82" fmla="*/ 244 w 275"/>
                <a:gd name="T83" fmla="*/ 75 h 255"/>
                <a:gd name="T84" fmla="*/ 195 w 275"/>
                <a:gd name="T85" fmla="*/ 31 h 255"/>
                <a:gd name="T86" fmla="*/ 168 w 275"/>
                <a:gd name="T87" fmla="*/ 21 h 255"/>
                <a:gd name="T88" fmla="*/ 128 w 275"/>
                <a:gd name="T89" fmla="*/ 20 h 255"/>
                <a:gd name="T90" fmla="*/ 103 w 275"/>
                <a:gd name="T91" fmla="*/ 27 h 255"/>
                <a:gd name="T92" fmla="*/ 17 w 275"/>
                <a:gd name="T93" fmla="*/ 129 h 255"/>
                <a:gd name="T94" fmla="*/ 60 w 275"/>
                <a:gd name="T95" fmla="*/ 217 h 255"/>
                <a:gd name="T96" fmla="*/ 63 w 275"/>
                <a:gd name="T97" fmla="*/ 237 h 255"/>
                <a:gd name="T98" fmla="*/ 29 w 275"/>
                <a:gd name="T99" fmla="*/ 199 h 255"/>
                <a:gd name="T100" fmla="*/ 8 w 275"/>
                <a:gd name="T101" fmla="*/ 158 h 255"/>
                <a:gd name="T102" fmla="*/ 1 w 275"/>
                <a:gd name="T103" fmla="*/ 136 h 255"/>
                <a:gd name="T104" fmla="*/ 4 w 275"/>
                <a:gd name="T105" fmla="*/ 126 h 255"/>
                <a:gd name="T106" fmla="*/ 17 w 275"/>
                <a:gd name="T107" fmla="*/ 73 h 255"/>
                <a:gd name="T108" fmla="*/ 25 w 275"/>
                <a:gd name="T109" fmla="*/ 61 h 255"/>
                <a:gd name="T110" fmla="*/ 43 w 275"/>
                <a:gd name="T111" fmla="*/ 40 h 255"/>
                <a:gd name="T112" fmla="*/ 56 w 275"/>
                <a:gd name="T113" fmla="*/ 37 h 255"/>
                <a:gd name="T114" fmla="*/ 71 w 275"/>
                <a:gd name="T115" fmla="*/ 20 h 255"/>
                <a:gd name="T116" fmla="*/ 82 w 275"/>
                <a:gd name="T117" fmla="*/ 16 h 255"/>
                <a:gd name="T118" fmla="*/ 107 w 275"/>
                <a:gd name="T119" fmla="*/ 6 h 255"/>
                <a:gd name="T120" fmla="*/ 130 w 275"/>
                <a:gd name="T121" fmla="*/ 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 h="255">
                  <a:moveTo>
                    <a:pt x="82" y="16"/>
                  </a:moveTo>
                  <a:lnTo>
                    <a:pt x="82" y="16"/>
                  </a:lnTo>
                  <a:lnTo>
                    <a:pt x="82" y="16"/>
                  </a:lnTo>
                  <a:lnTo>
                    <a:pt x="82" y="17"/>
                  </a:lnTo>
                  <a:lnTo>
                    <a:pt x="82" y="16"/>
                  </a:lnTo>
                  <a:close/>
                  <a:moveTo>
                    <a:pt x="82" y="16"/>
                  </a:moveTo>
                  <a:lnTo>
                    <a:pt x="82" y="16"/>
                  </a:lnTo>
                  <a:lnTo>
                    <a:pt x="82" y="16"/>
                  </a:lnTo>
                  <a:lnTo>
                    <a:pt x="82" y="16"/>
                  </a:lnTo>
                  <a:close/>
                  <a:moveTo>
                    <a:pt x="132" y="0"/>
                  </a:moveTo>
                  <a:lnTo>
                    <a:pt x="132" y="1"/>
                  </a:lnTo>
                  <a:lnTo>
                    <a:pt x="134" y="1"/>
                  </a:lnTo>
                  <a:lnTo>
                    <a:pt x="134" y="1"/>
                  </a:lnTo>
                  <a:lnTo>
                    <a:pt x="136" y="3"/>
                  </a:lnTo>
                  <a:lnTo>
                    <a:pt x="134" y="3"/>
                  </a:lnTo>
                  <a:lnTo>
                    <a:pt x="134" y="3"/>
                  </a:lnTo>
                  <a:lnTo>
                    <a:pt x="136" y="3"/>
                  </a:lnTo>
                  <a:lnTo>
                    <a:pt x="136" y="3"/>
                  </a:lnTo>
                  <a:lnTo>
                    <a:pt x="136" y="3"/>
                  </a:lnTo>
                  <a:lnTo>
                    <a:pt x="136" y="3"/>
                  </a:lnTo>
                  <a:lnTo>
                    <a:pt x="137" y="1"/>
                  </a:lnTo>
                  <a:lnTo>
                    <a:pt x="139" y="1"/>
                  </a:lnTo>
                  <a:lnTo>
                    <a:pt x="140" y="1"/>
                  </a:lnTo>
                  <a:lnTo>
                    <a:pt x="140" y="3"/>
                  </a:lnTo>
                  <a:lnTo>
                    <a:pt x="140" y="3"/>
                  </a:lnTo>
                  <a:lnTo>
                    <a:pt x="140" y="4"/>
                  </a:lnTo>
                  <a:lnTo>
                    <a:pt x="140" y="4"/>
                  </a:lnTo>
                  <a:lnTo>
                    <a:pt x="143" y="4"/>
                  </a:lnTo>
                  <a:lnTo>
                    <a:pt x="143" y="4"/>
                  </a:lnTo>
                  <a:lnTo>
                    <a:pt x="143" y="3"/>
                  </a:lnTo>
                  <a:lnTo>
                    <a:pt x="144" y="3"/>
                  </a:lnTo>
                  <a:lnTo>
                    <a:pt x="145" y="3"/>
                  </a:lnTo>
                  <a:lnTo>
                    <a:pt x="147" y="1"/>
                  </a:lnTo>
                  <a:lnTo>
                    <a:pt x="147" y="1"/>
                  </a:lnTo>
                  <a:lnTo>
                    <a:pt x="148" y="1"/>
                  </a:lnTo>
                  <a:lnTo>
                    <a:pt x="148" y="1"/>
                  </a:lnTo>
                  <a:lnTo>
                    <a:pt x="148" y="0"/>
                  </a:lnTo>
                  <a:lnTo>
                    <a:pt x="148" y="1"/>
                  </a:lnTo>
                  <a:lnTo>
                    <a:pt x="149" y="1"/>
                  </a:lnTo>
                  <a:lnTo>
                    <a:pt x="151" y="1"/>
                  </a:lnTo>
                  <a:lnTo>
                    <a:pt x="152" y="1"/>
                  </a:lnTo>
                  <a:lnTo>
                    <a:pt x="152" y="3"/>
                  </a:lnTo>
                  <a:lnTo>
                    <a:pt x="152" y="4"/>
                  </a:lnTo>
                  <a:lnTo>
                    <a:pt x="153" y="4"/>
                  </a:lnTo>
                  <a:lnTo>
                    <a:pt x="153" y="3"/>
                  </a:lnTo>
                  <a:lnTo>
                    <a:pt x="154" y="1"/>
                  </a:lnTo>
                  <a:lnTo>
                    <a:pt x="156" y="3"/>
                  </a:lnTo>
                  <a:lnTo>
                    <a:pt x="156" y="3"/>
                  </a:lnTo>
                  <a:lnTo>
                    <a:pt x="156" y="1"/>
                  </a:lnTo>
                  <a:lnTo>
                    <a:pt x="157" y="1"/>
                  </a:lnTo>
                  <a:lnTo>
                    <a:pt x="158" y="1"/>
                  </a:lnTo>
                  <a:lnTo>
                    <a:pt x="160" y="1"/>
                  </a:lnTo>
                  <a:lnTo>
                    <a:pt x="161" y="1"/>
                  </a:lnTo>
                  <a:lnTo>
                    <a:pt x="162" y="1"/>
                  </a:lnTo>
                  <a:lnTo>
                    <a:pt x="165" y="3"/>
                  </a:lnTo>
                  <a:lnTo>
                    <a:pt x="168" y="3"/>
                  </a:lnTo>
                  <a:lnTo>
                    <a:pt x="169" y="4"/>
                  </a:lnTo>
                  <a:lnTo>
                    <a:pt x="172" y="4"/>
                  </a:lnTo>
                  <a:lnTo>
                    <a:pt x="174" y="4"/>
                  </a:lnTo>
                  <a:lnTo>
                    <a:pt x="175" y="4"/>
                  </a:lnTo>
                  <a:lnTo>
                    <a:pt x="175" y="4"/>
                  </a:lnTo>
                  <a:lnTo>
                    <a:pt x="174" y="5"/>
                  </a:lnTo>
                  <a:lnTo>
                    <a:pt x="175" y="5"/>
                  </a:lnTo>
                  <a:lnTo>
                    <a:pt x="177" y="5"/>
                  </a:lnTo>
                  <a:lnTo>
                    <a:pt x="178" y="5"/>
                  </a:lnTo>
                  <a:lnTo>
                    <a:pt x="178" y="5"/>
                  </a:lnTo>
                  <a:lnTo>
                    <a:pt x="179" y="6"/>
                  </a:lnTo>
                  <a:lnTo>
                    <a:pt x="181" y="8"/>
                  </a:lnTo>
                  <a:lnTo>
                    <a:pt x="182" y="9"/>
                  </a:lnTo>
                  <a:lnTo>
                    <a:pt x="183" y="9"/>
                  </a:lnTo>
                  <a:lnTo>
                    <a:pt x="185" y="8"/>
                  </a:lnTo>
                  <a:lnTo>
                    <a:pt x="185" y="6"/>
                  </a:lnTo>
                  <a:lnTo>
                    <a:pt x="185" y="6"/>
                  </a:lnTo>
                  <a:lnTo>
                    <a:pt x="186" y="8"/>
                  </a:lnTo>
                  <a:lnTo>
                    <a:pt x="187" y="8"/>
                  </a:lnTo>
                  <a:lnTo>
                    <a:pt x="189" y="8"/>
                  </a:lnTo>
                  <a:lnTo>
                    <a:pt x="190" y="8"/>
                  </a:lnTo>
                  <a:lnTo>
                    <a:pt x="192" y="8"/>
                  </a:lnTo>
                  <a:lnTo>
                    <a:pt x="192" y="9"/>
                  </a:lnTo>
                  <a:lnTo>
                    <a:pt x="192" y="9"/>
                  </a:lnTo>
                  <a:lnTo>
                    <a:pt x="191" y="10"/>
                  </a:lnTo>
                  <a:lnTo>
                    <a:pt x="191" y="10"/>
                  </a:lnTo>
                  <a:lnTo>
                    <a:pt x="191" y="12"/>
                  </a:lnTo>
                  <a:lnTo>
                    <a:pt x="191" y="13"/>
                  </a:lnTo>
                  <a:lnTo>
                    <a:pt x="192" y="13"/>
                  </a:lnTo>
                  <a:lnTo>
                    <a:pt x="194" y="13"/>
                  </a:lnTo>
                  <a:lnTo>
                    <a:pt x="195" y="12"/>
                  </a:lnTo>
                  <a:lnTo>
                    <a:pt x="196" y="12"/>
                  </a:lnTo>
                  <a:lnTo>
                    <a:pt x="198" y="13"/>
                  </a:lnTo>
                  <a:lnTo>
                    <a:pt x="199" y="10"/>
                  </a:lnTo>
                  <a:lnTo>
                    <a:pt x="199" y="12"/>
                  </a:lnTo>
                  <a:lnTo>
                    <a:pt x="200" y="12"/>
                  </a:lnTo>
                  <a:lnTo>
                    <a:pt x="202" y="12"/>
                  </a:lnTo>
                  <a:lnTo>
                    <a:pt x="203" y="12"/>
                  </a:lnTo>
                  <a:lnTo>
                    <a:pt x="202" y="13"/>
                  </a:lnTo>
                  <a:lnTo>
                    <a:pt x="203" y="13"/>
                  </a:lnTo>
                  <a:lnTo>
                    <a:pt x="204" y="14"/>
                  </a:lnTo>
                  <a:lnTo>
                    <a:pt x="206" y="14"/>
                  </a:lnTo>
                  <a:lnTo>
                    <a:pt x="207" y="13"/>
                  </a:lnTo>
                  <a:lnTo>
                    <a:pt x="208" y="14"/>
                  </a:lnTo>
                  <a:lnTo>
                    <a:pt x="211" y="17"/>
                  </a:lnTo>
                  <a:lnTo>
                    <a:pt x="215" y="18"/>
                  </a:lnTo>
                  <a:lnTo>
                    <a:pt x="217" y="20"/>
                  </a:lnTo>
                  <a:lnTo>
                    <a:pt x="219" y="21"/>
                  </a:lnTo>
                  <a:lnTo>
                    <a:pt x="220" y="23"/>
                  </a:lnTo>
                  <a:lnTo>
                    <a:pt x="220" y="23"/>
                  </a:lnTo>
                  <a:lnTo>
                    <a:pt x="221" y="25"/>
                  </a:lnTo>
                  <a:lnTo>
                    <a:pt x="223" y="23"/>
                  </a:lnTo>
                  <a:lnTo>
                    <a:pt x="221" y="23"/>
                  </a:lnTo>
                  <a:lnTo>
                    <a:pt x="221" y="23"/>
                  </a:lnTo>
                  <a:lnTo>
                    <a:pt x="220" y="23"/>
                  </a:lnTo>
                  <a:lnTo>
                    <a:pt x="220" y="22"/>
                  </a:lnTo>
                  <a:lnTo>
                    <a:pt x="221" y="22"/>
                  </a:lnTo>
                  <a:lnTo>
                    <a:pt x="221" y="22"/>
                  </a:lnTo>
                  <a:lnTo>
                    <a:pt x="223" y="23"/>
                  </a:lnTo>
                  <a:lnTo>
                    <a:pt x="223" y="25"/>
                  </a:lnTo>
                  <a:lnTo>
                    <a:pt x="221" y="26"/>
                  </a:lnTo>
                  <a:lnTo>
                    <a:pt x="223" y="26"/>
                  </a:lnTo>
                  <a:lnTo>
                    <a:pt x="224" y="26"/>
                  </a:lnTo>
                  <a:lnTo>
                    <a:pt x="226" y="26"/>
                  </a:lnTo>
                  <a:lnTo>
                    <a:pt x="228" y="26"/>
                  </a:lnTo>
                  <a:lnTo>
                    <a:pt x="230" y="27"/>
                  </a:lnTo>
                  <a:lnTo>
                    <a:pt x="230" y="29"/>
                  </a:lnTo>
                  <a:lnTo>
                    <a:pt x="230" y="30"/>
                  </a:lnTo>
                  <a:lnTo>
                    <a:pt x="234" y="30"/>
                  </a:lnTo>
                  <a:lnTo>
                    <a:pt x="234" y="31"/>
                  </a:lnTo>
                  <a:lnTo>
                    <a:pt x="234" y="33"/>
                  </a:lnTo>
                  <a:lnTo>
                    <a:pt x="234" y="34"/>
                  </a:lnTo>
                  <a:lnTo>
                    <a:pt x="233" y="34"/>
                  </a:lnTo>
                  <a:lnTo>
                    <a:pt x="234" y="35"/>
                  </a:lnTo>
                  <a:lnTo>
                    <a:pt x="236" y="37"/>
                  </a:lnTo>
                  <a:lnTo>
                    <a:pt x="237" y="37"/>
                  </a:lnTo>
                  <a:lnTo>
                    <a:pt x="237" y="39"/>
                  </a:lnTo>
                  <a:lnTo>
                    <a:pt x="237" y="38"/>
                  </a:lnTo>
                  <a:lnTo>
                    <a:pt x="238" y="39"/>
                  </a:lnTo>
                  <a:lnTo>
                    <a:pt x="240" y="39"/>
                  </a:lnTo>
                  <a:lnTo>
                    <a:pt x="240" y="39"/>
                  </a:lnTo>
                  <a:lnTo>
                    <a:pt x="238" y="39"/>
                  </a:lnTo>
                  <a:lnTo>
                    <a:pt x="240" y="40"/>
                  </a:lnTo>
                  <a:lnTo>
                    <a:pt x="240" y="40"/>
                  </a:lnTo>
                  <a:lnTo>
                    <a:pt x="241" y="42"/>
                  </a:lnTo>
                  <a:lnTo>
                    <a:pt x="241" y="40"/>
                  </a:lnTo>
                  <a:lnTo>
                    <a:pt x="241" y="39"/>
                  </a:lnTo>
                  <a:lnTo>
                    <a:pt x="240" y="38"/>
                  </a:lnTo>
                  <a:lnTo>
                    <a:pt x="242" y="39"/>
                  </a:lnTo>
                  <a:lnTo>
                    <a:pt x="244" y="39"/>
                  </a:lnTo>
                  <a:lnTo>
                    <a:pt x="244" y="40"/>
                  </a:lnTo>
                  <a:lnTo>
                    <a:pt x="244" y="42"/>
                  </a:lnTo>
                  <a:lnTo>
                    <a:pt x="245" y="43"/>
                  </a:lnTo>
                  <a:lnTo>
                    <a:pt x="245" y="43"/>
                  </a:lnTo>
                  <a:lnTo>
                    <a:pt x="246" y="44"/>
                  </a:lnTo>
                  <a:lnTo>
                    <a:pt x="247" y="44"/>
                  </a:lnTo>
                  <a:lnTo>
                    <a:pt x="247" y="44"/>
                  </a:lnTo>
                  <a:lnTo>
                    <a:pt x="247" y="44"/>
                  </a:lnTo>
                  <a:lnTo>
                    <a:pt x="249" y="46"/>
                  </a:lnTo>
                  <a:lnTo>
                    <a:pt x="249" y="46"/>
                  </a:lnTo>
                  <a:lnTo>
                    <a:pt x="247" y="46"/>
                  </a:lnTo>
                  <a:lnTo>
                    <a:pt x="247" y="46"/>
                  </a:lnTo>
                  <a:lnTo>
                    <a:pt x="247" y="44"/>
                  </a:lnTo>
                  <a:lnTo>
                    <a:pt x="246" y="44"/>
                  </a:lnTo>
                  <a:lnTo>
                    <a:pt x="246" y="46"/>
                  </a:lnTo>
                  <a:lnTo>
                    <a:pt x="246" y="47"/>
                  </a:lnTo>
                  <a:lnTo>
                    <a:pt x="247" y="47"/>
                  </a:lnTo>
                  <a:lnTo>
                    <a:pt x="249" y="47"/>
                  </a:lnTo>
                  <a:lnTo>
                    <a:pt x="250" y="47"/>
                  </a:lnTo>
                  <a:lnTo>
                    <a:pt x="250" y="47"/>
                  </a:lnTo>
                  <a:lnTo>
                    <a:pt x="251" y="48"/>
                  </a:lnTo>
                  <a:lnTo>
                    <a:pt x="250" y="48"/>
                  </a:lnTo>
                  <a:lnTo>
                    <a:pt x="249" y="48"/>
                  </a:lnTo>
                  <a:lnTo>
                    <a:pt x="250" y="51"/>
                  </a:lnTo>
                  <a:lnTo>
                    <a:pt x="251" y="50"/>
                  </a:lnTo>
                  <a:lnTo>
                    <a:pt x="250" y="50"/>
                  </a:lnTo>
                  <a:lnTo>
                    <a:pt x="250" y="51"/>
                  </a:lnTo>
                  <a:lnTo>
                    <a:pt x="251" y="51"/>
                  </a:lnTo>
                  <a:lnTo>
                    <a:pt x="253" y="52"/>
                  </a:lnTo>
                  <a:lnTo>
                    <a:pt x="254" y="52"/>
                  </a:lnTo>
                  <a:lnTo>
                    <a:pt x="255" y="54"/>
                  </a:lnTo>
                  <a:lnTo>
                    <a:pt x="257" y="55"/>
                  </a:lnTo>
                  <a:lnTo>
                    <a:pt x="257" y="56"/>
                  </a:lnTo>
                  <a:lnTo>
                    <a:pt x="257" y="57"/>
                  </a:lnTo>
                  <a:lnTo>
                    <a:pt x="257" y="57"/>
                  </a:lnTo>
                  <a:lnTo>
                    <a:pt x="257" y="59"/>
                  </a:lnTo>
                  <a:lnTo>
                    <a:pt x="258" y="60"/>
                  </a:lnTo>
                  <a:lnTo>
                    <a:pt x="259" y="61"/>
                  </a:lnTo>
                  <a:lnTo>
                    <a:pt x="259" y="61"/>
                  </a:lnTo>
                  <a:lnTo>
                    <a:pt x="261" y="63"/>
                  </a:lnTo>
                  <a:lnTo>
                    <a:pt x="261" y="64"/>
                  </a:lnTo>
                  <a:lnTo>
                    <a:pt x="262" y="65"/>
                  </a:lnTo>
                  <a:lnTo>
                    <a:pt x="262" y="67"/>
                  </a:lnTo>
                  <a:lnTo>
                    <a:pt x="261" y="68"/>
                  </a:lnTo>
                  <a:lnTo>
                    <a:pt x="259" y="68"/>
                  </a:lnTo>
                  <a:lnTo>
                    <a:pt x="259" y="69"/>
                  </a:lnTo>
                  <a:lnTo>
                    <a:pt x="261" y="69"/>
                  </a:lnTo>
                  <a:lnTo>
                    <a:pt x="262" y="71"/>
                  </a:lnTo>
                  <a:lnTo>
                    <a:pt x="263" y="72"/>
                  </a:lnTo>
                  <a:lnTo>
                    <a:pt x="264" y="72"/>
                  </a:lnTo>
                  <a:lnTo>
                    <a:pt x="264" y="71"/>
                  </a:lnTo>
                  <a:lnTo>
                    <a:pt x="266" y="73"/>
                  </a:lnTo>
                  <a:lnTo>
                    <a:pt x="267" y="76"/>
                  </a:lnTo>
                  <a:lnTo>
                    <a:pt x="268" y="78"/>
                  </a:lnTo>
                  <a:lnTo>
                    <a:pt x="268" y="81"/>
                  </a:lnTo>
                  <a:lnTo>
                    <a:pt x="268" y="84"/>
                  </a:lnTo>
                  <a:lnTo>
                    <a:pt x="270" y="84"/>
                  </a:lnTo>
                  <a:lnTo>
                    <a:pt x="270" y="84"/>
                  </a:lnTo>
                  <a:lnTo>
                    <a:pt x="270" y="84"/>
                  </a:lnTo>
                  <a:lnTo>
                    <a:pt x="271" y="88"/>
                  </a:lnTo>
                  <a:lnTo>
                    <a:pt x="272" y="92"/>
                  </a:lnTo>
                  <a:lnTo>
                    <a:pt x="274" y="95"/>
                  </a:lnTo>
                  <a:lnTo>
                    <a:pt x="274" y="99"/>
                  </a:lnTo>
                  <a:lnTo>
                    <a:pt x="272" y="102"/>
                  </a:lnTo>
                  <a:lnTo>
                    <a:pt x="271" y="102"/>
                  </a:lnTo>
                  <a:lnTo>
                    <a:pt x="271" y="102"/>
                  </a:lnTo>
                  <a:lnTo>
                    <a:pt x="270" y="102"/>
                  </a:lnTo>
                  <a:lnTo>
                    <a:pt x="270" y="103"/>
                  </a:lnTo>
                  <a:lnTo>
                    <a:pt x="270" y="103"/>
                  </a:lnTo>
                  <a:lnTo>
                    <a:pt x="270" y="105"/>
                  </a:lnTo>
                  <a:lnTo>
                    <a:pt x="271" y="105"/>
                  </a:lnTo>
                  <a:lnTo>
                    <a:pt x="272" y="105"/>
                  </a:lnTo>
                  <a:lnTo>
                    <a:pt x="274" y="103"/>
                  </a:lnTo>
                  <a:lnTo>
                    <a:pt x="274" y="102"/>
                  </a:lnTo>
                  <a:lnTo>
                    <a:pt x="275" y="106"/>
                  </a:lnTo>
                  <a:lnTo>
                    <a:pt x="275" y="109"/>
                  </a:lnTo>
                  <a:lnTo>
                    <a:pt x="275" y="112"/>
                  </a:lnTo>
                  <a:lnTo>
                    <a:pt x="274" y="114"/>
                  </a:lnTo>
                  <a:lnTo>
                    <a:pt x="274" y="114"/>
                  </a:lnTo>
                  <a:lnTo>
                    <a:pt x="275" y="114"/>
                  </a:lnTo>
                  <a:lnTo>
                    <a:pt x="275" y="115"/>
                  </a:lnTo>
                  <a:lnTo>
                    <a:pt x="274" y="115"/>
                  </a:lnTo>
                  <a:lnTo>
                    <a:pt x="274" y="116"/>
                  </a:lnTo>
                  <a:lnTo>
                    <a:pt x="272" y="118"/>
                  </a:lnTo>
                  <a:lnTo>
                    <a:pt x="274" y="119"/>
                  </a:lnTo>
                  <a:lnTo>
                    <a:pt x="275" y="119"/>
                  </a:lnTo>
                  <a:lnTo>
                    <a:pt x="274" y="120"/>
                  </a:lnTo>
                  <a:lnTo>
                    <a:pt x="274" y="122"/>
                  </a:lnTo>
                  <a:lnTo>
                    <a:pt x="275" y="122"/>
                  </a:lnTo>
                  <a:lnTo>
                    <a:pt x="275" y="123"/>
                  </a:lnTo>
                  <a:lnTo>
                    <a:pt x="275" y="124"/>
                  </a:lnTo>
                  <a:lnTo>
                    <a:pt x="274" y="124"/>
                  </a:lnTo>
                  <a:lnTo>
                    <a:pt x="274" y="126"/>
                  </a:lnTo>
                  <a:lnTo>
                    <a:pt x="275" y="128"/>
                  </a:lnTo>
                  <a:lnTo>
                    <a:pt x="275" y="129"/>
                  </a:lnTo>
                  <a:lnTo>
                    <a:pt x="275" y="132"/>
                  </a:lnTo>
                  <a:lnTo>
                    <a:pt x="272" y="133"/>
                  </a:lnTo>
                  <a:lnTo>
                    <a:pt x="272" y="135"/>
                  </a:lnTo>
                  <a:lnTo>
                    <a:pt x="274" y="135"/>
                  </a:lnTo>
                  <a:lnTo>
                    <a:pt x="274" y="135"/>
                  </a:lnTo>
                  <a:lnTo>
                    <a:pt x="272" y="137"/>
                  </a:lnTo>
                  <a:lnTo>
                    <a:pt x="271" y="140"/>
                  </a:lnTo>
                  <a:lnTo>
                    <a:pt x="270" y="141"/>
                  </a:lnTo>
                  <a:lnTo>
                    <a:pt x="271" y="149"/>
                  </a:lnTo>
                  <a:lnTo>
                    <a:pt x="270" y="158"/>
                  </a:lnTo>
                  <a:lnTo>
                    <a:pt x="267" y="166"/>
                  </a:lnTo>
                  <a:lnTo>
                    <a:pt x="266" y="166"/>
                  </a:lnTo>
                  <a:lnTo>
                    <a:pt x="266" y="166"/>
                  </a:lnTo>
                  <a:lnTo>
                    <a:pt x="266" y="167"/>
                  </a:lnTo>
                  <a:lnTo>
                    <a:pt x="266" y="167"/>
                  </a:lnTo>
                  <a:lnTo>
                    <a:pt x="266" y="169"/>
                  </a:lnTo>
                  <a:lnTo>
                    <a:pt x="266" y="167"/>
                  </a:lnTo>
                  <a:lnTo>
                    <a:pt x="264" y="169"/>
                  </a:lnTo>
                  <a:lnTo>
                    <a:pt x="263" y="167"/>
                  </a:lnTo>
                  <a:lnTo>
                    <a:pt x="263" y="167"/>
                  </a:lnTo>
                  <a:lnTo>
                    <a:pt x="262" y="169"/>
                  </a:lnTo>
                  <a:lnTo>
                    <a:pt x="262" y="170"/>
                  </a:lnTo>
                  <a:lnTo>
                    <a:pt x="263" y="171"/>
                  </a:lnTo>
                  <a:lnTo>
                    <a:pt x="263" y="174"/>
                  </a:lnTo>
                  <a:lnTo>
                    <a:pt x="263" y="174"/>
                  </a:lnTo>
                  <a:lnTo>
                    <a:pt x="263" y="173"/>
                  </a:lnTo>
                  <a:lnTo>
                    <a:pt x="263" y="173"/>
                  </a:lnTo>
                  <a:lnTo>
                    <a:pt x="264" y="173"/>
                  </a:lnTo>
                  <a:lnTo>
                    <a:pt x="263" y="174"/>
                  </a:lnTo>
                  <a:lnTo>
                    <a:pt x="263" y="175"/>
                  </a:lnTo>
                  <a:lnTo>
                    <a:pt x="262" y="177"/>
                  </a:lnTo>
                  <a:lnTo>
                    <a:pt x="263" y="178"/>
                  </a:lnTo>
                  <a:lnTo>
                    <a:pt x="262" y="177"/>
                  </a:lnTo>
                  <a:lnTo>
                    <a:pt x="261" y="175"/>
                  </a:lnTo>
                  <a:lnTo>
                    <a:pt x="261" y="178"/>
                  </a:lnTo>
                  <a:lnTo>
                    <a:pt x="259" y="178"/>
                  </a:lnTo>
                  <a:lnTo>
                    <a:pt x="258" y="177"/>
                  </a:lnTo>
                  <a:lnTo>
                    <a:pt x="258" y="175"/>
                  </a:lnTo>
                  <a:lnTo>
                    <a:pt x="257" y="173"/>
                  </a:lnTo>
                  <a:lnTo>
                    <a:pt x="257" y="173"/>
                  </a:lnTo>
                  <a:lnTo>
                    <a:pt x="254" y="171"/>
                  </a:lnTo>
                  <a:lnTo>
                    <a:pt x="254" y="174"/>
                  </a:lnTo>
                  <a:lnTo>
                    <a:pt x="253" y="174"/>
                  </a:lnTo>
                  <a:lnTo>
                    <a:pt x="253" y="173"/>
                  </a:lnTo>
                  <a:lnTo>
                    <a:pt x="253" y="171"/>
                  </a:lnTo>
                  <a:lnTo>
                    <a:pt x="253" y="171"/>
                  </a:lnTo>
                  <a:lnTo>
                    <a:pt x="253" y="171"/>
                  </a:lnTo>
                  <a:lnTo>
                    <a:pt x="251" y="171"/>
                  </a:lnTo>
                  <a:lnTo>
                    <a:pt x="251" y="174"/>
                  </a:lnTo>
                  <a:lnTo>
                    <a:pt x="253" y="175"/>
                  </a:lnTo>
                  <a:lnTo>
                    <a:pt x="254" y="175"/>
                  </a:lnTo>
                  <a:lnTo>
                    <a:pt x="255" y="175"/>
                  </a:lnTo>
                  <a:lnTo>
                    <a:pt x="255" y="178"/>
                  </a:lnTo>
                  <a:lnTo>
                    <a:pt x="255" y="179"/>
                  </a:lnTo>
                  <a:lnTo>
                    <a:pt x="257" y="181"/>
                  </a:lnTo>
                  <a:lnTo>
                    <a:pt x="258" y="182"/>
                  </a:lnTo>
                  <a:lnTo>
                    <a:pt x="257" y="183"/>
                  </a:lnTo>
                  <a:lnTo>
                    <a:pt x="257" y="183"/>
                  </a:lnTo>
                  <a:lnTo>
                    <a:pt x="257" y="182"/>
                  </a:lnTo>
                  <a:lnTo>
                    <a:pt x="257" y="182"/>
                  </a:lnTo>
                  <a:lnTo>
                    <a:pt x="257" y="181"/>
                  </a:lnTo>
                  <a:lnTo>
                    <a:pt x="257" y="181"/>
                  </a:lnTo>
                  <a:lnTo>
                    <a:pt x="255" y="181"/>
                  </a:lnTo>
                  <a:lnTo>
                    <a:pt x="254" y="182"/>
                  </a:lnTo>
                  <a:lnTo>
                    <a:pt x="254" y="184"/>
                  </a:lnTo>
                  <a:lnTo>
                    <a:pt x="254" y="184"/>
                  </a:lnTo>
                  <a:lnTo>
                    <a:pt x="255" y="184"/>
                  </a:lnTo>
                  <a:lnTo>
                    <a:pt x="255" y="186"/>
                  </a:lnTo>
                  <a:lnTo>
                    <a:pt x="257" y="187"/>
                  </a:lnTo>
                  <a:lnTo>
                    <a:pt x="257" y="187"/>
                  </a:lnTo>
                  <a:lnTo>
                    <a:pt x="255" y="188"/>
                  </a:lnTo>
                  <a:lnTo>
                    <a:pt x="255" y="187"/>
                  </a:lnTo>
                  <a:lnTo>
                    <a:pt x="254" y="187"/>
                  </a:lnTo>
                  <a:lnTo>
                    <a:pt x="254" y="187"/>
                  </a:lnTo>
                  <a:lnTo>
                    <a:pt x="253" y="188"/>
                  </a:lnTo>
                  <a:lnTo>
                    <a:pt x="254" y="188"/>
                  </a:lnTo>
                  <a:lnTo>
                    <a:pt x="254" y="190"/>
                  </a:lnTo>
                  <a:lnTo>
                    <a:pt x="254" y="191"/>
                  </a:lnTo>
                  <a:lnTo>
                    <a:pt x="254" y="191"/>
                  </a:lnTo>
                  <a:lnTo>
                    <a:pt x="255" y="190"/>
                  </a:lnTo>
                  <a:lnTo>
                    <a:pt x="255" y="191"/>
                  </a:lnTo>
                  <a:lnTo>
                    <a:pt x="255" y="192"/>
                  </a:lnTo>
                  <a:lnTo>
                    <a:pt x="254" y="194"/>
                  </a:lnTo>
                  <a:lnTo>
                    <a:pt x="254" y="194"/>
                  </a:lnTo>
                  <a:lnTo>
                    <a:pt x="254" y="195"/>
                  </a:lnTo>
                  <a:lnTo>
                    <a:pt x="253" y="195"/>
                  </a:lnTo>
                  <a:lnTo>
                    <a:pt x="253" y="194"/>
                  </a:lnTo>
                  <a:lnTo>
                    <a:pt x="251" y="192"/>
                  </a:lnTo>
                  <a:lnTo>
                    <a:pt x="250" y="191"/>
                  </a:lnTo>
                  <a:lnTo>
                    <a:pt x="249" y="192"/>
                  </a:lnTo>
                  <a:lnTo>
                    <a:pt x="250" y="192"/>
                  </a:lnTo>
                  <a:lnTo>
                    <a:pt x="250" y="194"/>
                  </a:lnTo>
                  <a:lnTo>
                    <a:pt x="250" y="195"/>
                  </a:lnTo>
                  <a:lnTo>
                    <a:pt x="251" y="196"/>
                  </a:lnTo>
                  <a:lnTo>
                    <a:pt x="253" y="198"/>
                  </a:lnTo>
                  <a:lnTo>
                    <a:pt x="250" y="198"/>
                  </a:lnTo>
                  <a:lnTo>
                    <a:pt x="250" y="196"/>
                  </a:lnTo>
                  <a:lnTo>
                    <a:pt x="249" y="196"/>
                  </a:lnTo>
                  <a:lnTo>
                    <a:pt x="249" y="198"/>
                  </a:lnTo>
                  <a:lnTo>
                    <a:pt x="249" y="199"/>
                  </a:lnTo>
                  <a:lnTo>
                    <a:pt x="247" y="200"/>
                  </a:lnTo>
                  <a:lnTo>
                    <a:pt x="247" y="200"/>
                  </a:lnTo>
                  <a:lnTo>
                    <a:pt x="246" y="200"/>
                  </a:lnTo>
                  <a:lnTo>
                    <a:pt x="247" y="201"/>
                  </a:lnTo>
                  <a:lnTo>
                    <a:pt x="246" y="201"/>
                  </a:lnTo>
                  <a:lnTo>
                    <a:pt x="244" y="201"/>
                  </a:lnTo>
                  <a:lnTo>
                    <a:pt x="244" y="203"/>
                  </a:lnTo>
                  <a:lnTo>
                    <a:pt x="244" y="204"/>
                  </a:lnTo>
                  <a:lnTo>
                    <a:pt x="242" y="205"/>
                  </a:lnTo>
                  <a:lnTo>
                    <a:pt x="242" y="207"/>
                  </a:lnTo>
                  <a:lnTo>
                    <a:pt x="241" y="205"/>
                  </a:lnTo>
                  <a:lnTo>
                    <a:pt x="240" y="207"/>
                  </a:lnTo>
                  <a:lnTo>
                    <a:pt x="240" y="207"/>
                  </a:lnTo>
                  <a:lnTo>
                    <a:pt x="240" y="208"/>
                  </a:lnTo>
                  <a:lnTo>
                    <a:pt x="240" y="208"/>
                  </a:lnTo>
                  <a:lnTo>
                    <a:pt x="240" y="209"/>
                  </a:lnTo>
                  <a:lnTo>
                    <a:pt x="241" y="208"/>
                  </a:lnTo>
                  <a:lnTo>
                    <a:pt x="242" y="208"/>
                  </a:lnTo>
                  <a:lnTo>
                    <a:pt x="242" y="207"/>
                  </a:lnTo>
                  <a:lnTo>
                    <a:pt x="242" y="207"/>
                  </a:lnTo>
                  <a:lnTo>
                    <a:pt x="244" y="207"/>
                  </a:lnTo>
                  <a:lnTo>
                    <a:pt x="242" y="207"/>
                  </a:lnTo>
                  <a:lnTo>
                    <a:pt x="242" y="208"/>
                  </a:lnTo>
                  <a:lnTo>
                    <a:pt x="241" y="209"/>
                  </a:lnTo>
                  <a:lnTo>
                    <a:pt x="241" y="211"/>
                  </a:lnTo>
                  <a:lnTo>
                    <a:pt x="241" y="211"/>
                  </a:lnTo>
                  <a:lnTo>
                    <a:pt x="240" y="212"/>
                  </a:lnTo>
                  <a:lnTo>
                    <a:pt x="240" y="213"/>
                  </a:lnTo>
                  <a:lnTo>
                    <a:pt x="240" y="213"/>
                  </a:lnTo>
                  <a:lnTo>
                    <a:pt x="238" y="213"/>
                  </a:lnTo>
                  <a:lnTo>
                    <a:pt x="238" y="213"/>
                  </a:lnTo>
                  <a:lnTo>
                    <a:pt x="238" y="215"/>
                  </a:lnTo>
                  <a:lnTo>
                    <a:pt x="237" y="216"/>
                  </a:lnTo>
                  <a:lnTo>
                    <a:pt x="237" y="216"/>
                  </a:lnTo>
                  <a:lnTo>
                    <a:pt x="236" y="215"/>
                  </a:lnTo>
                  <a:lnTo>
                    <a:pt x="234" y="215"/>
                  </a:lnTo>
                  <a:lnTo>
                    <a:pt x="233" y="216"/>
                  </a:lnTo>
                  <a:lnTo>
                    <a:pt x="234" y="213"/>
                  </a:lnTo>
                  <a:lnTo>
                    <a:pt x="234" y="213"/>
                  </a:lnTo>
                  <a:lnTo>
                    <a:pt x="233" y="213"/>
                  </a:lnTo>
                  <a:lnTo>
                    <a:pt x="232" y="215"/>
                  </a:lnTo>
                  <a:lnTo>
                    <a:pt x="233" y="217"/>
                  </a:lnTo>
                  <a:lnTo>
                    <a:pt x="233" y="220"/>
                  </a:lnTo>
                  <a:lnTo>
                    <a:pt x="233" y="220"/>
                  </a:lnTo>
                  <a:lnTo>
                    <a:pt x="232" y="220"/>
                  </a:lnTo>
                  <a:lnTo>
                    <a:pt x="232" y="220"/>
                  </a:lnTo>
                  <a:lnTo>
                    <a:pt x="230" y="221"/>
                  </a:lnTo>
                  <a:lnTo>
                    <a:pt x="232" y="219"/>
                  </a:lnTo>
                  <a:lnTo>
                    <a:pt x="230" y="217"/>
                  </a:lnTo>
                  <a:lnTo>
                    <a:pt x="229" y="219"/>
                  </a:lnTo>
                  <a:lnTo>
                    <a:pt x="226" y="219"/>
                  </a:lnTo>
                  <a:lnTo>
                    <a:pt x="226" y="220"/>
                  </a:lnTo>
                  <a:lnTo>
                    <a:pt x="226" y="221"/>
                  </a:lnTo>
                  <a:lnTo>
                    <a:pt x="226" y="222"/>
                  </a:lnTo>
                  <a:lnTo>
                    <a:pt x="226" y="222"/>
                  </a:lnTo>
                  <a:lnTo>
                    <a:pt x="228" y="222"/>
                  </a:lnTo>
                  <a:lnTo>
                    <a:pt x="226" y="224"/>
                  </a:lnTo>
                  <a:lnTo>
                    <a:pt x="226" y="224"/>
                  </a:lnTo>
                  <a:lnTo>
                    <a:pt x="225" y="222"/>
                  </a:lnTo>
                  <a:lnTo>
                    <a:pt x="225" y="224"/>
                  </a:lnTo>
                  <a:lnTo>
                    <a:pt x="225" y="224"/>
                  </a:lnTo>
                  <a:lnTo>
                    <a:pt x="225" y="224"/>
                  </a:lnTo>
                  <a:lnTo>
                    <a:pt x="225" y="225"/>
                  </a:lnTo>
                  <a:lnTo>
                    <a:pt x="225" y="225"/>
                  </a:lnTo>
                  <a:lnTo>
                    <a:pt x="224" y="225"/>
                  </a:lnTo>
                  <a:lnTo>
                    <a:pt x="221" y="226"/>
                  </a:lnTo>
                  <a:lnTo>
                    <a:pt x="219" y="225"/>
                  </a:lnTo>
                  <a:lnTo>
                    <a:pt x="219" y="222"/>
                  </a:lnTo>
                  <a:lnTo>
                    <a:pt x="217" y="222"/>
                  </a:lnTo>
                  <a:lnTo>
                    <a:pt x="217" y="222"/>
                  </a:lnTo>
                  <a:lnTo>
                    <a:pt x="217" y="221"/>
                  </a:lnTo>
                  <a:lnTo>
                    <a:pt x="216" y="221"/>
                  </a:lnTo>
                  <a:lnTo>
                    <a:pt x="216" y="221"/>
                  </a:lnTo>
                  <a:lnTo>
                    <a:pt x="215" y="220"/>
                  </a:lnTo>
                  <a:lnTo>
                    <a:pt x="213" y="221"/>
                  </a:lnTo>
                  <a:lnTo>
                    <a:pt x="213" y="222"/>
                  </a:lnTo>
                  <a:lnTo>
                    <a:pt x="215" y="224"/>
                  </a:lnTo>
                  <a:lnTo>
                    <a:pt x="215" y="225"/>
                  </a:lnTo>
                  <a:lnTo>
                    <a:pt x="215" y="226"/>
                  </a:lnTo>
                  <a:lnTo>
                    <a:pt x="215" y="228"/>
                  </a:lnTo>
                  <a:lnTo>
                    <a:pt x="215" y="229"/>
                  </a:lnTo>
                  <a:lnTo>
                    <a:pt x="216" y="230"/>
                  </a:lnTo>
                  <a:lnTo>
                    <a:pt x="215" y="232"/>
                  </a:lnTo>
                  <a:lnTo>
                    <a:pt x="213" y="232"/>
                  </a:lnTo>
                  <a:lnTo>
                    <a:pt x="212" y="230"/>
                  </a:lnTo>
                  <a:lnTo>
                    <a:pt x="211" y="230"/>
                  </a:lnTo>
                  <a:lnTo>
                    <a:pt x="209" y="230"/>
                  </a:lnTo>
                  <a:lnTo>
                    <a:pt x="208" y="230"/>
                  </a:lnTo>
                  <a:lnTo>
                    <a:pt x="208" y="233"/>
                  </a:lnTo>
                  <a:lnTo>
                    <a:pt x="208" y="233"/>
                  </a:lnTo>
                  <a:lnTo>
                    <a:pt x="208" y="234"/>
                  </a:lnTo>
                  <a:lnTo>
                    <a:pt x="209" y="234"/>
                  </a:lnTo>
                  <a:lnTo>
                    <a:pt x="209" y="236"/>
                  </a:lnTo>
                  <a:lnTo>
                    <a:pt x="208" y="237"/>
                  </a:lnTo>
                  <a:lnTo>
                    <a:pt x="208" y="237"/>
                  </a:lnTo>
                  <a:lnTo>
                    <a:pt x="207" y="238"/>
                  </a:lnTo>
                  <a:lnTo>
                    <a:pt x="207" y="237"/>
                  </a:lnTo>
                  <a:lnTo>
                    <a:pt x="207" y="237"/>
                  </a:lnTo>
                  <a:lnTo>
                    <a:pt x="206" y="236"/>
                  </a:lnTo>
                  <a:lnTo>
                    <a:pt x="204" y="236"/>
                  </a:lnTo>
                  <a:lnTo>
                    <a:pt x="204" y="234"/>
                  </a:lnTo>
                  <a:lnTo>
                    <a:pt x="204" y="233"/>
                  </a:lnTo>
                  <a:lnTo>
                    <a:pt x="206" y="233"/>
                  </a:lnTo>
                  <a:lnTo>
                    <a:pt x="207" y="233"/>
                  </a:lnTo>
                  <a:lnTo>
                    <a:pt x="207" y="232"/>
                  </a:lnTo>
                  <a:lnTo>
                    <a:pt x="207" y="232"/>
                  </a:lnTo>
                  <a:lnTo>
                    <a:pt x="206" y="230"/>
                  </a:lnTo>
                  <a:lnTo>
                    <a:pt x="204" y="230"/>
                  </a:lnTo>
                  <a:lnTo>
                    <a:pt x="203" y="230"/>
                  </a:lnTo>
                  <a:lnTo>
                    <a:pt x="202" y="232"/>
                  </a:lnTo>
                  <a:lnTo>
                    <a:pt x="202" y="233"/>
                  </a:lnTo>
                  <a:lnTo>
                    <a:pt x="202" y="234"/>
                  </a:lnTo>
                  <a:lnTo>
                    <a:pt x="202" y="234"/>
                  </a:lnTo>
                  <a:lnTo>
                    <a:pt x="203" y="234"/>
                  </a:lnTo>
                  <a:lnTo>
                    <a:pt x="203" y="234"/>
                  </a:lnTo>
                  <a:lnTo>
                    <a:pt x="203" y="236"/>
                  </a:lnTo>
                  <a:lnTo>
                    <a:pt x="202" y="236"/>
                  </a:lnTo>
                  <a:lnTo>
                    <a:pt x="200" y="236"/>
                  </a:lnTo>
                  <a:lnTo>
                    <a:pt x="200" y="237"/>
                  </a:lnTo>
                  <a:lnTo>
                    <a:pt x="199" y="237"/>
                  </a:lnTo>
                  <a:lnTo>
                    <a:pt x="199" y="238"/>
                  </a:lnTo>
                  <a:lnTo>
                    <a:pt x="200" y="238"/>
                  </a:lnTo>
                  <a:lnTo>
                    <a:pt x="202" y="238"/>
                  </a:lnTo>
                  <a:lnTo>
                    <a:pt x="203" y="239"/>
                  </a:lnTo>
                  <a:lnTo>
                    <a:pt x="202" y="242"/>
                  </a:lnTo>
                  <a:lnTo>
                    <a:pt x="200" y="241"/>
                  </a:lnTo>
                  <a:lnTo>
                    <a:pt x="199" y="241"/>
                  </a:lnTo>
                  <a:lnTo>
                    <a:pt x="199" y="242"/>
                  </a:lnTo>
                  <a:lnTo>
                    <a:pt x="199" y="242"/>
                  </a:lnTo>
                  <a:lnTo>
                    <a:pt x="199" y="243"/>
                  </a:lnTo>
                  <a:lnTo>
                    <a:pt x="198" y="245"/>
                  </a:lnTo>
                  <a:lnTo>
                    <a:pt x="195" y="243"/>
                  </a:lnTo>
                  <a:lnTo>
                    <a:pt x="195" y="242"/>
                  </a:lnTo>
                  <a:lnTo>
                    <a:pt x="196" y="241"/>
                  </a:lnTo>
                  <a:lnTo>
                    <a:pt x="196" y="241"/>
                  </a:lnTo>
                  <a:lnTo>
                    <a:pt x="198" y="241"/>
                  </a:lnTo>
                  <a:lnTo>
                    <a:pt x="198" y="239"/>
                  </a:lnTo>
                  <a:lnTo>
                    <a:pt x="198" y="238"/>
                  </a:lnTo>
                  <a:lnTo>
                    <a:pt x="196" y="239"/>
                  </a:lnTo>
                  <a:lnTo>
                    <a:pt x="195" y="241"/>
                  </a:lnTo>
                  <a:lnTo>
                    <a:pt x="195" y="241"/>
                  </a:lnTo>
                  <a:lnTo>
                    <a:pt x="192" y="242"/>
                  </a:lnTo>
                  <a:lnTo>
                    <a:pt x="194" y="241"/>
                  </a:lnTo>
                  <a:lnTo>
                    <a:pt x="194" y="239"/>
                  </a:lnTo>
                  <a:lnTo>
                    <a:pt x="192" y="239"/>
                  </a:lnTo>
                  <a:lnTo>
                    <a:pt x="191" y="239"/>
                  </a:lnTo>
                  <a:lnTo>
                    <a:pt x="190" y="239"/>
                  </a:lnTo>
                  <a:lnTo>
                    <a:pt x="189" y="241"/>
                  </a:lnTo>
                  <a:lnTo>
                    <a:pt x="189" y="242"/>
                  </a:lnTo>
                  <a:lnTo>
                    <a:pt x="189" y="242"/>
                  </a:lnTo>
                  <a:lnTo>
                    <a:pt x="189" y="242"/>
                  </a:lnTo>
                  <a:lnTo>
                    <a:pt x="190" y="243"/>
                  </a:lnTo>
                  <a:lnTo>
                    <a:pt x="186" y="245"/>
                  </a:lnTo>
                  <a:lnTo>
                    <a:pt x="185" y="246"/>
                  </a:lnTo>
                  <a:lnTo>
                    <a:pt x="183" y="247"/>
                  </a:lnTo>
                  <a:lnTo>
                    <a:pt x="182" y="247"/>
                  </a:lnTo>
                  <a:lnTo>
                    <a:pt x="182" y="247"/>
                  </a:lnTo>
                  <a:lnTo>
                    <a:pt x="181" y="247"/>
                  </a:lnTo>
                  <a:lnTo>
                    <a:pt x="179" y="247"/>
                  </a:lnTo>
                  <a:lnTo>
                    <a:pt x="179" y="247"/>
                  </a:lnTo>
                  <a:lnTo>
                    <a:pt x="181" y="246"/>
                  </a:lnTo>
                  <a:lnTo>
                    <a:pt x="182" y="246"/>
                  </a:lnTo>
                  <a:lnTo>
                    <a:pt x="185" y="245"/>
                  </a:lnTo>
                  <a:lnTo>
                    <a:pt x="186" y="243"/>
                  </a:lnTo>
                  <a:lnTo>
                    <a:pt x="187" y="242"/>
                  </a:lnTo>
                  <a:lnTo>
                    <a:pt x="187" y="241"/>
                  </a:lnTo>
                  <a:lnTo>
                    <a:pt x="187" y="241"/>
                  </a:lnTo>
                  <a:lnTo>
                    <a:pt x="189" y="239"/>
                  </a:lnTo>
                  <a:lnTo>
                    <a:pt x="189" y="239"/>
                  </a:lnTo>
                  <a:lnTo>
                    <a:pt x="190" y="239"/>
                  </a:lnTo>
                  <a:lnTo>
                    <a:pt x="190" y="238"/>
                  </a:lnTo>
                  <a:lnTo>
                    <a:pt x="189" y="238"/>
                  </a:lnTo>
                  <a:lnTo>
                    <a:pt x="187" y="237"/>
                  </a:lnTo>
                  <a:lnTo>
                    <a:pt x="186" y="236"/>
                  </a:lnTo>
                  <a:lnTo>
                    <a:pt x="185" y="234"/>
                  </a:lnTo>
                  <a:lnTo>
                    <a:pt x="183" y="236"/>
                  </a:lnTo>
                  <a:lnTo>
                    <a:pt x="183" y="237"/>
                  </a:lnTo>
                  <a:lnTo>
                    <a:pt x="183" y="238"/>
                  </a:lnTo>
                  <a:lnTo>
                    <a:pt x="185" y="238"/>
                  </a:lnTo>
                  <a:lnTo>
                    <a:pt x="186" y="239"/>
                  </a:lnTo>
                  <a:lnTo>
                    <a:pt x="182" y="241"/>
                  </a:lnTo>
                  <a:lnTo>
                    <a:pt x="179" y="242"/>
                  </a:lnTo>
                  <a:lnTo>
                    <a:pt x="178" y="245"/>
                  </a:lnTo>
                  <a:lnTo>
                    <a:pt x="177" y="243"/>
                  </a:lnTo>
                  <a:lnTo>
                    <a:pt x="177" y="243"/>
                  </a:lnTo>
                  <a:lnTo>
                    <a:pt x="178" y="242"/>
                  </a:lnTo>
                  <a:lnTo>
                    <a:pt x="172" y="245"/>
                  </a:lnTo>
                  <a:lnTo>
                    <a:pt x="166" y="246"/>
                  </a:lnTo>
                  <a:lnTo>
                    <a:pt x="166" y="246"/>
                  </a:lnTo>
                  <a:lnTo>
                    <a:pt x="166" y="247"/>
                  </a:lnTo>
                  <a:lnTo>
                    <a:pt x="165" y="247"/>
                  </a:lnTo>
                  <a:lnTo>
                    <a:pt x="165" y="249"/>
                  </a:lnTo>
                  <a:lnTo>
                    <a:pt x="164" y="249"/>
                  </a:lnTo>
                  <a:lnTo>
                    <a:pt x="164" y="247"/>
                  </a:lnTo>
                  <a:lnTo>
                    <a:pt x="162" y="246"/>
                  </a:lnTo>
                  <a:lnTo>
                    <a:pt x="162" y="247"/>
                  </a:lnTo>
                  <a:lnTo>
                    <a:pt x="161" y="246"/>
                  </a:lnTo>
                  <a:lnTo>
                    <a:pt x="161" y="246"/>
                  </a:lnTo>
                  <a:lnTo>
                    <a:pt x="161" y="245"/>
                  </a:lnTo>
                  <a:lnTo>
                    <a:pt x="160" y="245"/>
                  </a:lnTo>
                  <a:lnTo>
                    <a:pt x="156" y="249"/>
                  </a:lnTo>
                  <a:lnTo>
                    <a:pt x="152" y="250"/>
                  </a:lnTo>
                  <a:lnTo>
                    <a:pt x="149" y="250"/>
                  </a:lnTo>
                  <a:lnTo>
                    <a:pt x="145" y="251"/>
                  </a:lnTo>
                  <a:lnTo>
                    <a:pt x="143" y="253"/>
                  </a:lnTo>
                  <a:lnTo>
                    <a:pt x="140" y="254"/>
                  </a:lnTo>
                  <a:lnTo>
                    <a:pt x="139" y="253"/>
                  </a:lnTo>
                  <a:lnTo>
                    <a:pt x="137" y="251"/>
                  </a:lnTo>
                  <a:lnTo>
                    <a:pt x="137" y="250"/>
                  </a:lnTo>
                  <a:lnTo>
                    <a:pt x="136" y="250"/>
                  </a:lnTo>
                  <a:lnTo>
                    <a:pt x="136" y="250"/>
                  </a:lnTo>
                  <a:lnTo>
                    <a:pt x="136" y="251"/>
                  </a:lnTo>
                  <a:lnTo>
                    <a:pt x="136" y="251"/>
                  </a:lnTo>
                  <a:lnTo>
                    <a:pt x="136" y="251"/>
                  </a:lnTo>
                  <a:lnTo>
                    <a:pt x="135" y="251"/>
                  </a:lnTo>
                  <a:lnTo>
                    <a:pt x="135" y="251"/>
                  </a:lnTo>
                  <a:lnTo>
                    <a:pt x="135" y="251"/>
                  </a:lnTo>
                  <a:lnTo>
                    <a:pt x="132" y="251"/>
                  </a:lnTo>
                  <a:lnTo>
                    <a:pt x="131" y="251"/>
                  </a:lnTo>
                  <a:lnTo>
                    <a:pt x="130" y="253"/>
                  </a:lnTo>
                  <a:lnTo>
                    <a:pt x="128" y="254"/>
                  </a:lnTo>
                  <a:lnTo>
                    <a:pt x="130" y="251"/>
                  </a:lnTo>
                  <a:lnTo>
                    <a:pt x="128" y="251"/>
                  </a:lnTo>
                  <a:lnTo>
                    <a:pt x="128" y="253"/>
                  </a:lnTo>
                  <a:lnTo>
                    <a:pt x="127" y="251"/>
                  </a:lnTo>
                  <a:lnTo>
                    <a:pt x="127" y="251"/>
                  </a:lnTo>
                  <a:lnTo>
                    <a:pt x="127" y="250"/>
                  </a:lnTo>
                  <a:lnTo>
                    <a:pt x="126" y="250"/>
                  </a:lnTo>
                  <a:lnTo>
                    <a:pt x="124" y="250"/>
                  </a:lnTo>
                  <a:lnTo>
                    <a:pt x="123" y="251"/>
                  </a:lnTo>
                  <a:lnTo>
                    <a:pt x="122" y="251"/>
                  </a:lnTo>
                  <a:lnTo>
                    <a:pt x="123" y="253"/>
                  </a:lnTo>
                  <a:lnTo>
                    <a:pt x="120" y="254"/>
                  </a:lnTo>
                  <a:lnTo>
                    <a:pt x="117" y="254"/>
                  </a:lnTo>
                  <a:lnTo>
                    <a:pt x="114" y="255"/>
                  </a:lnTo>
                  <a:lnTo>
                    <a:pt x="114" y="254"/>
                  </a:lnTo>
                  <a:lnTo>
                    <a:pt x="111" y="255"/>
                  </a:lnTo>
                  <a:lnTo>
                    <a:pt x="111" y="254"/>
                  </a:lnTo>
                  <a:lnTo>
                    <a:pt x="110" y="253"/>
                  </a:lnTo>
                  <a:lnTo>
                    <a:pt x="109" y="254"/>
                  </a:lnTo>
                  <a:lnTo>
                    <a:pt x="114" y="249"/>
                  </a:lnTo>
                  <a:lnTo>
                    <a:pt x="114" y="250"/>
                  </a:lnTo>
                  <a:lnTo>
                    <a:pt x="114" y="251"/>
                  </a:lnTo>
                  <a:lnTo>
                    <a:pt x="113" y="251"/>
                  </a:lnTo>
                  <a:lnTo>
                    <a:pt x="114" y="253"/>
                  </a:lnTo>
                  <a:lnTo>
                    <a:pt x="114" y="254"/>
                  </a:lnTo>
                  <a:lnTo>
                    <a:pt x="117" y="253"/>
                  </a:lnTo>
                  <a:lnTo>
                    <a:pt x="118" y="253"/>
                  </a:lnTo>
                  <a:lnTo>
                    <a:pt x="118" y="251"/>
                  </a:lnTo>
                  <a:lnTo>
                    <a:pt x="117" y="251"/>
                  </a:lnTo>
                  <a:lnTo>
                    <a:pt x="115" y="253"/>
                  </a:lnTo>
                  <a:lnTo>
                    <a:pt x="115" y="251"/>
                  </a:lnTo>
                  <a:lnTo>
                    <a:pt x="117" y="250"/>
                  </a:lnTo>
                  <a:lnTo>
                    <a:pt x="117" y="250"/>
                  </a:lnTo>
                  <a:lnTo>
                    <a:pt x="118" y="249"/>
                  </a:lnTo>
                  <a:lnTo>
                    <a:pt x="117" y="249"/>
                  </a:lnTo>
                  <a:lnTo>
                    <a:pt x="118" y="247"/>
                  </a:lnTo>
                  <a:lnTo>
                    <a:pt x="120" y="246"/>
                  </a:lnTo>
                  <a:lnTo>
                    <a:pt x="120" y="247"/>
                  </a:lnTo>
                  <a:lnTo>
                    <a:pt x="120" y="247"/>
                  </a:lnTo>
                  <a:lnTo>
                    <a:pt x="120" y="249"/>
                  </a:lnTo>
                  <a:lnTo>
                    <a:pt x="122" y="247"/>
                  </a:lnTo>
                  <a:lnTo>
                    <a:pt x="123" y="246"/>
                  </a:lnTo>
                  <a:lnTo>
                    <a:pt x="126" y="246"/>
                  </a:lnTo>
                  <a:lnTo>
                    <a:pt x="127" y="246"/>
                  </a:lnTo>
                  <a:lnTo>
                    <a:pt x="128" y="245"/>
                  </a:lnTo>
                  <a:lnTo>
                    <a:pt x="131" y="243"/>
                  </a:lnTo>
                  <a:lnTo>
                    <a:pt x="134" y="243"/>
                  </a:lnTo>
                  <a:lnTo>
                    <a:pt x="131" y="246"/>
                  </a:lnTo>
                  <a:lnTo>
                    <a:pt x="130" y="249"/>
                  </a:lnTo>
                  <a:lnTo>
                    <a:pt x="131" y="249"/>
                  </a:lnTo>
                  <a:lnTo>
                    <a:pt x="132" y="249"/>
                  </a:lnTo>
                  <a:lnTo>
                    <a:pt x="134" y="249"/>
                  </a:lnTo>
                  <a:lnTo>
                    <a:pt x="134" y="247"/>
                  </a:lnTo>
                  <a:lnTo>
                    <a:pt x="135" y="245"/>
                  </a:lnTo>
                  <a:lnTo>
                    <a:pt x="136" y="243"/>
                  </a:lnTo>
                  <a:lnTo>
                    <a:pt x="137" y="245"/>
                  </a:lnTo>
                  <a:lnTo>
                    <a:pt x="139" y="243"/>
                  </a:lnTo>
                  <a:lnTo>
                    <a:pt x="139" y="242"/>
                  </a:lnTo>
                  <a:lnTo>
                    <a:pt x="140" y="241"/>
                  </a:lnTo>
                  <a:lnTo>
                    <a:pt x="141" y="241"/>
                  </a:lnTo>
                  <a:lnTo>
                    <a:pt x="149" y="239"/>
                  </a:lnTo>
                  <a:lnTo>
                    <a:pt x="156" y="238"/>
                  </a:lnTo>
                  <a:lnTo>
                    <a:pt x="156" y="239"/>
                  </a:lnTo>
                  <a:lnTo>
                    <a:pt x="157" y="238"/>
                  </a:lnTo>
                  <a:lnTo>
                    <a:pt x="158" y="237"/>
                  </a:lnTo>
                  <a:lnTo>
                    <a:pt x="161" y="236"/>
                  </a:lnTo>
                  <a:lnTo>
                    <a:pt x="162" y="236"/>
                  </a:lnTo>
                  <a:lnTo>
                    <a:pt x="165" y="234"/>
                  </a:lnTo>
                  <a:lnTo>
                    <a:pt x="168" y="234"/>
                  </a:lnTo>
                  <a:lnTo>
                    <a:pt x="170" y="233"/>
                  </a:lnTo>
                  <a:lnTo>
                    <a:pt x="173" y="232"/>
                  </a:lnTo>
                  <a:lnTo>
                    <a:pt x="175" y="230"/>
                  </a:lnTo>
                  <a:lnTo>
                    <a:pt x="177" y="230"/>
                  </a:lnTo>
                  <a:lnTo>
                    <a:pt x="198" y="219"/>
                  </a:lnTo>
                  <a:lnTo>
                    <a:pt x="198" y="221"/>
                  </a:lnTo>
                  <a:lnTo>
                    <a:pt x="199" y="221"/>
                  </a:lnTo>
                  <a:lnTo>
                    <a:pt x="199" y="221"/>
                  </a:lnTo>
                  <a:lnTo>
                    <a:pt x="200" y="221"/>
                  </a:lnTo>
                  <a:lnTo>
                    <a:pt x="200" y="221"/>
                  </a:lnTo>
                  <a:lnTo>
                    <a:pt x="200" y="220"/>
                  </a:lnTo>
                  <a:lnTo>
                    <a:pt x="200" y="220"/>
                  </a:lnTo>
                  <a:lnTo>
                    <a:pt x="200" y="219"/>
                  </a:lnTo>
                  <a:lnTo>
                    <a:pt x="202" y="217"/>
                  </a:lnTo>
                  <a:lnTo>
                    <a:pt x="202" y="216"/>
                  </a:lnTo>
                  <a:lnTo>
                    <a:pt x="204" y="215"/>
                  </a:lnTo>
                  <a:lnTo>
                    <a:pt x="207" y="213"/>
                  </a:lnTo>
                  <a:lnTo>
                    <a:pt x="208" y="211"/>
                  </a:lnTo>
                  <a:lnTo>
                    <a:pt x="211" y="208"/>
                  </a:lnTo>
                  <a:lnTo>
                    <a:pt x="211" y="209"/>
                  </a:lnTo>
                  <a:lnTo>
                    <a:pt x="212" y="207"/>
                  </a:lnTo>
                  <a:lnTo>
                    <a:pt x="213" y="205"/>
                  </a:lnTo>
                  <a:lnTo>
                    <a:pt x="216" y="204"/>
                  </a:lnTo>
                  <a:lnTo>
                    <a:pt x="219" y="203"/>
                  </a:lnTo>
                  <a:lnTo>
                    <a:pt x="220" y="201"/>
                  </a:lnTo>
                  <a:lnTo>
                    <a:pt x="221" y="201"/>
                  </a:lnTo>
                  <a:lnTo>
                    <a:pt x="223" y="201"/>
                  </a:lnTo>
                  <a:lnTo>
                    <a:pt x="224" y="201"/>
                  </a:lnTo>
                  <a:lnTo>
                    <a:pt x="224" y="199"/>
                  </a:lnTo>
                  <a:lnTo>
                    <a:pt x="224" y="196"/>
                  </a:lnTo>
                  <a:lnTo>
                    <a:pt x="225" y="194"/>
                  </a:lnTo>
                  <a:lnTo>
                    <a:pt x="228" y="192"/>
                  </a:lnTo>
                  <a:lnTo>
                    <a:pt x="230" y="190"/>
                  </a:lnTo>
                  <a:lnTo>
                    <a:pt x="232" y="188"/>
                  </a:lnTo>
                  <a:lnTo>
                    <a:pt x="238" y="175"/>
                  </a:lnTo>
                  <a:lnTo>
                    <a:pt x="244" y="164"/>
                  </a:lnTo>
                  <a:lnTo>
                    <a:pt x="246" y="164"/>
                  </a:lnTo>
                  <a:lnTo>
                    <a:pt x="247" y="153"/>
                  </a:lnTo>
                  <a:lnTo>
                    <a:pt x="250" y="144"/>
                  </a:lnTo>
                  <a:lnTo>
                    <a:pt x="251" y="136"/>
                  </a:lnTo>
                  <a:lnTo>
                    <a:pt x="254" y="137"/>
                  </a:lnTo>
                  <a:lnTo>
                    <a:pt x="255" y="135"/>
                  </a:lnTo>
                  <a:lnTo>
                    <a:pt x="254" y="133"/>
                  </a:lnTo>
                  <a:lnTo>
                    <a:pt x="254" y="132"/>
                  </a:lnTo>
                  <a:lnTo>
                    <a:pt x="253" y="132"/>
                  </a:lnTo>
                  <a:lnTo>
                    <a:pt x="253" y="129"/>
                  </a:lnTo>
                  <a:lnTo>
                    <a:pt x="253" y="128"/>
                  </a:lnTo>
                  <a:lnTo>
                    <a:pt x="253" y="127"/>
                  </a:lnTo>
                  <a:lnTo>
                    <a:pt x="253" y="126"/>
                  </a:lnTo>
                  <a:lnTo>
                    <a:pt x="254" y="124"/>
                  </a:lnTo>
                  <a:lnTo>
                    <a:pt x="254" y="123"/>
                  </a:lnTo>
                  <a:lnTo>
                    <a:pt x="254" y="122"/>
                  </a:lnTo>
                  <a:lnTo>
                    <a:pt x="253" y="120"/>
                  </a:lnTo>
                  <a:lnTo>
                    <a:pt x="253" y="119"/>
                  </a:lnTo>
                  <a:lnTo>
                    <a:pt x="253" y="115"/>
                  </a:lnTo>
                  <a:lnTo>
                    <a:pt x="253" y="112"/>
                  </a:lnTo>
                  <a:lnTo>
                    <a:pt x="253" y="109"/>
                  </a:lnTo>
                  <a:lnTo>
                    <a:pt x="254" y="110"/>
                  </a:lnTo>
                  <a:lnTo>
                    <a:pt x="254" y="109"/>
                  </a:lnTo>
                  <a:lnTo>
                    <a:pt x="254" y="109"/>
                  </a:lnTo>
                  <a:lnTo>
                    <a:pt x="254" y="107"/>
                  </a:lnTo>
                  <a:lnTo>
                    <a:pt x="254" y="106"/>
                  </a:lnTo>
                  <a:lnTo>
                    <a:pt x="254" y="105"/>
                  </a:lnTo>
                  <a:lnTo>
                    <a:pt x="254" y="103"/>
                  </a:lnTo>
                  <a:lnTo>
                    <a:pt x="253" y="103"/>
                  </a:lnTo>
                  <a:lnTo>
                    <a:pt x="251" y="103"/>
                  </a:lnTo>
                  <a:lnTo>
                    <a:pt x="251" y="101"/>
                  </a:lnTo>
                  <a:lnTo>
                    <a:pt x="251" y="98"/>
                  </a:lnTo>
                  <a:lnTo>
                    <a:pt x="250" y="94"/>
                  </a:lnTo>
                  <a:lnTo>
                    <a:pt x="249" y="92"/>
                  </a:lnTo>
                  <a:lnTo>
                    <a:pt x="249" y="88"/>
                  </a:lnTo>
                  <a:lnTo>
                    <a:pt x="249" y="89"/>
                  </a:lnTo>
                  <a:lnTo>
                    <a:pt x="247" y="88"/>
                  </a:lnTo>
                  <a:lnTo>
                    <a:pt x="247" y="88"/>
                  </a:lnTo>
                  <a:lnTo>
                    <a:pt x="246" y="85"/>
                  </a:lnTo>
                  <a:lnTo>
                    <a:pt x="246" y="81"/>
                  </a:lnTo>
                  <a:lnTo>
                    <a:pt x="245" y="78"/>
                  </a:lnTo>
                  <a:lnTo>
                    <a:pt x="244" y="76"/>
                  </a:lnTo>
                  <a:lnTo>
                    <a:pt x="244" y="76"/>
                  </a:lnTo>
                  <a:lnTo>
                    <a:pt x="244" y="76"/>
                  </a:lnTo>
                  <a:lnTo>
                    <a:pt x="245" y="76"/>
                  </a:lnTo>
                  <a:lnTo>
                    <a:pt x="245" y="75"/>
                  </a:lnTo>
                  <a:lnTo>
                    <a:pt x="244" y="75"/>
                  </a:lnTo>
                  <a:lnTo>
                    <a:pt x="244" y="75"/>
                  </a:lnTo>
                  <a:lnTo>
                    <a:pt x="242" y="75"/>
                  </a:lnTo>
                  <a:lnTo>
                    <a:pt x="240" y="71"/>
                  </a:lnTo>
                  <a:lnTo>
                    <a:pt x="237" y="67"/>
                  </a:lnTo>
                  <a:lnTo>
                    <a:pt x="236" y="61"/>
                  </a:lnTo>
                  <a:lnTo>
                    <a:pt x="233" y="57"/>
                  </a:lnTo>
                  <a:lnTo>
                    <a:pt x="220" y="47"/>
                  </a:lnTo>
                  <a:lnTo>
                    <a:pt x="206" y="38"/>
                  </a:lnTo>
                  <a:lnTo>
                    <a:pt x="207" y="37"/>
                  </a:lnTo>
                  <a:lnTo>
                    <a:pt x="204" y="37"/>
                  </a:lnTo>
                  <a:lnTo>
                    <a:pt x="203" y="35"/>
                  </a:lnTo>
                  <a:lnTo>
                    <a:pt x="202" y="34"/>
                  </a:lnTo>
                  <a:lnTo>
                    <a:pt x="200" y="33"/>
                  </a:lnTo>
                  <a:lnTo>
                    <a:pt x="198" y="33"/>
                  </a:lnTo>
                  <a:lnTo>
                    <a:pt x="196" y="33"/>
                  </a:lnTo>
                  <a:lnTo>
                    <a:pt x="195" y="33"/>
                  </a:lnTo>
                  <a:lnTo>
                    <a:pt x="195" y="31"/>
                  </a:lnTo>
                  <a:lnTo>
                    <a:pt x="194" y="31"/>
                  </a:lnTo>
                  <a:lnTo>
                    <a:pt x="194" y="30"/>
                  </a:lnTo>
                  <a:lnTo>
                    <a:pt x="192" y="30"/>
                  </a:lnTo>
                  <a:lnTo>
                    <a:pt x="190" y="29"/>
                  </a:lnTo>
                  <a:lnTo>
                    <a:pt x="186" y="27"/>
                  </a:lnTo>
                  <a:lnTo>
                    <a:pt x="183" y="27"/>
                  </a:lnTo>
                  <a:lnTo>
                    <a:pt x="181" y="25"/>
                  </a:lnTo>
                  <a:lnTo>
                    <a:pt x="178" y="25"/>
                  </a:lnTo>
                  <a:lnTo>
                    <a:pt x="174" y="23"/>
                  </a:lnTo>
                  <a:lnTo>
                    <a:pt x="172" y="23"/>
                  </a:lnTo>
                  <a:lnTo>
                    <a:pt x="173" y="22"/>
                  </a:lnTo>
                  <a:lnTo>
                    <a:pt x="173" y="22"/>
                  </a:lnTo>
                  <a:lnTo>
                    <a:pt x="173" y="22"/>
                  </a:lnTo>
                  <a:lnTo>
                    <a:pt x="172" y="22"/>
                  </a:lnTo>
                  <a:lnTo>
                    <a:pt x="170" y="22"/>
                  </a:lnTo>
                  <a:lnTo>
                    <a:pt x="169" y="22"/>
                  </a:lnTo>
                  <a:lnTo>
                    <a:pt x="168" y="21"/>
                  </a:lnTo>
                  <a:lnTo>
                    <a:pt x="168" y="21"/>
                  </a:lnTo>
                  <a:lnTo>
                    <a:pt x="168" y="22"/>
                  </a:lnTo>
                  <a:lnTo>
                    <a:pt x="168" y="22"/>
                  </a:lnTo>
                  <a:lnTo>
                    <a:pt x="153" y="21"/>
                  </a:lnTo>
                  <a:lnTo>
                    <a:pt x="137" y="22"/>
                  </a:lnTo>
                  <a:lnTo>
                    <a:pt x="135" y="21"/>
                  </a:lnTo>
                  <a:lnTo>
                    <a:pt x="134" y="20"/>
                  </a:lnTo>
                  <a:lnTo>
                    <a:pt x="134" y="20"/>
                  </a:lnTo>
                  <a:lnTo>
                    <a:pt x="134" y="18"/>
                  </a:lnTo>
                  <a:lnTo>
                    <a:pt x="134" y="18"/>
                  </a:lnTo>
                  <a:lnTo>
                    <a:pt x="132" y="18"/>
                  </a:lnTo>
                  <a:lnTo>
                    <a:pt x="131" y="18"/>
                  </a:lnTo>
                  <a:lnTo>
                    <a:pt x="130" y="20"/>
                  </a:lnTo>
                  <a:lnTo>
                    <a:pt x="130" y="20"/>
                  </a:lnTo>
                  <a:lnTo>
                    <a:pt x="130" y="20"/>
                  </a:lnTo>
                  <a:lnTo>
                    <a:pt x="128" y="20"/>
                  </a:lnTo>
                  <a:lnTo>
                    <a:pt x="128" y="20"/>
                  </a:lnTo>
                  <a:lnTo>
                    <a:pt x="127" y="18"/>
                  </a:lnTo>
                  <a:lnTo>
                    <a:pt x="126" y="17"/>
                  </a:lnTo>
                  <a:lnTo>
                    <a:pt x="124" y="18"/>
                  </a:lnTo>
                  <a:lnTo>
                    <a:pt x="124" y="20"/>
                  </a:lnTo>
                  <a:lnTo>
                    <a:pt x="124" y="20"/>
                  </a:lnTo>
                  <a:lnTo>
                    <a:pt x="124" y="20"/>
                  </a:lnTo>
                  <a:lnTo>
                    <a:pt x="124" y="21"/>
                  </a:lnTo>
                  <a:lnTo>
                    <a:pt x="120" y="20"/>
                  </a:lnTo>
                  <a:lnTo>
                    <a:pt x="119" y="20"/>
                  </a:lnTo>
                  <a:lnTo>
                    <a:pt x="117" y="20"/>
                  </a:lnTo>
                  <a:lnTo>
                    <a:pt x="114" y="21"/>
                  </a:lnTo>
                  <a:lnTo>
                    <a:pt x="115" y="20"/>
                  </a:lnTo>
                  <a:lnTo>
                    <a:pt x="113" y="21"/>
                  </a:lnTo>
                  <a:lnTo>
                    <a:pt x="110" y="22"/>
                  </a:lnTo>
                  <a:lnTo>
                    <a:pt x="107" y="23"/>
                  </a:lnTo>
                  <a:lnTo>
                    <a:pt x="105" y="25"/>
                  </a:lnTo>
                  <a:lnTo>
                    <a:pt x="103" y="27"/>
                  </a:lnTo>
                  <a:lnTo>
                    <a:pt x="82" y="35"/>
                  </a:lnTo>
                  <a:lnTo>
                    <a:pt x="63" y="47"/>
                  </a:lnTo>
                  <a:lnTo>
                    <a:pt x="47" y="60"/>
                  </a:lnTo>
                  <a:lnTo>
                    <a:pt x="34" y="76"/>
                  </a:lnTo>
                  <a:lnTo>
                    <a:pt x="25" y="94"/>
                  </a:lnTo>
                  <a:lnTo>
                    <a:pt x="20" y="115"/>
                  </a:lnTo>
                  <a:lnTo>
                    <a:pt x="17" y="116"/>
                  </a:lnTo>
                  <a:lnTo>
                    <a:pt x="16" y="119"/>
                  </a:lnTo>
                  <a:lnTo>
                    <a:pt x="16" y="120"/>
                  </a:lnTo>
                  <a:lnTo>
                    <a:pt x="16" y="123"/>
                  </a:lnTo>
                  <a:lnTo>
                    <a:pt x="17" y="126"/>
                  </a:lnTo>
                  <a:lnTo>
                    <a:pt x="16" y="126"/>
                  </a:lnTo>
                  <a:lnTo>
                    <a:pt x="16" y="126"/>
                  </a:lnTo>
                  <a:lnTo>
                    <a:pt x="17" y="126"/>
                  </a:lnTo>
                  <a:lnTo>
                    <a:pt x="17" y="127"/>
                  </a:lnTo>
                  <a:lnTo>
                    <a:pt x="17" y="128"/>
                  </a:lnTo>
                  <a:lnTo>
                    <a:pt x="17" y="129"/>
                  </a:lnTo>
                  <a:lnTo>
                    <a:pt x="18" y="129"/>
                  </a:lnTo>
                  <a:lnTo>
                    <a:pt x="18" y="141"/>
                  </a:lnTo>
                  <a:lnTo>
                    <a:pt x="21" y="153"/>
                  </a:lnTo>
                  <a:lnTo>
                    <a:pt x="21" y="152"/>
                  </a:lnTo>
                  <a:lnTo>
                    <a:pt x="20" y="152"/>
                  </a:lnTo>
                  <a:lnTo>
                    <a:pt x="20" y="152"/>
                  </a:lnTo>
                  <a:lnTo>
                    <a:pt x="20" y="153"/>
                  </a:lnTo>
                  <a:lnTo>
                    <a:pt x="21" y="154"/>
                  </a:lnTo>
                  <a:lnTo>
                    <a:pt x="21" y="154"/>
                  </a:lnTo>
                  <a:lnTo>
                    <a:pt x="21" y="156"/>
                  </a:lnTo>
                  <a:lnTo>
                    <a:pt x="22" y="156"/>
                  </a:lnTo>
                  <a:lnTo>
                    <a:pt x="24" y="154"/>
                  </a:lnTo>
                  <a:lnTo>
                    <a:pt x="30" y="174"/>
                  </a:lnTo>
                  <a:lnTo>
                    <a:pt x="39" y="192"/>
                  </a:lnTo>
                  <a:lnTo>
                    <a:pt x="52" y="209"/>
                  </a:lnTo>
                  <a:lnTo>
                    <a:pt x="55" y="213"/>
                  </a:lnTo>
                  <a:lnTo>
                    <a:pt x="60" y="217"/>
                  </a:lnTo>
                  <a:lnTo>
                    <a:pt x="65" y="221"/>
                  </a:lnTo>
                  <a:lnTo>
                    <a:pt x="73" y="229"/>
                  </a:lnTo>
                  <a:lnTo>
                    <a:pt x="81" y="237"/>
                  </a:lnTo>
                  <a:lnTo>
                    <a:pt x="92" y="242"/>
                  </a:lnTo>
                  <a:lnTo>
                    <a:pt x="101" y="243"/>
                  </a:lnTo>
                  <a:lnTo>
                    <a:pt x="101" y="243"/>
                  </a:lnTo>
                  <a:lnTo>
                    <a:pt x="100" y="245"/>
                  </a:lnTo>
                  <a:lnTo>
                    <a:pt x="100" y="247"/>
                  </a:lnTo>
                  <a:lnTo>
                    <a:pt x="98" y="249"/>
                  </a:lnTo>
                  <a:lnTo>
                    <a:pt x="96" y="250"/>
                  </a:lnTo>
                  <a:lnTo>
                    <a:pt x="92" y="250"/>
                  </a:lnTo>
                  <a:lnTo>
                    <a:pt x="84" y="250"/>
                  </a:lnTo>
                  <a:lnTo>
                    <a:pt x="77" y="246"/>
                  </a:lnTo>
                  <a:lnTo>
                    <a:pt x="71" y="241"/>
                  </a:lnTo>
                  <a:lnTo>
                    <a:pt x="63" y="238"/>
                  </a:lnTo>
                  <a:lnTo>
                    <a:pt x="63" y="237"/>
                  </a:lnTo>
                  <a:lnTo>
                    <a:pt x="63" y="237"/>
                  </a:lnTo>
                  <a:lnTo>
                    <a:pt x="63" y="236"/>
                  </a:lnTo>
                  <a:lnTo>
                    <a:pt x="63" y="234"/>
                  </a:lnTo>
                  <a:lnTo>
                    <a:pt x="52" y="229"/>
                  </a:lnTo>
                  <a:lnTo>
                    <a:pt x="43" y="219"/>
                  </a:lnTo>
                  <a:lnTo>
                    <a:pt x="37" y="208"/>
                  </a:lnTo>
                  <a:lnTo>
                    <a:pt x="38" y="208"/>
                  </a:lnTo>
                  <a:lnTo>
                    <a:pt x="37" y="207"/>
                  </a:lnTo>
                  <a:lnTo>
                    <a:pt x="35" y="205"/>
                  </a:lnTo>
                  <a:lnTo>
                    <a:pt x="33" y="204"/>
                  </a:lnTo>
                  <a:lnTo>
                    <a:pt x="31" y="203"/>
                  </a:lnTo>
                  <a:lnTo>
                    <a:pt x="33" y="203"/>
                  </a:lnTo>
                  <a:lnTo>
                    <a:pt x="33" y="203"/>
                  </a:lnTo>
                  <a:lnTo>
                    <a:pt x="33" y="201"/>
                  </a:lnTo>
                  <a:lnTo>
                    <a:pt x="31" y="201"/>
                  </a:lnTo>
                  <a:lnTo>
                    <a:pt x="31" y="200"/>
                  </a:lnTo>
                  <a:lnTo>
                    <a:pt x="30" y="200"/>
                  </a:lnTo>
                  <a:lnTo>
                    <a:pt x="29" y="199"/>
                  </a:lnTo>
                  <a:lnTo>
                    <a:pt x="29" y="198"/>
                  </a:lnTo>
                  <a:lnTo>
                    <a:pt x="29" y="196"/>
                  </a:lnTo>
                  <a:lnTo>
                    <a:pt x="30" y="196"/>
                  </a:lnTo>
                  <a:lnTo>
                    <a:pt x="28" y="195"/>
                  </a:lnTo>
                  <a:lnTo>
                    <a:pt x="25" y="195"/>
                  </a:lnTo>
                  <a:lnTo>
                    <a:pt x="24" y="194"/>
                  </a:lnTo>
                  <a:lnTo>
                    <a:pt x="22" y="191"/>
                  </a:lnTo>
                  <a:lnTo>
                    <a:pt x="21" y="188"/>
                  </a:lnTo>
                  <a:lnTo>
                    <a:pt x="20" y="186"/>
                  </a:lnTo>
                  <a:lnTo>
                    <a:pt x="18" y="184"/>
                  </a:lnTo>
                  <a:lnTo>
                    <a:pt x="18" y="184"/>
                  </a:lnTo>
                  <a:lnTo>
                    <a:pt x="20" y="183"/>
                  </a:lnTo>
                  <a:lnTo>
                    <a:pt x="13" y="177"/>
                  </a:lnTo>
                  <a:lnTo>
                    <a:pt x="9" y="167"/>
                  </a:lnTo>
                  <a:lnTo>
                    <a:pt x="5" y="158"/>
                  </a:lnTo>
                  <a:lnTo>
                    <a:pt x="7" y="158"/>
                  </a:lnTo>
                  <a:lnTo>
                    <a:pt x="8" y="158"/>
                  </a:lnTo>
                  <a:lnTo>
                    <a:pt x="7" y="157"/>
                  </a:lnTo>
                  <a:lnTo>
                    <a:pt x="5" y="156"/>
                  </a:lnTo>
                  <a:lnTo>
                    <a:pt x="4" y="153"/>
                  </a:lnTo>
                  <a:lnTo>
                    <a:pt x="4" y="152"/>
                  </a:lnTo>
                  <a:lnTo>
                    <a:pt x="4" y="150"/>
                  </a:lnTo>
                  <a:lnTo>
                    <a:pt x="3" y="149"/>
                  </a:lnTo>
                  <a:lnTo>
                    <a:pt x="3" y="148"/>
                  </a:lnTo>
                  <a:lnTo>
                    <a:pt x="1" y="145"/>
                  </a:lnTo>
                  <a:lnTo>
                    <a:pt x="3" y="145"/>
                  </a:lnTo>
                  <a:lnTo>
                    <a:pt x="1" y="144"/>
                  </a:lnTo>
                  <a:lnTo>
                    <a:pt x="1" y="143"/>
                  </a:lnTo>
                  <a:lnTo>
                    <a:pt x="1" y="141"/>
                  </a:lnTo>
                  <a:lnTo>
                    <a:pt x="0" y="140"/>
                  </a:lnTo>
                  <a:lnTo>
                    <a:pt x="3" y="139"/>
                  </a:lnTo>
                  <a:lnTo>
                    <a:pt x="1" y="139"/>
                  </a:lnTo>
                  <a:lnTo>
                    <a:pt x="1" y="137"/>
                  </a:lnTo>
                  <a:lnTo>
                    <a:pt x="1" y="136"/>
                  </a:lnTo>
                  <a:lnTo>
                    <a:pt x="1" y="135"/>
                  </a:lnTo>
                  <a:lnTo>
                    <a:pt x="1" y="133"/>
                  </a:lnTo>
                  <a:lnTo>
                    <a:pt x="1" y="133"/>
                  </a:lnTo>
                  <a:lnTo>
                    <a:pt x="0" y="132"/>
                  </a:lnTo>
                  <a:lnTo>
                    <a:pt x="1" y="131"/>
                  </a:lnTo>
                  <a:lnTo>
                    <a:pt x="1" y="129"/>
                  </a:lnTo>
                  <a:lnTo>
                    <a:pt x="1" y="129"/>
                  </a:lnTo>
                  <a:lnTo>
                    <a:pt x="1" y="127"/>
                  </a:lnTo>
                  <a:lnTo>
                    <a:pt x="1" y="126"/>
                  </a:lnTo>
                  <a:lnTo>
                    <a:pt x="1" y="124"/>
                  </a:lnTo>
                  <a:lnTo>
                    <a:pt x="0" y="123"/>
                  </a:lnTo>
                  <a:lnTo>
                    <a:pt x="1" y="123"/>
                  </a:lnTo>
                  <a:lnTo>
                    <a:pt x="1" y="124"/>
                  </a:lnTo>
                  <a:lnTo>
                    <a:pt x="1" y="124"/>
                  </a:lnTo>
                  <a:lnTo>
                    <a:pt x="1" y="126"/>
                  </a:lnTo>
                  <a:lnTo>
                    <a:pt x="3" y="126"/>
                  </a:lnTo>
                  <a:lnTo>
                    <a:pt x="4" y="126"/>
                  </a:lnTo>
                  <a:lnTo>
                    <a:pt x="4" y="106"/>
                  </a:lnTo>
                  <a:lnTo>
                    <a:pt x="8" y="88"/>
                  </a:lnTo>
                  <a:lnTo>
                    <a:pt x="10" y="86"/>
                  </a:lnTo>
                  <a:lnTo>
                    <a:pt x="12" y="86"/>
                  </a:lnTo>
                  <a:lnTo>
                    <a:pt x="12" y="85"/>
                  </a:lnTo>
                  <a:lnTo>
                    <a:pt x="12" y="82"/>
                  </a:lnTo>
                  <a:lnTo>
                    <a:pt x="12" y="80"/>
                  </a:lnTo>
                  <a:lnTo>
                    <a:pt x="13" y="80"/>
                  </a:lnTo>
                  <a:lnTo>
                    <a:pt x="13" y="80"/>
                  </a:lnTo>
                  <a:lnTo>
                    <a:pt x="14" y="80"/>
                  </a:lnTo>
                  <a:lnTo>
                    <a:pt x="14" y="78"/>
                  </a:lnTo>
                  <a:lnTo>
                    <a:pt x="14" y="77"/>
                  </a:lnTo>
                  <a:lnTo>
                    <a:pt x="14" y="76"/>
                  </a:lnTo>
                  <a:lnTo>
                    <a:pt x="16" y="75"/>
                  </a:lnTo>
                  <a:lnTo>
                    <a:pt x="16" y="76"/>
                  </a:lnTo>
                  <a:lnTo>
                    <a:pt x="17" y="76"/>
                  </a:lnTo>
                  <a:lnTo>
                    <a:pt x="17" y="73"/>
                  </a:lnTo>
                  <a:lnTo>
                    <a:pt x="17" y="72"/>
                  </a:lnTo>
                  <a:lnTo>
                    <a:pt x="18" y="69"/>
                  </a:lnTo>
                  <a:lnTo>
                    <a:pt x="18" y="69"/>
                  </a:lnTo>
                  <a:lnTo>
                    <a:pt x="20" y="71"/>
                  </a:lnTo>
                  <a:lnTo>
                    <a:pt x="20" y="68"/>
                  </a:lnTo>
                  <a:lnTo>
                    <a:pt x="20" y="67"/>
                  </a:lnTo>
                  <a:lnTo>
                    <a:pt x="21" y="67"/>
                  </a:lnTo>
                  <a:lnTo>
                    <a:pt x="22" y="65"/>
                  </a:lnTo>
                  <a:lnTo>
                    <a:pt x="22" y="64"/>
                  </a:lnTo>
                  <a:lnTo>
                    <a:pt x="24" y="65"/>
                  </a:lnTo>
                  <a:lnTo>
                    <a:pt x="25" y="64"/>
                  </a:lnTo>
                  <a:lnTo>
                    <a:pt x="25" y="63"/>
                  </a:lnTo>
                  <a:lnTo>
                    <a:pt x="24" y="63"/>
                  </a:lnTo>
                  <a:lnTo>
                    <a:pt x="24" y="61"/>
                  </a:lnTo>
                  <a:lnTo>
                    <a:pt x="25" y="60"/>
                  </a:lnTo>
                  <a:lnTo>
                    <a:pt x="25" y="61"/>
                  </a:lnTo>
                  <a:lnTo>
                    <a:pt x="25" y="61"/>
                  </a:lnTo>
                  <a:lnTo>
                    <a:pt x="26" y="59"/>
                  </a:lnTo>
                  <a:lnTo>
                    <a:pt x="28" y="56"/>
                  </a:lnTo>
                  <a:lnTo>
                    <a:pt x="29" y="54"/>
                  </a:lnTo>
                  <a:lnTo>
                    <a:pt x="30" y="52"/>
                  </a:lnTo>
                  <a:lnTo>
                    <a:pt x="30" y="52"/>
                  </a:lnTo>
                  <a:lnTo>
                    <a:pt x="31" y="52"/>
                  </a:lnTo>
                  <a:lnTo>
                    <a:pt x="33" y="50"/>
                  </a:lnTo>
                  <a:lnTo>
                    <a:pt x="35" y="47"/>
                  </a:lnTo>
                  <a:lnTo>
                    <a:pt x="38" y="44"/>
                  </a:lnTo>
                  <a:lnTo>
                    <a:pt x="39" y="44"/>
                  </a:lnTo>
                  <a:lnTo>
                    <a:pt x="39" y="44"/>
                  </a:lnTo>
                  <a:lnTo>
                    <a:pt x="41" y="46"/>
                  </a:lnTo>
                  <a:lnTo>
                    <a:pt x="41" y="46"/>
                  </a:lnTo>
                  <a:lnTo>
                    <a:pt x="42" y="44"/>
                  </a:lnTo>
                  <a:lnTo>
                    <a:pt x="42" y="43"/>
                  </a:lnTo>
                  <a:lnTo>
                    <a:pt x="42" y="42"/>
                  </a:lnTo>
                  <a:lnTo>
                    <a:pt x="43" y="40"/>
                  </a:lnTo>
                  <a:lnTo>
                    <a:pt x="45" y="40"/>
                  </a:lnTo>
                  <a:lnTo>
                    <a:pt x="45" y="39"/>
                  </a:lnTo>
                  <a:lnTo>
                    <a:pt x="43" y="38"/>
                  </a:lnTo>
                  <a:lnTo>
                    <a:pt x="46" y="37"/>
                  </a:lnTo>
                  <a:lnTo>
                    <a:pt x="50" y="35"/>
                  </a:lnTo>
                  <a:lnTo>
                    <a:pt x="51" y="33"/>
                  </a:lnTo>
                  <a:lnTo>
                    <a:pt x="51" y="34"/>
                  </a:lnTo>
                  <a:lnTo>
                    <a:pt x="52" y="34"/>
                  </a:lnTo>
                  <a:lnTo>
                    <a:pt x="54" y="35"/>
                  </a:lnTo>
                  <a:lnTo>
                    <a:pt x="52" y="37"/>
                  </a:lnTo>
                  <a:lnTo>
                    <a:pt x="55" y="37"/>
                  </a:lnTo>
                  <a:lnTo>
                    <a:pt x="55" y="38"/>
                  </a:lnTo>
                  <a:lnTo>
                    <a:pt x="55" y="38"/>
                  </a:lnTo>
                  <a:lnTo>
                    <a:pt x="54" y="38"/>
                  </a:lnTo>
                  <a:lnTo>
                    <a:pt x="55" y="38"/>
                  </a:lnTo>
                  <a:lnTo>
                    <a:pt x="55" y="38"/>
                  </a:lnTo>
                  <a:lnTo>
                    <a:pt x="56" y="37"/>
                  </a:lnTo>
                  <a:lnTo>
                    <a:pt x="58" y="35"/>
                  </a:lnTo>
                  <a:lnTo>
                    <a:pt x="59" y="34"/>
                  </a:lnTo>
                  <a:lnTo>
                    <a:pt x="60" y="33"/>
                  </a:lnTo>
                  <a:lnTo>
                    <a:pt x="60" y="30"/>
                  </a:lnTo>
                  <a:lnTo>
                    <a:pt x="62" y="27"/>
                  </a:lnTo>
                  <a:lnTo>
                    <a:pt x="64" y="26"/>
                  </a:lnTo>
                  <a:lnTo>
                    <a:pt x="64" y="27"/>
                  </a:lnTo>
                  <a:lnTo>
                    <a:pt x="64" y="27"/>
                  </a:lnTo>
                  <a:lnTo>
                    <a:pt x="65" y="27"/>
                  </a:lnTo>
                  <a:lnTo>
                    <a:pt x="65" y="29"/>
                  </a:lnTo>
                  <a:lnTo>
                    <a:pt x="68" y="22"/>
                  </a:lnTo>
                  <a:lnTo>
                    <a:pt x="68" y="22"/>
                  </a:lnTo>
                  <a:lnTo>
                    <a:pt x="69" y="22"/>
                  </a:lnTo>
                  <a:lnTo>
                    <a:pt x="69" y="22"/>
                  </a:lnTo>
                  <a:lnTo>
                    <a:pt x="71" y="22"/>
                  </a:lnTo>
                  <a:lnTo>
                    <a:pt x="71" y="21"/>
                  </a:lnTo>
                  <a:lnTo>
                    <a:pt x="71" y="20"/>
                  </a:lnTo>
                  <a:lnTo>
                    <a:pt x="72" y="20"/>
                  </a:lnTo>
                  <a:lnTo>
                    <a:pt x="73" y="20"/>
                  </a:lnTo>
                  <a:lnTo>
                    <a:pt x="75" y="18"/>
                  </a:lnTo>
                  <a:lnTo>
                    <a:pt x="76" y="18"/>
                  </a:lnTo>
                  <a:lnTo>
                    <a:pt x="77" y="20"/>
                  </a:lnTo>
                  <a:lnTo>
                    <a:pt x="77" y="20"/>
                  </a:lnTo>
                  <a:lnTo>
                    <a:pt x="77" y="21"/>
                  </a:lnTo>
                  <a:lnTo>
                    <a:pt x="76" y="21"/>
                  </a:lnTo>
                  <a:lnTo>
                    <a:pt x="77" y="21"/>
                  </a:lnTo>
                  <a:lnTo>
                    <a:pt x="79" y="21"/>
                  </a:lnTo>
                  <a:lnTo>
                    <a:pt x="80" y="20"/>
                  </a:lnTo>
                  <a:lnTo>
                    <a:pt x="81" y="18"/>
                  </a:lnTo>
                  <a:lnTo>
                    <a:pt x="81" y="18"/>
                  </a:lnTo>
                  <a:lnTo>
                    <a:pt x="82" y="18"/>
                  </a:lnTo>
                  <a:lnTo>
                    <a:pt x="84" y="17"/>
                  </a:lnTo>
                  <a:lnTo>
                    <a:pt x="84" y="16"/>
                  </a:lnTo>
                  <a:lnTo>
                    <a:pt x="82" y="16"/>
                  </a:lnTo>
                  <a:lnTo>
                    <a:pt x="82" y="16"/>
                  </a:lnTo>
                  <a:lnTo>
                    <a:pt x="84" y="14"/>
                  </a:lnTo>
                  <a:lnTo>
                    <a:pt x="85" y="13"/>
                  </a:lnTo>
                  <a:lnTo>
                    <a:pt x="88" y="12"/>
                  </a:lnTo>
                  <a:lnTo>
                    <a:pt x="88" y="13"/>
                  </a:lnTo>
                  <a:lnTo>
                    <a:pt x="88" y="14"/>
                  </a:lnTo>
                  <a:lnTo>
                    <a:pt x="90" y="12"/>
                  </a:lnTo>
                  <a:lnTo>
                    <a:pt x="93" y="10"/>
                  </a:lnTo>
                  <a:lnTo>
                    <a:pt x="96" y="8"/>
                  </a:lnTo>
                  <a:lnTo>
                    <a:pt x="96" y="9"/>
                  </a:lnTo>
                  <a:lnTo>
                    <a:pt x="96" y="10"/>
                  </a:lnTo>
                  <a:lnTo>
                    <a:pt x="94" y="10"/>
                  </a:lnTo>
                  <a:lnTo>
                    <a:pt x="97" y="10"/>
                  </a:lnTo>
                  <a:lnTo>
                    <a:pt x="100" y="9"/>
                  </a:lnTo>
                  <a:lnTo>
                    <a:pt x="102" y="8"/>
                  </a:lnTo>
                  <a:lnTo>
                    <a:pt x="105" y="6"/>
                  </a:lnTo>
                  <a:lnTo>
                    <a:pt x="107" y="6"/>
                  </a:lnTo>
                  <a:lnTo>
                    <a:pt x="107" y="6"/>
                  </a:lnTo>
                  <a:lnTo>
                    <a:pt x="107" y="5"/>
                  </a:lnTo>
                  <a:lnTo>
                    <a:pt x="109" y="5"/>
                  </a:lnTo>
                  <a:lnTo>
                    <a:pt x="110" y="6"/>
                  </a:lnTo>
                  <a:lnTo>
                    <a:pt x="110" y="6"/>
                  </a:lnTo>
                  <a:lnTo>
                    <a:pt x="111" y="6"/>
                  </a:lnTo>
                  <a:lnTo>
                    <a:pt x="111" y="6"/>
                  </a:lnTo>
                  <a:lnTo>
                    <a:pt x="113" y="5"/>
                  </a:lnTo>
                  <a:lnTo>
                    <a:pt x="114" y="5"/>
                  </a:lnTo>
                  <a:lnTo>
                    <a:pt x="115" y="5"/>
                  </a:lnTo>
                  <a:lnTo>
                    <a:pt x="114" y="5"/>
                  </a:lnTo>
                  <a:lnTo>
                    <a:pt x="117" y="4"/>
                  </a:lnTo>
                  <a:lnTo>
                    <a:pt x="120" y="3"/>
                  </a:lnTo>
                  <a:lnTo>
                    <a:pt x="124" y="3"/>
                  </a:lnTo>
                  <a:lnTo>
                    <a:pt x="128" y="3"/>
                  </a:lnTo>
                  <a:lnTo>
                    <a:pt x="130" y="1"/>
                  </a:lnTo>
                  <a:lnTo>
                    <a:pt x="130" y="1"/>
                  </a:lnTo>
                  <a:lnTo>
                    <a:pt x="131" y="0"/>
                  </a:lnTo>
                  <a:lnTo>
                    <a:pt x="132"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54"/>
            <p:cNvSpPr>
              <a:spLocks noEditPoints="1"/>
            </p:cNvSpPr>
            <p:nvPr/>
          </p:nvSpPr>
          <p:spPr bwMode="auto">
            <a:xfrm>
              <a:off x="9891835" y="5504369"/>
              <a:ext cx="372668" cy="836547"/>
            </a:xfrm>
            <a:custGeom>
              <a:avLst/>
              <a:gdLst>
                <a:gd name="T0" fmla="*/ 22 w 143"/>
                <a:gd name="T1" fmla="*/ 148 h 321"/>
                <a:gd name="T2" fmla="*/ 114 w 143"/>
                <a:gd name="T3" fmla="*/ 26 h 321"/>
                <a:gd name="T4" fmla="*/ 93 w 143"/>
                <a:gd name="T5" fmla="*/ 43 h 321"/>
                <a:gd name="T6" fmla="*/ 84 w 143"/>
                <a:gd name="T7" fmla="*/ 61 h 321"/>
                <a:gd name="T8" fmla="*/ 73 w 143"/>
                <a:gd name="T9" fmla="*/ 76 h 321"/>
                <a:gd name="T10" fmla="*/ 67 w 143"/>
                <a:gd name="T11" fmla="*/ 84 h 321"/>
                <a:gd name="T12" fmla="*/ 48 w 143"/>
                <a:gd name="T13" fmla="*/ 103 h 321"/>
                <a:gd name="T14" fmla="*/ 43 w 143"/>
                <a:gd name="T15" fmla="*/ 110 h 321"/>
                <a:gd name="T16" fmla="*/ 37 w 143"/>
                <a:gd name="T17" fmla="*/ 123 h 321"/>
                <a:gd name="T18" fmla="*/ 29 w 143"/>
                <a:gd name="T19" fmla="*/ 130 h 321"/>
                <a:gd name="T20" fmla="*/ 26 w 143"/>
                <a:gd name="T21" fmla="*/ 141 h 321"/>
                <a:gd name="T22" fmla="*/ 21 w 143"/>
                <a:gd name="T23" fmla="*/ 148 h 321"/>
                <a:gd name="T24" fmla="*/ 20 w 143"/>
                <a:gd name="T25" fmla="*/ 161 h 321"/>
                <a:gd name="T26" fmla="*/ 20 w 143"/>
                <a:gd name="T27" fmla="*/ 171 h 321"/>
                <a:gd name="T28" fmla="*/ 17 w 143"/>
                <a:gd name="T29" fmla="*/ 174 h 321"/>
                <a:gd name="T30" fmla="*/ 21 w 143"/>
                <a:gd name="T31" fmla="*/ 175 h 321"/>
                <a:gd name="T32" fmla="*/ 31 w 143"/>
                <a:gd name="T33" fmla="*/ 181 h 321"/>
                <a:gd name="T34" fmla="*/ 39 w 143"/>
                <a:gd name="T35" fmla="*/ 186 h 321"/>
                <a:gd name="T36" fmla="*/ 46 w 143"/>
                <a:gd name="T37" fmla="*/ 188 h 321"/>
                <a:gd name="T38" fmla="*/ 55 w 143"/>
                <a:gd name="T39" fmla="*/ 194 h 321"/>
                <a:gd name="T40" fmla="*/ 62 w 143"/>
                <a:gd name="T41" fmla="*/ 202 h 321"/>
                <a:gd name="T42" fmla="*/ 68 w 143"/>
                <a:gd name="T43" fmla="*/ 203 h 321"/>
                <a:gd name="T44" fmla="*/ 72 w 143"/>
                <a:gd name="T45" fmla="*/ 204 h 321"/>
                <a:gd name="T46" fmla="*/ 77 w 143"/>
                <a:gd name="T47" fmla="*/ 208 h 321"/>
                <a:gd name="T48" fmla="*/ 86 w 143"/>
                <a:gd name="T49" fmla="*/ 212 h 321"/>
                <a:gd name="T50" fmla="*/ 97 w 143"/>
                <a:gd name="T51" fmla="*/ 224 h 321"/>
                <a:gd name="T52" fmla="*/ 107 w 143"/>
                <a:gd name="T53" fmla="*/ 225 h 321"/>
                <a:gd name="T54" fmla="*/ 122 w 143"/>
                <a:gd name="T55" fmla="*/ 233 h 321"/>
                <a:gd name="T56" fmla="*/ 131 w 143"/>
                <a:gd name="T57" fmla="*/ 240 h 321"/>
                <a:gd name="T58" fmla="*/ 128 w 143"/>
                <a:gd name="T59" fmla="*/ 249 h 321"/>
                <a:gd name="T60" fmla="*/ 134 w 143"/>
                <a:gd name="T61" fmla="*/ 246 h 321"/>
                <a:gd name="T62" fmla="*/ 141 w 143"/>
                <a:gd name="T63" fmla="*/ 260 h 321"/>
                <a:gd name="T64" fmla="*/ 137 w 143"/>
                <a:gd name="T65" fmla="*/ 246 h 321"/>
                <a:gd name="T66" fmla="*/ 143 w 143"/>
                <a:gd name="T67" fmla="*/ 262 h 321"/>
                <a:gd name="T68" fmla="*/ 139 w 143"/>
                <a:gd name="T69" fmla="*/ 266 h 321"/>
                <a:gd name="T70" fmla="*/ 137 w 143"/>
                <a:gd name="T71" fmla="*/ 271 h 321"/>
                <a:gd name="T72" fmla="*/ 137 w 143"/>
                <a:gd name="T73" fmla="*/ 275 h 321"/>
                <a:gd name="T74" fmla="*/ 132 w 143"/>
                <a:gd name="T75" fmla="*/ 277 h 321"/>
                <a:gd name="T76" fmla="*/ 126 w 143"/>
                <a:gd name="T77" fmla="*/ 281 h 321"/>
                <a:gd name="T78" fmla="*/ 127 w 143"/>
                <a:gd name="T79" fmla="*/ 289 h 321"/>
                <a:gd name="T80" fmla="*/ 123 w 143"/>
                <a:gd name="T81" fmla="*/ 289 h 321"/>
                <a:gd name="T82" fmla="*/ 128 w 143"/>
                <a:gd name="T83" fmla="*/ 297 h 321"/>
                <a:gd name="T84" fmla="*/ 123 w 143"/>
                <a:gd name="T85" fmla="*/ 298 h 321"/>
                <a:gd name="T86" fmla="*/ 118 w 143"/>
                <a:gd name="T87" fmla="*/ 305 h 321"/>
                <a:gd name="T88" fmla="*/ 115 w 143"/>
                <a:gd name="T89" fmla="*/ 298 h 321"/>
                <a:gd name="T90" fmla="*/ 107 w 143"/>
                <a:gd name="T91" fmla="*/ 310 h 321"/>
                <a:gd name="T92" fmla="*/ 93 w 143"/>
                <a:gd name="T93" fmla="*/ 318 h 321"/>
                <a:gd name="T94" fmla="*/ 85 w 143"/>
                <a:gd name="T95" fmla="*/ 317 h 321"/>
                <a:gd name="T96" fmla="*/ 81 w 143"/>
                <a:gd name="T97" fmla="*/ 317 h 321"/>
                <a:gd name="T98" fmla="*/ 86 w 143"/>
                <a:gd name="T99" fmla="*/ 313 h 321"/>
                <a:gd name="T100" fmla="*/ 93 w 143"/>
                <a:gd name="T101" fmla="*/ 308 h 321"/>
                <a:gd name="T102" fmla="*/ 110 w 143"/>
                <a:gd name="T103" fmla="*/ 288 h 321"/>
                <a:gd name="T104" fmla="*/ 114 w 143"/>
                <a:gd name="T105" fmla="*/ 272 h 321"/>
                <a:gd name="T106" fmla="*/ 109 w 143"/>
                <a:gd name="T107" fmla="*/ 251 h 321"/>
                <a:gd name="T108" fmla="*/ 92 w 143"/>
                <a:gd name="T109" fmla="*/ 240 h 321"/>
                <a:gd name="T110" fmla="*/ 73 w 143"/>
                <a:gd name="T111" fmla="*/ 230 h 321"/>
                <a:gd name="T112" fmla="*/ 42 w 143"/>
                <a:gd name="T113" fmla="*/ 209 h 321"/>
                <a:gd name="T114" fmla="*/ 26 w 143"/>
                <a:gd name="T115" fmla="*/ 199 h 321"/>
                <a:gd name="T116" fmla="*/ 11 w 143"/>
                <a:gd name="T117" fmla="*/ 190 h 321"/>
                <a:gd name="T118" fmla="*/ 1 w 143"/>
                <a:gd name="T119" fmla="*/ 170 h 321"/>
                <a:gd name="T120" fmla="*/ 4 w 143"/>
                <a:gd name="T121" fmla="*/ 152 h 321"/>
                <a:gd name="T122" fmla="*/ 60 w 143"/>
                <a:gd name="T123" fmla="*/ 65 h 321"/>
                <a:gd name="T124" fmla="*/ 103 w 143"/>
                <a:gd name="T125" fmla="*/ 1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321">
                  <a:moveTo>
                    <a:pt x="141" y="260"/>
                  </a:moveTo>
                  <a:lnTo>
                    <a:pt x="141" y="260"/>
                  </a:lnTo>
                  <a:lnTo>
                    <a:pt x="141" y="262"/>
                  </a:lnTo>
                  <a:lnTo>
                    <a:pt x="141" y="260"/>
                  </a:lnTo>
                  <a:close/>
                  <a:moveTo>
                    <a:pt x="137" y="246"/>
                  </a:moveTo>
                  <a:lnTo>
                    <a:pt x="137" y="246"/>
                  </a:lnTo>
                  <a:lnTo>
                    <a:pt x="137" y="246"/>
                  </a:lnTo>
                  <a:lnTo>
                    <a:pt x="137" y="246"/>
                  </a:lnTo>
                  <a:lnTo>
                    <a:pt x="137" y="246"/>
                  </a:lnTo>
                  <a:lnTo>
                    <a:pt x="137" y="246"/>
                  </a:lnTo>
                  <a:close/>
                  <a:moveTo>
                    <a:pt x="22" y="149"/>
                  </a:moveTo>
                  <a:lnTo>
                    <a:pt x="22" y="149"/>
                  </a:lnTo>
                  <a:lnTo>
                    <a:pt x="24" y="149"/>
                  </a:lnTo>
                  <a:lnTo>
                    <a:pt x="22" y="149"/>
                  </a:lnTo>
                  <a:lnTo>
                    <a:pt x="22" y="149"/>
                  </a:lnTo>
                  <a:close/>
                  <a:moveTo>
                    <a:pt x="22" y="148"/>
                  </a:moveTo>
                  <a:lnTo>
                    <a:pt x="22" y="149"/>
                  </a:lnTo>
                  <a:lnTo>
                    <a:pt x="22" y="148"/>
                  </a:lnTo>
                  <a:lnTo>
                    <a:pt x="22" y="148"/>
                  </a:lnTo>
                  <a:close/>
                  <a:moveTo>
                    <a:pt x="119" y="0"/>
                  </a:moveTo>
                  <a:lnTo>
                    <a:pt x="119" y="1"/>
                  </a:lnTo>
                  <a:lnTo>
                    <a:pt x="120" y="3"/>
                  </a:lnTo>
                  <a:lnTo>
                    <a:pt x="122" y="4"/>
                  </a:lnTo>
                  <a:lnTo>
                    <a:pt x="122" y="7"/>
                  </a:lnTo>
                  <a:lnTo>
                    <a:pt x="122" y="9"/>
                  </a:lnTo>
                  <a:lnTo>
                    <a:pt x="122" y="12"/>
                  </a:lnTo>
                  <a:lnTo>
                    <a:pt x="122" y="14"/>
                  </a:lnTo>
                  <a:lnTo>
                    <a:pt x="119" y="17"/>
                  </a:lnTo>
                  <a:lnTo>
                    <a:pt x="118" y="18"/>
                  </a:lnTo>
                  <a:lnTo>
                    <a:pt x="117" y="21"/>
                  </a:lnTo>
                  <a:lnTo>
                    <a:pt x="114" y="24"/>
                  </a:lnTo>
                  <a:lnTo>
                    <a:pt x="114" y="26"/>
                  </a:lnTo>
                  <a:lnTo>
                    <a:pt x="113" y="26"/>
                  </a:lnTo>
                  <a:lnTo>
                    <a:pt x="113" y="25"/>
                  </a:lnTo>
                  <a:lnTo>
                    <a:pt x="111" y="25"/>
                  </a:lnTo>
                  <a:lnTo>
                    <a:pt x="111" y="25"/>
                  </a:lnTo>
                  <a:lnTo>
                    <a:pt x="110" y="29"/>
                  </a:lnTo>
                  <a:lnTo>
                    <a:pt x="107" y="33"/>
                  </a:lnTo>
                  <a:lnTo>
                    <a:pt x="105" y="35"/>
                  </a:lnTo>
                  <a:lnTo>
                    <a:pt x="101" y="38"/>
                  </a:lnTo>
                  <a:lnTo>
                    <a:pt x="96" y="41"/>
                  </a:lnTo>
                  <a:lnTo>
                    <a:pt x="96" y="39"/>
                  </a:lnTo>
                  <a:lnTo>
                    <a:pt x="96" y="41"/>
                  </a:lnTo>
                  <a:lnTo>
                    <a:pt x="96" y="42"/>
                  </a:lnTo>
                  <a:lnTo>
                    <a:pt x="96" y="43"/>
                  </a:lnTo>
                  <a:lnTo>
                    <a:pt x="94" y="44"/>
                  </a:lnTo>
                  <a:lnTo>
                    <a:pt x="94" y="43"/>
                  </a:lnTo>
                  <a:lnTo>
                    <a:pt x="93" y="43"/>
                  </a:lnTo>
                  <a:lnTo>
                    <a:pt x="93" y="44"/>
                  </a:lnTo>
                  <a:lnTo>
                    <a:pt x="93" y="46"/>
                  </a:lnTo>
                  <a:lnTo>
                    <a:pt x="93" y="47"/>
                  </a:lnTo>
                  <a:lnTo>
                    <a:pt x="92" y="46"/>
                  </a:lnTo>
                  <a:lnTo>
                    <a:pt x="90" y="46"/>
                  </a:lnTo>
                  <a:lnTo>
                    <a:pt x="92" y="47"/>
                  </a:lnTo>
                  <a:lnTo>
                    <a:pt x="92" y="50"/>
                  </a:lnTo>
                  <a:lnTo>
                    <a:pt x="92" y="51"/>
                  </a:lnTo>
                  <a:lnTo>
                    <a:pt x="90" y="52"/>
                  </a:lnTo>
                  <a:lnTo>
                    <a:pt x="89" y="52"/>
                  </a:lnTo>
                  <a:lnTo>
                    <a:pt x="88" y="54"/>
                  </a:lnTo>
                  <a:lnTo>
                    <a:pt x="88" y="55"/>
                  </a:lnTo>
                  <a:lnTo>
                    <a:pt x="86" y="55"/>
                  </a:lnTo>
                  <a:lnTo>
                    <a:pt x="86" y="54"/>
                  </a:lnTo>
                  <a:lnTo>
                    <a:pt x="85" y="58"/>
                  </a:lnTo>
                  <a:lnTo>
                    <a:pt x="84" y="61"/>
                  </a:lnTo>
                  <a:lnTo>
                    <a:pt x="81" y="65"/>
                  </a:lnTo>
                  <a:lnTo>
                    <a:pt x="79" y="69"/>
                  </a:lnTo>
                  <a:lnTo>
                    <a:pt x="77" y="68"/>
                  </a:lnTo>
                  <a:lnTo>
                    <a:pt x="77" y="67"/>
                  </a:lnTo>
                  <a:lnTo>
                    <a:pt x="77" y="68"/>
                  </a:lnTo>
                  <a:lnTo>
                    <a:pt x="77" y="71"/>
                  </a:lnTo>
                  <a:lnTo>
                    <a:pt x="77" y="72"/>
                  </a:lnTo>
                  <a:lnTo>
                    <a:pt x="76" y="72"/>
                  </a:lnTo>
                  <a:lnTo>
                    <a:pt x="76" y="72"/>
                  </a:lnTo>
                  <a:lnTo>
                    <a:pt x="76" y="73"/>
                  </a:lnTo>
                  <a:lnTo>
                    <a:pt x="76" y="75"/>
                  </a:lnTo>
                  <a:lnTo>
                    <a:pt x="75" y="75"/>
                  </a:lnTo>
                  <a:lnTo>
                    <a:pt x="75" y="75"/>
                  </a:lnTo>
                  <a:lnTo>
                    <a:pt x="75" y="76"/>
                  </a:lnTo>
                  <a:lnTo>
                    <a:pt x="75" y="76"/>
                  </a:lnTo>
                  <a:lnTo>
                    <a:pt x="73" y="76"/>
                  </a:lnTo>
                  <a:lnTo>
                    <a:pt x="73" y="77"/>
                  </a:lnTo>
                  <a:lnTo>
                    <a:pt x="73" y="77"/>
                  </a:lnTo>
                  <a:lnTo>
                    <a:pt x="72" y="77"/>
                  </a:lnTo>
                  <a:lnTo>
                    <a:pt x="72" y="79"/>
                  </a:lnTo>
                  <a:lnTo>
                    <a:pt x="72" y="79"/>
                  </a:lnTo>
                  <a:lnTo>
                    <a:pt x="71" y="79"/>
                  </a:lnTo>
                  <a:lnTo>
                    <a:pt x="71" y="79"/>
                  </a:lnTo>
                  <a:lnTo>
                    <a:pt x="71" y="80"/>
                  </a:lnTo>
                  <a:lnTo>
                    <a:pt x="71" y="80"/>
                  </a:lnTo>
                  <a:lnTo>
                    <a:pt x="71" y="81"/>
                  </a:lnTo>
                  <a:lnTo>
                    <a:pt x="69" y="81"/>
                  </a:lnTo>
                  <a:lnTo>
                    <a:pt x="69" y="81"/>
                  </a:lnTo>
                  <a:lnTo>
                    <a:pt x="68" y="81"/>
                  </a:lnTo>
                  <a:lnTo>
                    <a:pt x="68" y="82"/>
                  </a:lnTo>
                  <a:lnTo>
                    <a:pt x="67" y="84"/>
                  </a:lnTo>
                  <a:lnTo>
                    <a:pt x="67" y="84"/>
                  </a:lnTo>
                  <a:lnTo>
                    <a:pt x="68" y="85"/>
                  </a:lnTo>
                  <a:lnTo>
                    <a:pt x="67" y="84"/>
                  </a:lnTo>
                  <a:lnTo>
                    <a:pt x="67" y="84"/>
                  </a:lnTo>
                  <a:lnTo>
                    <a:pt x="67" y="82"/>
                  </a:lnTo>
                  <a:lnTo>
                    <a:pt x="65" y="82"/>
                  </a:lnTo>
                  <a:lnTo>
                    <a:pt x="63" y="86"/>
                  </a:lnTo>
                  <a:lnTo>
                    <a:pt x="60" y="92"/>
                  </a:lnTo>
                  <a:lnTo>
                    <a:pt x="58" y="96"/>
                  </a:lnTo>
                  <a:lnTo>
                    <a:pt x="54" y="99"/>
                  </a:lnTo>
                  <a:lnTo>
                    <a:pt x="52" y="99"/>
                  </a:lnTo>
                  <a:lnTo>
                    <a:pt x="51" y="99"/>
                  </a:lnTo>
                  <a:lnTo>
                    <a:pt x="51" y="101"/>
                  </a:lnTo>
                  <a:lnTo>
                    <a:pt x="50" y="102"/>
                  </a:lnTo>
                  <a:lnTo>
                    <a:pt x="51" y="103"/>
                  </a:lnTo>
                  <a:lnTo>
                    <a:pt x="50" y="102"/>
                  </a:lnTo>
                  <a:lnTo>
                    <a:pt x="48" y="103"/>
                  </a:lnTo>
                  <a:lnTo>
                    <a:pt x="48" y="103"/>
                  </a:lnTo>
                  <a:lnTo>
                    <a:pt x="48" y="105"/>
                  </a:lnTo>
                  <a:lnTo>
                    <a:pt x="48" y="105"/>
                  </a:lnTo>
                  <a:lnTo>
                    <a:pt x="48" y="106"/>
                  </a:lnTo>
                  <a:lnTo>
                    <a:pt x="48" y="105"/>
                  </a:lnTo>
                  <a:lnTo>
                    <a:pt x="47" y="105"/>
                  </a:lnTo>
                  <a:lnTo>
                    <a:pt x="47" y="106"/>
                  </a:lnTo>
                  <a:lnTo>
                    <a:pt x="47" y="107"/>
                  </a:lnTo>
                  <a:lnTo>
                    <a:pt x="46" y="109"/>
                  </a:lnTo>
                  <a:lnTo>
                    <a:pt x="46" y="109"/>
                  </a:lnTo>
                  <a:lnTo>
                    <a:pt x="46" y="107"/>
                  </a:lnTo>
                  <a:lnTo>
                    <a:pt x="46" y="109"/>
                  </a:lnTo>
                  <a:lnTo>
                    <a:pt x="45" y="110"/>
                  </a:lnTo>
                  <a:lnTo>
                    <a:pt x="43" y="110"/>
                  </a:lnTo>
                  <a:lnTo>
                    <a:pt x="43" y="111"/>
                  </a:lnTo>
                  <a:lnTo>
                    <a:pt x="43" y="110"/>
                  </a:lnTo>
                  <a:lnTo>
                    <a:pt x="42" y="110"/>
                  </a:lnTo>
                  <a:lnTo>
                    <a:pt x="42" y="111"/>
                  </a:lnTo>
                  <a:lnTo>
                    <a:pt x="43" y="113"/>
                  </a:lnTo>
                  <a:lnTo>
                    <a:pt x="43" y="113"/>
                  </a:lnTo>
                  <a:lnTo>
                    <a:pt x="43" y="114"/>
                  </a:lnTo>
                  <a:lnTo>
                    <a:pt x="42" y="113"/>
                  </a:lnTo>
                  <a:lnTo>
                    <a:pt x="42" y="113"/>
                  </a:lnTo>
                  <a:lnTo>
                    <a:pt x="42" y="114"/>
                  </a:lnTo>
                  <a:lnTo>
                    <a:pt x="42" y="115"/>
                  </a:lnTo>
                  <a:lnTo>
                    <a:pt x="41" y="118"/>
                  </a:lnTo>
                  <a:lnTo>
                    <a:pt x="41" y="119"/>
                  </a:lnTo>
                  <a:lnTo>
                    <a:pt x="39" y="118"/>
                  </a:lnTo>
                  <a:lnTo>
                    <a:pt x="39" y="118"/>
                  </a:lnTo>
                  <a:lnTo>
                    <a:pt x="38" y="119"/>
                  </a:lnTo>
                  <a:lnTo>
                    <a:pt x="38" y="122"/>
                  </a:lnTo>
                  <a:lnTo>
                    <a:pt x="37" y="123"/>
                  </a:lnTo>
                  <a:lnTo>
                    <a:pt x="35" y="123"/>
                  </a:lnTo>
                  <a:lnTo>
                    <a:pt x="35" y="123"/>
                  </a:lnTo>
                  <a:lnTo>
                    <a:pt x="34" y="123"/>
                  </a:lnTo>
                  <a:lnTo>
                    <a:pt x="33" y="123"/>
                  </a:lnTo>
                  <a:lnTo>
                    <a:pt x="34" y="124"/>
                  </a:lnTo>
                  <a:lnTo>
                    <a:pt x="34" y="126"/>
                  </a:lnTo>
                  <a:lnTo>
                    <a:pt x="34" y="126"/>
                  </a:lnTo>
                  <a:lnTo>
                    <a:pt x="34" y="127"/>
                  </a:lnTo>
                  <a:lnTo>
                    <a:pt x="35" y="127"/>
                  </a:lnTo>
                  <a:lnTo>
                    <a:pt x="34" y="128"/>
                  </a:lnTo>
                  <a:lnTo>
                    <a:pt x="33" y="130"/>
                  </a:lnTo>
                  <a:lnTo>
                    <a:pt x="31" y="132"/>
                  </a:lnTo>
                  <a:lnTo>
                    <a:pt x="31" y="131"/>
                  </a:lnTo>
                  <a:lnTo>
                    <a:pt x="30" y="131"/>
                  </a:lnTo>
                  <a:lnTo>
                    <a:pt x="29" y="130"/>
                  </a:lnTo>
                  <a:lnTo>
                    <a:pt x="29" y="130"/>
                  </a:lnTo>
                  <a:lnTo>
                    <a:pt x="28" y="130"/>
                  </a:lnTo>
                  <a:lnTo>
                    <a:pt x="28" y="128"/>
                  </a:lnTo>
                  <a:lnTo>
                    <a:pt x="28" y="128"/>
                  </a:lnTo>
                  <a:lnTo>
                    <a:pt x="26" y="128"/>
                  </a:lnTo>
                  <a:lnTo>
                    <a:pt x="26" y="130"/>
                  </a:lnTo>
                  <a:lnTo>
                    <a:pt x="26" y="131"/>
                  </a:lnTo>
                  <a:lnTo>
                    <a:pt x="25" y="131"/>
                  </a:lnTo>
                  <a:lnTo>
                    <a:pt x="26" y="133"/>
                  </a:lnTo>
                  <a:lnTo>
                    <a:pt x="28" y="136"/>
                  </a:lnTo>
                  <a:lnTo>
                    <a:pt x="28" y="137"/>
                  </a:lnTo>
                  <a:lnTo>
                    <a:pt x="26" y="137"/>
                  </a:lnTo>
                  <a:lnTo>
                    <a:pt x="25" y="136"/>
                  </a:lnTo>
                  <a:lnTo>
                    <a:pt x="25" y="136"/>
                  </a:lnTo>
                  <a:lnTo>
                    <a:pt x="28" y="141"/>
                  </a:lnTo>
                  <a:lnTo>
                    <a:pt x="28" y="141"/>
                  </a:lnTo>
                  <a:lnTo>
                    <a:pt x="26" y="141"/>
                  </a:lnTo>
                  <a:lnTo>
                    <a:pt x="26" y="141"/>
                  </a:lnTo>
                  <a:lnTo>
                    <a:pt x="25" y="141"/>
                  </a:lnTo>
                  <a:lnTo>
                    <a:pt x="26" y="143"/>
                  </a:lnTo>
                  <a:lnTo>
                    <a:pt x="26" y="143"/>
                  </a:lnTo>
                  <a:lnTo>
                    <a:pt x="26" y="144"/>
                  </a:lnTo>
                  <a:lnTo>
                    <a:pt x="26" y="144"/>
                  </a:lnTo>
                  <a:lnTo>
                    <a:pt x="25" y="145"/>
                  </a:lnTo>
                  <a:lnTo>
                    <a:pt x="24" y="145"/>
                  </a:lnTo>
                  <a:lnTo>
                    <a:pt x="22" y="144"/>
                  </a:lnTo>
                  <a:lnTo>
                    <a:pt x="22" y="144"/>
                  </a:lnTo>
                  <a:lnTo>
                    <a:pt x="22" y="144"/>
                  </a:lnTo>
                  <a:lnTo>
                    <a:pt x="22" y="144"/>
                  </a:lnTo>
                  <a:lnTo>
                    <a:pt x="22" y="145"/>
                  </a:lnTo>
                  <a:lnTo>
                    <a:pt x="22" y="147"/>
                  </a:lnTo>
                  <a:lnTo>
                    <a:pt x="21" y="147"/>
                  </a:lnTo>
                  <a:lnTo>
                    <a:pt x="21" y="148"/>
                  </a:lnTo>
                  <a:lnTo>
                    <a:pt x="21" y="148"/>
                  </a:lnTo>
                  <a:lnTo>
                    <a:pt x="22" y="149"/>
                  </a:lnTo>
                  <a:lnTo>
                    <a:pt x="24" y="151"/>
                  </a:lnTo>
                  <a:lnTo>
                    <a:pt x="22" y="152"/>
                  </a:lnTo>
                  <a:lnTo>
                    <a:pt x="22" y="152"/>
                  </a:lnTo>
                  <a:lnTo>
                    <a:pt x="21" y="151"/>
                  </a:lnTo>
                  <a:lnTo>
                    <a:pt x="22" y="153"/>
                  </a:lnTo>
                  <a:lnTo>
                    <a:pt x="22" y="157"/>
                  </a:lnTo>
                  <a:lnTo>
                    <a:pt x="21" y="156"/>
                  </a:lnTo>
                  <a:lnTo>
                    <a:pt x="21" y="156"/>
                  </a:lnTo>
                  <a:lnTo>
                    <a:pt x="20" y="157"/>
                  </a:lnTo>
                  <a:lnTo>
                    <a:pt x="20" y="158"/>
                  </a:lnTo>
                  <a:lnTo>
                    <a:pt x="20" y="160"/>
                  </a:lnTo>
                  <a:lnTo>
                    <a:pt x="20" y="161"/>
                  </a:lnTo>
                  <a:lnTo>
                    <a:pt x="18" y="161"/>
                  </a:lnTo>
                  <a:lnTo>
                    <a:pt x="20" y="161"/>
                  </a:lnTo>
                  <a:lnTo>
                    <a:pt x="20" y="162"/>
                  </a:lnTo>
                  <a:lnTo>
                    <a:pt x="20" y="162"/>
                  </a:lnTo>
                  <a:lnTo>
                    <a:pt x="20" y="162"/>
                  </a:lnTo>
                  <a:lnTo>
                    <a:pt x="18" y="162"/>
                  </a:lnTo>
                  <a:lnTo>
                    <a:pt x="18" y="164"/>
                  </a:lnTo>
                  <a:lnTo>
                    <a:pt x="18" y="164"/>
                  </a:lnTo>
                  <a:lnTo>
                    <a:pt x="18" y="164"/>
                  </a:lnTo>
                  <a:lnTo>
                    <a:pt x="18" y="165"/>
                  </a:lnTo>
                  <a:lnTo>
                    <a:pt x="18" y="165"/>
                  </a:lnTo>
                  <a:lnTo>
                    <a:pt x="18" y="165"/>
                  </a:lnTo>
                  <a:lnTo>
                    <a:pt x="18" y="166"/>
                  </a:lnTo>
                  <a:lnTo>
                    <a:pt x="18" y="168"/>
                  </a:lnTo>
                  <a:lnTo>
                    <a:pt x="18" y="169"/>
                  </a:lnTo>
                  <a:lnTo>
                    <a:pt x="18" y="170"/>
                  </a:lnTo>
                  <a:lnTo>
                    <a:pt x="18" y="170"/>
                  </a:lnTo>
                  <a:lnTo>
                    <a:pt x="20" y="171"/>
                  </a:lnTo>
                  <a:lnTo>
                    <a:pt x="21" y="171"/>
                  </a:lnTo>
                  <a:lnTo>
                    <a:pt x="18" y="171"/>
                  </a:lnTo>
                  <a:lnTo>
                    <a:pt x="18" y="171"/>
                  </a:lnTo>
                  <a:lnTo>
                    <a:pt x="18" y="171"/>
                  </a:lnTo>
                  <a:lnTo>
                    <a:pt x="18" y="173"/>
                  </a:lnTo>
                  <a:lnTo>
                    <a:pt x="18" y="171"/>
                  </a:lnTo>
                  <a:lnTo>
                    <a:pt x="18" y="171"/>
                  </a:lnTo>
                  <a:lnTo>
                    <a:pt x="18" y="173"/>
                  </a:lnTo>
                  <a:lnTo>
                    <a:pt x="18" y="173"/>
                  </a:lnTo>
                  <a:lnTo>
                    <a:pt x="18" y="173"/>
                  </a:lnTo>
                  <a:lnTo>
                    <a:pt x="18" y="173"/>
                  </a:lnTo>
                  <a:lnTo>
                    <a:pt x="18" y="173"/>
                  </a:lnTo>
                  <a:lnTo>
                    <a:pt x="20" y="173"/>
                  </a:lnTo>
                  <a:lnTo>
                    <a:pt x="18" y="173"/>
                  </a:lnTo>
                  <a:lnTo>
                    <a:pt x="18" y="173"/>
                  </a:lnTo>
                  <a:lnTo>
                    <a:pt x="17" y="174"/>
                  </a:lnTo>
                  <a:lnTo>
                    <a:pt x="17" y="174"/>
                  </a:lnTo>
                  <a:lnTo>
                    <a:pt x="17" y="174"/>
                  </a:lnTo>
                  <a:lnTo>
                    <a:pt x="18" y="174"/>
                  </a:lnTo>
                  <a:lnTo>
                    <a:pt x="18" y="174"/>
                  </a:lnTo>
                  <a:lnTo>
                    <a:pt x="20" y="174"/>
                  </a:lnTo>
                  <a:lnTo>
                    <a:pt x="20" y="173"/>
                  </a:lnTo>
                  <a:lnTo>
                    <a:pt x="20" y="173"/>
                  </a:lnTo>
                  <a:lnTo>
                    <a:pt x="20" y="173"/>
                  </a:lnTo>
                  <a:lnTo>
                    <a:pt x="20" y="173"/>
                  </a:lnTo>
                  <a:lnTo>
                    <a:pt x="20" y="173"/>
                  </a:lnTo>
                  <a:lnTo>
                    <a:pt x="21" y="173"/>
                  </a:lnTo>
                  <a:lnTo>
                    <a:pt x="21" y="173"/>
                  </a:lnTo>
                  <a:lnTo>
                    <a:pt x="20" y="174"/>
                  </a:lnTo>
                  <a:lnTo>
                    <a:pt x="18" y="177"/>
                  </a:lnTo>
                  <a:lnTo>
                    <a:pt x="20" y="175"/>
                  </a:lnTo>
                  <a:lnTo>
                    <a:pt x="21" y="175"/>
                  </a:lnTo>
                  <a:lnTo>
                    <a:pt x="22" y="174"/>
                  </a:lnTo>
                  <a:lnTo>
                    <a:pt x="22" y="175"/>
                  </a:lnTo>
                  <a:lnTo>
                    <a:pt x="22" y="174"/>
                  </a:lnTo>
                  <a:lnTo>
                    <a:pt x="24" y="174"/>
                  </a:lnTo>
                  <a:lnTo>
                    <a:pt x="24" y="175"/>
                  </a:lnTo>
                  <a:lnTo>
                    <a:pt x="25" y="175"/>
                  </a:lnTo>
                  <a:lnTo>
                    <a:pt x="25" y="174"/>
                  </a:lnTo>
                  <a:lnTo>
                    <a:pt x="26" y="175"/>
                  </a:lnTo>
                  <a:lnTo>
                    <a:pt x="28" y="177"/>
                  </a:lnTo>
                  <a:lnTo>
                    <a:pt x="29" y="178"/>
                  </a:lnTo>
                  <a:lnTo>
                    <a:pt x="29" y="179"/>
                  </a:lnTo>
                  <a:lnTo>
                    <a:pt x="30" y="178"/>
                  </a:lnTo>
                  <a:lnTo>
                    <a:pt x="31" y="179"/>
                  </a:lnTo>
                  <a:lnTo>
                    <a:pt x="33" y="179"/>
                  </a:lnTo>
                  <a:lnTo>
                    <a:pt x="33" y="179"/>
                  </a:lnTo>
                  <a:lnTo>
                    <a:pt x="31" y="181"/>
                  </a:lnTo>
                  <a:lnTo>
                    <a:pt x="31" y="181"/>
                  </a:lnTo>
                  <a:lnTo>
                    <a:pt x="33" y="181"/>
                  </a:lnTo>
                  <a:lnTo>
                    <a:pt x="34" y="181"/>
                  </a:lnTo>
                  <a:lnTo>
                    <a:pt x="34" y="182"/>
                  </a:lnTo>
                  <a:lnTo>
                    <a:pt x="34" y="183"/>
                  </a:lnTo>
                  <a:lnTo>
                    <a:pt x="34" y="185"/>
                  </a:lnTo>
                  <a:lnTo>
                    <a:pt x="35" y="185"/>
                  </a:lnTo>
                  <a:lnTo>
                    <a:pt x="37" y="183"/>
                  </a:lnTo>
                  <a:lnTo>
                    <a:pt x="37" y="182"/>
                  </a:lnTo>
                  <a:lnTo>
                    <a:pt x="37" y="183"/>
                  </a:lnTo>
                  <a:lnTo>
                    <a:pt x="38" y="183"/>
                  </a:lnTo>
                  <a:lnTo>
                    <a:pt x="39" y="183"/>
                  </a:lnTo>
                  <a:lnTo>
                    <a:pt x="39" y="183"/>
                  </a:lnTo>
                  <a:lnTo>
                    <a:pt x="41" y="185"/>
                  </a:lnTo>
                  <a:lnTo>
                    <a:pt x="41" y="185"/>
                  </a:lnTo>
                  <a:lnTo>
                    <a:pt x="39" y="186"/>
                  </a:lnTo>
                  <a:lnTo>
                    <a:pt x="39" y="186"/>
                  </a:lnTo>
                  <a:lnTo>
                    <a:pt x="39" y="187"/>
                  </a:lnTo>
                  <a:lnTo>
                    <a:pt x="39" y="188"/>
                  </a:lnTo>
                  <a:lnTo>
                    <a:pt x="39" y="188"/>
                  </a:lnTo>
                  <a:lnTo>
                    <a:pt x="41" y="188"/>
                  </a:lnTo>
                  <a:lnTo>
                    <a:pt x="41" y="187"/>
                  </a:lnTo>
                  <a:lnTo>
                    <a:pt x="42" y="187"/>
                  </a:lnTo>
                  <a:lnTo>
                    <a:pt x="43" y="188"/>
                  </a:lnTo>
                  <a:lnTo>
                    <a:pt x="43" y="186"/>
                  </a:lnTo>
                  <a:lnTo>
                    <a:pt x="45" y="186"/>
                  </a:lnTo>
                  <a:lnTo>
                    <a:pt x="45" y="187"/>
                  </a:lnTo>
                  <a:lnTo>
                    <a:pt x="46" y="187"/>
                  </a:lnTo>
                  <a:lnTo>
                    <a:pt x="46" y="187"/>
                  </a:lnTo>
                  <a:lnTo>
                    <a:pt x="46" y="188"/>
                  </a:lnTo>
                  <a:lnTo>
                    <a:pt x="46" y="188"/>
                  </a:lnTo>
                  <a:lnTo>
                    <a:pt x="46" y="188"/>
                  </a:lnTo>
                  <a:lnTo>
                    <a:pt x="47" y="188"/>
                  </a:lnTo>
                  <a:lnTo>
                    <a:pt x="47" y="187"/>
                  </a:lnTo>
                  <a:lnTo>
                    <a:pt x="48" y="188"/>
                  </a:lnTo>
                  <a:lnTo>
                    <a:pt x="50" y="190"/>
                  </a:lnTo>
                  <a:lnTo>
                    <a:pt x="51" y="191"/>
                  </a:lnTo>
                  <a:lnTo>
                    <a:pt x="52" y="191"/>
                  </a:lnTo>
                  <a:lnTo>
                    <a:pt x="54" y="192"/>
                  </a:lnTo>
                  <a:lnTo>
                    <a:pt x="54" y="195"/>
                  </a:lnTo>
                  <a:lnTo>
                    <a:pt x="54" y="195"/>
                  </a:lnTo>
                  <a:lnTo>
                    <a:pt x="55" y="195"/>
                  </a:lnTo>
                  <a:lnTo>
                    <a:pt x="55" y="195"/>
                  </a:lnTo>
                  <a:lnTo>
                    <a:pt x="55" y="194"/>
                  </a:lnTo>
                  <a:lnTo>
                    <a:pt x="55" y="194"/>
                  </a:lnTo>
                  <a:lnTo>
                    <a:pt x="54" y="194"/>
                  </a:lnTo>
                  <a:lnTo>
                    <a:pt x="54" y="194"/>
                  </a:lnTo>
                  <a:lnTo>
                    <a:pt x="55" y="194"/>
                  </a:lnTo>
                  <a:lnTo>
                    <a:pt x="55" y="194"/>
                  </a:lnTo>
                  <a:lnTo>
                    <a:pt x="55" y="194"/>
                  </a:lnTo>
                  <a:lnTo>
                    <a:pt x="55" y="195"/>
                  </a:lnTo>
                  <a:lnTo>
                    <a:pt x="54" y="196"/>
                  </a:lnTo>
                  <a:lnTo>
                    <a:pt x="55" y="196"/>
                  </a:lnTo>
                  <a:lnTo>
                    <a:pt x="56" y="196"/>
                  </a:lnTo>
                  <a:lnTo>
                    <a:pt x="58" y="195"/>
                  </a:lnTo>
                  <a:lnTo>
                    <a:pt x="59" y="195"/>
                  </a:lnTo>
                  <a:lnTo>
                    <a:pt x="60" y="196"/>
                  </a:lnTo>
                  <a:lnTo>
                    <a:pt x="59" y="196"/>
                  </a:lnTo>
                  <a:lnTo>
                    <a:pt x="60" y="198"/>
                  </a:lnTo>
                  <a:lnTo>
                    <a:pt x="63" y="196"/>
                  </a:lnTo>
                  <a:lnTo>
                    <a:pt x="63" y="198"/>
                  </a:lnTo>
                  <a:lnTo>
                    <a:pt x="62" y="199"/>
                  </a:lnTo>
                  <a:lnTo>
                    <a:pt x="60" y="200"/>
                  </a:lnTo>
                  <a:lnTo>
                    <a:pt x="62" y="202"/>
                  </a:lnTo>
                  <a:lnTo>
                    <a:pt x="63" y="202"/>
                  </a:lnTo>
                  <a:lnTo>
                    <a:pt x="64" y="200"/>
                  </a:lnTo>
                  <a:lnTo>
                    <a:pt x="63" y="203"/>
                  </a:lnTo>
                  <a:lnTo>
                    <a:pt x="64" y="202"/>
                  </a:lnTo>
                  <a:lnTo>
                    <a:pt x="64" y="203"/>
                  </a:lnTo>
                  <a:lnTo>
                    <a:pt x="65" y="203"/>
                  </a:lnTo>
                  <a:lnTo>
                    <a:pt x="64" y="203"/>
                  </a:lnTo>
                  <a:lnTo>
                    <a:pt x="64" y="203"/>
                  </a:lnTo>
                  <a:lnTo>
                    <a:pt x="65" y="203"/>
                  </a:lnTo>
                  <a:lnTo>
                    <a:pt x="65" y="204"/>
                  </a:lnTo>
                  <a:lnTo>
                    <a:pt x="65" y="202"/>
                  </a:lnTo>
                  <a:lnTo>
                    <a:pt x="65" y="202"/>
                  </a:lnTo>
                  <a:lnTo>
                    <a:pt x="67" y="200"/>
                  </a:lnTo>
                  <a:lnTo>
                    <a:pt x="68" y="200"/>
                  </a:lnTo>
                  <a:lnTo>
                    <a:pt x="68" y="202"/>
                  </a:lnTo>
                  <a:lnTo>
                    <a:pt x="68" y="203"/>
                  </a:lnTo>
                  <a:lnTo>
                    <a:pt x="69" y="203"/>
                  </a:lnTo>
                  <a:lnTo>
                    <a:pt x="69" y="203"/>
                  </a:lnTo>
                  <a:lnTo>
                    <a:pt x="71" y="203"/>
                  </a:lnTo>
                  <a:lnTo>
                    <a:pt x="71" y="203"/>
                  </a:lnTo>
                  <a:lnTo>
                    <a:pt x="71" y="203"/>
                  </a:lnTo>
                  <a:lnTo>
                    <a:pt x="71" y="203"/>
                  </a:lnTo>
                  <a:lnTo>
                    <a:pt x="71" y="204"/>
                  </a:lnTo>
                  <a:lnTo>
                    <a:pt x="71" y="204"/>
                  </a:lnTo>
                  <a:lnTo>
                    <a:pt x="71" y="203"/>
                  </a:lnTo>
                  <a:lnTo>
                    <a:pt x="69" y="203"/>
                  </a:lnTo>
                  <a:lnTo>
                    <a:pt x="69" y="204"/>
                  </a:lnTo>
                  <a:lnTo>
                    <a:pt x="69" y="204"/>
                  </a:lnTo>
                  <a:lnTo>
                    <a:pt x="69" y="205"/>
                  </a:lnTo>
                  <a:lnTo>
                    <a:pt x="71" y="205"/>
                  </a:lnTo>
                  <a:lnTo>
                    <a:pt x="71" y="204"/>
                  </a:lnTo>
                  <a:lnTo>
                    <a:pt x="72" y="204"/>
                  </a:lnTo>
                  <a:lnTo>
                    <a:pt x="72" y="203"/>
                  </a:lnTo>
                  <a:lnTo>
                    <a:pt x="73" y="204"/>
                  </a:lnTo>
                  <a:lnTo>
                    <a:pt x="72" y="204"/>
                  </a:lnTo>
                  <a:lnTo>
                    <a:pt x="71" y="205"/>
                  </a:lnTo>
                  <a:lnTo>
                    <a:pt x="72" y="207"/>
                  </a:lnTo>
                  <a:lnTo>
                    <a:pt x="73" y="205"/>
                  </a:lnTo>
                  <a:lnTo>
                    <a:pt x="72" y="205"/>
                  </a:lnTo>
                  <a:lnTo>
                    <a:pt x="72" y="205"/>
                  </a:lnTo>
                  <a:lnTo>
                    <a:pt x="73" y="205"/>
                  </a:lnTo>
                  <a:lnTo>
                    <a:pt x="75" y="205"/>
                  </a:lnTo>
                  <a:lnTo>
                    <a:pt x="75" y="205"/>
                  </a:lnTo>
                  <a:lnTo>
                    <a:pt x="76" y="205"/>
                  </a:lnTo>
                  <a:lnTo>
                    <a:pt x="76" y="205"/>
                  </a:lnTo>
                  <a:lnTo>
                    <a:pt x="77" y="207"/>
                  </a:lnTo>
                  <a:lnTo>
                    <a:pt x="77" y="208"/>
                  </a:lnTo>
                  <a:lnTo>
                    <a:pt x="77" y="208"/>
                  </a:lnTo>
                  <a:lnTo>
                    <a:pt x="77" y="208"/>
                  </a:lnTo>
                  <a:lnTo>
                    <a:pt x="79" y="209"/>
                  </a:lnTo>
                  <a:lnTo>
                    <a:pt x="80" y="208"/>
                  </a:lnTo>
                  <a:lnTo>
                    <a:pt x="80" y="209"/>
                  </a:lnTo>
                  <a:lnTo>
                    <a:pt x="80" y="209"/>
                  </a:lnTo>
                  <a:lnTo>
                    <a:pt x="83" y="209"/>
                  </a:lnTo>
                  <a:lnTo>
                    <a:pt x="81" y="211"/>
                  </a:lnTo>
                  <a:lnTo>
                    <a:pt x="81" y="212"/>
                  </a:lnTo>
                  <a:lnTo>
                    <a:pt x="80" y="213"/>
                  </a:lnTo>
                  <a:lnTo>
                    <a:pt x="80" y="213"/>
                  </a:lnTo>
                  <a:lnTo>
                    <a:pt x="81" y="213"/>
                  </a:lnTo>
                  <a:lnTo>
                    <a:pt x="83" y="213"/>
                  </a:lnTo>
                  <a:lnTo>
                    <a:pt x="84" y="212"/>
                  </a:lnTo>
                  <a:lnTo>
                    <a:pt x="85" y="211"/>
                  </a:lnTo>
                  <a:lnTo>
                    <a:pt x="85" y="212"/>
                  </a:lnTo>
                  <a:lnTo>
                    <a:pt x="86" y="212"/>
                  </a:lnTo>
                  <a:lnTo>
                    <a:pt x="88" y="213"/>
                  </a:lnTo>
                  <a:lnTo>
                    <a:pt x="89" y="213"/>
                  </a:lnTo>
                  <a:lnTo>
                    <a:pt x="89" y="216"/>
                  </a:lnTo>
                  <a:lnTo>
                    <a:pt x="90" y="215"/>
                  </a:lnTo>
                  <a:lnTo>
                    <a:pt x="92" y="215"/>
                  </a:lnTo>
                  <a:lnTo>
                    <a:pt x="93" y="216"/>
                  </a:lnTo>
                  <a:lnTo>
                    <a:pt x="94" y="217"/>
                  </a:lnTo>
                  <a:lnTo>
                    <a:pt x="96" y="217"/>
                  </a:lnTo>
                  <a:lnTo>
                    <a:pt x="97" y="219"/>
                  </a:lnTo>
                  <a:lnTo>
                    <a:pt x="98" y="221"/>
                  </a:lnTo>
                  <a:lnTo>
                    <a:pt x="97" y="221"/>
                  </a:lnTo>
                  <a:lnTo>
                    <a:pt x="97" y="223"/>
                  </a:lnTo>
                  <a:lnTo>
                    <a:pt x="97" y="223"/>
                  </a:lnTo>
                  <a:lnTo>
                    <a:pt x="97" y="223"/>
                  </a:lnTo>
                  <a:lnTo>
                    <a:pt x="97" y="224"/>
                  </a:lnTo>
                  <a:lnTo>
                    <a:pt x="97" y="224"/>
                  </a:lnTo>
                  <a:lnTo>
                    <a:pt x="97" y="224"/>
                  </a:lnTo>
                  <a:lnTo>
                    <a:pt x="98" y="223"/>
                  </a:lnTo>
                  <a:lnTo>
                    <a:pt x="100" y="221"/>
                  </a:lnTo>
                  <a:lnTo>
                    <a:pt x="100" y="220"/>
                  </a:lnTo>
                  <a:lnTo>
                    <a:pt x="101" y="221"/>
                  </a:lnTo>
                  <a:lnTo>
                    <a:pt x="103" y="223"/>
                  </a:lnTo>
                  <a:lnTo>
                    <a:pt x="103" y="224"/>
                  </a:lnTo>
                  <a:lnTo>
                    <a:pt x="103" y="223"/>
                  </a:lnTo>
                  <a:lnTo>
                    <a:pt x="105" y="223"/>
                  </a:lnTo>
                  <a:lnTo>
                    <a:pt x="103" y="224"/>
                  </a:lnTo>
                  <a:lnTo>
                    <a:pt x="105" y="225"/>
                  </a:lnTo>
                  <a:lnTo>
                    <a:pt x="106" y="225"/>
                  </a:lnTo>
                  <a:lnTo>
                    <a:pt x="106" y="224"/>
                  </a:lnTo>
                  <a:lnTo>
                    <a:pt x="106" y="226"/>
                  </a:lnTo>
                  <a:lnTo>
                    <a:pt x="107" y="225"/>
                  </a:lnTo>
                  <a:lnTo>
                    <a:pt x="107" y="225"/>
                  </a:lnTo>
                  <a:lnTo>
                    <a:pt x="109" y="225"/>
                  </a:lnTo>
                  <a:lnTo>
                    <a:pt x="109" y="225"/>
                  </a:lnTo>
                  <a:lnTo>
                    <a:pt x="107" y="226"/>
                  </a:lnTo>
                  <a:lnTo>
                    <a:pt x="109" y="226"/>
                  </a:lnTo>
                  <a:lnTo>
                    <a:pt x="110" y="226"/>
                  </a:lnTo>
                  <a:lnTo>
                    <a:pt x="111" y="226"/>
                  </a:lnTo>
                  <a:lnTo>
                    <a:pt x="113" y="228"/>
                  </a:lnTo>
                  <a:lnTo>
                    <a:pt x="111" y="230"/>
                  </a:lnTo>
                  <a:lnTo>
                    <a:pt x="113" y="229"/>
                  </a:lnTo>
                  <a:lnTo>
                    <a:pt x="114" y="229"/>
                  </a:lnTo>
                  <a:lnTo>
                    <a:pt x="114" y="228"/>
                  </a:lnTo>
                  <a:lnTo>
                    <a:pt x="114" y="230"/>
                  </a:lnTo>
                  <a:lnTo>
                    <a:pt x="115" y="232"/>
                  </a:lnTo>
                  <a:lnTo>
                    <a:pt x="115" y="233"/>
                  </a:lnTo>
                  <a:lnTo>
                    <a:pt x="119" y="233"/>
                  </a:lnTo>
                  <a:lnTo>
                    <a:pt x="122" y="233"/>
                  </a:lnTo>
                  <a:lnTo>
                    <a:pt x="126" y="234"/>
                  </a:lnTo>
                  <a:lnTo>
                    <a:pt x="128" y="237"/>
                  </a:lnTo>
                  <a:lnTo>
                    <a:pt x="127" y="238"/>
                  </a:lnTo>
                  <a:lnTo>
                    <a:pt x="127" y="238"/>
                  </a:lnTo>
                  <a:lnTo>
                    <a:pt x="128" y="238"/>
                  </a:lnTo>
                  <a:lnTo>
                    <a:pt x="128" y="237"/>
                  </a:lnTo>
                  <a:lnTo>
                    <a:pt x="128" y="237"/>
                  </a:lnTo>
                  <a:lnTo>
                    <a:pt x="128" y="238"/>
                  </a:lnTo>
                  <a:lnTo>
                    <a:pt x="128" y="240"/>
                  </a:lnTo>
                  <a:lnTo>
                    <a:pt x="127" y="241"/>
                  </a:lnTo>
                  <a:lnTo>
                    <a:pt x="127" y="241"/>
                  </a:lnTo>
                  <a:lnTo>
                    <a:pt x="128" y="241"/>
                  </a:lnTo>
                  <a:lnTo>
                    <a:pt x="130" y="241"/>
                  </a:lnTo>
                  <a:lnTo>
                    <a:pt x="131" y="240"/>
                  </a:lnTo>
                  <a:lnTo>
                    <a:pt x="131" y="240"/>
                  </a:lnTo>
                  <a:lnTo>
                    <a:pt x="131" y="240"/>
                  </a:lnTo>
                  <a:lnTo>
                    <a:pt x="131" y="240"/>
                  </a:lnTo>
                  <a:lnTo>
                    <a:pt x="131" y="240"/>
                  </a:lnTo>
                  <a:lnTo>
                    <a:pt x="131" y="240"/>
                  </a:lnTo>
                  <a:lnTo>
                    <a:pt x="132" y="240"/>
                  </a:lnTo>
                  <a:lnTo>
                    <a:pt x="132" y="240"/>
                  </a:lnTo>
                  <a:lnTo>
                    <a:pt x="134" y="240"/>
                  </a:lnTo>
                  <a:lnTo>
                    <a:pt x="132" y="241"/>
                  </a:lnTo>
                  <a:lnTo>
                    <a:pt x="131" y="242"/>
                  </a:lnTo>
                  <a:lnTo>
                    <a:pt x="132" y="242"/>
                  </a:lnTo>
                  <a:lnTo>
                    <a:pt x="132" y="243"/>
                  </a:lnTo>
                  <a:lnTo>
                    <a:pt x="131" y="243"/>
                  </a:lnTo>
                  <a:lnTo>
                    <a:pt x="130" y="245"/>
                  </a:lnTo>
                  <a:lnTo>
                    <a:pt x="128" y="246"/>
                  </a:lnTo>
                  <a:lnTo>
                    <a:pt x="127" y="247"/>
                  </a:lnTo>
                  <a:lnTo>
                    <a:pt x="128" y="247"/>
                  </a:lnTo>
                  <a:lnTo>
                    <a:pt x="128" y="249"/>
                  </a:lnTo>
                  <a:lnTo>
                    <a:pt x="127" y="249"/>
                  </a:lnTo>
                  <a:lnTo>
                    <a:pt x="126" y="249"/>
                  </a:lnTo>
                  <a:lnTo>
                    <a:pt x="126" y="250"/>
                  </a:lnTo>
                  <a:lnTo>
                    <a:pt x="126" y="250"/>
                  </a:lnTo>
                  <a:lnTo>
                    <a:pt x="128" y="250"/>
                  </a:lnTo>
                  <a:lnTo>
                    <a:pt x="130" y="247"/>
                  </a:lnTo>
                  <a:lnTo>
                    <a:pt x="130" y="246"/>
                  </a:lnTo>
                  <a:lnTo>
                    <a:pt x="131" y="246"/>
                  </a:lnTo>
                  <a:lnTo>
                    <a:pt x="132" y="245"/>
                  </a:lnTo>
                  <a:lnTo>
                    <a:pt x="134" y="243"/>
                  </a:lnTo>
                  <a:lnTo>
                    <a:pt x="135" y="245"/>
                  </a:lnTo>
                  <a:lnTo>
                    <a:pt x="135" y="245"/>
                  </a:lnTo>
                  <a:lnTo>
                    <a:pt x="135" y="245"/>
                  </a:lnTo>
                  <a:lnTo>
                    <a:pt x="134" y="245"/>
                  </a:lnTo>
                  <a:lnTo>
                    <a:pt x="134" y="245"/>
                  </a:lnTo>
                  <a:lnTo>
                    <a:pt x="134" y="246"/>
                  </a:lnTo>
                  <a:lnTo>
                    <a:pt x="134" y="246"/>
                  </a:lnTo>
                  <a:lnTo>
                    <a:pt x="135" y="246"/>
                  </a:lnTo>
                  <a:lnTo>
                    <a:pt x="136" y="246"/>
                  </a:lnTo>
                  <a:lnTo>
                    <a:pt x="136" y="245"/>
                  </a:lnTo>
                  <a:lnTo>
                    <a:pt x="137" y="245"/>
                  </a:lnTo>
                  <a:lnTo>
                    <a:pt x="137" y="245"/>
                  </a:lnTo>
                  <a:lnTo>
                    <a:pt x="137" y="243"/>
                  </a:lnTo>
                  <a:lnTo>
                    <a:pt x="137" y="245"/>
                  </a:lnTo>
                  <a:lnTo>
                    <a:pt x="137" y="245"/>
                  </a:lnTo>
                  <a:lnTo>
                    <a:pt x="139" y="246"/>
                  </a:lnTo>
                  <a:lnTo>
                    <a:pt x="139" y="249"/>
                  </a:lnTo>
                  <a:lnTo>
                    <a:pt x="140" y="251"/>
                  </a:lnTo>
                  <a:lnTo>
                    <a:pt x="140" y="255"/>
                  </a:lnTo>
                  <a:lnTo>
                    <a:pt x="141" y="259"/>
                  </a:lnTo>
                  <a:lnTo>
                    <a:pt x="141" y="260"/>
                  </a:lnTo>
                  <a:lnTo>
                    <a:pt x="141" y="260"/>
                  </a:lnTo>
                  <a:lnTo>
                    <a:pt x="141" y="260"/>
                  </a:lnTo>
                  <a:lnTo>
                    <a:pt x="141" y="260"/>
                  </a:lnTo>
                  <a:lnTo>
                    <a:pt x="141" y="260"/>
                  </a:lnTo>
                  <a:lnTo>
                    <a:pt x="140" y="259"/>
                  </a:lnTo>
                  <a:lnTo>
                    <a:pt x="140" y="259"/>
                  </a:lnTo>
                  <a:lnTo>
                    <a:pt x="140" y="259"/>
                  </a:lnTo>
                  <a:lnTo>
                    <a:pt x="140" y="259"/>
                  </a:lnTo>
                  <a:lnTo>
                    <a:pt x="139" y="254"/>
                  </a:lnTo>
                  <a:lnTo>
                    <a:pt x="137" y="250"/>
                  </a:lnTo>
                  <a:lnTo>
                    <a:pt x="137" y="247"/>
                  </a:lnTo>
                  <a:lnTo>
                    <a:pt x="137" y="246"/>
                  </a:lnTo>
                  <a:lnTo>
                    <a:pt x="137" y="246"/>
                  </a:lnTo>
                  <a:lnTo>
                    <a:pt x="137" y="246"/>
                  </a:lnTo>
                  <a:lnTo>
                    <a:pt x="137" y="246"/>
                  </a:lnTo>
                  <a:lnTo>
                    <a:pt x="137" y="246"/>
                  </a:lnTo>
                  <a:lnTo>
                    <a:pt x="137" y="246"/>
                  </a:lnTo>
                  <a:lnTo>
                    <a:pt x="137" y="247"/>
                  </a:lnTo>
                  <a:lnTo>
                    <a:pt x="137" y="250"/>
                  </a:lnTo>
                  <a:lnTo>
                    <a:pt x="139" y="253"/>
                  </a:lnTo>
                  <a:lnTo>
                    <a:pt x="139" y="257"/>
                  </a:lnTo>
                  <a:lnTo>
                    <a:pt x="140" y="259"/>
                  </a:lnTo>
                  <a:lnTo>
                    <a:pt x="140" y="259"/>
                  </a:lnTo>
                  <a:lnTo>
                    <a:pt x="140" y="259"/>
                  </a:lnTo>
                  <a:lnTo>
                    <a:pt x="140" y="259"/>
                  </a:lnTo>
                  <a:lnTo>
                    <a:pt x="140" y="259"/>
                  </a:lnTo>
                  <a:lnTo>
                    <a:pt x="140" y="260"/>
                  </a:lnTo>
                  <a:lnTo>
                    <a:pt x="141" y="262"/>
                  </a:lnTo>
                  <a:lnTo>
                    <a:pt x="141" y="262"/>
                  </a:lnTo>
                  <a:lnTo>
                    <a:pt x="141" y="262"/>
                  </a:lnTo>
                  <a:lnTo>
                    <a:pt x="141" y="262"/>
                  </a:lnTo>
                  <a:lnTo>
                    <a:pt x="141" y="262"/>
                  </a:lnTo>
                  <a:lnTo>
                    <a:pt x="143" y="262"/>
                  </a:lnTo>
                  <a:lnTo>
                    <a:pt x="143" y="263"/>
                  </a:lnTo>
                  <a:lnTo>
                    <a:pt x="143" y="263"/>
                  </a:lnTo>
                  <a:lnTo>
                    <a:pt x="141" y="263"/>
                  </a:lnTo>
                  <a:lnTo>
                    <a:pt x="143" y="264"/>
                  </a:lnTo>
                  <a:lnTo>
                    <a:pt x="140" y="263"/>
                  </a:lnTo>
                  <a:lnTo>
                    <a:pt x="139" y="262"/>
                  </a:lnTo>
                  <a:lnTo>
                    <a:pt x="137" y="262"/>
                  </a:lnTo>
                  <a:lnTo>
                    <a:pt x="139" y="262"/>
                  </a:lnTo>
                  <a:lnTo>
                    <a:pt x="139" y="263"/>
                  </a:lnTo>
                  <a:lnTo>
                    <a:pt x="140" y="264"/>
                  </a:lnTo>
                  <a:lnTo>
                    <a:pt x="141" y="264"/>
                  </a:lnTo>
                  <a:lnTo>
                    <a:pt x="140" y="264"/>
                  </a:lnTo>
                  <a:lnTo>
                    <a:pt x="139" y="263"/>
                  </a:lnTo>
                  <a:lnTo>
                    <a:pt x="139" y="264"/>
                  </a:lnTo>
                  <a:lnTo>
                    <a:pt x="139" y="264"/>
                  </a:lnTo>
                  <a:lnTo>
                    <a:pt x="139" y="266"/>
                  </a:lnTo>
                  <a:lnTo>
                    <a:pt x="139" y="266"/>
                  </a:lnTo>
                  <a:lnTo>
                    <a:pt x="139" y="266"/>
                  </a:lnTo>
                  <a:lnTo>
                    <a:pt x="137" y="266"/>
                  </a:lnTo>
                  <a:lnTo>
                    <a:pt x="139" y="267"/>
                  </a:lnTo>
                  <a:lnTo>
                    <a:pt x="137" y="267"/>
                  </a:lnTo>
                  <a:lnTo>
                    <a:pt x="136" y="267"/>
                  </a:lnTo>
                  <a:lnTo>
                    <a:pt x="136" y="267"/>
                  </a:lnTo>
                  <a:lnTo>
                    <a:pt x="136" y="268"/>
                  </a:lnTo>
                  <a:lnTo>
                    <a:pt x="136" y="268"/>
                  </a:lnTo>
                  <a:lnTo>
                    <a:pt x="136" y="270"/>
                  </a:lnTo>
                  <a:lnTo>
                    <a:pt x="135" y="268"/>
                  </a:lnTo>
                  <a:lnTo>
                    <a:pt x="135" y="270"/>
                  </a:lnTo>
                  <a:lnTo>
                    <a:pt x="135" y="270"/>
                  </a:lnTo>
                  <a:lnTo>
                    <a:pt x="136" y="271"/>
                  </a:lnTo>
                  <a:lnTo>
                    <a:pt x="136" y="271"/>
                  </a:lnTo>
                  <a:lnTo>
                    <a:pt x="137" y="271"/>
                  </a:lnTo>
                  <a:lnTo>
                    <a:pt x="137" y="270"/>
                  </a:lnTo>
                  <a:lnTo>
                    <a:pt x="137" y="270"/>
                  </a:lnTo>
                  <a:lnTo>
                    <a:pt x="137" y="270"/>
                  </a:lnTo>
                  <a:lnTo>
                    <a:pt x="139" y="270"/>
                  </a:lnTo>
                  <a:lnTo>
                    <a:pt x="137" y="270"/>
                  </a:lnTo>
                  <a:lnTo>
                    <a:pt x="137" y="271"/>
                  </a:lnTo>
                  <a:lnTo>
                    <a:pt x="139" y="271"/>
                  </a:lnTo>
                  <a:lnTo>
                    <a:pt x="139" y="272"/>
                  </a:lnTo>
                  <a:lnTo>
                    <a:pt x="137" y="272"/>
                  </a:lnTo>
                  <a:lnTo>
                    <a:pt x="137" y="272"/>
                  </a:lnTo>
                  <a:lnTo>
                    <a:pt x="139" y="274"/>
                  </a:lnTo>
                  <a:lnTo>
                    <a:pt x="137" y="274"/>
                  </a:lnTo>
                  <a:lnTo>
                    <a:pt x="136" y="274"/>
                  </a:lnTo>
                  <a:lnTo>
                    <a:pt x="139" y="275"/>
                  </a:lnTo>
                  <a:lnTo>
                    <a:pt x="137" y="275"/>
                  </a:lnTo>
                  <a:lnTo>
                    <a:pt x="137" y="275"/>
                  </a:lnTo>
                  <a:lnTo>
                    <a:pt x="136" y="275"/>
                  </a:lnTo>
                  <a:lnTo>
                    <a:pt x="135" y="275"/>
                  </a:lnTo>
                  <a:lnTo>
                    <a:pt x="135" y="275"/>
                  </a:lnTo>
                  <a:lnTo>
                    <a:pt x="135" y="274"/>
                  </a:lnTo>
                  <a:lnTo>
                    <a:pt x="134" y="274"/>
                  </a:lnTo>
                  <a:lnTo>
                    <a:pt x="134" y="274"/>
                  </a:lnTo>
                  <a:lnTo>
                    <a:pt x="134" y="275"/>
                  </a:lnTo>
                  <a:lnTo>
                    <a:pt x="135" y="276"/>
                  </a:lnTo>
                  <a:lnTo>
                    <a:pt x="137" y="277"/>
                  </a:lnTo>
                  <a:lnTo>
                    <a:pt x="136" y="277"/>
                  </a:lnTo>
                  <a:lnTo>
                    <a:pt x="136" y="277"/>
                  </a:lnTo>
                  <a:lnTo>
                    <a:pt x="136" y="277"/>
                  </a:lnTo>
                  <a:lnTo>
                    <a:pt x="136" y="279"/>
                  </a:lnTo>
                  <a:lnTo>
                    <a:pt x="135" y="277"/>
                  </a:lnTo>
                  <a:lnTo>
                    <a:pt x="134" y="276"/>
                  </a:lnTo>
                  <a:lnTo>
                    <a:pt x="132" y="277"/>
                  </a:lnTo>
                  <a:lnTo>
                    <a:pt x="132" y="277"/>
                  </a:lnTo>
                  <a:lnTo>
                    <a:pt x="132" y="279"/>
                  </a:lnTo>
                  <a:lnTo>
                    <a:pt x="134" y="280"/>
                  </a:lnTo>
                  <a:lnTo>
                    <a:pt x="135" y="280"/>
                  </a:lnTo>
                  <a:lnTo>
                    <a:pt x="134" y="280"/>
                  </a:lnTo>
                  <a:lnTo>
                    <a:pt x="132" y="280"/>
                  </a:lnTo>
                  <a:lnTo>
                    <a:pt x="132" y="281"/>
                  </a:lnTo>
                  <a:lnTo>
                    <a:pt x="134" y="281"/>
                  </a:lnTo>
                  <a:lnTo>
                    <a:pt x="134" y="281"/>
                  </a:lnTo>
                  <a:lnTo>
                    <a:pt x="135" y="283"/>
                  </a:lnTo>
                  <a:lnTo>
                    <a:pt x="132" y="283"/>
                  </a:lnTo>
                  <a:lnTo>
                    <a:pt x="130" y="283"/>
                  </a:lnTo>
                  <a:lnTo>
                    <a:pt x="128" y="281"/>
                  </a:lnTo>
                  <a:lnTo>
                    <a:pt x="127" y="281"/>
                  </a:lnTo>
                  <a:lnTo>
                    <a:pt x="127" y="281"/>
                  </a:lnTo>
                  <a:lnTo>
                    <a:pt x="126" y="281"/>
                  </a:lnTo>
                  <a:lnTo>
                    <a:pt x="124" y="281"/>
                  </a:lnTo>
                  <a:lnTo>
                    <a:pt x="124" y="280"/>
                  </a:lnTo>
                  <a:lnTo>
                    <a:pt x="123" y="281"/>
                  </a:lnTo>
                  <a:lnTo>
                    <a:pt x="124" y="283"/>
                  </a:lnTo>
                  <a:lnTo>
                    <a:pt x="126" y="283"/>
                  </a:lnTo>
                  <a:lnTo>
                    <a:pt x="127" y="284"/>
                  </a:lnTo>
                  <a:lnTo>
                    <a:pt x="128" y="285"/>
                  </a:lnTo>
                  <a:lnTo>
                    <a:pt x="130" y="287"/>
                  </a:lnTo>
                  <a:lnTo>
                    <a:pt x="131" y="287"/>
                  </a:lnTo>
                  <a:lnTo>
                    <a:pt x="131" y="288"/>
                  </a:lnTo>
                  <a:lnTo>
                    <a:pt x="130" y="288"/>
                  </a:lnTo>
                  <a:lnTo>
                    <a:pt x="128" y="288"/>
                  </a:lnTo>
                  <a:lnTo>
                    <a:pt x="127" y="288"/>
                  </a:lnTo>
                  <a:lnTo>
                    <a:pt x="126" y="288"/>
                  </a:lnTo>
                  <a:lnTo>
                    <a:pt x="126" y="288"/>
                  </a:lnTo>
                  <a:lnTo>
                    <a:pt x="127" y="289"/>
                  </a:lnTo>
                  <a:lnTo>
                    <a:pt x="128" y="289"/>
                  </a:lnTo>
                  <a:lnTo>
                    <a:pt x="128" y="291"/>
                  </a:lnTo>
                  <a:lnTo>
                    <a:pt x="130" y="291"/>
                  </a:lnTo>
                  <a:lnTo>
                    <a:pt x="130" y="292"/>
                  </a:lnTo>
                  <a:lnTo>
                    <a:pt x="131" y="292"/>
                  </a:lnTo>
                  <a:lnTo>
                    <a:pt x="130" y="293"/>
                  </a:lnTo>
                  <a:lnTo>
                    <a:pt x="128" y="292"/>
                  </a:lnTo>
                  <a:lnTo>
                    <a:pt x="127" y="292"/>
                  </a:lnTo>
                  <a:lnTo>
                    <a:pt x="126" y="292"/>
                  </a:lnTo>
                  <a:lnTo>
                    <a:pt x="126" y="291"/>
                  </a:lnTo>
                  <a:lnTo>
                    <a:pt x="126" y="291"/>
                  </a:lnTo>
                  <a:lnTo>
                    <a:pt x="126" y="291"/>
                  </a:lnTo>
                  <a:lnTo>
                    <a:pt x="126" y="289"/>
                  </a:lnTo>
                  <a:lnTo>
                    <a:pt x="124" y="289"/>
                  </a:lnTo>
                  <a:lnTo>
                    <a:pt x="123" y="289"/>
                  </a:lnTo>
                  <a:lnTo>
                    <a:pt x="123" y="289"/>
                  </a:lnTo>
                  <a:lnTo>
                    <a:pt x="123" y="291"/>
                  </a:lnTo>
                  <a:lnTo>
                    <a:pt x="123" y="292"/>
                  </a:lnTo>
                  <a:lnTo>
                    <a:pt x="123" y="292"/>
                  </a:lnTo>
                  <a:lnTo>
                    <a:pt x="124" y="292"/>
                  </a:lnTo>
                  <a:lnTo>
                    <a:pt x="124" y="292"/>
                  </a:lnTo>
                  <a:lnTo>
                    <a:pt x="124" y="292"/>
                  </a:lnTo>
                  <a:lnTo>
                    <a:pt x="126" y="292"/>
                  </a:lnTo>
                  <a:lnTo>
                    <a:pt x="126" y="293"/>
                  </a:lnTo>
                  <a:lnTo>
                    <a:pt x="124" y="293"/>
                  </a:lnTo>
                  <a:lnTo>
                    <a:pt x="124" y="295"/>
                  </a:lnTo>
                  <a:lnTo>
                    <a:pt x="124" y="295"/>
                  </a:lnTo>
                  <a:lnTo>
                    <a:pt x="126" y="296"/>
                  </a:lnTo>
                  <a:lnTo>
                    <a:pt x="126" y="295"/>
                  </a:lnTo>
                  <a:lnTo>
                    <a:pt x="127" y="295"/>
                  </a:lnTo>
                  <a:lnTo>
                    <a:pt x="128" y="296"/>
                  </a:lnTo>
                  <a:lnTo>
                    <a:pt x="128" y="297"/>
                  </a:lnTo>
                  <a:lnTo>
                    <a:pt x="128" y="296"/>
                  </a:lnTo>
                  <a:lnTo>
                    <a:pt x="127" y="297"/>
                  </a:lnTo>
                  <a:lnTo>
                    <a:pt x="127" y="297"/>
                  </a:lnTo>
                  <a:lnTo>
                    <a:pt x="128" y="298"/>
                  </a:lnTo>
                  <a:lnTo>
                    <a:pt x="128" y="298"/>
                  </a:lnTo>
                  <a:lnTo>
                    <a:pt x="128" y="300"/>
                  </a:lnTo>
                  <a:lnTo>
                    <a:pt x="126" y="300"/>
                  </a:lnTo>
                  <a:lnTo>
                    <a:pt x="124" y="298"/>
                  </a:lnTo>
                  <a:lnTo>
                    <a:pt x="126" y="298"/>
                  </a:lnTo>
                  <a:lnTo>
                    <a:pt x="126" y="297"/>
                  </a:lnTo>
                  <a:lnTo>
                    <a:pt x="126" y="297"/>
                  </a:lnTo>
                  <a:lnTo>
                    <a:pt x="124" y="296"/>
                  </a:lnTo>
                  <a:lnTo>
                    <a:pt x="124" y="297"/>
                  </a:lnTo>
                  <a:lnTo>
                    <a:pt x="124" y="298"/>
                  </a:lnTo>
                  <a:lnTo>
                    <a:pt x="123" y="300"/>
                  </a:lnTo>
                  <a:lnTo>
                    <a:pt x="123" y="298"/>
                  </a:lnTo>
                  <a:lnTo>
                    <a:pt x="123" y="298"/>
                  </a:lnTo>
                  <a:lnTo>
                    <a:pt x="122" y="297"/>
                  </a:lnTo>
                  <a:lnTo>
                    <a:pt x="120" y="297"/>
                  </a:lnTo>
                  <a:lnTo>
                    <a:pt x="120" y="298"/>
                  </a:lnTo>
                  <a:lnTo>
                    <a:pt x="120" y="300"/>
                  </a:lnTo>
                  <a:lnTo>
                    <a:pt x="120" y="301"/>
                  </a:lnTo>
                  <a:lnTo>
                    <a:pt x="120" y="301"/>
                  </a:lnTo>
                  <a:lnTo>
                    <a:pt x="122" y="301"/>
                  </a:lnTo>
                  <a:lnTo>
                    <a:pt x="122" y="304"/>
                  </a:lnTo>
                  <a:lnTo>
                    <a:pt x="122" y="305"/>
                  </a:lnTo>
                  <a:lnTo>
                    <a:pt x="120" y="306"/>
                  </a:lnTo>
                  <a:lnTo>
                    <a:pt x="120" y="306"/>
                  </a:lnTo>
                  <a:lnTo>
                    <a:pt x="119" y="306"/>
                  </a:lnTo>
                  <a:lnTo>
                    <a:pt x="119" y="306"/>
                  </a:lnTo>
                  <a:lnTo>
                    <a:pt x="119" y="306"/>
                  </a:lnTo>
                  <a:lnTo>
                    <a:pt x="118" y="305"/>
                  </a:lnTo>
                  <a:lnTo>
                    <a:pt x="119" y="305"/>
                  </a:lnTo>
                  <a:lnTo>
                    <a:pt x="120" y="304"/>
                  </a:lnTo>
                  <a:lnTo>
                    <a:pt x="120" y="302"/>
                  </a:lnTo>
                  <a:lnTo>
                    <a:pt x="120" y="301"/>
                  </a:lnTo>
                  <a:lnTo>
                    <a:pt x="119" y="300"/>
                  </a:lnTo>
                  <a:lnTo>
                    <a:pt x="119" y="300"/>
                  </a:lnTo>
                  <a:lnTo>
                    <a:pt x="119" y="300"/>
                  </a:lnTo>
                  <a:lnTo>
                    <a:pt x="119" y="298"/>
                  </a:lnTo>
                  <a:lnTo>
                    <a:pt x="119" y="297"/>
                  </a:lnTo>
                  <a:lnTo>
                    <a:pt x="118" y="298"/>
                  </a:lnTo>
                  <a:lnTo>
                    <a:pt x="117" y="297"/>
                  </a:lnTo>
                  <a:lnTo>
                    <a:pt x="115" y="297"/>
                  </a:lnTo>
                  <a:lnTo>
                    <a:pt x="114" y="297"/>
                  </a:lnTo>
                  <a:lnTo>
                    <a:pt x="114" y="297"/>
                  </a:lnTo>
                  <a:lnTo>
                    <a:pt x="114" y="298"/>
                  </a:lnTo>
                  <a:lnTo>
                    <a:pt x="115" y="298"/>
                  </a:lnTo>
                  <a:lnTo>
                    <a:pt x="117" y="298"/>
                  </a:lnTo>
                  <a:lnTo>
                    <a:pt x="118" y="300"/>
                  </a:lnTo>
                  <a:lnTo>
                    <a:pt x="117" y="301"/>
                  </a:lnTo>
                  <a:lnTo>
                    <a:pt x="115" y="304"/>
                  </a:lnTo>
                  <a:lnTo>
                    <a:pt x="117" y="305"/>
                  </a:lnTo>
                  <a:lnTo>
                    <a:pt x="115" y="305"/>
                  </a:lnTo>
                  <a:lnTo>
                    <a:pt x="114" y="304"/>
                  </a:lnTo>
                  <a:lnTo>
                    <a:pt x="114" y="304"/>
                  </a:lnTo>
                  <a:lnTo>
                    <a:pt x="111" y="306"/>
                  </a:lnTo>
                  <a:lnTo>
                    <a:pt x="109" y="309"/>
                  </a:lnTo>
                  <a:lnTo>
                    <a:pt x="110" y="310"/>
                  </a:lnTo>
                  <a:lnTo>
                    <a:pt x="110" y="310"/>
                  </a:lnTo>
                  <a:lnTo>
                    <a:pt x="110" y="312"/>
                  </a:lnTo>
                  <a:lnTo>
                    <a:pt x="110" y="312"/>
                  </a:lnTo>
                  <a:lnTo>
                    <a:pt x="109" y="312"/>
                  </a:lnTo>
                  <a:lnTo>
                    <a:pt x="107" y="310"/>
                  </a:lnTo>
                  <a:lnTo>
                    <a:pt x="107" y="310"/>
                  </a:lnTo>
                  <a:lnTo>
                    <a:pt x="106" y="310"/>
                  </a:lnTo>
                  <a:lnTo>
                    <a:pt x="106" y="310"/>
                  </a:lnTo>
                  <a:lnTo>
                    <a:pt x="105" y="310"/>
                  </a:lnTo>
                  <a:lnTo>
                    <a:pt x="103" y="313"/>
                  </a:lnTo>
                  <a:lnTo>
                    <a:pt x="102" y="315"/>
                  </a:lnTo>
                  <a:lnTo>
                    <a:pt x="101" y="315"/>
                  </a:lnTo>
                  <a:lnTo>
                    <a:pt x="98" y="317"/>
                  </a:lnTo>
                  <a:lnTo>
                    <a:pt x="97" y="318"/>
                  </a:lnTo>
                  <a:lnTo>
                    <a:pt x="96" y="319"/>
                  </a:lnTo>
                  <a:lnTo>
                    <a:pt x="94" y="318"/>
                  </a:lnTo>
                  <a:lnTo>
                    <a:pt x="93" y="317"/>
                  </a:lnTo>
                  <a:lnTo>
                    <a:pt x="93" y="317"/>
                  </a:lnTo>
                  <a:lnTo>
                    <a:pt x="92" y="317"/>
                  </a:lnTo>
                  <a:lnTo>
                    <a:pt x="93" y="317"/>
                  </a:lnTo>
                  <a:lnTo>
                    <a:pt x="93" y="318"/>
                  </a:lnTo>
                  <a:lnTo>
                    <a:pt x="93" y="318"/>
                  </a:lnTo>
                  <a:lnTo>
                    <a:pt x="92" y="318"/>
                  </a:lnTo>
                  <a:lnTo>
                    <a:pt x="92" y="318"/>
                  </a:lnTo>
                  <a:lnTo>
                    <a:pt x="92" y="318"/>
                  </a:lnTo>
                  <a:lnTo>
                    <a:pt x="90" y="318"/>
                  </a:lnTo>
                  <a:lnTo>
                    <a:pt x="89" y="318"/>
                  </a:lnTo>
                  <a:lnTo>
                    <a:pt x="89" y="319"/>
                  </a:lnTo>
                  <a:lnTo>
                    <a:pt x="89" y="321"/>
                  </a:lnTo>
                  <a:lnTo>
                    <a:pt x="89" y="318"/>
                  </a:lnTo>
                  <a:lnTo>
                    <a:pt x="88" y="318"/>
                  </a:lnTo>
                  <a:lnTo>
                    <a:pt x="88" y="319"/>
                  </a:lnTo>
                  <a:lnTo>
                    <a:pt x="88" y="318"/>
                  </a:lnTo>
                  <a:lnTo>
                    <a:pt x="88" y="317"/>
                  </a:lnTo>
                  <a:lnTo>
                    <a:pt x="86" y="317"/>
                  </a:lnTo>
                  <a:lnTo>
                    <a:pt x="85" y="317"/>
                  </a:lnTo>
                  <a:lnTo>
                    <a:pt x="85" y="317"/>
                  </a:lnTo>
                  <a:lnTo>
                    <a:pt x="84" y="318"/>
                  </a:lnTo>
                  <a:lnTo>
                    <a:pt x="85" y="319"/>
                  </a:lnTo>
                  <a:lnTo>
                    <a:pt x="83" y="321"/>
                  </a:lnTo>
                  <a:lnTo>
                    <a:pt x="81" y="321"/>
                  </a:lnTo>
                  <a:lnTo>
                    <a:pt x="80" y="321"/>
                  </a:lnTo>
                  <a:lnTo>
                    <a:pt x="79" y="319"/>
                  </a:lnTo>
                  <a:lnTo>
                    <a:pt x="79" y="321"/>
                  </a:lnTo>
                  <a:lnTo>
                    <a:pt x="77" y="318"/>
                  </a:lnTo>
                  <a:lnTo>
                    <a:pt x="77" y="318"/>
                  </a:lnTo>
                  <a:lnTo>
                    <a:pt x="79" y="314"/>
                  </a:lnTo>
                  <a:lnTo>
                    <a:pt x="80" y="315"/>
                  </a:lnTo>
                  <a:lnTo>
                    <a:pt x="79" y="317"/>
                  </a:lnTo>
                  <a:lnTo>
                    <a:pt x="79" y="318"/>
                  </a:lnTo>
                  <a:lnTo>
                    <a:pt x="80" y="319"/>
                  </a:lnTo>
                  <a:lnTo>
                    <a:pt x="81" y="318"/>
                  </a:lnTo>
                  <a:lnTo>
                    <a:pt x="81" y="317"/>
                  </a:lnTo>
                  <a:lnTo>
                    <a:pt x="81" y="318"/>
                  </a:lnTo>
                  <a:lnTo>
                    <a:pt x="80" y="318"/>
                  </a:lnTo>
                  <a:lnTo>
                    <a:pt x="80" y="317"/>
                  </a:lnTo>
                  <a:lnTo>
                    <a:pt x="81" y="315"/>
                  </a:lnTo>
                  <a:lnTo>
                    <a:pt x="81" y="314"/>
                  </a:lnTo>
                  <a:lnTo>
                    <a:pt x="80" y="314"/>
                  </a:lnTo>
                  <a:lnTo>
                    <a:pt x="81" y="313"/>
                  </a:lnTo>
                  <a:lnTo>
                    <a:pt x="83" y="313"/>
                  </a:lnTo>
                  <a:lnTo>
                    <a:pt x="83" y="314"/>
                  </a:lnTo>
                  <a:lnTo>
                    <a:pt x="83" y="314"/>
                  </a:lnTo>
                  <a:lnTo>
                    <a:pt x="83" y="314"/>
                  </a:lnTo>
                  <a:lnTo>
                    <a:pt x="83" y="313"/>
                  </a:lnTo>
                  <a:lnTo>
                    <a:pt x="84" y="313"/>
                  </a:lnTo>
                  <a:lnTo>
                    <a:pt x="85" y="313"/>
                  </a:lnTo>
                  <a:lnTo>
                    <a:pt x="86" y="313"/>
                  </a:lnTo>
                  <a:lnTo>
                    <a:pt x="86" y="313"/>
                  </a:lnTo>
                  <a:lnTo>
                    <a:pt x="88" y="312"/>
                  </a:lnTo>
                  <a:lnTo>
                    <a:pt x="88" y="310"/>
                  </a:lnTo>
                  <a:lnTo>
                    <a:pt x="89" y="310"/>
                  </a:lnTo>
                  <a:lnTo>
                    <a:pt x="89" y="313"/>
                  </a:lnTo>
                  <a:lnTo>
                    <a:pt x="88" y="315"/>
                  </a:lnTo>
                  <a:lnTo>
                    <a:pt x="89" y="315"/>
                  </a:lnTo>
                  <a:lnTo>
                    <a:pt x="89" y="315"/>
                  </a:lnTo>
                  <a:lnTo>
                    <a:pt x="90" y="315"/>
                  </a:lnTo>
                  <a:lnTo>
                    <a:pt x="90" y="314"/>
                  </a:lnTo>
                  <a:lnTo>
                    <a:pt x="90" y="312"/>
                  </a:lnTo>
                  <a:lnTo>
                    <a:pt x="90" y="310"/>
                  </a:lnTo>
                  <a:lnTo>
                    <a:pt x="92" y="312"/>
                  </a:lnTo>
                  <a:lnTo>
                    <a:pt x="92" y="310"/>
                  </a:lnTo>
                  <a:lnTo>
                    <a:pt x="92" y="309"/>
                  </a:lnTo>
                  <a:lnTo>
                    <a:pt x="92" y="309"/>
                  </a:lnTo>
                  <a:lnTo>
                    <a:pt x="93" y="308"/>
                  </a:lnTo>
                  <a:lnTo>
                    <a:pt x="94" y="308"/>
                  </a:lnTo>
                  <a:lnTo>
                    <a:pt x="97" y="306"/>
                  </a:lnTo>
                  <a:lnTo>
                    <a:pt x="98" y="305"/>
                  </a:lnTo>
                  <a:lnTo>
                    <a:pt x="100" y="306"/>
                  </a:lnTo>
                  <a:lnTo>
                    <a:pt x="100" y="304"/>
                  </a:lnTo>
                  <a:lnTo>
                    <a:pt x="100" y="304"/>
                  </a:lnTo>
                  <a:lnTo>
                    <a:pt x="101" y="302"/>
                  </a:lnTo>
                  <a:lnTo>
                    <a:pt x="101" y="301"/>
                  </a:lnTo>
                  <a:lnTo>
                    <a:pt x="101" y="300"/>
                  </a:lnTo>
                  <a:lnTo>
                    <a:pt x="102" y="300"/>
                  </a:lnTo>
                  <a:lnTo>
                    <a:pt x="103" y="298"/>
                  </a:lnTo>
                  <a:lnTo>
                    <a:pt x="105" y="297"/>
                  </a:lnTo>
                  <a:lnTo>
                    <a:pt x="105" y="296"/>
                  </a:lnTo>
                  <a:lnTo>
                    <a:pt x="106" y="296"/>
                  </a:lnTo>
                  <a:lnTo>
                    <a:pt x="107" y="292"/>
                  </a:lnTo>
                  <a:lnTo>
                    <a:pt x="110" y="288"/>
                  </a:lnTo>
                  <a:lnTo>
                    <a:pt x="111" y="283"/>
                  </a:lnTo>
                  <a:lnTo>
                    <a:pt x="113" y="285"/>
                  </a:lnTo>
                  <a:lnTo>
                    <a:pt x="113" y="284"/>
                  </a:lnTo>
                  <a:lnTo>
                    <a:pt x="114" y="284"/>
                  </a:lnTo>
                  <a:lnTo>
                    <a:pt x="114" y="284"/>
                  </a:lnTo>
                  <a:lnTo>
                    <a:pt x="114" y="284"/>
                  </a:lnTo>
                  <a:lnTo>
                    <a:pt x="114" y="284"/>
                  </a:lnTo>
                  <a:lnTo>
                    <a:pt x="113" y="283"/>
                  </a:lnTo>
                  <a:lnTo>
                    <a:pt x="113" y="281"/>
                  </a:lnTo>
                  <a:lnTo>
                    <a:pt x="111" y="281"/>
                  </a:lnTo>
                  <a:lnTo>
                    <a:pt x="113" y="280"/>
                  </a:lnTo>
                  <a:lnTo>
                    <a:pt x="114" y="277"/>
                  </a:lnTo>
                  <a:lnTo>
                    <a:pt x="114" y="276"/>
                  </a:lnTo>
                  <a:lnTo>
                    <a:pt x="113" y="274"/>
                  </a:lnTo>
                  <a:lnTo>
                    <a:pt x="114" y="275"/>
                  </a:lnTo>
                  <a:lnTo>
                    <a:pt x="114" y="272"/>
                  </a:lnTo>
                  <a:lnTo>
                    <a:pt x="115" y="271"/>
                  </a:lnTo>
                  <a:lnTo>
                    <a:pt x="117" y="270"/>
                  </a:lnTo>
                  <a:lnTo>
                    <a:pt x="118" y="268"/>
                  </a:lnTo>
                  <a:lnTo>
                    <a:pt x="118" y="268"/>
                  </a:lnTo>
                  <a:lnTo>
                    <a:pt x="119" y="268"/>
                  </a:lnTo>
                  <a:lnTo>
                    <a:pt x="119" y="267"/>
                  </a:lnTo>
                  <a:lnTo>
                    <a:pt x="118" y="266"/>
                  </a:lnTo>
                  <a:lnTo>
                    <a:pt x="118" y="264"/>
                  </a:lnTo>
                  <a:lnTo>
                    <a:pt x="118" y="262"/>
                  </a:lnTo>
                  <a:lnTo>
                    <a:pt x="119" y="260"/>
                  </a:lnTo>
                  <a:lnTo>
                    <a:pt x="120" y="259"/>
                  </a:lnTo>
                  <a:lnTo>
                    <a:pt x="118" y="258"/>
                  </a:lnTo>
                  <a:lnTo>
                    <a:pt x="118" y="257"/>
                  </a:lnTo>
                  <a:lnTo>
                    <a:pt x="115" y="255"/>
                  </a:lnTo>
                  <a:lnTo>
                    <a:pt x="111" y="254"/>
                  </a:lnTo>
                  <a:lnTo>
                    <a:pt x="109" y="251"/>
                  </a:lnTo>
                  <a:lnTo>
                    <a:pt x="106" y="250"/>
                  </a:lnTo>
                  <a:lnTo>
                    <a:pt x="103" y="249"/>
                  </a:lnTo>
                  <a:lnTo>
                    <a:pt x="105" y="246"/>
                  </a:lnTo>
                  <a:lnTo>
                    <a:pt x="103" y="245"/>
                  </a:lnTo>
                  <a:lnTo>
                    <a:pt x="102" y="245"/>
                  </a:lnTo>
                  <a:lnTo>
                    <a:pt x="101" y="247"/>
                  </a:lnTo>
                  <a:lnTo>
                    <a:pt x="101" y="246"/>
                  </a:lnTo>
                  <a:lnTo>
                    <a:pt x="100" y="246"/>
                  </a:lnTo>
                  <a:lnTo>
                    <a:pt x="98" y="245"/>
                  </a:lnTo>
                  <a:lnTo>
                    <a:pt x="98" y="245"/>
                  </a:lnTo>
                  <a:lnTo>
                    <a:pt x="98" y="243"/>
                  </a:lnTo>
                  <a:lnTo>
                    <a:pt x="97" y="242"/>
                  </a:lnTo>
                  <a:lnTo>
                    <a:pt x="96" y="243"/>
                  </a:lnTo>
                  <a:lnTo>
                    <a:pt x="94" y="243"/>
                  </a:lnTo>
                  <a:lnTo>
                    <a:pt x="93" y="241"/>
                  </a:lnTo>
                  <a:lnTo>
                    <a:pt x="92" y="240"/>
                  </a:lnTo>
                  <a:lnTo>
                    <a:pt x="89" y="240"/>
                  </a:lnTo>
                  <a:lnTo>
                    <a:pt x="90" y="238"/>
                  </a:lnTo>
                  <a:lnTo>
                    <a:pt x="90" y="237"/>
                  </a:lnTo>
                  <a:lnTo>
                    <a:pt x="89" y="237"/>
                  </a:lnTo>
                  <a:lnTo>
                    <a:pt x="88" y="237"/>
                  </a:lnTo>
                  <a:lnTo>
                    <a:pt x="86" y="237"/>
                  </a:lnTo>
                  <a:lnTo>
                    <a:pt x="86" y="238"/>
                  </a:lnTo>
                  <a:lnTo>
                    <a:pt x="85" y="237"/>
                  </a:lnTo>
                  <a:lnTo>
                    <a:pt x="83" y="236"/>
                  </a:lnTo>
                  <a:lnTo>
                    <a:pt x="81" y="234"/>
                  </a:lnTo>
                  <a:lnTo>
                    <a:pt x="80" y="234"/>
                  </a:lnTo>
                  <a:lnTo>
                    <a:pt x="79" y="232"/>
                  </a:lnTo>
                  <a:lnTo>
                    <a:pt x="77" y="233"/>
                  </a:lnTo>
                  <a:lnTo>
                    <a:pt x="77" y="233"/>
                  </a:lnTo>
                  <a:lnTo>
                    <a:pt x="75" y="232"/>
                  </a:lnTo>
                  <a:lnTo>
                    <a:pt x="73" y="230"/>
                  </a:lnTo>
                  <a:lnTo>
                    <a:pt x="72" y="229"/>
                  </a:lnTo>
                  <a:lnTo>
                    <a:pt x="71" y="229"/>
                  </a:lnTo>
                  <a:lnTo>
                    <a:pt x="71" y="228"/>
                  </a:lnTo>
                  <a:lnTo>
                    <a:pt x="71" y="228"/>
                  </a:lnTo>
                  <a:lnTo>
                    <a:pt x="71" y="226"/>
                  </a:lnTo>
                  <a:lnTo>
                    <a:pt x="71" y="226"/>
                  </a:lnTo>
                  <a:lnTo>
                    <a:pt x="71" y="228"/>
                  </a:lnTo>
                  <a:lnTo>
                    <a:pt x="69" y="228"/>
                  </a:lnTo>
                  <a:lnTo>
                    <a:pt x="67" y="226"/>
                  </a:lnTo>
                  <a:lnTo>
                    <a:pt x="65" y="225"/>
                  </a:lnTo>
                  <a:lnTo>
                    <a:pt x="63" y="223"/>
                  </a:lnTo>
                  <a:lnTo>
                    <a:pt x="62" y="221"/>
                  </a:lnTo>
                  <a:lnTo>
                    <a:pt x="60" y="220"/>
                  </a:lnTo>
                  <a:lnTo>
                    <a:pt x="54" y="217"/>
                  </a:lnTo>
                  <a:lnTo>
                    <a:pt x="47" y="213"/>
                  </a:lnTo>
                  <a:lnTo>
                    <a:pt x="42" y="209"/>
                  </a:lnTo>
                  <a:lnTo>
                    <a:pt x="42" y="209"/>
                  </a:lnTo>
                  <a:lnTo>
                    <a:pt x="41" y="209"/>
                  </a:lnTo>
                  <a:lnTo>
                    <a:pt x="39" y="208"/>
                  </a:lnTo>
                  <a:lnTo>
                    <a:pt x="39" y="207"/>
                  </a:lnTo>
                  <a:lnTo>
                    <a:pt x="38" y="205"/>
                  </a:lnTo>
                  <a:lnTo>
                    <a:pt x="37" y="205"/>
                  </a:lnTo>
                  <a:lnTo>
                    <a:pt x="35" y="207"/>
                  </a:lnTo>
                  <a:lnTo>
                    <a:pt x="35" y="205"/>
                  </a:lnTo>
                  <a:lnTo>
                    <a:pt x="34" y="205"/>
                  </a:lnTo>
                  <a:lnTo>
                    <a:pt x="35" y="204"/>
                  </a:lnTo>
                  <a:lnTo>
                    <a:pt x="33" y="204"/>
                  </a:lnTo>
                  <a:lnTo>
                    <a:pt x="31" y="203"/>
                  </a:lnTo>
                  <a:lnTo>
                    <a:pt x="30" y="202"/>
                  </a:lnTo>
                  <a:lnTo>
                    <a:pt x="29" y="200"/>
                  </a:lnTo>
                  <a:lnTo>
                    <a:pt x="28" y="199"/>
                  </a:lnTo>
                  <a:lnTo>
                    <a:pt x="26" y="199"/>
                  </a:lnTo>
                  <a:lnTo>
                    <a:pt x="24" y="198"/>
                  </a:lnTo>
                  <a:lnTo>
                    <a:pt x="22" y="196"/>
                  </a:lnTo>
                  <a:lnTo>
                    <a:pt x="24" y="196"/>
                  </a:lnTo>
                  <a:lnTo>
                    <a:pt x="24" y="195"/>
                  </a:lnTo>
                  <a:lnTo>
                    <a:pt x="24" y="195"/>
                  </a:lnTo>
                  <a:lnTo>
                    <a:pt x="24" y="195"/>
                  </a:lnTo>
                  <a:lnTo>
                    <a:pt x="22" y="195"/>
                  </a:lnTo>
                  <a:lnTo>
                    <a:pt x="22" y="195"/>
                  </a:lnTo>
                  <a:lnTo>
                    <a:pt x="21" y="195"/>
                  </a:lnTo>
                  <a:lnTo>
                    <a:pt x="22" y="194"/>
                  </a:lnTo>
                  <a:lnTo>
                    <a:pt x="21" y="194"/>
                  </a:lnTo>
                  <a:lnTo>
                    <a:pt x="21" y="195"/>
                  </a:lnTo>
                  <a:lnTo>
                    <a:pt x="21" y="195"/>
                  </a:lnTo>
                  <a:lnTo>
                    <a:pt x="17" y="192"/>
                  </a:lnTo>
                  <a:lnTo>
                    <a:pt x="13" y="191"/>
                  </a:lnTo>
                  <a:lnTo>
                    <a:pt x="11" y="190"/>
                  </a:lnTo>
                  <a:lnTo>
                    <a:pt x="8" y="188"/>
                  </a:lnTo>
                  <a:lnTo>
                    <a:pt x="4" y="186"/>
                  </a:lnTo>
                  <a:lnTo>
                    <a:pt x="1" y="183"/>
                  </a:lnTo>
                  <a:lnTo>
                    <a:pt x="0" y="179"/>
                  </a:lnTo>
                  <a:lnTo>
                    <a:pt x="0" y="177"/>
                  </a:lnTo>
                  <a:lnTo>
                    <a:pt x="0" y="175"/>
                  </a:lnTo>
                  <a:lnTo>
                    <a:pt x="1" y="174"/>
                  </a:lnTo>
                  <a:lnTo>
                    <a:pt x="3" y="174"/>
                  </a:lnTo>
                  <a:lnTo>
                    <a:pt x="3" y="174"/>
                  </a:lnTo>
                  <a:lnTo>
                    <a:pt x="3" y="174"/>
                  </a:lnTo>
                  <a:lnTo>
                    <a:pt x="3" y="173"/>
                  </a:lnTo>
                  <a:lnTo>
                    <a:pt x="1" y="171"/>
                  </a:lnTo>
                  <a:lnTo>
                    <a:pt x="1" y="171"/>
                  </a:lnTo>
                  <a:lnTo>
                    <a:pt x="1" y="171"/>
                  </a:lnTo>
                  <a:lnTo>
                    <a:pt x="1" y="171"/>
                  </a:lnTo>
                  <a:lnTo>
                    <a:pt x="1" y="170"/>
                  </a:lnTo>
                  <a:lnTo>
                    <a:pt x="1" y="169"/>
                  </a:lnTo>
                  <a:lnTo>
                    <a:pt x="3" y="169"/>
                  </a:lnTo>
                  <a:lnTo>
                    <a:pt x="4" y="168"/>
                  </a:lnTo>
                  <a:lnTo>
                    <a:pt x="3" y="168"/>
                  </a:lnTo>
                  <a:lnTo>
                    <a:pt x="3" y="166"/>
                  </a:lnTo>
                  <a:lnTo>
                    <a:pt x="1" y="166"/>
                  </a:lnTo>
                  <a:lnTo>
                    <a:pt x="1" y="166"/>
                  </a:lnTo>
                  <a:lnTo>
                    <a:pt x="1" y="166"/>
                  </a:lnTo>
                  <a:lnTo>
                    <a:pt x="3" y="164"/>
                  </a:lnTo>
                  <a:lnTo>
                    <a:pt x="4" y="162"/>
                  </a:lnTo>
                  <a:lnTo>
                    <a:pt x="4" y="161"/>
                  </a:lnTo>
                  <a:lnTo>
                    <a:pt x="4" y="160"/>
                  </a:lnTo>
                  <a:lnTo>
                    <a:pt x="5" y="160"/>
                  </a:lnTo>
                  <a:lnTo>
                    <a:pt x="4" y="157"/>
                  </a:lnTo>
                  <a:lnTo>
                    <a:pt x="4" y="154"/>
                  </a:lnTo>
                  <a:lnTo>
                    <a:pt x="4" y="152"/>
                  </a:lnTo>
                  <a:lnTo>
                    <a:pt x="3" y="149"/>
                  </a:lnTo>
                  <a:lnTo>
                    <a:pt x="13" y="130"/>
                  </a:lnTo>
                  <a:lnTo>
                    <a:pt x="24" y="110"/>
                  </a:lnTo>
                  <a:lnTo>
                    <a:pt x="35" y="94"/>
                  </a:lnTo>
                  <a:lnTo>
                    <a:pt x="50" y="79"/>
                  </a:lnTo>
                  <a:lnTo>
                    <a:pt x="52" y="79"/>
                  </a:lnTo>
                  <a:lnTo>
                    <a:pt x="54" y="77"/>
                  </a:lnTo>
                  <a:lnTo>
                    <a:pt x="55" y="76"/>
                  </a:lnTo>
                  <a:lnTo>
                    <a:pt x="55" y="75"/>
                  </a:lnTo>
                  <a:lnTo>
                    <a:pt x="56" y="75"/>
                  </a:lnTo>
                  <a:lnTo>
                    <a:pt x="56" y="75"/>
                  </a:lnTo>
                  <a:lnTo>
                    <a:pt x="55" y="73"/>
                  </a:lnTo>
                  <a:lnTo>
                    <a:pt x="56" y="73"/>
                  </a:lnTo>
                  <a:lnTo>
                    <a:pt x="56" y="72"/>
                  </a:lnTo>
                  <a:lnTo>
                    <a:pt x="56" y="71"/>
                  </a:lnTo>
                  <a:lnTo>
                    <a:pt x="60" y="65"/>
                  </a:lnTo>
                  <a:lnTo>
                    <a:pt x="65" y="59"/>
                  </a:lnTo>
                  <a:lnTo>
                    <a:pt x="65" y="60"/>
                  </a:lnTo>
                  <a:lnTo>
                    <a:pt x="67" y="60"/>
                  </a:lnTo>
                  <a:lnTo>
                    <a:pt x="67" y="60"/>
                  </a:lnTo>
                  <a:lnTo>
                    <a:pt x="67" y="59"/>
                  </a:lnTo>
                  <a:lnTo>
                    <a:pt x="67" y="59"/>
                  </a:lnTo>
                  <a:lnTo>
                    <a:pt x="67" y="59"/>
                  </a:lnTo>
                  <a:lnTo>
                    <a:pt x="67" y="58"/>
                  </a:lnTo>
                  <a:lnTo>
                    <a:pt x="65" y="58"/>
                  </a:lnTo>
                  <a:lnTo>
                    <a:pt x="73" y="47"/>
                  </a:lnTo>
                  <a:lnTo>
                    <a:pt x="84" y="38"/>
                  </a:lnTo>
                  <a:lnTo>
                    <a:pt x="92" y="29"/>
                  </a:lnTo>
                  <a:lnTo>
                    <a:pt x="94" y="26"/>
                  </a:lnTo>
                  <a:lnTo>
                    <a:pt x="97" y="24"/>
                  </a:lnTo>
                  <a:lnTo>
                    <a:pt x="98" y="21"/>
                  </a:lnTo>
                  <a:lnTo>
                    <a:pt x="103" y="17"/>
                  </a:lnTo>
                  <a:lnTo>
                    <a:pt x="109" y="13"/>
                  </a:lnTo>
                  <a:lnTo>
                    <a:pt x="113" y="10"/>
                  </a:lnTo>
                  <a:lnTo>
                    <a:pt x="117" y="5"/>
                  </a:lnTo>
                  <a:lnTo>
                    <a:pt x="119"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55"/>
            <p:cNvSpPr>
              <a:spLocks noEditPoints="1"/>
            </p:cNvSpPr>
            <p:nvPr/>
          </p:nvSpPr>
          <p:spPr bwMode="auto">
            <a:xfrm>
              <a:off x="10241047" y="5522612"/>
              <a:ext cx="620243" cy="432606"/>
            </a:xfrm>
            <a:custGeom>
              <a:avLst/>
              <a:gdLst>
                <a:gd name="T0" fmla="*/ 5 w 238"/>
                <a:gd name="T1" fmla="*/ 3 h 166"/>
                <a:gd name="T2" fmla="*/ 10 w 238"/>
                <a:gd name="T3" fmla="*/ 9 h 166"/>
                <a:gd name="T4" fmla="*/ 14 w 238"/>
                <a:gd name="T5" fmla="*/ 15 h 166"/>
                <a:gd name="T6" fmla="*/ 21 w 238"/>
                <a:gd name="T7" fmla="*/ 47 h 166"/>
                <a:gd name="T8" fmla="*/ 28 w 238"/>
                <a:gd name="T9" fmla="*/ 61 h 166"/>
                <a:gd name="T10" fmla="*/ 43 w 238"/>
                <a:gd name="T11" fmla="*/ 89 h 166"/>
                <a:gd name="T12" fmla="*/ 51 w 238"/>
                <a:gd name="T13" fmla="*/ 109 h 166"/>
                <a:gd name="T14" fmla="*/ 58 w 238"/>
                <a:gd name="T15" fmla="*/ 124 h 166"/>
                <a:gd name="T16" fmla="*/ 69 w 238"/>
                <a:gd name="T17" fmla="*/ 142 h 166"/>
                <a:gd name="T18" fmla="*/ 82 w 238"/>
                <a:gd name="T19" fmla="*/ 138 h 166"/>
                <a:gd name="T20" fmla="*/ 100 w 238"/>
                <a:gd name="T21" fmla="*/ 128 h 166"/>
                <a:gd name="T22" fmla="*/ 108 w 238"/>
                <a:gd name="T23" fmla="*/ 124 h 166"/>
                <a:gd name="T24" fmla="*/ 172 w 238"/>
                <a:gd name="T25" fmla="*/ 62 h 166"/>
                <a:gd name="T26" fmla="*/ 199 w 238"/>
                <a:gd name="T27" fmla="*/ 56 h 166"/>
                <a:gd name="T28" fmla="*/ 204 w 238"/>
                <a:gd name="T29" fmla="*/ 64 h 166"/>
                <a:gd name="T30" fmla="*/ 237 w 238"/>
                <a:gd name="T31" fmla="*/ 125 h 166"/>
                <a:gd name="T32" fmla="*/ 214 w 238"/>
                <a:gd name="T33" fmla="*/ 111 h 166"/>
                <a:gd name="T34" fmla="*/ 206 w 238"/>
                <a:gd name="T35" fmla="*/ 91 h 166"/>
                <a:gd name="T36" fmla="*/ 193 w 238"/>
                <a:gd name="T37" fmla="*/ 72 h 166"/>
                <a:gd name="T38" fmla="*/ 184 w 238"/>
                <a:gd name="T39" fmla="*/ 72 h 166"/>
                <a:gd name="T40" fmla="*/ 163 w 238"/>
                <a:gd name="T41" fmla="*/ 85 h 166"/>
                <a:gd name="T42" fmla="*/ 157 w 238"/>
                <a:gd name="T43" fmla="*/ 91 h 166"/>
                <a:gd name="T44" fmla="*/ 150 w 238"/>
                <a:gd name="T45" fmla="*/ 100 h 166"/>
                <a:gd name="T46" fmla="*/ 141 w 238"/>
                <a:gd name="T47" fmla="*/ 109 h 166"/>
                <a:gd name="T48" fmla="*/ 134 w 238"/>
                <a:gd name="T49" fmla="*/ 115 h 166"/>
                <a:gd name="T50" fmla="*/ 129 w 238"/>
                <a:gd name="T51" fmla="*/ 119 h 166"/>
                <a:gd name="T52" fmla="*/ 123 w 238"/>
                <a:gd name="T53" fmla="*/ 129 h 166"/>
                <a:gd name="T54" fmla="*/ 116 w 238"/>
                <a:gd name="T55" fmla="*/ 136 h 166"/>
                <a:gd name="T56" fmla="*/ 107 w 238"/>
                <a:gd name="T57" fmla="*/ 144 h 166"/>
                <a:gd name="T58" fmla="*/ 102 w 238"/>
                <a:gd name="T59" fmla="*/ 147 h 166"/>
                <a:gd name="T60" fmla="*/ 93 w 238"/>
                <a:gd name="T61" fmla="*/ 153 h 166"/>
                <a:gd name="T62" fmla="*/ 85 w 238"/>
                <a:gd name="T63" fmla="*/ 158 h 166"/>
                <a:gd name="T64" fmla="*/ 78 w 238"/>
                <a:gd name="T65" fmla="*/ 162 h 166"/>
                <a:gd name="T66" fmla="*/ 66 w 238"/>
                <a:gd name="T67" fmla="*/ 164 h 166"/>
                <a:gd name="T68" fmla="*/ 57 w 238"/>
                <a:gd name="T69" fmla="*/ 161 h 166"/>
                <a:gd name="T70" fmla="*/ 53 w 238"/>
                <a:gd name="T71" fmla="*/ 154 h 166"/>
                <a:gd name="T72" fmla="*/ 49 w 238"/>
                <a:gd name="T73" fmla="*/ 150 h 166"/>
                <a:gd name="T74" fmla="*/ 47 w 238"/>
                <a:gd name="T75" fmla="*/ 147 h 166"/>
                <a:gd name="T76" fmla="*/ 44 w 238"/>
                <a:gd name="T77" fmla="*/ 141 h 166"/>
                <a:gd name="T78" fmla="*/ 38 w 238"/>
                <a:gd name="T79" fmla="*/ 132 h 166"/>
                <a:gd name="T80" fmla="*/ 35 w 238"/>
                <a:gd name="T81" fmla="*/ 120 h 166"/>
                <a:gd name="T82" fmla="*/ 28 w 238"/>
                <a:gd name="T83" fmla="*/ 112 h 166"/>
                <a:gd name="T84" fmla="*/ 19 w 238"/>
                <a:gd name="T85" fmla="*/ 94 h 166"/>
                <a:gd name="T86" fmla="*/ 18 w 238"/>
                <a:gd name="T87" fmla="*/ 91 h 166"/>
                <a:gd name="T88" fmla="*/ 28 w 238"/>
                <a:gd name="T89" fmla="*/ 85 h 166"/>
                <a:gd name="T90" fmla="*/ 19 w 238"/>
                <a:gd name="T91" fmla="*/ 82 h 166"/>
                <a:gd name="T92" fmla="*/ 14 w 238"/>
                <a:gd name="T93" fmla="*/ 79 h 166"/>
                <a:gd name="T94" fmla="*/ 13 w 238"/>
                <a:gd name="T95" fmla="*/ 75 h 166"/>
                <a:gd name="T96" fmla="*/ 11 w 238"/>
                <a:gd name="T97" fmla="*/ 72 h 166"/>
                <a:gd name="T98" fmla="*/ 11 w 238"/>
                <a:gd name="T99" fmla="*/ 66 h 166"/>
                <a:gd name="T100" fmla="*/ 9 w 238"/>
                <a:gd name="T101" fmla="*/ 62 h 166"/>
                <a:gd name="T102" fmla="*/ 7 w 238"/>
                <a:gd name="T103" fmla="*/ 56 h 166"/>
                <a:gd name="T104" fmla="*/ 5 w 238"/>
                <a:gd name="T105" fmla="*/ 51 h 166"/>
                <a:gd name="T106" fmla="*/ 6 w 238"/>
                <a:gd name="T107" fmla="*/ 49 h 166"/>
                <a:gd name="T108" fmla="*/ 2 w 238"/>
                <a:gd name="T109" fmla="*/ 45 h 166"/>
                <a:gd name="T110" fmla="*/ 2 w 238"/>
                <a:gd name="T111" fmla="*/ 43 h 166"/>
                <a:gd name="T112" fmla="*/ 6 w 238"/>
                <a:gd name="T113" fmla="*/ 43 h 166"/>
                <a:gd name="T114" fmla="*/ 6 w 238"/>
                <a:gd name="T115" fmla="*/ 36 h 166"/>
                <a:gd name="T116" fmla="*/ 3 w 238"/>
                <a:gd name="T117" fmla="*/ 19 h 166"/>
                <a:gd name="T118" fmla="*/ 1 w 238"/>
                <a:gd name="T119" fmla="*/ 10 h 166"/>
                <a:gd name="T120" fmla="*/ 5 w 238"/>
                <a:gd name="T121" fmla="*/ 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8" h="166">
                  <a:moveTo>
                    <a:pt x="127" y="124"/>
                  </a:moveTo>
                  <a:lnTo>
                    <a:pt x="128" y="124"/>
                  </a:lnTo>
                  <a:lnTo>
                    <a:pt x="128" y="124"/>
                  </a:lnTo>
                  <a:lnTo>
                    <a:pt x="127" y="124"/>
                  </a:lnTo>
                  <a:lnTo>
                    <a:pt x="127" y="124"/>
                  </a:lnTo>
                  <a:close/>
                  <a:moveTo>
                    <a:pt x="128" y="123"/>
                  </a:moveTo>
                  <a:lnTo>
                    <a:pt x="127" y="124"/>
                  </a:lnTo>
                  <a:lnTo>
                    <a:pt x="127" y="123"/>
                  </a:lnTo>
                  <a:lnTo>
                    <a:pt x="128" y="123"/>
                  </a:lnTo>
                  <a:close/>
                  <a:moveTo>
                    <a:pt x="5" y="0"/>
                  </a:moveTo>
                  <a:lnTo>
                    <a:pt x="9" y="2"/>
                  </a:lnTo>
                  <a:lnTo>
                    <a:pt x="7" y="2"/>
                  </a:lnTo>
                  <a:lnTo>
                    <a:pt x="6" y="2"/>
                  </a:lnTo>
                  <a:lnTo>
                    <a:pt x="5" y="2"/>
                  </a:lnTo>
                  <a:lnTo>
                    <a:pt x="3" y="2"/>
                  </a:lnTo>
                  <a:lnTo>
                    <a:pt x="5" y="3"/>
                  </a:lnTo>
                  <a:lnTo>
                    <a:pt x="6" y="3"/>
                  </a:lnTo>
                  <a:lnTo>
                    <a:pt x="6" y="3"/>
                  </a:lnTo>
                  <a:lnTo>
                    <a:pt x="5" y="3"/>
                  </a:lnTo>
                  <a:lnTo>
                    <a:pt x="6" y="2"/>
                  </a:lnTo>
                  <a:lnTo>
                    <a:pt x="7" y="3"/>
                  </a:lnTo>
                  <a:lnTo>
                    <a:pt x="9" y="3"/>
                  </a:lnTo>
                  <a:lnTo>
                    <a:pt x="9" y="3"/>
                  </a:lnTo>
                  <a:lnTo>
                    <a:pt x="10" y="3"/>
                  </a:lnTo>
                  <a:lnTo>
                    <a:pt x="10" y="5"/>
                  </a:lnTo>
                  <a:lnTo>
                    <a:pt x="9" y="5"/>
                  </a:lnTo>
                  <a:lnTo>
                    <a:pt x="9" y="5"/>
                  </a:lnTo>
                  <a:lnTo>
                    <a:pt x="7" y="5"/>
                  </a:lnTo>
                  <a:lnTo>
                    <a:pt x="10" y="6"/>
                  </a:lnTo>
                  <a:lnTo>
                    <a:pt x="10" y="6"/>
                  </a:lnTo>
                  <a:lnTo>
                    <a:pt x="10" y="7"/>
                  </a:lnTo>
                  <a:lnTo>
                    <a:pt x="10" y="9"/>
                  </a:lnTo>
                  <a:lnTo>
                    <a:pt x="10" y="9"/>
                  </a:lnTo>
                  <a:lnTo>
                    <a:pt x="11" y="10"/>
                  </a:lnTo>
                  <a:lnTo>
                    <a:pt x="13" y="11"/>
                  </a:lnTo>
                  <a:lnTo>
                    <a:pt x="9" y="11"/>
                  </a:lnTo>
                  <a:lnTo>
                    <a:pt x="7" y="10"/>
                  </a:lnTo>
                  <a:lnTo>
                    <a:pt x="7" y="11"/>
                  </a:lnTo>
                  <a:lnTo>
                    <a:pt x="7" y="11"/>
                  </a:lnTo>
                  <a:lnTo>
                    <a:pt x="6" y="13"/>
                  </a:lnTo>
                  <a:lnTo>
                    <a:pt x="9" y="13"/>
                  </a:lnTo>
                  <a:lnTo>
                    <a:pt x="10" y="13"/>
                  </a:lnTo>
                  <a:lnTo>
                    <a:pt x="11" y="13"/>
                  </a:lnTo>
                  <a:lnTo>
                    <a:pt x="10" y="14"/>
                  </a:lnTo>
                  <a:lnTo>
                    <a:pt x="11" y="14"/>
                  </a:lnTo>
                  <a:lnTo>
                    <a:pt x="13" y="14"/>
                  </a:lnTo>
                  <a:lnTo>
                    <a:pt x="13" y="15"/>
                  </a:lnTo>
                  <a:lnTo>
                    <a:pt x="14" y="15"/>
                  </a:lnTo>
                  <a:lnTo>
                    <a:pt x="14" y="19"/>
                  </a:lnTo>
                  <a:lnTo>
                    <a:pt x="14" y="23"/>
                  </a:lnTo>
                  <a:lnTo>
                    <a:pt x="13" y="23"/>
                  </a:lnTo>
                  <a:lnTo>
                    <a:pt x="14" y="24"/>
                  </a:lnTo>
                  <a:lnTo>
                    <a:pt x="15" y="24"/>
                  </a:lnTo>
                  <a:lnTo>
                    <a:pt x="15" y="26"/>
                  </a:lnTo>
                  <a:lnTo>
                    <a:pt x="15" y="27"/>
                  </a:lnTo>
                  <a:lnTo>
                    <a:pt x="17" y="27"/>
                  </a:lnTo>
                  <a:lnTo>
                    <a:pt x="17" y="30"/>
                  </a:lnTo>
                  <a:lnTo>
                    <a:pt x="18" y="31"/>
                  </a:lnTo>
                  <a:lnTo>
                    <a:pt x="18" y="34"/>
                  </a:lnTo>
                  <a:lnTo>
                    <a:pt x="17" y="35"/>
                  </a:lnTo>
                  <a:lnTo>
                    <a:pt x="19" y="39"/>
                  </a:lnTo>
                  <a:lnTo>
                    <a:pt x="22" y="41"/>
                  </a:lnTo>
                  <a:lnTo>
                    <a:pt x="23" y="47"/>
                  </a:lnTo>
                  <a:lnTo>
                    <a:pt x="21" y="47"/>
                  </a:lnTo>
                  <a:lnTo>
                    <a:pt x="21" y="47"/>
                  </a:lnTo>
                  <a:lnTo>
                    <a:pt x="21" y="47"/>
                  </a:lnTo>
                  <a:lnTo>
                    <a:pt x="19" y="47"/>
                  </a:lnTo>
                  <a:lnTo>
                    <a:pt x="19" y="48"/>
                  </a:lnTo>
                  <a:lnTo>
                    <a:pt x="21" y="47"/>
                  </a:lnTo>
                  <a:lnTo>
                    <a:pt x="22" y="48"/>
                  </a:lnTo>
                  <a:lnTo>
                    <a:pt x="23" y="48"/>
                  </a:lnTo>
                  <a:lnTo>
                    <a:pt x="23" y="51"/>
                  </a:lnTo>
                  <a:lnTo>
                    <a:pt x="24" y="52"/>
                  </a:lnTo>
                  <a:lnTo>
                    <a:pt x="26" y="53"/>
                  </a:lnTo>
                  <a:lnTo>
                    <a:pt x="27" y="54"/>
                  </a:lnTo>
                  <a:lnTo>
                    <a:pt x="26" y="54"/>
                  </a:lnTo>
                  <a:lnTo>
                    <a:pt x="27" y="56"/>
                  </a:lnTo>
                  <a:lnTo>
                    <a:pt x="28" y="57"/>
                  </a:lnTo>
                  <a:lnTo>
                    <a:pt x="28" y="58"/>
                  </a:lnTo>
                  <a:lnTo>
                    <a:pt x="28" y="61"/>
                  </a:lnTo>
                  <a:lnTo>
                    <a:pt x="27" y="61"/>
                  </a:lnTo>
                  <a:lnTo>
                    <a:pt x="27" y="61"/>
                  </a:lnTo>
                  <a:lnTo>
                    <a:pt x="26" y="62"/>
                  </a:lnTo>
                  <a:lnTo>
                    <a:pt x="28" y="62"/>
                  </a:lnTo>
                  <a:lnTo>
                    <a:pt x="30" y="64"/>
                  </a:lnTo>
                  <a:lnTo>
                    <a:pt x="31" y="65"/>
                  </a:lnTo>
                  <a:lnTo>
                    <a:pt x="31" y="68"/>
                  </a:lnTo>
                  <a:lnTo>
                    <a:pt x="31" y="70"/>
                  </a:lnTo>
                  <a:lnTo>
                    <a:pt x="34" y="72"/>
                  </a:lnTo>
                  <a:lnTo>
                    <a:pt x="35" y="74"/>
                  </a:lnTo>
                  <a:lnTo>
                    <a:pt x="36" y="78"/>
                  </a:lnTo>
                  <a:lnTo>
                    <a:pt x="38" y="81"/>
                  </a:lnTo>
                  <a:lnTo>
                    <a:pt x="40" y="83"/>
                  </a:lnTo>
                  <a:lnTo>
                    <a:pt x="38" y="83"/>
                  </a:lnTo>
                  <a:lnTo>
                    <a:pt x="40" y="86"/>
                  </a:lnTo>
                  <a:lnTo>
                    <a:pt x="43" y="89"/>
                  </a:lnTo>
                  <a:lnTo>
                    <a:pt x="43" y="92"/>
                  </a:lnTo>
                  <a:lnTo>
                    <a:pt x="44" y="95"/>
                  </a:lnTo>
                  <a:lnTo>
                    <a:pt x="45" y="98"/>
                  </a:lnTo>
                  <a:lnTo>
                    <a:pt x="43" y="98"/>
                  </a:lnTo>
                  <a:lnTo>
                    <a:pt x="43" y="99"/>
                  </a:lnTo>
                  <a:lnTo>
                    <a:pt x="45" y="100"/>
                  </a:lnTo>
                  <a:lnTo>
                    <a:pt x="47" y="99"/>
                  </a:lnTo>
                  <a:lnTo>
                    <a:pt x="47" y="100"/>
                  </a:lnTo>
                  <a:lnTo>
                    <a:pt x="48" y="102"/>
                  </a:lnTo>
                  <a:lnTo>
                    <a:pt x="48" y="103"/>
                  </a:lnTo>
                  <a:lnTo>
                    <a:pt x="47" y="104"/>
                  </a:lnTo>
                  <a:lnTo>
                    <a:pt x="48" y="104"/>
                  </a:lnTo>
                  <a:lnTo>
                    <a:pt x="49" y="106"/>
                  </a:lnTo>
                  <a:lnTo>
                    <a:pt x="51" y="106"/>
                  </a:lnTo>
                  <a:lnTo>
                    <a:pt x="51" y="108"/>
                  </a:lnTo>
                  <a:lnTo>
                    <a:pt x="51" y="109"/>
                  </a:lnTo>
                  <a:lnTo>
                    <a:pt x="52" y="111"/>
                  </a:lnTo>
                  <a:lnTo>
                    <a:pt x="51" y="111"/>
                  </a:lnTo>
                  <a:lnTo>
                    <a:pt x="51" y="112"/>
                  </a:lnTo>
                  <a:lnTo>
                    <a:pt x="51" y="112"/>
                  </a:lnTo>
                  <a:lnTo>
                    <a:pt x="51" y="113"/>
                  </a:lnTo>
                  <a:lnTo>
                    <a:pt x="52" y="115"/>
                  </a:lnTo>
                  <a:lnTo>
                    <a:pt x="52" y="115"/>
                  </a:lnTo>
                  <a:lnTo>
                    <a:pt x="55" y="113"/>
                  </a:lnTo>
                  <a:lnTo>
                    <a:pt x="55" y="115"/>
                  </a:lnTo>
                  <a:lnTo>
                    <a:pt x="55" y="117"/>
                  </a:lnTo>
                  <a:lnTo>
                    <a:pt x="56" y="119"/>
                  </a:lnTo>
                  <a:lnTo>
                    <a:pt x="57" y="120"/>
                  </a:lnTo>
                  <a:lnTo>
                    <a:pt x="57" y="123"/>
                  </a:lnTo>
                  <a:lnTo>
                    <a:pt x="57" y="121"/>
                  </a:lnTo>
                  <a:lnTo>
                    <a:pt x="58" y="123"/>
                  </a:lnTo>
                  <a:lnTo>
                    <a:pt x="58" y="124"/>
                  </a:lnTo>
                  <a:lnTo>
                    <a:pt x="60" y="125"/>
                  </a:lnTo>
                  <a:lnTo>
                    <a:pt x="60" y="128"/>
                  </a:lnTo>
                  <a:lnTo>
                    <a:pt x="61" y="128"/>
                  </a:lnTo>
                  <a:lnTo>
                    <a:pt x="61" y="129"/>
                  </a:lnTo>
                  <a:lnTo>
                    <a:pt x="60" y="129"/>
                  </a:lnTo>
                  <a:lnTo>
                    <a:pt x="60" y="129"/>
                  </a:lnTo>
                  <a:lnTo>
                    <a:pt x="61" y="129"/>
                  </a:lnTo>
                  <a:lnTo>
                    <a:pt x="61" y="129"/>
                  </a:lnTo>
                  <a:lnTo>
                    <a:pt x="64" y="132"/>
                  </a:lnTo>
                  <a:lnTo>
                    <a:pt x="64" y="133"/>
                  </a:lnTo>
                  <a:lnTo>
                    <a:pt x="64" y="136"/>
                  </a:lnTo>
                  <a:lnTo>
                    <a:pt x="65" y="138"/>
                  </a:lnTo>
                  <a:lnTo>
                    <a:pt x="65" y="140"/>
                  </a:lnTo>
                  <a:lnTo>
                    <a:pt x="68" y="142"/>
                  </a:lnTo>
                  <a:lnTo>
                    <a:pt x="68" y="142"/>
                  </a:lnTo>
                  <a:lnTo>
                    <a:pt x="69" y="142"/>
                  </a:lnTo>
                  <a:lnTo>
                    <a:pt x="69" y="142"/>
                  </a:lnTo>
                  <a:lnTo>
                    <a:pt x="70" y="144"/>
                  </a:lnTo>
                  <a:lnTo>
                    <a:pt x="70" y="142"/>
                  </a:lnTo>
                  <a:lnTo>
                    <a:pt x="72" y="142"/>
                  </a:lnTo>
                  <a:lnTo>
                    <a:pt x="73" y="142"/>
                  </a:lnTo>
                  <a:lnTo>
                    <a:pt x="74" y="141"/>
                  </a:lnTo>
                  <a:lnTo>
                    <a:pt x="75" y="141"/>
                  </a:lnTo>
                  <a:lnTo>
                    <a:pt x="77" y="140"/>
                  </a:lnTo>
                  <a:lnTo>
                    <a:pt x="78" y="140"/>
                  </a:lnTo>
                  <a:lnTo>
                    <a:pt x="79" y="138"/>
                  </a:lnTo>
                  <a:lnTo>
                    <a:pt x="81" y="138"/>
                  </a:lnTo>
                  <a:lnTo>
                    <a:pt x="81" y="138"/>
                  </a:lnTo>
                  <a:lnTo>
                    <a:pt x="81" y="140"/>
                  </a:lnTo>
                  <a:lnTo>
                    <a:pt x="82" y="140"/>
                  </a:lnTo>
                  <a:lnTo>
                    <a:pt x="82" y="138"/>
                  </a:lnTo>
                  <a:lnTo>
                    <a:pt x="82" y="138"/>
                  </a:lnTo>
                  <a:lnTo>
                    <a:pt x="82" y="138"/>
                  </a:lnTo>
                  <a:lnTo>
                    <a:pt x="83" y="138"/>
                  </a:lnTo>
                  <a:lnTo>
                    <a:pt x="83" y="138"/>
                  </a:lnTo>
                  <a:lnTo>
                    <a:pt x="83" y="137"/>
                  </a:lnTo>
                  <a:lnTo>
                    <a:pt x="82" y="137"/>
                  </a:lnTo>
                  <a:lnTo>
                    <a:pt x="86" y="136"/>
                  </a:lnTo>
                  <a:lnTo>
                    <a:pt x="90" y="133"/>
                  </a:lnTo>
                  <a:lnTo>
                    <a:pt x="93" y="130"/>
                  </a:lnTo>
                  <a:lnTo>
                    <a:pt x="95" y="126"/>
                  </a:lnTo>
                  <a:lnTo>
                    <a:pt x="98" y="126"/>
                  </a:lnTo>
                  <a:lnTo>
                    <a:pt x="98" y="128"/>
                  </a:lnTo>
                  <a:lnTo>
                    <a:pt x="99" y="129"/>
                  </a:lnTo>
                  <a:lnTo>
                    <a:pt x="99" y="129"/>
                  </a:lnTo>
                  <a:lnTo>
                    <a:pt x="99" y="129"/>
                  </a:lnTo>
                  <a:lnTo>
                    <a:pt x="100" y="128"/>
                  </a:lnTo>
                  <a:lnTo>
                    <a:pt x="100" y="128"/>
                  </a:lnTo>
                  <a:lnTo>
                    <a:pt x="100" y="126"/>
                  </a:lnTo>
                  <a:lnTo>
                    <a:pt x="100" y="126"/>
                  </a:lnTo>
                  <a:lnTo>
                    <a:pt x="100" y="126"/>
                  </a:lnTo>
                  <a:lnTo>
                    <a:pt x="102" y="126"/>
                  </a:lnTo>
                  <a:lnTo>
                    <a:pt x="103" y="128"/>
                  </a:lnTo>
                  <a:lnTo>
                    <a:pt x="103" y="128"/>
                  </a:lnTo>
                  <a:lnTo>
                    <a:pt x="103" y="126"/>
                  </a:lnTo>
                  <a:lnTo>
                    <a:pt x="103" y="126"/>
                  </a:lnTo>
                  <a:lnTo>
                    <a:pt x="103" y="125"/>
                  </a:lnTo>
                  <a:lnTo>
                    <a:pt x="103" y="125"/>
                  </a:lnTo>
                  <a:lnTo>
                    <a:pt x="102" y="125"/>
                  </a:lnTo>
                  <a:lnTo>
                    <a:pt x="104" y="124"/>
                  </a:lnTo>
                  <a:lnTo>
                    <a:pt x="106" y="125"/>
                  </a:lnTo>
                  <a:lnTo>
                    <a:pt x="107" y="124"/>
                  </a:lnTo>
                  <a:lnTo>
                    <a:pt x="107" y="123"/>
                  </a:lnTo>
                  <a:lnTo>
                    <a:pt x="108" y="124"/>
                  </a:lnTo>
                  <a:lnTo>
                    <a:pt x="108" y="123"/>
                  </a:lnTo>
                  <a:lnTo>
                    <a:pt x="108" y="120"/>
                  </a:lnTo>
                  <a:lnTo>
                    <a:pt x="110" y="119"/>
                  </a:lnTo>
                  <a:lnTo>
                    <a:pt x="110" y="117"/>
                  </a:lnTo>
                  <a:lnTo>
                    <a:pt x="110" y="116"/>
                  </a:lnTo>
                  <a:lnTo>
                    <a:pt x="123" y="103"/>
                  </a:lnTo>
                  <a:lnTo>
                    <a:pt x="136" y="89"/>
                  </a:lnTo>
                  <a:lnTo>
                    <a:pt x="150" y="77"/>
                  </a:lnTo>
                  <a:lnTo>
                    <a:pt x="166" y="65"/>
                  </a:lnTo>
                  <a:lnTo>
                    <a:pt x="168" y="65"/>
                  </a:lnTo>
                  <a:lnTo>
                    <a:pt x="170" y="65"/>
                  </a:lnTo>
                  <a:lnTo>
                    <a:pt x="171" y="64"/>
                  </a:lnTo>
                  <a:lnTo>
                    <a:pt x="171" y="62"/>
                  </a:lnTo>
                  <a:lnTo>
                    <a:pt x="172" y="62"/>
                  </a:lnTo>
                  <a:lnTo>
                    <a:pt x="172" y="62"/>
                  </a:lnTo>
                  <a:lnTo>
                    <a:pt x="172" y="62"/>
                  </a:lnTo>
                  <a:lnTo>
                    <a:pt x="172" y="61"/>
                  </a:lnTo>
                  <a:lnTo>
                    <a:pt x="174" y="60"/>
                  </a:lnTo>
                  <a:lnTo>
                    <a:pt x="172" y="60"/>
                  </a:lnTo>
                  <a:lnTo>
                    <a:pt x="179" y="54"/>
                  </a:lnTo>
                  <a:lnTo>
                    <a:pt x="179" y="54"/>
                  </a:lnTo>
                  <a:lnTo>
                    <a:pt x="179" y="54"/>
                  </a:lnTo>
                  <a:lnTo>
                    <a:pt x="179" y="54"/>
                  </a:lnTo>
                  <a:lnTo>
                    <a:pt x="179" y="54"/>
                  </a:lnTo>
                  <a:lnTo>
                    <a:pt x="187" y="54"/>
                  </a:lnTo>
                  <a:lnTo>
                    <a:pt x="192" y="56"/>
                  </a:lnTo>
                  <a:lnTo>
                    <a:pt x="196" y="56"/>
                  </a:lnTo>
                  <a:lnTo>
                    <a:pt x="199" y="56"/>
                  </a:lnTo>
                  <a:lnTo>
                    <a:pt x="200" y="56"/>
                  </a:lnTo>
                  <a:lnTo>
                    <a:pt x="200" y="56"/>
                  </a:lnTo>
                  <a:lnTo>
                    <a:pt x="199" y="56"/>
                  </a:lnTo>
                  <a:lnTo>
                    <a:pt x="199" y="56"/>
                  </a:lnTo>
                  <a:lnTo>
                    <a:pt x="197" y="56"/>
                  </a:lnTo>
                  <a:lnTo>
                    <a:pt x="196" y="56"/>
                  </a:lnTo>
                  <a:lnTo>
                    <a:pt x="196" y="56"/>
                  </a:lnTo>
                  <a:lnTo>
                    <a:pt x="196" y="56"/>
                  </a:lnTo>
                  <a:lnTo>
                    <a:pt x="197" y="56"/>
                  </a:lnTo>
                  <a:lnTo>
                    <a:pt x="197" y="56"/>
                  </a:lnTo>
                  <a:lnTo>
                    <a:pt x="199" y="56"/>
                  </a:lnTo>
                  <a:lnTo>
                    <a:pt x="199" y="56"/>
                  </a:lnTo>
                  <a:lnTo>
                    <a:pt x="199" y="57"/>
                  </a:lnTo>
                  <a:lnTo>
                    <a:pt x="201" y="60"/>
                  </a:lnTo>
                  <a:lnTo>
                    <a:pt x="204" y="62"/>
                  </a:lnTo>
                  <a:lnTo>
                    <a:pt x="202" y="62"/>
                  </a:lnTo>
                  <a:lnTo>
                    <a:pt x="201" y="62"/>
                  </a:lnTo>
                  <a:lnTo>
                    <a:pt x="202" y="64"/>
                  </a:lnTo>
                  <a:lnTo>
                    <a:pt x="204" y="64"/>
                  </a:lnTo>
                  <a:lnTo>
                    <a:pt x="204" y="64"/>
                  </a:lnTo>
                  <a:lnTo>
                    <a:pt x="204" y="65"/>
                  </a:lnTo>
                  <a:lnTo>
                    <a:pt x="205" y="64"/>
                  </a:lnTo>
                  <a:lnTo>
                    <a:pt x="205" y="64"/>
                  </a:lnTo>
                  <a:lnTo>
                    <a:pt x="213" y="74"/>
                  </a:lnTo>
                  <a:lnTo>
                    <a:pt x="217" y="86"/>
                  </a:lnTo>
                  <a:lnTo>
                    <a:pt x="222" y="96"/>
                  </a:lnTo>
                  <a:lnTo>
                    <a:pt x="223" y="99"/>
                  </a:lnTo>
                  <a:lnTo>
                    <a:pt x="226" y="102"/>
                  </a:lnTo>
                  <a:lnTo>
                    <a:pt x="227" y="104"/>
                  </a:lnTo>
                  <a:lnTo>
                    <a:pt x="229" y="109"/>
                  </a:lnTo>
                  <a:lnTo>
                    <a:pt x="230" y="115"/>
                  </a:lnTo>
                  <a:lnTo>
                    <a:pt x="233" y="119"/>
                  </a:lnTo>
                  <a:lnTo>
                    <a:pt x="235" y="123"/>
                  </a:lnTo>
                  <a:lnTo>
                    <a:pt x="238" y="124"/>
                  </a:lnTo>
                  <a:lnTo>
                    <a:pt x="238" y="125"/>
                  </a:lnTo>
                  <a:lnTo>
                    <a:pt x="237" y="125"/>
                  </a:lnTo>
                  <a:lnTo>
                    <a:pt x="235" y="126"/>
                  </a:lnTo>
                  <a:lnTo>
                    <a:pt x="233" y="128"/>
                  </a:lnTo>
                  <a:lnTo>
                    <a:pt x="230" y="128"/>
                  </a:lnTo>
                  <a:lnTo>
                    <a:pt x="227" y="126"/>
                  </a:lnTo>
                  <a:lnTo>
                    <a:pt x="226" y="125"/>
                  </a:lnTo>
                  <a:lnTo>
                    <a:pt x="223" y="124"/>
                  </a:lnTo>
                  <a:lnTo>
                    <a:pt x="222" y="121"/>
                  </a:lnTo>
                  <a:lnTo>
                    <a:pt x="221" y="120"/>
                  </a:lnTo>
                  <a:lnTo>
                    <a:pt x="219" y="117"/>
                  </a:lnTo>
                  <a:lnTo>
                    <a:pt x="218" y="116"/>
                  </a:lnTo>
                  <a:lnTo>
                    <a:pt x="218" y="116"/>
                  </a:lnTo>
                  <a:lnTo>
                    <a:pt x="218" y="115"/>
                  </a:lnTo>
                  <a:lnTo>
                    <a:pt x="219" y="115"/>
                  </a:lnTo>
                  <a:lnTo>
                    <a:pt x="219" y="115"/>
                  </a:lnTo>
                  <a:lnTo>
                    <a:pt x="216" y="112"/>
                  </a:lnTo>
                  <a:lnTo>
                    <a:pt x="214" y="111"/>
                  </a:lnTo>
                  <a:lnTo>
                    <a:pt x="212" y="107"/>
                  </a:lnTo>
                  <a:lnTo>
                    <a:pt x="212" y="104"/>
                  </a:lnTo>
                  <a:lnTo>
                    <a:pt x="210" y="100"/>
                  </a:lnTo>
                  <a:lnTo>
                    <a:pt x="210" y="96"/>
                  </a:lnTo>
                  <a:lnTo>
                    <a:pt x="212" y="96"/>
                  </a:lnTo>
                  <a:lnTo>
                    <a:pt x="210" y="95"/>
                  </a:lnTo>
                  <a:lnTo>
                    <a:pt x="209" y="95"/>
                  </a:lnTo>
                  <a:lnTo>
                    <a:pt x="209" y="95"/>
                  </a:lnTo>
                  <a:lnTo>
                    <a:pt x="208" y="94"/>
                  </a:lnTo>
                  <a:lnTo>
                    <a:pt x="209" y="94"/>
                  </a:lnTo>
                  <a:lnTo>
                    <a:pt x="209" y="94"/>
                  </a:lnTo>
                  <a:lnTo>
                    <a:pt x="208" y="94"/>
                  </a:lnTo>
                  <a:lnTo>
                    <a:pt x="208" y="92"/>
                  </a:lnTo>
                  <a:lnTo>
                    <a:pt x="206" y="92"/>
                  </a:lnTo>
                  <a:lnTo>
                    <a:pt x="206" y="92"/>
                  </a:lnTo>
                  <a:lnTo>
                    <a:pt x="206" y="91"/>
                  </a:lnTo>
                  <a:lnTo>
                    <a:pt x="208" y="90"/>
                  </a:lnTo>
                  <a:lnTo>
                    <a:pt x="206" y="90"/>
                  </a:lnTo>
                  <a:lnTo>
                    <a:pt x="204" y="90"/>
                  </a:lnTo>
                  <a:lnTo>
                    <a:pt x="202" y="89"/>
                  </a:lnTo>
                  <a:lnTo>
                    <a:pt x="202" y="87"/>
                  </a:lnTo>
                  <a:lnTo>
                    <a:pt x="202" y="86"/>
                  </a:lnTo>
                  <a:lnTo>
                    <a:pt x="201" y="85"/>
                  </a:lnTo>
                  <a:lnTo>
                    <a:pt x="200" y="85"/>
                  </a:lnTo>
                  <a:lnTo>
                    <a:pt x="201" y="85"/>
                  </a:lnTo>
                  <a:lnTo>
                    <a:pt x="201" y="83"/>
                  </a:lnTo>
                  <a:lnTo>
                    <a:pt x="199" y="82"/>
                  </a:lnTo>
                  <a:lnTo>
                    <a:pt x="196" y="79"/>
                  </a:lnTo>
                  <a:lnTo>
                    <a:pt x="193" y="75"/>
                  </a:lnTo>
                  <a:lnTo>
                    <a:pt x="191" y="73"/>
                  </a:lnTo>
                  <a:lnTo>
                    <a:pt x="192" y="73"/>
                  </a:lnTo>
                  <a:lnTo>
                    <a:pt x="193" y="72"/>
                  </a:lnTo>
                  <a:lnTo>
                    <a:pt x="192" y="72"/>
                  </a:lnTo>
                  <a:lnTo>
                    <a:pt x="189" y="72"/>
                  </a:lnTo>
                  <a:lnTo>
                    <a:pt x="189" y="70"/>
                  </a:lnTo>
                  <a:lnTo>
                    <a:pt x="189" y="70"/>
                  </a:lnTo>
                  <a:lnTo>
                    <a:pt x="188" y="70"/>
                  </a:lnTo>
                  <a:lnTo>
                    <a:pt x="188" y="69"/>
                  </a:lnTo>
                  <a:lnTo>
                    <a:pt x="188" y="70"/>
                  </a:lnTo>
                  <a:lnTo>
                    <a:pt x="187" y="69"/>
                  </a:lnTo>
                  <a:lnTo>
                    <a:pt x="187" y="70"/>
                  </a:lnTo>
                  <a:lnTo>
                    <a:pt x="187" y="70"/>
                  </a:lnTo>
                  <a:lnTo>
                    <a:pt x="185" y="70"/>
                  </a:lnTo>
                  <a:lnTo>
                    <a:pt x="185" y="70"/>
                  </a:lnTo>
                  <a:lnTo>
                    <a:pt x="184" y="72"/>
                  </a:lnTo>
                  <a:lnTo>
                    <a:pt x="185" y="72"/>
                  </a:lnTo>
                  <a:lnTo>
                    <a:pt x="184" y="72"/>
                  </a:lnTo>
                  <a:lnTo>
                    <a:pt x="184" y="72"/>
                  </a:lnTo>
                  <a:lnTo>
                    <a:pt x="183" y="73"/>
                  </a:lnTo>
                  <a:lnTo>
                    <a:pt x="183" y="73"/>
                  </a:lnTo>
                  <a:lnTo>
                    <a:pt x="182" y="73"/>
                  </a:lnTo>
                  <a:lnTo>
                    <a:pt x="182" y="74"/>
                  </a:lnTo>
                  <a:lnTo>
                    <a:pt x="180" y="74"/>
                  </a:lnTo>
                  <a:lnTo>
                    <a:pt x="182" y="75"/>
                  </a:lnTo>
                  <a:lnTo>
                    <a:pt x="180" y="74"/>
                  </a:lnTo>
                  <a:lnTo>
                    <a:pt x="182" y="74"/>
                  </a:lnTo>
                  <a:lnTo>
                    <a:pt x="180" y="73"/>
                  </a:lnTo>
                  <a:lnTo>
                    <a:pt x="180" y="72"/>
                  </a:lnTo>
                  <a:lnTo>
                    <a:pt x="176" y="75"/>
                  </a:lnTo>
                  <a:lnTo>
                    <a:pt x="174" y="79"/>
                  </a:lnTo>
                  <a:lnTo>
                    <a:pt x="170" y="83"/>
                  </a:lnTo>
                  <a:lnTo>
                    <a:pt x="166" y="86"/>
                  </a:lnTo>
                  <a:lnTo>
                    <a:pt x="165" y="86"/>
                  </a:lnTo>
                  <a:lnTo>
                    <a:pt x="163" y="85"/>
                  </a:lnTo>
                  <a:lnTo>
                    <a:pt x="163" y="86"/>
                  </a:lnTo>
                  <a:lnTo>
                    <a:pt x="163" y="87"/>
                  </a:lnTo>
                  <a:lnTo>
                    <a:pt x="163" y="89"/>
                  </a:lnTo>
                  <a:lnTo>
                    <a:pt x="162" y="89"/>
                  </a:lnTo>
                  <a:lnTo>
                    <a:pt x="161" y="87"/>
                  </a:lnTo>
                  <a:lnTo>
                    <a:pt x="161" y="89"/>
                  </a:lnTo>
                  <a:lnTo>
                    <a:pt x="161" y="90"/>
                  </a:lnTo>
                  <a:lnTo>
                    <a:pt x="161" y="90"/>
                  </a:lnTo>
                  <a:lnTo>
                    <a:pt x="161" y="91"/>
                  </a:lnTo>
                  <a:lnTo>
                    <a:pt x="161" y="90"/>
                  </a:lnTo>
                  <a:lnTo>
                    <a:pt x="159" y="89"/>
                  </a:lnTo>
                  <a:lnTo>
                    <a:pt x="159" y="90"/>
                  </a:lnTo>
                  <a:lnTo>
                    <a:pt x="158" y="91"/>
                  </a:lnTo>
                  <a:lnTo>
                    <a:pt x="158" y="92"/>
                  </a:lnTo>
                  <a:lnTo>
                    <a:pt x="158" y="92"/>
                  </a:lnTo>
                  <a:lnTo>
                    <a:pt x="157" y="91"/>
                  </a:lnTo>
                  <a:lnTo>
                    <a:pt x="157" y="92"/>
                  </a:lnTo>
                  <a:lnTo>
                    <a:pt x="157" y="94"/>
                  </a:lnTo>
                  <a:lnTo>
                    <a:pt x="155" y="94"/>
                  </a:lnTo>
                  <a:lnTo>
                    <a:pt x="155" y="95"/>
                  </a:lnTo>
                  <a:lnTo>
                    <a:pt x="154" y="94"/>
                  </a:lnTo>
                  <a:lnTo>
                    <a:pt x="153" y="94"/>
                  </a:lnTo>
                  <a:lnTo>
                    <a:pt x="154" y="94"/>
                  </a:lnTo>
                  <a:lnTo>
                    <a:pt x="154" y="95"/>
                  </a:lnTo>
                  <a:lnTo>
                    <a:pt x="154" y="96"/>
                  </a:lnTo>
                  <a:lnTo>
                    <a:pt x="154" y="96"/>
                  </a:lnTo>
                  <a:lnTo>
                    <a:pt x="154" y="95"/>
                  </a:lnTo>
                  <a:lnTo>
                    <a:pt x="153" y="95"/>
                  </a:lnTo>
                  <a:lnTo>
                    <a:pt x="153" y="96"/>
                  </a:lnTo>
                  <a:lnTo>
                    <a:pt x="153" y="98"/>
                  </a:lnTo>
                  <a:lnTo>
                    <a:pt x="151" y="99"/>
                  </a:lnTo>
                  <a:lnTo>
                    <a:pt x="150" y="100"/>
                  </a:lnTo>
                  <a:lnTo>
                    <a:pt x="150" y="100"/>
                  </a:lnTo>
                  <a:lnTo>
                    <a:pt x="150" y="100"/>
                  </a:lnTo>
                  <a:lnTo>
                    <a:pt x="149" y="102"/>
                  </a:lnTo>
                  <a:lnTo>
                    <a:pt x="147" y="103"/>
                  </a:lnTo>
                  <a:lnTo>
                    <a:pt x="146" y="104"/>
                  </a:lnTo>
                  <a:lnTo>
                    <a:pt x="146" y="104"/>
                  </a:lnTo>
                  <a:lnTo>
                    <a:pt x="145" y="103"/>
                  </a:lnTo>
                  <a:lnTo>
                    <a:pt x="144" y="103"/>
                  </a:lnTo>
                  <a:lnTo>
                    <a:pt x="144" y="103"/>
                  </a:lnTo>
                  <a:lnTo>
                    <a:pt x="144" y="104"/>
                  </a:lnTo>
                  <a:lnTo>
                    <a:pt x="144" y="106"/>
                  </a:lnTo>
                  <a:lnTo>
                    <a:pt x="144" y="106"/>
                  </a:lnTo>
                  <a:lnTo>
                    <a:pt x="144" y="107"/>
                  </a:lnTo>
                  <a:lnTo>
                    <a:pt x="145" y="108"/>
                  </a:lnTo>
                  <a:lnTo>
                    <a:pt x="142" y="108"/>
                  </a:lnTo>
                  <a:lnTo>
                    <a:pt x="141" y="109"/>
                  </a:lnTo>
                  <a:lnTo>
                    <a:pt x="140" y="111"/>
                  </a:lnTo>
                  <a:lnTo>
                    <a:pt x="140" y="109"/>
                  </a:lnTo>
                  <a:lnTo>
                    <a:pt x="138" y="108"/>
                  </a:lnTo>
                  <a:lnTo>
                    <a:pt x="138" y="108"/>
                  </a:lnTo>
                  <a:lnTo>
                    <a:pt x="137" y="107"/>
                  </a:lnTo>
                  <a:lnTo>
                    <a:pt x="136" y="107"/>
                  </a:lnTo>
                  <a:lnTo>
                    <a:pt x="137" y="107"/>
                  </a:lnTo>
                  <a:lnTo>
                    <a:pt x="137" y="107"/>
                  </a:lnTo>
                  <a:lnTo>
                    <a:pt x="136" y="106"/>
                  </a:lnTo>
                  <a:lnTo>
                    <a:pt x="136" y="107"/>
                  </a:lnTo>
                  <a:lnTo>
                    <a:pt x="136" y="108"/>
                  </a:lnTo>
                  <a:lnTo>
                    <a:pt x="134" y="108"/>
                  </a:lnTo>
                  <a:lnTo>
                    <a:pt x="134" y="111"/>
                  </a:lnTo>
                  <a:lnTo>
                    <a:pt x="134" y="112"/>
                  </a:lnTo>
                  <a:lnTo>
                    <a:pt x="136" y="113"/>
                  </a:lnTo>
                  <a:lnTo>
                    <a:pt x="134" y="115"/>
                  </a:lnTo>
                  <a:lnTo>
                    <a:pt x="134" y="115"/>
                  </a:lnTo>
                  <a:lnTo>
                    <a:pt x="133" y="113"/>
                  </a:lnTo>
                  <a:lnTo>
                    <a:pt x="132" y="113"/>
                  </a:lnTo>
                  <a:lnTo>
                    <a:pt x="133" y="119"/>
                  </a:lnTo>
                  <a:lnTo>
                    <a:pt x="133" y="119"/>
                  </a:lnTo>
                  <a:lnTo>
                    <a:pt x="133" y="117"/>
                  </a:lnTo>
                  <a:lnTo>
                    <a:pt x="132" y="117"/>
                  </a:lnTo>
                  <a:lnTo>
                    <a:pt x="132" y="117"/>
                  </a:lnTo>
                  <a:lnTo>
                    <a:pt x="132" y="119"/>
                  </a:lnTo>
                  <a:lnTo>
                    <a:pt x="133" y="120"/>
                  </a:lnTo>
                  <a:lnTo>
                    <a:pt x="132" y="120"/>
                  </a:lnTo>
                  <a:lnTo>
                    <a:pt x="132" y="120"/>
                  </a:lnTo>
                  <a:lnTo>
                    <a:pt x="130" y="121"/>
                  </a:lnTo>
                  <a:lnTo>
                    <a:pt x="129" y="120"/>
                  </a:lnTo>
                  <a:lnTo>
                    <a:pt x="129" y="120"/>
                  </a:lnTo>
                  <a:lnTo>
                    <a:pt x="129" y="119"/>
                  </a:lnTo>
                  <a:lnTo>
                    <a:pt x="128" y="119"/>
                  </a:lnTo>
                  <a:lnTo>
                    <a:pt x="128" y="120"/>
                  </a:lnTo>
                  <a:lnTo>
                    <a:pt x="127" y="121"/>
                  </a:lnTo>
                  <a:lnTo>
                    <a:pt x="127" y="121"/>
                  </a:lnTo>
                  <a:lnTo>
                    <a:pt x="127" y="121"/>
                  </a:lnTo>
                  <a:lnTo>
                    <a:pt x="127" y="123"/>
                  </a:lnTo>
                  <a:lnTo>
                    <a:pt x="127" y="124"/>
                  </a:lnTo>
                  <a:lnTo>
                    <a:pt x="127" y="125"/>
                  </a:lnTo>
                  <a:lnTo>
                    <a:pt x="127" y="126"/>
                  </a:lnTo>
                  <a:lnTo>
                    <a:pt x="125" y="125"/>
                  </a:lnTo>
                  <a:lnTo>
                    <a:pt x="125" y="125"/>
                  </a:lnTo>
                  <a:lnTo>
                    <a:pt x="125" y="126"/>
                  </a:lnTo>
                  <a:lnTo>
                    <a:pt x="124" y="129"/>
                  </a:lnTo>
                  <a:lnTo>
                    <a:pt x="124" y="130"/>
                  </a:lnTo>
                  <a:lnTo>
                    <a:pt x="123" y="129"/>
                  </a:lnTo>
                  <a:lnTo>
                    <a:pt x="123" y="129"/>
                  </a:lnTo>
                  <a:lnTo>
                    <a:pt x="121" y="129"/>
                  </a:lnTo>
                  <a:lnTo>
                    <a:pt x="121" y="130"/>
                  </a:lnTo>
                  <a:lnTo>
                    <a:pt x="120" y="132"/>
                  </a:lnTo>
                  <a:lnTo>
                    <a:pt x="120" y="133"/>
                  </a:lnTo>
                  <a:lnTo>
                    <a:pt x="117" y="133"/>
                  </a:lnTo>
                  <a:lnTo>
                    <a:pt x="119" y="133"/>
                  </a:lnTo>
                  <a:lnTo>
                    <a:pt x="119" y="134"/>
                  </a:lnTo>
                  <a:lnTo>
                    <a:pt x="119" y="134"/>
                  </a:lnTo>
                  <a:lnTo>
                    <a:pt x="117" y="134"/>
                  </a:lnTo>
                  <a:lnTo>
                    <a:pt x="117" y="134"/>
                  </a:lnTo>
                  <a:lnTo>
                    <a:pt x="116" y="134"/>
                  </a:lnTo>
                  <a:lnTo>
                    <a:pt x="116" y="134"/>
                  </a:lnTo>
                  <a:lnTo>
                    <a:pt x="116" y="134"/>
                  </a:lnTo>
                  <a:lnTo>
                    <a:pt x="116" y="136"/>
                  </a:lnTo>
                  <a:lnTo>
                    <a:pt x="116" y="136"/>
                  </a:lnTo>
                  <a:lnTo>
                    <a:pt x="116" y="136"/>
                  </a:lnTo>
                  <a:lnTo>
                    <a:pt x="115" y="137"/>
                  </a:lnTo>
                  <a:lnTo>
                    <a:pt x="112" y="140"/>
                  </a:lnTo>
                  <a:lnTo>
                    <a:pt x="110" y="141"/>
                  </a:lnTo>
                  <a:lnTo>
                    <a:pt x="111" y="142"/>
                  </a:lnTo>
                  <a:lnTo>
                    <a:pt x="110" y="144"/>
                  </a:lnTo>
                  <a:lnTo>
                    <a:pt x="110" y="144"/>
                  </a:lnTo>
                  <a:lnTo>
                    <a:pt x="110" y="142"/>
                  </a:lnTo>
                  <a:lnTo>
                    <a:pt x="108" y="142"/>
                  </a:lnTo>
                  <a:lnTo>
                    <a:pt x="108" y="142"/>
                  </a:lnTo>
                  <a:lnTo>
                    <a:pt x="107" y="144"/>
                  </a:lnTo>
                  <a:lnTo>
                    <a:pt x="108" y="142"/>
                  </a:lnTo>
                  <a:lnTo>
                    <a:pt x="107" y="142"/>
                  </a:lnTo>
                  <a:lnTo>
                    <a:pt x="107" y="144"/>
                  </a:lnTo>
                  <a:lnTo>
                    <a:pt x="107" y="142"/>
                  </a:lnTo>
                  <a:lnTo>
                    <a:pt x="107" y="144"/>
                  </a:lnTo>
                  <a:lnTo>
                    <a:pt x="107" y="144"/>
                  </a:lnTo>
                  <a:lnTo>
                    <a:pt x="107" y="144"/>
                  </a:lnTo>
                  <a:lnTo>
                    <a:pt x="106" y="145"/>
                  </a:lnTo>
                  <a:lnTo>
                    <a:pt x="106" y="145"/>
                  </a:lnTo>
                  <a:lnTo>
                    <a:pt x="106" y="144"/>
                  </a:lnTo>
                  <a:lnTo>
                    <a:pt x="104" y="144"/>
                  </a:lnTo>
                  <a:lnTo>
                    <a:pt x="104" y="142"/>
                  </a:lnTo>
                  <a:lnTo>
                    <a:pt x="104" y="142"/>
                  </a:lnTo>
                  <a:lnTo>
                    <a:pt x="103" y="144"/>
                  </a:lnTo>
                  <a:lnTo>
                    <a:pt x="103" y="144"/>
                  </a:lnTo>
                  <a:lnTo>
                    <a:pt x="103" y="145"/>
                  </a:lnTo>
                  <a:lnTo>
                    <a:pt x="103" y="146"/>
                  </a:lnTo>
                  <a:lnTo>
                    <a:pt x="103" y="146"/>
                  </a:lnTo>
                  <a:lnTo>
                    <a:pt x="103" y="146"/>
                  </a:lnTo>
                  <a:lnTo>
                    <a:pt x="103" y="147"/>
                  </a:lnTo>
                  <a:lnTo>
                    <a:pt x="103" y="147"/>
                  </a:lnTo>
                  <a:lnTo>
                    <a:pt x="102" y="147"/>
                  </a:lnTo>
                  <a:lnTo>
                    <a:pt x="102" y="147"/>
                  </a:lnTo>
                  <a:lnTo>
                    <a:pt x="100" y="149"/>
                  </a:lnTo>
                  <a:lnTo>
                    <a:pt x="100" y="147"/>
                  </a:lnTo>
                  <a:lnTo>
                    <a:pt x="99" y="145"/>
                  </a:lnTo>
                  <a:lnTo>
                    <a:pt x="99" y="146"/>
                  </a:lnTo>
                  <a:lnTo>
                    <a:pt x="99" y="147"/>
                  </a:lnTo>
                  <a:lnTo>
                    <a:pt x="99" y="149"/>
                  </a:lnTo>
                  <a:lnTo>
                    <a:pt x="99" y="149"/>
                  </a:lnTo>
                  <a:lnTo>
                    <a:pt x="99" y="150"/>
                  </a:lnTo>
                  <a:lnTo>
                    <a:pt x="99" y="150"/>
                  </a:lnTo>
                  <a:lnTo>
                    <a:pt x="98" y="150"/>
                  </a:lnTo>
                  <a:lnTo>
                    <a:pt x="98" y="150"/>
                  </a:lnTo>
                  <a:lnTo>
                    <a:pt x="98" y="151"/>
                  </a:lnTo>
                  <a:lnTo>
                    <a:pt x="96" y="151"/>
                  </a:lnTo>
                  <a:lnTo>
                    <a:pt x="94" y="153"/>
                  </a:lnTo>
                  <a:lnTo>
                    <a:pt x="93" y="153"/>
                  </a:lnTo>
                  <a:lnTo>
                    <a:pt x="93" y="154"/>
                  </a:lnTo>
                  <a:lnTo>
                    <a:pt x="91" y="155"/>
                  </a:lnTo>
                  <a:lnTo>
                    <a:pt x="90" y="155"/>
                  </a:lnTo>
                  <a:lnTo>
                    <a:pt x="90" y="154"/>
                  </a:lnTo>
                  <a:lnTo>
                    <a:pt x="90" y="154"/>
                  </a:lnTo>
                  <a:lnTo>
                    <a:pt x="90" y="154"/>
                  </a:lnTo>
                  <a:lnTo>
                    <a:pt x="90" y="154"/>
                  </a:lnTo>
                  <a:lnTo>
                    <a:pt x="89" y="155"/>
                  </a:lnTo>
                  <a:lnTo>
                    <a:pt x="89" y="155"/>
                  </a:lnTo>
                  <a:lnTo>
                    <a:pt x="87" y="154"/>
                  </a:lnTo>
                  <a:lnTo>
                    <a:pt x="85" y="154"/>
                  </a:lnTo>
                  <a:lnTo>
                    <a:pt x="86" y="155"/>
                  </a:lnTo>
                  <a:lnTo>
                    <a:pt x="86" y="158"/>
                  </a:lnTo>
                  <a:lnTo>
                    <a:pt x="85" y="157"/>
                  </a:lnTo>
                  <a:lnTo>
                    <a:pt x="85" y="157"/>
                  </a:lnTo>
                  <a:lnTo>
                    <a:pt x="85" y="158"/>
                  </a:lnTo>
                  <a:lnTo>
                    <a:pt x="83" y="159"/>
                  </a:lnTo>
                  <a:lnTo>
                    <a:pt x="83" y="159"/>
                  </a:lnTo>
                  <a:lnTo>
                    <a:pt x="82" y="159"/>
                  </a:lnTo>
                  <a:lnTo>
                    <a:pt x="82" y="158"/>
                  </a:lnTo>
                  <a:lnTo>
                    <a:pt x="82" y="157"/>
                  </a:lnTo>
                  <a:lnTo>
                    <a:pt x="82" y="157"/>
                  </a:lnTo>
                  <a:lnTo>
                    <a:pt x="81" y="155"/>
                  </a:lnTo>
                  <a:lnTo>
                    <a:pt x="79" y="157"/>
                  </a:lnTo>
                  <a:lnTo>
                    <a:pt x="79" y="157"/>
                  </a:lnTo>
                  <a:lnTo>
                    <a:pt x="79" y="158"/>
                  </a:lnTo>
                  <a:lnTo>
                    <a:pt x="79" y="159"/>
                  </a:lnTo>
                  <a:lnTo>
                    <a:pt x="78" y="159"/>
                  </a:lnTo>
                  <a:lnTo>
                    <a:pt x="79" y="161"/>
                  </a:lnTo>
                  <a:lnTo>
                    <a:pt x="79" y="161"/>
                  </a:lnTo>
                  <a:lnTo>
                    <a:pt x="78" y="162"/>
                  </a:lnTo>
                  <a:lnTo>
                    <a:pt x="78" y="162"/>
                  </a:lnTo>
                  <a:lnTo>
                    <a:pt x="77" y="161"/>
                  </a:lnTo>
                  <a:lnTo>
                    <a:pt x="77" y="162"/>
                  </a:lnTo>
                  <a:lnTo>
                    <a:pt x="75" y="162"/>
                  </a:lnTo>
                  <a:lnTo>
                    <a:pt x="75" y="162"/>
                  </a:lnTo>
                  <a:lnTo>
                    <a:pt x="75" y="163"/>
                  </a:lnTo>
                  <a:lnTo>
                    <a:pt x="74" y="163"/>
                  </a:lnTo>
                  <a:lnTo>
                    <a:pt x="72" y="164"/>
                  </a:lnTo>
                  <a:lnTo>
                    <a:pt x="70" y="164"/>
                  </a:lnTo>
                  <a:lnTo>
                    <a:pt x="69" y="164"/>
                  </a:lnTo>
                  <a:lnTo>
                    <a:pt x="66" y="163"/>
                  </a:lnTo>
                  <a:lnTo>
                    <a:pt x="66" y="163"/>
                  </a:lnTo>
                  <a:lnTo>
                    <a:pt x="66" y="164"/>
                  </a:lnTo>
                  <a:lnTo>
                    <a:pt x="66" y="164"/>
                  </a:lnTo>
                  <a:lnTo>
                    <a:pt x="66" y="166"/>
                  </a:lnTo>
                  <a:lnTo>
                    <a:pt x="66" y="164"/>
                  </a:lnTo>
                  <a:lnTo>
                    <a:pt x="66" y="164"/>
                  </a:lnTo>
                  <a:lnTo>
                    <a:pt x="68" y="164"/>
                  </a:lnTo>
                  <a:lnTo>
                    <a:pt x="66" y="164"/>
                  </a:lnTo>
                  <a:lnTo>
                    <a:pt x="66" y="166"/>
                  </a:lnTo>
                  <a:lnTo>
                    <a:pt x="66" y="166"/>
                  </a:lnTo>
                  <a:lnTo>
                    <a:pt x="65" y="164"/>
                  </a:lnTo>
                  <a:lnTo>
                    <a:pt x="65" y="163"/>
                  </a:lnTo>
                  <a:lnTo>
                    <a:pt x="65" y="163"/>
                  </a:lnTo>
                  <a:lnTo>
                    <a:pt x="64" y="163"/>
                  </a:lnTo>
                  <a:lnTo>
                    <a:pt x="64" y="163"/>
                  </a:lnTo>
                  <a:lnTo>
                    <a:pt x="64" y="163"/>
                  </a:lnTo>
                  <a:lnTo>
                    <a:pt x="64" y="163"/>
                  </a:lnTo>
                  <a:lnTo>
                    <a:pt x="61" y="162"/>
                  </a:lnTo>
                  <a:lnTo>
                    <a:pt x="58" y="162"/>
                  </a:lnTo>
                  <a:lnTo>
                    <a:pt x="57" y="161"/>
                  </a:lnTo>
                  <a:lnTo>
                    <a:pt x="57" y="161"/>
                  </a:lnTo>
                  <a:lnTo>
                    <a:pt x="57" y="161"/>
                  </a:lnTo>
                  <a:lnTo>
                    <a:pt x="57" y="161"/>
                  </a:lnTo>
                  <a:lnTo>
                    <a:pt x="57" y="161"/>
                  </a:lnTo>
                  <a:lnTo>
                    <a:pt x="57" y="161"/>
                  </a:lnTo>
                  <a:lnTo>
                    <a:pt x="57" y="161"/>
                  </a:lnTo>
                  <a:lnTo>
                    <a:pt x="56" y="161"/>
                  </a:lnTo>
                  <a:lnTo>
                    <a:pt x="55" y="162"/>
                  </a:lnTo>
                  <a:lnTo>
                    <a:pt x="53" y="161"/>
                  </a:lnTo>
                  <a:lnTo>
                    <a:pt x="53" y="161"/>
                  </a:lnTo>
                  <a:lnTo>
                    <a:pt x="55" y="159"/>
                  </a:lnTo>
                  <a:lnTo>
                    <a:pt x="55" y="159"/>
                  </a:lnTo>
                  <a:lnTo>
                    <a:pt x="52" y="158"/>
                  </a:lnTo>
                  <a:lnTo>
                    <a:pt x="52" y="157"/>
                  </a:lnTo>
                  <a:lnTo>
                    <a:pt x="53" y="157"/>
                  </a:lnTo>
                  <a:lnTo>
                    <a:pt x="55" y="155"/>
                  </a:lnTo>
                  <a:lnTo>
                    <a:pt x="55" y="155"/>
                  </a:lnTo>
                  <a:lnTo>
                    <a:pt x="53" y="154"/>
                  </a:lnTo>
                  <a:lnTo>
                    <a:pt x="52" y="154"/>
                  </a:lnTo>
                  <a:lnTo>
                    <a:pt x="55" y="153"/>
                  </a:lnTo>
                  <a:lnTo>
                    <a:pt x="53" y="153"/>
                  </a:lnTo>
                  <a:lnTo>
                    <a:pt x="53" y="153"/>
                  </a:lnTo>
                  <a:lnTo>
                    <a:pt x="52" y="153"/>
                  </a:lnTo>
                  <a:lnTo>
                    <a:pt x="52" y="153"/>
                  </a:lnTo>
                  <a:lnTo>
                    <a:pt x="53" y="153"/>
                  </a:lnTo>
                  <a:lnTo>
                    <a:pt x="53" y="151"/>
                  </a:lnTo>
                  <a:lnTo>
                    <a:pt x="52" y="151"/>
                  </a:lnTo>
                  <a:lnTo>
                    <a:pt x="51" y="151"/>
                  </a:lnTo>
                  <a:lnTo>
                    <a:pt x="51" y="153"/>
                  </a:lnTo>
                  <a:lnTo>
                    <a:pt x="51" y="153"/>
                  </a:lnTo>
                  <a:lnTo>
                    <a:pt x="49" y="153"/>
                  </a:lnTo>
                  <a:lnTo>
                    <a:pt x="49" y="151"/>
                  </a:lnTo>
                  <a:lnTo>
                    <a:pt x="49" y="151"/>
                  </a:lnTo>
                  <a:lnTo>
                    <a:pt x="49" y="150"/>
                  </a:lnTo>
                  <a:lnTo>
                    <a:pt x="49" y="150"/>
                  </a:lnTo>
                  <a:lnTo>
                    <a:pt x="48" y="150"/>
                  </a:lnTo>
                  <a:lnTo>
                    <a:pt x="47" y="150"/>
                  </a:lnTo>
                  <a:lnTo>
                    <a:pt x="48" y="149"/>
                  </a:lnTo>
                  <a:lnTo>
                    <a:pt x="48" y="149"/>
                  </a:lnTo>
                  <a:lnTo>
                    <a:pt x="48" y="149"/>
                  </a:lnTo>
                  <a:lnTo>
                    <a:pt x="48" y="149"/>
                  </a:lnTo>
                  <a:lnTo>
                    <a:pt x="48" y="149"/>
                  </a:lnTo>
                  <a:lnTo>
                    <a:pt x="49" y="149"/>
                  </a:lnTo>
                  <a:lnTo>
                    <a:pt x="49" y="149"/>
                  </a:lnTo>
                  <a:lnTo>
                    <a:pt x="49" y="147"/>
                  </a:lnTo>
                  <a:lnTo>
                    <a:pt x="49" y="147"/>
                  </a:lnTo>
                  <a:lnTo>
                    <a:pt x="48" y="147"/>
                  </a:lnTo>
                  <a:lnTo>
                    <a:pt x="47" y="149"/>
                  </a:lnTo>
                  <a:lnTo>
                    <a:pt x="47" y="149"/>
                  </a:lnTo>
                  <a:lnTo>
                    <a:pt x="47" y="147"/>
                  </a:lnTo>
                  <a:lnTo>
                    <a:pt x="47" y="147"/>
                  </a:lnTo>
                  <a:lnTo>
                    <a:pt x="48" y="147"/>
                  </a:lnTo>
                  <a:lnTo>
                    <a:pt x="48" y="146"/>
                  </a:lnTo>
                  <a:lnTo>
                    <a:pt x="47" y="146"/>
                  </a:lnTo>
                  <a:lnTo>
                    <a:pt x="47" y="146"/>
                  </a:lnTo>
                  <a:lnTo>
                    <a:pt x="48" y="146"/>
                  </a:lnTo>
                  <a:lnTo>
                    <a:pt x="47" y="146"/>
                  </a:lnTo>
                  <a:lnTo>
                    <a:pt x="45" y="145"/>
                  </a:lnTo>
                  <a:lnTo>
                    <a:pt x="45" y="145"/>
                  </a:lnTo>
                  <a:lnTo>
                    <a:pt x="44" y="145"/>
                  </a:lnTo>
                  <a:lnTo>
                    <a:pt x="44" y="144"/>
                  </a:lnTo>
                  <a:lnTo>
                    <a:pt x="44" y="144"/>
                  </a:lnTo>
                  <a:lnTo>
                    <a:pt x="44" y="142"/>
                  </a:lnTo>
                  <a:lnTo>
                    <a:pt x="44" y="142"/>
                  </a:lnTo>
                  <a:lnTo>
                    <a:pt x="45" y="141"/>
                  </a:lnTo>
                  <a:lnTo>
                    <a:pt x="44" y="141"/>
                  </a:lnTo>
                  <a:lnTo>
                    <a:pt x="43" y="141"/>
                  </a:lnTo>
                  <a:lnTo>
                    <a:pt x="43" y="141"/>
                  </a:lnTo>
                  <a:lnTo>
                    <a:pt x="43" y="140"/>
                  </a:lnTo>
                  <a:lnTo>
                    <a:pt x="41" y="138"/>
                  </a:lnTo>
                  <a:lnTo>
                    <a:pt x="41" y="138"/>
                  </a:lnTo>
                  <a:lnTo>
                    <a:pt x="43" y="137"/>
                  </a:lnTo>
                  <a:lnTo>
                    <a:pt x="44" y="137"/>
                  </a:lnTo>
                  <a:lnTo>
                    <a:pt x="45" y="136"/>
                  </a:lnTo>
                  <a:lnTo>
                    <a:pt x="44" y="136"/>
                  </a:lnTo>
                  <a:lnTo>
                    <a:pt x="44" y="136"/>
                  </a:lnTo>
                  <a:lnTo>
                    <a:pt x="43" y="136"/>
                  </a:lnTo>
                  <a:lnTo>
                    <a:pt x="41" y="136"/>
                  </a:lnTo>
                  <a:lnTo>
                    <a:pt x="40" y="136"/>
                  </a:lnTo>
                  <a:lnTo>
                    <a:pt x="40" y="134"/>
                  </a:lnTo>
                  <a:lnTo>
                    <a:pt x="39" y="133"/>
                  </a:lnTo>
                  <a:lnTo>
                    <a:pt x="38" y="132"/>
                  </a:lnTo>
                  <a:lnTo>
                    <a:pt x="39" y="130"/>
                  </a:lnTo>
                  <a:lnTo>
                    <a:pt x="38" y="130"/>
                  </a:lnTo>
                  <a:lnTo>
                    <a:pt x="36" y="130"/>
                  </a:lnTo>
                  <a:lnTo>
                    <a:pt x="36" y="128"/>
                  </a:lnTo>
                  <a:lnTo>
                    <a:pt x="35" y="126"/>
                  </a:lnTo>
                  <a:lnTo>
                    <a:pt x="34" y="125"/>
                  </a:lnTo>
                  <a:lnTo>
                    <a:pt x="34" y="124"/>
                  </a:lnTo>
                  <a:lnTo>
                    <a:pt x="35" y="121"/>
                  </a:lnTo>
                  <a:lnTo>
                    <a:pt x="35" y="121"/>
                  </a:lnTo>
                  <a:lnTo>
                    <a:pt x="36" y="121"/>
                  </a:lnTo>
                  <a:lnTo>
                    <a:pt x="36" y="120"/>
                  </a:lnTo>
                  <a:lnTo>
                    <a:pt x="36" y="120"/>
                  </a:lnTo>
                  <a:lnTo>
                    <a:pt x="36" y="120"/>
                  </a:lnTo>
                  <a:lnTo>
                    <a:pt x="36" y="120"/>
                  </a:lnTo>
                  <a:lnTo>
                    <a:pt x="36" y="120"/>
                  </a:lnTo>
                  <a:lnTo>
                    <a:pt x="35" y="120"/>
                  </a:lnTo>
                  <a:lnTo>
                    <a:pt x="34" y="121"/>
                  </a:lnTo>
                  <a:lnTo>
                    <a:pt x="34" y="121"/>
                  </a:lnTo>
                  <a:lnTo>
                    <a:pt x="32" y="120"/>
                  </a:lnTo>
                  <a:lnTo>
                    <a:pt x="31" y="119"/>
                  </a:lnTo>
                  <a:lnTo>
                    <a:pt x="31" y="116"/>
                  </a:lnTo>
                  <a:lnTo>
                    <a:pt x="31" y="117"/>
                  </a:lnTo>
                  <a:lnTo>
                    <a:pt x="30" y="117"/>
                  </a:lnTo>
                  <a:lnTo>
                    <a:pt x="31" y="116"/>
                  </a:lnTo>
                  <a:lnTo>
                    <a:pt x="32" y="115"/>
                  </a:lnTo>
                  <a:lnTo>
                    <a:pt x="31" y="115"/>
                  </a:lnTo>
                  <a:lnTo>
                    <a:pt x="30" y="115"/>
                  </a:lnTo>
                  <a:lnTo>
                    <a:pt x="31" y="113"/>
                  </a:lnTo>
                  <a:lnTo>
                    <a:pt x="30" y="113"/>
                  </a:lnTo>
                  <a:lnTo>
                    <a:pt x="30" y="113"/>
                  </a:lnTo>
                  <a:lnTo>
                    <a:pt x="28" y="113"/>
                  </a:lnTo>
                  <a:lnTo>
                    <a:pt x="28" y="112"/>
                  </a:lnTo>
                  <a:lnTo>
                    <a:pt x="30" y="112"/>
                  </a:lnTo>
                  <a:lnTo>
                    <a:pt x="28" y="112"/>
                  </a:lnTo>
                  <a:lnTo>
                    <a:pt x="27" y="111"/>
                  </a:lnTo>
                  <a:lnTo>
                    <a:pt x="27" y="111"/>
                  </a:lnTo>
                  <a:lnTo>
                    <a:pt x="27" y="109"/>
                  </a:lnTo>
                  <a:lnTo>
                    <a:pt x="28" y="108"/>
                  </a:lnTo>
                  <a:lnTo>
                    <a:pt x="27" y="107"/>
                  </a:lnTo>
                  <a:lnTo>
                    <a:pt x="27" y="107"/>
                  </a:lnTo>
                  <a:lnTo>
                    <a:pt x="26" y="108"/>
                  </a:lnTo>
                  <a:lnTo>
                    <a:pt x="27" y="106"/>
                  </a:lnTo>
                  <a:lnTo>
                    <a:pt x="27" y="104"/>
                  </a:lnTo>
                  <a:lnTo>
                    <a:pt x="28" y="103"/>
                  </a:lnTo>
                  <a:lnTo>
                    <a:pt x="24" y="102"/>
                  </a:lnTo>
                  <a:lnTo>
                    <a:pt x="22" y="99"/>
                  </a:lnTo>
                  <a:lnTo>
                    <a:pt x="21" y="96"/>
                  </a:lnTo>
                  <a:lnTo>
                    <a:pt x="19" y="94"/>
                  </a:lnTo>
                  <a:lnTo>
                    <a:pt x="21" y="94"/>
                  </a:lnTo>
                  <a:lnTo>
                    <a:pt x="21" y="92"/>
                  </a:lnTo>
                  <a:lnTo>
                    <a:pt x="19" y="92"/>
                  </a:lnTo>
                  <a:lnTo>
                    <a:pt x="19" y="94"/>
                  </a:lnTo>
                  <a:lnTo>
                    <a:pt x="19" y="92"/>
                  </a:lnTo>
                  <a:lnTo>
                    <a:pt x="21" y="92"/>
                  </a:lnTo>
                  <a:lnTo>
                    <a:pt x="21" y="91"/>
                  </a:lnTo>
                  <a:lnTo>
                    <a:pt x="22" y="91"/>
                  </a:lnTo>
                  <a:lnTo>
                    <a:pt x="22" y="91"/>
                  </a:lnTo>
                  <a:lnTo>
                    <a:pt x="21" y="90"/>
                  </a:lnTo>
                  <a:lnTo>
                    <a:pt x="21" y="90"/>
                  </a:lnTo>
                  <a:lnTo>
                    <a:pt x="19" y="90"/>
                  </a:lnTo>
                  <a:lnTo>
                    <a:pt x="19" y="90"/>
                  </a:lnTo>
                  <a:lnTo>
                    <a:pt x="19" y="90"/>
                  </a:lnTo>
                  <a:lnTo>
                    <a:pt x="19" y="90"/>
                  </a:lnTo>
                  <a:lnTo>
                    <a:pt x="18" y="91"/>
                  </a:lnTo>
                  <a:lnTo>
                    <a:pt x="18" y="90"/>
                  </a:lnTo>
                  <a:lnTo>
                    <a:pt x="18" y="90"/>
                  </a:lnTo>
                  <a:lnTo>
                    <a:pt x="18" y="89"/>
                  </a:lnTo>
                  <a:lnTo>
                    <a:pt x="17" y="89"/>
                  </a:lnTo>
                  <a:lnTo>
                    <a:pt x="18" y="89"/>
                  </a:lnTo>
                  <a:lnTo>
                    <a:pt x="19" y="87"/>
                  </a:lnTo>
                  <a:lnTo>
                    <a:pt x="18" y="87"/>
                  </a:lnTo>
                  <a:lnTo>
                    <a:pt x="21" y="87"/>
                  </a:lnTo>
                  <a:lnTo>
                    <a:pt x="22" y="87"/>
                  </a:lnTo>
                  <a:lnTo>
                    <a:pt x="24" y="87"/>
                  </a:lnTo>
                  <a:lnTo>
                    <a:pt x="26" y="86"/>
                  </a:lnTo>
                  <a:lnTo>
                    <a:pt x="26" y="85"/>
                  </a:lnTo>
                  <a:lnTo>
                    <a:pt x="27" y="85"/>
                  </a:lnTo>
                  <a:lnTo>
                    <a:pt x="28" y="85"/>
                  </a:lnTo>
                  <a:lnTo>
                    <a:pt x="28" y="85"/>
                  </a:lnTo>
                  <a:lnTo>
                    <a:pt x="28" y="85"/>
                  </a:lnTo>
                  <a:lnTo>
                    <a:pt x="27" y="85"/>
                  </a:lnTo>
                  <a:lnTo>
                    <a:pt x="24" y="85"/>
                  </a:lnTo>
                  <a:lnTo>
                    <a:pt x="23" y="85"/>
                  </a:lnTo>
                  <a:lnTo>
                    <a:pt x="23" y="85"/>
                  </a:lnTo>
                  <a:lnTo>
                    <a:pt x="21" y="85"/>
                  </a:lnTo>
                  <a:lnTo>
                    <a:pt x="19" y="85"/>
                  </a:lnTo>
                  <a:lnTo>
                    <a:pt x="18" y="85"/>
                  </a:lnTo>
                  <a:lnTo>
                    <a:pt x="18" y="85"/>
                  </a:lnTo>
                  <a:lnTo>
                    <a:pt x="18" y="85"/>
                  </a:lnTo>
                  <a:lnTo>
                    <a:pt x="19" y="85"/>
                  </a:lnTo>
                  <a:lnTo>
                    <a:pt x="19" y="85"/>
                  </a:lnTo>
                  <a:lnTo>
                    <a:pt x="21" y="85"/>
                  </a:lnTo>
                  <a:lnTo>
                    <a:pt x="21" y="83"/>
                  </a:lnTo>
                  <a:lnTo>
                    <a:pt x="21" y="83"/>
                  </a:lnTo>
                  <a:lnTo>
                    <a:pt x="19" y="83"/>
                  </a:lnTo>
                  <a:lnTo>
                    <a:pt x="19" y="82"/>
                  </a:lnTo>
                  <a:lnTo>
                    <a:pt x="18" y="83"/>
                  </a:lnTo>
                  <a:lnTo>
                    <a:pt x="17" y="83"/>
                  </a:lnTo>
                  <a:lnTo>
                    <a:pt x="15" y="83"/>
                  </a:lnTo>
                  <a:lnTo>
                    <a:pt x="17" y="82"/>
                  </a:lnTo>
                  <a:lnTo>
                    <a:pt x="17" y="82"/>
                  </a:lnTo>
                  <a:lnTo>
                    <a:pt x="18" y="82"/>
                  </a:lnTo>
                  <a:lnTo>
                    <a:pt x="18" y="82"/>
                  </a:lnTo>
                  <a:lnTo>
                    <a:pt x="17" y="82"/>
                  </a:lnTo>
                  <a:lnTo>
                    <a:pt x="15" y="81"/>
                  </a:lnTo>
                  <a:lnTo>
                    <a:pt x="14" y="82"/>
                  </a:lnTo>
                  <a:lnTo>
                    <a:pt x="14" y="82"/>
                  </a:lnTo>
                  <a:lnTo>
                    <a:pt x="13" y="82"/>
                  </a:lnTo>
                  <a:lnTo>
                    <a:pt x="13" y="81"/>
                  </a:lnTo>
                  <a:lnTo>
                    <a:pt x="13" y="81"/>
                  </a:lnTo>
                  <a:lnTo>
                    <a:pt x="13" y="81"/>
                  </a:lnTo>
                  <a:lnTo>
                    <a:pt x="14" y="79"/>
                  </a:lnTo>
                  <a:lnTo>
                    <a:pt x="15" y="79"/>
                  </a:lnTo>
                  <a:lnTo>
                    <a:pt x="17" y="79"/>
                  </a:lnTo>
                  <a:lnTo>
                    <a:pt x="18" y="78"/>
                  </a:lnTo>
                  <a:lnTo>
                    <a:pt x="17" y="78"/>
                  </a:lnTo>
                  <a:lnTo>
                    <a:pt x="15" y="78"/>
                  </a:lnTo>
                  <a:lnTo>
                    <a:pt x="14" y="78"/>
                  </a:lnTo>
                  <a:lnTo>
                    <a:pt x="13" y="79"/>
                  </a:lnTo>
                  <a:lnTo>
                    <a:pt x="13" y="78"/>
                  </a:lnTo>
                  <a:lnTo>
                    <a:pt x="15" y="78"/>
                  </a:lnTo>
                  <a:lnTo>
                    <a:pt x="15" y="77"/>
                  </a:lnTo>
                  <a:lnTo>
                    <a:pt x="14" y="77"/>
                  </a:lnTo>
                  <a:lnTo>
                    <a:pt x="14" y="77"/>
                  </a:lnTo>
                  <a:lnTo>
                    <a:pt x="13" y="77"/>
                  </a:lnTo>
                  <a:lnTo>
                    <a:pt x="14" y="75"/>
                  </a:lnTo>
                  <a:lnTo>
                    <a:pt x="13" y="75"/>
                  </a:lnTo>
                  <a:lnTo>
                    <a:pt x="13" y="75"/>
                  </a:lnTo>
                  <a:lnTo>
                    <a:pt x="14" y="74"/>
                  </a:lnTo>
                  <a:lnTo>
                    <a:pt x="14" y="73"/>
                  </a:lnTo>
                  <a:lnTo>
                    <a:pt x="13" y="73"/>
                  </a:lnTo>
                  <a:lnTo>
                    <a:pt x="13" y="73"/>
                  </a:lnTo>
                  <a:lnTo>
                    <a:pt x="14" y="72"/>
                  </a:lnTo>
                  <a:lnTo>
                    <a:pt x="14" y="72"/>
                  </a:lnTo>
                  <a:lnTo>
                    <a:pt x="13" y="70"/>
                  </a:lnTo>
                  <a:lnTo>
                    <a:pt x="13" y="70"/>
                  </a:lnTo>
                  <a:lnTo>
                    <a:pt x="11" y="72"/>
                  </a:lnTo>
                  <a:lnTo>
                    <a:pt x="11" y="72"/>
                  </a:lnTo>
                  <a:lnTo>
                    <a:pt x="11" y="72"/>
                  </a:lnTo>
                  <a:lnTo>
                    <a:pt x="11" y="73"/>
                  </a:lnTo>
                  <a:lnTo>
                    <a:pt x="11" y="73"/>
                  </a:lnTo>
                  <a:lnTo>
                    <a:pt x="10" y="73"/>
                  </a:lnTo>
                  <a:lnTo>
                    <a:pt x="11" y="73"/>
                  </a:lnTo>
                  <a:lnTo>
                    <a:pt x="11" y="72"/>
                  </a:lnTo>
                  <a:lnTo>
                    <a:pt x="10" y="72"/>
                  </a:lnTo>
                  <a:lnTo>
                    <a:pt x="9" y="72"/>
                  </a:lnTo>
                  <a:lnTo>
                    <a:pt x="10" y="72"/>
                  </a:lnTo>
                  <a:lnTo>
                    <a:pt x="10" y="70"/>
                  </a:lnTo>
                  <a:lnTo>
                    <a:pt x="9" y="70"/>
                  </a:lnTo>
                  <a:lnTo>
                    <a:pt x="7" y="70"/>
                  </a:lnTo>
                  <a:lnTo>
                    <a:pt x="9" y="70"/>
                  </a:lnTo>
                  <a:lnTo>
                    <a:pt x="10" y="69"/>
                  </a:lnTo>
                  <a:lnTo>
                    <a:pt x="7" y="69"/>
                  </a:lnTo>
                  <a:lnTo>
                    <a:pt x="7" y="69"/>
                  </a:lnTo>
                  <a:lnTo>
                    <a:pt x="9" y="68"/>
                  </a:lnTo>
                  <a:lnTo>
                    <a:pt x="10" y="68"/>
                  </a:lnTo>
                  <a:lnTo>
                    <a:pt x="10" y="66"/>
                  </a:lnTo>
                  <a:lnTo>
                    <a:pt x="11" y="68"/>
                  </a:lnTo>
                  <a:lnTo>
                    <a:pt x="11" y="68"/>
                  </a:lnTo>
                  <a:lnTo>
                    <a:pt x="11" y="66"/>
                  </a:lnTo>
                  <a:lnTo>
                    <a:pt x="11" y="66"/>
                  </a:lnTo>
                  <a:lnTo>
                    <a:pt x="9" y="66"/>
                  </a:lnTo>
                  <a:lnTo>
                    <a:pt x="6" y="66"/>
                  </a:lnTo>
                  <a:lnTo>
                    <a:pt x="6" y="66"/>
                  </a:lnTo>
                  <a:lnTo>
                    <a:pt x="7" y="65"/>
                  </a:lnTo>
                  <a:lnTo>
                    <a:pt x="7" y="65"/>
                  </a:lnTo>
                  <a:lnTo>
                    <a:pt x="6" y="65"/>
                  </a:lnTo>
                  <a:lnTo>
                    <a:pt x="9" y="65"/>
                  </a:lnTo>
                  <a:lnTo>
                    <a:pt x="10" y="65"/>
                  </a:lnTo>
                  <a:lnTo>
                    <a:pt x="10" y="64"/>
                  </a:lnTo>
                  <a:lnTo>
                    <a:pt x="10" y="62"/>
                  </a:lnTo>
                  <a:lnTo>
                    <a:pt x="9" y="62"/>
                  </a:lnTo>
                  <a:lnTo>
                    <a:pt x="7" y="62"/>
                  </a:lnTo>
                  <a:lnTo>
                    <a:pt x="6" y="64"/>
                  </a:lnTo>
                  <a:lnTo>
                    <a:pt x="7" y="62"/>
                  </a:lnTo>
                  <a:lnTo>
                    <a:pt x="9" y="62"/>
                  </a:lnTo>
                  <a:lnTo>
                    <a:pt x="7" y="61"/>
                  </a:lnTo>
                  <a:lnTo>
                    <a:pt x="6" y="62"/>
                  </a:lnTo>
                  <a:lnTo>
                    <a:pt x="6" y="62"/>
                  </a:lnTo>
                  <a:lnTo>
                    <a:pt x="7" y="60"/>
                  </a:lnTo>
                  <a:lnTo>
                    <a:pt x="9" y="58"/>
                  </a:lnTo>
                  <a:lnTo>
                    <a:pt x="11" y="58"/>
                  </a:lnTo>
                  <a:lnTo>
                    <a:pt x="11" y="57"/>
                  </a:lnTo>
                  <a:lnTo>
                    <a:pt x="13" y="57"/>
                  </a:lnTo>
                  <a:lnTo>
                    <a:pt x="13" y="57"/>
                  </a:lnTo>
                  <a:lnTo>
                    <a:pt x="14" y="57"/>
                  </a:lnTo>
                  <a:lnTo>
                    <a:pt x="15" y="56"/>
                  </a:lnTo>
                  <a:lnTo>
                    <a:pt x="14" y="56"/>
                  </a:lnTo>
                  <a:lnTo>
                    <a:pt x="14" y="54"/>
                  </a:lnTo>
                  <a:lnTo>
                    <a:pt x="11" y="56"/>
                  </a:lnTo>
                  <a:lnTo>
                    <a:pt x="10" y="56"/>
                  </a:lnTo>
                  <a:lnTo>
                    <a:pt x="7" y="56"/>
                  </a:lnTo>
                  <a:lnTo>
                    <a:pt x="5" y="56"/>
                  </a:lnTo>
                  <a:lnTo>
                    <a:pt x="5" y="56"/>
                  </a:lnTo>
                  <a:lnTo>
                    <a:pt x="6" y="54"/>
                  </a:lnTo>
                  <a:lnTo>
                    <a:pt x="7" y="53"/>
                  </a:lnTo>
                  <a:lnTo>
                    <a:pt x="9" y="53"/>
                  </a:lnTo>
                  <a:lnTo>
                    <a:pt x="9" y="52"/>
                  </a:lnTo>
                  <a:lnTo>
                    <a:pt x="7" y="52"/>
                  </a:lnTo>
                  <a:lnTo>
                    <a:pt x="6" y="52"/>
                  </a:lnTo>
                  <a:lnTo>
                    <a:pt x="5" y="52"/>
                  </a:lnTo>
                  <a:lnTo>
                    <a:pt x="5" y="53"/>
                  </a:lnTo>
                  <a:lnTo>
                    <a:pt x="3" y="53"/>
                  </a:lnTo>
                  <a:lnTo>
                    <a:pt x="3" y="53"/>
                  </a:lnTo>
                  <a:lnTo>
                    <a:pt x="2" y="52"/>
                  </a:lnTo>
                  <a:lnTo>
                    <a:pt x="2" y="52"/>
                  </a:lnTo>
                  <a:lnTo>
                    <a:pt x="3" y="52"/>
                  </a:lnTo>
                  <a:lnTo>
                    <a:pt x="5" y="51"/>
                  </a:lnTo>
                  <a:lnTo>
                    <a:pt x="6" y="51"/>
                  </a:lnTo>
                  <a:lnTo>
                    <a:pt x="7" y="51"/>
                  </a:lnTo>
                  <a:lnTo>
                    <a:pt x="7" y="51"/>
                  </a:lnTo>
                  <a:lnTo>
                    <a:pt x="7" y="52"/>
                  </a:lnTo>
                  <a:lnTo>
                    <a:pt x="7" y="52"/>
                  </a:lnTo>
                  <a:lnTo>
                    <a:pt x="9" y="51"/>
                  </a:lnTo>
                  <a:lnTo>
                    <a:pt x="10" y="51"/>
                  </a:lnTo>
                  <a:lnTo>
                    <a:pt x="10" y="49"/>
                  </a:lnTo>
                  <a:lnTo>
                    <a:pt x="10" y="49"/>
                  </a:lnTo>
                  <a:lnTo>
                    <a:pt x="9" y="48"/>
                  </a:lnTo>
                  <a:lnTo>
                    <a:pt x="7" y="48"/>
                  </a:lnTo>
                  <a:lnTo>
                    <a:pt x="7" y="49"/>
                  </a:lnTo>
                  <a:lnTo>
                    <a:pt x="7" y="49"/>
                  </a:lnTo>
                  <a:lnTo>
                    <a:pt x="7" y="49"/>
                  </a:lnTo>
                  <a:lnTo>
                    <a:pt x="6" y="49"/>
                  </a:lnTo>
                  <a:lnTo>
                    <a:pt x="6" y="49"/>
                  </a:lnTo>
                  <a:lnTo>
                    <a:pt x="6" y="48"/>
                  </a:lnTo>
                  <a:lnTo>
                    <a:pt x="6" y="48"/>
                  </a:lnTo>
                  <a:lnTo>
                    <a:pt x="6" y="48"/>
                  </a:lnTo>
                  <a:lnTo>
                    <a:pt x="5" y="48"/>
                  </a:lnTo>
                  <a:lnTo>
                    <a:pt x="5" y="48"/>
                  </a:lnTo>
                  <a:lnTo>
                    <a:pt x="3" y="49"/>
                  </a:lnTo>
                  <a:lnTo>
                    <a:pt x="2" y="49"/>
                  </a:lnTo>
                  <a:lnTo>
                    <a:pt x="1" y="48"/>
                  </a:lnTo>
                  <a:lnTo>
                    <a:pt x="2" y="48"/>
                  </a:lnTo>
                  <a:lnTo>
                    <a:pt x="2" y="48"/>
                  </a:lnTo>
                  <a:lnTo>
                    <a:pt x="1" y="48"/>
                  </a:lnTo>
                  <a:lnTo>
                    <a:pt x="1" y="48"/>
                  </a:lnTo>
                  <a:lnTo>
                    <a:pt x="0" y="48"/>
                  </a:lnTo>
                  <a:lnTo>
                    <a:pt x="0" y="47"/>
                  </a:lnTo>
                  <a:lnTo>
                    <a:pt x="2" y="45"/>
                  </a:lnTo>
                  <a:lnTo>
                    <a:pt x="2" y="45"/>
                  </a:lnTo>
                  <a:lnTo>
                    <a:pt x="2" y="45"/>
                  </a:lnTo>
                  <a:lnTo>
                    <a:pt x="2" y="47"/>
                  </a:lnTo>
                  <a:lnTo>
                    <a:pt x="3" y="47"/>
                  </a:lnTo>
                  <a:lnTo>
                    <a:pt x="5" y="47"/>
                  </a:lnTo>
                  <a:lnTo>
                    <a:pt x="3" y="45"/>
                  </a:lnTo>
                  <a:lnTo>
                    <a:pt x="3" y="45"/>
                  </a:lnTo>
                  <a:lnTo>
                    <a:pt x="3" y="44"/>
                  </a:lnTo>
                  <a:lnTo>
                    <a:pt x="3" y="45"/>
                  </a:lnTo>
                  <a:lnTo>
                    <a:pt x="5" y="44"/>
                  </a:lnTo>
                  <a:lnTo>
                    <a:pt x="5" y="44"/>
                  </a:lnTo>
                  <a:lnTo>
                    <a:pt x="6" y="43"/>
                  </a:lnTo>
                  <a:lnTo>
                    <a:pt x="6" y="43"/>
                  </a:lnTo>
                  <a:lnTo>
                    <a:pt x="5" y="41"/>
                  </a:lnTo>
                  <a:lnTo>
                    <a:pt x="5" y="41"/>
                  </a:lnTo>
                  <a:lnTo>
                    <a:pt x="3" y="41"/>
                  </a:lnTo>
                  <a:lnTo>
                    <a:pt x="2" y="43"/>
                  </a:lnTo>
                  <a:lnTo>
                    <a:pt x="2" y="40"/>
                  </a:lnTo>
                  <a:lnTo>
                    <a:pt x="1" y="40"/>
                  </a:lnTo>
                  <a:lnTo>
                    <a:pt x="0" y="39"/>
                  </a:lnTo>
                  <a:lnTo>
                    <a:pt x="1" y="39"/>
                  </a:lnTo>
                  <a:lnTo>
                    <a:pt x="1" y="37"/>
                  </a:lnTo>
                  <a:lnTo>
                    <a:pt x="1" y="37"/>
                  </a:lnTo>
                  <a:lnTo>
                    <a:pt x="1" y="37"/>
                  </a:lnTo>
                  <a:lnTo>
                    <a:pt x="2" y="37"/>
                  </a:lnTo>
                  <a:lnTo>
                    <a:pt x="2" y="39"/>
                  </a:lnTo>
                  <a:lnTo>
                    <a:pt x="2" y="40"/>
                  </a:lnTo>
                  <a:lnTo>
                    <a:pt x="3" y="40"/>
                  </a:lnTo>
                  <a:lnTo>
                    <a:pt x="5" y="41"/>
                  </a:lnTo>
                  <a:lnTo>
                    <a:pt x="6" y="40"/>
                  </a:lnTo>
                  <a:lnTo>
                    <a:pt x="6" y="41"/>
                  </a:lnTo>
                  <a:lnTo>
                    <a:pt x="6" y="41"/>
                  </a:lnTo>
                  <a:lnTo>
                    <a:pt x="6" y="43"/>
                  </a:lnTo>
                  <a:lnTo>
                    <a:pt x="7" y="43"/>
                  </a:lnTo>
                  <a:lnTo>
                    <a:pt x="7" y="41"/>
                  </a:lnTo>
                  <a:lnTo>
                    <a:pt x="9" y="40"/>
                  </a:lnTo>
                  <a:lnTo>
                    <a:pt x="10" y="40"/>
                  </a:lnTo>
                  <a:lnTo>
                    <a:pt x="11" y="39"/>
                  </a:lnTo>
                  <a:lnTo>
                    <a:pt x="11" y="39"/>
                  </a:lnTo>
                  <a:lnTo>
                    <a:pt x="10" y="39"/>
                  </a:lnTo>
                  <a:lnTo>
                    <a:pt x="9" y="39"/>
                  </a:lnTo>
                  <a:lnTo>
                    <a:pt x="9" y="39"/>
                  </a:lnTo>
                  <a:lnTo>
                    <a:pt x="7" y="40"/>
                  </a:lnTo>
                  <a:lnTo>
                    <a:pt x="6" y="39"/>
                  </a:lnTo>
                  <a:lnTo>
                    <a:pt x="6" y="37"/>
                  </a:lnTo>
                  <a:lnTo>
                    <a:pt x="3" y="36"/>
                  </a:lnTo>
                  <a:lnTo>
                    <a:pt x="5" y="36"/>
                  </a:lnTo>
                  <a:lnTo>
                    <a:pt x="6" y="35"/>
                  </a:lnTo>
                  <a:lnTo>
                    <a:pt x="6" y="36"/>
                  </a:lnTo>
                  <a:lnTo>
                    <a:pt x="6" y="32"/>
                  </a:lnTo>
                  <a:lnTo>
                    <a:pt x="5" y="30"/>
                  </a:lnTo>
                  <a:lnTo>
                    <a:pt x="5" y="30"/>
                  </a:lnTo>
                  <a:lnTo>
                    <a:pt x="3" y="30"/>
                  </a:lnTo>
                  <a:lnTo>
                    <a:pt x="3" y="30"/>
                  </a:lnTo>
                  <a:lnTo>
                    <a:pt x="3" y="28"/>
                  </a:lnTo>
                  <a:lnTo>
                    <a:pt x="2" y="28"/>
                  </a:lnTo>
                  <a:lnTo>
                    <a:pt x="6" y="28"/>
                  </a:lnTo>
                  <a:lnTo>
                    <a:pt x="5" y="27"/>
                  </a:lnTo>
                  <a:lnTo>
                    <a:pt x="6" y="27"/>
                  </a:lnTo>
                  <a:lnTo>
                    <a:pt x="6" y="27"/>
                  </a:lnTo>
                  <a:lnTo>
                    <a:pt x="6" y="26"/>
                  </a:lnTo>
                  <a:lnTo>
                    <a:pt x="5" y="24"/>
                  </a:lnTo>
                  <a:lnTo>
                    <a:pt x="3" y="22"/>
                  </a:lnTo>
                  <a:lnTo>
                    <a:pt x="3" y="20"/>
                  </a:lnTo>
                  <a:lnTo>
                    <a:pt x="3" y="19"/>
                  </a:lnTo>
                  <a:lnTo>
                    <a:pt x="2" y="18"/>
                  </a:lnTo>
                  <a:lnTo>
                    <a:pt x="1" y="15"/>
                  </a:lnTo>
                  <a:lnTo>
                    <a:pt x="2" y="15"/>
                  </a:lnTo>
                  <a:lnTo>
                    <a:pt x="5" y="14"/>
                  </a:lnTo>
                  <a:lnTo>
                    <a:pt x="5" y="14"/>
                  </a:lnTo>
                  <a:lnTo>
                    <a:pt x="5" y="14"/>
                  </a:lnTo>
                  <a:lnTo>
                    <a:pt x="5" y="14"/>
                  </a:lnTo>
                  <a:lnTo>
                    <a:pt x="3" y="14"/>
                  </a:lnTo>
                  <a:lnTo>
                    <a:pt x="3" y="14"/>
                  </a:lnTo>
                  <a:lnTo>
                    <a:pt x="3" y="13"/>
                  </a:lnTo>
                  <a:lnTo>
                    <a:pt x="3" y="14"/>
                  </a:lnTo>
                  <a:lnTo>
                    <a:pt x="3" y="13"/>
                  </a:lnTo>
                  <a:lnTo>
                    <a:pt x="3" y="11"/>
                  </a:lnTo>
                  <a:lnTo>
                    <a:pt x="3" y="11"/>
                  </a:lnTo>
                  <a:lnTo>
                    <a:pt x="3" y="10"/>
                  </a:lnTo>
                  <a:lnTo>
                    <a:pt x="1" y="10"/>
                  </a:lnTo>
                  <a:lnTo>
                    <a:pt x="5" y="10"/>
                  </a:lnTo>
                  <a:lnTo>
                    <a:pt x="3" y="10"/>
                  </a:lnTo>
                  <a:lnTo>
                    <a:pt x="3" y="10"/>
                  </a:lnTo>
                  <a:lnTo>
                    <a:pt x="5" y="9"/>
                  </a:lnTo>
                  <a:lnTo>
                    <a:pt x="6" y="9"/>
                  </a:lnTo>
                  <a:lnTo>
                    <a:pt x="6" y="9"/>
                  </a:lnTo>
                  <a:lnTo>
                    <a:pt x="6" y="7"/>
                  </a:lnTo>
                  <a:lnTo>
                    <a:pt x="5" y="6"/>
                  </a:lnTo>
                  <a:lnTo>
                    <a:pt x="5" y="6"/>
                  </a:lnTo>
                  <a:lnTo>
                    <a:pt x="3" y="7"/>
                  </a:lnTo>
                  <a:lnTo>
                    <a:pt x="2" y="5"/>
                  </a:lnTo>
                  <a:lnTo>
                    <a:pt x="2" y="3"/>
                  </a:lnTo>
                  <a:lnTo>
                    <a:pt x="2" y="2"/>
                  </a:lnTo>
                  <a:lnTo>
                    <a:pt x="3" y="2"/>
                  </a:lnTo>
                  <a:lnTo>
                    <a:pt x="3" y="1"/>
                  </a:lnTo>
                  <a:lnTo>
                    <a:pt x="5" y="1"/>
                  </a:lnTo>
                  <a:lnTo>
                    <a:pt x="5"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56"/>
            <p:cNvSpPr>
              <a:spLocks noEditPoints="1"/>
            </p:cNvSpPr>
            <p:nvPr/>
          </p:nvSpPr>
          <p:spPr bwMode="auto">
            <a:xfrm>
              <a:off x="10204562" y="4860673"/>
              <a:ext cx="990304" cy="688000"/>
            </a:xfrm>
            <a:custGeom>
              <a:avLst/>
              <a:gdLst>
                <a:gd name="T0" fmla="*/ 380 w 380"/>
                <a:gd name="T1" fmla="*/ 9 h 264"/>
                <a:gd name="T2" fmla="*/ 355 w 380"/>
                <a:gd name="T3" fmla="*/ 38 h 264"/>
                <a:gd name="T4" fmla="*/ 330 w 380"/>
                <a:gd name="T5" fmla="*/ 55 h 264"/>
                <a:gd name="T6" fmla="*/ 303 w 380"/>
                <a:gd name="T7" fmla="*/ 58 h 264"/>
                <a:gd name="T8" fmla="*/ 287 w 380"/>
                <a:gd name="T9" fmla="*/ 62 h 264"/>
                <a:gd name="T10" fmla="*/ 270 w 380"/>
                <a:gd name="T11" fmla="*/ 65 h 264"/>
                <a:gd name="T12" fmla="*/ 256 w 380"/>
                <a:gd name="T13" fmla="*/ 70 h 264"/>
                <a:gd name="T14" fmla="*/ 235 w 380"/>
                <a:gd name="T15" fmla="*/ 73 h 264"/>
                <a:gd name="T16" fmla="*/ 226 w 380"/>
                <a:gd name="T17" fmla="*/ 70 h 264"/>
                <a:gd name="T18" fmla="*/ 209 w 380"/>
                <a:gd name="T19" fmla="*/ 73 h 264"/>
                <a:gd name="T20" fmla="*/ 192 w 380"/>
                <a:gd name="T21" fmla="*/ 73 h 264"/>
                <a:gd name="T22" fmla="*/ 182 w 380"/>
                <a:gd name="T23" fmla="*/ 70 h 264"/>
                <a:gd name="T24" fmla="*/ 176 w 380"/>
                <a:gd name="T25" fmla="*/ 73 h 264"/>
                <a:gd name="T26" fmla="*/ 159 w 380"/>
                <a:gd name="T27" fmla="*/ 73 h 264"/>
                <a:gd name="T28" fmla="*/ 141 w 380"/>
                <a:gd name="T29" fmla="*/ 72 h 264"/>
                <a:gd name="T30" fmla="*/ 118 w 380"/>
                <a:gd name="T31" fmla="*/ 68 h 264"/>
                <a:gd name="T32" fmla="*/ 112 w 380"/>
                <a:gd name="T33" fmla="*/ 68 h 264"/>
                <a:gd name="T34" fmla="*/ 105 w 380"/>
                <a:gd name="T35" fmla="*/ 68 h 264"/>
                <a:gd name="T36" fmla="*/ 97 w 380"/>
                <a:gd name="T37" fmla="*/ 68 h 264"/>
                <a:gd name="T38" fmla="*/ 89 w 380"/>
                <a:gd name="T39" fmla="*/ 66 h 264"/>
                <a:gd name="T40" fmla="*/ 82 w 380"/>
                <a:gd name="T41" fmla="*/ 64 h 264"/>
                <a:gd name="T42" fmla="*/ 78 w 380"/>
                <a:gd name="T43" fmla="*/ 64 h 264"/>
                <a:gd name="T44" fmla="*/ 67 w 380"/>
                <a:gd name="T45" fmla="*/ 60 h 264"/>
                <a:gd name="T46" fmla="*/ 63 w 380"/>
                <a:gd name="T47" fmla="*/ 53 h 264"/>
                <a:gd name="T48" fmla="*/ 50 w 380"/>
                <a:gd name="T49" fmla="*/ 68 h 264"/>
                <a:gd name="T50" fmla="*/ 42 w 380"/>
                <a:gd name="T51" fmla="*/ 92 h 264"/>
                <a:gd name="T52" fmla="*/ 33 w 380"/>
                <a:gd name="T53" fmla="*/ 124 h 264"/>
                <a:gd name="T54" fmla="*/ 24 w 380"/>
                <a:gd name="T55" fmla="*/ 146 h 264"/>
                <a:gd name="T56" fmla="*/ 16 w 380"/>
                <a:gd name="T57" fmla="*/ 209 h 264"/>
                <a:gd name="T58" fmla="*/ 6 w 380"/>
                <a:gd name="T59" fmla="*/ 260 h 264"/>
                <a:gd name="T60" fmla="*/ 4 w 380"/>
                <a:gd name="T61" fmla="*/ 230 h 264"/>
                <a:gd name="T62" fmla="*/ 0 w 380"/>
                <a:gd name="T63" fmla="*/ 210 h 264"/>
                <a:gd name="T64" fmla="*/ 6 w 380"/>
                <a:gd name="T65" fmla="*/ 188 h 264"/>
                <a:gd name="T66" fmla="*/ 6 w 380"/>
                <a:gd name="T67" fmla="*/ 174 h 264"/>
                <a:gd name="T68" fmla="*/ 6 w 380"/>
                <a:gd name="T69" fmla="*/ 162 h 264"/>
                <a:gd name="T70" fmla="*/ 7 w 380"/>
                <a:gd name="T71" fmla="*/ 149 h 264"/>
                <a:gd name="T72" fmla="*/ 11 w 380"/>
                <a:gd name="T73" fmla="*/ 140 h 264"/>
                <a:gd name="T74" fmla="*/ 10 w 380"/>
                <a:gd name="T75" fmla="*/ 128 h 264"/>
                <a:gd name="T76" fmla="*/ 12 w 380"/>
                <a:gd name="T77" fmla="*/ 119 h 264"/>
                <a:gd name="T78" fmla="*/ 15 w 380"/>
                <a:gd name="T79" fmla="*/ 110 h 264"/>
                <a:gd name="T80" fmla="*/ 19 w 380"/>
                <a:gd name="T81" fmla="*/ 100 h 264"/>
                <a:gd name="T82" fmla="*/ 19 w 380"/>
                <a:gd name="T83" fmla="*/ 92 h 264"/>
                <a:gd name="T84" fmla="*/ 23 w 380"/>
                <a:gd name="T85" fmla="*/ 79 h 264"/>
                <a:gd name="T86" fmla="*/ 29 w 380"/>
                <a:gd name="T87" fmla="*/ 61 h 264"/>
                <a:gd name="T88" fmla="*/ 40 w 380"/>
                <a:gd name="T89" fmla="*/ 62 h 264"/>
                <a:gd name="T90" fmla="*/ 29 w 380"/>
                <a:gd name="T91" fmla="*/ 51 h 264"/>
                <a:gd name="T92" fmla="*/ 32 w 380"/>
                <a:gd name="T93" fmla="*/ 47 h 264"/>
                <a:gd name="T94" fmla="*/ 37 w 380"/>
                <a:gd name="T95" fmla="*/ 41 h 264"/>
                <a:gd name="T96" fmla="*/ 37 w 380"/>
                <a:gd name="T97" fmla="*/ 34 h 264"/>
                <a:gd name="T98" fmla="*/ 42 w 380"/>
                <a:gd name="T99" fmla="*/ 32 h 264"/>
                <a:gd name="T100" fmla="*/ 45 w 380"/>
                <a:gd name="T101" fmla="*/ 30 h 264"/>
                <a:gd name="T102" fmla="*/ 48 w 380"/>
                <a:gd name="T103" fmla="*/ 28 h 264"/>
                <a:gd name="T104" fmla="*/ 57 w 380"/>
                <a:gd name="T105" fmla="*/ 14 h 264"/>
                <a:gd name="T106" fmla="*/ 63 w 380"/>
                <a:gd name="T107" fmla="*/ 10 h 264"/>
                <a:gd name="T108" fmla="*/ 63 w 380"/>
                <a:gd name="T109" fmla="*/ 19 h 264"/>
                <a:gd name="T110" fmla="*/ 80 w 380"/>
                <a:gd name="T111" fmla="*/ 43 h 264"/>
                <a:gd name="T112" fmla="*/ 114 w 380"/>
                <a:gd name="T113" fmla="*/ 47 h 264"/>
                <a:gd name="T114" fmla="*/ 152 w 380"/>
                <a:gd name="T115" fmla="*/ 49 h 264"/>
                <a:gd name="T116" fmla="*/ 202 w 380"/>
                <a:gd name="T117" fmla="*/ 52 h 264"/>
                <a:gd name="T118" fmla="*/ 235 w 380"/>
                <a:gd name="T119" fmla="*/ 57 h 264"/>
                <a:gd name="T120" fmla="*/ 319 w 380"/>
                <a:gd name="T121" fmla="*/ 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 h="264">
                  <a:moveTo>
                    <a:pt x="7" y="159"/>
                  </a:moveTo>
                  <a:lnTo>
                    <a:pt x="8" y="159"/>
                  </a:lnTo>
                  <a:lnTo>
                    <a:pt x="8" y="159"/>
                  </a:lnTo>
                  <a:lnTo>
                    <a:pt x="7" y="159"/>
                  </a:lnTo>
                  <a:close/>
                  <a:moveTo>
                    <a:pt x="7" y="158"/>
                  </a:moveTo>
                  <a:lnTo>
                    <a:pt x="7" y="158"/>
                  </a:lnTo>
                  <a:lnTo>
                    <a:pt x="7" y="159"/>
                  </a:lnTo>
                  <a:lnTo>
                    <a:pt x="7" y="159"/>
                  </a:lnTo>
                  <a:lnTo>
                    <a:pt x="7" y="158"/>
                  </a:lnTo>
                  <a:close/>
                  <a:moveTo>
                    <a:pt x="258" y="69"/>
                  </a:moveTo>
                  <a:lnTo>
                    <a:pt x="258" y="69"/>
                  </a:lnTo>
                  <a:lnTo>
                    <a:pt x="258" y="69"/>
                  </a:lnTo>
                  <a:lnTo>
                    <a:pt x="258" y="69"/>
                  </a:lnTo>
                  <a:close/>
                  <a:moveTo>
                    <a:pt x="258" y="68"/>
                  </a:moveTo>
                  <a:lnTo>
                    <a:pt x="258" y="68"/>
                  </a:lnTo>
                  <a:lnTo>
                    <a:pt x="258" y="69"/>
                  </a:lnTo>
                  <a:lnTo>
                    <a:pt x="258" y="69"/>
                  </a:lnTo>
                  <a:lnTo>
                    <a:pt x="258" y="68"/>
                  </a:lnTo>
                  <a:close/>
                  <a:moveTo>
                    <a:pt x="40" y="40"/>
                  </a:moveTo>
                  <a:lnTo>
                    <a:pt x="41" y="40"/>
                  </a:lnTo>
                  <a:lnTo>
                    <a:pt x="41" y="40"/>
                  </a:lnTo>
                  <a:lnTo>
                    <a:pt x="40" y="40"/>
                  </a:lnTo>
                  <a:close/>
                  <a:moveTo>
                    <a:pt x="372" y="0"/>
                  </a:moveTo>
                  <a:lnTo>
                    <a:pt x="374" y="0"/>
                  </a:lnTo>
                  <a:lnTo>
                    <a:pt x="375" y="1"/>
                  </a:lnTo>
                  <a:lnTo>
                    <a:pt x="376" y="2"/>
                  </a:lnTo>
                  <a:lnTo>
                    <a:pt x="377" y="3"/>
                  </a:lnTo>
                  <a:lnTo>
                    <a:pt x="379" y="5"/>
                  </a:lnTo>
                  <a:lnTo>
                    <a:pt x="380" y="9"/>
                  </a:lnTo>
                  <a:lnTo>
                    <a:pt x="380" y="10"/>
                  </a:lnTo>
                  <a:lnTo>
                    <a:pt x="379" y="13"/>
                  </a:lnTo>
                  <a:lnTo>
                    <a:pt x="377" y="15"/>
                  </a:lnTo>
                  <a:lnTo>
                    <a:pt x="376" y="18"/>
                  </a:lnTo>
                  <a:lnTo>
                    <a:pt x="376" y="20"/>
                  </a:lnTo>
                  <a:lnTo>
                    <a:pt x="376" y="20"/>
                  </a:lnTo>
                  <a:lnTo>
                    <a:pt x="375" y="19"/>
                  </a:lnTo>
                  <a:lnTo>
                    <a:pt x="374" y="19"/>
                  </a:lnTo>
                  <a:lnTo>
                    <a:pt x="374" y="20"/>
                  </a:lnTo>
                  <a:lnTo>
                    <a:pt x="374" y="23"/>
                  </a:lnTo>
                  <a:lnTo>
                    <a:pt x="371" y="27"/>
                  </a:lnTo>
                  <a:lnTo>
                    <a:pt x="368" y="28"/>
                  </a:lnTo>
                  <a:lnTo>
                    <a:pt x="364" y="31"/>
                  </a:lnTo>
                  <a:lnTo>
                    <a:pt x="360" y="31"/>
                  </a:lnTo>
                  <a:lnTo>
                    <a:pt x="360" y="31"/>
                  </a:lnTo>
                  <a:lnTo>
                    <a:pt x="359" y="31"/>
                  </a:lnTo>
                  <a:lnTo>
                    <a:pt x="359" y="32"/>
                  </a:lnTo>
                  <a:lnTo>
                    <a:pt x="359" y="34"/>
                  </a:lnTo>
                  <a:lnTo>
                    <a:pt x="359" y="34"/>
                  </a:lnTo>
                  <a:lnTo>
                    <a:pt x="358" y="34"/>
                  </a:lnTo>
                  <a:lnTo>
                    <a:pt x="358" y="32"/>
                  </a:lnTo>
                  <a:lnTo>
                    <a:pt x="358" y="34"/>
                  </a:lnTo>
                  <a:lnTo>
                    <a:pt x="358" y="35"/>
                  </a:lnTo>
                  <a:lnTo>
                    <a:pt x="357" y="35"/>
                  </a:lnTo>
                  <a:lnTo>
                    <a:pt x="357" y="36"/>
                  </a:lnTo>
                  <a:lnTo>
                    <a:pt x="357" y="35"/>
                  </a:lnTo>
                  <a:lnTo>
                    <a:pt x="355" y="34"/>
                  </a:lnTo>
                  <a:lnTo>
                    <a:pt x="355" y="36"/>
                  </a:lnTo>
                  <a:lnTo>
                    <a:pt x="355" y="38"/>
                  </a:lnTo>
                  <a:lnTo>
                    <a:pt x="355" y="39"/>
                  </a:lnTo>
                  <a:lnTo>
                    <a:pt x="354" y="39"/>
                  </a:lnTo>
                  <a:lnTo>
                    <a:pt x="353" y="40"/>
                  </a:lnTo>
                  <a:lnTo>
                    <a:pt x="351" y="40"/>
                  </a:lnTo>
                  <a:lnTo>
                    <a:pt x="350" y="41"/>
                  </a:lnTo>
                  <a:lnTo>
                    <a:pt x="350" y="40"/>
                  </a:lnTo>
                  <a:lnTo>
                    <a:pt x="350" y="40"/>
                  </a:lnTo>
                  <a:lnTo>
                    <a:pt x="349" y="43"/>
                  </a:lnTo>
                  <a:lnTo>
                    <a:pt x="345" y="45"/>
                  </a:lnTo>
                  <a:lnTo>
                    <a:pt x="342" y="47"/>
                  </a:lnTo>
                  <a:lnTo>
                    <a:pt x="340" y="49"/>
                  </a:lnTo>
                  <a:lnTo>
                    <a:pt x="340" y="48"/>
                  </a:lnTo>
                  <a:lnTo>
                    <a:pt x="338" y="47"/>
                  </a:lnTo>
                  <a:lnTo>
                    <a:pt x="338" y="48"/>
                  </a:lnTo>
                  <a:lnTo>
                    <a:pt x="338" y="49"/>
                  </a:lnTo>
                  <a:lnTo>
                    <a:pt x="337" y="51"/>
                  </a:lnTo>
                  <a:lnTo>
                    <a:pt x="337" y="51"/>
                  </a:lnTo>
                  <a:lnTo>
                    <a:pt x="336" y="51"/>
                  </a:lnTo>
                  <a:lnTo>
                    <a:pt x="336" y="52"/>
                  </a:lnTo>
                  <a:lnTo>
                    <a:pt x="334" y="52"/>
                  </a:lnTo>
                  <a:lnTo>
                    <a:pt x="334" y="52"/>
                  </a:lnTo>
                  <a:lnTo>
                    <a:pt x="334" y="52"/>
                  </a:lnTo>
                  <a:lnTo>
                    <a:pt x="333" y="53"/>
                  </a:lnTo>
                  <a:lnTo>
                    <a:pt x="333" y="53"/>
                  </a:lnTo>
                  <a:lnTo>
                    <a:pt x="333" y="53"/>
                  </a:lnTo>
                  <a:lnTo>
                    <a:pt x="332" y="53"/>
                  </a:lnTo>
                  <a:lnTo>
                    <a:pt x="332" y="55"/>
                  </a:lnTo>
                  <a:lnTo>
                    <a:pt x="330" y="53"/>
                  </a:lnTo>
                  <a:lnTo>
                    <a:pt x="330" y="55"/>
                  </a:lnTo>
                  <a:lnTo>
                    <a:pt x="330" y="55"/>
                  </a:lnTo>
                  <a:lnTo>
                    <a:pt x="329" y="53"/>
                  </a:lnTo>
                  <a:lnTo>
                    <a:pt x="329" y="53"/>
                  </a:lnTo>
                  <a:lnTo>
                    <a:pt x="329" y="53"/>
                  </a:lnTo>
                  <a:lnTo>
                    <a:pt x="329" y="55"/>
                  </a:lnTo>
                  <a:lnTo>
                    <a:pt x="328" y="55"/>
                  </a:lnTo>
                  <a:lnTo>
                    <a:pt x="328" y="55"/>
                  </a:lnTo>
                  <a:lnTo>
                    <a:pt x="326" y="55"/>
                  </a:lnTo>
                  <a:lnTo>
                    <a:pt x="326" y="55"/>
                  </a:lnTo>
                  <a:lnTo>
                    <a:pt x="325" y="55"/>
                  </a:lnTo>
                  <a:lnTo>
                    <a:pt x="325" y="55"/>
                  </a:lnTo>
                  <a:lnTo>
                    <a:pt x="324" y="56"/>
                  </a:lnTo>
                  <a:lnTo>
                    <a:pt x="324" y="56"/>
                  </a:lnTo>
                  <a:lnTo>
                    <a:pt x="324" y="56"/>
                  </a:lnTo>
                  <a:lnTo>
                    <a:pt x="324" y="55"/>
                  </a:lnTo>
                  <a:lnTo>
                    <a:pt x="325" y="55"/>
                  </a:lnTo>
                  <a:lnTo>
                    <a:pt x="325" y="55"/>
                  </a:lnTo>
                  <a:lnTo>
                    <a:pt x="324" y="53"/>
                  </a:lnTo>
                  <a:lnTo>
                    <a:pt x="320" y="56"/>
                  </a:lnTo>
                  <a:lnTo>
                    <a:pt x="316" y="57"/>
                  </a:lnTo>
                  <a:lnTo>
                    <a:pt x="312" y="58"/>
                  </a:lnTo>
                  <a:lnTo>
                    <a:pt x="307" y="60"/>
                  </a:lnTo>
                  <a:lnTo>
                    <a:pt x="307" y="58"/>
                  </a:lnTo>
                  <a:lnTo>
                    <a:pt x="305" y="57"/>
                  </a:lnTo>
                  <a:lnTo>
                    <a:pt x="305" y="58"/>
                  </a:lnTo>
                  <a:lnTo>
                    <a:pt x="304" y="58"/>
                  </a:lnTo>
                  <a:lnTo>
                    <a:pt x="303" y="60"/>
                  </a:lnTo>
                  <a:lnTo>
                    <a:pt x="303" y="60"/>
                  </a:lnTo>
                  <a:lnTo>
                    <a:pt x="303" y="58"/>
                  </a:lnTo>
                  <a:lnTo>
                    <a:pt x="303" y="58"/>
                  </a:lnTo>
                  <a:lnTo>
                    <a:pt x="302" y="58"/>
                  </a:lnTo>
                  <a:lnTo>
                    <a:pt x="302" y="60"/>
                  </a:lnTo>
                  <a:lnTo>
                    <a:pt x="302" y="60"/>
                  </a:lnTo>
                  <a:lnTo>
                    <a:pt x="300" y="61"/>
                  </a:lnTo>
                  <a:lnTo>
                    <a:pt x="300" y="58"/>
                  </a:lnTo>
                  <a:lnTo>
                    <a:pt x="299" y="60"/>
                  </a:lnTo>
                  <a:lnTo>
                    <a:pt x="299" y="60"/>
                  </a:lnTo>
                  <a:lnTo>
                    <a:pt x="298" y="61"/>
                  </a:lnTo>
                  <a:lnTo>
                    <a:pt x="298" y="60"/>
                  </a:lnTo>
                  <a:lnTo>
                    <a:pt x="298" y="60"/>
                  </a:lnTo>
                  <a:lnTo>
                    <a:pt x="296" y="61"/>
                  </a:lnTo>
                  <a:lnTo>
                    <a:pt x="296" y="61"/>
                  </a:lnTo>
                  <a:lnTo>
                    <a:pt x="295" y="60"/>
                  </a:lnTo>
                  <a:lnTo>
                    <a:pt x="294" y="61"/>
                  </a:lnTo>
                  <a:lnTo>
                    <a:pt x="294" y="60"/>
                  </a:lnTo>
                  <a:lnTo>
                    <a:pt x="294" y="60"/>
                  </a:lnTo>
                  <a:lnTo>
                    <a:pt x="294" y="60"/>
                  </a:lnTo>
                  <a:lnTo>
                    <a:pt x="294" y="61"/>
                  </a:lnTo>
                  <a:lnTo>
                    <a:pt x="294" y="61"/>
                  </a:lnTo>
                  <a:lnTo>
                    <a:pt x="292" y="62"/>
                  </a:lnTo>
                  <a:lnTo>
                    <a:pt x="292" y="61"/>
                  </a:lnTo>
                  <a:lnTo>
                    <a:pt x="292" y="60"/>
                  </a:lnTo>
                  <a:lnTo>
                    <a:pt x="291" y="62"/>
                  </a:lnTo>
                  <a:lnTo>
                    <a:pt x="290" y="62"/>
                  </a:lnTo>
                  <a:lnTo>
                    <a:pt x="288" y="62"/>
                  </a:lnTo>
                  <a:lnTo>
                    <a:pt x="287" y="64"/>
                  </a:lnTo>
                  <a:lnTo>
                    <a:pt x="287" y="64"/>
                  </a:lnTo>
                  <a:lnTo>
                    <a:pt x="287" y="62"/>
                  </a:lnTo>
                  <a:lnTo>
                    <a:pt x="286" y="64"/>
                  </a:lnTo>
                  <a:lnTo>
                    <a:pt x="285" y="64"/>
                  </a:lnTo>
                  <a:lnTo>
                    <a:pt x="283" y="64"/>
                  </a:lnTo>
                  <a:lnTo>
                    <a:pt x="282" y="64"/>
                  </a:lnTo>
                  <a:lnTo>
                    <a:pt x="282" y="62"/>
                  </a:lnTo>
                  <a:lnTo>
                    <a:pt x="282" y="61"/>
                  </a:lnTo>
                  <a:lnTo>
                    <a:pt x="281" y="61"/>
                  </a:lnTo>
                  <a:lnTo>
                    <a:pt x="281" y="62"/>
                  </a:lnTo>
                  <a:lnTo>
                    <a:pt x="281" y="64"/>
                  </a:lnTo>
                  <a:lnTo>
                    <a:pt x="279" y="64"/>
                  </a:lnTo>
                  <a:lnTo>
                    <a:pt x="279" y="65"/>
                  </a:lnTo>
                  <a:lnTo>
                    <a:pt x="279" y="66"/>
                  </a:lnTo>
                  <a:lnTo>
                    <a:pt x="278" y="66"/>
                  </a:lnTo>
                  <a:lnTo>
                    <a:pt x="277" y="65"/>
                  </a:lnTo>
                  <a:lnTo>
                    <a:pt x="275" y="66"/>
                  </a:lnTo>
                  <a:lnTo>
                    <a:pt x="275" y="65"/>
                  </a:lnTo>
                  <a:lnTo>
                    <a:pt x="274" y="64"/>
                  </a:lnTo>
                  <a:lnTo>
                    <a:pt x="274" y="64"/>
                  </a:lnTo>
                  <a:lnTo>
                    <a:pt x="275" y="62"/>
                  </a:lnTo>
                  <a:lnTo>
                    <a:pt x="274" y="61"/>
                  </a:lnTo>
                  <a:lnTo>
                    <a:pt x="274" y="61"/>
                  </a:lnTo>
                  <a:lnTo>
                    <a:pt x="274" y="61"/>
                  </a:lnTo>
                  <a:lnTo>
                    <a:pt x="274" y="60"/>
                  </a:lnTo>
                  <a:lnTo>
                    <a:pt x="274" y="60"/>
                  </a:lnTo>
                  <a:lnTo>
                    <a:pt x="274" y="60"/>
                  </a:lnTo>
                  <a:lnTo>
                    <a:pt x="273" y="61"/>
                  </a:lnTo>
                  <a:lnTo>
                    <a:pt x="271" y="61"/>
                  </a:lnTo>
                  <a:lnTo>
                    <a:pt x="270" y="62"/>
                  </a:lnTo>
                  <a:lnTo>
                    <a:pt x="270" y="65"/>
                  </a:lnTo>
                  <a:lnTo>
                    <a:pt x="269" y="66"/>
                  </a:lnTo>
                  <a:lnTo>
                    <a:pt x="269" y="65"/>
                  </a:lnTo>
                  <a:lnTo>
                    <a:pt x="268" y="64"/>
                  </a:lnTo>
                  <a:lnTo>
                    <a:pt x="268" y="64"/>
                  </a:lnTo>
                  <a:lnTo>
                    <a:pt x="266" y="69"/>
                  </a:lnTo>
                  <a:lnTo>
                    <a:pt x="266" y="68"/>
                  </a:lnTo>
                  <a:lnTo>
                    <a:pt x="265" y="68"/>
                  </a:lnTo>
                  <a:lnTo>
                    <a:pt x="265" y="68"/>
                  </a:lnTo>
                  <a:lnTo>
                    <a:pt x="265" y="68"/>
                  </a:lnTo>
                  <a:lnTo>
                    <a:pt x="265" y="68"/>
                  </a:lnTo>
                  <a:lnTo>
                    <a:pt x="265" y="69"/>
                  </a:lnTo>
                  <a:lnTo>
                    <a:pt x="264" y="69"/>
                  </a:lnTo>
                  <a:lnTo>
                    <a:pt x="264" y="69"/>
                  </a:lnTo>
                  <a:lnTo>
                    <a:pt x="262" y="69"/>
                  </a:lnTo>
                  <a:lnTo>
                    <a:pt x="261" y="68"/>
                  </a:lnTo>
                  <a:lnTo>
                    <a:pt x="261" y="66"/>
                  </a:lnTo>
                  <a:lnTo>
                    <a:pt x="262" y="66"/>
                  </a:lnTo>
                  <a:lnTo>
                    <a:pt x="261" y="65"/>
                  </a:lnTo>
                  <a:lnTo>
                    <a:pt x="261" y="66"/>
                  </a:lnTo>
                  <a:lnTo>
                    <a:pt x="260" y="66"/>
                  </a:lnTo>
                  <a:lnTo>
                    <a:pt x="260" y="66"/>
                  </a:lnTo>
                  <a:lnTo>
                    <a:pt x="260" y="66"/>
                  </a:lnTo>
                  <a:lnTo>
                    <a:pt x="258" y="66"/>
                  </a:lnTo>
                  <a:lnTo>
                    <a:pt x="258" y="68"/>
                  </a:lnTo>
                  <a:lnTo>
                    <a:pt x="258" y="69"/>
                  </a:lnTo>
                  <a:lnTo>
                    <a:pt x="258" y="69"/>
                  </a:lnTo>
                  <a:lnTo>
                    <a:pt x="258" y="69"/>
                  </a:lnTo>
                  <a:lnTo>
                    <a:pt x="257" y="70"/>
                  </a:lnTo>
                  <a:lnTo>
                    <a:pt x="256" y="70"/>
                  </a:lnTo>
                  <a:lnTo>
                    <a:pt x="256" y="70"/>
                  </a:lnTo>
                  <a:lnTo>
                    <a:pt x="256" y="69"/>
                  </a:lnTo>
                  <a:lnTo>
                    <a:pt x="254" y="72"/>
                  </a:lnTo>
                  <a:lnTo>
                    <a:pt x="252" y="73"/>
                  </a:lnTo>
                  <a:lnTo>
                    <a:pt x="252" y="72"/>
                  </a:lnTo>
                  <a:lnTo>
                    <a:pt x="252" y="70"/>
                  </a:lnTo>
                  <a:lnTo>
                    <a:pt x="251" y="70"/>
                  </a:lnTo>
                  <a:lnTo>
                    <a:pt x="249" y="72"/>
                  </a:lnTo>
                  <a:lnTo>
                    <a:pt x="248" y="72"/>
                  </a:lnTo>
                  <a:lnTo>
                    <a:pt x="247" y="72"/>
                  </a:lnTo>
                  <a:lnTo>
                    <a:pt x="247" y="72"/>
                  </a:lnTo>
                  <a:lnTo>
                    <a:pt x="247" y="73"/>
                  </a:lnTo>
                  <a:lnTo>
                    <a:pt x="245" y="72"/>
                  </a:lnTo>
                  <a:lnTo>
                    <a:pt x="245" y="72"/>
                  </a:lnTo>
                  <a:lnTo>
                    <a:pt x="245" y="72"/>
                  </a:lnTo>
                  <a:lnTo>
                    <a:pt x="244" y="72"/>
                  </a:lnTo>
                  <a:lnTo>
                    <a:pt x="244" y="72"/>
                  </a:lnTo>
                  <a:lnTo>
                    <a:pt x="243" y="72"/>
                  </a:lnTo>
                  <a:lnTo>
                    <a:pt x="243" y="73"/>
                  </a:lnTo>
                  <a:lnTo>
                    <a:pt x="243" y="72"/>
                  </a:lnTo>
                  <a:lnTo>
                    <a:pt x="241" y="73"/>
                  </a:lnTo>
                  <a:lnTo>
                    <a:pt x="240" y="73"/>
                  </a:lnTo>
                  <a:lnTo>
                    <a:pt x="239" y="73"/>
                  </a:lnTo>
                  <a:lnTo>
                    <a:pt x="236" y="73"/>
                  </a:lnTo>
                  <a:lnTo>
                    <a:pt x="236" y="74"/>
                  </a:lnTo>
                  <a:lnTo>
                    <a:pt x="235" y="74"/>
                  </a:lnTo>
                  <a:lnTo>
                    <a:pt x="235" y="75"/>
                  </a:lnTo>
                  <a:lnTo>
                    <a:pt x="235" y="74"/>
                  </a:lnTo>
                  <a:lnTo>
                    <a:pt x="235" y="73"/>
                  </a:lnTo>
                  <a:lnTo>
                    <a:pt x="233" y="73"/>
                  </a:lnTo>
                  <a:lnTo>
                    <a:pt x="233" y="73"/>
                  </a:lnTo>
                  <a:lnTo>
                    <a:pt x="233" y="73"/>
                  </a:lnTo>
                  <a:lnTo>
                    <a:pt x="233" y="73"/>
                  </a:lnTo>
                  <a:lnTo>
                    <a:pt x="233" y="73"/>
                  </a:lnTo>
                  <a:lnTo>
                    <a:pt x="233" y="73"/>
                  </a:lnTo>
                  <a:lnTo>
                    <a:pt x="232" y="73"/>
                  </a:lnTo>
                  <a:lnTo>
                    <a:pt x="233" y="73"/>
                  </a:lnTo>
                  <a:lnTo>
                    <a:pt x="232" y="73"/>
                  </a:lnTo>
                  <a:lnTo>
                    <a:pt x="232" y="74"/>
                  </a:lnTo>
                  <a:lnTo>
                    <a:pt x="231" y="73"/>
                  </a:lnTo>
                  <a:lnTo>
                    <a:pt x="231" y="73"/>
                  </a:lnTo>
                  <a:lnTo>
                    <a:pt x="231" y="72"/>
                  </a:lnTo>
                  <a:lnTo>
                    <a:pt x="231" y="72"/>
                  </a:lnTo>
                  <a:lnTo>
                    <a:pt x="231" y="70"/>
                  </a:lnTo>
                  <a:lnTo>
                    <a:pt x="230" y="72"/>
                  </a:lnTo>
                  <a:lnTo>
                    <a:pt x="230" y="72"/>
                  </a:lnTo>
                  <a:lnTo>
                    <a:pt x="230" y="72"/>
                  </a:lnTo>
                  <a:lnTo>
                    <a:pt x="228" y="73"/>
                  </a:lnTo>
                  <a:lnTo>
                    <a:pt x="228" y="73"/>
                  </a:lnTo>
                  <a:lnTo>
                    <a:pt x="228" y="74"/>
                  </a:lnTo>
                  <a:lnTo>
                    <a:pt x="228" y="74"/>
                  </a:lnTo>
                  <a:lnTo>
                    <a:pt x="228" y="74"/>
                  </a:lnTo>
                  <a:lnTo>
                    <a:pt x="227" y="74"/>
                  </a:lnTo>
                  <a:lnTo>
                    <a:pt x="227" y="74"/>
                  </a:lnTo>
                  <a:lnTo>
                    <a:pt x="227" y="74"/>
                  </a:lnTo>
                  <a:lnTo>
                    <a:pt x="226" y="74"/>
                  </a:lnTo>
                  <a:lnTo>
                    <a:pt x="226" y="73"/>
                  </a:lnTo>
                  <a:lnTo>
                    <a:pt x="226" y="70"/>
                  </a:lnTo>
                  <a:lnTo>
                    <a:pt x="226" y="72"/>
                  </a:lnTo>
                  <a:lnTo>
                    <a:pt x="224" y="73"/>
                  </a:lnTo>
                  <a:lnTo>
                    <a:pt x="224" y="74"/>
                  </a:lnTo>
                  <a:lnTo>
                    <a:pt x="224" y="73"/>
                  </a:lnTo>
                  <a:lnTo>
                    <a:pt x="224" y="74"/>
                  </a:lnTo>
                  <a:lnTo>
                    <a:pt x="223" y="74"/>
                  </a:lnTo>
                  <a:lnTo>
                    <a:pt x="223" y="74"/>
                  </a:lnTo>
                  <a:lnTo>
                    <a:pt x="223" y="74"/>
                  </a:lnTo>
                  <a:lnTo>
                    <a:pt x="222" y="75"/>
                  </a:lnTo>
                  <a:lnTo>
                    <a:pt x="220" y="74"/>
                  </a:lnTo>
                  <a:lnTo>
                    <a:pt x="219" y="74"/>
                  </a:lnTo>
                  <a:lnTo>
                    <a:pt x="219" y="74"/>
                  </a:lnTo>
                  <a:lnTo>
                    <a:pt x="218" y="73"/>
                  </a:lnTo>
                  <a:lnTo>
                    <a:pt x="216" y="74"/>
                  </a:lnTo>
                  <a:lnTo>
                    <a:pt x="216" y="74"/>
                  </a:lnTo>
                  <a:lnTo>
                    <a:pt x="215" y="74"/>
                  </a:lnTo>
                  <a:lnTo>
                    <a:pt x="215" y="74"/>
                  </a:lnTo>
                  <a:lnTo>
                    <a:pt x="215" y="73"/>
                  </a:lnTo>
                  <a:lnTo>
                    <a:pt x="215" y="73"/>
                  </a:lnTo>
                  <a:lnTo>
                    <a:pt x="214" y="73"/>
                  </a:lnTo>
                  <a:lnTo>
                    <a:pt x="214" y="74"/>
                  </a:lnTo>
                  <a:lnTo>
                    <a:pt x="214" y="73"/>
                  </a:lnTo>
                  <a:lnTo>
                    <a:pt x="213" y="72"/>
                  </a:lnTo>
                  <a:lnTo>
                    <a:pt x="211" y="70"/>
                  </a:lnTo>
                  <a:lnTo>
                    <a:pt x="211" y="72"/>
                  </a:lnTo>
                  <a:lnTo>
                    <a:pt x="211" y="73"/>
                  </a:lnTo>
                  <a:lnTo>
                    <a:pt x="211" y="74"/>
                  </a:lnTo>
                  <a:lnTo>
                    <a:pt x="210" y="73"/>
                  </a:lnTo>
                  <a:lnTo>
                    <a:pt x="209" y="73"/>
                  </a:lnTo>
                  <a:lnTo>
                    <a:pt x="209" y="74"/>
                  </a:lnTo>
                  <a:lnTo>
                    <a:pt x="207" y="74"/>
                  </a:lnTo>
                  <a:lnTo>
                    <a:pt x="206" y="73"/>
                  </a:lnTo>
                  <a:lnTo>
                    <a:pt x="207" y="73"/>
                  </a:lnTo>
                  <a:lnTo>
                    <a:pt x="207" y="72"/>
                  </a:lnTo>
                  <a:lnTo>
                    <a:pt x="207" y="72"/>
                  </a:lnTo>
                  <a:lnTo>
                    <a:pt x="207" y="70"/>
                  </a:lnTo>
                  <a:lnTo>
                    <a:pt x="206" y="70"/>
                  </a:lnTo>
                  <a:lnTo>
                    <a:pt x="206" y="72"/>
                  </a:lnTo>
                  <a:lnTo>
                    <a:pt x="205" y="72"/>
                  </a:lnTo>
                  <a:lnTo>
                    <a:pt x="203" y="72"/>
                  </a:lnTo>
                  <a:lnTo>
                    <a:pt x="205" y="74"/>
                  </a:lnTo>
                  <a:lnTo>
                    <a:pt x="203" y="74"/>
                  </a:lnTo>
                  <a:lnTo>
                    <a:pt x="203" y="74"/>
                  </a:lnTo>
                  <a:lnTo>
                    <a:pt x="202" y="74"/>
                  </a:lnTo>
                  <a:lnTo>
                    <a:pt x="202" y="74"/>
                  </a:lnTo>
                  <a:lnTo>
                    <a:pt x="202" y="73"/>
                  </a:lnTo>
                  <a:lnTo>
                    <a:pt x="202" y="73"/>
                  </a:lnTo>
                  <a:lnTo>
                    <a:pt x="201" y="73"/>
                  </a:lnTo>
                  <a:lnTo>
                    <a:pt x="201" y="74"/>
                  </a:lnTo>
                  <a:lnTo>
                    <a:pt x="201" y="74"/>
                  </a:lnTo>
                  <a:lnTo>
                    <a:pt x="199" y="74"/>
                  </a:lnTo>
                  <a:lnTo>
                    <a:pt x="197" y="74"/>
                  </a:lnTo>
                  <a:lnTo>
                    <a:pt x="196" y="74"/>
                  </a:lnTo>
                  <a:lnTo>
                    <a:pt x="194" y="73"/>
                  </a:lnTo>
                  <a:lnTo>
                    <a:pt x="193" y="72"/>
                  </a:lnTo>
                  <a:lnTo>
                    <a:pt x="193" y="72"/>
                  </a:lnTo>
                  <a:lnTo>
                    <a:pt x="192" y="72"/>
                  </a:lnTo>
                  <a:lnTo>
                    <a:pt x="192" y="73"/>
                  </a:lnTo>
                  <a:lnTo>
                    <a:pt x="193" y="73"/>
                  </a:lnTo>
                  <a:lnTo>
                    <a:pt x="193" y="73"/>
                  </a:lnTo>
                  <a:lnTo>
                    <a:pt x="193" y="73"/>
                  </a:lnTo>
                  <a:lnTo>
                    <a:pt x="193" y="73"/>
                  </a:lnTo>
                  <a:lnTo>
                    <a:pt x="193" y="73"/>
                  </a:lnTo>
                  <a:lnTo>
                    <a:pt x="193" y="74"/>
                  </a:lnTo>
                  <a:lnTo>
                    <a:pt x="192" y="73"/>
                  </a:lnTo>
                  <a:lnTo>
                    <a:pt x="192" y="72"/>
                  </a:lnTo>
                  <a:lnTo>
                    <a:pt x="192" y="70"/>
                  </a:lnTo>
                  <a:lnTo>
                    <a:pt x="192" y="70"/>
                  </a:lnTo>
                  <a:lnTo>
                    <a:pt x="190" y="72"/>
                  </a:lnTo>
                  <a:lnTo>
                    <a:pt x="190" y="73"/>
                  </a:lnTo>
                  <a:lnTo>
                    <a:pt x="189" y="74"/>
                  </a:lnTo>
                  <a:lnTo>
                    <a:pt x="188" y="74"/>
                  </a:lnTo>
                  <a:lnTo>
                    <a:pt x="188" y="73"/>
                  </a:lnTo>
                  <a:lnTo>
                    <a:pt x="188" y="73"/>
                  </a:lnTo>
                  <a:lnTo>
                    <a:pt x="186" y="74"/>
                  </a:lnTo>
                  <a:lnTo>
                    <a:pt x="185" y="73"/>
                  </a:lnTo>
                  <a:lnTo>
                    <a:pt x="185" y="72"/>
                  </a:lnTo>
                  <a:lnTo>
                    <a:pt x="185" y="70"/>
                  </a:lnTo>
                  <a:lnTo>
                    <a:pt x="185" y="70"/>
                  </a:lnTo>
                  <a:lnTo>
                    <a:pt x="184" y="70"/>
                  </a:lnTo>
                  <a:lnTo>
                    <a:pt x="184" y="72"/>
                  </a:lnTo>
                  <a:lnTo>
                    <a:pt x="182" y="69"/>
                  </a:lnTo>
                  <a:lnTo>
                    <a:pt x="182" y="70"/>
                  </a:lnTo>
                  <a:lnTo>
                    <a:pt x="182" y="70"/>
                  </a:lnTo>
                  <a:lnTo>
                    <a:pt x="182" y="70"/>
                  </a:lnTo>
                  <a:lnTo>
                    <a:pt x="181" y="70"/>
                  </a:lnTo>
                  <a:lnTo>
                    <a:pt x="182" y="70"/>
                  </a:lnTo>
                  <a:lnTo>
                    <a:pt x="181" y="70"/>
                  </a:lnTo>
                  <a:lnTo>
                    <a:pt x="181" y="70"/>
                  </a:lnTo>
                  <a:lnTo>
                    <a:pt x="180" y="70"/>
                  </a:lnTo>
                  <a:lnTo>
                    <a:pt x="181" y="72"/>
                  </a:lnTo>
                  <a:lnTo>
                    <a:pt x="182" y="72"/>
                  </a:lnTo>
                  <a:lnTo>
                    <a:pt x="181" y="73"/>
                  </a:lnTo>
                  <a:lnTo>
                    <a:pt x="180" y="73"/>
                  </a:lnTo>
                  <a:lnTo>
                    <a:pt x="180" y="73"/>
                  </a:lnTo>
                  <a:lnTo>
                    <a:pt x="180" y="72"/>
                  </a:lnTo>
                  <a:lnTo>
                    <a:pt x="179" y="72"/>
                  </a:lnTo>
                  <a:lnTo>
                    <a:pt x="179" y="72"/>
                  </a:lnTo>
                  <a:lnTo>
                    <a:pt x="179" y="72"/>
                  </a:lnTo>
                  <a:lnTo>
                    <a:pt x="177" y="73"/>
                  </a:lnTo>
                  <a:lnTo>
                    <a:pt x="177" y="73"/>
                  </a:lnTo>
                  <a:lnTo>
                    <a:pt x="177" y="73"/>
                  </a:lnTo>
                  <a:lnTo>
                    <a:pt x="177" y="73"/>
                  </a:lnTo>
                  <a:lnTo>
                    <a:pt x="177" y="72"/>
                  </a:lnTo>
                  <a:lnTo>
                    <a:pt x="177" y="72"/>
                  </a:lnTo>
                  <a:lnTo>
                    <a:pt x="177" y="73"/>
                  </a:lnTo>
                  <a:lnTo>
                    <a:pt x="177" y="72"/>
                  </a:lnTo>
                  <a:lnTo>
                    <a:pt x="177" y="72"/>
                  </a:lnTo>
                  <a:lnTo>
                    <a:pt x="177" y="70"/>
                  </a:lnTo>
                  <a:lnTo>
                    <a:pt x="177" y="70"/>
                  </a:lnTo>
                  <a:lnTo>
                    <a:pt x="177" y="70"/>
                  </a:lnTo>
                  <a:lnTo>
                    <a:pt x="176" y="72"/>
                  </a:lnTo>
                  <a:lnTo>
                    <a:pt x="176" y="73"/>
                  </a:lnTo>
                  <a:lnTo>
                    <a:pt x="176" y="73"/>
                  </a:lnTo>
                  <a:lnTo>
                    <a:pt x="176" y="73"/>
                  </a:lnTo>
                  <a:lnTo>
                    <a:pt x="176" y="73"/>
                  </a:lnTo>
                  <a:lnTo>
                    <a:pt x="176" y="72"/>
                  </a:lnTo>
                  <a:lnTo>
                    <a:pt x="175" y="70"/>
                  </a:lnTo>
                  <a:lnTo>
                    <a:pt x="175" y="72"/>
                  </a:lnTo>
                  <a:lnTo>
                    <a:pt x="175" y="72"/>
                  </a:lnTo>
                  <a:lnTo>
                    <a:pt x="175" y="72"/>
                  </a:lnTo>
                  <a:lnTo>
                    <a:pt x="175" y="72"/>
                  </a:lnTo>
                  <a:lnTo>
                    <a:pt x="173" y="73"/>
                  </a:lnTo>
                  <a:lnTo>
                    <a:pt x="173" y="73"/>
                  </a:lnTo>
                  <a:lnTo>
                    <a:pt x="172" y="73"/>
                  </a:lnTo>
                  <a:lnTo>
                    <a:pt x="172" y="73"/>
                  </a:lnTo>
                  <a:lnTo>
                    <a:pt x="171" y="72"/>
                  </a:lnTo>
                  <a:lnTo>
                    <a:pt x="171" y="72"/>
                  </a:lnTo>
                  <a:lnTo>
                    <a:pt x="169" y="72"/>
                  </a:lnTo>
                  <a:lnTo>
                    <a:pt x="169" y="72"/>
                  </a:lnTo>
                  <a:lnTo>
                    <a:pt x="168" y="73"/>
                  </a:lnTo>
                  <a:lnTo>
                    <a:pt x="168" y="72"/>
                  </a:lnTo>
                  <a:lnTo>
                    <a:pt x="167" y="72"/>
                  </a:lnTo>
                  <a:lnTo>
                    <a:pt x="167" y="73"/>
                  </a:lnTo>
                  <a:lnTo>
                    <a:pt x="165" y="72"/>
                  </a:lnTo>
                  <a:lnTo>
                    <a:pt x="165" y="70"/>
                  </a:lnTo>
                  <a:lnTo>
                    <a:pt x="165" y="69"/>
                  </a:lnTo>
                  <a:lnTo>
                    <a:pt x="165" y="69"/>
                  </a:lnTo>
                  <a:lnTo>
                    <a:pt x="165" y="69"/>
                  </a:lnTo>
                  <a:lnTo>
                    <a:pt x="164" y="69"/>
                  </a:lnTo>
                  <a:lnTo>
                    <a:pt x="164" y="72"/>
                  </a:lnTo>
                  <a:lnTo>
                    <a:pt x="164" y="73"/>
                  </a:lnTo>
                  <a:lnTo>
                    <a:pt x="163" y="73"/>
                  </a:lnTo>
                  <a:lnTo>
                    <a:pt x="160" y="73"/>
                  </a:lnTo>
                  <a:lnTo>
                    <a:pt x="159" y="73"/>
                  </a:lnTo>
                  <a:lnTo>
                    <a:pt x="158" y="72"/>
                  </a:lnTo>
                  <a:lnTo>
                    <a:pt x="158" y="72"/>
                  </a:lnTo>
                  <a:lnTo>
                    <a:pt x="158" y="73"/>
                  </a:lnTo>
                  <a:lnTo>
                    <a:pt x="155" y="73"/>
                  </a:lnTo>
                  <a:lnTo>
                    <a:pt x="154" y="73"/>
                  </a:lnTo>
                  <a:lnTo>
                    <a:pt x="152" y="73"/>
                  </a:lnTo>
                  <a:lnTo>
                    <a:pt x="151" y="72"/>
                  </a:lnTo>
                  <a:lnTo>
                    <a:pt x="150" y="70"/>
                  </a:lnTo>
                  <a:lnTo>
                    <a:pt x="150" y="70"/>
                  </a:lnTo>
                  <a:lnTo>
                    <a:pt x="150" y="69"/>
                  </a:lnTo>
                  <a:lnTo>
                    <a:pt x="150" y="68"/>
                  </a:lnTo>
                  <a:lnTo>
                    <a:pt x="150" y="69"/>
                  </a:lnTo>
                  <a:lnTo>
                    <a:pt x="150" y="68"/>
                  </a:lnTo>
                  <a:lnTo>
                    <a:pt x="148" y="68"/>
                  </a:lnTo>
                  <a:lnTo>
                    <a:pt x="148" y="69"/>
                  </a:lnTo>
                  <a:lnTo>
                    <a:pt x="148" y="70"/>
                  </a:lnTo>
                  <a:lnTo>
                    <a:pt x="150" y="72"/>
                  </a:lnTo>
                  <a:lnTo>
                    <a:pt x="147" y="72"/>
                  </a:lnTo>
                  <a:lnTo>
                    <a:pt x="146" y="72"/>
                  </a:lnTo>
                  <a:lnTo>
                    <a:pt x="144" y="70"/>
                  </a:lnTo>
                  <a:lnTo>
                    <a:pt x="144" y="72"/>
                  </a:lnTo>
                  <a:lnTo>
                    <a:pt x="143" y="72"/>
                  </a:lnTo>
                  <a:lnTo>
                    <a:pt x="143" y="70"/>
                  </a:lnTo>
                  <a:lnTo>
                    <a:pt x="143" y="70"/>
                  </a:lnTo>
                  <a:lnTo>
                    <a:pt x="142" y="70"/>
                  </a:lnTo>
                  <a:lnTo>
                    <a:pt x="142" y="72"/>
                  </a:lnTo>
                  <a:lnTo>
                    <a:pt x="142" y="70"/>
                  </a:lnTo>
                  <a:lnTo>
                    <a:pt x="141" y="70"/>
                  </a:lnTo>
                  <a:lnTo>
                    <a:pt x="141" y="72"/>
                  </a:lnTo>
                  <a:lnTo>
                    <a:pt x="141" y="72"/>
                  </a:lnTo>
                  <a:lnTo>
                    <a:pt x="139" y="72"/>
                  </a:lnTo>
                  <a:lnTo>
                    <a:pt x="139" y="70"/>
                  </a:lnTo>
                  <a:lnTo>
                    <a:pt x="139" y="70"/>
                  </a:lnTo>
                  <a:lnTo>
                    <a:pt x="138" y="72"/>
                  </a:lnTo>
                  <a:lnTo>
                    <a:pt x="137" y="72"/>
                  </a:lnTo>
                  <a:lnTo>
                    <a:pt x="137" y="72"/>
                  </a:lnTo>
                  <a:lnTo>
                    <a:pt x="135" y="69"/>
                  </a:lnTo>
                  <a:lnTo>
                    <a:pt x="135" y="70"/>
                  </a:lnTo>
                  <a:lnTo>
                    <a:pt x="134" y="70"/>
                  </a:lnTo>
                  <a:lnTo>
                    <a:pt x="135" y="72"/>
                  </a:lnTo>
                  <a:lnTo>
                    <a:pt x="134" y="70"/>
                  </a:lnTo>
                  <a:lnTo>
                    <a:pt x="133" y="69"/>
                  </a:lnTo>
                  <a:lnTo>
                    <a:pt x="131" y="68"/>
                  </a:lnTo>
                  <a:lnTo>
                    <a:pt x="129" y="70"/>
                  </a:lnTo>
                  <a:lnTo>
                    <a:pt x="126" y="70"/>
                  </a:lnTo>
                  <a:lnTo>
                    <a:pt x="124" y="70"/>
                  </a:lnTo>
                  <a:lnTo>
                    <a:pt x="121" y="70"/>
                  </a:lnTo>
                  <a:lnTo>
                    <a:pt x="121" y="69"/>
                  </a:lnTo>
                  <a:lnTo>
                    <a:pt x="121" y="69"/>
                  </a:lnTo>
                  <a:lnTo>
                    <a:pt x="120" y="69"/>
                  </a:lnTo>
                  <a:lnTo>
                    <a:pt x="120" y="70"/>
                  </a:lnTo>
                  <a:lnTo>
                    <a:pt x="120" y="70"/>
                  </a:lnTo>
                  <a:lnTo>
                    <a:pt x="120" y="69"/>
                  </a:lnTo>
                  <a:lnTo>
                    <a:pt x="120" y="68"/>
                  </a:lnTo>
                  <a:lnTo>
                    <a:pt x="120" y="66"/>
                  </a:lnTo>
                  <a:lnTo>
                    <a:pt x="120" y="66"/>
                  </a:lnTo>
                  <a:lnTo>
                    <a:pt x="118" y="68"/>
                  </a:lnTo>
                  <a:lnTo>
                    <a:pt x="118" y="68"/>
                  </a:lnTo>
                  <a:lnTo>
                    <a:pt x="117" y="69"/>
                  </a:lnTo>
                  <a:lnTo>
                    <a:pt x="117" y="69"/>
                  </a:lnTo>
                  <a:lnTo>
                    <a:pt x="117" y="69"/>
                  </a:lnTo>
                  <a:lnTo>
                    <a:pt x="117" y="69"/>
                  </a:lnTo>
                  <a:lnTo>
                    <a:pt x="117" y="70"/>
                  </a:lnTo>
                  <a:lnTo>
                    <a:pt x="117" y="70"/>
                  </a:lnTo>
                  <a:lnTo>
                    <a:pt x="117" y="69"/>
                  </a:lnTo>
                  <a:lnTo>
                    <a:pt x="116" y="69"/>
                  </a:lnTo>
                  <a:lnTo>
                    <a:pt x="116" y="70"/>
                  </a:lnTo>
                  <a:lnTo>
                    <a:pt x="116" y="69"/>
                  </a:lnTo>
                  <a:lnTo>
                    <a:pt x="116" y="68"/>
                  </a:lnTo>
                  <a:lnTo>
                    <a:pt x="114" y="68"/>
                  </a:lnTo>
                  <a:lnTo>
                    <a:pt x="116" y="66"/>
                  </a:lnTo>
                  <a:lnTo>
                    <a:pt x="116" y="65"/>
                  </a:lnTo>
                  <a:lnTo>
                    <a:pt x="117" y="62"/>
                  </a:lnTo>
                  <a:lnTo>
                    <a:pt x="117" y="61"/>
                  </a:lnTo>
                  <a:lnTo>
                    <a:pt x="117" y="61"/>
                  </a:lnTo>
                  <a:lnTo>
                    <a:pt x="117" y="60"/>
                  </a:lnTo>
                  <a:lnTo>
                    <a:pt x="117" y="58"/>
                  </a:lnTo>
                  <a:lnTo>
                    <a:pt x="118" y="58"/>
                  </a:lnTo>
                  <a:lnTo>
                    <a:pt x="117" y="57"/>
                  </a:lnTo>
                  <a:lnTo>
                    <a:pt x="116" y="58"/>
                  </a:lnTo>
                  <a:lnTo>
                    <a:pt x="116" y="61"/>
                  </a:lnTo>
                  <a:lnTo>
                    <a:pt x="116" y="62"/>
                  </a:lnTo>
                  <a:lnTo>
                    <a:pt x="114" y="64"/>
                  </a:lnTo>
                  <a:lnTo>
                    <a:pt x="114" y="65"/>
                  </a:lnTo>
                  <a:lnTo>
                    <a:pt x="113" y="66"/>
                  </a:lnTo>
                  <a:lnTo>
                    <a:pt x="113" y="66"/>
                  </a:lnTo>
                  <a:lnTo>
                    <a:pt x="112" y="68"/>
                  </a:lnTo>
                  <a:lnTo>
                    <a:pt x="112" y="66"/>
                  </a:lnTo>
                  <a:lnTo>
                    <a:pt x="113" y="66"/>
                  </a:lnTo>
                  <a:lnTo>
                    <a:pt x="113" y="66"/>
                  </a:lnTo>
                  <a:lnTo>
                    <a:pt x="113" y="65"/>
                  </a:lnTo>
                  <a:lnTo>
                    <a:pt x="113" y="65"/>
                  </a:lnTo>
                  <a:lnTo>
                    <a:pt x="112" y="65"/>
                  </a:lnTo>
                  <a:lnTo>
                    <a:pt x="112" y="65"/>
                  </a:lnTo>
                  <a:lnTo>
                    <a:pt x="110" y="65"/>
                  </a:lnTo>
                  <a:lnTo>
                    <a:pt x="112" y="66"/>
                  </a:lnTo>
                  <a:lnTo>
                    <a:pt x="110" y="68"/>
                  </a:lnTo>
                  <a:lnTo>
                    <a:pt x="110" y="69"/>
                  </a:lnTo>
                  <a:lnTo>
                    <a:pt x="110" y="68"/>
                  </a:lnTo>
                  <a:lnTo>
                    <a:pt x="110" y="66"/>
                  </a:lnTo>
                  <a:lnTo>
                    <a:pt x="109" y="66"/>
                  </a:lnTo>
                  <a:lnTo>
                    <a:pt x="109" y="68"/>
                  </a:lnTo>
                  <a:lnTo>
                    <a:pt x="109" y="68"/>
                  </a:lnTo>
                  <a:lnTo>
                    <a:pt x="109" y="69"/>
                  </a:lnTo>
                  <a:lnTo>
                    <a:pt x="108" y="70"/>
                  </a:lnTo>
                  <a:lnTo>
                    <a:pt x="108" y="70"/>
                  </a:lnTo>
                  <a:lnTo>
                    <a:pt x="108" y="69"/>
                  </a:lnTo>
                  <a:lnTo>
                    <a:pt x="107" y="69"/>
                  </a:lnTo>
                  <a:lnTo>
                    <a:pt x="107" y="70"/>
                  </a:lnTo>
                  <a:lnTo>
                    <a:pt x="107" y="69"/>
                  </a:lnTo>
                  <a:lnTo>
                    <a:pt x="108" y="66"/>
                  </a:lnTo>
                  <a:lnTo>
                    <a:pt x="108" y="65"/>
                  </a:lnTo>
                  <a:lnTo>
                    <a:pt x="108" y="65"/>
                  </a:lnTo>
                  <a:lnTo>
                    <a:pt x="107" y="65"/>
                  </a:lnTo>
                  <a:lnTo>
                    <a:pt x="107" y="66"/>
                  </a:lnTo>
                  <a:lnTo>
                    <a:pt x="105" y="68"/>
                  </a:lnTo>
                  <a:lnTo>
                    <a:pt x="105" y="70"/>
                  </a:lnTo>
                  <a:lnTo>
                    <a:pt x="105" y="68"/>
                  </a:lnTo>
                  <a:lnTo>
                    <a:pt x="105" y="66"/>
                  </a:lnTo>
                  <a:lnTo>
                    <a:pt x="105" y="66"/>
                  </a:lnTo>
                  <a:lnTo>
                    <a:pt x="105" y="66"/>
                  </a:lnTo>
                  <a:lnTo>
                    <a:pt x="104" y="68"/>
                  </a:lnTo>
                  <a:lnTo>
                    <a:pt x="104" y="68"/>
                  </a:lnTo>
                  <a:lnTo>
                    <a:pt x="104" y="66"/>
                  </a:lnTo>
                  <a:lnTo>
                    <a:pt x="103" y="68"/>
                  </a:lnTo>
                  <a:lnTo>
                    <a:pt x="103" y="66"/>
                  </a:lnTo>
                  <a:lnTo>
                    <a:pt x="103" y="65"/>
                  </a:lnTo>
                  <a:lnTo>
                    <a:pt x="101" y="65"/>
                  </a:lnTo>
                  <a:lnTo>
                    <a:pt x="101" y="66"/>
                  </a:lnTo>
                  <a:lnTo>
                    <a:pt x="100" y="66"/>
                  </a:lnTo>
                  <a:lnTo>
                    <a:pt x="100" y="66"/>
                  </a:lnTo>
                  <a:lnTo>
                    <a:pt x="100" y="65"/>
                  </a:lnTo>
                  <a:lnTo>
                    <a:pt x="100" y="65"/>
                  </a:lnTo>
                  <a:lnTo>
                    <a:pt x="99" y="65"/>
                  </a:lnTo>
                  <a:lnTo>
                    <a:pt x="99" y="65"/>
                  </a:lnTo>
                  <a:lnTo>
                    <a:pt x="99" y="66"/>
                  </a:lnTo>
                  <a:lnTo>
                    <a:pt x="99" y="66"/>
                  </a:lnTo>
                  <a:lnTo>
                    <a:pt x="100" y="66"/>
                  </a:lnTo>
                  <a:lnTo>
                    <a:pt x="100" y="66"/>
                  </a:lnTo>
                  <a:lnTo>
                    <a:pt x="100" y="68"/>
                  </a:lnTo>
                  <a:lnTo>
                    <a:pt x="100" y="68"/>
                  </a:lnTo>
                  <a:lnTo>
                    <a:pt x="99" y="68"/>
                  </a:lnTo>
                  <a:lnTo>
                    <a:pt x="99" y="68"/>
                  </a:lnTo>
                  <a:lnTo>
                    <a:pt x="97" y="69"/>
                  </a:lnTo>
                  <a:lnTo>
                    <a:pt x="97" y="68"/>
                  </a:lnTo>
                  <a:lnTo>
                    <a:pt x="97" y="68"/>
                  </a:lnTo>
                  <a:lnTo>
                    <a:pt x="97" y="68"/>
                  </a:lnTo>
                  <a:lnTo>
                    <a:pt x="96" y="69"/>
                  </a:lnTo>
                  <a:lnTo>
                    <a:pt x="96" y="68"/>
                  </a:lnTo>
                  <a:lnTo>
                    <a:pt x="96" y="68"/>
                  </a:lnTo>
                  <a:lnTo>
                    <a:pt x="96" y="69"/>
                  </a:lnTo>
                  <a:lnTo>
                    <a:pt x="95" y="69"/>
                  </a:lnTo>
                  <a:lnTo>
                    <a:pt x="95" y="68"/>
                  </a:lnTo>
                  <a:lnTo>
                    <a:pt x="95" y="66"/>
                  </a:lnTo>
                  <a:lnTo>
                    <a:pt x="95" y="66"/>
                  </a:lnTo>
                  <a:lnTo>
                    <a:pt x="95" y="66"/>
                  </a:lnTo>
                  <a:lnTo>
                    <a:pt x="96" y="65"/>
                  </a:lnTo>
                  <a:lnTo>
                    <a:pt x="96" y="65"/>
                  </a:lnTo>
                  <a:lnTo>
                    <a:pt x="95" y="64"/>
                  </a:lnTo>
                  <a:lnTo>
                    <a:pt x="95" y="64"/>
                  </a:lnTo>
                  <a:lnTo>
                    <a:pt x="93" y="66"/>
                  </a:lnTo>
                  <a:lnTo>
                    <a:pt x="92" y="68"/>
                  </a:lnTo>
                  <a:lnTo>
                    <a:pt x="92" y="68"/>
                  </a:lnTo>
                  <a:lnTo>
                    <a:pt x="92" y="68"/>
                  </a:lnTo>
                  <a:lnTo>
                    <a:pt x="92" y="68"/>
                  </a:lnTo>
                  <a:lnTo>
                    <a:pt x="92" y="68"/>
                  </a:lnTo>
                  <a:lnTo>
                    <a:pt x="93" y="66"/>
                  </a:lnTo>
                  <a:lnTo>
                    <a:pt x="93" y="65"/>
                  </a:lnTo>
                  <a:lnTo>
                    <a:pt x="92" y="64"/>
                  </a:lnTo>
                  <a:lnTo>
                    <a:pt x="92" y="64"/>
                  </a:lnTo>
                  <a:lnTo>
                    <a:pt x="91" y="64"/>
                  </a:lnTo>
                  <a:lnTo>
                    <a:pt x="91" y="65"/>
                  </a:lnTo>
                  <a:lnTo>
                    <a:pt x="91" y="66"/>
                  </a:lnTo>
                  <a:lnTo>
                    <a:pt x="89" y="66"/>
                  </a:lnTo>
                  <a:lnTo>
                    <a:pt x="89" y="65"/>
                  </a:lnTo>
                  <a:lnTo>
                    <a:pt x="89" y="65"/>
                  </a:lnTo>
                  <a:lnTo>
                    <a:pt x="89" y="66"/>
                  </a:lnTo>
                  <a:lnTo>
                    <a:pt x="88" y="66"/>
                  </a:lnTo>
                  <a:lnTo>
                    <a:pt x="88" y="65"/>
                  </a:lnTo>
                  <a:lnTo>
                    <a:pt x="87" y="62"/>
                  </a:lnTo>
                  <a:lnTo>
                    <a:pt x="88" y="60"/>
                  </a:lnTo>
                  <a:lnTo>
                    <a:pt x="88" y="60"/>
                  </a:lnTo>
                  <a:lnTo>
                    <a:pt x="88" y="58"/>
                  </a:lnTo>
                  <a:lnTo>
                    <a:pt x="88" y="58"/>
                  </a:lnTo>
                  <a:lnTo>
                    <a:pt x="88" y="57"/>
                  </a:lnTo>
                  <a:lnTo>
                    <a:pt x="88" y="56"/>
                  </a:lnTo>
                  <a:lnTo>
                    <a:pt x="88" y="56"/>
                  </a:lnTo>
                  <a:lnTo>
                    <a:pt x="87" y="57"/>
                  </a:lnTo>
                  <a:lnTo>
                    <a:pt x="87" y="58"/>
                  </a:lnTo>
                  <a:lnTo>
                    <a:pt x="87" y="60"/>
                  </a:lnTo>
                  <a:lnTo>
                    <a:pt x="86" y="61"/>
                  </a:lnTo>
                  <a:lnTo>
                    <a:pt x="84" y="62"/>
                  </a:lnTo>
                  <a:lnTo>
                    <a:pt x="84" y="65"/>
                  </a:lnTo>
                  <a:lnTo>
                    <a:pt x="83" y="64"/>
                  </a:lnTo>
                  <a:lnTo>
                    <a:pt x="83" y="64"/>
                  </a:lnTo>
                  <a:lnTo>
                    <a:pt x="83" y="62"/>
                  </a:lnTo>
                  <a:lnTo>
                    <a:pt x="83" y="61"/>
                  </a:lnTo>
                  <a:lnTo>
                    <a:pt x="83" y="60"/>
                  </a:lnTo>
                  <a:lnTo>
                    <a:pt x="83" y="60"/>
                  </a:lnTo>
                  <a:lnTo>
                    <a:pt x="82" y="61"/>
                  </a:lnTo>
                  <a:lnTo>
                    <a:pt x="82" y="62"/>
                  </a:lnTo>
                  <a:lnTo>
                    <a:pt x="82" y="62"/>
                  </a:lnTo>
                  <a:lnTo>
                    <a:pt x="82" y="64"/>
                  </a:lnTo>
                  <a:lnTo>
                    <a:pt x="80" y="64"/>
                  </a:lnTo>
                  <a:lnTo>
                    <a:pt x="80" y="65"/>
                  </a:lnTo>
                  <a:lnTo>
                    <a:pt x="79" y="65"/>
                  </a:lnTo>
                  <a:lnTo>
                    <a:pt x="79" y="65"/>
                  </a:lnTo>
                  <a:lnTo>
                    <a:pt x="79" y="64"/>
                  </a:lnTo>
                  <a:lnTo>
                    <a:pt x="79" y="62"/>
                  </a:lnTo>
                  <a:lnTo>
                    <a:pt x="79" y="61"/>
                  </a:lnTo>
                  <a:lnTo>
                    <a:pt x="80" y="60"/>
                  </a:lnTo>
                  <a:lnTo>
                    <a:pt x="80" y="60"/>
                  </a:lnTo>
                  <a:lnTo>
                    <a:pt x="80" y="61"/>
                  </a:lnTo>
                  <a:lnTo>
                    <a:pt x="82" y="60"/>
                  </a:lnTo>
                  <a:lnTo>
                    <a:pt x="82" y="58"/>
                  </a:lnTo>
                  <a:lnTo>
                    <a:pt x="82" y="57"/>
                  </a:lnTo>
                  <a:lnTo>
                    <a:pt x="82" y="57"/>
                  </a:lnTo>
                  <a:lnTo>
                    <a:pt x="80" y="57"/>
                  </a:lnTo>
                  <a:lnTo>
                    <a:pt x="79" y="57"/>
                  </a:lnTo>
                  <a:lnTo>
                    <a:pt x="79" y="58"/>
                  </a:lnTo>
                  <a:lnTo>
                    <a:pt x="79" y="60"/>
                  </a:lnTo>
                  <a:lnTo>
                    <a:pt x="79" y="60"/>
                  </a:lnTo>
                  <a:lnTo>
                    <a:pt x="79" y="60"/>
                  </a:lnTo>
                  <a:lnTo>
                    <a:pt x="79" y="60"/>
                  </a:lnTo>
                  <a:lnTo>
                    <a:pt x="79" y="60"/>
                  </a:lnTo>
                  <a:lnTo>
                    <a:pt x="78" y="60"/>
                  </a:lnTo>
                  <a:lnTo>
                    <a:pt x="78" y="60"/>
                  </a:lnTo>
                  <a:lnTo>
                    <a:pt x="78" y="60"/>
                  </a:lnTo>
                  <a:lnTo>
                    <a:pt x="76" y="61"/>
                  </a:lnTo>
                  <a:lnTo>
                    <a:pt x="78" y="61"/>
                  </a:lnTo>
                  <a:lnTo>
                    <a:pt x="78" y="62"/>
                  </a:lnTo>
                  <a:lnTo>
                    <a:pt x="78" y="64"/>
                  </a:lnTo>
                  <a:lnTo>
                    <a:pt x="76" y="65"/>
                  </a:lnTo>
                  <a:lnTo>
                    <a:pt x="76" y="64"/>
                  </a:lnTo>
                  <a:lnTo>
                    <a:pt x="75" y="64"/>
                  </a:lnTo>
                  <a:lnTo>
                    <a:pt x="75" y="64"/>
                  </a:lnTo>
                  <a:lnTo>
                    <a:pt x="75" y="65"/>
                  </a:lnTo>
                  <a:lnTo>
                    <a:pt x="74" y="65"/>
                  </a:lnTo>
                  <a:lnTo>
                    <a:pt x="74" y="62"/>
                  </a:lnTo>
                  <a:lnTo>
                    <a:pt x="74" y="61"/>
                  </a:lnTo>
                  <a:lnTo>
                    <a:pt x="75" y="61"/>
                  </a:lnTo>
                  <a:lnTo>
                    <a:pt x="75" y="62"/>
                  </a:lnTo>
                  <a:lnTo>
                    <a:pt x="76" y="61"/>
                  </a:lnTo>
                  <a:lnTo>
                    <a:pt x="76" y="60"/>
                  </a:lnTo>
                  <a:lnTo>
                    <a:pt x="75" y="60"/>
                  </a:lnTo>
                  <a:lnTo>
                    <a:pt x="74" y="61"/>
                  </a:lnTo>
                  <a:lnTo>
                    <a:pt x="74" y="60"/>
                  </a:lnTo>
                  <a:lnTo>
                    <a:pt x="75" y="60"/>
                  </a:lnTo>
                  <a:lnTo>
                    <a:pt x="74" y="60"/>
                  </a:lnTo>
                  <a:lnTo>
                    <a:pt x="74" y="58"/>
                  </a:lnTo>
                  <a:lnTo>
                    <a:pt x="74" y="57"/>
                  </a:lnTo>
                  <a:lnTo>
                    <a:pt x="74" y="57"/>
                  </a:lnTo>
                  <a:lnTo>
                    <a:pt x="72" y="57"/>
                  </a:lnTo>
                  <a:lnTo>
                    <a:pt x="72" y="58"/>
                  </a:lnTo>
                  <a:lnTo>
                    <a:pt x="72" y="58"/>
                  </a:lnTo>
                  <a:lnTo>
                    <a:pt x="71" y="60"/>
                  </a:lnTo>
                  <a:lnTo>
                    <a:pt x="70" y="60"/>
                  </a:lnTo>
                  <a:lnTo>
                    <a:pt x="69" y="60"/>
                  </a:lnTo>
                  <a:lnTo>
                    <a:pt x="67" y="61"/>
                  </a:lnTo>
                  <a:lnTo>
                    <a:pt x="69" y="60"/>
                  </a:lnTo>
                  <a:lnTo>
                    <a:pt x="67" y="60"/>
                  </a:lnTo>
                  <a:lnTo>
                    <a:pt x="67" y="58"/>
                  </a:lnTo>
                  <a:lnTo>
                    <a:pt x="67" y="58"/>
                  </a:lnTo>
                  <a:lnTo>
                    <a:pt x="67" y="57"/>
                  </a:lnTo>
                  <a:lnTo>
                    <a:pt x="69" y="58"/>
                  </a:lnTo>
                  <a:lnTo>
                    <a:pt x="70" y="58"/>
                  </a:lnTo>
                  <a:lnTo>
                    <a:pt x="71" y="58"/>
                  </a:lnTo>
                  <a:lnTo>
                    <a:pt x="72" y="57"/>
                  </a:lnTo>
                  <a:lnTo>
                    <a:pt x="72" y="57"/>
                  </a:lnTo>
                  <a:lnTo>
                    <a:pt x="72" y="56"/>
                  </a:lnTo>
                  <a:lnTo>
                    <a:pt x="72" y="57"/>
                  </a:lnTo>
                  <a:lnTo>
                    <a:pt x="74" y="57"/>
                  </a:lnTo>
                  <a:lnTo>
                    <a:pt x="74" y="56"/>
                  </a:lnTo>
                  <a:lnTo>
                    <a:pt x="74" y="55"/>
                  </a:lnTo>
                  <a:lnTo>
                    <a:pt x="74" y="53"/>
                  </a:lnTo>
                  <a:lnTo>
                    <a:pt x="74" y="52"/>
                  </a:lnTo>
                  <a:lnTo>
                    <a:pt x="74" y="51"/>
                  </a:lnTo>
                  <a:lnTo>
                    <a:pt x="74" y="51"/>
                  </a:lnTo>
                  <a:lnTo>
                    <a:pt x="72" y="51"/>
                  </a:lnTo>
                  <a:lnTo>
                    <a:pt x="72" y="52"/>
                  </a:lnTo>
                  <a:lnTo>
                    <a:pt x="72" y="53"/>
                  </a:lnTo>
                  <a:lnTo>
                    <a:pt x="72" y="55"/>
                  </a:lnTo>
                  <a:lnTo>
                    <a:pt x="71" y="55"/>
                  </a:lnTo>
                  <a:lnTo>
                    <a:pt x="69" y="55"/>
                  </a:lnTo>
                  <a:lnTo>
                    <a:pt x="67" y="56"/>
                  </a:lnTo>
                  <a:lnTo>
                    <a:pt x="67" y="55"/>
                  </a:lnTo>
                  <a:lnTo>
                    <a:pt x="69" y="53"/>
                  </a:lnTo>
                  <a:lnTo>
                    <a:pt x="66" y="53"/>
                  </a:lnTo>
                  <a:lnTo>
                    <a:pt x="63" y="52"/>
                  </a:lnTo>
                  <a:lnTo>
                    <a:pt x="63" y="53"/>
                  </a:lnTo>
                  <a:lnTo>
                    <a:pt x="62" y="53"/>
                  </a:lnTo>
                  <a:lnTo>
                    <a:pt x="62" y="53"/>
                  </a:lnTo>
                  <a:lnTo>
                    <a:pt x="61" y="53"/>
                  </a:lnTo>
                  <a:lnTo>
                    <a:pt x="62" y="52"/>
                  </a:lnTo>
                  <a:lnTo>
                    <a:pt x="62" y="51"/>
                  </a:lnTo>
                  <a:lnTo>
                    <a:pt x="61" y="51"/>
                  </a:lnTo>
                  <a:lnTo>
                    <a:pt x="61" y="51"/>
                  </a:lnTo>
                  <a:lnTo>
                    <a:pt x="62" y="49"/>
                  </a:lnTo>
                  <a:lnTo>
                    <a:pt x="62" y="49"/>
                  </a:lnTo>
                  <a:lnTo>
                    <a:pt x="61" y="48"/>
                  </a:lnTo>
                  <a:lnTo>
                    <a:pt x="58" y="49"/>
                  </a:lnTo>
                  <a:lnTo>
                    <a:pt x="57" y="49"/>
                  </a:lnTo>
                  <a:lnTo>
                    <a:pt x="55" y="49"/>
                  </a:lnTo>
                  <a:lnTo>
                    <a:pt x="54" y="48"/>
                  </a:lnTo>
                  <a:lnTo>
                    <a:pt x="54" y="49"/>
                  </a:lnTo>
                  <a:lnTo>
                    <a:pt x="53" y="51"/>
                  </a:lnTo>
                  <a:lnTo>
                    <a:pt x="52" y="51"/>
                  </a:lnTo>
                  <a:lnTo>
                    <a:pt x="50" y="51"/>
                  </a:lnTo>
                  <a:lnTo>
                    <a:pt x="50" y="51"/>
                  </a:lnTo>
                  <a:lnTo>
                    <a:pt x="52" y="52"/>
                  </a:lnTo>
                  <a:lnTo>
                    <a:pt x="53" y="53"/>
                  </a:lnTo>
                  <a:lnTo>
                    <a:pt x="53" y="55"/>
                  </a:lnTo>
                  <a:lnTo>
                    <a:pt x="52" y="56"/>
                  </a:lnTo>
                  <a:lnTo>
                    <a:pt x="50" y="57"/>
                  </a:lnTo>
                  <a:lnTo>
                    <a:pt x="50" y="58"/>
                  </a:lnTo>
                  <a:lnTo>
                    <a:pt x="50" y="61"/>
                  </a:lnTo>
                  <a:lnTo>
                    <a:pt x="50" y="62"/>
                  </a:lnTo>
                  <a:lnTo>
                    <a:pt x="50" y="65"/>
                  </a:lnTo>
                  <a:lnTo>
                    <a:pt x="50" y="68"/>
                  </a:lnTo>
                  <a:lnTo>
                    <a:pt x="48" y="66"/>
                  </a:lnTo>
                  <a:lnTo>
                    <a:pt x="49" y="69"/>
                  </a:lnTo>
                  <a:lnTo>
                    <a:pt x="48" y="72"/>
                  </a:lnTo>
                  <a:lnTo>
                    <a:pt x="48" y="73"/>
                  </a:lnTo>
                  <a:lnTo>
                    <a:pt x="46" y="75"/>
                  </a:lnTo>
                  <a:lnTo>
                    <a:pt x="46" y="77"/>
                  </a:lnTo>
                  <a:lnTo>
                    <a:pt x="44" y="75"/>
                  </a:lnTo>
                  <a:lnTo>
                    <a:pt x="44" y="77"/>
                  </a:lnTo>
                  <a:lnTo>
                    <a:pt x="44" y="78"/>
                  </a:lnTo>
                  <a:lnTo>
                    <a:pt x="46" y="78"/>
                  </a:lnTo>
                  <a:lnTo>
                    <a:pt x="45" y="79"/>
                  </a:lnTo>
                  <a:lnTo>
                    <a:pt x="45" y="79"/>
                  </a:lnTo>
                  <a:lnTo>
                    <a:pt x="45" y="81"/>
                  </a:lnTo>
                  <a:lnTo>
                    <a:pt x="44" y="81"/>
                  </a:lnTo>
                  <a:lnTo>
                    <a:pt x="44" y="82"/>
                  </a:lnTo>
                  <a:lnTo>
                    <a:pt x="45" y="82"/>
                  </a:lnTo>
                  <a:lnTo>
                    <a:pt x="45" y="83"/>
                  </a:lnTo>
                  <a:lnTo>
                    <a:pt x="44" y="85"/>
                  </a:lnTo>
                  <a:lnTo>
                    <a:pt x="44" y="85"/>
                  </a:lnTo>
                  <a:lnTo>
                    <a:pt x="44" y="86"/>
                  </a:lnTo>
                  <a:lnTo>
                    <a:pt x="42" y="86"/>
                  </a:lnTo>
                  <a:lnTo>
                    <a:pt x="41" y="86"/>
                  </a:lnTo>
                  <a:lnTo>
                    <a:pt x="42" y="87"/>
                  </a:lnTo>
                  <a:lnTo>
                    <a:pt x="41" y="87"/>
                  </a:lnTo>
                  <a:lnTo>
                    <a:pt x="42" y="89"/>
                  </a:lnTo>
                  <a:lnTo>
                    <a:pt x="44" y="89"/>
                  </a:lnTo>
                  <a:lnTo>
                    <a:pt x="42" y="90"/>
                  </a:lnTo>
                  <a:lnTo>
                    <a:pt x="42" y="91"/>
                  </a:lnTo>
                  <a:lnTo>
                    <a:pt x="42" y="92"/>
                  </a:lnTo>
                  <a:lnTo>
                    <a:pt x="42" y="94"/>
                  </a:lnTo>
                  <a:lnTo>
                    <a:pt x="41" y="94"/>
                  </a:lnTo>
                  <a:lnTo>
                    <a:pt x="42" y="94"/>
                  </a:lnTo>
                  <a:lnTo>
                    <a:pt x="42" y="95"/>
                  </a:lnTo>
                  <a:lnTo>
                    <a:pt x="42" y="96"/>
                  </a:lnTo>
                  <a:lnTo>
                    <a:pt x="41" y="98"/>
                  </a:lnTo>
                  <a:lnTo>
                    <a:pt x="40" y="98"/>
                  </a:lnTo>
                  <a:lnTo>
                    <a:pt x="41" y="99"/>
                  </a:lnTo>
                  <a:lnTo>
                    <a:pt x="40" y="99"/>
                  </a:lnTo>
                  <a:lnTo>
                    <a:pt x="40" y="99"/>
                  </a:lnTo>
                  <a:lnTo>
                    <a:pt x="38" y="99"/>
                  </a:lnTo>
                  <a:lnTo>
                    <a:pt x="40" y="99"/>
                  </a:lnTo>
                  <a:lnTo>
                    <a:pt x="41" y="100"/>
                  </a:lnTo>
                  <a:lnTo>
                    <a:pt x="41" y="102"/>
                  </a:lnTo>
                  <a:lnTo>
                    <a:pt x="40" y="104"/>
                  </a:lnTo>
                  <a:lnTo>
                    <a:pt x="37" y="106"/>
                  </a:lnTo>
                  <a:lnTo>
                    <a:pt x="37" y="107"/>
                  </a:lnTo>
                  <a:lnTo>
                    <a:pt x="37" y="111"/>
                  </a:lnTo>
                  <a:lnTo>
                    <a:pt x="36" y="115"/>
                  </a:lnTo>
                  <a:lnTo>
                    <a:pt x="35" y="119"/>
                  </a:lnTo>
                  <a:lnTo>
                    <a:pt x="35" y="119"/>
                  </a:lnTo>
                  <a:lnTo>
                    <a:pt x="35" y="120"/>
                  </a:lnTo>
                  <a:lnTo>
                    <a:pt x="35" y="120"/>
                  </a:lnTo>
                  <a:lnTo>
                    <a:pt x="33" y="121"/>
                  </a:lnTo>
                  <a:lnTo>
                    <a:pt x="33" y="121"/>
                  </a:lnTo>
                  <a:lnTo>
                    <a:pt x="33" y="123"/>
                  </a:lnTo>
                  <a:lnTo>
                    <a:pt x="35" y="124"/>
                  </a:lnTo>
                  <a:lnTo>
                    <a:pt x="33" y="124"/>
                  </a:lnTo>
                  <a:lnTo>
                    <a:pt x="33" y="124"/>
                  </a:lnTo>
                  <a:lnTo>
                    <a:pt x="32" y="124"/>
                  </a:lnTo>
                  <a:lnTo>
                    <a:pt x="32" y="125"/>
                  </a:lnTo>
                  <a:lnTo>
                    <a:pt x="32" y="125"/>
                  </a:lnTo>
                  <a:lnTo>
                    <a:pt x="31" y="127"/>
                  </a:lnTo>
                  <a:lnTo>
                    <a:pt x="32" y="128"/>
                  </a:lnTo>
                  <a:lnTo>
                    <a:pt x="31" y="129"/>
                  </a:lnTo>
                  <a:lnTo>
                    <a:pt x="31" y="130"/>
                  </a:lnTo>
                  <a:lnTo>
                    <a:pt x="31" y="132"/>
                  </a:lnTo>
                  <a:lnTo>
                    <a:pt x="29" y="132"/>
                  </a:lnTo>
                  <a:lnTo>
                    <a:pt x="29" y="132"/>
                  </a:lnTo>
                  <a:lnTo>
                    <a:pt x="28" y="132"/>
                  </a:lnTo>
                  <a:lnTo>
                    <a:pt x="28" y="132"/>
                  </a:lnTo>
                  <a:lnTo>
                    <a:pt x="28" y="132"/>
                  </a:lnTo>
                  <a:lnTo>
                    <a:pt x="28" y="133"/>
                  </a:lnTo>
                  <a:lnTo>
                    <a:pt x="28" y="133"/>
                  </a:lnTo>
                  <a:lnTo>
                    <a:pt x="27" y="133"/>
                  </a:lnTo>
                  <a:lnTo>
                    <a:pt x="28" y="133"/>
                  </a:lnTo>
                  <a:lnTo>
                    <a:pt x="28" y="133"/>
                  </a:lnTo>
                  <a:lnTo>
                    <a:pt x="29" y="133"/>
                  </a:lnTo>
                  <a:lnTo>
                    <a:pt x="28" y="136"/>
                  </a:lnTo>
                  <a:lnTo>
                    <a:pt x="28" y="138"/>
                  </a:lnTo>
                  <a:lnTo>
                    <a:pt x="28" y="142"/>
                  </a:lnTo>
                  <a:lnTo>
                    <a:pt x="28" y="145"/>
                  </a:lnTo>
                  <a:lnTo>
                    <a:pt x="27" y="145"/>
                  </a:lnTo>
                  <a:lnTo>
                    <a:pt x="25" y="146"/>
                  </a:lnTo>
                  <a:lnTo>
                    <a:pt x="24" y="145"/>
                  </a:lnTo>
                  <a:lnTo>
                    <a:pt x="24" y="145"/>
                  </a:lnTo>
                  <a:lnTo>
                    <a:pt x="23" y="145"/>
                  </a:lnTo>
                  <a:lnTo>
                    <a:pt x="24" y="146"/>
                  </a:lnTo>
                  <a:lnTo>
                    <a:pt x="24" y="146"/>
                  </a:lnTo>
                  <a:lnTo>
                    <a:pt x="24" y="146"/>
                  </a:lnTo>
                  <a:lnTo>
                    <a:pt x="24" y="146"/>
                  </a:lnTo>
                  <a:lnTo>
                    <a:pt x="24" y="147"/>
                  </a:lnTo>
                  <a:lnTo>
                    <a:pt x="24" y="147"/>
                  </a:lnTo>
                  <a:lnTo>
                    <a:pt x="23" y="147"/>
                  </a:lnTo>
                  <a:lnTo>
                    <a:pt x="21" y="147"/>
                  </a:lnTo>
                  <a:lnTo>
                    <a:pt x="23" y="147"/>
                  </a:lnTo>
                  <a:lnTo>
                    <a:pt x="24" y="149"/>
                  </a:lnTo>
                  <a:lnTo>
                    <a:pt x="24" y="149"/>
                  </a:lnTo>
                  <a:lnTo>
                    <a:pt x="24" y="149"/>
                  </a:lnTo>
                  <a:lnTo>
                    <a:pt x="23" y="150"/>
                  </a:lnTo>
                  <a:lnTo>
                    <a:pt x="23" y="150"/>
                  </a:lnTo>
                  <a:lnTo>
                    <a:pt x="21" y="151"/>
                  </a:lnTo>
                  <a:lnTo>
                    <a:pt x="21" y="151"/>
                  </a:lnTo>
                  <a:lnTo>
                    <a:pt x="21" y="151"/>
                  </a:lnTo>
                  <a:lnTo>
                    <a:pt x="23" y="153"/>
                  </a:lnTo>
                  <a:lnTo>
                    <a:pt x="23" y="154"/>
                  </a:lnTo>
                  <a:lnTo>
                    <a:pt x="23" y="155"/>
                  </a:lnTo>
                  <a:lnTo>
                    <a:pt x="25" y="157"/>
                  </a:lnTo>
                  <a:lnTo>
                    <a:pt x="24" y="182"/>
                  </a:lnTo>
                  <a:lnTo>
                    <a:pt x="21" y="193"/>
                  </a:lnTo>
                  <a:lnTo>
                    <a:pt x="19" y="205"/>
                  </a:lnTo>
                  <a:lnTo>
                    <a:pt x="17" y="206"/>
                  </a:lnTo>
                  <a:lnTo>
                    <a:pt x="16" y="206"/>
                  </a:lnTo>
                  <a:lnTo>
                    <a:pt x="16" y="208"/>
                  </a:lnTo>
                  <a:lnTo>
                    <a:pt x="17" y="209"/>
                  </a:lnTo>
                  <a:lnTo>
                    <a:pt x="16" y="209"/>
                  </a:lnTo>
                  <a:lnTo>
                    <a:pt x="16" y="209"/>
                  </a:lnTo>
                  <a:lnTo>
                    <a:pt x="17" y="209"/>
                  </a:lnTo>
                  <a:lnTo>
                    <a:pt x="17" y="209"/>
                  </a:lnTo>
                  <a:lnTo>
                    <a:pt x="17" y="210"/>
                  </a:lnTo>
                  <a:lnTo>
                    <a:pt x="19" y="210"/>
                  </a:lnTo>
                  <a:lnTo>
                    <a:pt x="17" y="214"/>
                  </a:lnTo>
                  <a:lnTo>
                    <a:pt x="17" y="219"/>
                  </a:lnTo>
                  <a:lnTo>
                    <a:pt x="17" y="218"/>
                  </a:lnTo>
                  <a:lnTo>
                    <a:pt x="16" y="218"/>
                  </a:lnTo>
                  <a:lnTo>
                    <a:pt x="16" y="219"/>
                  </a:lnTo>
                  <a:lnTo>
                    <a:pt x="17" y="219"/>
                  </a:lnTo>
                  <a:lnTo>
                    <a:pt x="16" y="219"/>
                  </a:lnTo>
                  <a:lnTo>
                    <a:pt x="17" y="221"/>
                  </a:lnTo>
                  <a:lnTo>
                    <a:pt x="19" y="221"/>
                  </a:lnTo>
                  <a:lnTo>
                    <a:pt x="19" y="231"/>
                  </a:lnTo>
                  <a:lnTo>
                    <a:pt x="17" y="242"/>
                  </a:lnTo>
                  <a:lnTo>
                    <a:pt x="16" y="244"/>
                  </a:lnTo>
                  <a:lnTo>
                    <a:pt x="17" y="246"/>
                  </a:lnTo>
                  <a:lnTo>
                    <a:pt x="17" y="248"/>
                  </a:lnTo>
                  <a:lnTo>
                    <a:pt x="16" y="252"/>
                  </a:lnTo>
                  <a:lnTo>
                    <a:pt x="15" y="256"/>
                  </a:lnTo>
                  <a:lnTo>
                    <a:pt x="16" y="260"/>
                  </a:lnTo>
                  <a:lnTo>
                    <a:pt x="17" y="263"/>
                  </a:lnTo>
                  <a:lnTo>
                    <a:pt x="17" y="264"/>
                  </a:lnTo>
                  <a:lnTo>
                    <a:pt x="15" y="264"/>
                  </a:lnTo>
                  <a:lnTo>
                    <a:pt x="14" y="264"/>
                  </a:lnTo>
                  <a:lnTo>
                    <a:pt x="11" y="264"/>
                  </a:lnTo>
                  <a:lnTo>
                    <a:pt x="10" y="263"/>
                  </a:lnTo>
                  <a:lnTo>
                    <a:pt x="7" y="261"/>
                  </a:lnTo>
                  <a:lnTo>
                    <a:pt x="6" y="260"/>
                  </a:lnTo>
                  <a:lnTo>
                    <a:pt x="6" y="259"/>
                  </a:lnTo>
                  <a:lnTo>
                    <a:pt x="6" y="256"/>
                  </a:lnTo>
                  <a:lnTo>
                    <a:pt x="4" y="255"/>
                  </a:lnTo>
                  <a:lnTo>
                    <a:pt x="3" y="254"/>
                  </a:lnTo>
                  <a:lnTo>
                    <a:pt x="4" y="252"/>
                  </a:lnTo>
                  <a:lnTo>
                    <a:pt x="4" y="252"/>
                  </a:lnTo>
                  <a:lnTo>
                    <a:pt x="6" y="252"/>
                  </a:lnTo>
                  <a:lnTo>
                    <a:pt x="6" y="252"/>
                  </a:lnTo>
                  <a:lnTo>
                    <a:pt x="4" y="250"/>
                  </a:lnTo>
                  <a:lnTo>
                    <a:pt x="3" y="247"/>
                  </a:lnTo>
                  <a:lnTo>
                    <a:pt x="3" y="244"/>
                  </a:lnTo>
                  <a:lnTo>
                    <a:pt x="4" y="242"/>
                  </a:lnTo>
                  <a:lnTo>
                    <a:pt x="6" y="239"/>
                  </a:lnTo>
                  <a:lnTo>
                    <a:pt x="7" y="239"/>
                  </a:lnTo>
                  <a:lnTo>
                    <a:pt x="7" y="238"/>
                  </a:lnTo>
                  <a:lnTo>
                    <a:pt x="6" y="238"/>
                  </a:lnTo>
                  <a:lnTo>
                    <a:pt x="6" y="236"/>
                  </a:lnTo>
                  <a:lnTo>
                    <a:pt x="6" y="236"/>
                  </a:lnTo>
                  <a:lnTo>
                    <a:pt x="7" y="236"/>
                  </a:lnTo>
                  <a:lnTo>
                    <a:pt x="6" y="236"/>
                  </a:lnTo>
                  <a:lnTo>
                    <a:pt x="6" y="235"/>
                  </a:lnTo>
                  <a:lnTo>
                    <a:pt x="4" y="235"/>
                  </a:lnTo>
                  <a:lnTo>
                    <a:pt x="6" y="235"/>
                  </a:lnTo>
                  <a:lnTo>
                    <a:pt x="7" y="234"/>
                  </a:lnTo>
                  <a:lnTo>
                    <a:pt x="6" y="234"/>
                  </a:lnTo>
                  <a:lnTo>
                    <a:pt x="4" y="233"/>
                  </a:lnTo>
                  <a:lnTo>
                    <a:pt x="3" y="233"/>
                  </a:lnTo>
                  <a:lnTo>
                    <a:pt x="4" y="231"/>
                  </a:lnTo>
                  <a:lnTo>
                    <a:pt x="4" y="230"/>
                  </a:lnTo>
                  <a:lnTo>
                    <a:pt x="3" y="229"/>
                  </a:lnTo>
                  <a:lnTo>
                    <a:pt x="4" y="229"/>
                  </a:lnTo>
                  <a:lnTo>
                    <a:pt x="3" y="226"/>
                  </a:lnTo>
                  <a:lnTo>
                    <a:pt x="2" y="223"/>
                  </a:lnTo>
                  <a:lnTo>
                    <a:pt x="2" y="222"/>
                  </a:lnTo>
                  <a:lnTo>
                    <a:pt x="2" y="219"/>
                  </a:lnTo>
                  <a:lnTo>
                    <a:pt x="3" y="219"/>
                  </a:lnTo>
                  <a:lnTo>
                    <a:pt x="4" y="219"/>
                  </a:lnTo>
                  <a:lnTo>
                    <a:pt x="3" y="218"/>
                  </a:lnTo>
                  <a:lnTo>
                    <a:pt x="2" y="218"/>
                  </a:lnTo>
                  <a:lnTo>
                    <a:pt x="2" y="217"/>
                  </a:lnTo>
                  <a:lnTo>
                    <a:pt x="2" y="217"/>
                  </a:lnTo>
                  <a:lnTo>
                    <a:pt x="2" y="216"/>
                  </a:lnTo>
                  <a:lnTo>
                    <a:pt x="0" y="216"/>
                  </a:lnTo>
                  <a:lnTo>
                    <a:pt x="0" y="216"/>
                  </a:lnTo>
                  <a:lnTo>
                    <a:pt x="0" y="214"/>
                  </a:lnTo>
                  <a:lnTo>
                    <a:pt x="2" y="214"/>
                  </a:lnTo>
                  <a:lnTo>
                    <a:pt x="0" y="214"/>
                  </a:lnTo>
                  <a:lnTo>
                    <a:pt x="0" y="213"/>
                  </a:lnTo>
                  <a:lnTo>
                    <a:pt x="0" y="213"/>
                  </a:lnTo>
                  <a:lnTo>
                    <a:pt x="0" y="213"/>
                  </a:lnTo>
                  <a:lnTo>
                    <a:pt x="2" y="212"/>
                  </a:lnTo>
                  <a:lnTo>
                    <a:pt x="0" y="212"/>
                  </a:lnTo>
                  <a:lnTo>
                    <a:pt x="0" y="212"/>
                  </a:lnTo>
                  <a:lnTo>
                    <a:pt x="2" y="212"/>
                  </a:lnTo>
                  <a:lnTo>
                    <a:pt x="2" y="210"/>
                  </a:lnTo>
                  <a:lnTo>
                    <a:pt x="2" y="210"/>
                  </a:lnTo>
                  <a:lnTo>
                    <a:pt x="2" y="210"/>
                  </a:lnTo>
                  <a:lnTo>
                    <a:pt x="0" y="210"/>
                  </a:lnTo>
                  <a:lnTo>
                    <a:pt x="2" y="209"/>
                  </a:lnTo>
                  <a:lnTo>
                    <a:pt x="2" y="209"/>
                  </a:lnTo>
                  <a:lnTo>
                    <a:pt x="2" y="209"/>
                  </a:lnTo>
                  <a:lnTo>
                    <a:pt x="2" y="208"/>
                  </a:lnTo>
                  <a:lnTo>
                    <a:pt x="2" y="208"/>
                  </a:lnTo>
                  <a:lnTo>
                    <a:pt x="2" y="208"/>
                  </a:lnTo>
                  <a:lnTo>
                    <a:pt x="0" y="206"/>
                  </a:lnTo>
                  <a:lnTo>
                    <a:pt x="2" y="206"/>
                  </a:lnTo>
                  <a:lnTo>
                    <a:pt x="2" y="208"/>
                  </a:lnTo>
                  <a:lnTo>
                    <a:pt x="3" y="208"/>
                  </a:lnTo>
                  <a:lnTo>
                    <a:pt x="4" y="208"/>
                  </a:lnTo>
                  <a:lnTo>
                    <a:pt x="3" y="204"/>
                  </a:lnTo>
                  <a:lnTo>
                    <a:pt x="3" y="199"/>
                  </a:lnTo>
                  <a:lnTo>
                    <a:pt x="3" y="195"/>
                  </a:lnTo>
                  <a:lnTo>
                    <a:pt x="4" y="195"/>
                  </a:lnTo>
                  <a:lnTo>
                    <a:pt x="6" y="195"/>
                  </a:lnTo>
                  <a:lnTo>
                    <a:pt x="6" y="193"/>
                  </a:lnTo>
                  <a:lnTo>
                    <a:pt x="6" y="192"/>
                  </a:lnTo>
                  <a:lnTo>
                    <a:pt x="4" y="192"/>
                  </a:lnTo>
                  <a:lnTo>
                    <a:pt x="6" y="192"/>
                  </a:lnTo>
                  <a:lnTo>
                    <a:pt x="6" y="192"/>
                  </a:lnTo>
                  <a:lnTo>
                    <a:pt x="6" y="191"/>
                  </a:lnTo>
                  <a:lnTo>
                    <a:pt x="6" y="191"/>
                  </a:lnTo>
                  <a:lnTo>
                    <a:pt x="4" y="191"/>
                  </a:lnTo>
                  <a:lnTo>
                    <a:pt x="4" y="189"/>
                  </a:lnTo>
                  <a:lnTo>
                    <a:pt x="7" y="191"/>
                  </a:lnTo>
                  <a:lnTo>
                    <a:pt x="6" y="189"/>
                  </a:lnTo>
                  <a:lnTo>
                    <a:pt x="6" y="188"/>
                  </a:lnTo>
                  <a:lnTo>
                    <a:pt x="6" y="188"/>
                  </a:lnTo>
                  <a:lnTo>
                    <a:pt x="6" y="188"/>
                  </a:lnTo>
                  <a:lnTo>
                    <a:pt x="7" y="188"/>
                  </a:lnTo>
                  <a:lnTo>
                    <a:pt x="6" y="187"/>
                  </a:lnTo>
                  <a:lnTo>
                    <a:pt x="6" y="187"/>
                  </a:lnTo>
                  <a:lnTo>
                    <a:pt x="6" y="185"/>
                  </a:lnTo>
                  <a:lnTo>
                    <a:pt x="6" y="185"/>
                  </a:lnTo>
                  <a:lnTo>
                    <a:pt x="7" y="185"/>
                  </a:lnTo>
                  <a:lnTo>
                    <a:pt x="8" y="185"/>
                  </a:lnTo>
                  <a:lnTo>
                    <a:pt x="7" y="185"/>
                  </a:lnTo>
                  <a:lnTo>
                    <a:pt x="6" y="185"/>
                  </a:lnTo>
                  <a:lnTo>
                    <a:pt x="6" y="184"/>
                  </a:lnTo>
                  <a:lnTo>
                    <a:pt x="6" y="184"/>
                  </a:lnTo>
                  <a:lnTo>
                    <a:pt x="6" y="184"/>
                  </a:lnTo>
                  <a:lnTo>
                    <a:pt x="7" y="184"/>
                  </a:lnTo>
                  <a:lnTo>
                    <a:pt x="6" y="183"/>
                  </a:lnTo>
                  <a:lnTo>
                    <a:pt x="6" y="182"/>
                  </a:lnTo>
                  <a:lnTo>
                    <a:pt x="6" y="180"/>
                  </a:lnTo>
                  <a:lnTo>
                    <a:pt x="6" y="180"/>
                  </a:lnTo>
                  <a:lnTo>
                    <a:pt x="6" y="179"/>
                  </a:lnTo>
                  <a:lnTo>
                    <a:pt x="6" y="178"/>
                  </a:lnTo>
                  <a:lnTo>
                    <a:pt x="6" y="176"/>
                  </a:lnTo>
                  <a:lnTo>
                    <a:pt x="7" y="176"/>
                  </a:lnTo>
                  <a:lnTo>
                    <a:pt x="7" y="176"/>
                  </a:lnTo>
                  <a:lnTo>
                    <a:pt x="8" y="176"/>
                  </a:lnTo>
                  <a:lnTo>
                    <a:pt x="8" y="176"/>
                  </a:lnTo>
                  <a:lnTo>
                    <a:pt x="7" y="176"/>
                  </a:lnTo>
                  <a:lnTo>
                    <a:pt x="7" y="175"/>
                  </a:lnTo>
                  <a:lnTo>
                    <a:pt x="7" y="175"/>
                  </a:lnTo>
                  <a:lnTo>
                    <a:pt x="6" y="174"/>
                  </a:lnTo>
                  <a:lnTo>
                    <a:pt x="4" y="174"/>
                  </a:lnTo>
                  <a:lnTo>
                    <a:pt x="6" y="174"/>
                  </a:lnTo>
                  <a:lnTo>
                    <a:pt x="6" y="172"/>
                  </a:lnTo>
                  <a:lnTo>
                    <a:pt x="6" y="171"/>
                  </a:lnTo>
                  <a:lnTo>
                    <a:pt x="7" y="171"/>
                  </a:lnTo>
                  <a:lnTo>
                    <a:pt x="8" y="171"/>
                  </a:lnTo>
                  <a:lnTo>
                    <a:pt x="10" y="172"/>
                  </a:lnTo>
                  <a:lnTo>
                    <a:pt x="11" y="171"/>
                  </a:lnTo>
                  <a:lnTo>
                    <a:pt x="11" y="172"/>
                  </a:lnTo>
                  <a:lnTo>
                    <a:pt x="11" y="172"/>
                  </a:lnTo>
                  <a:lnTo>
                    <a:pt x="12" y="172"/>
                  </a:lnTo>
                  <a:lnTo>
                    <a:pt x="12" y="171"/>
                  </a:lnTo>
                  <a:lnTo>
                    <a:pt x="12" y="171"/>
                  </a:lnTo>
                  <a:lnTo>
                    <a:pt x="12" y="170"/>
                  </a:lnTo>
                  <a:lnTo>
                    <a:pt x="10" y="168"/>
                  </a:lnTo>
                  <a:lnTo>
                    <a:pt x="8" y="167"/>
                  </a:lnTo>
                  <a:lnTo>
                    <a:pt x="7" y="166"/>
                  </a:lnTo>
                  <a:lnTo>
                    <a:pt x="8" y="167"/>
                  </a:lnTo>
                  <a:lnTo>
                    <a:pt x="10" y="167"/>
                  </a:lnTo>
                  <a:lnTo>
                    <a:pt x="11" y="167"/>
                  </a:lnTo>
                  <a:lnTo>
                    <a:pt x="6" y="164"/>
                  </a:lnTo>
                  <a:lnTo>
                    <a:pt x="6" y="164"/>
                  </a:lnTo>
                  <a:lnTo>
                    <a:pt x="7" y="164"/>
                  </a:lnTo>
                  <a:lnTo>
                    <a:pt x="7" y="164"/>
                  </a:lnTo>
                  <a:lnTo>
                    <a:pt x="7" y="163"/>
                  </a:lnTo>
                  <a:lnTo>
                    <a:pt x="7" y="163"/>
                  </a:lnTo>
                  <a:lnTo>
                    <a:pt x="6" y="163"/>
                  </a:lnTo>
                  <a:lnTo>
                    <a:pt x="6" y="163"/>
                  </a:lnTo>
                  <a:lnTo>
                    <a:pt x="6" y="162"/>
                  </a:lnTo>
                  <a:lnTo>
                    <a:pt x="7" y="162"/>
                  </a:lnTo>
                  <a:lnTo>
                    <a:pt x="8" y="162"/>
                  </a:lnTo>
                  <a:lnTo>
                    <a:pt x="8" y="162"/>
                  </a:lnTo>
                  <a:lnTo>
                    <a:pt x="10" y="162"/>
                  </a:lnTo>
                  <a:lnTo>
                    <a:pt x="10" y="162"/>
                  </a:lnTo>
                  <a:lnTo>
                    <a:pt x="10" y="161"/>
                  </a:lnTo>
                  <a:lnTo>
                    <a:pt x="10" y="161"/>
                  </a:lnTo>
                  <a:lnTo>
                    <a:pt x="10" y="161"/>
                  </a:lnTo>
                  <a:lnTo>
                    <a:pt x="10" y="159"/>
                  </a:lnTo>
                  <a:lnTo>
                    <a:pt x="8" y="159"/>
                  </a:lnTo>
                  <a:lnTo>
                    <a:pt x="7" y="158"/>
                  </a:lnTo>
                  <a:lnTo>
                    <a:pt x="6" y="158"/>
                  </a:lnTo>
                  <a:lnTo>
                    <a:pt x="6" y="157"/>
                  </a:lnTo>
                  <a:lnTo>
                    <a:pt x="7" y="157"/>
                  </a:lnTo>
                  <a:lnTo>
                    <a:pt x="8" y="158"/>
                  </a:lnTo>
                  <a:lnTo>
                    <a:pt x="6" y="155"/>
                  </a:lnTo>
                  <a:lnTo>
                    <a:pt x="6" y="153"/>
                  </a:lnTo>
                  <a:lnTo>
                    <a:pt x="6" y="154"/>
                  </a:lnTo>
                  <a:lnTo>
                    <a:pt x="7" y="154"/>
                  </a:lnTo>
                  <a:lnTo>
                    <a:pt x="7" y="153"/>
                  </a:lnTo>
                  <a:lnTo>
                    <a:pt x="7" y="153"/>
                  </a:lnTo>
                  <a:lnTo>
                    <a:pt x="7" y="151"/>
                  </a:lnTo>
                  <a:lnTo>
                    <a:pt x="7" y="150"/>
                  </a:lnTo>
                  <a:lnTo>
                    <a:pt x="7" y="150"/>
                  </a:lnTo>
                  <a:lnTo>
                    <a:pt x="7" y="150"/>
                  </a:lnTo>
                  <a:lnTo>
                    <a:pt x="6" y="150"/>
                  </a:lnTo>
                  <a:lnTo>
                    <a:pt x="6" y="150"/>
                  </a:lnTo>
                  <a:lnTo>
                    <a:pt x="7" y="149"/>
                  </a:lnTo>
                  <a:lnTo>
                    <a:pt x="7" y="149"/>
                  </a:lnTo>
                  <a:lnTo>
                    <a:pt x="8" y="149"/>
                  </a:lnTo>
                  <a:lnTo>
                    <a:pt x="8" y="149"/>
                  </a:lnTo>
                  <a:lnTo>
                    <a:pt x="8" y="147"/>
                  </a:lnTo>
                  <a:lnTo>
                    <a:pt x="7" y="147"/>
                  </a:lnTo>
                  <a:lnTo>
                    <a:pt x="7" y="147"/>
                  </a:lnTo>
                  <a:lnTo>
                    <a:pt x="7" y="147"/>
                  </a:lnTo>
                  <a:lnTo>
                    <a:pt x="7" y="146"/>
                  </a:lnTo>
                  <a:lnTo>
                    <a:pt x="7" y="144"/>
                  </a:lnTo>
                  <a:lnTo>
                    <a:pt x="8" y="142"/>
                  </a:lnTo>
                  <a:lnTo>
                    <a:pt x="7" y="142"/>
                  </a:lnTo>
                  <a:lnTo>
                    <a:pt x="6" y="141"/>
                  </a:lnTo>
                  <a:lnTo>
                    <a:pt x="6" y="141"/>
                  </a:lnTo>
                  <a:lnTo>
                    <a:pt x="7" y="141"/>
                  </a:lnTo>
                  <a:lnTo>
                    <a:pt x="8" y="141"/>
                  </a:lnTo>
                  <a:lnTo>
                    <a:pt x="8" y="141"/>
                  </a:lnTo>
                  <a:lnTo>
                    <a:pt x="8" y="141"/>
                  </a:lnTo>
                  <a:lnTo>
                    <a:pt x="8" y="141"/>
                  </a:lnTo>
                  <a:lnTo>
                    <a:pt x="8" y="141"/>
                  </a:lnTo>
                  <a:lnTo>
                    <a:pt x="8" y="141"/>
                  </a:lnTo>
                  <a:lnTo>
                    <a:pt x="10" y="141"/>
                  </a:lnTo>
                  <a:lnTo>
                    <a:pt x="8" y="140"/>
                  </a:lnTo>
                  <a:lnTo>
                    <a:pt x="8" y="140"/>
                  </a:lnTo>
                  <a:lnTo>
                    <a:pt x="8" y="140"/>
                  </a:lnTo>
                  <a:lnTo>
                    <a:pt x="8" y="140"/>
                  </a:lnTo>
                  <a:lnTo>
                    <a:pt x="8" y="138"/>
                  </a:lnTo>
                  <a:lnTo>
                    <a:pt x="10" y="138"/>
                  </a:lnTo>
                  <a:lnTo>
                    <a:pt x="10" y="140"/>
                  </a:lnTo>
                  <a:lnTo>
                    <a:pt x="11" y="140"/>
                  </a:lnTo>
                  <a:lnTo>
                    <a:pt x="11" y="140"/>
                  </a:lnTo>
                  <a:lnTo>
                    <a:pt x="11" y="138"/>
                  </a:lnTo>
                  <a:lnTo>
                    <a:pt x="11" y="138"/>
                  </a:lnTo>
                  <a:lnTo>
                    <a:pt x="10" y="138"/>
                  </a:lnTo>
                  <a:lnTo>
                    <a:pt x="10" y="137"/>
                  </a:lnTo>
                  <a:lnTo>
                    <a:pt x="8" y="137"/>
                  </a:lnTo>
                  <a:lnTo>
                    <a:pt x="8" y="137"/>
                  </a:lnTo>
                  <a:lnTo>
                    <a:pt x="8" y="136"/>
                  </a:lnTo>
                  <a:lnTo>
                    <a:pt x="8" y="136"/>
                  </a:lnTo>
                  <a:lnTo>
                    <a:pt x="8" y="136"/>
                  </a:lnTo>
                  <a:lnTo>
                    <a:pt x="8" y="136"/>
                  </a:lnTo>
                  <a:lnTo>
                    <a:pt x="8" y="136"/>
                  </a:lnTo>
                  <a:lnTo>
                    <a:pt x="10" y="134"/>
                  </a:lnTo>
                  <a:lnTo>
                    <a:pt x="10" y="136"/>
                  </a:lnTo>
                  <a:lnTo>
                    <a:pt x="12" y="136"/>
                  </a:lnTo>
                  <a:lnTo>
                    <a:pt x="12" y="136"/>
                  </a:lnTo>
                  <a:lnTo>
                    <a:pt x="11" y="134"/>
                  </a:lnTo>
                  <a:lnTo>
                    <a:pt x="10" y="134"/>
                  </a:lnTo>
                  <a:lnTo>
                    <a:pt x="11" y="134"/>
                  </a:lnTo>
                  <a:lnTo>
                    <a:pt x="10" y="133"/>
                  </a:lnTo>
                  <a:lnTo>
                    <a:pt x="8" y="133"/>
                  </a:lnTo>
                  <a:lnTo>
                    <a:pt x="10" y="133"/>
                  </a:lnTo>
                  <a:lnTo>
                    <a:pt x="10" y="133"/>
                  </a:lnTo>
                  <a:lnTo>
                    <a:pt x="8" y="132"/>
                  </a:lnTo>
                  <a:lnTo>
                    <a:pt x="10" y="132"/>
                  </a:lnTo>
                  <a:lnTo>
                    <a:pt x="10" y="130"/>
                  </a:lnTo>
                  <a:lnTo>
                    <a:pt x="10" y="130"/>
                  </a:lnTo>
                  <a:lnTo>
                    <a:pt x="11" y="129"/>
                  </a:lnTo>
                  <a:lnTo>
                    <a:pt x="11" y="129"/>
                  </a:lnTo>
                  <a:lnTo>
                    <a:pt x="10" y="128"/>
                  </a:lnTo>
                  <a:lnTo>
                    <a:pt x="11" y="127"/>
                  </a:lnTo>
                  <a:lnTo>
                    <a:pt x="11" y="128"/>
                  </a:lnTo>
                  <a:lnTo>
                    <a:pt x="11" y="128"/>
                  </a:lnTo>
                  <a:lnTo>
                    <a:pt x="12" y="128"/>
                  </a:lnTo>
                  <a:lnTo>
                    <a:pt x="12" y="127"/>
                  </a:lnTo>
                  <a:lnTo>
                    <a:pt x="11" y="127"/>
                  </a:lnTo>
                  <a:lnTo>
                    <a:pt x="12" y="127"/>
                  </a:lnTo>
                  <a:lnTo>
                    <a:pt x="14" y="127"/>
                  </a:lnTo>
                  <a:lnTo>
                    <a:pt x="15" y="125"/>
                  </a:lnTo>
                  <a:lnTo>
                    <a:pt x="14" y="125"/>
                  </a:lnTo>
                  <a:lnTo>
                    <a:pt x="12" y="124"/>
                  </a:lnTo>
                  <a:lnTo>
                    <a:pt x="11" y="124"/>
                  </a:lnTo>
                  <a:lnTo>
                    <a:pt x="12" y="124"/>
                  </a:lnTo>
                  <a:lnTo>
                    <a:pt x="12" y="124"/>
                  </a:lnTo>
                  <a:lnTo>
                    <a:pt x="12" y="123"/>
                  </a:lnTo>
                  <a:lnTo>
                    <a:pt x="12" y="123"/>
                  </a:lnTo>
                  <a:lnTo>
                    <a:pt x="12" y="121"/>
                  </a:lnTo>
                  <a:lnTo>
                    <a:pt x="12" y="121"/>
                  </a:lnTo>
                  <a:lnTo>
                    <a:pt x="14" y="123"/>
                  </a:lnTo>
                  <a:lnTo>
                    <a:pt x="15" y="123"/>
                  </a:lnTo>
                  <a:lnTo>
                    <a:pt x="16" y="123"/>
                  </a:lnTo>
                  <a:lnTo>
                    <a:pt x="16" y="123"/>
                  </a:lnTo>
                  <a:lnTo>
                    <a:pt x="15" y="121"/>
                  </a:lnTo>
                  <a:lnTo>
                    <a:pt x="15" y="121"/>
                  </a:lnTo>
                  <a:lnTo>
                    <a:pt x="15" y="120"/>
                  </a:lnTo>
                  <a:lnTo>
                    <a:pt x="15" y="120"/>
                  </a:lnTo>
                  <a:lnTo>
                    <a:pt x="12" y="120"/>
                  </a:lnTo>
                  <a:lnTo>
                    <a:pt x="12" y="120"/>
                  </a:lnTo>
                  <a:lnTo>
                    <a:pt x="12" y="119"/>
                  </a:lnTo>
                  <a:lnTo>
                    <a:pt x="12" y="119"/>
                  </a:lnTo>
                  <a:lnTo>
                    <a:pt x="12" y="119"/>
                  </a:lnTo>
                  <a:lnTo>
                    <a:pt x="14" y="119"/>
                  </a:lnTo>
                  <a:lnTo>
                    <a:pt x="14" y="119"/>
                  </a:lnTo>
                  <a:lnTo>
                    <a:pt x="14" y="117"/>
                  </a:lnTo>
                  <a:lnTo>
                    <a:pt x="14" y="117"/>
                  </a:lnTo>
                  <a:lnTo>
                    <a:pt x="12" y="117"/>
                  </a:lnTo>
                  <a:lnTo>
                    <a:pt x="14" y="116"/>
                  </a:lnTo>
                  <a:lnTo>
                    <a:pt x="14" y="115"/>
                  </a:lnTo>
                  <a:lnTo>
                    <a:pt x="14" y="115"/>
                  </a:lnTo>
                  <a:lnTo>
                    <a:pt x="15" y="113"/>
                  </a:lnTo>
                  <a:lnTo>
                    <a:pt x="15" y="112"/>
                  </a:lnTo>
                  <a:lnTo>
                    <a:pt x="17" y="112"/>
                  </a:lnTo>
                  <a:lnTo>
                    <a:pt x="17" y="112"/>
                  </a:lnTo>
                  <a:lnTo>
                    <a:pt x="16" y="112"/>
                  </a:lnTo>
                  <a:lnTo>
                    <a:pt x="16" y="111"/>
                  </a:lnTo>
                  <a:lnTo>
                    <a:pt x="15" y="112"/>
                  </a:lnTo>
                  <a:lnTo>
                    <a:pt x="16" y="112"/>
                  </a:lnTo>
                  <a:lnTo>
                    <a:pt x="16" y="112"/>
                  </a:lnTo>
                  <a:lnTo>
                    <a:pt x="16" y="112"/>
                  </a:lnTo>
                  <a:lnTo>
                    <a:pt x="15" y="112"/>
                  </a:lnTo>
                  <a:lnTo>
                    <a:pt x="15" y="112"/>
                  </a:lnTo>
                  <a:lnTo>
                    <a:pt x="15" y="111"/>
                  </a:lnTo>
                  <a:lnTo>
                    <a:pt x="16" y="111"/>
                  </a:lnTo>
                  <a:lnTo>
                    <a:pt x="17" y="112"/>
                  </a:lnTo>
                  <a:lnTo>
                    <a:pt x="17" y="111"/>
                  </a:lnTo>
                  <a:lnTo>
                    <a:pt x="17" y="111"/>
                  </a:lnTo>
                  <a:lnTo>
                    <a:pt x="16" y="110"/>
                  </a:lnTo>
                  <a:lnTo>
                    <a:pt x="15" y="110"/>
                  </a:lnTo>
                  <a:lnTo>
                    <a:pt x="15" y="108"/>
                  </a:lnTo>
                  <a:lnTo>
                    <a:pt x="16" y="108"/>
                  </a:lnTo>
                  <a:lnTo>
                    <a:pt x="16" y="108"/>
                  </a:lnTo>
                  <a:lnTo>
                    <a:pt x="15" y="107"/>
                  </a:lnTo>
                  <a:lnTo>
                    <a:pt x="16" y="107"/>
                  </a:lnTo>
                  <a:lnTo>
                    <a:pt x="17" y="107"/>
                  </a:lnTo>
                  <a:lnTo>
                    <a:pt x="20" y="107"/>
                  </a:lnTo>
                  <a:lnTo>
                    <a:pt x="19" y="107"/>
                  </a:lnTo>
                  <a:lnTo>
                    <a:pt x="19" y="106"/>
                  </a:lnTo>
                  <a:lnTo>
                    <a:pt x="21" y="106"/>
                  </a:lnTo>
                  <a:lnTo>
                    <a:pt x="20" y="106"/>
                  </a:lnTo>
                  <a:lnTo>
                    <a:pt x="20" y="106"/>
                  </a:lnTo>
                  <a:lnTo>
                    <a:pt x="20" y="104"/>
                  </a:lnTo>
                  <a:lnTo>
                    <a:pt x="20" y="104"/>
                  </a:lnTo>
                  <a:lnTo>
                    <a:pt x="20" y="104"/>
                  </a:lnTo>
                  <a:lnTo>
                    <a:pt x="20" y="104"/>
                  </a:lnTo>
                  <a:lnTo>
                    <a:pt x="20" y="104"/>
                  </a:lnTo>
                  <a:lnTo>
                    <a:pt x="19" y="104"/>
                  </a:lnTo>
                  <a:lnTo>
                    <a:pt x="17" y="104"/>
                  </a:lnTo>
                  <a:lnTo>
                    <a:pt x="17" y="104"/>
                  </a:lnTo>
                  <a:lnTo>
                    <a:pt x="17" y="103"/>
                  </a:lnTo>
                  <a:lnTo>
                    <a:pt x="17" y="103"/>
                  </a:lnTo>
                  <a:lnTo>
                    <a:pt x="19" y="103"/>
                  </a:lnTo>
                  <a:lnTo>
                    <a:pt x="19" y="102"/>
                  </a:lnTo>
                  <a:lnTo>
                    <a:pt x="19" y="102"/>
                  </a:lnTo>
                  <a:lnTo>
                    <a:pt x="17" y="102"/>
                  </a:lnTo>
                  <a:lnTo>
                    <a:pt x="17" y="100"/>
                  </a:lnTo>
                  <a:lnTo>
                    <a:pt x="17" y="100"/>
                  </a:lnTo>
                  <a:lnTo>
                    <a:pt x="19" y="100"/>
                  </a:lnTo>
                  <a:lnTo>
                    <a:pt x="19" y="100"/>
                  </a:lnTo>
                  <a:lnTo>
                    <a:pt x="19" y="102"/>
                  </a:lnTo>
                  <a:lnTo>
                    <a:pt x="19" y="102"/>
                  </a:lnTo>
                  <a:lnTo>
                    <a:pt x="19" y="102"/>
                  </a:lnTo>
                  <a:lnTo>
                    <a:pt x="19" y="102"/>
                  </a:lnTo>
                  <a:lnTo>
                    <a:pt x="20" y="102"/>
                  </a:lnTo>
                  <a:lnTo>
                    <a:pt x="20" y="102"/>
                  </a:lnTo>
                  <a:lnTo>
                    <a:pt x="20" y="100"/>
                  </a:lnTo>
                  <a:lnTo>
                    <a:pt x="19" y="100"/>
                  </a:lnTo>
                  <a:lnTo>
                    <a:pt x="19" y="100"/>
                  </a:lnTo>
                  <a:lnTo>
                    <a:pt x="17" y="100"/>
                  </a:lnTo>
                  <a:lnTo>
                    <a:pt x="17" y="99"/>
                  </a:lnTo>
                  <a:lnTo>
                    <a:pt x="20" y="100"/>
                  </a:lnTo>
                  <a:lnTo>
                    <a:pt x="20" y="100"/>
                  </a:lnTo>
                  <a:lnTo>
                    <a:pt x="19" y="99"/>
                  </a:lnTo>
                  <a:lnTo>
                    <a:pt x="20" y="99"/>
                  </a:lnTo>
                  <a:lnTo>
                    <a:pt x="19" y="99"/>
                  </a:lnTo>
                  <a:lnTo>
                    <a:pt x="19" y="98"/>
                  </a:lnTo>
                  <a:lnTo>
                    <a:pt x="17" y="98"/>
                  </a:lnTo>
                  <a:lnTo>
                    <a:pt x="19" y="96"/>
                  </a:lnTo>
                  <a:lnTo>
                    <a:pt x="19" y="96"/>
                  </a:lnTo>
                  <a:lnTo>
                    <a:pt x="20" y="96"/>
                  </a:lnTo>
                  <a:lnTo>
                    <a:pt x="20" y="96"/>
                  </a:lnTo>
                  <a:lnTo>
                    <a:pt x="20" y="96"/>
                  </a:lnTo>
                  <a:lnTo>
                    <a:pt x="20" y="95"/>
                  </a:lnTo>
                  <a:lnTo>
                    <a:pt x="20" y="95"/>
                  </a:lnTo>
                  <a:lnTo>
                    <a:pt x="20" y="95"/>
                  </a:lnTo>
                  <a:lnTo>
                    <a:pt x="20" y="94"/>
                  </a:lnTo>
                  <a:lnTo>
                    <a:pt x="19" y="92"/>
                  </a:lnTo>
                  <a:lnTo>
                    <a:pt x="20" y="92"/>
                  </a:lnTo>
                  <a:lnTo>
                    <a:pt x="21" y="94"/>
                  </a:lnTo>
                  <a:lnTo>
                    <a:pt x="23" y="94"/>
                  </a:lnTo>
                  <a:lnTo>
                    <a:pt x="24" y="94"/>
                  </a:lnTo>
                  <a:lnTo>
                    <a:pt x="24" y="94"/>
                  </a:lnTo>
                  <a:lnTo>
                    <a:pt x="23" y="92"/>
                  </a:lnTo>
                  <a:lnTo>
                    <a:pt x="21" y="91"/>
                  </a:lnTo>
                  <a:lnTo>
                    <a:pt x="20" y="91"/>
                  </a:lnTo>
                  <a:lnTo>
                    <a:pt x="20" y="90"/>
                  </a:lnTo>
                  <a:lnTo>
                    <a:pt x="20" y="89"/>
                  </a:lnTo>
                  <a:lnTo>
                    <a:pt x="21" y="89"/>
                  </a:lnTo>
                  <a:lnTo>
                    <a:pt x="23" y="87"/>
                  </a:lnTo>
                  <a:lnTo>
                    <a:pt x="21" y="87"/>
                  </a:lnTo>
                  <a:lnTo>
                    <a:pt x="21" y="87"/>
                  </a:lnTo>
                  <a:lnTo>
                    <a:pt x="21" y="86"/>
                  </a:lnTo>
                  <a:lnTo>
                    <a:pt x="21" y="85"/>
                  </a:lnTo>
                  <a:lnTo>
                    <a:pt x="21" y="83"/>
                  </a:lnTo>
                  <a:lnTo>
                    <a:pt x="23" y="82"/>
                  </a:lnTo>
                  <a:lnTo>
                    <a:pt x="24" y="82"/>
                  </a:lnTo>
                  <a:lnTo>
                    <a:pt x="25" y="82"/>
                  </a:lnTo>
                  <a:lnTo>
                    <a:pt x="27" y="82"/>
                  </a:lnTo>
                  <a:lnTo>
                    <a:pt x="27" y="82"/>
                  </a:lnTo>
                  <a:lnTo>
                    <a:pt x="27" y="82"/>
                  </a:lnTo>
                  <a:lnTo>
                    <a:pt x="27" y="82"/>
                  </a:lnTo>
                  <a:lnTo>
                    <a:pt x="27" y="82"/>
                  </a:lnTo>
                  <a:lnTo>
                    <a:pt x="25" y="82"/>
                  </a:lnTo>
                  <a:lnTo>
                    <a:pt x="24" y="81"/>
                  </a:lnTo>
                  <a:lnTo>
                    <a:pt x="23" y="81"/>
                  </a:lnTo>
                  <a:lnTo>
                    <a:pt x="23" y="79"/>
                  </a:lnTo>
                  <a:lnTo>
                    <a:pt x="23" y="78"/>
                  </a:lnTo>
                  <a:lnTo>
                    <a:pt x="24" y="78"/>
                  </a:lnTo>
                  <a:lnTo>
                    <a:pt x="24" y="78"/>
                  </a:lnTo>
                  <a:lnTo>
                    <a:pt x="23" y="77"/>
                  </a:lnTo>
                  <a:lnTo>
                    <a:pt x="25" y="78"/>
                  </a:lnTo>
                  <a:lnTo>
                    <a:pt x="25" y="77"/>
                  </a:lnTo>
                  <a:lnTo>
                    <a:pt x="25" y="77"/>
                  </a:lnTo>
                  <a:lnTo>
                    <a:pt x="24" y="75"/>
                  </a:lnTo>
                  <a:lnTo>
                    <a:pt x="25" y="75"/>
                  </a:lnTo>
                  <a:lnTo>
                    <a:pt x="25" y="75"/>
                  </a:lnTo>
                  <a:lnTo>
                    <a:pt x="24" y="75"/>
                  </a:lnTo>
                  <a:lnTo>
                    <a:pt x="24" y="74"/>
                  </a:lnTo>
                  <a:lnTo>
                    <a:pt x="24" y="74"/>
                  </a:lnTo>
                  <a:lnTo>
                    <a:pt x="25" y="74"/>
                  </a:lnTo>
                  <a:lnTo>
                    <a:pt x="25" y="74"/>
                  </a:lnTo>
                  <a:lnTo>
                    <a:pt x="24" y="73"/>
                  </a:lnTo>
                  <a:lnTo>
                    <a:pt x="24" y="73"/>
                  </a:lnTo>
                  <a:lnTo>
                    <a:pt x="25" y="72"/>
                  </a:lnTo>
                  <a:lnTo>
                    <a:pt x="27" y="72"/>
                  </a:lnTo>
                  <a:lnTo>
                    <a:pt x="27" y="72"/>
                  </a:lnTo>
                  <a:lnTo>
                    <a:pt x="25" y="72"/>
                  </a:lnTo>
                  <a:lnTo>
                    <a:pt x="27" y="70"/>
                  </a:lnTo>
                  <a:lnTo>
                    <a:pt x="28" y="70"/>
                  </a:lnTo>
                  <a:lnTo>
                    <a:pt x="29" y="70"/>
                  </a:lnTo>
                  <a:lnTo>
                    <a:pt x="27" y="68"/>
                  </a:lnTo>
                  <a:lnTo>
                    <a:pt x="27" y="65"/>
                  </a:lnTo>
                  <a:lnTo>
                    <a:pt x="27" y="62"/>
                  </a:lnTo>
                  <a:lnTo>
                    <a:pt x="28" y="61"/>
                  </a:lnTo>
                  <a:lnTo>
                    <a:pt x="29" y="61"/>
                  </a:lnTo>
                  <a:lnTo>
                    <a:pt x="29" y="61"/>
                  </a:lnTo>
                  <a:lnTo>
                    <a:pt x="28" y="61"/>
                  </a:lnTo>
                  <a:lnTo>
                    <a:pt x="28" y="60"/>
                  </a:lnTo>
                  <a:lnTo>
                    <a:pt x="28" y="60"/>
                  </a:lnTo>
                  <a:lnTo>
                    <a:pt x="29" y="61"/>
                  </a:lnTo>
                  <a:lnTo>
                    <a:pt x="31" y="61"/>
                  </a:lnTo>
                  <a:lnTo>
                    <a:pt x="32" y="61"/>
                  </a:lnTo>
                  <a:lnTo>
                    <a:pt x="31" y="60"/>
                  </a:lnTo>
                  <a:lnTo>
                    <a:pt x="31" y="60"/>
                  </a:lnTo>
                  <a:lnTo>
                    <a:pt x="29" y="58"/>
                  </a:lnTo>
                  <a:lnTo>
                    <a:pt x="29" y="58"/>
                  </a:lnTo>
                  <a:lnTo>
                    <a:pt x="29" y="58"/>
                  </a:lnTo>
                  <a:lnTo>
                    <a:pt x="29" y="58"/>
                  </a:lnTo>
                  <a:lnTo>
                    <a:pt x="28" y="58"/>
                  </a:lnTo>
                  <a:lnTo>
                    <a:pt x="29" y="58"/>
                  </a:lnTo>
                  <a:lnTo>
                    <a:pt x="29" y="58"/>
                  </a:lnTo>
                  <a:lnTo>
                    <a:pt x="29" y="57"/>
                  </a:lnTo>
                  <a:lnTo>
                    <a:pt x="28" y="57"/>
                  </a:lnTo>
                  <a:lnTo>
                    <a:pt x="29" y="57"/>
                  </a:lnTo>
                  <a:lnTo>
                    <a:pt x="31" y="58"/>
                  </a:lnTo>
                  <a:lnTo>
                    <a:pt x="31" y="57"/>
                  </a:lnTo>
                  <a:lnTo>
                    <a:pt x="32" y="58"/>
                  </a:lnTo>
                  <a:lnTo>
                    <a:pt x="33" y="58"/>
                  </a:lnTo>
                  <a:lnTo>
                    <a:pt x="36" y="60"/>
                  </a:lnTo>
                  <a:lnTo>
                    <a:pt x="37" y="61"/>
                  </a:lnTo>
                  <a:lnTo>
                    <a:pt x="37" y="60"/>
                  </a:lnTo>
                  <a:lnTo>
                    <a:pt x="38" y="61"/>
                  </a:lnTo>
                  <a:lnTo>
                    <a:pt x="38" y="61"/>
                  </a:lnTo>
                  <a:lnTo>
                    <a:pt x="40" y="62"/>
                  </a:lnTo>
                  <a:lnTo>
                    <a:pt x="40" y="61"/>
                  </a:lnTo>
                  <a:lnTo>
                    <a:pt x="38" y="61"/>
                  </a:lnTo>
                  <a:lnTo>
                    <a:pt x="37" y="60"/>
                  </a:lnTo>
                  <a:lnTo>
                    <a:pt x="36" y="60"/>
                  </a:lnTo>
                  <a:lnTo>
                    <a:pt x="35" y="58"/>
                  </a:lnTo>
                  <a:lnTo>
                    <a:pt x="33" y="57"/>
                  </a:lnTo>
                  <a:lnTo>
                    <a:pt x="32" y="56"/>
                  </a:lnTo>
                  <a:lnTo>
                    <a:pt x="32" y="56"/>
                  </a:lnTo>
                  <a:lnTo>
                    <a:pt x="32" y="56"/>
                  </a:lnTo>
                  <a:lnTo>
                    <a:pt x="32" y="57"/>
                  </a:lnTo>
                  <a:lnTo>
                    <a:pt x="33" y="57"/>
                  </a:lnTo>
                  <a:lnTo>
                    <a:pt x="35" y="57"/>
                  </a:lnTo>
                  <a:lnTo>
                    <a:pt x="33" y="56"/>
                  </a:lnTo>
                  <a:lnTo>
                    <a:pt x="33" y="56"/>
                  </a:lnTo>
                  <a:lnTo>
                    <a:pt x="33" y="56"/>
                  </a:lnTo>
                  <a:lnTo>
                    <a:pt x="32" y="55"/>
                  </a:lnTo>
                  <a:lnTo>
                    <a:pt x="31" y="55"/>
                  </a:lnTo>
                  <a:lnTo>
                    <a:pt x="31" y="53"/>
                  </a:lnTo>
                  <a:lnTo>
                    <a:pt x="32" y="55"/>
                  </a:lnTo>
                  <a:lnTo>
                    <a:pt x="32" y="55"/>
                  </a:lnTo>
                  <a:lnTo>
                    <a:pt x="33" y="55"/>
                  </a:lnTo>
                  <a:lnTo>
                    <a:pt x="32" y="53"/>
                  </a:lnTo>
                  <a:lnTo>
                    <a:pt x="31" y="53"/>
                  </a:lnTo>
                  <a:lnTo>
                    <a:pt x="31" y="53"/>
                  </a:lnTo>
                  <a:lnTo>
                    <a:pt x="29" y="52"/>
                  </a:lnTo>
                  <a:lnTo>
                    <a:pt x="29" y="52"/>
                  </a:lnTo>
                  <a:lnTo>
                    <a:pt x="29" y="52"/>
                  </a:lnTo>
                  <a:lnTo>
                    <a:pt x="31" y="52"/>
                  </a:lnTo>
                  <a:lnTo>
                    <a:pt x="29" y="51"/>
                  </a:lnTo>
                  <a:lnTo>
                    <a:pt x="32" y="52"/>
                  </a:lnTo>
                  <a:lnTo>
                    <a:pt x="33" y="53"/>
                  </a:lnTo>
                  <a:lnTo>
                    <a:pt x="35" y="53"/>
                  </a:lnTo>
                  <a:lnTo>
                    <a:pt x="33" y="52"/>
                  </a:lnTo>
                  <a:lnTo>
                    <a:pt x="32" y="51"/>
                  </a:lnTo>
                  <a:lnTo>
                    <a:pt x="29" y="51"/>
                  </a:lnTo>
                  <a:lnTo>
                    <a:pt x="32" y="51"/>
                  </a:lnTo>
                  <a:lnTo>
                    <a:pt x="33" y="51"/>
                  </a:lnTo>
                  <a:lnTo>
                    <a:pt x="33" y="51"/>
                  </a:lnTo>
                  <a:lnTo>
                    <a:pt x="33" y="51"/>
                  </a:lnTo>
                  <a:lnTo>
                    <a:pt x="32" y="49"/>
                  </a:lnTo>
                  <a:lnTo>
                    <a:pt x="32" y="49"/>
                  </a:lnTo>
                  <a:lnTo>
                    <a:pt x="33" y="49"/>
                  </a:lnTo>
                  <a:lnTo>
                    <a:pt x="33" y="49"/>
                  </a:lnTo>
                  <a:lnTo>
                    <a:pt x="32" y="49"/>
                  </a:lnTo>
                  <a:lnTo>
                    <a:pt x="33" y="49"/>
                  </a:lnTo>
                  <a:lnTo>
                    <a:pt x="35" y="49"/>
                  </a:lnTo>
                  <a:lnTo>
                    <a:pt x="35" y="48"/>
                  </a:lnTo>
                  <a:lnTo>
                    <a:pt x="35" y="48"/>
                  </a:lnTo>
                  <a:lnTo>
                    <a:pt x="33" y="48"/>
                  </a:lnTo>
                  <a:lnTo>
                    <a:pt x="35" y="47"/>
                  </a:lnTo>
                  <a:lnTo>
                    <a:pt x="36" y="48"/>
                  </a:lnTo>
                  <a:lnTo>
                    <a:pt x="36" y="47"/>
                  </a:lnTo>
                  <a:lnTo>
                    <a:pt x="35" y="47"/>
                  </a:lnTo>
                  <a:lnTo>
                    <a:pt x="33" y="45"/>
                  </a:lnTo>
                  <a:lnTo>
                    <a:pt x="33" y="47"/>
                  </a:lnTo>
                  <a:lnTo>
                    <a:pt x="33" y="47"/>
                  </a:lnTo>
                  <a:lnTo>
                    <a:pt x="33" y="47"/>
                  </a:lnTo>
                  <a:lnTo>
                    <a:pt x="32" y="47"/>
                  </a:lnTo>
                  <a:lnTo>
                    <a:pt x="33" y="47"/>
                  </a:lnTo>
                  <a:lnTo>
                    <a:pt x="33" y="47"/>
                  </a:lnTo>
                  <a:lnTo>
                    <a:pt x="32" y="45"/>
                  </a:lnTo>
                  <a:lnTo>
                    <a:pt x="32" y="45"/>
                  </a:lnTo>
                  <a:lnTo>
                    <a:pt x="33" y="45"/>
                  </a:lnTo>
                  <a:lnTo>
                    <a:pt x="32" y="44"/>
                  </a:lnTo>
                  <a:lnTo>
                    <a:pt x="32" y="44"/>
                  </a:lnTo>
                  <a:lnTo>
                    <a:pt x="32" y="44"/>
                  </a:lnTo>
                  <a:lnTo>
                    <a:pt x="33" y="44"/>
                  </a:lnTo>
                  <a:lnTo>
                    <a:pt x="32" y="43"/>
                  </a:lnTo>
                  <a:lnTo>
                    <a:pt x="32" y="43"/>
                  </a:lnTo>
                  <a:lnTo>
                    <a:pt x="33" y="43"/>
                  </a:lnTo>
                  <a:lnTo>
                    <a:pt x="33" y="43"/>
                  </a:lnTo>
                  <a:lnTo>
                    <a:pt x="35" y="43"/>
                  </a:lnTo>
                  <a:lnTo>
                    <a:pt x="35" y="43"/>
                  </a:lnTo>
                  <a:lnTo>
                    <a:pt x="36" y="44"/>
                  </a:lnTo>
                  <a:lnTo>
                    <a:pt x="36" y="44"/>
                  </a:lnTo>
                  <a:lnTo>
                    <a:pt x="36" y="44"/>
                  </a:lnTo>
                  <a:lnTo>
                    <a:pt x="37" y="44"/>
                  </a:lnTo>
                  <a:lnTo>
                    <a:pt x="35" y="43"/>
                  </a:lnTo>
                  <a:lnTo>
                    <a:pt x="32" y="41"/>
                  </a:lnTo>
                  <a:lnTo>
                    <a:pt x="33" y="41"/>
                  </a:lnTo>
                  <a:lnTo>
                    <a:pt x="33" y="41"/>
                  </a:lnTo>
                  <a:lnTo>
                    <a:pt x="33" y="41"/>
                  </a:lnTo>
                  <a:lnTo>
                    <a:pt x="33" y="40"/>
                  </a:lnTo>
                  <a:lnTo>
                    <a:pt x="35" y="41"/>
                  </a:lnTo>
                  <a:lnTo>
                    <a:pt x="36" y="43"/>
                  </a:lnTo>
                  <a:lnTo>
                    <a:pt x="37" y="43"/>
                  </a:lnTo>
                  <a:lnTo>
                    <a:pt x="37" y="41"/>
                  </a:lnTo>
                  <a:lnTo>
                    <a:pt x="37" y="41"/>
                  </a:lnTo>
                  <a:lnTo>
                    <a:pt x="36" y="40"/>
                  </a:lnTo>
                  <a:lnTo>
                    <a:pt x="35" y="40"/>
                  </a:lnTo>
                  <a:lnTo>
                    <a:pt x="35" y="40"/>
                  </a:lnTo>
                  <a:lnTo>
                    <a:pt x="36" y="40"/>
                  </a:lnTo>
                  <a:lnTo>
                    <a:pt x="36" y="39"/>
                  </a:lnTo>
                  <a:lnTo>
                    <a:pt x="35" y="39"/>
                  </a:lnTo>
                  <a:lnTo>
                    <a:pt x="35" y="39"/>
                  </a:lnTo>
                  <a:lnTo>
                    <a:pt x="36" y="39"/>
                  </a:lnTo>
                  <a:lnTo>
                    <a:pt x="38" y="39"/>
                  </a:lnTo>
                  <a:lnTo>
                    <a:pt x="40" y="40"/>
                  </a:lnTo>
                  <a:lnTo>
                    <a:pt x="41" y="39"/>
                  </a:lnTo>
                  <a:lnTo>
                    <a:pt x="41" y="39"/>
                  </a:lnTo>
                  <a:lnTo>
                    <a:pt x="40" y="39"/>
                  </a:lnTo>
                  <a:lnTo>
                    <a:pt x="40" y="38"/>
                  </a:lnTo>
                  <a:lnTo>
                    <a:pt x="38" y="36"/>
                  </a:lnTo>
                  <a:lnTo>
                    <a:pt x="37" y="36"/>
                  </a:lnTo>
                  <a:lnTo>
                    <a:pt x="37" y="35"/>
                  </a:lnTo>
                  <a:lnTo>
                    <a:pt x="38" y="35"/>
                  </a:lnTo>
                  <a:lnTo>
                    <a:pt x="40" y="36"/>
                  </a:lnTo>
                  <a:lnTo>
                    <a:pt x="41" y="36"/>
                  </a:lnTo>
                  <a:lnTo>
                    <a:pt x="41" y="36"/>
                  </a:lnTo>
                  <a:lnTo>
                    <a:pt x="40" y="35"/>
                  </a:lnTo>
                  <a:lnTo>
                    <a:pt x="40" y="35"/>
                  </a:lnTo>
                  <a:lnTo>
                    <a:pt x="40" y="35"/>
                  </a:lnTo>
                  <a:lnTo>
                    <a:pt x="40" y="35"/>
                  </a:lnTo>
                  <a:lnTo>
                    <a:pt x="38" y="34"/>
                  </a:lnTo>
                  <a:lnTo>
                    <a:pt x="38" y="34"/>
                  </a:lnTo>
                  <a:lnTo>
                    <a:pt x="37" y="34"/>
                  </a:lnTo>
                  <a:lnTo>
                    <a:pt x="37" y="32"/>
                  </a:lnTo>
                  <a:lnTo>
                    <a:pt x="36" y="32"/>
                  </a:lnTo>
                  <a:lnTo>
                    <a:pt x="37" y="32"/>
                  </a:lnTo>
                  <a:lnTo>
                    <a:pt x="38" y="32"/>
                  </a:lnTo>
                  <a:lnTo>
                    <a:pt x="40" y="34"/>
                  </a:lnTo>
                  <a:lnTo>
                    <a:pt x="41" y="32"/>
                  </a:lnTo>
                  <a:lnTo>
                    <a:pt x="40" y="34"/>
                  </a:lnTo>
                  <a:lnTo>
                    <a:pt x="41" y="35"/>
                  </a:lnTo>
                  <a:lnTo>
                    <a:pt x="41" y="34"/>
                  </a:lnTo>
                  <a:lnTo>
                    <a:pt x="41" y="35"/>
                  </a:lnTo>
                  <a:lnTo>
                    <a:pt x="41" y="35"/>
                  </a:lnTo>
                  <a:lnTo>
                    <a:pt x="42" y="35"/>
                  </a:lnTo>
                  <a:lnTo>
                    <a:pt x="44" y="35"/>
                  </a:lnTo>
                  <a:lnTo>
                    <a:pt x="42" y="35"/>
                  </a:lnTo>
                  <a:lnTo>
                    <a:pt x="44" y="36"/>
                  </a:lnTo>
                  <a:lnTo>
                    <a:pt x="44" y="35"/>
                  </a:lnTo>
                  <a:lnTo>
                    <a:pt x="44" y="35"/>
                  </a:lnTo>
                  <a:lnTo>
                    <a:pt x="44" y="35"/>
                  </a:lnTo>
                  <a:lnTo>
                    <a:pt x="44" y="35"/>
                  </a:lnTo>
                  <a:lnTo>
                    <a:pt x="44" y="35"/>
                  </a:lnTo>
                  <a:lnTo>
                    <a:pt x="42" y="34"/>
                  </a:lnTo>
                  <a:lnTo>
                    <a:pt x="42" y="34"/>
                  </a:lnTo>
                  <a:lnTo>
                    <a:pt x="42" y="34"/>
                  </a:lnTo>
                  <a:lnTo>
                    <a:pt x="41" y="34"/>
                  </a:lnTo>
                  <a:lnTo>
                    <a:pt x="41" y="34"/>
                  </a:lnTo>
                  <a:lnTo>
                    <a:pt x="41" y="32"/>
                  </a:lnTo>
                  <a:lnTo>
                    <a:pt x="41" y="32"/>
                  </a:lnTo>
                  <a:lnTo>
                    <a:pt x="42" y="32"/>
                  </a:lnTo>
                  <a:lnTo>
                    <a:pt x="42" y="32"/>
                  </a:lnTo>
                  <a:lnTo>
                    <a:pt x="41" y="31"/>
                  </a:lnTo>
                  <a:lnTo>
                    <a:pt x="40" y="31"/>
                  </a:lnTo>
                  <a:lnTo>
                    <a:pt x="38" y="31"/>
                  </a:lnTo>
                  <a:lnTo>
                    <a:pt x="40" y="31"/>
                  </a:lnTo>
                  <a:lnTo>
                    <a:pt x="38" y="31"/>
                  </a:lnTo>
                  <a:lnTo>
                    <a:pt x="38" y="32"/>
                  </a:lnTo>
                  <a:lnTo>
                    <a:pt x="38" y="32"/>
                  </a:lnTo>
                  <a:lnTo>
                    <a:pt x="38" y="32"/>
                  </a:lnTo>
                  <a:lnTo>
                    <a:pt x="38" y="31"/>
                  </a:lnTo>
                  <a:lnTo>
                    <a:pt x="37" y="31"/>
                  </a:lnTo>
                  <a:lnTo>
                    <a:pt x="37" y="30"/>
                  </a:lnTo>
                  <a:lnTo>
                    <a:pt x="38" y="30"/>
                  </a:lnTo>
                  <a:lnTo>
                    <a:pt x="38" y="30"/>
                  </a:lnTo>
                  <a:lnTo>
                    <a:pt x="38" y="30"/>
                  </a:lnTo>
                  <a:lnTo>
                    <a:pt x="37" y="28"/>
                  </a:lnTo>
                  <a:lnTo>
                    <a:pt x="37" y="28"/>
                  </a:lnTo>
                  <a:lnTo>
                    <a:pt x="40" y="28"/>
                  </a:lnTo>
                  <a:lnTo>
                    <a:pt x="40" y="30"/>
                  </a:lnTo>
                  <a:lnTo>
                    <a:pt x="40" y="30"/>
                  </a:lnTo>
                  <a:lnTo>
                    <a:pt x="40" y="30"/>
                  </a:lnTo>
                  <a:lnTo>
                    <a:pt x="40" y="31"/>
                  </a:lnTo>
                  <a:lnTo>
                    <a:pt x="41" y="31"/>
                  </a:lnTo>
                  <a:lnTo>
                    <a:pt x="41" y="30"/>
                  </a:lnTo>
                  <a:lnTo>
                    <a:pt x="41" y="30"/>
                  </a:lnTo>
                  <a:lnTo>
                    <a:pt x="41" y="28"/>
                  </a:lnTo>
                  <a:lnTo>
                    <a:pt x="42" y="30"/>
                  </a:lnTo>
                  <a:lnTo>
                    <a:pt x="42" y="30"/>
                  </a:lnTo>
                  <a:lnTo>
                    <a:pt x="44" y="30"/>
                  </a:lnTo>
                  <a:lnTo>
                    <a:pt x="45" y="30"/>
                  </a:lnTo>
                  <a:lnTo>
                    <a:pt x="45" y="30"/>
                  </a:lnTo>
                  <a:lnTo>
                    <a:pt x="45" y="28"/>
                  </a:lnTo>
                  <a:lnTo>
                    <a:pt x="44" y="28"/>
                  </a:lnTo>
                  <a:lnTo>
                    <a:pt x="42" y="28"/>
                  </a:lnTo>
                  <a:lnTo>
                    <a:pt x="42" y="26"/>
                  </a:lnTo>
                  <a:lnTo>
                    <a:pt x="41" y="24"/>
                  </a:lnTo>
                  <a:lnTo>
                    <a:pt x="42" y="24"/>
                  </a:lnTo>
                  <a:lnTo>
                    <a:pt x="42" y="24"/>
                  </a:lnTo>
                  <a:lnTo>
                    <a:pt x="44" y="24"/>
                  </a:lnTo>
                  <a:lnTo>
                    <a:pt x="44" y="24"/>
                  </a:lnTo>
                  <a:lnTo>
                    <a:pt x="44" y="26"/>
                  </a:lnTo>
                  <a:lnTo>
                    <a:pt x="44" y="26"/>
                  </a:lnTo>
                  <a:lnTo>
                    <a:pt x="42" y="27"/>
                  </a:lnTo>
                  <a:lnTo>
                    <a:pt x="44" y="28"/>
                  </a:lnTo>
                  <a:lnTo>
                    <a:pt x="45" y="28"/>
                  </a:lnTo>
                  <a:lnTo>
                    <a:pt x="45" y="30"/>
                  </a:lnTo>
                  <a:lnTo>
                    <a:pt x="45" y="30"/>
                  </a:lnTo>
                  <a:lnTo>
                    <a:pt x="45" y="30"/>
                  </a:lnTo>
                  <a:lnTo>
                    <a:pt x="46" y="31"/>
                  </a:lnTo>
                  <a:lnTo>
                    <a:pt x="46" y="30"/>
                  </a:lnTo>
                  <a:lnTo>
                    <a:pt x="48" y="31"/>
                  </a:lnTo>
                  <a:lnTo>
                    <a:pt x="49" y="31"/>
                  </a:lnTo>
                  <a:lnTo>
                    <a:pt x="52" y="31"/>
                  </a:lnTo>
                  <a:lnTo>
                    <a:pt x="50" y="31"/>
                  </a:lnTo>
                  <a:lnTo>
                    <a:pt x="50" y="31"/>
                  </a:lnTo>
                  <a:lnTo>
                    <a:pt x="49" y="30"/>
                  </a:lnTo>
                  <a:lnTo>
                    <a:pt x="48" y="30"/>
                  </a:lnTo>
                  <a:lnTo>
                    <a:pt x="46" y="30"/>
                  </a:lnTo>
                  <a:lnTo>
                    <a:pt x="48" y="28"/>
                  </a:lnTo>
                  <a:lnTo>
                    <a:pt x="48" y="27"/>
                  </a:lnTo>
                  <a:lnTo>
                    <a:pt x="46" y="26"/>
                  </a:lnTo>
                  <a:lnTo>
                    <a:pt x="48" y="26"/>
                  </a:lnTo>
                  <a:lnTo>
                    <a:pt x="48" y="26"/>
                  </a:lnTo>
                  <a:lnTo>
                    <a:pt x="49" y="27"/>
                  </a:lnTo>
                  <a:lnTo>
                    <a:pt x="49" y="24"/>
                  </a:lnTo>
                  <a:lnTo>
                    <a:pt x="50" y="23"/>
                  </a:lnTo>
                  <a:lnTo>
                    <a:pt x="49" y="23"/>
                  </a:lnTo>
                  <a:lnTo>
                    <a:pt x="49" y="22"/>
                  </a:lnTo>
                  <a:lnTo>
                    <a:pt x="49" y="22"/>
                  </a:lnTo>
                  <a:lnTo>
                    <a:pt x="49" y="22"/>
                  </a:lnTo>
                  <a:lnTo>
                    <a:pt x="52" y="23"/>
                  </a:lnTo>
                  <a:lnTo>
                    <a:pt x="52" y="22"/>
                  </a:lnTo>
                  <a:lnTo>
                    <a:pt x="52" y="22"/>
                  </a:lnTo>
                  <a:lnTo>
                    <a:pt x="53" y="23"/>
                  </a:lnTo>
                  <a:lnTo>
                    <a:pt x="54" y="23"/>
                  </a:lnTo>
                  <a:lnTo>
                    <a:pt x="53" y="20"/>
                  </a:lnTo>
                  <a:lnTo>
                    <a:pt x="53" y="19"/>
                  </a:lnTo>
                  <a:lnTo>
                    <a:pt x="54" y="18"/>
                  </a:lnTo>
                  <a:lnTo>
                    <a:pt x="54" y="17"/>
                  </a:lnTo>
                  <a:lnTo>
                    <a:pt x="54" y="15"/>
                  </a:lnTo>
                  <a:lnTo>
                    <a:pt x="54" y="15"/>
                  </a:lnTo>
                  <a:lnTo>
                    <a:pt x="55" y="15"/>
                  </a:lnTo>
                  <a:lnTo>
                    <a:pt x="57" y="15"/>
                  </a:lnTo>
                  <a:lnTo>
                    <a:pt x="58" y="15"/>
                  </a:lnTo>
                  <a:lnTo>
                    <a:pt x="58" y="15"/>
                  </a:lnTo>
                  <a:lnTo>
                    <a:pt x="57" y="15"/>
                  </a:lnTo>
                  <a:lnTo>
                    <a:pt x="57" y="15"/>
                  </a:lnTo>
                  <a:lnTo>
                    <a:pt x="57" y="14"/>
                  </a:lnTo>
                  <a:lnTo>
                    <a:pt x="58" y="15"/>
                  </a:lnTo>
                  <a:lnTo>
                    <a:pt x="58" y="14"/>
                  </a:lnTo>
                  <a:lnTo>
                    <a:pt x="58" y="14"/>
                  </a:lnTo>
                  <a:lnTo>
                    <a:pt x="58" y="14"/>
                  </a:lnTo>
                  <a:lnTo>
                    <a:pt x="58" y="13"/>
                  </a:lnTo>
                  <a:lnTo>
                    <a:pt x="57" y="11"/>
                  </a:lnTo>
                  <a:lnTo>
                    <a:pt x="59" y="14"/>
                  </a:lnTo>
                  <a:lnTo>
                    <a:pt x="59" y="13"/>
                  </a:lnTo>
                  <a:lnTo>
                    <a:pt x="59" y="13"/>
                  </a:lnTo>
                  <a:lnTo>
                    <a:pt x="61" y="13"/>
                  </a:lnTo>
                  <a:lnTo>
                    <a:pt x="61" y="14"/>
                  </a:lnTo>
                  <a:lnTo>
                    <a:pt x="62" y="14"/>
                  </a:lnTo>
                  <a:lnTo>
                    <a:pt x="62" y="14"/>
                  </a:lnTo>
                  <a:lnTo>
                    <a:pt x="62" y="13"/>
                  </a:lnTo>
                  <a:lnTo>
                    <a:pt x="62" y="11"/>
                  </a:lnTo>
                  <a:lnTo>
                    <a:pt x="61" y="11"/>
                  </a:lnTo>
                  <a:lnTo>
                    <a:pt x="61" y="10"/>
                  </a:lnTo>
                  <a:lnTo>
                    <a:pt x="61" y="10"/>
                  </a:lnTo>
                  <a:lnTo>
                    <a:pt x="62" y="9"/>
                  </a:lnTo>
                  <a:lnTo>
                    <a:pt x="62" y="9"/>
                  </a:lnTo>
                  <a:lnTo>
                    <a:pt x="63" y="9"/>
                  </a:lnTo>
                  <a:lnTo>
                    <a:pt x="62" y="9"/>
                  </a:lnTo>
                  <a:lnTo>
                    <a:pt x="63" y="9"/>
                  </a:lnTo>
                  <a:lnTo>
                    <a:pt x="65" y="9"/>
                  </a:lnTo>
                  <a:lnTo>
                    <a:pt x="65" y="9"/>
                  </a:lnTo>
                  <a:lnTo>
                    <a:pt x="67" y="11"/>
                  </a:lnTo>
                  <a:lnTo>
                    <a:pt x="66" y="11"/>
                  </a:lnTo>
                  <a:lnTo>
                    <a:pt x="65" y="10"/>
                  </a:lnTo>
                  <a:lnTo>
                    <a:pt x="63" y="10"/>
                  </a:lnTo>
                  <a:lnTo>
                    <a:pt x="63" y="10"/>
                  </a:lnTo>
                  <a:lnTo>
                    <a:pt x="62" y="10"/>
                  </a:lnTo>
                  <a:lnTo>
                    <a:pt x="63" y="11"/>
                  </a:lnTo>
                  <a:lnTo>
                    <a:pt x="63" y="11"/>
                  </a:lnTo>
                  <a:lnTo>
                    <a:pt x="63" y="10"/>
                  </a:lnTo>
                  <a:lnTo>
                    <a:pt x="65" y="11"/>
                  </a:lnTo>
                  <a:lnTo>
                    <a:pt x="65" y="13"/>
                  </a:lnTo>
                  <a:lnTo>
                    <a:pt x="66" y="13"/>
                  </a:lnTo>
                  <a:lnTo>
                    <a:pt x="66" y="13"/>
                  </a:lnTo>
                  <a:lnTo>
                    <a:pt x="67" y="14"/>
                  </a:lnTo>
                  <a:lnTo>
                    <a:pt x="66" y="14"/>
                  </a:lnTo>
                  <a:lnTo>
                    <a:pt x="66" y="14"/>
                  </a:lnTo>
                  <a:lnTo>
                    <a:pt x="65" y="14"/>
                  </a:lnTo>
                  <a:lnTo>
                    <a:pt x="66" y="15"/>
                  </a:lnTo>
                  <a:lnTo>
                    <a:pt x="66" y="15"/>
                  </a:lnTo>
                  <a:lnTo>
                    <a:pt x="65" y="15"/>
                  </a:lnTo>
                  <a:lnTo>
                    <a:pt x="65" y="17"/>
                  </a:lnTo>
                  <a:lnTo>
                    <a:pt x="65" y="18"/>
                  </a:lnTo>
                  <a:lnTo>
                    <a:pt x="66" y="18"/>
                  </a:lnTo>
                  <a:lnTo>
                    <a:pt x="65" y="19"/>
                  </a:lnTo>
                  <a:lnTo>
                    <a:pt x="63" y="17"/>
                  </a:lnTo>
                  <a:lnTo>
                    <a:pt x="62" y="15"/>
                  </a:lnTo>
                  <a:lnTo>
                    <a:pt x="61" y="15"/>
                  </a:lnTo>
                  <a:lnTo>
                    <a:pt x="61" y="15"/>
                  </a:lnTo>
                  <a:lnTo>
                    <a:pt x="61" y="15"/>
                  </a:lnTo>
                  <a:lnTo>
                    <a:pt x="62" y="18"/>
                  </a:lnTo>
                  <a:lnTo>
                    <a:pt x="63" y="19"/>
                  </a:lnTo>
                  <a:lnTo>
                    <a:pt x="62" y="19"/>
                  </a:lnTo>
                  <a:lnTo>
                    <a:pt x="63" y="19"/>
                  </a:lnTo>
                  <a:lnTo>
                    <a:pt x="65" y="20"/>
                  </a:lnTo>
                  <a:lnTo>
                    <a:pt x="65" y="22"/>
                  </a:lnTo>
                  <a:lnTo>
                    <a:pt x="62" y="23"/>
                  </a:lnTo>
                  <a:lnTo>
                    <a:pt x="61" y="26"/>
                  </a:lnTo>
                  <a:lnTo>
                    <a:pt x="59" y="24"/>
                  </a:lnTo>
                  <a:lnTo>
                    <a:pt x="61" y="26"/>
                  </a:lnTo>
                  <a:lnTo>
                    <a:pt x="61" y="27"/>
                  </a:lnTo>
                  <a:lnTo>
                    <a:pt x="61" y="28"/>
                  </a:lnTo>
                  <a:lnTo>
                    <a:pt x="61" y="28"/>
                  </a:lnTo>
                  <a:lnTo>
                    <a:pt x="59" y="30"/>
                  </a:lnTo>
                  <a:lnTo>
                    <a:pt x="59" y="31"/>
                  </a:lnTo>
                  <a:lnTo>
                    <a:pt x="59" y="31"/>
                  </a:lnTo>
                  <a:lnTo>
                    <a:pt x="58" y="32"/>
                  </a:lnTo>
                  <a:lnTo>
                    <a:pt x="58" y="32"/>
                  </a:lnTo>
                  <a:lnTo>
                    <a:pt x="57" y="38"/>
                  </a:lnTo>
                  <a:lnTo>
                    <a:pt x="59" y="39"/>
                  </a:lnTo>
                  <a:lnTo>
                    <a:pt x="62" y="40"/>
                  </a:lnTo>
                  <a:lnTo>
                    <a:pt x="62" y="41"/>
                  </a:lnTo>
                  <a:lnTo>
                    <a:pt x="63" y="40"/>
                  </a:lnTo>
                  <a:lnTo>
                    <a:pt x="65" y="40"/>
                  </a:lnTo>
                  <a:lnTo>
                    <a:pt x="66" y="40"/>
                  </a:lnTo>
                  <a:lnTo>
                    <a:pt x="67" y="40"/>
                  </a:lnTo>
                  <a:lnTo>
                    <a:pt x="69" y="41"/>
                  </a:lnTo>
                  <a:lnTo>
                    <a:pt x="70" y="41"/>
                  </a:lnTo>
                  <a:lnTo>
                    <a:pt x="71" y="41"/>
                  </a:lnTo>
                  <a:lnTo>
                    <a:pt x="72" y="41"/>
                  </a:lnTo>
                  <a:lnTo>
                    <a:pt x="72" y="43"/>
                  </a:lnTo>
                  <a:lnTo>
                    <a:pt x="76" y="43"/>
                  </a:lnTo>
                  <a:lnTo>
                    <a:pt x="80" y="43"/>
                  </a:lnTo>
                  <a:lnTo>
                    <a:pt x="84" y="44"/>
                  </a:lnTo>
                  <a:lnTo>
                    <a:pt x="83" y="47"/>
                  </a:lnTo>
                  <a:lnTo>
                    <a:pt x="84" y="45"/>
                  </a:lnTo>
                  <a:lnTo>
                    <a:pt x="84" y="47"/>
                  </a:lnTo>
                  <a:lnTo>
                    <a:pt x="84" y="47"/>
                  </a:lnTo>
                  <a:lnTo>
                    <a:pt x="84" y="48"/>
                  </a:lnTo>
                  <a:lnTo>
                    <a:pt x="84" y="47"/>
                  </a:lnTo>
                  <a:lnTo>
                    <a:pt x="86" y="45"/>
                  </a:lnTo>
                  <a:lnTo>
                    <a:pt x="86" y="45"/>
                  </a:lnTo>
                  <a:lnTo>
                    <a:pt x="87" y="44"/>
                  </a:lnTo>
                  <a:lnTo>
                    <a:pt x="88" y="45"/>
                  </a:lnTo>
                  <a:lnTo>
                    <a:pt x="89" y="45"/>
                  </a:lnTo>
                  <a:lnTo>
                    <a:pt x="91" y="45"/>
                  </a:lnTo>
                  <a:lnTo>
                    <a:pt x="93" y="44"/>
                  </a:lnTo>
                  <a:lnTo>
                    <a:pt x="92" y="45"/>
                  </a:lnTo>
                  <a:lnTo>
                    <a:pt x="93" y="44"/>
                  </a:lnTo>
                  <a:lnTo>
                    <a:pt x="96" y="45"/>
                  </a:lnTo>
                  <a:lnTo>
                    <a:pt x="97" y="45"/>
                  </a:lnTo>
                  <a:lnTo>
                    <a:pt x="99" y="47"/>
                  </a:lnTo>
                  <a:lnTo>
                    <a:pt x="99" y="48"/>
                  </a:lnTo>
                  <a:lnTo>
                    <a:pt x="99" y="48"/>
                  </a:lnTo>
                  <a:lnTo>
                    <a:pt x="99" y="49"/>
                  </a:lnTo>
                  <a:lnTo>
                    <a:pt x="100" y="47"/>
                  </a:lnTo>
                  <a:lnTo>
                    <a:pt x="101" y="47"/>
                  </a:lnTo>
                  <a:lnTo>
                    <a:pt x="103" y="45"/>
                  </a:lnTo>
                  <a:lnTo>
                    <a:pt x="105" y="47"/>
                  </a:lnTo>
                  <a:lnTo>
                    <a:pt x="107" y="48"/>
                  </a:lnTo>
                  <a:lnTo>
                    <a:pt x="110" y="47"/>
                  </a:lnTo>
                  <a:lnTo>
                    <a:pt x="114" y="47"/>
                  </a:lnTo>
                  <a:lnTo>
                    <a:pt x="118" y="48"/>
                  </a:lnTo>
                  <a:lnTo>
                    <a:pt x="121" y="47"/>
                  </a:lnTo>
                  <a:lnTo>
                    <a:pt x="121" y="49"/>
                  </a:lnTo>
                  <a:lnTo>
                    <a:pt x="125" y="48"/>
                  </a:lnTo>
                  <a:lnTo>
                    <a:pt x="127" y="48"/>
                  </a:lnTo>
                  <a:lnTo>
                    <a:pt x="130" y="48"/>
                  </a:lnTo>
                  <a:lnTo>
                    <a:pt x="133" y="49"/>
                  </a:lnTo>
                  <a:lnTo>
                    <a:pt x="135" y="49"/>
                  </a:lnTo>
                  <a:lnTo>
                    <a:pt x="135" y="52"/>
                  </a:lnTo>
                  <a:lnTo>
                    <a:pt x="137" y="52"/>
                  </a:lnTo>
                  <a:lnTo>
                    <a:pt x="137" y="51"/>
                  </a:lnTo>
                  <a:lnTo>
                    <a:pt x="138" y="49"/>
                  </a:lnTo>
                  <a:lnTo>
                    <a:pt x="139" y="49"/>
                  </a:lnTo>
                  <a:lnTo>
                    <a:pt x="139" y="49"/>
                  </a:lnTo>
                  <a:lnTo>
                    <a:pt x="141" y="49"/>
                  </a:lnTo>
                  <a:lnTo>
                    <a:pt x="142" y="51"/>
                  </a:lnTo>
                  <a:lnTo>
                    <a:pt x="142" y="51"/>
                  </a:lnTo>
                  <a:lnTo>
                    <a:pt x="143" y="49"/>
                  </a:lnTo>
                  <a:lnTo>
                    <a:pt x="144" y="49"/>
                  </a:lnTo>
                  <a:lnTo>
                    <a:pt x="146" y="49"/>
                  </a:lnTo>
                  <a:lnTo>
                    <a:pt x="147" y="51"/>
                  </a:lnTo>
                  <a:lnTo>
                    <a:pt x="150" y="51"/>
                  </a:lnTo>
                  <a:lnTo>
                    <a:pt x="148" y="51"/>
                  </a:lnTo>
                  <a:lnTo>
                    <a:pt x="150" y="52"/>
                  </a:lnTo>
                  <a:lnTo>
                    <a:pt x="150" y="52"/>
                  </a:lnTo>
                  <a:lnTo>
                    <a:pt x="151" y="52"/>
                  </a:lnTo>
                  <a:lnTo>
                    <a:pt x="151" y="52"/>
                  </a:lnTo>
                  <a:lnTo>
                    <a:pt x="152" y="51"/>
                  </a:lnTo>
                  <a:lnTo>
                    <a:pt x="152" y="49"/>
                  </a:lnTo>
                  <a:lnTo>
                    <a:pt x="154" y="51"/>
                  </a:lnTo>
                  <a:lnTo>
                    <a:pt x="155" y="51"/>
                  </a:lnTo>
                  <a:lnTo>
                    <a:pt x="158" y="51"/>
                  </a:lnTo>
                  <a:lnTo>
                    <a:pt x="159" y="51"/>
                  </a:lnTo>
                  <a:lnTo>
                    <a:pt x="160" y="52"/>
                  </a:lnTo>
                  <a:lnTo>
                    <a:pt x="160" y="51"/>
                  </a:lnTo>
                  <a:lnTo>
                    <a:pt x="161" y="49"/>
                  </a:lnTo>
                  <a:lnTo>
                    <a:pt x="163" y="51"/>
                  </a:lnTo>
                  <a:lnTo>
                    <a:pt x="164" y="51"/>
                  </a:lnTo>
                  <a:lnTo>
                    <a:pt x="165" y="51"/>
                  </a:lnTo>
                  <a:lnTo>
                    <a:pt x="167" y="51"/>
                  </a:lnTo>
                  <a:lnTo>
                    <a:pt x="167" y="51"/>
                  </a:lnTo>
                  <a:lnTo>
                    <a:pt x="167" y="52"/>
                  </a:lnTo>
                  <a:lnTo>
                    <a:pt x="168" y="52"/>
                  </a:lnTo>
                  <a:lnTo>
                    <a:pt x="168" y="52"/>
                  </a:lnTo>
                  <a:lnTo>
                    <a:pt x="168" y="51"/>
                  </a:lnTo>
                  <a:lnTo>
                    <a:pt x="171" y="51"/>
                  </a:lnTo>
                  <a:lnTo>
                    <a:pt x="173" y="51"/>
                  </a:lnTo>
                  <a:lnTo>
                    <a:pt x="176" y="52"/>
                  </a:lnTo>
                  <a:lnTo>
                    <a:pt x="179" y="53"/>
                  </a:lnTo>
                  <a:lnTo>
                    <a:pt x="185" y="52"/>
                  </a:lnTo>
                  <a:lnTo>
                    <a:pt x="190" y="52"/>
                  </a:lnTo>
                  <a:lnTo>
                    <a:pt x="196" y="52"/>
                  </a:lnTo>
                  <a:lnTo>
                    <a:pt x="196" y="53"/>
                  </a:lnTo>
                  <a:lnTo>
                    <a:pt x="197" y="52"/>
                  </a:lnTo>
                  <a:lnTo>
                    <a:pt x="198" y="53"/>
                  </a:lnTo>
                  <a:lnTo>
                    <a:pt x="199" y="53"/>
                  </a:lnTo>
                  <a:lnTo>
                    <a:pt x="201" y="53"/>
                  </a:lnTo>
                  <a:lnTo>
                    <a:pt x="202" y="52"/>
                  </a:lnTo>
                  <a:lnTo>
                    <a:pt x="202" y="52"/>
                  </a:lnTo>
                  <a:lnTo>
                    <a:pt x="203" y="53"/>
                  </a:lnTo>
                  <a:lnTo>
                    <a:pt x="203" y="53"/>
                  </a:lnTo>
                  <a:lnTo>
                    <a:pt x="205" y="53"/>
                  </a:lnTo>
                  <a:lnTo>
                    <a:pt x="206" y="53"/>
                  </a:lnTo>
                  <a:lnTo>
                    <a:pt x="207" y="55"/>
                  </a:lnTo>
                  <a:lnTo>
                    <a:pt x="209" y="53"/>
                  </a:lnTo>
                  <a:lnTo>
                    <a:pt x="210" y="55"/>
                  </a:lnTo>
                  <a:lnTo>
                    <a:pt x="213" y="55"/>
                  </a:lnTo>
                  <a:lnTo>
                    <a:pt x="214" y="55"/>
                  </a:lnTo>
                  <a:lnTo>
                    <a:pt x="215" y="55"/>
                  </a:lnTo>
                  <a:lnTo>
                    <a:pt x="215" y="55"/>
                  </a:lnTo>
                  <a:lnTo>
                    <a:pt x="214" y="56"/>
                  </a:lnTo>
                  <a:lnTo>
                    <a:pt x="215" y="56"/>
                  </a:lnTo>
                  <a:lnTo>
                    <a:pt x="215" y="56"/>
                  </a:lnTo>
                  <a:lnTo>
                    <a:pt x="216" y="55"/>
                  </a:lnTo>
                  <a:lnTo>
                    <a:pt x="216" y="55"/>
                  </a:lnTo>
                  <a:lnTo>
                    <a:pt x="216" y="56"/>
                  </a:lnTo>
                  <a:lnTo>
                    <a:pt x="218" y="56"/>
                  </a:lnTo>
                  <a:lnTo>
                    <a:pt x="218" y="55"/>
                  </a:lnTo>
                  <a:lnTo>
                    <a:pt x="216" y="55"/>
                  </a:lnTo>
                  <a:lnTo>
                    <a:pt x="220" y="55"/>
                  </a:lnTo>
                  <a:lnTo>
                    <a:pt x="224" y="55"/>
                  </a:lnTo>
                  <a:lnTo>
                    <a:pt x="228" y="53"/>
                  </a:lnTo>
                  <a:lnTo>
                    <a:pt x="232" y="53"/>
                  </a:lnTo>
                  <a:lnTo>
                    <a:pt x="233" y="55"/>
                  </a:lnTo>
                  <a:lnTo>
                    <a:pt x="235" y="56"/>
                  </a:lnTo>
                  <a:lnTo>
                    <a:pt x="235" y="56"/>
                  </a:lnTo>
                  <a:lnTo>
                    <a:pt x="235" y="57"/>
                  </a:lnTo>
                  <a:lnTo>
                    <a:pt x="235" y="57"/>
                  </a:lnTo>
                  <a:lnTo>
                    <a:pt x="236" y="56"/>
                  </a:lnTo>
                  <a:lnTo>
                    <a:pt x="236" y="56"/>
                  </a:lnTo>
                  <a:lnTo>
                    <a:pt x="236" y="56"/>
                  </a:lnTo>
                  <a:lnTo>
                    <a:pt x="236" y="56"/>
                  </a:lnTo>
                  <a:lnTo>
                    <a:pt x="237" y="56"/>
                  </a:lnTo>
                  <a:lnTo>
                    <a:pt x="237" y="57"/>
                  </a:lnTo>
                  <a:lnTo>
                    <a:pt x="237" y="58"/>
                  </a:lnTo>
                  <a:lnTo>
                    <a:pt x="239" y="57"/>
                  </a:lnTo>
                  <a:lnTo>
                    <a:pt x="239" y="56"/>
                  </a:lnTo>
                  <a:lnTo>
                    <a:pt x="239" y="56"/>
                  </a:lnTo>
                  <a:lnTo>
                    <a:pt x="239" y="56"/>
                  </a:lnTo>
                  <a:lnTo>
                    <a:pt x="239" y="55"/>
                  </a:lnTo>
                  <a:lnTo>
                    <a:pt x="240" y="56"/>
                  </a:lnTo>
                  <a:lnTo>
                    <a:pt x="241" y="57"/>
                  </a:lnTo>
                  <a:lnTo>
                    <a:pt x="243" y="57"/>
                  </a:lnTo>
                  <a:lnTo>
                    <a:pt x="244" y="56"/>
                  </a:lnTo>
                  <a:lnTo>
                    <a:pt x="244" y="57"/>
                  </a:lnTo>
                  <a:lnTo>
                    <a:pt x="245" y="56"/>
                  </a:lnTo>
                  <a:lnTo>
                    <a:pt x="247" y="55"/>
                  </a:lnTo>
                  <a:lnTo>
                    <a:pt x="248" y="55"/>
                  </a:lnTo>
                  <a:lnTo>
                    <a:pt x="249" y="52"/>
                  </a:lnTo>
                  <a:lnTo>
                    <a:pt x="266" y="49"/>
                  </a:lnTo>
                  <a:lnTo>
                    <a:pt x="282" y="45"/>
                  </a:lnTo>
                  <a:lnTo>
                    <a:pt x="299" y="43"/>
                  </a:lnTo>
                  <a:lnTo>
                    <a:pt x="315" y="40"/>
                  </a:lnTo>
                  <a:lnTo>
                    <a:pt x="316" y="41"/>
                  </a:lnTo>
                  <a:lnTo>
                    <a:pt x="317" y="41"/>
                  </a:lnTo>
                  <a:lnTo>
                    <a:pt x="319" y="41"/>
                  </a:lnTo>
                  <a:lnTo>
                    <a:pt x="320" y="40"/>
                  </a:lnTo>
                  <a:lnTo>
                    <a:pt x="320" y="41"/>
                  </a:lnTo>
                  <a:lnTo>
                    <a:pt x="320" y="41"/>
                  </a:lnTo>
                  <a:lnTo>
                    <a:pt x="320" y="40"/>
                  </a:lnTo>
                  <a:lnTo>
                    <a:pt x="321" y="40"/>
                  </a:lnTo>
                  <a:lnTo>
                    <a:pt x="321" y="40"/>
                  </a:lnTo>
                  <a:lnTo>
                    <a:pt x="321" y="39"/>
                  </a:lnTo>
                  <a:lnTo>
                    <a:pt x="325" y="38"/>
                  </a:lnTo>
                  <a:lnTo>
                    <a:pt x="329" y="36"/>
                  </a:lnTo>
                  <a:lnTo>
                    <a:pt x="332" y="35"/>
                  </a:lnTo>
                  <a:lnTo>
                    <a:pt x="332" y="35"/>
                  </a:lnTo>
                  <a:lnTo>
                    <a:pt x="332" y="36"/>
                  </a:lnTo>
                  <a:lnTo>
                    <a:pt x="333" y="36"/>
                  </a:lnTo>
                  <a:lnTo>
                    <a:pt x="333" y="35"/>
                  </a:lnTo>
                  <a:lnTo>
                    <a:pt x="333" y="35"/>
                  </a:lnTo>
                  <a:lnTo>
                    <a:pt x="333" y="34"/>
                  </a:lnTo>
                  <a:lnTo>
                    <a:pt x="333" y="32"/>
                  </a:lnTo>
                  <a:lnTo>
                    <a:pt x="341" y="28"/>
                  </a:lnTo>
                  <a:lnTo>
                    <a:pt x="350" y="24"/>
                  </a:lnTo>
                  <a:lnTo>
                    <a:pt x="358" y="20"/>
                  </a:lnTo>
                  <a:lnTo>
                    <a:pt x="359" y="19"/>
                  </a:lnTo>
                  <a:lnTo>
                    <a:pt x="360" y="17"/>
                  </a:lnTo>
                  <a:lnTo>
                    <a:pt x="362" y="15"/>
                  </a:lnTo>
                  <a:lnTo>
                    <a:pt x="366" y="13"/>
                  </a:lnTo>
                  <a:lnTo>
                    <a:pt x="370" y="9"/>
                  </a:lnTo>
                  <a:lnTo>
                    <a:pt x="372" y="5"/>
                  </a:lnTo>
                  <a:lnTo>
                    <a:pt x="372"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57"/>
            <p:cNvSpPr>
              <a:spLocks noEditPoints="1"/>
            </p:cNvSpPr>
            <p:nvPr/>
          </p:nvSpPr>
          <p:spPr bwMode="auto">
            <a:xfrm>
              <a:off x="9756320" y="4177884"/>
              <a:ext cx="502971" cy="797455"/>
            </a:xfrm>
            <a:custGeom>
              <a:avLst/>
              <a:gdLst>
                <a:gd name="T0" fmla="*/ 15 w 193"/>
                <a:gd name="T1" fmla="*/ 5 h 306"/>
                <a:gd name="T2" fmla="*/ 13 w 193"/>
                <a:gd name="T3" fmla="*/ 42 h 306"/>
                <a:gd name="T4" fmla="*/ 15 w 193"/>
                <a:gd name="T5" fmla="*/ 52 h 306"/>
                <a:gd name="T6" fmla="*/ 18 w 193"/>
                <a:gd name="T7" fmla="*/ 73 h 306"/>
                <a:gd name="T8" fmla="*/ 21 w 193"/>
                <a:gd name="T9" fmla="*/ 82 h 306"/>
                <a:gd name="T10" fmla="*/ 21 w 193"/>
                <a:gd name="T11" fmla="*/ 98 h 306"/>
                <a:gd name="T12" fmla="*/ 22 w 193"/>
                <a:gd name="T13" fmla="*/ 112 h 306"/>
                <a:gd name="T14" fmla="*/ 23 w 193"/>
                <a:gd name="T15" fmla="*/ 119 h 306"/>
                <a:gd name="T16" fmla="*/ 26 w 193"/>
                <a:gd name="T17" fmla="*/ 132 h 306"/>
                <a:gd name="T18" fmla="*/ 25 w 193"/>
                <a:gd name="T19" fmla="*/ 138 h 306"/>
                <a:gd name="T20" fmla="*/ 34 w 193"/>
                <a:gd name="T21" fmla="*/ 146 h 306"/>
                <a:gd name="T22" fmla="*/ 36 w 193"/>
                <a:gd name="T23" fmla="*/ 153 h 306"/>
                <a:gd name="T24" fmla="*/ 43 w 193"/>
                <a:gd name="T25" fmla="*/ 163 h 306"/>
                <a:gd name="T26" fmla="*/ 47 w 193"/>
                <a:gd name="T27" fmla="*/ 173 h 306"/>
                <a:gd name="T28" fmla="*/ 49 w 193"/>
                <a:gd name="T29" fmla="*/ 176 h 306"/>
                <a:gd name="T30" fmla="*/ 52 w 193"/>
                <a:gd name="T31" fmla="*/ 182 h 306"/>
                <a:gd name="T32" fmla="*/ 56 w 193"/>
                <a:gd name="T33" fmla="*/ 191 h 306"/>
                <a:gd name="T34" fmla="*/ 60 w 193"/>
                <a:gd name="T35" fmla="*/ 197 h 306"/>
                <a:gd name="T36" fmla="*/ 63 w 193"/>
                <a:gd name="T37" fmla="*/ 201 h 306"/>
                <a:gd name="T38" fmla="*/ 66 w 193"/>
                <a:gd name="T39" fmla="*/ 212 h 306"/>
                <a:gd name="T40" fmla="*/ 70 w 193"/>
                <a:gd name="T41" fmla="*/ 213 h 306"/>
                <a:gd name="T42" fmla="*/ 72 w 193"/>
                <a:gd name="T43" fmla="*/ 221 h 306"/>
                <a:gd name="T44" fmla="*/ 77 w 193"/>
                <a:gd name="T45" fmla="*/ 224 h 306"/>
                <a:gd name="T46" fmla="*/ 77 w 193"/>
                <a:gd name="T47" fmla="*/ 226 h 306"/>
                <a:gd name="T48" fmla="*/ 85 w 193"/>
                <a:gd name="T49" fmla="*/ 230 h 306"/>
                <a:gd name="T50" fmla="*/ 90 w 193"/>
                <a:gd name="T51" fmla="*/ 237 h 306"/>
                <a:gd name="T52" fmla="*/ 95 w 193"/>
                <a:gd name="T53" fmla="*/ 245 h 306"/>
                <a:gd name="T54" fmla="*/ 103 w 193"/>
                <a:gd name="T55" fmla="*/ 248 h 306"/>
                <a:gd name="T56" fmla="*/ 116 w 193"/>
                <a:gd name="T57" fmla="*/ 258 h 306"/>
                <a:gd name="T58" fmla="*/ 120 w 193"/>
                <a:gd name="T59" fmla="*/ 262 h 306"/>
                <a:gd name="T60" fmla="*/ 117 w 193"/>
                <a:gd name="T61" fmla="*/ 271 h 306"/>
                <a:gd name="T62" fmla="*/ 123 w 193"/>
                <a:gd name="T63" fmla="*/ 267 h 306"/>
                <a:gd name="T64" fmla="*/ 129 w 193"/>
                <a:gd name="T65" fmla="*/ 264 h 306"/>
                <a:gd name="T66" fmla="*/ 132 w 193"/>
                <a:gd name="T67" fmla="*/ 268 h 306"/>
                <a:gd name="T68" fmla="*/ 136 w 193"/>
                <a:gd name="T69" fmla="*/ 269 h 306"/>
                <a:gd name="T70" fmla="*/ 140 w 193"/>
                <a:gd name="T71" fmla="*/ 269 h 306"/>
                <a:gd name="T72" fmla="*/ 141 w 193"/>
                <a:gd name="T73" fmla="*/ 272 h 306"/>
                <a:gd name="T74" fmla="*/ 145 w 193"/>
                <a:gd name="T75" fmla="*/ 280 h 306"/>
                <a:gd name="T76" fmla="*/ 149 w 193"/>
                <a:gd name="T77" fmla="*/ 280 h 306"/>
                <a:gd name="T78" fmla="*/ 152 w 193"/>
                <a:gd name="T79" fmla="*/ 280 h 306"/>
                <a:gd name="T80" fmla="*/ 155 w 193"/>
                <a:gd name="T81" fmla="*/ 280 h 306"/>
                <a:gd name="T82" fmla="*/ 155 w 193"/>
                <a:gd name="T83" fmla="*/ 281 h 306"/>
                <a:gd name="T84" fmla="*/ 163 w 193"/>
                <a:gd name="T85" fmla="*/ 281 h 306"/>
                <a:gd name="T86" fmla="*/ 158 w 193"/>
                <a:gd name="T87" fmla="*/ 288 h 306"/>
                <a:gd name="T88" fmla="*/ 167 w 193"/>
                <a:gd name="T89" fmla="*/ 290 h 306"/>
                <a:gd name="T90" fmla="*/ 179 w 193"/>
                <a:gd name="T91" fmla="*/ 293 h 306"/>
                <a:gd name="T92" fmla="*/ 184 w 193"/>
                <a:gd name="T93" fmla="*/ 298 h 306"/>
                <a:gd name="T94" fmla="*/ 192 w 193"/>
                <a:gd name="T95" fmla="*/ 301 h 306"/>
                <a:gd name="T96" fmla="*/ 188 w 193"/>
                <a:gd name="T97" fmla="*/ 305 h 306"/>
                <a:gd name="T98" fmla="*/ 183 w 193"/>
                <a:gd name="T99" fmla="*/ 301 h 306"/>
                <a:gd name="T100" fmla="*/ 165 w 193"/>
                <a:gd name="T101" fmla="*/ 301 h 306"/>
                <a:gd name="T102" fmla="*/ 145 w 193"/>
                <a:gd name="T103" fmla="*/ 293 h 306"/>
                <a:gd name="T104" fmla="*/ 131 w 193"/>
                <a:gd name="T105" fmla="*/ 286 h 306"/>
                <a:gd name="T106" fmla="*/ 98 w 193"/>
                <a:gd name="T107" fmla="*/ 271 h 306"/>
                <a:gd name="T108" fmla="*/ 85 w 193"/>
                <a:gd name="T109" fmla="*/ 260 h 306"/>
                <a:gd name="T110" fmla="*/ 73 w 193"/>
                <a:gd name="T111" fmla="*/ 251 h 306"/>
                <a:gd name="T112" fmla="*/ 61 w 193"/>
                <a:gd name="T113" fmla="*/ 235 h 306"/>
                <a:gd name="T114" fmla="*/ 44 w 193"/>
                <a:gd name="T115" fmla="*/ 212 h 306"/>
                <a:gd name="T116" fmla="*/ 40 w 193"/>
                <a:gd name="T117" fmla="*/ 197 h 306"/>
                <a:gd name="T118" fmla="*/ 31 w 193"/>
                <a:gd name="T119" fmla="*/ 179 h 306"/>
                <a:gd name="T120" fmla="*/ 30 w 193"/>
                <a:gd name="T121" fmla="*/ 171 h 306"/>
                <a:gd name="T122" fmla="*/ 6 w 193"/>
                <a:gd name="T123" fmla="*/ 87 h 306"/>
                <a:gd name="T124" fmla="*/ 0 w 193"/>
                <a:gd name="T125" fmla="*/ 5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3" h="306">
                  <a:moveTo>
                    <a:pt x="36" y="153"/>
                  </a:moveTo>
                  <a:lnTo>
                    <a:pt x="36" y="153"/>
                  </a:lnTo>
                  <a:lnTo>
                    <a:pt x="36" y="153"/>
                  </a:lnTo>
                  <a:lnTo>
                    <a:pt x="36" y="153"/>
                  </a:lnTo>
                  <a:close/>
                  <a:moveTo>
                    <a:pt x="36" y="153"/>
                  </a:moveTo>
                  <a:lnTo>
                    <a:pt x="36" y="153"/>
                  </a:lnTo>
                  <a:lnTo>
                    <a:pt x="36" y="153"/>
                  </a:lnTo>
                  <a:lnTo>
                    <a:pt x="36" y="153"/>
                  </a:lnTo>
                  <a:lnTo>
                    <a:pt x="36" y="153"/>
                  </a:lnTo>
                  <a:close/>
                  <a:moveTo>
                    <a:pt x="8" y="0"/>
                  </a:moveTo>
                  <a:lnTo>
                    <a:pt x="9" y="0"/>
                  </a:lnTo>
                  <a:lnTo>
                    <a:pt x="10" y="1"/>
                  </a:lnTo>
                  <a:lnTo>
                    <a:pt x="13" y="2"/>
                  </a:lnTo>
                  <a:lnTo>
                    <a:pt x="14" y="4"/>
                  </a:lnTo>
                  <a:lnTo>
                    <a:pt x="15" y="5"/>
                  </a:lnTo>
                  <a:lnTo>
                    <a:pt x="17" y="8"/>
                  </a:lnTo>
                  <a:lnTo>
                    <a:pt x="17" y="10"/>
                  </a:lnTo>
                  <a:lnTo>
                    <a:pt x="17" y="13"/>
                  </a:lnTo>
                  <a:lnTo>
                    <a:pt x="17" y="17"/>
                  </a:lnTo>
                  <a:lnTo>
                    <a:pt x="17" y="19"/>
                  </a:lnTo>
                  <a:lnTo>
                    <a:pt x="17" y="22"/>
                  </a:lnTo>
                  <a:lnTo>
                    <a:pt x="17" y="22"/>
                  </a:lnTo>
                  <a:lnTo>
                    <a:pt x="15" y="22"/>
                  </a:lnTo>
                  <a:lnTo>
                    <a:pt x="15" y="22"/>
                  </a:lnTo>
                  <a:lnTo>
                    <a:pt x="15" y="22"/>
                  </a:lnTo>
                  <a:lnTo>
                    <a:pt x="17" y="26"/>
                  </a:lnTo>
                  <a:lnTo>
                    <a:pt x="17" y="30"/>
                  </a:lnTo>
                  <a:lnTo>
                    <a:pt x="17" y="34"/>
                  </a:lnTo>
                  <a:lnTo>
                    <a:pt x="14" y="38"/>
                  </a:lnTo>
                  <a:lnTo>
                    <a:pt x="13" y="42"/>
                  </a:lnTo>
                  <a:lnTo>
                    <a:pt x="11" y="40"/>
                  </a:lnTo>
                  <a:lnTo>
                    <a:pt x="11" y="42"/>
                  </a:lnTo>
                  <a:lnTo>
                    <a:pt x="13" y="43"/>
                  </a:lnTo>
                  <a:lnTo>
                    <a:pt x="14" y="44"/>
                  </a:lnTo>
                  <a:lnTo>
                    <a:pt x="13" y="44"/>
                  </a:lnTo>
                  <a:lnTo>
                    <a:pt x="11" y="44"/>
                  </a:lnTo>
                  <a:lnTo>
                    <a:pt x="13" y="46"/>
                  </a:lnTo>
                  <a:lnTo>
                    <a:pt x="13" y="46"/>
                  </a:lnTo>
                  <a:lnTo>
                    <a:pt x="13" y="47"/>
                  </a:lnTo>
                  <a:lnTo>
                    <a:pt x="14" y="47"/>
                  </a:lnTo>
                  <a:lnTo>
                    <a:pt x="13" y="48"/>
                  </a:lnTo>
                  <a:lnTo>
                    <a:pt x="11" y="48"/>
                  </a:lnTo>
                  <a:lnTo>
                    <a:pt x="13" y="49"/>
                  </a:lnTo>
                  <a:lnTo>
                    <a:pt x="15" y="49"/>
                  </a:lnTo>
                  <a:lnTo>
                    <a:pt x="15" y="52"/>
                  </a:lnTo>
                  <a:lnTo>
                    <a:pt x="15" y="53"/>
                  </a:lnTo>
                  <a:lnTo>
                    <a:pt x="14" y="55"/>
                  </a:lnTo>
                  <a:lnTo>
                    <a:pt x="15" y="56"/>
                  </a:lnTo>
                  <a:lnTo>
                    <a:pt x="15" y="56"/>
                  </a:lnTo>
                  <a:lnTo>
                    <a:pt x="14" y="56"/>
                  </a:lnTo>
                  <a:lnTo>
                    <a:pt x="15" y="59"/>
                  </a:lnTo>
                  <a:lnTo>
                    <a:pt x="17" y="63"/>
                  </a:lnTo>
                  <a:lnTo>
                    <a:pt x="18" y="66"/>
                  </a:lnTo>
                  <a:lnTo>
                    <a:pt x="18" y="70"/>
                  </a:lnTo>
                  <a:lnTo>
                    <a:pt x="17" y="70"/>
                  </a:lnTo>
                  <a:lnTo>
                    <a:pt x="15" y="70"/>
                  </a:lnTo>
                  <a:lnTo>
                    <a:pt x="17" y="70"/>
                  </a:lnTo>
                  <a:lnTo>
                    <a:pt x="18" y="72"/>
                  </a:lnTo>
                  <a:lnTo>
                    <a:pt x="18" y="73"/>
                  </a:lnTo>
                  <a:lnTo>
                    <a:pt x="18" y="73"/>
                  </a:lnTo>
                  <a:lnTo>
                    <a:pt x="19" y="74"/>
                  </a:lnTo>
                  <a:lnTo>
                    <a:pt x="19" y="76"/>
                  </a:lnTo>
                  <a:lnTo>
                    <a:pt x="19" y="76"/>
                  </a:lnTo>
                  <a:lnTo>
                    <a:pt x="19" y="76"/>
                  </a:lnTo>
                  <a:lnTo>
                    <a:pt x="21" y="77"/>
                  </a:lnTo>
                  <a:lnTo>
                    <a:pt x="19" y="77"/>
                  </a:lnTo>
                  <a:lnTo>
                    <a:pt x="19" y="78"/>
                  </a:lnTo>
                  <a:lnTo>
                    <a:pt x="21" y="78"/>
                  </a:lnTo>
                  <a:lnTo>
                    <a:pt x="19" y="80"/>
                  </a:lnTo>
                  <a:lnTo>
                    <a:pt x="21" y="80"/>
                  </a:lnTo>
                  <a:lnTo>
                    <a:pt x="21" y="80"/>
                  </a:lnTo>
                  <a:lnTo>
                    <a:pt x="19" y="81"/>
                  </a:lnTo>
                  <a:lnTo>
                    <a:pt x="19" y="81"/>
                  </a:lnTo>
                  <a:lnTo>
                    <a:pt x="19" y="82"/>
                  </a:lnTo>
                  <a:lnTo>
                    <a:pt x="21" y="82"/>
                  </a:lnTo>
                  <a:lnTo>
                    <a:pt x="21" y="82"/>
                  </a:lnTo>
                  <a:lnTo>
                    <a:pt x="19" y="84"/>
                  </a:lnTo>
                  <a:lnTo>
                    <a:pt x="19" y="84"/>
                  </a:lnTo>
                  <a:lnTo>
                    <a:pt x="19" y="84"/>
                  </a:lnTo>
                  <a:lnTo>
                    <a:pt x="19" y="85"/>
                  </a:lnTo>
                  <a:lnTo>
                    <a:pt x="21" y="86"/>
                  </a:lnTo>
                  <a:lnTo>
                    <a:pt x="21" y="86"/>
                  </a:lnTo>
                  <a:lnTo>
                    <a:pt x="22" y="86"/>
                  </a:lnTo>
                  <a:lnTo>
                    <a:pt x="21" y="87"/>
                  </a:lnTo>
                  <a:lnTo>
                    <a:pt x="21" y="86"/>
                  </a:lnTo>
                  <a:lnTo>
                    <a:pt x="19" y="86"/>
                  </a:lnTo>
                  <a:lnTo>
                    <a:pt x="19" y="86"/>
                  </a:lnTo>
                  <a:lnTo>
                    <a:pt x="18" y="86"/>
                  </a:lnTo>
                  <a:lnTo>
                    <a:pt x="21" y="93"/>
                  </a:lnTo>
                  <a:lnTo>
                    <a:pt x="21" y="98"/>
                  </a:lnTo>
                  <a:lnTo>
                    <a:pt x="22" y="104"/>
                  </a:lnTo>
                  <a:lnTo>
                    <a:pt x="21" y="106"/>
                  </a:lnTo>
                  <a:lnTo>
                    <a:pt x="21" y="106"/>
                  </a:lnTo>
                  <a:lnTo>
                    <a:pt x="21" y="107"/>
                  </a:lnTo>
                  <a:lnTo>
                    <a:pt x="22" y="107"/>
                  </a:lnTo>
                  <a:lnTo>
                    <a:pt x="22" y="108"/>
                  </a:lnTo>
                  <a:lnTo>
                    <a:pt x="22" y="108"/>
                  </a:lnTo>
                  <a:lnTo>
                    <a:pt x="22" y="108"/>
                  </a:lnTo>
                  <a:lnTo>
                    <a:pt x="21" y="110"/>
                  </a:lnTo>
                  <a:lnTo>
                    <a:pt x="21" y="110"/>
                  </a:lnTo>
                  <a:lnTo>
                    <a:pt x="22" y="110"/>
                  </a:lnTo>
                  <a:lnTo>
                    <a:pt x="23" y="111"/>
                  </a:lnTo>
                  <a:lnTo>
                    <a:pt x="23" y="111"/>
                  </a:lnTo>
                  <a:lnTo>
                    <a:pt x="21" y="111"/>
                  </a:lnTo>
                  <a:lnTo>
                    <a:pt x="22" y="112"/>
                  </a:lnTo>
                  <a:lnTo>
                    <a:pt x="23" y="114"/>
                  </a:lnTo>
                  <a:lnTo>
                    <a:pt x="23" y="115"/>
                  </a:lnTo>
                  <a:lnTo>
                    <a:pt x="23" y="115"/>
                  </a:lnTo>
                  <a:lnTo>
                    <a:pt x="22" y="115"/>
                  </a:lnTo>
                  <a:lnTo>
                    <a:pt x="23" y="115"/>
                  </a:lnTo>
                  <a:lnTo>
                    <a:pt x="23" y="116"/>
                  </a:lnTo>
                  <a:lnTo>
                    <a:pt x="23" y="118"/>
                  </a:lnTo>
                  <a:lnTo>
                    <a:pt x="23" y="118"/>
                  </a:lnTo>
                  <a:lnTo>
                    <a:pt x="22" y="118"/>
                  </a:lnTo>
                  <a:lnTo>
                    <a:pt x="22" y="119"/>
                  </a:lnTo>
                  <a:lnTo>
                    <a:pt x="23" y="119"/>
                  </a:lnTo>
                  <a:lnTo>
                    <a:pt x="23" y="119"/>
                  </a:lnTo>
                  <a:lnTo>
                    <a:pt x="25" y="119"/>
                  </a:lnTo>
                  <a:lnTo>
                    <a:pt x="25" y="119"/>
                  </a:lnTo>
                  <a:lnTo>
                    <a:pt x="23" y="119"/>
                  </a:lnTo>
                  <a:lnTo>
                    <a:pt x="23" y="119"/>
                  </a:lnTo>
                  <a:lnTo>
                    <a:pt x="25" y="120"/>
                  </a:lnTo>
                  <a:lnTo>
                    <a:pt x="26" y="121"/>
                  </a:lnTo>
                  <a:lnTo>
                    <a:pt x="26" y="123"/>
                  </a:lnTo>
                  <a:lnTo>
                    <a:pt x="27" y="124"/>
                  </a:lnTo>
                  <a:lnTo>
                    <a:pt x="26" y="124"/>
                  </a:lnTo>
                  <a:lnTo>
                    <a:pt x="26" y="124"/>
                  </a:lnTo>
                  <a:lnTo>
                    <a:pt x="26" y="125"/>
                  </a:lnTo>
                  <a:lnTo>
                    <a:pt x="27" y="128"/>
                  </a:lnTo>
                  <a:lnTo>
                    <a:pt x="27" y="129"/>
                  </a:lnTo>
                  <a:lnTo>
                    <a:pt x="27" y="129"/>
                  </a:lnTo>
                  <a:lnTo>
                    <a:pt x="26" y="131"/>
                  </a:lnTo>
                  <a:lnTo>
                    <a:pt x="25" y="131"/>
                  </a:lnTo>
                  <a:lnTo>
                    <a:pt x="26" y="132"/>
                  </a:lnTo>
                  <a:lnTo>
                    <a:pt x="26" y="132"/>
                  </a:lnTo>
                  <a:lnTo>
                    <a:pt x="27" y="132"/>
                  </a:lnTo>
                  <a:lnTo>
                    <a:pt x="27" y="132"/>
                  </a:lnTo>
                  <a:lnTo>
                    <a:pt x="28" y="133"/>
                  </a:lnTo>
                  <a:lnTo>
                    <a:pt x="30" y="132"/>
                  </a:lnTo>
                  <a:lnTo>
                    <a:pt x="30" y="135"/>
                  </a:lnTo>
                  <a:lnTo>
                    <a:pt x="30" y="136"/>
                  </a:lnTo>
                  <a:lnTo>
                    <a:pt x="31" y="137"/>
                  </a:lnTo>
                  <a:lnTo>
                    <a:pt x="30" y="137"/>
                  </a:lnTo>
                  <a:lnTo>
                    <a:pt x="28" y="137"/>
                  </a:lnTo>
                  <a:lnTo>
                    <a:pt x="27" y="138"/>
                  </a:lnTo>
                  <a:lnTo>
                    <a:pt x="27" y="137"/>
                  </a:lnTo>
                  <a:lnTo>
                    <a:pt x="26" y="138"/>
                  </a:lnTo>
                  <a:lnTo>
                    <a:pt x="25" y="138"/>
                  </a:lnTo>
                  <a:lnTo>
                    <a:pt x="25" y="138"/>
                  </a:lnTo>
                  <a:lnTo>
                    <a:pt x="25" y="138"/>
                  </a:lnTo>
                  <a:lnTo>
                    <a:pt x="25" y="138"/>
                  </a:lnTo>
                  <a:lnTo>
                    <a:pt x="25" y="140"/>
                  </a:lnTo>
                  <a:lnTo>
                    <a:pt x="26" y="140"/>
                  </a:lnTo>
                  <a:lnTo>
                    <a:pt x="26" y="141"/>
                  </a:lnTo>
                  <a:lnTo>
                    <a:pt x="28" y="142"/>
                  </a:lnTo>
                  <a:lnTo>
                    <a:pt x="31" y="142"/>
                  </a:lnTo>
                  <a:lnTo>
                    <a:pt x="32" y="144"/>
                  </a:lnTo>
                  <a:lnTo>
                    <a:pt x="31" y="144"/>
                  </a:lnTo>
                  <a:lnTo>
                    <a:pt x="30" y="144"/>
                  </a:lnTo>
                  <a:lnTo>
                    <a:pt x="28" y="145"/>
                  </a:lnTo>
                  <a:lnTo>
                    <a:pt x="35" y="145"/>
                  </a:lnTo>
                  <a:lnTo>
                    <a:pt x="34" y="146"/>
                  </a:lnTo>
                  <a:lnTo>
                    <a:pt x="34" y="146"/>
                  </a:lnTo>
                  <a:lnTo>
                    <a:pt x="34" y="148"/>
                  </a:lnTo>
                  <a:lnTo>
                    <a:pt x="34" y="146"/>
                  </a:lnTo>
                  <a:lnTo>
                    <a:pt x="35" y="148"/>
                  </a:lnTo>
                  <a:lnTo>
                    <a:pt x="35" y="148"/>
                  </a:lnTo>
                  <a:lnTo>
                    <a:pt x="35" y="149"/>
                  </a:lnTo>
                  <a:lnTo>
                    <a:pt x="35" y="149"/>
                  </a:lnTo>
                  <a:lnTo>
                    <a:pt x="34" y="150"/>
                  </a:lnTo>
                  <a:lnTo>
                    <a:pt x="34" y="150"/>
                  </a:lnTo>
                  <a:lnTo>
                    <a:pt x="32" y="150"/>
                  </a:lnTo>
                  <a:lnTo>
                    <a:pt x="32" y="150"/>
                  </a:lnTo>
                  <a:lnTo>
                    <a:pt x="32" y="152"/>
                  </a:lnTo>
                  <a:lnTo>
                    <a:pt x="34" y="152"/>
                  </a:lnTo>
                  <a:lnTo>
                    <a:pt x="34" y="153"/>
                  </a:lnTo>
                  <a:lnTo>
                    <a:pt x="34" y="153"/>
                  </a:lnTo>
                  <a:lnTo>
                    <a:pt x="34" y="153"/>
                  </a:lnTo>
                  <a:lnTo>
                    <a:pt x="35" y="154"/>
                  </a:lnTo>
                  <a:lnTo>
                    <a:pt x="36" y="153"/>
                  </a:lnTo>
                  <a:lnTo>
                    <a:pt x="36" y="153"/>
                  </a:lnTo>
                  <a:lnTo>
                    <a:pt x="38" y="153"/>
                  </a:lnTo>
                  <a:lnTo>
                    <a:pt x="38" y="154"/>
                  </a:lnTo>
                  <a:lnTo>
                    <a:pt x="39" y="156"/>
                  </a:lnTo>
                  <a:lnTo>
                    <a:pt x="38" y="156"/>
                  </a:lnTo>
                  <a:lnTo>
                    <a:pt x="36" y="156"/>
                  </a:lnTo>
                  <a:lnTo>
                    <a:pt x="39" y="156"/>
                  </a:lnTo>
                  <a:lnTo>
                    <a:pt x="40" y="157"/>
                  </a:lnTo>
                  <a:lnTo>
                    <a:pt x="42" y="158"/>
                  </a:lnTo>
                  <a:lnTo>
                    <a:pt x="40" y="158"/>
                  </a:lnTo>
                  <a:lnTo>
                    <a:pt x="40" y="158"/>
                  </a:lnTo>
                  <a:lnTo>
                    <a:pt x="40" y="159"/>
                  </a:lnTo>
                  <a:lnTo>
                    <a:pt x="40" y="161"/>
                  </a:lnTo>
                  <a:lnTo>
                    <a:pt x="42" y="162"/>
                  </a:lnTo>
                  <a:lnTo>
                    <a:pt x="43" y="163"/>
                  </a:lnTo>
                  <a:lnTo>
                    <a:pt x="42" y="165"/>
                  </a:lnTo>
                  <a:lnTo>
                    <a:pt x="43" y="163"/>
                  </a:lnTo>
                  <a:lnTo>
                    <a:pt x="43" y="163"/>
                  </a:lnTo>
                  <a:lnTo>
                    <a:pt x="43" y="163"/>
                  </a:lnTo>
                  <a:lnTo>
                    <a:pt x="43" y="165"/>
                  </a:lnTo>
                  <a:lnTo>
                    <a:pt x="43" y="165"/>
                  </a:lnTo>
                  <a:lnTo>
                    <a:pt x="43" y="166"/>
                  </a:lnTo>
                  <a:lnTo>
                    <a:pt x="43" y="166"/>
                  </a:lnTo>
                  <a:lnTo>
                    <a:pt x="43" y="166"/>
                  </a:lnTo>
                  <a:lnTo>
                    <a:pt x="44" y="167"/>
                  </a:lnTo>
                  <a:lnTo>
                    <a:pt x="44" y="167"/>
                  </a:lnTo>
                  <a:lnTo>
                    <a:pt x="43" y="167"/>
                  </a:lnTo>
                  <a:lnTo>
                    <a:pt x="45" y="169"/>
                  </a:lnTo>
                  <a:lnTo>
                    <a:pt x="47" y="170"/>
                  </a:lnTo>
                  <a:lnTo>
                    <a:pt x="47" y="173"/>
                  </a:lnTo>
                  <a:lnTo>
                    <a:pt x="48" y="173"/>
                  </a:lnTo>
                  <a:lnTo>
                    <a:pt x="49" y="174"/>
                  </a:lnTo>
                  <a:lnTo>
                    <a:pt x="49" y="174"/>
                  </a:lnTo>
                  <a:lnTo>
                    <a:pt x="48" y="174"/>
                  </a:lnTo>
                  <a:lnTo>
                    <a:pt x="48" y="175"/>
                  </a:lnTo>
                  <a:lnTo>
                    <a:pt x="48" y="175"/>
                  </a:lnTo>
                  <a:lnTo>
                    <a:pt x="48" y="176"/>
                  </a:lnTo>
                  <a:lnTo>
                    <a:pt x="48" y="175"/>
                  </a:lnTo>
                  <a:lnTo>
                    <a:pt x="47" y="175"/>
                  </a:lnTo>
                  <a:lnTo>
                    <a:pt x="48" y="176"/>
                  </a:lnTo>
                  <a:lnTo>
                    <a:pt x="48" y="176"/>
                  </a:lnTo>
                  <a:lnTo>
                    <a:pt x="48" y="176"/>
                  </a:lnTo>
                  <a:lnTo>
                    <a:pt x="48" y="176"/>
                  </a:lnTo>
                  <a:lnTo>
                    <a:pt x="49" y="176"/>
                  </a:lnTo>
                  <a:lnTo>
                    <a:pt x="49" y="176"/>
                  </a:lnTo>
                  <a:lnTo>
                    <a:pt x="49" y="178"/>
                  </a:lnTo>
                  <a:lnTo>
                    <a:pt x="48" y="178"/>
                  </a:lnTo>
                  <a:lnTo>
                    <a:pt x="47" y="178"/>
                  </a:lnTo>
                  <a:lnTo>
                    <a:pt x="47" y="179"/>
                  </a:lnTo>
                  <a:lnTo>
                    <a:pt x="48" y="179"/>
                  </a:lnTo>
                  <a:lnTo>
                    <a:pt x="48" y="179"/>
                  </a:lnTo>
                  <a:lnTo>
                    <a:pt x="49" y="180"/>
                  </a:lnTo>
                  <a:lnTo>
                    <a:pt x="49" y="180"/>
                  </a:lnTo>
                  <a:lnTo>
                    <a:pt x="51" y="180"/>
                  </a:lnTo>
                  <a:lnTo>
                    <a:pt x="51" y="180"/>
                  </a:lnTo>
                  <a:lnTo>
                    <a:pt x="51" y="180"/>
                  </a:lnTo>
                  <a:lnTo>
                    <a:pt x="52" y="180"/>
                  </a:lnTo>
                  <a:lnTo>
                    <a:pt x="51" y="180"/>
                  </a:lnTo>
                  <a:lnTo>
                    <a:pt x="52" y="182"/>
                  </a:lnTo>
                  <a:lnTo>
                    <a:pt x="52" y="182"/>
                  </a:lnTo>
                  <a:lnTo>
                    <a:pt x="51" y="183"/>
                  </a:lnTo>
                  <a:lnTo>
                    <a:pt x="48" y="183"/>
                  </a:lnTo>
                  <a:lnTo>
                    <a:pt x="49" y="184"/>
                  </a:lnTo>
                  <a:lnTo>
                    <a:pt x="51" y="184"/>
                  </a:lnTo>
                  <a:lnTo>
                    <a:pt x="52" y="183"/>
                  </a:lnTo>
                  <a:lnTo>
                    <a:pt x="52" y="184"/>
                  </a:lnTo>
                  <a:lnTo>
                    <a:pt x="52" y="184"/>
                  </a:lnTo>
                  <a:lnTo>
                    <a:pt x="53" y="184"/>
                  </a:lnTo>
                  <a:lnTo>
                    <a:pt x="53" y="184"/>
                  </a:lnTo>
                  <a:lnTo>
                    <a:pt x="53" y="186"/>
                  </a:lnTo>
                  <a:lnTo>
                    <a:pt x="55" y="186"/>
                  </a:lnTo>
                  <a:lnTo>
                    <a:pt x="55" y="187"/>
                  </a:lnTo>
                  <a:lnTo>
                    <a:pt x="55" y="188"/>
                  </a:lnTo>
                  <a:lnTo>
                    <a:pt x="55" y="190"/>
                  </a:lnTo>
                  <a:lnTo>
                    <a:pt x="56" y="191"/>
                  </a:lnTo>
                  <a:lnTo>
                    <a:pt x="57" y="191"/>
                  </a:lnTo>
                  <a:lnTo>
                    <a:pt x="57" y="192"/>
                  </a:lnTo>
                  <a:lnTo>
                    <a:pt x="56" y="192"/>
                  </a:lnTo>
                  <a:lnTo>
                    <a:pt x="56" y="192"/>
                  </a:lnTo>
                  <a:lnTo>
                    <a:pt x="56" y="192"/>
                  </a:lnTo>
                  <a:lnTo>
                    <a:pt x="56" y="193"/>
                  </a:lnTo>
                  <a:lnTo>
                    <a:pt x="57" y="193"/>
                  </a:lnTo>
                  <a:lnTo>
                    <a:pt x="56" y="193"/>
                  </a:lnTo>
                  <a:lnTo>
                    <a:pt x="56" y="195"/>
                  </a:lnTo>
                  <a:lnTo>
                    <a:pt x="55" y="196"/>
                  </a:lnTo>
                  <a:lnTo>
                    <a:pt x="57" y="196"/>
                  </a:lnTo>
                  <a:lnTo>
                    <a:pt x="59" y="196"/>
                  </a:lnTo>
                  <a:lnTo>
                    <a:pt x="59" y="196"/>
                  </a:lnTo>
                  <a:lnTo>
                    <a:pt x="59" y="197"/>
                  </a:lnTo>
                  <a:lnTo>
                    <a:pt x="60" y="197"/>
                  </a:lnTo>
                  <a:lnTo>
                    <a:pt x="60" y="197"/>
                  </a:lnTo>
                  <a:lnTo>
                    <a:pt x="61" y="199"/>
                  </a:lnTo>
                  <a:lnTo>
                    <a:pt x="60" y="199"/>
                  </a:lnTo>
                  <a:lnTo>
                    <a:pt x="60" y="199"/>
                  </a:lnTo>
                  <a:lnTo>
                    <a:pt x="59" y="199"/>
                  </a:lnTo>
                  <a:lnTo>
                    <a:pt x="57" y="200"/>
                  </a:lnTo>
                  <a:lnTo>
                    <a:pt x="57" y="201"/>
                  </a:lnTo>
                  <a:lnTo>
                    <a:pt x="57" y="201"/>
                  </a:lnTo>
                  <a:lnTo>
                    <a:pt x="59" y="201"/>
                  </a:lnTo>
                  <a:lnTo>
                    <a:pt x="60" y="201"/>
                  </a:lnTo>
                  <a:lnTo>
                    <a:pt x="60" y="201"/>
                  </a:lnTo>
                  <a:lnTo>
                    <a:pt x="60" y="203"/>
                  </a:lnTo>
                  <a:lnTo>
                    <a:pt x="63" y="201"/>
                  </a:lnTo>
                  <a:lnTo>
                    <a:pt x="63" y="201"/>
                  </a:lnTo>
                  <a:lnTo>
                    <a:pt x="63" y="201"/>
                  </a:lnTo>
                  <a:lnTo>
                    <a:pt x="63" y="203"/>
                  </a:lnTo>
                  <a:lnTo>
                    <a:pt x="64" y="203"/>
                  </a:lnTo>
                  <a:lnTo>
                    <a:pt x="63" y="203"/>
                  </a:lnTo>
                  <a:lnTo>
                    <a:pt x="63" y="204"/>
                  </a:lnTo>
                  <a:lnTo>
                    <a:pt x="63" y="204"/>
                  </a:lnTo>
                  <a:lnTo>
                    <a:pt x="64" y="204"/>
                  </a:lnTo>
                  <a:lnTo>
                    <a:pt x="65" y="204"/>
                  </a:lnTo>
                  <a:lnTo>
                    <a:pt x="65" y="205"/>
                  </a:lnTo>
                  <a:lnTo>
                    <a:pt x="65" y="207"/>
                  </a:lnTo>
                  <a:lnTo>
                    <a:pt x="66" y="208"/>
                  </a:lnTo>
                  <a:lnTo>
                    <a:pt x="66" y="209"/>
                  </a:lnTo>
                  <a:lnTo>
                    <a:pt x="66" y="210"/>
                  </a:lnTo>
                  <a:lnTo>
                    <a:pt x="65" y="212"/>
                  </a:lnTo>
                  <a:lnTo>
                    <a:pt x="66" y="212"/>
                  </a:lnTo>
                  <a:lnTo>
                    <a:pt x="66" y="212"/>
                  </a:lnTo>
                  <a:lnTo>
                    <a:pt x="68" y="212"/>
                  </a:lnTo>
                  <a:lnTo>
                    <a:pt x="68" y="212"/>
                  </a:lnTo>
                  <a:lnTo>
                    <a:pt x="68" y="212"/>
                  </a:lnTo>
                  <a:lnTo>
                    <a:pt x="66" y="212"/>
                  </a:lnTo>
                  <a:lnTo>
                    <a:pt x="66" y="210"/>
                  </a:lnTo>
                  <a:lnTo>
                    <a:pt x="68" y="210"/>
                  </a:lnTo>
                  <a:lnTo>
                    <a:pt x="68" y="210"/>
                  </a:lnTo>
                  <a:lnTo>
                    <a:pt x="68" y="212"/>
                  </a:lnTo>
                  <a:lnTo>
                    <a:pt x="68" y="212"/>
                  </a:lnTo>
                  <a:lnTo>
                    <a:pt x="66" y="213"/>
                  </a:lnTo>
                  <a:lnTo>
                    <a:pt x="66" y="213"/>
                  </a:lnTo>
                  <a:lnTo>
                    <a:pt x="66" y="214"/>
                  </a:lnTo>
                  <a:lnTo>
                    <a:pt x="68" y="213"/>
                  </a:lnTo>
                  <a:lnTo>
                    <a:pt x="69" y="213"/>
                  </a:lnTo>
                  <a:lnTo>
                    <a:pt x="70" y="213"/>
                  </a:lnTo>
                  <a:lnTo>
                    <a:pt x="70" y="214"/>
                  </a:lnTo>
                  <a:lnTo>
                    <a:pt x="70" y="214"/>
                  </a:lnTo>
                  <a:lnTo>
                    <a:pt x="70" y="216"/>
                  </a:lnTo>
                  <a:lnTo>
                    <a:pt x="73" y="216"/>
                  </a:lnTo>
                  <a:lnTo>
                    <a:pt x="72" y="217"/>
                  </a:lnTo>
                  <a:lnTo>
                    <a:pt x="70" y="218"/>
                  </a:lnTo>
                  <a:lnTo>
                    <a:pt x="69" y="218"/>
                  </a:lnTo>
                  <a:lnTo>
                    <a:pt x="70" y="220"/>
                  </a:lnTo>
                  <a:lnTo>
                    <a:pt x="70" y="220"/>
                  </a:lnTo>
                  <a:lnTo>
                    <a:pt x="72" y="220"/>
                  </a:lnTo>
                  <a:lnTo>
                    <a:pt x="70" y="221"/>
                  </a:lnTo>
                  <a:lnTo>
                    <a:pt x="72" y="221"/>
                  </a:lnTo>
                  <a:lnTo>
                    <a:pt x="72" y="221"/>
                  </a:lnTo>
                  <a:lnTo>
                    <a:pt x="73" y="221"/>
                  </a:lnTo>
                  <a:lnTo>
                    <a:pt x="72" y="221"/>
                  </a:lnTo>
                  <a:lnTo>
                    <a:pt x="72" y="222"/>
                  </a:lnTo>
                  <a:lnTo>
                    <a:pt x="73" y="222"/>
                  </a:lnTo>
                  <a:lnTo>
                    <a:pt x="73" y="221"/>
                  </a:lnTo>
                  <a:lnTo>
                    <a:pt x="73" y="220"/>
                  </a:lnTo>
                  <a:lnTo>
                    <a:pt x="74" y="221"/>
                  </a:lnTo>
                  <a:lnTo>
                    <a:pt x="76" y="221"/>
                  </a:lnTo>
                  <a:lnTo>
                    <a:pt x="74" y="221"/>
                  </a:lnTo>
                  <a:lnTo>
                    <a:pt x="76" y="222"/>
                  </a:lnTo>
                  <a:lnTo>
                    <a:pt x="76" y="222"/>
                  </a:lnTo>
                  <a:lnTo>
                    <a:pt x="76" y="224"/>
                  </a:lnTo>
                  <a:lnTo>
                    <a:pt x="77" y="222"/>
                  </a:lnTo>
                  <a:lnTo>
                    <a:pt x="77" y="222"/>
                  </a:lnTo>
                  <a:lnTo>
                    <a:pt x="77" y="224"/>
                  </a:lnTo>
                  <a:lnTo>
                    <a:pt x="77" y="224"/>
                  </a:lnTo>
                  <a:lnTo>
                    <a:pt x="77" y="224"/>
                  </a:lnTo>
                  <a:lnTo>
                    <a:pt x="77" y="224"/>
                  </a:lnTo>
                  <a:lnTo>
                    <a:pt x="77" y="224"/>
                  </a:lnTo>
                  <a:lnTo>
                    <a:pt x="76" y="224"/>
                  </a:lnTo>
                  <a:lnTo>
                    <a:pt x="76" y="224"/>
                  </a:lnTo>
                  <a:lnTo>
                    <a:pt x="76" y="225"/>
                  </a:lnTo>
                  <a:lnTo>
                    <a:pt x="76" y="225"/>
                  </a:lnTo>
                  <a:lnTo>
                    <a:pt x="77" y="225"/>
                  </a:lnTo>
                  <a:lnTo>
                    <a:pt x="77" y="224"/>
                  </a:lnTo>
                  <a:lnTo>
                    <a:pt x="78" y="224"/>
                  </a:lnTo>
                  <a:lnTo>
                    <a:pt x="78" y="225"/>
                  </a:lnTo>
                  <a:lnTo>
                    <a:pt x="77" y="225"/>
                  </a:lnTo>
                  <a:lnTo>
                    <a:pt x="77" y="225"/>
                  </a:lnTo>
                  <a:lnTo>
                    <a:pt x="77" y="226"/>
                  </a:lnTo>
                  <a:lnTo>
                    <a:pt x="78" y="226"/>
                  </a:lnTo>
                  <a:lnTo>
                    <a:pt x="77" y="226"/>
                  </a:lnTo>
                  <a:lnTo>
                    <a:pt x="77" y="226"/>
                  </a:lnTo>
                  <a:lnTo>
                    <a:pt x="78" y="226"/>
                  </a:lnTo>
                  <a:lnTo>
                    <a:pt x="80" y="226"/>
                  </a:lnTo>
                  <a:lnTo>
                    <a:pt x="80" y="226"/>
                  </a:lnTo>
                  <a:lnTo>
                    <a:pt x="81" y="226"/>
                  </a:lnTo>
                  <a:lnTo>
                    <a:pt x="81" y="228"/>
                  </a:lnTo>
                  <a:lnTo>
                    <a:pt x="81" y="228"/>
                  </a:lnTo>
                  <a:lnTo>
                    <a:pt x="81" y="229"/>
                  </a:lnTo>
                  <a:lnTo>
                    <a:pt x="81" y="229"/>
                  </a:lnTo>
                  <a:lnTo>
                    <a:pt x="81" y="230"/>
                  </a:lnTo>
                  <a:lnTo>
                    <a:pt x="82" y="230"/>
                  </a:lnTo>
                  <a:lnTo>
                    <a:pt x="82" y="230"/>
                  </a:lnTo>
                  <a:lnTo>
                    <a:pt x="82" y="230"/>
                  </a:lnTo>
                  <a:lnTo>
                    <a:pt x="83" y="230"/>
                  </a:lnTo>
                  <a:lnTo>
                    <a:pt x="85" y="230"/>
                  </a:lnTo>
                  <a:lnTo>
                    <a:pt x="83" y="231"/>
                  </a:lnTo>
                  <a:lnTo>
                    <a:pt x="83" y="233"/>
                  </a:lnTo>
                  <a:lnTo>
                    <a:pt x="82" y="234"/>
                  </a:lnTo>
                  <a:lnTo>
                    <a:pt x="82" y="234"/>
                  </a:lnTo>
                  <a:lnTo>
                    <a:pt x="82" y="234"/>
                  </a:lnTo>
                  <a:lnTo>
                    <a:pt x="83" y="235"/>
                  </a:lnTo>
                  <a:lnTo>
                    <a:pt x="85" y="234"/>
                  </a:lnTo>
                  <a:lnTo>
                    <a:pt x="85" y="234"/>
                  </a:lnTo>
                  <a:lnTo>
                    <a:pt x="86" y="233"/>
                  </a:lnTo>
                  <a:lnTo>
                    <a:pt x="86" y="234"/>
                  </a:lnTo>
                  <a:lnTo>
                    <a:pt x="87" y="234"/>
                  </a:lnTo>
                  <a:lnTo>
                    <a:pt x="89" y="235"/>
                  </a:lnTo>
                  <a:lnTo>
                    <a:pt x="89" y="237"/>
                  </a:lnTo>
                  <a:lnTo>
                    <a:pt x="89" y="238"/>
                  </a:lnTo>
                  <a:lnTo>
                    <a:pt x="90" y="237"/>
                  </a:lnTo>
                  <a:lnTo>
                    <a:pt x="90" y="237"/>
                  </a:lnTo>
                  <a:lnTo>
                    <a:pt x="91" y="238"/>
                  </a:lnTo>
                  <a:lnTo>
                    <a:pt x="93" y="239"/>
                  </a:lnTo>
                  <a:lnTo>
                    <a:pt x="94" y="241"/>
                  </a:lnTo>
                  <a:lnTo>
                    <a:pt x="95" y="242"/>
                  </a:lnTo>
                  <a:lnTo>
                    <a:pt x="95" y="243"/>
                  </a:lnTo>
                  <a:lnTo>
                    <a:pt x="94" y="245"/>
                  </a:lnTo>
                  <a:lnTo>
                    <a:pt x="94" y="245"/>
                  </a:lnTo>
                  <a:lnTo>
                    <a:pt x="93" y="246"/>
                  </a:lnTo>
                  <a:lnTo>
                    <a:pt x="94" y="246"/>
                  </a:lnTo>
                  <a:lnTo>
                    <a:pt x="94" y="246"/>
                  </a:lnTo>
                  <a:lnTo>
                    <a:pt x="94" y="246"/>
                  </a:lnTo>
                  <a:lnTo>
                    <a:pt x="94" y="246"/>
                  </a:lnTo>
                  <a:lnTo>
                    <a:pt x="95" y="246"/>
                  </a:lnTo>
                  <a:lnTo>
                    <a:pt x="95" y="245"/>
                  </a:lnTo>
                  <a:lnTo>
                    <a:pt x="97" y="243"/>
                  </a:lnTo>
                  <a:lnTo>
                    <a:pt x="98" y="243"/>
                  </a:lnTo>
                  <a:lnTo>
                    <a:pt x="99" y="245"/>
                  </a:lnTo>
                  <a:lnTo>
                    <a:pt x="99" y="247"/>
                  </a:lnTo>
                  <a:lnTo>
                    <a:pt x="99" y="246"/>
                  </a:lnTo>
                  <a:lnTo>
                    <a:pt x="100" y="246"/>
                  </a:lnTo>
                  <a:lnTo>
                    <a:pt x="99" y="247"/>
                  </a:lnTo>
                  <a:lnTo>
                    <a:pt x="99" y="248"/>
                  </a:lnTo>
                  <a:lnTo>
                    <a:pt x="100" y="248"/>
                  </a:lnTo>
                  <a:lnTo>
                    <a:pt x="102" y="247"/>
                  </a:lnTo>
                  <a:lnTo>
                    <a:pt x="102" y="248"/>
                  </a:lnTo>
                  <a:lnTo>
                    <a:pt x="102" y="248"/>
                  </a:lnTo>
                  <a:lnTo>
                    <a:pt x="103" y="248"/>
                  </a:lnTo>
                  <a:lnTo>
                    <a:pt x="103" y="248"/>
                  </a:lnTo>
                  <a:lnTo>
                    <a:pt x="103" y="248"/>
                  </a:lnTo>
                  <a:lnTo>
                    <a:pt x="102" y="250"/>
                  </a:lnTo>
                  <a:lnTo>
                    <a:pt x="103" y="250"/>
                  </a:lnTo>
                  <a:lnTo>
                    <a:pt x="104" y="250"/>
                  </a:lnTo>
                  <a:lnTo>
                    <a:pt x="106" y="250"/>
                  </a:lnTo>
                  <a:lnTo>
                    <a:pt x="106" y="250"/>
                  </a:lnTo>
                  <a:lnTo>
                    <a:pt x="106" y="252"/>
                  </a:lnTo>
                  <a:lnTo>
                    <a:pt x="106" y="252"/>
                  </a:lnTo>
                  <a:lnTo>
                    <a:pt x="107" y="252"/>
                  </a:lnTo>
                  <a:lnTo>
                    <a:pt x="107" y="251"/>
                  </a:lnTo>
                  <a:lnTo>
                    <a:pt x="107" y="252"/>
                  </a:lnTo>
                  <a:lnTo>
                    <a:pt x="108" y="254"/>
                  </a:lnTo>
                  <a:lnTo>
                    <a:pt x="107" y="256"/>
                  </a:lnTo>
                  <a:lnTo>
                    <a:pt x="111" y="255"/>
                  </a:lnTo>
                  <a:lnTo>
                    <a:pt x="114" y="256"/>
                  </a:lnTo>
                  <a:lnTo>
                    <a:pt x="116" y="258"/>
                  </a:lnTo>
                  <a:lnTo>
                    <a:pt x="119" y="259"/>
                  </a:lnTo>
                  <a:lnTo>
                    <a:pt x="117" y="259"/>
                  </a:lnTo>
                  <a:lnTo>
                    <a:pt x="117" y="260"/>
                  </a:lnTo>
                  <a:lnTo>
                    <a:pt x="119" y="259"/>
                  </a:lnTo>
                  <a:lnTo>
                    <a:pt x="119" y="259"/>
                  </a:lnTo>
                  <a:lnTo>
                    <a:pt x="119" y="259"/>
                  </a:lnTo>
                  <a:lnTo>
                    <a:pt x="119" y="260"/>
                  </a:lnTo>
                  <a:lnTo>
                    <a:pt x="119" y="262"/>
                  </a:lnTo>
                  <a:lnTo>
                    <a:pt x="117" y="262"/>
                  </a:lnTo>
                  <a:lnTo>
                    <a:pt x="117" y="263"/>
                  </a:lnTo>
                  <a:lnTo>
                    <a:pt x="119" y="263"/>
                  </a:lnTo>
                  <a:lnTo>
                    <a:pt x="120" y="262"/>
                  </a:lnTo>
                  <a:lnTo>
                    <a:pt x="120" y="262"/>
                  </a:lnTo>
                  <a:lnTo>
                    <a:pt x="121" y="262"/>
                  </a:lnTo>
                  <a:lnTo>
                    <a:pt x="120" y="262"/>
                  </a:lnTo>
                  <a:lnTo>
                    <a:pt x="120" y="262"/>
                  </a:lnTo>
                  <a:lnTo>
                    <a:pt x="121" y="260"/>
                  </a:lnTo>
                  <a:lnTo>
                    <a:pt x="121" y="260"/>
                  </a:lnTo>
                  <a:lnTo>
                    <a:pt x="121" y="262"/>
                  </a:lnTo>
                  <a:lnTo>
                    <a:pt x="123" y="262"/>
                  </a:lnTo>
                  <a:lnTo>
                    <a:pt x="123" y="260"/>
                  </a:lnTo>
                  <a:lnTo>
                    <a:pt x="123" y="263"/>
                  </a:lnTo>
                  <a:lnTo>
                    <a:pt x="121" y="264"/>
                  </a:lnTo>
                  <a:lnTo>
                    <a:pt x="123" y="263"/>
                  </a:lnTo>
                  <a:lnTo>
                    <a:pt x="121" y="264"/>
                  </a:lnTo>
                  <a:lnTo>
                    <a:pt x="120" y="265"/>
                  </a:lnTo>
                  <a:lnTo>
                    <a:pt x="119" y="267"/>
                  </a:lnTo>
                  <a:lnTo>
                    <a:pt x="117" y="269"/>
                  </a:lnTo>
                  <a:lnTo>
                    <a:pt x="117" y="269"/>
                  </a:lnTo>
                  <a:lnTo>
                    <a:pt x="117" y="271"/>
                  </a:lnTo>
                  <a:lnTo>
                    <a:pt x="116" y="271"/>
                  </a:lnTo>
                  <a:lnTo>
                    <a:pt x="116" y="271"/>
                  </a:lnTo>
                  <a:lnTo>
                    <a:pt x="116" y="272"/>
                  </a:lnTo>
                  <a:lnTo>
                    <a:pt x="117" y="271"/>
                  </a:lnTo>
                  <a:lnTo>
                    <a:pt x="119" y="269"/>
                  </a:lnTo>
                  <a:lnTo>
                    <a:pt x="120" y="268"/>
                  </a:lnTo>
                  <a:lnTo>
                    <a:pt x="121" y="267"/>
                  </a:lnTo>
                  <a:lnTo>
                    <a:pt x="121" y="267"/>
                  </a:lnTo>
                  <a:lnTo>
                    <a:pt x="123" y="265"/>
                  </a:lnTo>
                  <a:lnTo>
                    <a:pt x="124" y="265"/>
                  </a:lnTo>
                  <a:lnTo>
                    <a:pt x="124" y="265"/>
                  </a:lnTo>
                  <a:lnTo>
                    <a:pt x="124" y="265"/>
                  </a:lnTo>
                  <a:lnTo>
                    <a:pt x="123" y="265"/>
                  </a:lnTo>
                  <a:lnTo>
                    <a:pt x="123" y="267"/>
                  </a:lnTo>
                  <a:lnTo>
                    <a:pt x="123" y="267"/>
                  </a:lnTo>
                  <a:lnTo>
                    <a:pt x="123" y="267"/>
                  </a:lnTo>
                  <a:lnTo>
                    <a:pt x="124" y="267"/>
                  </a:lnTo>
                  <a:lnTo>
                    <a:pt x="124" y="267"/>
                  </a:lnTo>
                  <a:lnTo>
                    <a:pt x="125" y="265"/>
                  </a:lnTo>
                  <a:lnTo>
                    <a:pt x="125" y="265"/>
                  </a:lnTo>
                  <a:lnTo>
                    <a:pt x="127" y="264"/>
                  </a:lnTo>
                  <a:lnTo>
                    <a:pt x="127" y="265"/>
                  </a:lnTo>
                  <a:lnTo>
                    <a:pt x="125" y="267"/>
                  </a:lnTo>
                  <a:lnTo>
                    <a:pt x="127" y="267"/>
                  </a:lnTo>
                  <a:lnTo>
                    <a:pt x="127" y="265"/>
                  </a:lnTo>
                  <a:lnTo>
                    <a:pt x="128" y="265"/>
                  </a:lnTo>
                  <a:lnTo>
                    <a:pt x="128" y="264"/>
                  </a:lnTo>
                  <a:lnTo>
                    <a:pt x="129" y="264"/>
                  </a:lnTo>
                  <a:lnTo>
                    <a:pt x="129" y="264"/>
                  </a:lnTo>
                  <a:lnTo>
                    <a:pt x="129" y="264"/>
                  </a:lnTo>
                  <a:lnTo>
                    <a:pt x="129" y="264"/>
                  </a:lnTo>
                  <a:lnTo>
                    <a:pt x="131" y="264"/>
                  </a:lnTo>
                  <a:lnTo>
                    <a:pt x="129" y="265"/>
                  </a:lnTo>
                  <a:lnTo>
                    <a:pt x="128" y="268"/>
                  </a:lnTo>
                  <a:lnTo>
                    <a:pt x="128" y="269"/>
                  </a:lnTo>
                  <a:lnTo>
                    <a:pt x="128" y="268"/>
                  </a:lnTo>
                  <a:lnTo>
                    <a:pt x="129" y="268"/>
                  </a:lnTo>
                  <a:lnTo>
                    <a:pt x="131" y="267"/>
                  </a:lnTo>
                  <a:lnTo>
                    <a:pt x="132" y="265"/>
                  </a:lnTo>
                  <a:lnTo>
                    <a:pt x="131" y="267"/>
                  </a:lnTo>
                  <a:lnTo>
                    <a:pt x="129" y="268"/>
                  </a:lnTo>
                  <a:lnTo>
                    <a:pt x="131" y="268"/>
                  </a:lnTo>
                  <a:lnTo>
                    <a:pt x="131" y="268"/>
                  </a:lnTo>
                  <a:lnTo>
                    <a:pt x="132" y="268"/>
                  </a:lnTo>
                  <a:lnTo>
                    <a:pt x="132" y="268"/>
                  </a:lnTo>
                  <a:lnTo>
                    <a:pt x="132" y="268"/>
                  </a:lnTo>
                  <a:lnTo>
                    <a:pt x="132" y="269"/>
                  </a:lnTo>
                  <a:lnTo>
                    <a:pt x="133" y="268"/>
                  </a:lnTo>
                  <a:lnTo>
                    <a:pt x="133" y="269"/>
                  </a:lnTo>
                  <a:lnTo>
                    <a:pt x="133" y="271"/>
                  </a:lnTo>
                  <a:lnTo>
                    <a:pt x="133" y="271"/>
                  </a:lnTo>
                  <a:lnTo>
                    <a:pt x="135" y="269"/>
                  </a:lnTo>
                  <a:lnTo>
                    <a:pt x="135" y="269"/>
                  </a:lnTo>
                  <a:lnTo>
                    <a:pt x="135" y="271"/>
                  </a:lnTo>
                  <a:lnTo>
                    <a:pt x="135" y="272"/>
                  </a:lnTo>
                  <a:lnTo>
                    <a:pt x="135" y="272"/>
                  </a:lnTo>
                  <a:lnTo>
                    <a:pt x="136" y="272"/>
                  </a:lnTo>
                  <a:lnTo>
                    <a:pt x="136" y="271"/>
                  </a:lnTo>
                  <a:lnTo>
                    <a:pt x="136" y="269"/>
                  </a:lnTo>
                  <a:lnTo>
                    <a:pt x="136" y="269"/>
                  </a:lnTo>
                  <a:lnTo>
                    <a:pt x="136" y="269"/>
                  </a:lnTo>
                  <a:lnTo>
                    <a:pt x="136" y="269"/>
                  </a:lnTo>
                  <a:lnTo>
                    <a:pt x="136" y="268"/>
                  </a:lnTo>
                  <a:lnTo>
                    <a:pt x="136" y="269"/>
                  </a:lnTo>
                  <a:lnTo>
                    <a:pt x="136" y="269"/>
                  </a:lnTo>
                  <a:lnTo>
                    <a:pt x="137" y="268"/>
                  </a:lnTo>
                  <a:lnTo>
                    <a:pt x="138" y="268"/>
                  </a:lnTo>
                  <a:lnTo>
                    <a:pt x="137" y="269"/>
                  </a:lnTo>
                  <a:lnTo>
                    <a:pt x="138" y="269"/>
                  </a:lnTo>
                  <a:lnTo>
                    <a:pt x="138" y="269"/>
                  </a:lnTo>
                  <a:lnTo>
                    <a:pt x="140" y="268"/>
                  </a:lnTo>
                  <a:lnTo>
                    <a:pt x="138" y="269"/>
                  </a:lnTo>
                  <a:lnTo>
                    <a:pt x="138" y="271"/>
                  </a:lnTo>
                  <a:lnTo>
                    <a:pt x="140" y="269"/>
                  </a:lnTo>
                  <a:lnTo>
                    <a:pt x="140" y="269"/>
                  </a:lnTo>
                  <a:lnTo>
                    <a:pt x="140" y="269"/>
                  </a:lnTo>
                  <a:lnTo>
                    <a:pt x="140" y="271"/>
                  </a:lnTo>
                  <a:lnTo>
                    <a:pt x="140" y="272"/>
                  </a:lnTo>
                  <a:lnTo>
                    <a:pt x="140" y="272"/>
                  </a:lnTo>
                  <a:lnTo>
                    <a:pt x="138" y="272"/>
                  </a:lnTo>
                  <a:lnTo>
                    <a:pt x="138" y="273"/>
                  </a:lnTo>
                  <a:lnTo>
                    <a:pt x="138" y="273"/>
                  </a:lnTo>
                  <a:lnTo>
                    <a:pt x="140" y="273"/>
                  </a:lnTo>
                  <a:lnTo>
                    <a:pt x="141" y="272"/>
                  </a:lnTo>
                  <a:lnTo>
                    <a:pt x="142" y="271"/>
                  </a:lnTo>
                  <a:lnTo>
                    <a:pt x="142" y="271"/>
                  </a:lnTo>
                  <a:lnTo>
                    <a:pt x="142" y="271"/>
                  </a:lnTo>
                  <a:lnTo>
                    <a:pt x="142" y="271"/>
                  </a:lnTo>
                  <a:lnTo>
                    <a:pt x="144" y="271"/>
                  </a:lnTo>
                  <a:lnTo>
                    <a:pt x="141" y="272"/>
                  </a:lnTo>
                  <a:lnTo>
                    <a:pt x="141" y="273"/>
                  </a:lnTo>
                  <a:lnTo>
                    <a:pt x="141" y="275"/>
                  </a:lnTo>
                  <a:lnTo>
                    <a:pt x="142" y="275"/>
                  </a:lnTo>
                  <a:lnTo>
                    <a:pt x="142" y="275"/>
                  </a:lnTo>
                  <a:lnTo>
                    <a:pt x="144" y="273"/>
                  </a:lnTo>
                  <a:lnTo>
                    <a:pt x="144" y="272"/>
                  </a:lnTo>
                  <a:lnTo>
                    <a:pt x="145" y="273"/>
                  </a:lnTo>
                  <a:lnTo>
                    <a:pt x="144" y="275"/>
                  </a:lnTo>
                  <a:lnTo>
                    <a:pt x="145" y="273"/>
                  </a:lnTo>
                  <a:lnTo>
                    <a:pt x="145" y="273"/>
                  </a:lnTo>
                  <a:lnTo>
                    <a:pt x="146" y="272"/>
                  </a:lnTo>
                  <a:lnTo>
                    <a:pt x="146" y="275"/>
                  </a:lnTo>
                  <a:lnTo>
                    <a:pt x="146" y="277"/>
                  </a:lnTo>
                  <a:lnTo>
                    <a:pt x="144" y="279"/>
                  </a:lnTo>
                  <a:lnTo>
                    <a:pt x="145" y="280"/>
                  </a:lnTo>
                  <a:lnTo>
                    <a:pt x="144" y="280"/>
                  </a:lnTo>
                  <a:lnTo>
                    <a:pt x="144" y="281"/>
                  </a:lnTo>
                  <a:lnTo>
                    <a:pt x="144" y="281"/>
                  </a:lnTo>
                  <a:lnTo>
                    <a:pt x="142" y="282"/>
                  </a:lnTo>
                  <a:lnTo>
                    <a:pt x="144" y="282"/>
                  </a:lnTo>
                  <a:lnTo>
                    <a:pt x="145" y="282"/>
                  </a:lnTo>
                  <a:lnTo>
                    <a:pt x="145" y="280"/>
                  </a:lnTo>
                  <a:lnTo>
                    <a:pt x="146" y="279"/>
                  </a:lnTo>
                  <a:lnTo>
                    <a:pt x="148" y="277"/>
                  </a:lnTo>
                  <a:lnTo>
                    <a:pt x="149" y="276"/>
                  </a:lnTo>
                  <a:lnTo>
                    <a:pt x="150" y="276"/>
                  </a:lnTo>
                  <a:lnTo>
                    <a:pt x="150" y="277"/>
                  </a:lnTo>
                  <a:lnTo>
                    <a:pt x="149" y="279"/>
                  </a:lnTo>
                  <a:lnTo>
                    <a:pt x="149" y="280"/>
                  </a:lnTo>
                  <a:lnTo>
                    <a:pt x="149" y="280"/>
                  </a:lnTo>
                  <a:lnTo>
                    <a:pt x="150" y="280"/>
                  </a:lnTo>
                  <a:lnTo>
                    <a:pt x="152" y="280"/>
                  </a:lnTo>
                  <a:lnTo>
                    <a:pt x="152" y="279"/>
                  </a:lnTo>
                  <a:lnTo>
                    <a:pt x="152" y="277"/>
                  </a:lnTo>
                  <a:lnTo>
                    <a:pt x="152" y="277"/>
                  </a:lnTo>
                  <a:lnTo>
                    <a:pt x="153" y="276"/>
                  </a:lnTo>
                  <a:lnTo>
                    <a:pt x="153" y="276"/>
                  </a:lnTo>
                  <a:lnTo>
                    <a:pt x="154" y="276"/>
                  </a:lnTo>
                  <a:lnTo>
                    <a:pt x="153" y="277"/>
                  </a:lnTo>
                  <a:lnTo>
                    <a:pt x="153" y="279"/>
                  </a:lnTo>
                  <a:lnTo>
                    <a:pt x="153" y="280"/>
                  </a:lnTo>
                  <a:lnTo>
                    <a:pt x="152" y="281"/>
                  </a:lnTo>
                  <a:lnTo>
                    <a:pt x="152" y="280"/>
                  </a:lnTo>
                  <a:lnTo>
                    <a:pt x="152" y="280"/>
                  </a:lnTo>
                  <a:lnTo>
                    <a:pt x="152" y="280"/>
                  </a:lnTo>
                  <a:lnTo>
                    <a:pt x="150" y="281"/>
                  </a:lnTo>
                  <a:lnTo>
                    <a:pt x="150" y="282"/>
                  </a:lnTo>
                  <a:lnTo>
                    <a:pt x="150" y="284"/>
                  </a:lnTo>
                  <a:lnTo>
                    <a:pt x="152" y="284"/>
                  </a:lnTo>
                  <a:lnTo>
                    <a:pt x="153" y="282"/>
                  </a:lnTo>
                  <a:lnTo>
                    <a:pt x="153" y="282"/>
                  </a:lnTo>
                  <a:lnTo>
                    <a:pt x="153" y="281"/>
                  </a:lnTo>
                  <a:lnTo>
                    <a:pt x="153" y="281"/>
                  </a:lnTo>
                  <a:lnTo>
                    <a:pt x="153" y="281"/>
                  </a:lnTo>
                  <a:lnTo>
                    <a:pt x="153" y="280"/>
                  </a:lnTo>
                  <a:lnTo>
                    <a:pt x="154" y="280"/>
                  </a:lnTo>
                  <a:lnTo>
                    <a:pt x="154" y="281"/>
                  </a:lnTo>
                  <a:lnTo>
                    <a:pt x="154" y="281"/>
                  </a:lnTo>
                  <a:lnTo>
                    <a:pt x="154" y="281"/>
                  </a:lnTo>
                  <a:lnTo>
                    <a:pt x="155" y="280"/>
                  </a:lnTo>
                  <a:lnTo>
                    <a:pt x="155" y="280"/>
                  </a:lnTo>
                  <a:lnTo>
                    <a:pt x="155" y="279"/>
                  </a:lnTo>
                  <a:lnTo>
                    <a:pt x="155" y="277"/>
                  </a:lnTo>
                  <a:lnTo>
                    <a:pt x="157" y="276"/>
                  </a:lnTo>
                  <a:lnTo>
                    <a:pt x="157" y="277"/>
                  </a:lnTo>
                  <a:lnTo>
                    <a:pt x="157" y="279"/>
                  </a:lnTo>
                  <a:lnTo>
                    <a:pt x="158" y="277"/>
                  </a:lnTo>
                  <a:lnTo>
                    <a:pt x="158" y="276"/>
                  </a:lnTo>
                  <a:lnTo>
                    <a:pt x="159" y="277"/>
                  </a:lnTo>
                  <a:lnTo>
                    <a:pt x="159" y="280"/>
                  </a:lnTo>
                  <a:lnTo>
                    <a:pt x="158" y="280"/>
                  </a:lnTo>
                  <a:lnTo>
                    <a:pt x="158" y="280"/>
                  </a:lnTo>
                  <a:lnTo>
                    <a:pt x="157" y="280"/>
                  </a:lnTo>
                  <a:lnTo>
                    <a:pt x="157" y="280"/>
                  </a:lnTo>
                  <a:lnTo>
                    <a:pt x="155" y="281"/>
                  </a:lnTo>
                  <a:lnTo>
                    <a:pt x="157" y="281"/>
                  </a:lnTo>
                  <a:lnTo>
                    <a:pt x="158" y="281"/>
                  </a:lnTo>
                  <a:lnTo>
                    <a:pt x="158" y="281"/>
                  </a:lnTo>
                  <a:lnTo>
                    <a:pt x="158" y="281"/>
                  </a:lnTo>
                  <a:lnTo>
                    <a:pt x="158" y="282"/>
                  </a:lnTo>
                  <a:lnTo>
                    <a:pt x="157" y="282"/>
                  </a:lnTo>
                  <a:lnTo>
                    <a:pt x="158" y="284"/>
                  </a:lnTo>
                  <a:lnTo>
                    <a:pt x="158" y="285"/>
                  </a:lnTo>
                  <a:lnTo>
                    <a:pt x="159" y="284"/>
                  </a:lnTo>
                  <a:lnTo>
                    <a:pt x="159" y="284"/>
                  </a:lnTo>
                  <a:lnTo>
                    <a:pt x="159" y="282"/>
                  </a:lnTo>
                  <a:lnTo>
                    <a:pt x="161" y="281"/>
                  </a:lnTo>
                  <a:lnTo>
                    <a:pt x="162" y="281"/>
                  </a:lnTo>
                  <a:lnTo>
                    <a:pt x="163" y="281"/>
                  </a:lnTo>
                  <a:lnTo>
                    <a:pt x="163" y="281"/>
                  </a:lnTo>
                  <a:lnTo>
                    <a:pt x="163" y="282"/>
                  </a:lnTo>
                  <a:lnTo>
                    <a:pt x="163" y="282"/>
                  </a:lnTo>
                  <a:lnTo>
                    <a:pt x="165" y="282"/>
                  </a:lnTo>
                  <a:lnTo>
                    <a:pt x="165" y="284"/>
                  </a:lnTo>
                  <a:lnTo>
                    <a:pt x="163" y="284"/>
                  </a:lnTo>
                  <a:lnTo>
                    <a:pt x="163" y="282"/>
                  </a:lnTo>
                  <a:lnTo>
                    <a:pt x="162" y="282"/>
                  </a:lnTo>
                  <a:lnTo>
                    <a:pt x="159" y="284"/>
                  </a:lnTo>
                  <a:lnTo>
                    <a:pt x="159" y="285"/>
                  </a:lnTo>
                  <a:lnTo>
                    <a:pt x="159" y="285"/>
                  </a:lnTo>
                  <a:lnTo>
                    <a:pt x="158" y="285"/>
                  </a:lnTo>
                  <a:lnTo>
                    <a:pt x="158" y="285"/>
                  </a:lnTo>
                  <a:lnTo>
                    <a:pt x="157" y="285"/>
                  </a:lnTo>
                  <a:lnTo>
                    <a:pt x="158" y="286"/>
                  </a:lnTo>
                  <a:lnTo>
                    <a:pt x="158" y="288"/>
                  </a:lnTo>
                  <a:lnTo>
                    <a:pt x="157" y="289"/>
                  </a:lnTo>
                  <a:lnTo>
                    <a:pt x="157" y="290"/>
                  </a:lnTo>
                  <a:lnTo>
                    <a:pt x="158" y="290"/>
                  </a:lnTo>
                  <a:lnTo>
                    <a:pt x="158" y="290"/>
                  </a:lnTo>
                  <a:lnTo>
                    <a:pt x="158" y="289"/>
                  </a:lnTo>
                  <a:lnTo>
                    <a:pt x="159" y="288"/>
                  </a:lnTo>
                  <a:lnTo>
                    <a:pt x="159" y="286"/>
                  </a:lnTo>
                  <a:lnTo>
                    <a:pt x="161" y="288"/>
                  </a:lnTo>
                  <a:lnTo>
                    <a:pt x="162" y="286"/>
                  </a:lnTo>
                  <a:lnTo>
                    <a:pt x="163" y="286"/>
                  </a:lnTo>
                  <a:lnTo>
                    <a:pt x="163" y="286"/>
                  </a:lnTo>
                  <a:lnTo>
                    <a:pt x="163" y="288"/>
                  </a:lnTo>
                  <a:lnTo>
                    <a:pt x="162" y="289"/>
                  </a:lnTo>
                  <a:lnTo>
                    <a:pt x="166" y="289"/>
                  </a:lnTo>
                  <a:lnTo>
                    <a:pt x="167" y="290"/>
                  </a:lnTo>
                  <a:lnTo>
                    <a:pt x="169" y="289"/>
                  </a:lnTo>
                  <a:lnTo>
                    <a:pt x="169" y="289"/>
                  </a:lnTo>
                  <a:lnTo>
                    <a:pt x="170" y="289"/>
                  </a:lnTo>
                  <a:lnTo>
                    <a:pt x="170" y="289"/>
                  </a:lnTo>
                  <a:lnTo>
                    <a:pt x="169" y="292"/>
                  </a:lnTo>
                  <a:lnTo>
                    <a:pt x="170" y="292"/>
                  </a:lnTo>
                  <a:lnTo>
                    <a:pt x="170" y="292"/>
                  </a:lnTo>
                  <a:lnTo>
                    <a:pt x="170" y="293"/>
                  </a:lnTo>
                  <a:lnTo>
                    <a:pt x="170" y="293"/>
                  </a:lnTo>
                  <a:lnTo>
                    <a:pt x="170" y="294"/>
                  </a:lnTo>
                  <a:lnTo>
                    <a:pt x="172" y="293"/>
                  </a:lnTo>
                  <a:lnTo>
                    <a:pt x="175" y="292"/>
                  </a:lnTo>
                  <a:lnTo>
                    <a:pt x="176" y="293"/>
                  </a:lnTo>
                  <a:lnTo>
                    <a:pt x="178" y="294"/>
                  </a:lnTo>
                  <a:lnTo>
                    <a:pt x="179" y="293"/>
                  </a:lnTo>
                  <a:lnTo>
                    <a:pt x="180" y="293"/>
                  </a:lnTo>
                  <a:lnTo>
                    <a:pt x="180" y="296"/>
                  </a:lnTo>
                  <a:lnTo>
                    <a:pt x="180" y="297"/>
                  </a:lnTo>
                  <a:lnTo>
                    <a:pt x="180" y="298"/>
                  </a:lnTo>
                  <a:lnTo>
                    <a:pt x="180" y="298"/>
                  </a:lnTo>
                  <a:lnTo>
                    <a:pt x="180" y="297"/>
                  </a:lnTo>
                  <a:lnTo>
                    <a:pt x="180" y="297"/>
                  </a:lnTo>
                  <a:lnTo>
                    <a:pt x="182" y="296"/>
                  </a:lnTo>
                  <a:lnTo>
                    <a:pt x="182" y="297"/>
                  </a:lnTo>
                  <a:lnTo>
                    <a:pt x="182" y="297"/>
                  </a:lnTo>
                  <a:lnTo>
                    <a:pt x="182" y="297"/>
                  </a:lnTo>
                  <a:lnTo>
                    <a:pt x="183" y="298"/>
                  </a:lnTo>
                  <a:lnTo>
                    <a:pt x="184" y="298"/>
                  </a:lnTo>
                  <a:lnTo>
                    <a:pt x="186" y="296"/>
                  </a:lnTo>
                  <a:lnTo>
                    <a:pt x="184" y="298"/>
                  </a:lnTo>
                  <a:lnTo>
                    <a:pt x="184" y="298"/>
                  </a:lnTo>
                  <a:lnTo>
                    <a:pt x="184" y="298"/>
                  </a:lnTo>
                  <a:lnTo>
                    <a:pt x="184" y="300"/>
                  </a:lnTo>
                  <a:lnTo>
                    <a:pt x="184" y="301"/>
                  </a:lnTo>
                  <a:lnTo>
                    <a:pt x="184" y="301"/>
                  </a:lnTo>
                  <a:lnTo>
                    <a:pt x="186" y="301"/>
                  </a:lnTo>
                  <a:lnTo>
                    <a:pt x="187" y="301"/>
                  </a:lnTo>
                  <a:lnTo>
                    <a:pt x="187" y="301"/>
                  </a:lnTo>
                  <a:lnTo>
                    <a:pt x="187" y="300"/>
                  </a:lnTo>
                  <a:lnTo>
                    <a:pt x="188" y="298"/>
                  </a:lnTo>
                  <a:lnTo>
                    <a:pt x="189" y="300"/>
                  </a:lnTo>
                  <a:lnTo>
                    <a:pt x="191" y="300"/>
                  </a:lnTo>
                  <a:lnTo>
                    <a:pt x="192" y="300"/>
                  </a:lnTo>
                  <a:lnTo>
                    <a:pt x="191" y="301"/>
                  </a:lnTo>
                  <a:lnTo>
                    <a:pt x="192" y="301"/>
                  </a:lnTo>
                  <a:lnTo>
                    <a:pt x="192" y="302"/>
                  </a:lnTo>
                  <a:lnTo>
                    <a:pt x="193" y="302"/>
                  </a:lnTo>
                  <a:lnTo>
                    <a:pt x="189" y="305"/>
                  </a:lnTo>
                  <a:lnTo>
                    <a:pt x="191" y="305"/>
                  </a:lnTo>
                  <a:lnTo>
                    <a:pt x="191" y="303"/>
                  </a:lnTo>
                  <a:lnTo>
                    <a:pt x="191" y="302"/>
                  </a:lnTo>
                  <a:lnTo>
                    <a:pt x="191" y="301"/>
                  </a:lnTo>
                  <a:lnTo>
                    <a:pt x="189" y="301"/>
                  </a:lnTo>
                  <a:lnTo>
                    <a:pt x="188" y="302"/>
                  </a:lnTo>
                  <a:lnTo>
                    <a:pt x="189" y="302"/>
                  </a:lnTo>
                  <a:lnTo>
                    <a:pt x="189" y="302"/>
                  </a:lnTo>
                  <a:lnTo>
                    <a:pt x="189" y="303"/>
                  </a:lnTo>
                  <a:lnTo>
                    <a:pt x="189" y="303"/>
                  </a:lnTo>
                  <a:lnTo>
                    <a:pt x="188" y="305"/>
                  </a:lnTo>
                  <a:lnTo>
                    <a:pt x="188" y="305"/>
                  </a:lnTo>
                  <a:lnTo>
                    <a:pt x="188" y="306"/>
                  </a:lnTo>
                  <a:lnTo>
                    <a:pt x="187" y="306"/>
                  </a:lnTo>
                  <a:lnTo>
                    <a:pt x="187" y="305"/>
                  </a:lnTo>
                  <a:lnTo>
                    <a:pt x="187" y="303"/>
                  </a:lnTo>
                  <a:lnTo>
                    <a:pt x="186" y="305"/>
                  </a:lnTo>
                  <a:lnTo>
                    <a:pt x="186" y="306"/>
                  </a:lnTo>
                  <a:lnTo>
                    <a:pt x="184" y="305"/>
                  </a:lnTo>
                  <a:lnTo>
                    <a:pt x="183" y="305"/>
                  </a:lnTo>
                  <a:lnTo>
                    <a:pt x="183" y="305"/>
                  </a:lnTo>
                  <a:lnTo>
                    <a:pt x="182" y="305"/>
                  </a:lnTo>
                  <a:lnTo>
                    <a:pt x="180" y="305"/>
                  </a:lnTo>
                  <a:lnTo>
                    <a:pt x="179" y="305"/>
                  </a:lnTo>
                  <a:lnTo>
                    <a:pt x="182" y="303"/>
                  </a:lnTo>
                  <a:lnTo>
                    <a:pt x="183" y="301"/>
                  </a:lnTo>
                  <a:lnTo>
                    <a:pt x="183" y="301"/>
                  </a:lnTo>
                  <a:lnTo>
                    <a:pt x="182" y="301"/>
                  </a:lnTo>
                  <a:lnTo>
                    <a:pt x="182" y="300"/>
                  </a:lnTo>
                  <a:lnTo>
                    <a:pt x="180" y="302"/>
                  </a:lnTo>
                  <a:lnTo>
                    <a:pt x="179" y="303"/>
                  </a:lnTo>
                  <a:lnTo>
                    <a:pt x="178" y="303"/>
                  </a:lnTo>
                  <a:lnTo>
                    <a:pt x="179" y="302"/>
                  </a:lnTo>
                  <a:lnTo>
                    <a:pt x="178" y="303"/>
                  </a:lnTo>
                  <a:lnTo>
                    <a:pt x="176" y="305"/>
                  </a:lnTo>
                  <a:lnTo>
                    <a:pt x="175" y="305"/>
                  </a:lnTo>
                  <a:lnTo>
                    <a:pt x="171" y="302"/>
                  </a:lnTo>
                  <a:lnTo>
                    <a:pt x="169" y="302"/>
                  </a:lnTo>
                  <a:lnTo>
                    <a:pt x="169" y="300"/>
                  </a:lnTo>
                  <a:lnTo>
                    <a:pt x="167" y="301"/>
                  </a:lnTo>
                  <a:lnTo>
                    <a:pt x="166" y="301"/>
                  </a:lnTo>
                  <a:lnTo>
                    <a:pt x="165" y="301"/>
                  </a:lnTo>
                  <a:lnTo>
                    <a:pt x="163" y="301"/>
                  </a:lnTo>
                  <a:lnTo>
                    <a:pt x="162" y="301"/>
                  </a:lnTo>
                  <a:lnTo>
                    <a:pt x="161" y="300"/>
                  </a:lnTo>
                  <a:lnTo>
                    <a:pt x="159" y="300"/>
                  </a:lnTo>
                  <a:lnTo>
                    <a:pt x="158" y="300"/>
                  </a:lnTo>
                  <a:lnTo>
                    <a:pt x="158" y="298"/>
                  </a:lnTo>
                  <a:lnTo>
                    <a:pt x="153" y="297"/>
                  </a:lnTo>
                  <a:lnTo>
                    <a:pt x="149" y="297"/>
                  </a:lnTo>
                  <a:lnTo>
                    <a:pt x="145" y="294"/>
                  </a:lnTo>
                  <a:lnTo>
                    <a:pt x="146" y="293"/>
                  </a:lnTo>
                  <a:lnTo>
                    <a:pt x="146" y="293"/>
                  </a:lnTo>
                  <a:lnTo>
                    <a:pt x="146" y="293"/>
                  </a:lnTo>
                  <a:lnTo>
                    <a:pt x="146" y="292"/>
                  </a:lnTo>
                  <a:lnTo>
                    <a:pt x="146" y="292"/>
                  </a:lnTo>
                  <a:lnTo>
                    <a:pt x="145" y="293"/>
                  </a:lnTo>
                  <a:lnTo>
                    <a:pt x="145" y="293"/>
                  </a:lnTo>
                  <a:lnTo>
                    <a:pt x="144" y="294"/>
                  </a:lnTo>
                  <a:lnTo>
                    <a:pt x="142" y="294"/>
                  </a:lnTo>
                  <a:lnTo>
                    <a:pt x="141" y="293"/>
                  </a:lnTo>
                  <a:lnTo>
                    <a:pt x="140" y="293"/>
                  </a:lnTo>
                  <a:lnTo>
                    <a:pt x="138" y="293"/>
                  </a:lnTo>
                  <a:lnTo>
                    <a:pt x="136" y="293"/>
                  </a:lnTo>
                  <a:lnTo>
                    <a:pt x="137" y="292"/>
                  </a:lnTo>
                  <a:lnTo>
                    <a:pt x="135" y="292"/>
                  </a:lnTo>
                  <a:lnTo>
                    <a:pt x="133" y="292"/>
                  </a:lnTo>
                  <a:lnTo>
                    <a:pt x="133" y="290"/>
                  </a:lnTo>
                  <a:lnTo>
                    <a:pt x="132" y="289"/>
                  </a:lnTo>
                  <a:lnTo>
                    <a:pt x="132" y="288"/>
                  </a:lnTo>
                  <a:lnTo>
                    <a:pt x="132" y="288"/>
                  </a:lnTo>
                  <a:lnTo>
                    <a:pt x="131" y="286"/>
                  </a:lnTo>
                  <a:lnTo>
                    <a:pt x="129" y="288"/>
                  </a:lnTo>
                  <a:lnTo>
                    <a:pt x="128" y="288"/>
                  </a:lnTo>
                  <a:lnTo>
                    <a:pt x="125" y="288"/>
                  </a:lnTo>
                  <a:lnTo>
                    <a:pt x="124" y="286"/>
                  </a:lnTo>
                  <a:lnTo>
                    <a:pt x="123" y="285"/>
                  </a:lnTo>
                  <a:lnTo>
                    <a:pt x="119" y="284"/>
                  </a:lnTo>
                  <a:lnTo>
                    <a:pt x="116" y="282"/>
                  </a:lnTo>
                  <a:lnTo>
                    <a:pt x="114" y="281"/>
                  </a:lnTo>
                  <a:lnTo>
                    <a:pt x="111" y="280"/>
                  </a:lnTo>
                  <a:lnTo>
                    <a:pt x="108" y="279"/>
                  </a:lnTo>
                  <a:lnTo>
                    <a:pt x="108" y="277"/>
                  </a:lnTo>
                  <a:lnTo>
                    <a:pt x="106" y="277"/>
                  </a:lnTo>
                  <a:lnTo>
                    <a:pt x="102" y="275"/>
                  </a:lnTo>
                  <a:lnTo>
                    <a:pt x="99" y="273"/>
                  </a:lnTo>
                  <a:lnTo>
                    <a:pt x="98" y="271"/>
                  </a:lnTo>
                  <a:lnTo>
                    <a:pt x="95" y="269"/>
                  </a:lnTo>
                  <a:lnTo>
                    <a:pt x="97" y="268"/>
                  </a:lnTo>
                  <a:lnTo>
                    <a:pt x="97" y="267"/>
                  </a:lnTo>
                  <a:lnTo>
                    <a:pt x="94" y="267"/>
                  </a:lnTo>
                  <a:lnTo>
                    <a:pt x="93" y="268"/>
                  </a:lnTo>
                  <a:lnTo>
                    <a:pt x="93" y="267"/>
                  </a:lnTo>
                  <a:lnTo>
                    <a:pt x="91" y="267"/>
                  </a:lnTo>
                  <a:lnTo>
                    <a:pt x="90" y="267"/>
                  </a:lnTo>
                  <a:lnTo>
                    <a:pt x="90" y="265"/>
                  </a:lnTo>
                  <a:lnTo>
                    <a:pt x="90" y="264"/>
                  </a:lnTo>
                  <a:lnTo>
                    <a:pt x="90" y="264"/>
                  </a:lnTo>
                  <a:lnTo>
                    <a:pt x="89" y="264"/>
                  </a:lnTo>
                  <a:lnTo>
                    <a:pt x="87" y="264"/>
                  </a:lnTo>
                  <a:lnTo>
                    <a:pt x="86" y="262"/>
                  </a:lnTo>
                  <a:lnTo>
                    <a:pt x="85" y="260"/>
                  </a:lnTo>
                  <a:lnTo>
                    <a:pt x="83" y="260"/>
                  </a:lnTo>
                  <a:lnTo>
                    <a:pt x="83" y="259"/>
                  </a:lnTo>
                  <a:lnTo>
                    <a:pt x="83" y="258"/>
                  </a:lnTo>
                  <a:lnTo>
                    <a:pt x="83" y="258"/>
                  </a:lnTo>
                  <a:lnTo>
                    <a:pt x="82" y="258"/>
                  </a:lnTo>
                  <a:lnTo>
                    <a:pt x="82" y="256"/>
                  </a:lnTo>
                  <a:lnTo>
                    <a:pt x="81" y="258"/>
                  </a:lnTo>
                  <a:lnTo>
                    <a:pt x="80" y="259"/>
                  </a:lnTo>
                  <a:lnTo>
                    <a:pt x="80" y="256"/>
                  </a:lnTo>
                  <a:lnTo>
                    <a:pt x="78" y="255"/>
                  </a:lnTo>
                  <a:lnTo>
                    <a:pt x="77" y="254"/>
                  </a:lnTo>
                  <a:lnTo>
                    <a:pt x="76" y="252"/>
                  </a:lnTo>
                  <a:lnTo>
                    <a:pt x="74" y="251"/>
                  </a:lnTo>
                  <a:lnTo>
                    <a:pt x="73" y="251"/>
                  </a:lnTo>
                  <a:lnTo>
                    <a:pt x="73" y="251"/>
                  </a:lnTo>
                  <a:lnTo>
                    <a:pt x="72" y="250"/>
                  </a:lnTo>
                  <a:lnTo>
                    <a:pt x="70" y="248"/>
                  </a:lnTo>
                  <a:lnTo>
                    <a:pt x="69" y="247"/>
                  </a:lnTo>
                  <a:lnTo>
                    <a:pt x="68" y="246"/>
                  </a:lnTo>
                  <a:lnTo>
                    <a:pt x="69" y="246"/>
                  </a:lnTo>
                  <a:lnTo>
                    <a:pt x="69" y="246"/>
                  </a:lnTo>
                  <a:lnTo>
                    <a:pt x="69" y="245"/>
                  </a:lnTo>
                  <a:lnTo>
                    <a:pt x="69" y="245"/>
                  </a:lnTo>
                  <a:lnTo>
                    <a:pt x="68" y="245"/>
                  </a:lnTo>
                  <a:lnTo>
                    <a:pt x="68" y="246"/>
                  </a:lnTo>
                  <a:lnTo>
                    <a:pt x="65" y="243"/>
                  </a:lnTo>
                  <a:lnTo>
                    <a:pt x="64" y="242"/>
                  </a:lnTo>
                  <a:lnTo>
                    <a:pt x="63" y="239"/>
                  </a:lnTo>
                  <a:lnTo>
                    <a:pt x="63" y="237"/>
                  </a:lnTo>
                  <a:lnTo>
                    <a:pt x="61" y="235"/>
                  </a:lnTo>
                  <a:lnTo>
                    <a:pt x="57" y="231"/>
                  </a:lnTo>
                  <a:lnTo>
                    <a:pt x="55" y="228"/>
                  </a:lnTo>
                  <a:lnTo>
                    <a:pt x="52" y="224"/>
                  </a:lnTo>
                  <a:lnTo>
                    <a:pt x="49" y="220"/>
                  </a:lnTo>
                  <a:lnTo>
                    <a:pt x="49" y="220"/>
                  </a:lnTo>
                  <a:lnTo>
                    <a:pt x="48" y="220"/>
                  </a:lnTo>
                  <a:lnTo>
                    <a:pt x="48" y="218"/>
                  </a:lnTo>
                  <a:lnTo>
                    <a:pt x="48" y="217"/>
                  </a:lnTo>
                  <a:lnTo>
                    <a:pt x="47" y="216"/>
                  </a:lnTo>
                  <a:lnTo>
                    <a:pt x="47" y="214"/>
                  </a:lnTo>
                  <a:lnTo>
                    <a:pt x="45" y="214"/>
                  </a:lnTo>
                  <a:lnTo>
                    <a:pt x="45" y="214"/>
                  </a:lnTo>
                  <a:lnTo>
                    <a:pt x="45" y="213"/>
                  </a:lnTo>
                  <a:lnTo>
                    <a:pt x="45" y="213"/>
                  </a:lnTo>
                  <a:lnTo>
                    <a:pt x="44" y="212"/>
                  </a:lnTo>
                  <a:lnTo>
                    <a:pt x="44" y="210"/>
                  </a:lnTo>
                  <a:lnTo>
                    <a:pt x="44" y="209"/>
                  </a:lnTo>
                  <a:lnTo>
                    <a:pt x="43" y="208"/>
                  </a:lnTo>
                  <a:lnTo>
                    <a:pt x="43" y="207"/>
                  </a:lnTo>
                  <a:lnTo>
                    <a:pt x="42" y="205"/>
                  </a:lnTo>
                  <a:lnTo>
                    <a:pt x="42" y="204"/>
                  </a:lnTo>
                  <a:lnTo>
                    <a:pt x="40" y="203"/>
                  </a:lnTo>
                  <a:lnTo>
                    <a:pt x="40" y="200"/>
                  </a:lnTo>
                  <a:lnTo>
                    <a:pt x="40" y="201"/>
                  </a:lnTo>
                  <a:lnTo>
                    <a:pt x="42" y="201"/>
                  </a:lnTo>
                  <a:lnTo>
                    <a:pt x="42" y="200"/>
                  </a:lnTo>
                  <a:lnTo>
                    <a:pt x="40" y="200"/>
                  </a:lnTo>
                  <a:lnTo>
                    <a:pt x="39" y="200"/>
                  </a:lnTo>
                  <a:lnTo>
                    <a:pt x="39" y="199"/>
                  </a:lnTo>
                  <a:lnTo>
                    <a:pt x="40" y="197"/>
                  </a:lnTo>
                  <a:lnTo>
                    <a:pt x="40" y="197"/>
                  </a:lnTo>
                  <a:lnTo>
                    <a:pt x="39" y="199"/>
                  </a:lnTo>
                  <a:lnTo>
                    <a:pt x="39" y="199"/>
                  </a:lnTo>
                  <a:lnTo>
                    <a:pt x="38" y="195"/>
                  </a:lnTo>
                  <a:lnTo>
                    <a:pt x="35" y="191"/>
                  </a:lnTo>
                  <a:lnTo>
                    <a:pt x="32" y="187"/>
                  </a:lnTo>
                  <a:lnTo>
                    <a:pt x="30" y="184"/>
                  </a:lnTo>
                  <a:lnTo>
                    <a:pt x="30" y="182"/>
                  </a:lnTo>
                  <a:lnTo>
                    <a:pt x="31" y="182"/>
                  </a:lnTo>
                  <a:lnTo>
                    <a:pt x="32" y="180"/>
                  </a:lnTo>
                  <a:lnTo>
                    <a:pt x="32" y="180"/>
                  </a:lnTo>
                  <a:lnTo>
                    <a:pt x="32" y="180"/>
                  </a:lnTo>
                  <a:lnTo>
                    <a:pt x="31" y="179"/>
                  </a:lnTo>
                  <a:lnTo>
                    <a:pt x="31" y="179"/>
                  </a:lnTo>
                  <a:lnTo>
                    <a:pt x="31" y="179"/>
                  </a:lnTo>
                  <a:lnTo>
                    <a:pt x="31" y="179"/>
                  </a:lnTo>
                  <a:lnTo>
                    <a:pt x="31" y="179"/>
                  </a:lnTo>
                  <a:lnTo>
                    <a:pt x="31" y="178"/>
                  </a:lnTo>
                  <a:lnTo>
                    <a:pt x="32" y="176"/>
                  </a:lnTo>
                  <a:lnTo>
                    <a:pt x="32" y="176"/>
                  </a:lnTo>
                  <a:lnTo>
                    <a:pt x="32" y="176"/>
                  </a:lnTo>
                  <a:lnTo>
                    <a:pt x="31" y="176"/>
                  </a:lnTo>
                  <a:lnTo>
                    <a:pt x="30" y="176"/>
                  </a:lnTo>
                  <a:lnTo>
                    <a:pt x="30" y="176"/>
                  </a:lnTo>
                  <a:lnTo>
                    <a:pt x="30" y="176"/>
                  </a:lnTo>
                  <a:lnTo>
                    <a:pt x="30" y="175"/>
                  </a:lnTo>
                  <a:lnTo>
                    <a:pt x="30" y="174"/>
                  </a:lnTo>
                  <a:lnTo>
                    <a:pt x="30" y="173"/>
                  </a:lnTo>
                  <a:lnTo>
                    <a:pt x="28" y="171"/>
                  </a:lnTo>
                  <a:lnTo>
                    <a:pt x="30" y="171"/>
                  </a:lnTo>
                  <a:lnTo>
                    <a:pt x="28" y="170"/>
                  </a:lnTo>
                  <a:lnTo>
                    <a:pt x="27" y="169"/>
                  </a:lnTo>
                  <a:lnTo>
                    <a:pt x="26" y="167"/>
                  </a:lnTo>
                  <a:lnTo>
                    <a:pt x="25" y="167"/>
                  </a:lnTo>
                  <a:lnTo>
                    <a:pt x="23" y="166"/>
                  </a:lnTo>
                  <a:lnTo>
                    <a:pt x="15" y="149"/>
                  </a:lnTo>
                  <a:lnTo>
                    <a:pt x="9" y="131"/>
                  </a:lnTo>
                  <a:lnTo>
                    <a:pt x="6" y="112"/>
                  </a:lnTo>
                  <a:lnTo>
                    <a:pt x="4" y="94"/>
                  </a:lnTo>
                  <a:lnTo>
                    <a:pt x="5" y="93"/>
                  </a:lnTo>
                  <a:lnTo>
                    <a:pt x="6" y="91"/>
                  </a:lnTo>
                  <a:lnTo>
                    <a:pt x="6" y="90"/>
                  </a:lnTo>
                  <a:lnTo>
                    <a:pt x="5" y="87"/>
                  </a:lnTo>
                  <a:lnTo>
                    <a:pt x="5" y="87"/>
                  </a:lnTo>
                  <a:lnTo>
                    <a:pt x="6" y="87"/>
                  </a:lnTo>
                  <a:lnTo>
                    <a:pt x="5" y="87"/>
                  </a:lnTo>
                  <a:lnTo>
                    <a:pt x="5" y="86"/>
                  </a:lnTo>
                  <a:lnTo>
                    <a:pt x="5" y="86"/>
                  </a:lnTo>
                  <a:lnTo>
                    <a:pt x="4" y="85"/>
                  </a:lnTo>
                  <a:lnTo>
                    <a:pt x="2" y="78"/>
                  </a:lnTo>
                  <a:lnTo>
                    <a:pt x="2" y="72"/>
                  </a:lnTo>
                  <a:lnTo>
                    <a:pt x="2" y="73"/>
                  </a:lnTo>
                  <a:lnTo>
                    <a:pt x="4" y="73"/>
                  </a:lnTo>
                  <a:lnTo>
                    <a:pt x="4" y="72"/>
                  </a:lnTo>
                  <a:lnTo>
                    <a:pt x="2" y="72"/>
                  </a:lnTo>
                  <a:lnTo>
                    <a:pt x="4" y="70"/>
                  </a:lnTo>
                  <a:lnTo>
                    <a:pt x="2" y="70"/>
                  </a:lnTo>
                  <a:lnTo>
                    <a:pt x="1" y="70"/>
                  </a:lnTo>
                  <a:lnTo>
                    <a:pt x="1" y="70"/>
                  </a:lnTo>
                  <a:lnTo>
                    <a:pt x="0" y="59"/>
                  </a:lnTo>
                  <a:lnTo>
                    <a:pt x="1" y="47"/>
                  </a:lnTo>
                  <a:lnTo>
                    <a:pt x="2" y="35"/>
                  </a:lnTo>
                  <a:lnTo>
                    <a:pt x="2" y="32"/>
                  </a:lnTo>
                  <a:lnTo>
                    <a:pt x="2" y="29"/>
                  </a:lnTo>
                  <a:lnTo>
                    <a:pt x="2" y="26"/>
                  </a:lnTo>
                  <a:lnTo>
                    <a:pt x="8" y="13"/>
                  </a:lnTo>
                  <a:lnTo>
                    <a:pt x="8"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58"/>
            <p:cNvSpPr>
              <a:spLocks noEditPoints="1"/>
            </p:cNvSpPr>
            <p:nvPr/>
          </p:nvSpPr>
          <p:spPr bwMode="auto">
            <a:xfrm>
              <a:off x="10235835" y="4347277"/>
              <a:ext cx="93818" cy="132910"/>
            </a:xfrm>
            <a:custGeom>
              <a:avLst/>
              <a:gdLst>
                <a:gd name="T0" fmla="*/ 20 w 36"/>
                <a:gd name="T1" fmla="*/ 3 h 51"/>
                <a:gd name="T2" fmla="*/ 21 w 36"/>
                <a:gd name="T3" fmla="*/ 1 h 51"/>
                <a:gd name="T4" fmla="*/ 29 w 36"/>
                <a:gd name="T5" fmla="*/ 9 h 51"/>
                <a:gd name="T6" fmla="*/ 25 w 36"/>
                <a:gd name="T7" fmla="*/ 4 h 51"/>
                <a:gd name="T8" fmla="*/ 30 w 36"/>
                <a:gd name="T9" fmla="*/ 5 h 51"/>
                <a:gd name="T10" fmla="*/ 33 w 36"/>
                <a:gd name="T11" fmla="*/ 7 h 51"/>
                <a:gd name="T12" fmla="*/ 36 w 36"/>
                <a:gd name="T13" fmla="*/ 9 h 51"/>
                <a:gd name="T14" fmla="*/ 34 w 36"/>
                <a:gd name="T15" fmla="*/ 9 h 51"/>
                <a:gd name="T16" fmla="*/ 34 w 36"/>
                <a:gd name="T17" fmla="*/ 11 h 51"/>
                <a:gd name="T18" fmla="*/ 36 w 36"/>
                <a:gd name="T19" fmla="*/ 13 h 51"/>
                <a:gd name="T20" fmla="*/ 34 w 36"/>
                <a:gd name="T21" fmla="*/ 16 h 51"/>
                <a:gd name="T22" fmla="*/ 36 w 36"/>
                <a:gd name="T23" fmla="*/ 17 h 51"/>
                <a:gd name="T24" fmla="*/ 33 w 36"/>
                <a:gd name="T25" fmla="*/ 21 h 51"/>
                <a:gd name="T26" fmla="*/ 33 w 36"/>
                <a:gd name="T27" fmla="*/ 24 h 51"/>
                <a:gd name="T28" fmla="*/ 33 w 36"/>
                <a:gd name="T29" fmla="*/ 26 h 51"/>
                <a:gd name="T30" fmla="*/ 32 w 36"/>
                <a:gd name="T31" fmla="*/ 30 h 51"/>
                <a:gd name="T32" fmla="*/ 29 w 36"/>
                <a:gd name="T33" fmla="*/ 32 h 51"/>
                <a:gd name="T34" fmla="*/ 28 w 36"/>
                <a:gd name="T35" fmla="*/ 34 h 51"/>
                <a:gd name="T36" fmla="*/ 26 w 36"/>
                <a:gd name="T37" fmla="*/ 33 h 51"/>
                <a:gd name="T38" fmla="*/ 24 w 36"/>
                <a:gd name="T39" fmla="*/ 43 h 51"/>
                <a:gd name="T40" fmla="*/ 15 w 36"/>
                <a:gd name="T41" fmla="*/ 49 h 51"/>
                <a:gd name="T42" fmla="*/ 5 w 36"/>
                <a:gd name="T43" fmla="*/ 51 h 51"/>
                <a:gd name="T44" fmla="*/ 3 w 36"/>
                <a:gd name="T45" fmla="*/ 37 h 51"/>
                <a:gd name="T46" fmla="*/ 7 w 36"/>
                <a:gd name="T47" fmla="*/ 39 h 51"/>
                <a:gd name="T48" fmla="*/ 8 w 36"/>
                <a:gd name="T49" fmla="*/ 36 h 51"/>
                <a:gd name="T50" fmla="*/ 8 w 36"/>
                <a:gd name="T51" fmla="*/ 32 h 51"/>
                <a:gd name="T52" fmla="*/ 9 w 36"/>
                <a:gd name="T53" fmla="*/ 33 h 51"/>
                <a:gd name="T54" fmla="*/ 12 w 36"/>
                <a:gd name="T55" fmla="*/ 33 h 51"/>
                <a:gd name="T56" fmla="*/ 13 w 36"/>
                <a:gd name="T57" fmla="*/ 32 h 51"/>
                <a:gd name="T58" fmla="*/ 13 w 36"/>
                <a:gd name="T59" fmla="*/ 30 h 51"/>
                <a:gd name="T60" fmla="*/ 13 w 36"/>
                <a:gd name="T61" fmla="*/ 29 h 51"/>
                <a:gd name="T62" fmla="*/ 15 w 36"/>
                <a:gd name="T63" fmla="*/ 29 h 51"/>
                <a:gd name="T64" fmla="*/ 16 w 36"/>
                <a:gd name="T65" fmla="*/ 28 h 51"/>
                <a:gd name="T66" fmla="*/ 13 w 36"/>
                <a:gd name="T67" fmla="*/ 25 h 51"/>
                <a:gd name="T68" fmla="*/ 13 w 36"/>
                <a:gd name="T69" fmla="*/ 24 h 51"/>
                <a:gd name="T70" fmla="*/ 13 w 36"/>
                <a:gd name="T71" fmla="*/ 22 h 51"/>
                <a:gd name="T72" fmla="*/ 13 w 36"/>
                <a:gd name="T73" fmla="*/ 21 h 51"/>
                <a:gd name="T74" fmla="*/ 13 w 36"/>
                <a:gd name="T75" fmla="*/ 20 h 51"/>
                <a:gd name="T76" fmla="*/ 15 w 36"/>
                <a:gd name="T77" fmla="*/ 20 h 51"/>
                <a:gd name="T78" fmla="*/ 15 w 36"/>
                <a:gd name="T79" fmla="*/ 19 h 51"/>
                <a:gd name="T80" fmla="*/ 17 w 36"/>
                <a:gd name="T81" fmla="*/ 19 h 51"/>
                <a:gd name="T82" fmla="*/ 15 w 36"/>
                <a:gd name="T83" fmla="*/ 17 h 51"/>
                <a:gd name="T84" fmla="*/ 19 w 36"/>
                <a:gd name="T85" fmla="*/ 19 h 51"/>
                <a:gd name="T86" fmla="*/ 16 w 36"/>
                <a:gd name="T87" fmla="*/ 16 h 51"/>
                <a:gd name="T88" fmla="*/ 17 w 36"/>
                <a:gd name="T89" fmla="*/ 16 h 51"/>
                <a:gd name="T90" fmla="*/ 16 w 36"/>
                <a:gd name="T91" fmla="*/ 15 h 51"/>
                <a:gd name="T92" fmla="*/ 16 w 36"/>
                <a:gd name="T93" fmla="*/ 13 h 51"/>
                <a:gd name="T94" fmla="*/ 16 w 36"/>
                <a:gd name="T95" fmla="*/ 12 h 51"/>
                <a:gd name="T96" fmla="*/ 16 w 36"/>
                <a:gd name="T97" fmla="*/ 11 h 51"/>
                <a:gd name="T98" fmla="*/ 17 w 36"/>
                <a:gd name="T99" fmla="*/ 8 h 51"/>
                <a:gd name="T100" fmla="*/ 17 w 36"/>
                <a:gd name="T101" fmla="*/ 8 h 51"/>
                <a:gd name="T102" fmla="*/ 19 w 36"/>
                <a:gd name="T103" fmla="*/ 8 h 51"/>
                <a:gd name="T104" fmla="*/ 16 w 36"/>
                <a:gd name="T105" fmla="*/ 5 h 51"/>
                <a:gd name="T106" fmla="*/ 19 w 36"/>
                <a:gd name="T107" fmla="*/ 7 h 51"/>
                <a:gd name="T108" fmla="*/ 19 w 36"/>
                <a:gd name="T109" fmla="*/ 5 h 51"/>
                <a:gd name="T110" fmla="*/ 16 w 36"/>
                <a:gd name="T111" fmla="*/ 4 h 51"/>
                <a:gd name="T112" fmla="*/ 19 w 36"/>
                <a:gd name="T113" fmla="*/ 5 h 51"/>
                <a:gd name="T114" fmla="*/ 25 w 36"/>
                <a:gd name="T115" fmla="*/ 8 h 51"/>
                <a:gd name="T116" fmla="*/ 20 w 36"/>
                <a:gd name="T117" fmla="*/ 4 h 51"/>
                <a:gd name="T118" fmla="*/ 24 w 36"/>
                <a:gd name="T119" fmla="*/ 7 h 51"/>
                <a:gd name="T120" fmla="*/ 19 w 36"/>
                <a:gd name="T121"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 h="51">
                  <a:moveTo>
                    <a:pt x="13" y="26"/>
                  </a:moveTo>
                  <a:lnTo>
                    <a:pt x="15" y="26"/>
                  </a:lnTo>
                  <a:lnTo>
                    <a:pt x="13" y="26"/>
                  </a:lnTo>
                  <a:lnTo>
                    <a:pt x="13" y="26"/>
                  </a:lnTo>
                  <a:close/>
                  <a:moveTo>
                    <a:pt x="13" y="25"/>
                  </a:moveTo>
                  <a:lnTo>
                    <a:pt x="13" y="26"/>
                  </a:lnTo>
                  <a:lnTo>
                    <a:pt x="13" y="26"/>
                  </a:lnTo>
                  <a:lnTo>
                    <a:pt x="13" y="26"/>
                  </a:lnTo>
                  <a:lnTo>
                    <a:pt x="13" y="25"/>
                  </a:lnTo>
                  <a:close/>
                  <a:moveTo>
                    <a:pt x="17" y="0"/>
                  </a:moveTo>
                  <a:lnTo>
                    <a:pt x="20" y="1"/>
                  </a:lnTo>
                  <a:lnTo>
                    <a:pt x="20" y="3"/>
                  </a:lnTo>
                  <a:lnTo>
                    <a:pt x="20" y="3"/>
                  </a:lnTo>
                  <a:lnTo>
                    <a:pt x="20" y="3"/>
                  </a:lnTo>
                  <a:lnTo>
                    <a:pt x="20" y="3"/>
                  </a:lnTo>
                  <a:lnTo>
                    <a:pt x="21" y="4"/>
                  </a:lnTo>
                  <a:lnTo>
                    <a:pt x="21" y="3"/>
                  </a:lnTo>
                  <a:lnTo>
                    <a:pt x="21" y="3"/>
                  </a:lnTo>
                  <a:lnTo>
                    <a:pt x="21" y="3"/>
                  </a:lnTo>
                  <a:lnTo>
                    <a:pt x="21" y="4"/>
                  </a:lnTo>
                  <a:lnTo>
                    <a:pt x="23" y="4"/>
                  </a:lnTo>
                  <a:lnTo>
                    <a:pt x="23" y="4"/>
                  </a:lnTo>
                  <a:lnTo>
                    <a:pt x="24" y="5"/>
                  </a:lnTo>
                  <a:lnTo>
                    <a:pt x="24" y="5"/>
                  </a:lnTo>
                  <a:lnTo>
                    <a:pt x="24" y="4"/>
                  </a:lnTo>
                  <a:lnTo>
                    <a:pt x="23" y="4"/>
                  </a:lnTo>
                  <a:lnTo>
                    <a:pt x="21" y="3"/>
                  </a:lnTo>
                  <a:lnTo>
                    <a:pt x="21" y="1"/>
                  </a:lnTo>
                  <a:lnTo>
                    <a:pt x="20" y="1"/>
                  </a:lnTo>
                  <a:lnTo>
                    <a:pt x="21" y="1"/>
                  </a:lnTo>
                  <a:lnTo>
                    <a:pt x="21" y="1"/>
                  </a:lnTo>
                  <a:lnTo>
                    <a:pt x="21" y="1"/>
                  </a:lnTo>
                  <a:lnTo>
                    <a:pt x="23" y="3"/>
                  </a:lnTo>
                  <a:lnTo>
                    <a:pt x="21" y="3"/>
                  </a:lnTo>
                  <a:lnTo>
                    <a:pt x="23" y="3"/>
                  </a:lnTo>
                  <a:lnTo>
                    <a:pt x="23" y="4"/>
                  </a:lnTo>
                  <a:lnTo>
                    <a:pt x="24" y="5"/>
                  </a:lnTo>
                  <a:lnTo>
                    <a:pt x="24" y="5"/>
                  </a:lnTo>
                  <a:lnTo>
                    <a:pt x="24" y="5"/>
                  </a:lnTo>
                  <a:lnTo>
                    <a:pt x="24" y="5"/>
                  </a:lnTo>
                  <a:lnTo>
                    <a:pt x="25" y="5"/>
                  </a:lnTo>
                  <a:lnTo>
                    <a:pt x="25" y="7"/>
                  </a:lnTo>
                  <a:lnTo>
                    <a:pt x="26" y="7"/>
                  </a:lnTo>
                  <a:lnTo>
                    <a:pt x="28" y="8"/>
                  </a:lnTo>
                  <a:lnTo>
                    <a:pt x="29" y="9"/>
                  </a:lnTo>
                  <a:lnTo>
                    <a:pt x="29" y="8"/>
                  </a:lnTo>
                  <a:lnTo>
                    <a:pt x="28" y="8"/>
                  </a:lnTo>
                  <a:lnTo>
                    <a:pt x="28" y="7"/>
                  </a:lnTo>
                  <a:lnTo>
                    <a:pt x="26" y="7"/>
                  </a:lnTo>
                  <a:lnTo>
                    <a:pt x="25" y="5"/>
                  </a:lnTo>
                  <a:lnTo>
                    <a:pt x="25" y="5"/>
                  </a:lnTo>
                  <a:lnTo>
                    <a:pt x="25" y="5"/>
                  </a:lnTo>
                  <a:lnTo>
                    <a:pt x="24" y="4"/>
                  </a:lnTo>
                  <a:lnTo>
                    <a:pt x="25" y="4"/>
                  </a:lnTo>
                  <a:lnTo>
                    <a:pt x="25" y="5"/>
                  </a:lnTo>
                  <a:lnTo>
                    <a:pt x="26" y="5"/>
                  </a:lnTo>
                  <a:lnTo>
                    <a:pt x="26" y="5"/>
                  </a:lnTo>
                  <a:lnTo>
                    <a:pt x="26" y="5"/>
                  </a:lnTo>
                  <a:lnTo>
                    <a:pt x="26" y="4"/>
                  </a:lnTo>
                  <a:lnTo>
                    <a:pt x="25" y="4"/>
                  </a:lnTo>
                  <a:lnTo>
                    <a:pt x="25" y="4"/>
                  </a:lnTo>
                  <a:lnTo>
                    <a:pt x="25" y="4"/>
                  </a:lnTo>
                  <a:lnTo>
                    <a:pt x="28" y="5"/>
                  </a:lnTo>
                  <a:lnTo>
                    <a:pt x="28" y="5"/>
                  </a:lnTo>
                  <a:lnTo>
                    <a:pt x="28" y="5"/>
                  </a:lnTo>
                  <a:lnTo>
                    <a:pt x="29" y="7"/>
                  </a:lnTo>
                  <a:lnTo>
                    <a:pt x="29" y="7"/>
                  </a:lnTo>
                  <a:lnTo>
                    <a:pt x="28" y="5"/>
                  </a:lnTo>
                  <a:lnTo>
                    <a:pt x="28" y="4"/>
                  </a:lnTo>
                  <a:lnTo>
                    <a:pt x="28" y="4"/>
                  </a:lnTo>
                  <a:lnTo>
                    <a:pt x="29" y="4"/>
                  </a:lnTo>
                  <a:lnTo>
                    <a:pt x="28" y="4"/>
                  </a:lnTo>
                  <a:lnTo>
                    <a:pt x="28" y="3"/>
                  </a:lnTo>
                  <a:lnTo>
                    <a:pt x="29" y="4"/>
                  </a:lnTo>
                  <a:lnTo>
                    <a:pt x="30" y="5"/>
                  </a:lnTo>
                  <a:lnTo>
                    <a:pt x="32" y="7"/>
                  </a:lnTo>
                  <a:lnTo>
                    <a:pt x="30" y="5"/>
                  </a:lnTo>
                  <a:lnTo>
                    <a:pt x="30" y="5"/>
                  </a:lnTo>
                  <a:lnTo>
                    <a:pt x="30" y="5"/>
                  </a:lnTo>
                  <a:lnTo>
                    <a:pt x="30" y="5"/>
                  </a:lnTo>
                  <a:lnTo>
                    <a:pt x="30" y="5"/>
                  </a:lnTo>
                  <a:lnTo>
                    <a:pt x="30" y="5"/>
                  </a:lnTo>
                  <a:lnTo>
                    <a:pt x="30" y="5"/>
                  </a:lnTo>
                  <a:lnTo>
                    <a:pt x="30" y="5"/>
                  </a:lnTo>
                  <a:lnTo>
                    <a:pt x="30" y="5"/>
                  </a:lnTo>
                  <a:lnTo>
                    <a:pt x="29" y="4"/>
                  </a:lnTo>
                  <a:lnTo>
                    <a:pt x="32" y="5"/>
                  </a:lnTo>
                  <a:lnTo>
                    <a:pt x="32" y="5"/>
                  </a:lnTo>
                  <a:lnTo>
                    <a:pt x="32" y="5"/>
                  </a:lnTo>
                  <a:lnTo>
                    <a:pt x="33" y="7"/>
                  </a:lnTo>
                  <a:lnTo>
                    <a:pt x="33" y="8"/>
                  </a:lnTo>
                  <a:lnTo>
                    <a:pt x="33" y="8"/>
                  </a:lnTo>
                  <a:lnTo>
                    <a:pt x="33" y="7"/>
                  </a:lnTo>
                  <a:lnTo>
                    <a:pt x="33" y="7"/>
                  </a:lnTo>
                  <a:lnTo>
                    <a:pt x="32" y="5"/>
                  </a:lnTo>
                  <a:lnTo>
                    <a:pt x="32" y="4"/>
                  </a:lnTo>
                  <a:lnTo>
                    <a:pt x="32" y="4"/>
                  </a:lnTo>
                  <a:lnTo>
                    <a:pt x="32" y="5"/>
                  </a:lnTo>
                  <a:lnTo>
                    <a:pt x="32" y="4"/>
                  </a:lnTo>
                  <a:lnTo>
                    <a:pt x="33" y="5"/>
                  </a:lnTo>
                  <a:lnTo>
                    <a:pt x="33" y="5"/>
                  </a:lnTo>
                  <a:lnTo>
                    <a:pt x="33" y="7"/>
                  </a:lnTo>
                  <a:lnTo>
                    <a:pt x="33" y="7"/>
                  </a:lnTo>
                  <a:lnTo>
                    <a:pt x="33" y="5"/>
                  </a:lnTo>
                  <a:lnTo>
                    <a:pt x="36" y="9"/>
                  </a:lnTo>
                  <a:lnTo>
                    <a:pt x="34" y="8"/>
                  </a:lnTo>
                  <a:lnTo>
                    <a:pt x="33" y="7"/>
                  </a:lnTo>
                  <a:lnTo>
                    <a:pt x="33" y="5"/>
                  </a:lnTo>
                  <a:lnTo>
                    <a:pt x="33" y="7"/>
                  </a:lnTo>
                  <a:lnTo>
                    <a:pt x="33" y="7"/>
                  </a:lnTo>
                  <a:lnTo>
                    <a:pt x="33" y="7"/>
                  </a:lnTo>
                  <a:lnTo>
                    <a:pt x="33" y="7"/>
                  </a:lnTo>
                  <a:lnTo>
                    <a:pt x="34" y="8"/>
                  </a:lnTo>
                  <a:lnTo>
                    <a:pt x="34" y="8"/>
                  </a:lnTo>
                  <a:lnTo>
                    <a:pt x="36" y="9"/>
                  </a:lnTo>
                  <a:lnTo>
                    <a:pt x="36" y="9"/>
                  </a:lnTo>
                  <a:lnTo>
                    <a:pt x="36" y="11"/>
                  </a:lnTo>
                  <a:lnTo>
                    <a:pt x="36" y="11"/>
                  </a:lnTo>
                  <a:lnTo>
                    <a:pt x="36" y="9"/>
                  </a:lnTo>
                  <a:lnTo>
                    <a:pt x="34" y="9"/>
                  </a:lnTo>
                  <a:lnTo>
                    <a:pt x="36" y="11"/>
                  </a:lnTo>
                  <a:lnTo>
                    <a:pt x="36" y="11"/>
                  </a:lnTo>
                  <a:lnTo>
                    <a:pt x="36" y="11"/>
                  </a:lnTo>
                  <a:lnTo>
                    <a:pt x="36" y="11"/>
                  </a:lnTo>
                  <a:lnTo>
                    <a:pt x="36" y="11"/>
                  </a:lnTo>
                  <a:lnTo>
                    <a:pt x="36" y="11"/>
                  </a:lnTo>
                  <a:lnTo>
                    <a:pt x="36" y="12"/>
                  </a:lnTo>
                  <a:lnTo>
                    <a:pt x="36" y="12"/>
                  </a:lnTo>
                  <a:lnTo>
                    <a:pt x="34" y="9"/>
                  </a:lnTo>
                  <a:lnTo>
                    <a:pt x="33" y="8"/>
                  </a:lnTo>
                  <a:lnTo>
                    <a:pt x="33" y="8"/>
                  </a:lnTo>
                  <a:lnTo>
                    <a:pt x="33" y="8"/>
                  </a:lnTo>
                  <a:lnTo>
                    <a:pt x="33" y="8"/>
                  </a:lnTo>
                  <a:lnTo>
                    <a:pt x="33" y="9"/>
                  </a:lnTo>
                  <a:lnTo>
                    <a:pt x="34" y="11"/>
                  </a:lnTo>
                  <a:lnTo>
                    <a:pt x="36" y="11"/>
                  </a:lnTo>
                  <a:lnTo>
                    <a:pt x="34" y="11"/>
                  </a:lnTo>
                  <a:lnTo>
                    <a:pt x="36" y="11"/>
                  </a:lnTo>
                  <a:lnTo>
                    <a:pt x="36" y="12"/>
                  </a:lnTo>
                  <a:lnTo>
                    <a:pt x="36" y="12"/>
                  </a:lnTo>
                  <a:lnTo>
                    <a:pt x="36" y="12"/>
                  </a:lnTo>
                  <a:lnTo>
                    <a:pt x="36" y="12"/>
                  </a:lnTo>
                  <a:lnTo>
                    <a:pt x="34" y="11"/>
                  </a:lnTo>
                  <a:lnTo>
                    <a:pt x="34" y="12"/>
                  </a:lnTo>
                  <a:lnTo>
                    <a:pt x="36" y="12"/>
                  </a:lnTo>
                  <a:lnTo>
                    <a:pt x="36" y="12"/>
                  </a:lnTo>
                  <a:lnTo>
                    <a:pt x="36" y="12"/>
                  </a:lnTo>
                  <a:lnTo>
                    <a:pt x="36" y="13"/>
                  </a:lnTo>
                  <a:lnTo>
                    <a:pt x="36" y="13"/>
                  </a:lnTo>
                  <a:lnTo>
                    <a:pt x="36" y="13"/>
                  </a:lnTo>
                  <a:lnTo>
                    <a:pt x="36" y="13"/>
                  </a:lnTo>
                  <a:lnTo>
                    <a:pt x="36" y="13"/>
                  </a:lnTo>
                  <a:lnTo>
                    <a:pt x="34" y="13"/>
                  </a:lnTo>
                  <a:lnTo>
                    <a:pt x="34" y="13"/>
                  </a:lnTo>
                  <a:lnTo>
                    <a:pt x="36" y="15"/>
                  </a:lnTo>
                  <a:lnTo>
                    <a:pt x="34" y="15"/>
                  </a:lnTo>
                  <a:lnTo>
                    <a:pt x="33" y="13"/>
                  </a:lnTo>
                  <a:lnTo>
                    <a:pt x="33" y="13"/>
                  </a:lnTo>
                  <a:lnTo>
                    <a:pt x="33" y="13"/>
                  </a:lnTo>
                  <a:lnTo>
                    <a:pt x="33" y="13"/>
                  </a:lnTo>
                  <a:lnTo>
                    <a:pt x="32" y="13"/>
                  </a:lnTo>
                  <a:lnTo>
                    <a:pt x="34" y="15"/>
                  </a:lnTo>
                  <a:lnTo>
                    <a:pt x="36" y="16"/>
                  </a:lnTo>
                  <a:lnTo>
                    <a:pt x="34" y="15"/>
                  </a:lnTo>
                  <a:lnTo>
                    <a:pt x="34" y="16"/>
                  </a:lnTo>
                  <a:lnTo>
                    <a:pt x="36" y="16"/>
                  </a:lnTo>
                  <a:lnTo>
                    <a:pt x="36" y="17"/>
                  </a:lnTo>
                  <a:lnTo>
                    <a:pt x="34" y="16"/>
                  </a:lnTo>
                  <a:lnTo>
                    <a:pt x="36" y="17"/>
                  </a:lnTo>
                  <a:lnTo>
                    <a:pt x="36" y="17"/>
                  </a:lnTo>
                  <a:lnTo>
                    <a:pt x="36" y="17"/>
                  </a:lnTo>
                  <a:lnTo>
                    <a:pt x="34" y="17"/>
                  </a:lnTo>
                  <a:lnTo>
                    <a:pt x="34" y="16"/>
                  </a:lnTo>
                  <a:lnTo>
                    <a:pt x="34" y="16"/>
                  </a:lnTo>
                  <a:lnTo>
                    <a:pt x="33" y="16"/>
                  </a:lnTo>
                  <a:lnTo>
                    <a:pt x="33" y="16"/>
                  </a:lnTo>
                  <a:lnTo>
                    <a:pt x="34" y="16"/>
                  </a:lnTo>
                  <a:lnTo>
                    <a:pt x="34" y="17"/>
                  </a:lnTo>
                  <a:lnTo>
                    <a:pt x="36" y="19"/>
                  </a:lnTo>
                  <a:lnTo>
                    <a:pt x="36" y="17"/>
                  </a:lnTo>
                  <a:lnTo>
                    <a:pt x="34" y="17"/>
                  </a:lnTo>
                  <a:lnTo>
                    <a:pt x="36" y="19"/>
                  </a:lnTo>
                  <a:lnTo>
                    <a:pt x="36" y="19"/>
                  </a:lnTo>
                  <a:lnTo>
                    <a:pt x="36" y="20"/>
                  </a:lnTo>
                  <a:lnTo>
                    <a:pt x="36" y="20"/>
                  </a:lnTo>
                  <a:lnTo>
                    <a:pt x="36" y="21"/>
                  </a:lnTo>
                  <a:lnTo>
                    <a:pt x="34" y="20"/>
                  </a:lnTo>
                  <a:lnTo>
                    <a:pt x="36" y="21"/>
                  </a:lnTo>
                  <a:lnTo>
                    <a:pt x="36" y="21"/>
                  </a:lnTo>
                  <a:lnTo>
                    <a:pt x="36" y="21"/>
                  </a:lnTo>
                  <a:lnTo>
                    <a:pt x="36" y="22"/>
                  </a:lnTo>
                  <a:lnTo>
                    <a:pt x="36" y="22"/>
                  </a:lnTo>
                  <a:lnTo>
                    <a:pt x="33" y="21"/>
                  </a:lnTo>
                  <a:lnTo>
                    <a:pt x="33" y="21"/>
                  </a:lnTo>
                  <a:lnTo>
                    <a:pt x="33" y="21"/>
                  </a:lnTo>
                  <a:lnTo>
                    <a:pt x="36" y="22"/>
                  </a:lnTo>
                  <a:lnTo>
                    <a:pt x="34" y="22"/>
                  </a:lnTo>
                  <a:lnTo>
                    <a:pt x="36" y="22"/>
                  </a:lnTo>
                  <a:lnTo>
                    <a:pt x="36" y="22"/>
                  </a:lnTo>
                  <a:lnTo>
                    <a:pt x="34" y="22"/>
                  </a:lnTo>
                  <a:lnTo>
                    <a:pt x="34" y="22"/>
                  </a:lnTo>
                  <a:lnTo>
                    <a:pt x="34" y="24"/>
                  </a:lnTo>
                  <a:lnTo>
                    <a:pt x="36" y="24"/>
                  </a:lnTo>
                  <a:lnTo>
                    <a:pt x="34" y="24"/>
                  </a:lnTo>
                  <a:lnTo>
                    <a:pt x="34" y="24"/>
                  </a:lnTo>
                  <a:lnTo>
                    <a:pt x="34" y="24"/>
                  </a:lnTo>
                  <a:lnTo>
                    <a:pt x="33" y="22"/>
                  </a:lnTo>
                  <a:lnTo>
                    <a:pt x="33" y="24"/>
                  </a:lnTo>
                  <a:lnTo>
                    <a:pt x="33" y="24"/>
                  </a:lnTo>
                  <a:lnTo>
                    <a:pt x="33" y="24"/>
                  </a:lnTo>
                  <a:lnTo>
                    <a:pt x="34" y="24"/>
                  </a:lnTo>
                  <a:lnTo>
                    <a:pt x="36" y="25"/>
                  </a:lnTo>
                  <a:lnTo>
                    <a:pt x="34" y="25"/>
                  </a:lnTo>
                  <a:lnTo>
                    <a:pt x="34" y="25"/>
                  </a:lnTo>
                  <a:lnTo>
                    <a:pt x="34" y="25"/>
                  </a:lnTo>
                  <a:lnTo>
                    <a:pt x="34" y="25"/>
                  </a:lnTo>
                  <a:lnTo>
                    <a:pt x="34" y="25"/>
                  </a:lnTo>
                  <a:lnTo>
                    <a:pt x="34" y="26"/>
                  </a:lnTo>
                  <a:lnTo>
                    <a:pt x="36" y="26"/>
                  </a:lnTo>
                  <a:lnTo>
                    <a:pt x="34" y="26"/>
                  </a:lnTo>
                  <a:lnTo>
                    <a:pt x="34" y="26"/>
                  </a:lnTo>
                  <a:lnTo>
                    <a:pt x="34" y="26"/>
                  </a:lnTo>
                  <a:lnTo>
                    <a:pt x="34" y="26"/>
                  </a:lnTo>
                  <a:lnTo>
                    <a:pt x="33" y="26"/>
                  </a:lnTo>
                  <a:lnTo>
                    <a:pt x="33" y="26"/>
                  </a:lnTo>
                  <a:lnTo>
                    <a:pt x="33" y="26"/>
                  </a:lnTo>
                  <a:lnTo>
                    <a:pt x="34" y="26"/>
                  </a:lnTo>
                  <a:lnTo>
                    <a:pt x="34" y="28"/>
                  </a:lnTo>
                  <a:lnTo>
                    <a:pt x="34" y="28"/>
                  </a:lnTo>
                  <a:lnTo>
                    <a:pt x="33" y="28"/>
                  </a:lnTo>
                  <a:lnTo>
                    <a:pt x="33" y="28"/>
                  </a:lnTo>
                  <a:lnTo>
                    <a:pt x="33" y="28"/>
                  </a:lnTo>
                  <a:lnTo>
                    <a:pt x="33" y="29"/>
                  </a:lnTo>
                  <a:lnTo>
                    <a:pt x="33" y="29"/>
                  </a:lnTo>
                  <a:lnTo>
                    <a:pt x="33" y="29"/>
                  </a:lnTo>
                  <a:lnTo>
                    <a:pt x="32" y="30"/>
                  </a:lnTo>
                  <a:lnTo>
                    <a:pt x="32" y="30"/>
                  </a:lnTo>
                  <a:lnTo>
                    <a:pt x="32" y="30"/>
                  </a:lnTo>
                  <a:lnTo>
                    <a:pt x="32" y="30"/>
                  </a:lnTo>
                  <a:lnTo>
                    <a:pt x="32" y="30"/>
                  </a:lnTo>
                  <a:lnTo>
                    <a:pt x="30" y="30"/>
                  </a:lnTo>
                  <a:lnTo>
                    <a:pt x="32" y="30"/>
                  </a:lnTo>
                  <a:lnTo>
                    <a:pt x="32" y="32"/>
                  </a:lnTo>
                  <a:lnTo>
                    <a:pt x="32" y="30"/>
                  </a:lnTo>
                  <a:lnTo>
                    <a:pt x="32" y="30"/>
                  </a:lnTo>
                  <a:lnTo>
                    <a:pt x="30" y="30"/>
                  </a:lnTo>
                  <a:lnTo>
                    <a:pt x="30" y="30"/>
                  </a:lnTo>
                  <a:lnTo>
                    <a:pt x="30" y="30"/>
                  </a:lnTo>
                  <a:lnTo>
                    <a:pt x="30" y="30"/>
                  </a:lnTo>
                  <a:lnTo>
                    <a:pt x="30" y="32"/>
                  </a:lnTo>
                  <a:lnTo>
                    <a:pt x="29" y="30"/>
                  </a:lnTo>
                  <a:lnTo>
                    <a:pt x="29" y="32"/>
                  </a:lnTo>
                  <a:lnTo>
                    <a:pt x="29" y="32"/>
                  </a:lnTo>
                  <a:lnTo>
                    <a:pt x="29" y="32"/>
                  </a:lnTo>
                  <a:lnTo>
                    <a:pt x="29" y="32"/>
                  </a:lnTo>
                  <a:lnTo>
                    <a:pt x="28" y="30"/>
                  </a:lnTo>
                  <a:lnTo>
                    <a:pt x="28" y="30"/>
                  </a:lnTo>
                  <a:lnTo>
                    <a:pt x="28" y="30"/>
                  </a:lnTo>
                  <a:lnTo>
                    <a:pt x="29" y="32"/>
                  </a:lnTo>
                  <a:lnTo>
                    <a:pt x="29" y="32"/>
                  </a:lnTo>
                  <a:lnTo>
                    <a:pt x="29" y="32"/>
                  </a:lnTo>
                  <a:lnTo>
                    <a:pt x="28" y="30"/>
                  </a:lnTo>
                  <a:lnTo>
                    <a:pt x="28" y="30"/>
                  </a:lnTo>
                  <a:lnTo>
                    <a:pt x="29" y="32"/>
                  </a:lnTo>
                  <a:lnTo>
                    <a:pt x="29" y="32"/>
                  </a:lnTo>
                  <a:lnTo>
                    <a:pt x="28" y="32"/>
                  </a:lnTo>
                  <a:lnTo>
                    <a:pt x="28" y="33"/>
                  </a:lnTo>
                  <a:lnTo>
                    <a:pt x="29" y="33"/>
                  </a:lnTo>
                  <a:lnTo>
                    <a:pt x="29" y="34"/>
                  </a:lnTo>
                  <a:lnTo>
                    <a:pt x="28" y="34"/>
                  </a:lnTo>
                  <a:lnTo>
                    <a:pt x="26" y="33"/>
                  </a:lnTo>
                  <a:lnTo>
                    <a:pt x="25" y="32"/>
                  </a:lnTo>
                  <a:lnTo>
                    <a:pt x="25" y="32"/>
                  </a:lnTo>
                  <a:lnTo>
                    <a:pt x="26" y="33"/>
                  </a:lnTo>
                  <a:lnTo>
                    <a:pt x="26" y="33"/>
                  </a:lnTo>
                  <a:lnTo>
                    <a:pt x="26" y="33"/>
                  </a:lnTo>
                  <a:lnTo>
                    <a:pt x="26" y="33"/>
                  </a:lnTo>
                  <a:lnTo>
                    <a:pt x="26" y="33"/>
                  </a:lnTo>
                  <a:lnTo>
                    <a:pt x="25" y="33"/>
                  </a:lnTo>
                  <a:lnTo>
                    <a:pt x="25" y="32"/>
                  </a:lnTo>
                  <a:lnTo>
                    <a:pt x="24" y="32"/>
                  </a:lnTo>
                  <a:lnTo>
                    <a:pt x="24" y="32"/>
                  </a:lnTo>
                  <a:lnTo>
                    <a:pt x="25" y="33"/>
                  </a:lnTo>
                  <a:lnTo>
                    <a:pt x="25" y="33"/>
                  </a:lnTo>
                  <a:lnTo>
                    <a:pt x="26" y="33"/>
                  </a:lnTo>
                  <a:lnTo>
                    <a:pt x="26" y="34"/>
                  </a:lnTo>
                  <a:lnTo>
                    <a:pt x="25" y="33"/>
                  </a:lnTo>
                  <a:lnTo>
                    <a:pt x="25" y="33"/>
                  </a:lnTo>
                  <a:lnTo>
                    <a:pt x="24" y="33"/>
                  </a:lnTo>
                  <a:lnTo>
                    <a:pt x="25" y="33"/>
                  </a:lnTo>
                  <a:lnTo>
                    <a:pt x="24" y="33"/>
                  </a:lnTo>
                  <a:lnTo>
                    <a:pt x="25" y="33"/>
                  </a:lnTo>
                  <a:lnTo>
                    <a:pt x="25" y="34"/>
                  </a:lnTo>
                  <a:lnTo>
                    <a:pt x="25" y="34"/>
                  </a:lnTo>
                  <a:lnTo>
                    <a:pt x="26" y="36"/>
                  </a:lnTo>
                  <a:lnTo>
                    <a:pt x="26" y="37"/>
                  </a:lnTo>
                  <a:lnTo>
                    <a:pt x="26" y="38"/>
                  </a:lnTo>
                  <a:lnTo>
                    <a:pt x="26" y="41"/>
                  </a:lnTo>
                  <a:lnTo>
                    <a:pt x="25" y="43"/>
                  </a:lnTo>
                  <a:lnTo>
                    <a:pt x="24" y="43"/>
                  </a:lnTo>
                  <a:lnTo>
                    <a:pt x="23" y="45"/>
                  </a:lnTo>
                  <a:lnTo>
                    <a:pt x="21" y="46"/>
                  </a:lnTo>
                  <a:lnTo>
                    <a:pt x="19" y="46"/>
                  </a:lnTo>
                  <a:lnTo>
                    <a:pt x="17" y="45"/>
                  </a:lnTo>
                  <a:lnTo>
                    <a:pt x="17" y="45"/>
                  </a:lnTo>
                  <a:lnTo>
                    <a:pt x="17" y="45"/>
                  </a:lnTo>
                  <a:lnTo>
                    <a:pt x="17" y="46"/>
                  </a:lnTo>
                  <a:lnTo>
                    <a:pt x="17" y="45"/>
                  </a:lnTo>
                  <a:lnTo>
                    <a:pt x="17" y="45"/>
                  </a:lnTo>
                  <a:lnTo>
                    <a:pt x="17" y="46"/>
                  </a:lnTo>
                  <a:lnTo>
                    <a:pt x="17" y="46"/>
                  </a:lnTo>
                  <a:lnTo>
                    <a:pt x="17" y="46"/>
                  </a:lnTo>
                  <a:lnTo>
                    <a:pt x="17" y="47"/>
                  </a:lnTo>
                  <a:lnTo>
                    <a:pt x="16" y="47"/>
                  </a:lnTo>
                  <a:lnTo>
                    <a:pt x="15" y="49"/>
                  </a:lnTo>
                  <a:lnTo>
                    <a:pt x="15" y="47"/>
                  </a:lnTo>
                  <a:lnTo>
                    <a:pt x="15" y="47"/>
                  </a:lnTo>
                  <a:lnTo>
                    <a:pt x="15" y="46"/>
                  </a:lnTo>
                  <a:lnTo>
                    <a:pt x="15" y="49"/>
                  </a:lnTo>
                  <a:lnTo>
                    <a:pt x="15" y="47"/>
                  </a:lnTo>
                  <a:lnTo>
                    <a:pt x="15" y="49"/>
                  </a:lnTo>
                  <a:lnTo>
                    <a:pt x="16" y="50"/>
                  </a:lnTo>
                  <a:lnTo>
                    <a:pt x="15" y="51"/>
                  </a:lnTo>
                  <a:lnTo>
                    <a:pt x="13" y="51"/>
                  </a:lnTo>
                  <a:lnTo>
                    <a:pt x="11" y="50"/>
                  </a:lnTo>
                  <a:lnTo>
                    <a:pt x="9" y="50"/>
                  </a:lnTo>
                  <a:lnTo>
                    <a:pt x="8" y="50"/>
                  </a:lnTo>
                  <a:lnTo>
                    <a:pt x="7" y="50"/>
                  </a:lnTo>
                  <a:lnTo>
                    <a:pt x="7" y="50"/>
                  </a:lnTo>
                  <a:lnTo>
                    <a:pt x="5" y="51"/>
                  </a:lnTo>
                  <a:lnTo>
                    <a:pt x="4" y="49"/>
                  </a:lnTo>
                  <a:lnTo>
                    <a:pt x="3" y="47"/>
                  </a:lnTo>
                  <a:lnTo>
                    <a:pt x="2" y="47"/>
                  </a:lnTo>
                  <a:lnTo>
                    <a:pt x="0" y="47"/>
                  </a:lnTo>
                  <a:lnTo>
                    <a:pt x="0" y="47"/>
                  </a:lnTo>
                  <a:lnTo>
                    <a:pt x="0" y="45"/>
                  </a:lnTo>
                  <a:lnTo>
                    <a:pt x="2" y="42"/>
                  </a:lnTo>
                  <a:lnTo>
                    <a:pt x="2" y="39"/>
                  </a:lnTo>
                  <a:lnTo>
                    <a:pt x="2" y="38"/>
                  </a:lnTo>
                  <a:lnTo>
                    <a:pt x="2" y="37"/>
                  </a:lnTo>
                  <a:lnTo>
                    <a:pt x="3" y="37"/>
                  </a:lnTo>
                  <a:lnTo>
                    <a:pt x="3" y="38"/>
                  </a:lnTo>
                  <a:lnTo>
                    <a:pt x="3" y="37"/>
                  </a:lnTo>
                  <a:lnTo>
                    <a:pt x="3" y="36"/>
                  </a:lnTo>
                  <a:lnTo>
                    <a:pt x="3" y="37"/>
                  </a:lnTo>
                  <a:lnTo>
                    <a:pt x="3" y="37"/>
                  </a:lnTo>
                  <a:lnTo>
                    <a:pt x="3" y="38"/>
                  </a:lnTo>
                  <a:lnTo>
                    <a:pt x="4" y="38"/>
                  </a:lnTo>
                  <a:lnTo>
                    <a:pt x="4" y="37"/>
                  </a:lnTo>
                  <a:lnTo>
                    <a:pt x="4" y="36"/>
                  </a:lnTo>
                  <a:lnTo>
                    <a:pt x="4" y="37"/>
                  </a:lnTo>
                  <a:lnTo>
                    <a:pt x="5" y="38"/>
                  </a:lnTo>
                  <a:lnTo>
                    <a:pt x="7" y="39"/>
                  </a:lnTo>
                  <a:lnTo>
                    <a:pt x="7" y="41"/>
                  </a:lnTo>
                  <a:lnTo>
                    <a:pt x="7" y="41"/>
                  </a:lnTo>
                  <a:lnTo>
                    <a:pt x="7" y="39"/>
                  </a:lnTo>
                  <a:lnTo>
                    <a:pt x="7" y="38"/>
                  </a:lnTo>
                  <a:lnTo>
                    <a:pt x="7" y="38"/>
                  </a:lnTo>
                  <a:lnTo>
                    <a:pt x="7" y="39"/>
                  </a:lnTo>
                  <a:lnTo>
                    <a:pt x="7" y="39"/>
                  </a:lnTo>
                  <a:lnTo>
                    <a:pt x="7" y="39"/>
                  </a:lnTo>
                  <a:lnTo>
                    <a:pt x="7" y="38"/>
                  </a:lnTo>
                  <a:lnTo>
                    <a:pt x="7" y="38"/>
                  </a:lnTo>
                  <a:lnTo>
                    <a:pt x="7" y="39"/>
                  </a:lnTo>
                  <a:lnTo>
                    <a:pt x="8" y="41"/>
                  </a:lnTo>
                  <a:lnTo>
                    <a:pt x="7" y="38"/>
                  </a:lnTo>
                  <a:lnTo>
                    <a:pt x="7" y="37"/>
                  </a:lnTo>
                  <a:lnTo>
                    <a:pt x="7" y="37"/>
                  </a:lnTo>
                  <a:lnTo>
                    <a:pt x="7" y="37"/>
                  </a:lnTo>
                  <a:lnTo>
                    <a:pt x="7" y="37"/>
                  </a:lnTo>
                  <a:lnTo>
                    <a:pt x="7" y="37"/>
                  </a:lnTo>
                  <a:lnTo>
                    <a:pt x="7" y="37"/>
                  </a:lnTo>
                  <a:lnTo>
                    <a:pt x="8" y="38"/>
                  </a:lnTo>
                  <a:lnTo>
                    <a:pt x="8" y="36"/>
                  </a:lnTo>
                  <a:lnTo>
                    <a:pt x="8" y="36"/>
                  </a:lnTo>
                  <a:lnTo>
                    <a:pt x="8" y="34"/>
                  </a:lnTo>
                  <a:lnTo>
                    <a:pt x="8" y="33"/>
                  </a:lnTo>
                  <a:lnTo>
                    <a:pt x="8" y="34"/>
                  </a:lnTo>
                  <a:lnTo>
                    <a:pt x="9" y="36"/>
                  </a:lnTo>
                  <a:lnTo>
                    <a:pt x="8" y="34"/>
                  </a:lnTo>
                  <a:lnTo>
                    <a:pt x="8" y="34"/>
                  </a:lnTo>
                  <a:lnTo>
                    <a:pt x="8" y="33"/>
                  </a:lnTo>
                  <a:lnTo>
                    <a:pt x="8" y="34"/>
                  </a:lnTo>
                  <a:lnTo>
                    <a:pt x="8" y="33"/>
                  </a:lnTo>
                  <a:lnTo>
                    <a:pt x="8" y="33"/>
                  </a:lnTo>
                  <a:lnTo>
                    <a:pt x="8" y="32"/>
                  </a:lnTo>
                  <a:lnTo>
                    <a:pt x="8" y="33"/>
                  </a:lnTo>
                  <a:lnTo>
                    <a:pt x="8" y="33"/>
                  </a:lnTo>
                  <a:lnTo>
                    <a:pt x="8" y="32"/>
                  </a:lnTo>
                  <a:lnTo>
                    <a:pt x="8" y="32"/>
                  </a:lnTo>
                  <a:lnTo>
                    <a:pt x="8" y="33"/>
                  </a:lnTo>
                  <a:lnTo>
                    <a:pt x="8" y="32"/>
                  </a:lnTo>
                  <a:lnTo>
                    <a:pt x="8" y="32"/>
                  </a:lnTo>
                  <a:lnTo>
                    <a:pt x="8" y="33"/>
                  </a:lnTo>
                  <a:lnTo>
                    <a:pt x="8" y="32"/>
                  </a:lnTo>
                  <a:lnTo>
                    <a:pt x="8" y="32"/>
                  </a:lnTo>
                  <a:lnTo>
                    <a:pt x="9" y="33"/>
                  </a:lnTo>
                  <a:lnTo>
                    <a:pt x="9" y="33"/>
                  </a:lnTo>
                  <a:lnTo>
                    <a:pt x="9" y="33"/>
                  </a:lnTo>
                  <a:lnTo>
                    <a:pt x="8" y="32"/>
                  </a:lnTo>
                  <a:lnTo>
                    <a:pt x="8" y="32"/>
                  </a:lnTo>
                  <a:lnTo>
                    <a:pt x="9" y="33"/>
                  </a:lnTo>
                  <a:lnTo>
                    <a:pt x="9" y="33"/>
                  </a:lnTo>
                  <a:lnTo>
                    <a:pt x="9" y="33"/>
                  </a:lnTo>
                  <a:lnTo>
                    <a:pt x="9" y="33"/>
                  </a:lnTo>
                  <a:lnTo>
                    <a:pt x="9" y="33"/>
                  </a:lnTo>
                  <a:lnTo>
                    <a:pt x="9" y="32"/>
                  </a:lnTo>
                  <a:lnTo>
                    <a:pt x="8" y="32"/>
                  </a:lnTo>
                  <a:lnTo>
                    <a:pt x="9" y="32"/>
                  </a:lnTo>
                  <a:lnTo>
                    <a:pt x="9" y="33"/>
                  </a:lnTo>
                  <a:lnTo>
                    <a:pt x="9" y="33"/>
                  </a:lnTo>
                  <a:lnTo>
                    <a:pt x="11" y="34"/>
                  </a:lnTo>
                  <a:lnTo>
                    <a:pt x="11" y="33"/>
                  </a:lnTo>
                  <a:lnTo>
                    <a:pt x="11" y="32"/>
                  </a:lnTo>
                  <a:lnTo>
                    <a:pt x="11" y="32"/>
                  </a:lnTo>
                  <a:lnTo>
                    <a:pt x="11" y="32"/>
                  </a:lnTo>
                  <a:lnTo>
                    <a:pt x="12" y="33"/>
                  </a:lnTo>
                  <a:lnTo>
                    <a:pt x="12" y="33"/>
                  </a:lnTo>
                  <a:lnTo>
                    <a:pt x="12" y="33"/>
                  </a:lnTo>
                  <a:lnTo>
                    <a:pt x="12" y="33"/>
                  </a:lnTo>
                  <a:lnTo>
                    <a:pt x="12" y="32"/>
                  </a:lnTo>
                  <a:lnTo>
                    <a:pt x="12" y="32"/>
                  </a:lnTo>
                  <a:lnTo>
                    <a:pt x="13" y="33"/>
                  </a:lnTo>
                  <a:lnTo>
                    <a:pt x="13" y="33"/>
                  </a:lnTo>
                  <a:lnTo>
                    <a:pt x="12" y="32"/>
                  </a:lnTo>
                  <a:lnTo>
                    <a:pt x="12" y="32"/>
                  </a:lnTo>
                  <a:lnTo>
                    <a:pt x="12" y="32"/>
                  </a:lnTo>
                  <a:lnTo>
                    <a:pt x="13" y="33"/>
                  </a:lnTo>
                  <a:lnTo>
                    <a:pt x="13" y="32"/>
                  </a:lnTo>
                  <a:lnTo>
                    <a:pt x="12" y="32"/>
                  </a:lnTo>
                  <a:lnTo>
                    <a:pt x="12" y="32"/>
                  </a:lnTo>
                  <a:lnTo>
                    <a:pt x="13" y="32"/>
                  </a:lnTo>
                  <a:lnTo>
                    <a:pt x="13" y="32"/>
                  </a:lnTo>
                  <a:lnTo>
                    <a:pt x="13" y="32"/>
                  </a:lnTo>
                  <a:lnTo>
                    <a:pt x="13" y="32"/>
                  </a:lnTo>
                  <a:lnTo>
                    <a:pt x="13" y="32"/>
                  </a:lnTo>
                  <a:lnTo>
                    <a:pt x="13" y="32"/>
                  </a:lnTo>
                  <a:lnTo>
                    <a:pt x="13" y="33"/>
                  </a:lnTo>
                  <a:lnTo>
                    <a:pt x="15" y="33"/>
                  </a:lnTo>
                  <a:lnTo>
                    <a:pt x="13" y="32"/>
                  </a:lnTo>
                  <a:lnTo>
                    <a:pt x="13" y="32"/>
                  </a:lnTo>
                  <a:lnTo>
                    <a:pt x="13" y="30"/>
                  </a:lnTo>
                  <a:lnTo>
                    <a:pt x="13" y="30"/>
                  </a:lnTo>
                  <a:lnTo>
                    <a:pt x="13" y="32"/>
                  </a:lnTo>
                  <a:lnTo>
                    <a:pt x="13" y="30"/>
                  </a:lnTo>
                  <a:lnTo>
                    <a:pt x="13" y="30"/>
                  </a:lnTo>
                  <a:lnTo>
                    <a:pt x="13" y="30"/>
                  </a:lnTo>
                  <a:lnTo>
                    <a:pt x="12" y="29"/>
                  </a:lnTo>
                  <a:lnTo>
                    <a:pt x="13" y="30"/>
                  </a:lnTo>
                  <a:lnTo>
                    <a:pt x="13" y="30"/>
                  </a:lnTo>
                  <a:lnTo>
                    <a:pt x="13" y="30"/>
                  </a:lnTo>
                  <a:lnTo>
                    <a:pt x="13" y="30"/>
                  </a:lnTo>
                  <a:lnTo>
                    <a:pt x="13" y="29"/>
                  </a:lnTo>
                  <a:lnTo>
                    <a:pt x="13" y="30"/>
                  </a:lnTo>
                  <a:lnTo>
                    <a:pt x="15" y="30"/>
                  </a:lnTo>
                  <a:lnTo>
                    <a:pt x="15" y="32"/>
                  </a:lnTo>
                  <a:lnTo>
                    <a:pt x="15" y="32"/>
                  </a:lnTo>
                  <a:lnTo>
                    <a:pt x="15" y="30"/>
                  </a:lnTo>
                  <a:lnTo>
                    <a:pt x="13" y="29"/>
                  </a:lnTo>
                  <a:lnTo>
                    <a:pt x="13" y="29"/>
                  </a:lnTo>
                  <a:lnTo>
                    <a:pt x="12" y="28"/>
                  </a:lnTo>
                  <a:lnTo>
                    <a:pt x="13" y="28"/>
                  </a:lnTo>
                  <a:lnTo>
                    <a:pt x="13" y="28"/>
                  </a:lnTo>
                  <a:lnTo>
                    <a:pt x="13" y="28"/>
                  </a:lnTo>
                  <a:lnTo>
                    <a:pt x="13" y="29"/>
                  </a:lnTo>
                  <a:lnTo>
                    <a:pt x="15" y="30"/>
                  </a:lnTo>
                  <a:lnTo>
                    <a:pt x="16" y="30"/>
                  </a:lnTo>
                  <a:lnTo>
                    <a:pt x="17" y="32"/>
                  </a:lnTo>
                  <a:lnTo>
                    <a:pt x="17" y="32"/>
                  </a:lnTo>
                  <a:lnTo>
                    <a:pt x="17" y="32"/>
                  </a:lnTo>
                  <a:lnTo>
                    <a:pt x="17" y="32"/>
                  </a:lnTo>
                  <a:lnTo>
                    <a:pt x="17" y="33"/>
                  </a:lnTo>
                  <a:lnTo>
                    <a:pt x="17" y="32"/>
                  </a:lnTo>
                  <a:lnTo>
                    <a:pt x="17" y="32"/>
                  </a:lnTo>
                  <a:lnTo>
                    <a:pt x="17" y="32"/>
                  </a:lnTo>
                  <a:lnTo>
                    <a:pt x="16" y="30"/>
                  </a:lnTo>
                  <a:lnTo>
                    <a:pt x="15" y="29"/>
                  </a:lnTo>
                  <a:lnTo>
                    <a:pt x="15" y="28"/>
                  </a:lnTo>
                  <a:lnTo>
                    <a:pt x="13" y="28"/>
                  </a:lnTo>
                  <a:lnTo>
                    <a:pt x="15" y="29"/>
                  </a:lnTo>
                  <a:lnTo>
                    <a:pt x="16" y="29"/>
                  </a:lnTo>
                  <a:lnTo>
                    <a:pt x="16" y="30"/>
                  </a:lnTo>
                  <a:lnTo>
                    <a:pt x="13" y="26"/>
                  </a:lnTo>
                  <a:lnTo>
                    <a:pt x="13" y="26"/>
                  </a:lnTo>
                  <a:lnTo>
                    <a:pt x="13" y="26"/>
                  </a:lnTo>
                  <a:lnTo>
                    <a:pt x="13" y="28"/>
                  </a:lnTo>
                  <a:lnTo>
                    <a:pt x="13" y="28"/>
                  </a:lnTo>
                  <a:lnTo>
                    <a:pt x="13" y="26"/>
                  </a:lnTo>
                  <a:lnTo>
                    <a:pt x="13" y="26"/>
                  </a:lnTo>
                  <a:lnTo>
                    <a:pt x="13" y="26"/>
                  </a:lnTo>
                  <a:lnTo>
                    <a:pt x="13" y="26"/>
                  </a:lnTo>
                  <a:lnTo>
                    <a:pt x="15" y="28"/>
                  </a:lnTo>
                  <a:lnTo>
                    <a:pt x="15" y="28"/>
                  </a:lnTo>
                  <a:lnTo>
                    <a:pt x="15" y="28"/>
                  </a:lnTo>
                  <a:lnTo>
                    <a:pt x="16" y="28"/>
                  </a:lnTo>
                  <a:lnTo>
                    <a:pt x="15" y="28"/>
                  </a:lnTo>
                  <a:lnTo>
                    <a:pt x="15" y="28"/>
                  </a:lnTo>
                  <a:lnTo>
                    <a:pt x="15" y="28"/>
                  </a:lnTo>
                  <a:lnTo>
                    <a:pt x="15" y="28"/>
                  </a:lnTo>
                  <a:lnTo>
                    <a:pt x="15" y="26"/>
                  </a:lnTo>
                  <a:lnTo>
                    <a:pt x="13" y="26"/>
                  </a:lnTo>
                  <a:lnTo>
                    <a:pt x="13" y="25"/>
                  </a:lnTo>
                  <a:lnTo>
                    <a:pt x="13" y="25"/>
                  </a:lnTo>
                  <a:lnTo>
                    <a:pt x="15" y="26"/>
                  </a:lnTo>
                  <a:lnTo>
                    <a:pt x="13" y="25"/>
                  </a:lnTo>
                  <a:lnTo>
                    <a:pt x="12" y="24"/>
                  </a:lnTo>
                  <a:lnTo>
                    <a:pt x="12" y="24"/>
                  </a:lnTo>
                  <a:lnTo>
                    <a:pt x="12" y="24"/>
                  </a:lnTo>
                  <a:lnTo>
                    <a:pt x="13" y="24"/>
                  </a:lnTo>
                  <a:lnTo>
                    <a:pt x="13" y="25"/>
                  </a:lnTo>
                  <a:lnTo>
                    <a:pt x="13" y="24"/>
                  </a:lnTo>
                  <a:lnTo>
                    <a:pt x="12" y="24"/>
                  </a:lnTo>
                  <a:lnTo>
                    <a:pt x="12" y="24"/>
                  </a:lnTo>
                  <a:lnTo>
                    <a:pt x="13" y="24"/>
                  </a:lnTo>
                  <a:lnTo>
                    <a:pt x="13" y="24"/>
                  </a:lnTo>
                  <a:lnTo>
                    <a:pt x="12" y="22"/>
                  </a:lnTo>
                  <a:lnTo>
                    <a:pt x="12" y="22"/>
                  </a:lnTo>
                  <a:lnTo>
                    <a:pt x="13" y="24"/>
                  </a:lnTo>
                  <a:lnTo>
                    <a:pt x="13" y="24"/>
                  </a:lnTo>
                  <a:lnTo>
                    <a:pt x="13" y="24"/>
                  </a:lnTo>
                  <a:lnTo>
                    <a:pt x="13" y="24"/>
                  </a:lnTo>
                  <a:lnTo>
                    <a:pt x="13" y="24"/>
                  </a:lnTo>
                  <a:lnTo>
                    <a:pt x="13" y="22"/>
                  </a:lnTo>
                  <a:lnTo>
                    <a:pt x="13" y="22"/>
                  </a:lnTo>
                  <a:lnTo>
                    <a:pt x="13" y="24"/>
                  </a:lnTo>
                  <a:lnTo>
                    <a:pt x="12" y="22"/>
                  </a:lnTo>
                  <a:lnTo>
                    <a:pt x="12" y="22"/>
                  </a:lnTo>
                  <a:lnTo>
                    <a:pt x="13" y="22"/>
                  </a:lnTo>
                  <a:lnTo>
                    <a:pt x="12" y="21"/>
                  </a:lnTo>
                  <a:lnTo>
                    <a:pt x="12" y="21"/>
                  </a:lnTo>
                  <a:lnTo>
                    <a:pt x="11" y="20"/>
                  </a:lnTo>
                  <a:lnTo>
                    <a:pt x="12" y="21"/>
                  </a:lnTo>
                  <a:lnTo>
                    <a:pt x="13" y="21"/>
                  </a:lnTo>
                  <a:lnTo>
                    <a:pt x="13" y="21"/>
                  </a:lnTo>
                  <a:lnTo>
                    <a:pt x="13" y="22"/>
                  </a:lnTo>
                  <a:lnTo>
                    <a:pt x="13" y="22"/>
                  </a:lnTo>
                  <a:lnTo>
                    <a:pt x="13" y="22"/>
                  </a:lnTo>
                  <a:lnTo>
                    <a:pt x="13" y="22"/>
                  </a:lnTo>
                  <a:lnTo>
                    <a:pt x="13" y="22"/>
                  </a:lnTo>
                  <a:lnTo>
                    <a:pt x="13" y="22"/>
                  </a:lnTo>
                  <a:lnTo>
                    <a:pt x="13" y="21"/>
                  </a:lnTo>
                  <a:lnTo>
                    <a:pt x="13" y="21"/>
                  </a:lnTo>
                  <a:lnTo>
                    <a:pt x="13" y="21"/>
                  </a:lnTo>
                  <a:lnTo>
                    <a:pt x="13" y="21"/>
                  </a:lnTo>
                  <a:lnTo>
                    <a:pt x="13" y="21"/>
                  </a:lnTo>
                  <a:lnTo>
                    <a:pt x="15" y="22"/>
                  </a:lnTo>
                  <a:lnTo>
                    <a:pt x="15" y="22"/>
                  </a:lnTo>
                  <a:lnTo>
                    <a:pt x="15" y="22"/>
                  </a:lnTo>
                  <a:lnTo>
                    <a:pt x="15" y="22"/>
                  </a:lnTo>
                  <a:lnTo>
                    <a:pt x="13" y="21"/>
                  </a:lnTo>
                  <a:lnTo>
                    <a:pt x="13" y="21"/>
                  </a:lnTo>
                  <a:lnTo>
                    <a:pt x="13" y="21"/>
                  </a:lnTo>
                  <a:lnTo>
                    <a:pt x="13" y="21"/>
                  </a:lnTo>
                  <a:lnTo>
                    <a:pt x="12" y="20"/>
                  </a:lnTo>
                  <a:lnTo>
                    <a:pt x="13" y="21"/>
                  </a:lnTo>
                  <a:lnTo>
                    <a:pt x="13" y="21"/>
                  </a:lnTo>
                  <a:lnTo>
                    <a:pt x="13" y="21"/>
                  </a:lnTo>
                  <a:lnTo>
                    <a:pt x="15" y="21"/>
                  </a:lnTo>
                  <a:lnTo>
                    <a:pt x="16" y="22"/>
                  </a:lnTo>
                  <a:lnTo>
                    <a:pt x="15" y="22"/>
                  </a:lnTo>
                  <a:lnTo>
                    <a:pt x="15" y="21"/>
                  </a:lnTo>
                  <a:lnTo>
                    <a:pt x="13" y="21"/>
                  </a:lnTo>
                  <a:lnTo>
                    <a:pt x="15" y="21"/>
                  </a:lnTo>
                  <a:lnTo>
                    <a:pt x="13" y="20"/>
                  </a:lnTo>
                  <a:lnTo>
                    <a:pt x="13" y="20"/>
                  </a:lnTo>
                  <a:lnTo>
                    <a:pt x="13" y="20"/>
                  </a:lnTo>
                  <a:lnTo>
                    <a:pt x="13" y="20"/>
                  </a:lnTo>
                  <a:lnTo>
                    <a:pt x="12" y="20"/>
                  </a:lnTo>
                  <a:lnTo>
                    <a:pt x="13" y="20"/>
                  </a:lnTo>
                  <a:lnTo>
                    <a:pt x="13" y="20"/>
                  </a:lnTo>
                  <a:lnTo>
                    <a:pt x="13" y="20"/>
                  </a:lnTo>
                  <a:lnTo>
                    <a:pt x="15" y="21"/>
                  </a:lnTo>
                  <a:lnTo>
                    <a:pt x="13" y="20"/>
                  </a:lnTo>
                  <a:lnTo>
                    <a:pt x="13" y="20"/>
                  </a:lnTo>
                  <a:lnTo>
                    <a:pt x="13" y="20"/>
                  </a:lnTo>
                  <a:lnTo>
                    <a:pt x="13" y="20"/>
                  </a:lnTo>
                  <a:lnTo>
                    <a:pt x="15" y="20"/>
                  </a:lnTo>
                  <a:lnTo>
                    <a:pt x="15" y="20"/>
                  </a:lnTo>
                  <a:lnTo>
                    <a:pt x="15" y="20"/>
                  </a:lnTo>
                  <a:lnTo>
                    <a:pt x="15" y="20"/>
                  </a:lnTo>
                  <a:lnTo>
                    <a:pt x="15" y="21"/>
                  </a:lnTo>
                  <a:lnTo>
                    <a:pt x="17" y="21"/>
                  </a:lnTo>
                  <a:lnTo>
                    <a:pt x="15" y="20"/>
                  </a:lnTo>
                  <a:lnTo>
                    <a:pt x="13" y="19"/>
                  </a:lnTo>
                  <a:lnTo>
                    <a:pt x="15" y="20"/>
                  </a:lnTo>
                  <a:lnTo>
                    <a:pt x="15" y="20"/>
                  </a:lnTo>
                  <a:lnTo>
                    <a:pt x="15" y="20"/>
                  </a:lnTo>
                  <a:lnTo>
                    <a:pt x="13" y="19"/>
                  </a:lnTo>
                  <a:lnTo>
                    <a:pt x="13" y="19"/>
                  </a:lnTo>
                  <a:lnTo>
                    <a:pt x="15" y="20"/>
                  </a:lnTo>
                  <a:lnTo>
                    <a:pt x="16" y="20"/>
                  </a:lnTo>
                  <a:lnTo>
                    <a:pt x="16" y="21"/>
                  </a:lnTo>
                  <a:lnTo>
                    <a:pt x="17" y="21"/>
                  </a:lnTo>
                  <a:lnTo>
                    <a:pt x="17" y="21"/>
                  </a:lnTo>
                  <a:lnTo>
                    <a:pt x="17" y="21"/>
                  </a:lnTo>
                  <a:lnTo>
                    <a:pt x="16" y="20"/>
                  </a:lnTo>
                  <a:lnTo>
                    <a:pt x="16" y="20"/>
                  </a:lnTo>
                  <a:lnTo>
                    <a:pt x="16" y="20"/>
                  </a:lnTo>
                  <a:lnTo>
                    <a:pt x="13" y="19"/>
                  </a:lnTo>
                  <a:lnTo>
                    <a:pt x="15" y="19"/>
                  </a:lnTo>
                  <a:lnTo>
                    <a:pt x="15" y="19"/>
                  </a:lnTo>
                  <a:lnTo>
                    <a:pt x="15" y="19"/>
                  </a:lnTo>
                  <a:lnTo>
                    <a:pt x="15" y="19"/>
                  </a:lnTo>
                  <a:lnTo>
                    <a:pt x="15" y="19"/>
                  </a:lnTo>
                  <a:lnTo>
                    <a:pt x="15" y="19"/>
                  </a:lnTo>
                  <a:lnTo>
                    <a:pt x="15" y="19"/>
                  </a:lnTo>
                  <a:lnTo>
                    <a:pt x="15" y="19"/>
                  </a:lnTo>
                  <a:lnTo>
                    <a:pt x="13" y="17"/>
                  </a:lnTo>
                  <a:lnTo>
                    <a:pt x="15" y="19"/>
                  </a:lnTo>
                  <a:lnTo>
                    <a:pt x="15" y="19"/>
                  </a:lnTo>
                  <a:lnTo>
                    <a:pt x="15" y="17"/>
                  </a:lnTo>
                  <a:lnTo>
                    <a:pt x="15" y="17"/>
                  </a:lnTo>
                  <a:lnTo>
                    <a:pt x="16" y="19"/>
                  </a:lnTo>
                  <a:lnTo>
                    <a:pt x="17" y="19"/>
                  </a:lnTo>
                  <a:lnTo>
                    <a:pt x="17" y="19"/>
                  </a:lnTo>
                  <a:lnTo>
                    <a:pt x="16" y="19"/>
                  </a:lnTo>
                  <a:lnTo>
                    <a:pt x="16" y="19"/>
                  </a:lnTo>
                  <a:lnTo>
                    <a:pt x="16" y="17"/>
                  </a:lnTo>
                  <a:lnTo>
                    <a:pt x="16" y="19"/>
                  </a:lnTo>
                  <a:lnTo>
                    <a:pt x="16" y="19"/>
                  </a:lnTo>
                  <a:lnTo>
                    <a:pt x="16" y="19"/>
                  </a:lnTo>
                  <a:lnTo>
                    <a:pt x="16" y="19"/>
                  </a:lnTo>
                  <a:lnTo>
                    <a:pt x="15" y="17"/>
                  </a:lnTo>
                  <a:lnTo>
                    <a:pt x="16" y="17"/>
                  </a:lnTo>
                  <a:lnTo>
                    <a:pt x="16" y="19"/>
                  </a:lnTo>
                  <a:lnTo>
                    <a:pt x="17" y="19"/>
                  </a:lnTo>
                  <a:lnTo>
                    <a:pt x="17" y="19"/>
                  </a:lnTo>
                  <a:lnTo>
                    <a:pt x="17" y="19"/>
                  </a:lnTo>
                  <a:lnTo>
                    <a:pt x="16" y="17"/>
                  </a:lnTo>
                  <a:lnTo>
                    <a:pt x="15" y="17"/>
                  </a:lnTo>
                  <a:lnTo>
                    <a:pt x="15" y="17"/>
                  </a:lnTo>
                  <a:lnTo>
                    <a:pt x="16" y="17"/>
                  </a:lnTo>
                  <a:lnTo>
                    <a:pt x="16" y="17"/>
                  </a:lnTo>
                  <a:lnTo>
                    <a:pt x="15" y="16"/>
                  </a:lnTo>
                  <a:lnTo>
                    <a:pt x="16" y="17"/>
                  </a:lnTo>
                  <a:lnTo>
                    <a:pt x="17" y="17"/>
                  </a:lnTo>
                  <a:lnTo>
                    <a:pt x="19" y="19"/>
                  </a:lnTo>
                  <a:lnTo>
                    <a:pt x="19" y="19"/>
                  </a:lnTo>
                  <a:lnTo>
                    <a:pt x="17" y="19"/>
                  </a:lnTo>
                  <a:lnTo>
                    <a:pt x="17" y="17"/>
                  </a:lnTo>
                  <a:lnTo>
                    <a:pt x="19" y="19"/>
                  </a:lnTo>
                  <a:lnTo>
                    <a:pt x="19" y="19"/>
                  </a:lnTo>
                  <a:lnTo>
                    <a:pt x="17" y="19"/>
                  </a:lnTo>
                  <a:lnTo>
                    <a:pt x="17" y="17"/>
                  </a:lnTo>
                  <a:lnTo>
                    <a:pt x="19" y="19"/>
                  </a:lnTo>
                  <a:lnTo>
                    <a:pt x="19" y="19"/>
                  </a:lnTo>
                  <a:lnTo>
                    <a:pt x="19" y="19"/>
                  </a:lnTo>
                  <a:lnTo>
                    <a:pt x="19" y="19"/>
                  </a:lnTo>
                  <a:lnTo>
                    <a:pt x="17" y="17"/>
                  </a:lnTo>
                  <a:lnTo>
                    <a:pt x="16" y="17"/>
                  </a:lnTo>
                  <a:lnTo>
                    <a:pt x="16" y="16"/>
                  </a:lnTo>
                  <a:lnTo>
                    <a:pt x="15" y="16"/>
                  </a:lnTo>
                  <a:lnTo>
                    <a:pt x="16" y="17"/>
                  </a:lnTo>
                  <a:lnTo>
                    <a:pt x="16" y="17"/>
                  </a:lnTo>
                  <a:lnTo>
                    <a:pt x="17" y="17"/>
                  </a:lnTo>
                  <a:lnTo>
                    <a:pt x="16" y="16"/>
                  </a:lnTo>
                  <a:lnTo>
                    <a:pt x="16" y="16"/>
                  </a:lnTo>
                  <a:lnTo>
                    <a:pt x="16" y="16"/>
                  </a:lnTo>
                  <a:lnTo>
                    <a:pt x="16" y="16"/>
                  </a:lnTo>
                  <a:lnTo>
                    <a:pt x="16" y="16"/>
                  </a:lnTo>
                  <a:lnTo>
                    <a:pt x="17" y="16"/>
                  </a:lnTo>
                  <a:lnTo>
                    <a:pt x="16" y="16"/>
                  </a:lnTo>
                  <a:lnTo>
                    <a:pt x="16" y="16"/>
                  </a:lnTo>
                  <a:lnTo>
                    <a:pt x="16" y="16"/>
                  </a:lnTo>
                  <a:lnTo>
                    <a:pt x="17" y="17"/>
                  </a:lnTo>
                  <a:lnTo>
                    <a:pt x="17" y="17"/>
                  </a:lnTo>
                  <a:lnTo>
                    <a:pt x="17" y="17"/>
                  </a:lnTo>
                  <a:lnTo>
                    <a:pt x="17" y="17"/>
                  </a:lnTo>
                  <a:lnTo>
                    <a:pt x="17" y="16"/>
                  </a:lnTo>
                  <a:lnTo>
                    <a:pt x="16" y="16"/>
                  </a:lnTo>
                  <a:lnTo>
                    <a:pt x="16" y="16"/>
                  </a:lnTo>
                  <a:lnTo>
                    <a:pt x="16" y="16"/>
                  </a:lnTo>
                  <a:lnTo>
                    <a:pt x="17" y="17"/>
                  </a:lnTo>
                  <a:lnTo>
                    <a:pt x="19" y="17"/>
                  </a:lnTo>
                  <a:lnTo>
                    <a:pt x="17" y="16"/>
                  </a:lnTo>
                  <a:lnTo>
                    <a:pt x="17" y="16"/>
                  </a:lnTo>
                  <a:lnTo>
                    <a:pt x="16" y="16"/>
                  </a:lnTo>
                  <a:lnTo>
                    <a:pt x="16" y="16"/>
                  </a:lnTo>
                  <a:lnTo>
                    <a:pt x="16" y="16"/>
                  </a:lnTo>
                  <a:lnTo>
                    <a:pt x="16" y="15"/>
                  </a:lnTo>
                  <a:lnTo>
                    <a:pt x="16" y="15"/>
                  </a:lnTo>
                  <a:lnTo>
                    <a:pt x="16" y="16"/>
                  </a:lnTo>
                  <a:lnTo>
                    <a:pt x="16" y="16"/>
                  </a:lnTo>
                  <a:lnTo>
                    <a:pt x="17" y="16"/>
                  </a:lnTo>
                  <a:lnTo>
                    <a:pt x="17" y="16"/>
                  </a:lnTo>
                  <a:lnTo>
                    <a:pt x="17" y="16"/>
                  </a:lnTo>
                  <a:lnTo>
                    <a:pt x="16" y="15"/>
                  </a:lnTo>
                  <a:lnTo>
                    <a:pt x="16" y="15"/>
                  </a:lnTo>
                  <a:lnTo>
                    <a:pt x="16" y="15"/>
                  </a:lnTo>
                  <a:lnTo>
                    <a:pt x="16" y="15"/>
                  </a:lnTo>
                  <a:lnTo>
                    <a:pt x="17" y="15"/>
                  </a:lnTo>
                  <a:lnTo>
                    <a:pt x="17" y="16"/>
                  </a:lnTo>
                  <a:lnTo>
                    <a:pt x="19" y="16"/>
                  </a:lnTo>
                  <a:lnTo>
                    <a:pt x="20" y="17"/>
                  </a:lnTo>
                  <a:lnTo>
                    <a:pt x="20" y="16"/>
                  </a:lnTo>
                  <a:lnTo>
                    <a:pt x="19" y="16"/>
                  </a:lnTo>
                  <a:lnTo>
                    <a:pt x="19" y="16"/>
                  </a:lnTo>
                  <a:lnTo>
                    <a:pt x="17" y="15"/>
                  </a:lnTo>
                  <a:lnTo>
                    <a:pt x="16" y="15"/>
                  </a:lnTo>
                  <a:lnTo>
                    <a:pt x="16" y="15"/>
                  </a:lnTo>
                  <a:lnTo>
                    <a:pt x="16" y="13"/>
                  </a:lnTo>
                  <a:lnTo>
                    <a:pt x="16" y="13"/>
                  </a:lnTo>
                  <a:lnTo>
                    <a:pt x="16" y="13"/>
                  </a:lnTo>
                  <a:lnTo>
                    <a:pt x="17" y="15"/>
                  </a:lnTo>
                  <a:lnTo>
                    <a:pt x="16" y="13"/>
                  </a:lnTo>
                  <a:lnTo>
                    <a:pt x="16" y="13"/>
                  </a:lnTo>
                  <a:lnTo>
                    <a:pt x="16" y="13"/>
                  </a:lnTo>
                  <a:lnTo>
                    <a:pt x="16" y="12"/>
                  </a:lnTo>
                  <a:lnTo>
                    <a:pt x="16" y="12"/>
                  </a:lnTo>
                  <a:lnTo>
                    <a:pt x="17" y="13"/>
                  </a:lnTo>
                  <a:lnTo>
                    <a:pt x="20" y="15"/>
                  </a:lnTo>
                  <a:lnTo>
                    <a:pt x="20" y="15"/>
                  </a:lnTo>
                  <a:lnTo>
                    <a:pt x="20" y="15"/>
                  </a:lnTo>
                  <a:lnTo>
                    <a:pt x="20" y="15"/>
                  </a:lnTo>
                  <a:lnTo>
                    <a:pt x="20" y="15"/>
                  </a:lnTo>
                  <a:lnTo>
                    <a:pt x="19" y="13"/>
                  </a:lnTo>
                  <a:lnTo>
                    <a:pt x="17" y="13"/>
                  </a:lnTo>
                  <a:lnTo>
                    <a:pt x="16" y="12"/>
                  </a:lnTo>
                  <a:lnTo>
                    <a:pt x="16" y="12"/>
                  </a:lnTo>
                  <a:lnTo>
                    <a:pt x="16" y="12"/>
                  </a:lnTo>
                  <a:lnTo>
                    <a:pt x="17" y="12"/>
                  </a:lnTo>
                  <a:lnTo>
                    <a:pt x="16" y="12"/>
                  </a:lnTo>
                  <a:lnTo>
                    <a:pt x="17" y="12"/>
                  </a:lnTo>
                  <a:lnTo>
                    <a:pt x="19" y="12"/>
                  </a:lnTo>
                  <a:lnTo>
                    <a:pt x="17" y="12"/>
                  </a:lnTo>
                  <a:lnTo>
                    <a:pt x="16" y="12"/>
                  </a:lnTo>
                  <a:lnTo>
                    <a:pt x="17" y="12"/>
                  </a:lnTo>
                  <a:lnTo>
                    <a:pt x="17" y="12"/>
                  </a:lnTo>
                  <a:lnTo>
                    <a:pt x="16" y="11"/>
                  </a:lnTo>
                  <a:lnTo>
                    <a:pt x="16" y="11"/>
                  </a:lnTo>
                  <a:lnTo>
                    <a:pt x="16" y="11"/>
                  </a:lnTo>
                  <a:lnTo>
                    <a:pt x="17" y="12"/>
                  </a:lnTo>
                  <a:lnTo>
                    <a:pt x="17" y="11"/>
                  </a:lnTo>
                  <a:lnTo>
                    <a:pt x="16" y="11"/>
                  </a:lnTo>
                  <a:lnTo>
                    <a:pt x="16" y="11"/>
                  </a:lnTo>
                  <a:lnTo>
                    <a:pt x="16" y="11"/>
                  </a:lnTo>
                  <a:lnTo>
                    <a:pt x="19" y="12"/>
                  </a:lnTo>
                  <a:lnTo>
                    <a:pt x="17" y="11"/>
                  </a:lnTo>
                  <a:lnTo>
                    <a:pt x="16" y="11"/>
                  </a:lnTo>
                  <a:lnTo>
                    <a:pt x="17" y="11"/>
                  </a:lnTo>
                  <a:lnTo>
                    <a:pt x="19" y="11"/>
                  </a:lnTo>
                  <a:lnTo>
                    <a:pt x="20" y="12"/>
                  </a:lnTo>
                  <a:lnTo>
                    <a:pt x="17" y="11"/>
                  </a:lnTo>
                  <a:lnTo>
                    <a:pt x="16" y="9"/>
                  </a:lnTo>
                  <a:lnTo>
                    <a:pt x="16" y="8"/>
                  </a:lnTo>
                  <a:lnTo>
                    <a:pt x="17" y="8"/>
                  </a:lnTo>
                  <a:lnTo>
                    <a:pt x="17" y="9"/>
                  </a:lnTo>
                  <a:lnTo>
                    <a:pt x="17" y="9"/>
                  </a:lnTo>
                  <a:lnTo>
                    <a:pt x="17" y="8"/>
                  </a:lnTo>
                  <a:lnTo>
                    <a:pt x="17" y="8"/>
                  </a:lnTo>
                  <a:lnTo>
                    <a:pt x="17" y="8"/>
                  </a:lnTo>
                  <a:lnTo>
                    <a:pt x="20" y="11"/>
                  </a:lnTo>
                  <a:lnTo>
                    <a:pt x="20" y="11"/>
                  </a:lnTo>
                  <a:lnTo>
                    <a:pt x="20" y="9"/>
                  </a:lnTo>
                  <a:lnTo>
                    <a:pt x="19" y="9"/>
                  </a:lnTo>
                  <a:lnTo>
                    <a:pt x="17" y="8"/>
                  </a:lnTo>
                  <a:lnTo>
                    <a:pt x="17" y="8"/>
                  </a:lnTo>
                  <a:lnTo>
                    <a:pt x="17" y="8"/>
                  </a:lnTo>
                  <a:lnTo>
                    <a:pt x="17" y="8"/>
                  </a:lnTo>
                  <a:lnTo>
                    <a:pt x="17" y="8"/>
                  </a:lnTo>
                  <a:lnTo>
                    <a:pt x="17" y="8"/>
                  </a:lnTo>
                  <a:lnTo>
                    <a:pt x="17" y="8"/>
                  </a:lnTo>
                  <a:lnTo>
                    <a:pt x="17" y="8"/>
                  </a:lnTo>
                  <a:lnTo>
                    <a:pt x="16" y="7"/>
                  </a:lnTo>
                  <a:lnTo>
                    <a:pt x="17" y="8"/>
                  </a:lnTo>
                  <a:lnTo>
                    <a:pt x="19" y="9"/>
                  </a:lnTo>
                  <a:lnTo>
                    <a:pt x="19" y="8"/>
                  </a:lnTo>
                  <a:lnTo>
                    <a:pt x="21" y="11"/>
                  </a:lnTo>
                  <a:lnTo>
                    <a:pt x="25" y="13"/>
                  </a:lnTo>
                  <a:lnTo>
                    <a:pt x="24" y="12"/>
                  </a:lnTo>
                  <a:lnTo>
                    <a:pt x="25" y="13"/>
                  </a:lnTo>
                  <a:lnTo>
                    <a:pt x="26" y="15"/>
                  </a:lnTo>
                  <a:lnTo>
                    <a:pt x="26" y="15"/>
                  </a:lnTo>
                  <a:lnTo>
                    <a:pt x="26" y="13"/>
                  </a:lnTo>
                  <a:lnTo>
                    <a:pt x="24" y="12"/>
                  </a:lnTo>
                  <a:lnTo>
                    <a:pt x="23" y="12"/>
                  </a:lnTo>
                  <a:lnTo>
                    <a:pt x="23" y="11"/>
                  </a:lnTo>
                  <a:lnTo>
                    <a:pt x="21" y="9"/>
                  </a:lnTo>
                  <a:lnTo>
                    <a:pt x="20" y="9"/>
                  </a:lnTo>
                  <a:lnTo>
                    <a:pt x="19" y="8"/>
                  </a:lnTo>
                  <a:lnTo>
                    <a:pt x="20" y="9"/>
                  </a:lnTo>
                  <a:lnTo>
                    <a:pt x="20" y="9"/>
                  </a:lnTo>
                  <a:lnTo>
                    <a:pt x="20" y="9"/>
                  </a:lnTo>
                  <a:lnTo>
                    <a:pt x="21" y="9"/>
                  </a:lnTo>
                  <a:lnTo>
                    <a:pt x="21" y="9"/>
                  </a:lnTo>
                  <a:lnTo>
                    <a:pt x="20" y="9"/>
                  </a:lnTo>
                  <a:lnTo>
                    <a:pt x="20" y="9"/>
                  </a:lnTo>
                  <a:lnTo>
                    <a:pt x="20" y="8"/>
                  </a:lnTo>
                  <a:lnTo>
                    <a:pt x="19" y="8"/>
                  </a:lnTo>
                  <a:lnTo>
                    <a:pt x="17" y="7"/>
                  </a:lnTo>
                  <a:lnTo>
                    <a:pt x="19" y="8"/>
                  </a:lnTo>
                  <a:lnTo>
                    <a:pt x="20" y="8"/>
                  </a:lnTo>
                  <a:lnTo>
                    <a:pt x="17" y="7"/>
                  </a:lnTo>
                  <a:lnTo>
                    <a:pt x="16" y="5"/>
                  </a:lnTo>
                  <a:lnTo>
                    <a:pt x="16" y="5"/>
                  </a:lnTo>
                  <a:lnTo>
                    <a:pt x="16" y="7"/>
                  </a:lnTo>
                  <a:lnTo>
                    <a:pt x="16" y="7"/>
                  </a:lnTo>
                  <a:lnTo>
                    <a:pt x="16" y="5"/>
                  </a:lnTo>
                  <a:lnTo>
                    <a:pt x="17" y="7"/>
                  </a:lnTo>
                  <a:lnTo>
                    <a:pt x="20" y="8"/>
                  </a:lnTo>
                  <a:lnTo>
                    <a:pt x="21" y="9"/>
                  </a:lnTo>
                  <a:lnTo>
                    <a:pt x="20" y="8"/>
                  </a:lnTo>
                  <a:lnTo>
                    <a:pt x="19" y="7"/>
                  </a:lnTo>
                  <a:lnTo>
                    <a:pt x="16" y="5"/>
                  </a:lnTo>
                  <a:lnTo>
                    <a:pt x="17" y="7"/>
                  </a:lnTo>
                  <a:lnTo>
                    <a:pt x="19" y="8"/>
                  </a:lnTo>
                  <a:lnTo>
                    <a:pt x="19" y="8"/>
                  </a:lnTo>
                  <a:lnTo>
                    <a:pt x="19" y="7"/>
                  </a:lnTo>
                  <a:lnTo>
                    <a:pt x="19" y="7"/>
                  </a:lnTo>
                  <a:lnTo>
                    <a:pt x="19" y="7"/>
                  </a:lnTo>
                  <a:lnTo>
                    <a:pt x="19" y="7"/>
                  </a:lnTo>
                  <a:lnTo>
                    <a:pt x="20" y="7"/>
                  </a:lnTo>
                  <a:lnTo>
                    <a:pt x="17" y="7"/>
                  </a:lnTo>
                  <a:lnTo>
                    <a:pt x="19" y="7"/>
                  </a:lnTo>
                  <a:lnTo>
                    <a:pt x="20" y="7"/>
                  </a:lnTo>
                  <a:lnTo>
                    <a:pt x="20" y="7"/>
                  </a:lnTo>
                  <a:lnTo>
                    <a:pt x="19" y="7"/>
                  </a:lnTo>
                  <a:lnTo>
                    <a:pt x="19" y="7"/>
                  </a:lnTo>
                  <a:lnTo>
                    <a:pt x="19" y="7"/>
                  </a:lnTo>
                  <a:lnTo>
                    <a:pt x="20" y="7"/>
                  </a:lnTo>
                  <a:lnTo>
                    <a:pt x="20" y="7"/>
                  </a:lnTo>
                  <a:lnTo>
                    <a:pt x="20" y="7"/>
                  </a:lnTo>
                  <a:lnTo>
                    <a:pt x="19" y="5"/>
                  </a:lnTo>
                  <a:lnTo>
                    <a:pt x="19" y="5"/>
                  </a:lnTo>
                  <a:lnTo>
                    <a:pt x="19" y="5"/>
                  </a:lnTo>
                  <a:lnTo>
                    <a:pt x="19" y="5"/>
                  </a:lnTo>
                  <a:lnTo>
                    <a:pt x="19" y="5"/>
                  </a:lnTo>
                  <a:lnTo>
                    <a:pt x="17" y="5"/>
                  </a:lnTo>
                  <a:lnTo>
                    <a:pt x="19" y="5"/>
                  </a:lnTo>
                  <a:lnTo>
                    <a:pt x="17" y="5"/>
                  </a:lnTo>
                  <a:lnTo>
                    <a:pt x="17" y="5"/>
                  </a:lnTo>
                  <a:lnTo>
                    <a:pt x="16" y="4"/>
                  </a:lnTo>
                  <a:lnTo>
                    <a:pt x="17" y="5"/>
                  </a:lnTo>
                  <a:lnTo>
                    <a:pt x="17" y="5"/>
                  </a:lnTo>
                  <a:lnTo>
                    <a:pt x="17" y="4"/>
                  </a:lnTo>
                  <a:lnTo>
                    <a:pt x="16" y="4"/>
                  </a:lnTo>
                  <a:lnTo>
                    <a:pt x="17" y="4"/>
                  </a:lnTo>
                  <a:lnTo>
                    <a:pt x="17" y="5"/>
                  </a:lnTo>
                  <a:lnTo>
                    <a:pt x="16" y="4"/>
                  </a:lnTo>
                  <a:lnTo>
                    <a:pt x="16" y="4"/>
                  </a:lnTo>
                  <a:lnTo>
                    <a:pt x="17" y="4"/>
                  </a:lnTo>
                  <a:lnTo>
                    <a:pt x="19" y="5"/>
                  </a:lnTo>
                  <a:lnTo>
                    <a:pt x="19" y="5"/>
                  </a:lnTo>
                  <a:lnTo>
                    <a:pt x="20" y="7"/>
                  </a:lnTo>
                  <a:lnTo>
                    <a:pt x="20" y="7"/>
                  </a:lnTo>
                  <a:lnTo>
                    <a:pt x="20" y="7"/>
                  </a:lnTo>
                  <a:lnTo>
                    <a:pt x="20" y="7"/>
                  </a:lnTo>
                  <a:lnTo>
                    <a:pt x="19" y="5"/>
                  </a:lnTo>
                  <a:lnTo>
                    <a:pt x="17" y="4"/>
                  </a:lnTo>
                  <a:lnTo>
                    <a:pt x="17" y="4"/>
                  </a:lnTo>
                  <a:lnTo>
                    <a:pt x="17" y="4"/>
                  </a:lnTo>
                  <a:lnTo>
                    <a:pt x="17" y="4"/>
                  </a:lnTo>
                  <a:lnTo>
                    <a:pt x="17" y="4"/>
                  </a:lnTo>
                  <a:lnTo>
                    <a:pt x="19" y="4"/>
                  </a:lnTo>
                  <a:lnTo>
                    <a:pt x="19" y="5"/>
                  </a:lnTo>
                  <a:lnTo>
                    <a:pt x="20" y="5"/>
                  </a:lnTo>
                  <a:lnTo>
                    <a:pt x="21" y="5"/>
                  </a:lnTo>
                  <a:lnTo>
                    <a:pt x="20" y="5"/>
                  </a:lnTo>
                  <a:lnTo>
                    <a:pt x="19" y="4"/>
                  </a:lnTo>
                  <a:lnTo>
                    <a:pt x="17" y="4"/>
                  </a:lnTo>
                  <a:lnTo>
                    <a:pt x="19" y="4"/>
                  </a:lnTo>
                  <a:lnTo>
                    <a:pt x="20" y="5"/>
                  </a:lnTo>
                  <a:lnTo>
                    <a:pt x="19" y="4"/>
                  </a:lnTo>
                  <a:lnTo>
                    <a:pt x="17" y="3"/>
                  </a:lnTo>
                  <a:lnTo>
                    <a:pt x="19" y="4"/>
                  </a:lnTo>
                  <a:lnTo>
                    <a:pt x="21" y="5"/>
                  </a:lnTo>
                  <a:lnTo>
                    <a:pt x="23" y="7"/>
                  </a:lnTo>
                  <a:lnTo>
                    <a:pt x="23" y="7"/>
                  </a:lnTo>
                  <a:lnTo>
                    <a:pt x="24" y="8"/>
                  </a:lnTo>
                  <a:lnTo>
                    <a:pt x="25" y="8"/>
                  </a:lnTo>
                  <a:lnTo>
                    <a:pt x="26" y="9"/>
                  </a:lnTo>
                  <a:lnTo>
                    <a:pt x="26" y="9"/>
                  </a:lnTo>
                  <a:lnTo>
                    <a:pt x="25" y="8"/>
                  </a:lnTo>
                  <a:lnTo>
                    <a:pt x="23" y="7"/>
                  </a:lnTo>
                  <a:lnTo>
                    <a:pt x="21" y="5"/>
                  </a:lnTo>
                  <a:lnTo>
                    <a:pt x="19" y="3"/>
                  </a:lnTo>
                  <a:lnTo>
                    <a:pt x="19" y="3"/>
                  </a:lnTo>
                  <a:lnTo>
                    <a:pt x="20" y="4"/>
                  </a:lnTo>
                  <a:lnTo>
                    <a:pt x="21" y="4"/>
                  </a:lnTo>
                  <a:lnTo>
                    <a:pt x="23" y="5"/>
                  </a:lnTo>
                  <a:lnTo>
                    <a:pt x="23" y="5"/>
                  </a:lnTo>
                  <a:lnTo>
                    <a:pt x="23" y="5"/>
                  </a:lnTo>
                  <a:lnTo>
                    <a:pt x="21" y="5"/>
                  </a:lnTo>
                  <a:lnTo>
                    <a:pt x="21" y="4"/>
                  </a:lnTo>
                  <a:lnTo>
                    <a:pt x="20" y="4"/>
                  </a:lnTo>
                  <a:lnTo>
                    <a:pt x="20" y="3"/>
                  </a:lnTo>
                  <a:lnTo>
                    <a:pt x="19" y="3"/>
                  </a:lnTo>
                  <a:lnTo>
                    <a:pt x="19" y="3"/>
                  </a:lnTo>
                  <a:lnTo>
                    <a:pt x="19" y="1"/>
                  </a:lnTo>
                  <a:lnTo>
                    <a:pt x="19" y="1"/>
                  </a:lnTo>
                  <a:lnTo>
                    <a:pt x="20" y="3"/>
                  </a:lnTo>
                  <a:lnTo>
                    <a:pt x="23" y="5"/>
                  </a:lnTo>
                  <a:lnTo>
                    <a:pt x="23" y="5"/>
                  </a:lnTo>
                  <a:lnTo>
                    <a:pt x="21" y="5"/>
                  </a:lnTo>
                  <a:lnTo>
                    <a:pt x="23" y="5"/>
                  </a:lnTo>
                  <a:lnTo>
                    <a:pt x="23" y="5"/>
                  </a:lnTo>
                  <a:lnTo>
                    <a:pt x="24" y="7"/>
                  </a:lnTo>
                  <a:lnTo>
                    <a:pt x="25" y="7"/>
                  </a:lnTo>
                  <a:lnTo>
                    <a:pt x="25" y="7"/>
                  </a:lnTo>
                  <a:lnTo>
                    <a:pt x="24" y="7"/>
                  </a:lnTo>
                  <a:lnTo>
                    <a:pt x="24" y="5"/>
                  </a:lnTo>
                  <a:lnTo>
                    <a:pt x="23" y="5"/>
                  </a:lnTo>
                  <a:lnTo>
                    <a:pt x="23" y="5"/>
                  </a:lnTo>
                  <a:lnTo>
                    <a:pt x="23" y="5"/>
                  </a:lnTo>
                  <a:lnTo>
                    <a:pt x="21" y="4"/>
                  </a:lnTo>
                  <a:lnTo>
                    <a:pt x="21" y="4"/>
                  </a:lnTo>
                  <a:lnTo>
                    <a:pt x="23" y="4"/>
                  </a:lnTo>
                  <a:lnTo>
                    <a:pt x="23" y="4"/>
                  </a:lnTo>
                  <a:lnTo>
                    <a:pt x="23" y="4"/>
                  </a:lnTo>
                  <a:lnTo>
                    <a:pt x="21" y="4"/>
                  </a:lnTo>
                  <a:lnTo>
                    <a:pt x="21" y="3"/>
                  </a:lnTo>
                  <a:lnTo>
                    <a:pt x="20" y="3"/>
                  </a:lnTo>
                  <a:lnTo>
                    <a:pt x="19" y="1"/>
                  </a:lnTo>
                  <a:lnTo>
                    <a:pt x="19" y="1"/>
                  </a:lnTo>
                  <a:lnTo>
                    <a:pt x="19" y="1"/>
                  </a:lnTo>
                  <a:lnTo>
                    <a:pt x="19" y="1"/>
                  </a:lnTo>
                  <a:lnTo>
                    <a:pt x="19" y="1"/>
                  </a:lnTo>
                  <a:lnTo>
                    <a:pt x="19" y="0"/>
                  </a:lnTo>
                  <a:lnTo>
                    <a:pt x="17"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59"/>
            <p:cNvSpPr>
              <a:spLocks noEditPoints="1"/>
            </p:cNvSpPr>
            <p:nvPr/>
          </p:nvSpPr>
          <p:spPr bwMode="auto">
            <a:xfrm>
              <a:off x="10418259" y="4399399"/>
              <a:ext cx="70365" cy="135515"/>
            </a:xfrm>
            <a:custGeom>
              <a:avLst/>
              <a:gdLst>
                <a:gd name="T0" fmla="*/ 21 w 27"/>
                <a:gd name="T1" fmla="*/ 1 h 52"/>
                <a:gd name="T2" fmla="*/ 22 w 27"/>
                <a:gd name="T3" fmla="*/ 2 h 52"/>
                <a:gd name="T4" fmla="*/ 23 w 27"/>
                <a:gd name="T5" fmla="*/ 4 h 52"/>
                <a:gd name="T6" fmla="*/ 22 w 27"/>
                <a:gd name="T7" fmla="*/ 8 h 52"/>
                <a:gd name="T8" fmla="*/ 23 w 27"/>
                <a:gd name="T9" fmla="*/ 10 h 52"/>
                <a:gd name="T10" fmla="*/ 27 w 27"/>
                <a:gd name="T11" fmla="*/ 16 h 52"/>
                <a:gd name="T12" fmla="*/ 27 w 27"/>
                <a:gd name="T13" fmla="*/ 18 h 52"/>
                <a:gd name="T14" fmla="*/ 27 w 27"/>
                <a:gd name="T15" fmla="*/ 21 h 52"/>
                <a:gd name="T16" fmla="*/ 25 w 27"/>
                <a:gd name="T17" fmla="*/ 23 h 52"/>
                <a:gd name="T18" fmla="*/ 25 w 27"/>
                <a:gd name="T19" fmla="*/ 27 h 52"/>
                <a:gd name="T20" fmla="*/ 21 w 27"/>
                <a:gd name="T21" fmla="*/ 27 h 52"/>
                <a:gd name="T22" fmla="*/ 21 w 27"/>
                <a:gd name="T23" fmla="*/ 30 h 52"/>
                <a:gd name="T24" fmla="*/ 18 w 27"/>
                <a:gd name="T25" fmla="*/ 30 h 52"/>
                <a:gd name="T26" fmla="*/ 17 w 27"/>
                <a:gd name="T27" fmla="*/ 43 h 52"/>
                <a:gd name="T28" fmla="*/ 15 w 27"/>
                <a:gd name="T29" fmla="*/ 46 h 52"/>
                <a:gd name="T30" fmla="*/ 6 w 27"/>
                <a:gd name="T31" fmla="*/ 52 h 52"/>
                <a:gd name="T32" fmla="*/ 1 w 27"/>
                <a:gd name="T33" fmla="*/ 43 h 52"/>
                <a:gd name="T34" fmla="*/ 6 w 27"/>
                <a:gd name="T35" fmla="*/ 43 h 52"/>
                <a:gd name="T36" fmla="*/ 4 w 27"/>
                <a:gd name="T37" fmla="*/ 39 h 52"/>
                <a:gd name="T38" fmla="*/ 4 w 27"/>
                <a:gd name="T39" fmla="*/ 35 h 52"/>
                <a:gd name="T40" fmla="*/ 4 w 27"/>
                <a:gd name="T41" fmla="*/ 35 h 52"/>
                <a:gd name="T42" fmla="*/ 5 w 27"/>
                <a:gd name="T43" fmla="*/ 33 h 52"/>
                <a:gd name="T44" fmla="*/ 6 w 27"/>
                <a:gd name="T45" fmla="*/ 33 h 52"/>
                <a:gd name="T46" fmla="*/ 7 w 27"/>
                <a:gd name="T47" fmla="*/ 31 h 52"/>
                <a:gd name="T48" fmla="*/ 7 w 27"/>
                <a:gd name="T49" fmla="*/ 30 h 52"/>
                <a:gd name="T50" fmla="*/ 11 w 27"/>
                <a:gd name="T51" fmla="*/ 31 h 52"/>
                <a:gd name="T52" fmla="*/ 6 w 27"/>
                <a:gd name="T53" fmla="*/ 27 h 52"/>
                <a:gd name="T54" fmla="*/ 5 w 27"/>
                <a:gd name="T55" fmla="*/ 26 h 52"/>
                <a:gd name="T56" fmla="*/ 5 w 27"/>
                <a:gd name="T57" fmla="*/ 23 h 52"/>
                <a:gd name="T58" fmla="*/ 4 w 27"/>
                <a:gd name="T59" fmla="*/ 22 h 52"/>
                <a:gd name="T60" fmla="*/ 5 w 27"/>
                <a:gd name="T61" fmla="*/ 22 h 52"/>
                <a:gd name="T62" fmla="*/ 6 w 27"/>
                <a:gd name="T63" fmla="*/ 22 h 52"/>
                <a:gd name="T64" fmla="*/ 6 w 27"/>
                <a:gd name="T65" fmla="*/ 21 h 52"/>
                <a:gd name="T66" fmla="*/ 6 w 27"/>
                <a:gd name="T67" fmla="*/ 19 h 52"/>
                <a:gd name="T68" fmla="*/ 6 w 27"/>
                <a:gd name="T69" fmla="*/ 18 h 52"/>
                <a:gd name="T70" fmla="*/ 9 w 27"/>
                <a:gd name="T71" fmla="*/ 18 h 52"/>
                <a:gd name="T72" fmla="*/ 7 w 27"/>
                <a:gd name="T73" fmla="*/ 18 h 52"/>
                <a:gd name="T74" fmla="*/ 9 w 27"/>
                <a:gd name="T75" fmla="*/ 17 h 52"/>
                <a:gd name="T76" fmla="*/ 6 w 27"/>
                <a:gd name="T77" fmla="*/ 16 h 52"/>
                <a:gd name="T78" fmla="*/ 6 w 27"/>
                <a:gd name="T79" fmla="*/ 16 h 52"/>
                <a:gd name="T80" fmla="*/ 7 w 27"/>
                <a:gd name="T81" fmla="*/ 14 h 52"/>
                <a:gd name="T82" fmla="*/ 6 w 27"/>
                <a:gd name="T83" fmla="*/ 13 h 52"/>
                <a:gd name="T84" fmla="*/ 9 w 27"/>
                <a:gd name="T85" fmla="*/ 13 h 52"/>
                <a:gd name="T86" fmla="*/ 6 w 27"/>
                <a:gd name="T87" fmla="*/ 10 h 52"/>
                <a:gd name="T88" fmla="*/ 6 w 27"/>
                <a:gd name="T89" fmla="*/ 9 h 52"/>
                <a:gd name="T90" fmla="*/ 6 w 27"/>
                <a:gd name="T91" fmla="*/ 8 h 52"/>
                <a:gd name="T92" fmla="*/ 17 w 27"/>
                <a:gd name="T93" fmla="*/ 10 h 52"/>
                <a:gd name="T94" fmla="*/ 9 w 27"/>
                <a:gd name="T95" fmla="*/ 8 h 52"/>
                <a:gd name="T96" fmla="*/ 7 w 27"/>
                <a:gd name="T97" fmla="*/ 8 h 52"/>
                <a:gd name="T98" fmla="*/ 7 w 27"/>
                <a:gd name="T99" fmla="*/ 6 h 52"/>
                <a:gd name="T100" fmla="*/ 6 w 27"/>
                <a:gd name="T101" fmla="*/ 5 h 52"/>
                <a:gd name="T102" fmla="*/ 7 w 27"/>
                <a:gd name="T103" fmla="*/ 5 h 52"/>
                <a:gd name="T104" fmla="*/ 7 w 27"/>
                <a:gd name="T105" fmla="*/ 5 h 52"/>
                <a:gd name="T106" fmla="*/ 14 w 27"/>
                <a:gd name="T107" fmla="*/ 6 h 52"/>
                <a:gd name="T108" fmla="*/ 6 w 27"/>
                <a:gd name="T109" fmla="*/ 4 h 52"/>
                <a:gd name="T110" fmla="*/ 9 w 27"/>
                <a:gd name="T111" fmla="*/ 4 h 52"/>
                <a:gd name="T112" fmla="*/ 5 w 27"/>
                <a:gd name="T113" fmla="*/ 2 h 52"/>
                <a:gd name="T114" fmla="*/ 9 w 27"/>
                <a:gd name="T115" fmla="*/ 4 h 52"/>
                <a:gd name="T116" fmla="*/ 7 w 27"/>
                <a:gd name="T117" fmla="*/ 2 h 52"/>
                <a:gd name="T118" fmla="*/ 13 w 27"/>
                <a:gd name="T119" fmla="*/ 4 h 52"/>
                <a:gd name="T120" fmla="*/ 14 w 27"/>
                <a:gd name="T121" fmla="*/ 2 h 52"/>
                <a:gd name="T122" fmla="*/ 17 w 27"/>
                <a:gd name="T123" fmla="*/ 2 h 52"/>
                <a:gd name="T124" fmla="*/ 19 w 27"/>
                <a:gd name="T125"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 h="52">
                  <a:moveTo>
                    <a:pt x="21" y="30"/>
                  </a:moveTo>
                  <a:lnTo>
                    <a:pt x="21" y="30"/>
                  </a:lnTo>
                  <a:lnTo>
                    <a:pt x="21" y="30"/>
                  </a:lnTo>
                  <a:lnTo>
                    <a:pt x="21" y="30"/>
                  </a:lnTo>
                  <a:close/>
                  <a:moveTo>
                    <a:pt x="19" y="0"/>
                  </a:moveTo>
                  <a:lnTo>
                    <a:pt x="23" y="1"/>
                  </a:lnTo>
                  <a:lnTo>
                    <a:pt x="21" y="1"/>
                  </a:lnTo>
                  <a:lnTo>
                    <a:pt x="19" y="1"/>
                  </a:lnTo>
                  <a:lnTo>
                    <a:pt x="18" y="1"/>
                  </a:lnTo>
                  <a:lnTo>
                    <a:pt x="18" y="1"/>
                  </a:lnTo>
                  <a:lnTo>
                    <a:pt x="19" y="1"/>
                  </a:lnTo>
                  <a:lnTo>
                    <a:pt x="19" y="1"/>
                  </a:lnTo>
                  <a:lnTo>
                    <a:pt x="19" y="1"/>
                  </a:lnTo>
                  <a:lnTo>
                    <a:pt x="21" y="1"/>
                  </a:lnTo>
                  <a:lnTo>
                    <a:pt x="22" y="1"/>
                  </a:lnTo>
                  <a:lnTo>
                    <a:pt x="22" y="1"/>
                  </a:lnTo>
                  <a:lnTo>
                    <a:pt x="23" y="1"/>
                  </a:lnTo>
                  <a:lnTo>
                    <a:pt x="23" y="1"/>
                  </a:lnTo>
                  <a:lnTo>
                    <a:pt x="23" y="1"/>
                  </a:lnTo>
                  <a:lnTo>
                    <a:pt x="23" y="1"/>
                  </a:lnTo>
                  <a:lnTo>
                    <a:pt x="22" y="1"/>
                  </a:lnTo>
                  <a:lnTo>
                    <a:pt x="23" y="1"/>
                  </a:lnTo>
                  <a:lnTo>
                    <a:pt x="23" y="2"/>
                  </a:lnTo>
                  <a:lnTo>
                    <a:pt x="23" y="2"/>
                  </a:lnTo>
                  <a:lnTo>
                    <a:pt x="23" y="2"/>
                  </a:lnTo>
                  <a:lnTo>
                    <a:pt x="25" y="2"/>
                  </a:lnTo>
                  <a:lnTo>
                    <a:pt x="25" y="2"/>
                  </a:lnTo>
                  <a:lnTo>
                    <a:pt x="22" y="2"/>
                  </a:lnTo>
                  <a:lnTo>
                    <a:pt x="21" y="2"/>
                  </a:lnTo>
                  <a:lnTo>
                    <a:pt x="19" y="2"/>
                  </a:lnTo>
                  <a:lnTo>
                    <a:pt x="19" y="2"/>
                  </a:lnTo>
                  <a:lnTo>
                    <a:pt x="19" y="2"/>
                  </a:lnTo>
                  <a:lnTo>
                    <a:pt x="22" y="2"/>
                  </a:lnTo>
                  <a:lnTo>
                    <a:pt x="23" y="2"/>
                  </a:lnTo>
                  <a:lnTo>
                    <a:pt x="22" y="2"/>
                  </a:lnTo>
                  <a:lnTo>
                    <a:pt x="23" y="2"/>
                  </a:lnTo>
                  <a:lnTo>
                    <a:pt x="25" y="2"/>
                  </a:lnTo>
                  <a:lnTo>
                    <a:pt x="25" y="4"/>
                  </a:lnTo>
                  <a:lnTo>
                    <a:pt x="25" y="4"/>
                  </a:lnTo>
                  <a:lnTo>
                    <a:pt x="23" y="4"/>
                  </a:lnTo>
                  <a:lnTo>
                    <a:pt x="22" y="4"/>
                  </a:lnTo>
                  <a:lnTo>
                    <a:pt x="23" y="4"/>
                  </a:lnTo>
                  <a:lnTo>
                    <a:pt x="25" y="5"/>
                  </a:lnTo>
                  <a:lnTo>
                    <a:pt x="25" y="5"/>
                  </a:lnTo>
                  <a:lnTo>
                    <a:pt x="25" y="5"/>
                  </a:lnTo>
                  <a:lnTo>
                    <a:pt x="25" y="5"/>
                  </a:lnTo>
                  <a:lnTo>
                    <a:pt x="25" y="5"/>
                  </a:lnTo>
                  <a:lnTo>
                    <a:pt x="25" y="6"/>
                  </a:lnTo>
                  <a:lnTo>
                    <a:pt x="23" y="6"/>
                  </a:lnTo>
                  <a:lnTo>
                    <a:pt x="25" y="6"/>
                  </a:lnTo>
                  <a:lnTo>
                    <a:pt x="25" y="8"/>
                  </a:lnTo>
                  <a:lnTo>
                    <a:pt x="25" y="8"/>
                  </a:lnTo>
                  <a:lnTo>
                    <a:pt x="23" y="8"/>
                  </a:lnTo>
                  <a:lnTo>
                    <a:pt x="23" y="8"/>
                  </a:lnTo>
                  <a:lnTo>
                    <a:pt x="23" y="8"/>
                  </a:lnTo>
                  <a:lnTo>
                    <a:pt x="22" y="8"/>
                  </a:lnTo>
                  <a:lnTo>
                    <a:pt x="22" y="8"/>
                  </a:lnTo>
                  <a:lnTo>
                    <a:pt x="23" y="8"/>
                  </a:lnTo>
                  <a:lnTo>
                    <a:pt x="25" y="8"/>
                  </a:lnTo>
                  <a:lnTo>
                    <a:pt x="25" y="9"/>
                  </a:lnTo>
                  <a:lnTo>
                    <a:pt x="25" y="9"/>
                  </a:lnTo>
                  <a:lnTo>
                    <a:pt x="26" y="9"/>
                  </a:lnTo>
                  <a:lnTo>
                    <a:pt x="27" y="9"/>
                  </a:lnTo>
                  <a:lnTo>
                    <a:pt x="25" y="9"/>
                  </a:lnTo>
                  <a:lnTo>
                    <a:pt x="26" y="10"/>
                  </a:lnTo>
                  <a:lnTo>
                    <a:pt x="26" y="10"/>
                  </a:lnTo>
                  <a:lnTo>
                    <a:pt x="26" y="10"/>
                  </a:lnTo>
                  <a:lnTo>
                    <a:pt x="25" y="10"/>
                  </a:lnTo>
                  <a:lnTo>
                    <a:pt x="25" y="10"/>
                  </a:lnTo>
                  <a:lnTo>
                    <a:pt x="23" y="10"/>
                  </a:lnTo>
                  <a:lnTo>
                    <a:pt x="23" y="10"/>
                  </a:lnTo>
                  <a:lnTo>
                    <a:pt x="25" y="10"/>
                  </a:lnTo>
                  <a:lnTo>
                    <a:pt x="26" y="10"/>
                  </a:lnTo>
                  <a:lnTo>
                    <a:pt x="26" y="12"/>
                  </a:lnTo>
                  <a:lnTo>
                    <a:pt x="26" y="12"/>
                  </a:lnTo>
                  <a:lnTo>
                    <a:pt x="25" y="12"/>
                  </a:lnTo>
                  <a:lnTo>
                    <a:pt x="26" y="12"/>
                  </a:lnTo>
                  <a:lnTo>
                    <a:pt x="27" y="13"/>
                  </a:lnTo>
                  <a:lnTo>
                    <a:pt x="27" y="13"/>
                  </a:lnTo>
                  <a:lnTo>
                    <a:pt x="27" y="14"/>
                  </a:lnTo>
                  <a:lnTo>
                    <a:pt x="27" y="14"/>
                  </a:lnTo>
                  <a:lnTo>
                    <a:pt x="26" y="14"/>
                  </a:lnTo>
                  <a:lnTo>
                    <a:pt x="27" y="14"/>
                  </a:lnTo>
                  <a:lnTo>
                    <a:pt x="27" y="16"/>
                  </a:lnTo>
                  <a:lnTo>
                    <a:pt x="27" y="16"/>
                  </a:lnTo>
                  <a:lnTo>
                    <a:pt x="27" y="16"/>
                  </a:lnTo>
                  <a:lnTo>
                    <a:pt x="27" y="17"/>
                  </a:lnTo>
                  <a:lnTo>
                    <a:pt x="25" y="16"/>
                  </a:lnTo>
                  <a:lnTo>
                    <a:pt x="25" y="16"/>
                  </a:lnTo>
                  <a:lnTo>
                    <a:pt x="25" y="17"/>
                  </a:lnTo>
                  <a:lnTo>
                    <a:pt x="27" y="17"/>
                  </a:lnTo>
                  <a:lnTo>
                    <a:pt x="27" y="17"/>
                  </a:lnTo>
                  <a:lnTo>
                    <a:pt x="27" y="17"/>
                  </a:lnTo>
                  <a:lnTo>
                    <a:pt x="27" y="17"/>
                  </a:lnTo>
                  <a:lnTo>
                    <a:pt x="26" y="17"/>
                  </a:lnTo>
                  <a:lnTo>
                    <a:pt x="26" y="17"/>
                  </a:lnTo>
                  <a:lnTo>
                    <a:pt x="27" y="18"/>
                  </a:lnTo>
                  <a:lnTo>
                    <a:pt x="27" y="18"/>
                  </a:lnTo>
                  <a:lnTo>
                    <a:pt x="27" y="18"/>
                  </a:lnTo>
                  <a:lnTo>
                    <a:pt x="27" y="18"/>
                  </a:lnTo>
                  <a:lnTo>
                    <a:pt x="26" y="18"/>
                  </a:lnTo>
                  <a:lnTo>
                    <a:pt x="25" y="18"/>
                  </a:lnTo>
                  <a:lnTo>
                    <a:pt x="26" y="18"/>
                  </a:lnTo>
                  <a:lnTo>
                    <a:pt x="26" y="18"/>
                  </a:lnTo>
                  <a:lnTo>
                    <a:pt x="26" y="19"/>
                  </a:lnTo>
                  <a:lnTo>
                    <a:pt x="27" y="19"/>
                  </a:lnTo>
                  <a:lnTo>
                    <a:pt x="27" y="19"/>
                  </a:lnTo>
                  <a:lnTo>
                    <a:pt x="27" y="19"/>
                  </a:lnTo>
                  <a:lnTo>
                    <a:pt x="27" y="21"/>
                  </a:lnTo>
                  <a:lnTo>
                    <a:pt x="27" y="21"/>
                  </a:lnTo>
                  <a:lnTo>
                    <a:pt x="26" y="21"/>
                  </a:lnTo>
                  <a:lnTo>
                    <a:pt x="27" y="21"/>
                  </a:lnTo>
                  <a:lnTo>
                    <a:pt x="27" y="21"/>
                  </a:lnTo>
                  <a:lnTo>
                    <a:pt x="27" y="21"/>
                  </a:lnTo>
                  <a:lnTo>
                    <a:pt x="27" y="21"/>
                  </a:lnTo>
                  <a:lnTo>
                    <a:pt x="27" y="21"/>
                  </a:lnTo>
                  <a:lnTo>
                    <a:pt x="27" y="22"/>
                  </a:lnTo>
                  <a:lnTo>
                    <a:pt x="26" y="21"/>
                  </a:lnTo>
                  <a:lnTo>
                    <a:pt x="26" y="21"/>
                  </a:lnTo>
                  <a:lnTo>
                    <a:pt x="26" y="22"/>
                  </a:lnTo>
                  <a:lnTo>
                    <a:pt x="27" y="22"/>
                  </a:lnTo>
                  <a:lnTo>
                    <a:pt x="27" y="22"/>
                  </a:lnTo>
                  <a:lnTo>
                    <a:pt x="27" y="22"/>
                  </a:lnTo>
                  <a:lnTo>
                    <a:pt x="26" y="22"/>
                  </a:lnTo>
                  <a:lnTo>
                    <a:pt x="26" y="22"/>
                  </a:lnTo>
                  <a:lnTo>
                    <a:pt x="25" y="23"/>
                  </a:lnTo>
                  <a:lnTo>
                    <a:pt x="26" y="25"/>
                  </a:lnTo>
                  <a:lnTo>
                    <a:pt x="26" y="25"/>
                  </a:lnTo>
                  <a:lnTo>
                    <a:pt x="26" y="26"/>
                  </a:lnTo>
                  <a:lnTo>
                    <a:pt x="25" y="26"/>
                  </a:lnTo>
                  <a:lnTo>
                    <a:pt x="26" y="26"/>
                  </a:lnTo>
                  <a:lnTo>
                    <a:pt x="25" y="26"/>
                  </a:lnTo>
                  <a:lnTo>
                    <a:pt x="25" y="26"/>
                  </a:lnTo>
                  <a:lnTo>
                    <a:pt x="25" y="26"/>
                  </a:lnTo>
                  <a:lnTo>
                    <a:pt x="25" y="26"/>
                  </a:lnTo>
                  <a:lnTo>
                    <a:pt x="26" y="27"/>
                  </a:lnTo>
                  <a:lnTo>
                    <a:pt x="25" y="27"/>
                  </a:lnTo>
                  <a:lnTo>
                    <a:pt x="25" y="27"/>
                  </a:lnTo>
                  <a:lnTo>
                    <a:pt x="25" y="26"/>
                  </a:lnTo>
                  <a:lnTo>
                    <a:pt x="25" y="27"/>
                  </a:lnTo>
                  <a:lnTo>
                    <a:pt x="25" y="27"/>
                  </a:lnTo>
                  <a:lnTo>
                    <a:pt x="23" y="27"/>
                  </a:lnTo>
                  <a:lnTo>
                    <a:pt x="23" y="27"/>
                  </a:lnTo>
                  <a:lnTo>
                    <a:pt x="23" y="27"/>
                  </a:lnTo>
                  <a:lnTo>
                    <a:pt x="23" y="27"/>
                  </a:lnTo>
                  <a:lnTo>
                    <a:pt x="23" y="27"/>
                  </a:lnTo>
                  <a:lnTo>
                    <a:pt x="23" y="27"/>
                  </a:lnTo>
                  <a:lnTo>
                    <a:pt x="22" y="27"/>
                  </a:lnTo>
                  <a:lnTo>
                    <a:pt x="22" y="27"/>
                  </a:lnTo>
                  <a:lnTo>
                    <a:pt x="21" y="27"/>
                  </a:lnTo>
                  <a:lnTo>
                    <a:pt x="22" y="27"/>
                  </a:lnTo>
                  <a:lnTo>
                    <a:pt x="22" y="27"/>
                  </a:lnTo>
                  <a:lnTo>
                    <a:pt x="22" y="27"/>
                  </a:lnTo>
                  <a:lnTo>
                    <a:pt x="21" y="27"/>
                  </a:lnTo>
                  <a:lnTo>
                    <a:pt x="22" y="27"/>
                  </a:lnTo>
                  <a:lnTo>
                    <a:pt x="22" y="27"/>
                  </a:lnTo>
                  <a:lnTo>
                    <a:pt x="22" y="29"/>
                  </a:lnTo>
                  <a:lnTo>
                    <a:pt x="22" y="29"/>
                  </a:lnTo>
                  <a:lnTo>
                    <a:pt x="22" y="29"/>
                  </a:lnTo>
                  <a:lnTo>
                    <a:pt x="22" y="30"/>
                  </a:lnTo>
                  <a:lnTo>
                    <a:pt x="23" y="31"/>
                  </a:lnTo>
                  <a:lnTo>
                    <a:pt x="22" y="30"/>
                  </a:lnTo>
                  <a:lnTo>
                    <a:pt x="21" y="30"/>
                  </a:lnTo>
                  <a:lnTo>
                    <a:pt x="19" y="30"/>
                  </a:lnTo>
                  <a:lnTo>
                    <a:pt x="19" y="30"/>
                  </a:lnTo>
                  <a:lnTo>
                    <a:pt x="19" y="30"/>
                  </a:lnTo>
                  <a:lnTo>
                    <a:pt x="19" y="30"/>
                  </a:lnTo>
                  <a:lnTo>
                    <a:pt x="21" y="30"/>
                  </a:lnTo>
                  <a:lnTo>
                    <a:pt x="21" y="30"/>
                  </a:lnTo>
                  <a:lnTo>
                    <a:pt x="19" y="30"/>
                  </a:lnTo>
                  <a:lnTo>
                    <a:pt x="18" y="30"/>
                  </a:lnTo>
                  <a:lnTo>
                    <a:pt x="18" y="30"/>
                  </a:lnTo>
                  <a:lnTo>
                    <a:pt x="18" y="30"/>
                  </a:lnTo>
                  <a:lnTo>
                    <a:pt x="19" y="30"/>
                  </a:lnTo>
                  <a:lnTo>
                    <a:pt x="19" y="30"/>
                  </a:lnTo>
                  <a:lnTo>
                    <a:pt x="21" y="30"/>
                  </a:lnTo>
                  <a:lnTo>
                    <a:pt x="21" y="31"/>
                  </a:lnTo>
                  <a:lnTo>
                    <a:pt x="19" y="30"/>
                  </a:lnTo>
                  <a:lnTo>
                    <a:pt x="18" y="30"/>
                  </a:lnTo>
                  <a:lnTo>
                    <a:pt x="18" y="30"/>
                  </a:lnTo>
                  <a:lnTo>
                    <a:pt x="19" y="30"/>
                  </a:lnTo>
                  <a:lnTo>
                    <a:pt x="18" y="30"/>
                  </a:lnTo>
                  <a:lnTo>
                    <a:pt x="19" y="31"/>
                  </a:lnTo>
                  <a:lnTo>
                    <a:pt x="19" y="31"/>
                  </a:lnTo>
                  <a:lnTo>
                    <a:pt x="19" y="31"/>
                  </a:lnTo>
                  <a:lnTo>
                    <a:pt x="21" y="33"/>
                  </a:lnTo>
                  <a:lnTo>
                    <a:pt x="22" y="33"/>
                  </a:lnTo>
                  <a:lnTo>
                    <a:pt x="22" y="35"/>
                  </a:lnTo>
                  <a:lnTo>
                    <a:pt x="22" y="38"/>
                  </a:lnTo>
                  <a:lnTo>
                    <a:pt x="22" y="39"/>
                  </a:lnTo>
                  <a:lnTo>
                    <a:pt x="22" y="40"/>
                  </a:lnTo>
                  <a:lnTo>
                    <a:pt x="21" y="42"/>
                  </a:lnTo>
                  <a:lnTo>
                    <a:pt x="21" y="43"/>
                  </a:lnTo>
                  <a:lnTo>
                    <a:pt x="19" y="43"/>
                  </a:lnTo>
                  <a:lnTo>
                    <a:pt x="17" y="43"/>
                  </a:lnTo>
                  <a:lnTo>
                    <a:pt x="17" y="43"/>
                  </a:lnTo>
                  <a:lnTo>
                    <a:pt x="17" y="43"/>
                  </a:lnTo>
                  <a:lnTo>
                    <a:pt x="17" y="43"/>
                  </a:lnTo>
                  <a:lnTo>
                    <a:pt x="15" y="43"/>
                  </a:lnTo>
                  <a:lnTo>
                    <a:pt x="17" y="43"/>
                  </a:lnTo>
                  <a:lnTo>
                    <a:pt x="17" y="43"/>
                  </a:lnTo>
                  <a:lnTo>
                    <a:pt x="17" y="44"/>
                  </a:lnTo>
                  <a:lnTo>
                    <a:pt x="18" y="44"/>
                  </a:lnTo>
                  <a:lnTo>
                    <a:pt x="17" y="46"/>
                  </a:lnTo>
                  <a:lnTo>
                    <a:pt x="17" y="46"/>
                  </a:lnTo>
                  <a:lnTo>
                    <a:pt x="17" y="46"/>
                  </a:lnTo>
                  <a:lnTo>
                    <a:pt x="15" y="46"/>
                  </a:lnTo>
                  <a:lnTo>
                    <a:pt x="15" y="44"/>
                  </a:lnTo>
                  <a:lnTo>
                    <a:pt x="17" y="46"/>
                  </a:lnTo>
                  <a:lnTo>
                    <a:pt x="15" y="46"/>
                  </a:lnTo>
                  <a:lnTo>
                    <a:pt x="17" y="46"/>
                  </a:lnTo>
                  <a:lnTo>
                    <a:pt x="18" y="47"/>
                  </a:lnTo>
                  <a:lnTo>
                    <a:pt x="18" y="48"/>
                  </a:lnTo>
                  <a:lnTo>
                    <a:pt x="17" y="48"/>
                  </a:lnTo>
                  <a:lnTo>
                    <a:pt x="15" y="50"/>
                  </a:lnTo>
                  <a:lnTo>
                    <a:pt x="14" y="50"/>
                  </a:lnTo>
                  <a:lnTo>
                    <a:pt x="13" y="50"/>
                  </a:lnTo>
                  <a:lnTo>
                    <a:pt x="11" y="51"/>
                  </a:lnTo>
                  <a:lnTo>
                    <a:pt x="11" y="51"/>
                  </a:lnTo>
                  <a:lnTo>
                    <a:pt x="11" y="52"/>
                  </a:lnTo>
                  <a:lnTo>
                    <a:pt x="10" y="51"/>
                  </a:lnTo>
                  <a:lnTo>
                    <a:pt x="7" y="51"/>
                  </a:lnTo>
                  <a:lnTo>
                    <a:pt x="6" y="51"/>
                  </a:lnTo>
                  <a:lnTo>
                    <a:pt x="6" y="52"/>
                  </a:lnTo>
                  <a:lnTo>
                    <a:pt x="6" y="52"/>
                  </a:lnTo>
                  <a:lnTo>
                    <a:pt x="5" y="51"/>
                  </a:lnTo>
                  <a:lnTo>
                    <a:pt x="4" y="50"/>
                  </a:lnTo>
                  <a:lnTo>
                    <a:pt x="2" y="47"/>
                  </a:lnTo>
                  <a:lnTo>
                    <a:pt x="1" y="47"/>
                  </a:lnTo>
                  <a:lnTo>
                    <a:pt x="1" y="44"/>
                  </a:lnTo>
                  <a:lnTo>
                    <a:pt x="0" y="44"/>
                  </a:lnTo>
                  <a:lnTo>
                    <a:pt x="0" y="44"/>
                  </a:lnTo>
                  <a:lnTo>
                    <a:pt x="1" y="44"/>
                  </a:lnTo>
                  <a:lnTo>
                    <a:pt x="1" y="43"/>
                  </a:lnTo>
                  <a:lnTo>
                    <a:pt x="1" y="43"/>
                  </a:lnTo>
                  <a:lnTo>
                    <a:pt x="0" y="42"/>
                  </a:lnTo>
                  <a:lnTo>
                    <a:pt x="1" y="43"/>
                  </a:lnTo>
                  <a:lnTo>
                    <a:pt x="1" y="43"/>
                  </a:lnTo>
                  <a:lnTo>
                    <a:pt x="2" y="43"/>
                  </a:lnTo>
                  <a:lnTo>
                    <a:pt x="2" y="43"/>
                  </a:lnTo>
                  <a:lnTo>
                    <a:pt x="1" y="42"/>
                  </a:lnTo>
                  <a:lnTo>
                    <a:pt x="1" y="42"/>
                  </a:lnTo>
                  <a:lnTo>
                    <a:pt x="2" y="42"/>
                  </a:lnTo>
                  <a:lnTo>
                    <a:pt x="4" y="42"/>
                  </a:lnTo>
                  <a:lnTo>
                    <a:pt x="5" y="43"/>
                  </a:lnTo>
                  <a:lnTo>
                    <a:pt x="6" y="43"/>
                  </a:lnTo>
                  <a:lnTo>
                    <a:pt x="6" y="43"/>
                  </a:lnTo>
                  <a:lnTo>
                    <a:pt x="5" y="43"/>
                  </a:lnTo>
                  <a:lnTo>
                    <a:pt x="5" y="42"/>
                  </a:lnTo>
                  <a:lnTo>
                    <a:pt x="5" y="42"/>
                  </a:lnTo>
                  <a:lnTo>
                    <a:pt x="5" y="42"/>
                  </a:lnTo>
                  <a:lnTo>
                    <a:pt x="6" y="43"/>
                  </a:lnTo>
                  <a:lnTo>
                    <a:pt x="5" y="42"/>
                  </a:lnTo>
                  <a:lnTo>
                    <a:pt x="5" y="42"/>
                  </a:lnTo>
                  <a:lnTo>
                    <a:pt x="5" y="42"/>
                  </a:lnTo>
                  <a:lnTo>
                    <a:pt x="5" y="42"/>
                  </a:lnTo>
                  <a:lnTo>
                    <a:pt x="6" y="43"/>
                  </a:lnTo>
                  <a:lnTo>
                    <a:pt x="5" y="42"/>
                  </a:lnTo>
                  <a:lnTo>
                    <a:pt x="4" y="40"/>
                  </a:lnTo>
                  <a:lnTo>
                    <a:pt x="4" y="40"/>
                  </a:lnTo>
                  <a:lnTo>
                    <a:pt x="4" y="40"/>
                  </a:lnTo>
                  <a:lnTo>
                    <a:pt x="4" y="40"/>
                  </a:lnTo>
                  <a:lnTo>
                    <a:pt x="5" y="40"/>
                  </a:lnTo>
                  <a:lnTo>
                    <a:pt x="4" y="39"/>
                  </a:lnTo>
                  <a:lnTo>
                    <a:pt x="5" y="40"/>
                  </a:lnTo>
                  <a:lnTo>
                    <a:pt x="4" y="39"/>
                  </a:lnTo>
                  <a:lnTo>
                    <a:pt x="4" y="38"/>
                  </a:lnTo>
                  <a:lnTo>
                    <a:pt x="4" y="38"/>
                  </a:lnTo>
                  <a:lnTo>
                    <a:pt x="4" y="36"/>
                  </a:lnTo>
                  <a:lnTo>
                    <a:pt x="5" y="38"/>
                  </a:lnTo>
                  <a:lnTo>
                    <a:pt x="5" y="38"/>
                  </a:lnTo>
                  <a:lnTo>
                    <a:pt x="4" y="38"/>
                  </a:lnTo>
                  <a:lnTo>
                    <a:pt x="4" y="36"/>
                  </a:lnTo>
                  <a:lnTo>
                    <a:pt x="4" y="36"/>
                  </a:lnTo>
                  <a:lnTo>
                    <a:pt x="4" y="36"/>
                  </a:lnTo>
                  <a:lnTo>
                    <a:pt x="4" y="36"/>
                  </a:lnTo>
                  <a:lnTo>
                    <a:pt x="4" y="36"/>
                  </a:lnTo>
                  <a:lnTo>
                    <a:pt x="2" y="35"/>
                  </a:lnTo>
                  <a:lnTo>
                    <a:pt x="2" y="35"/>
                  </a:lnTo>
                  <a:lnTo>
                    <a:pt x="4" y="35"/>
                  </a:lnTo>
                  <a:lnTo>
                    <a:pt x="2" y="35"/>
                  </a:lnTo>
                  <a:lnTo>
                    <a:pt x="2" y="35"/>
                  </a:lnTo>
                  <a:lnTo>
                    <a:pt x="4" y="35"/>
                  </a:lnTo>
                  <a:lnTo>
                    <a:pt x="4" y="35"/>
                  </a:lnTo>
                  <a:lnTo>
                    <a:pt x="2" y="35"/>
                  </a:lnTo>
                  <a:lnTo>
                    <a:pt x="4" y="35"/>
                  </a:lnTo>
                  <a:lnTo>
                    <a:pt x="2" y="35"/>
                  </a:lnTo>
                  <a:lnTo>
                    <a:pt x="4" y="35"/>
                  </a:lnTo>
                  <a:lnTo>
                    <a:pt x="4" y="35"/>
                  </a:lnTo>
                  <a:lnTo>
                    <a:pt x="4" y="35"/>
                  </a:lnTo>
                  <a:lnTo>
                    <a:pt x="4" y="35"/>
                  </a:lnTo>
                  <a:lnTo>
                    <a:pt x="4" y="35"/>
                  </a:lnTo>
                  <a:lnTo>
                    <a:pt x="4" y="35"/>
                  </a:lnTo>
                  <a:lnTo>
                    <a:pt x="4" y="35"/>
                  </a:lnTo>
                  <a:lnTo>
                    <a:pt x="4" y="35"/>
                  </a:lnTo>
                  <a:lnTo>
                    <a:pt x="4" y="35"/>
                  </a:lnTo>
                  <a:lnTo>
                    <a:pt x="4" y="35"/>
                  </a:lnTo>
                  <a:lnTo>
                    <a:pt x="4" y="35"/>
                  </a:lnTo>
                  <a:lnTo>
                    <a:pt x="4" y="35"/>
                  </a:lnTo>
                  <a:lnTo>
                    <a:pt x="4" y="34"/>
                  </a:lnTo>
                  <a:lnTo>
                    <a:pt x="4" y="35"/>
                  </a:lnTo>
                  <a:lnTo>
                    <a:pt x="4" y="35"/>
                  </a:lnTo>
                  <a:lnTo>
                    <a:pt x="5" y="35"/>
                  </a:lnTo>
                  <a:lnTo>
                    <a:pt x="6" y="36"/>
                  </a:lnTo>
                  <a:lnTo>
                    <a:pt x="5" y="35"/>
                  </a:lnTo>
                  <a:lnTo>
                    <a:pt x="5" y="34"/>
                  </a:lnTo>
                  <a:lnTo>
                    <a:pt x="5" y="34"/>
                  </a:lnTo>
                  <a:lnTo>
                    <a:pt x="5" y="33"/>
                  </a:lnTo>
                  <a:lnTo>
                    <a:pt x="6" y="34"/>
                  </a:lnTo>
                  <a:lnTo>
                    <a:pt x="7" y="34"/>
                  </a:lnTo>
                  <a:lnTo>
                    <a:pt x="7" y="34"/>
                  </a:lnTo>
                  <a:lnTo>
                    <a:pt x="6" y="33"/>
                  </a:lnTo>
                  <a:lnTo>
                    <a:pt x="6" y="34"/>
                  </a:lnTo>
                  <a:lnTo>
                    <a:pt x="7" y="34"/>
                  </a:lnTo>
                  <a:lnTo>
                    <a:pt x="7" y="34"/>
                  </a:lnTo>
                  <a:lnTo>
                    <a:pt x="6" y="33"/>
                  </a:lnTo>
                  <a:lnTo>
                    <a:pt x="6" y="33"/>
                  </a:lnTo>
                  <a:lnTo>
                    <a:pt x="6" y="33"/>
                  </a:lnTo>
                  <a:lnTo>
                    <a:pt x="7" y="34"/>
                  </a:lnTo>
                  <a:lnTo>
                    <a:pt x="7" y="33"/>
                  </a:lnTo>
                  <a:lnTo>
                    <a:pt x="6" y="33"/>
                  </a:lnTo>
                  <a:lnTo>
                    <a:pt x="6" y="33"/>
                  </a:lnTo>
                  <a:lnTo>
                    <a:pt x="7" y="33"/>
                  </a:lnTo>
                  <a:lnTo>
                    <a:pt x="7" y="33"/>
                  </a:lnTo>
                  <a:lnTo>
                    <a:pt x="7" y="33"/>
                  </a:lnTo>
                  <a:lnTo>
                    <a:pt x="7" y="33"/>
                  </a:lnTo>
                  <a:lnTo>
                    <a:pt x="7" y="33"/>
                  </a:lnTo>
                  <a:lnTo>
                    <a:pt x="7" y="33"/>
                  </a:lnTo>
                  <a:lnTo>
                    <a:pt x="9" y="33"/>
                  </a:lnTo>
                  <a:lnTo>
                    <a:pt x="9" y="33"/>
                  </a:lnTo>
                  <a:lnTo>
                    <a:pt x="9" y="33"/>
                  </a:lnTo>
                  <a:lnTo>
                    <a:pt x="7" y="33"/>
                  </a:lnTo>
                  <a:lnTo>
                    <a:pt x="6" y="31"/>
                  </a:lnTo>
                  <a:lnTo>
                    <a:pt x="6" y="31"/>
                  </a:lnTo>
                  <a:lnTo>
                    <a:pt x="7" y="33"/>
                  </a:lnTo>
                  <a:lnTo>
                    <a:pt x="7" y="31"/>
                  </a:lnTo>
                  <a:lnTo>
                    <a:pt x="6" y="31"/>
                  </a:lnTo>
                  <a:lnTo>
                    <a:pt x="6" y="31"/>
                  </a:lnTo>
                  <a:lnTo>
                    <a:pt x="6" y="30"/>
                  </a:lnTo>
                  <a:lnTo>
                    <a:pt x="6" y="31"/>
                  </a:lnTo>
                  <a:lnTo>
                    <a:pt x="6" y="31"/>
                  </a:lnTo>
                  <a:lnTo>
                    <a:pt x="6" y="31"/>
                  </a:lnTo>
                  <a:lnTo>
                    <a:pt x="7" y="30"/>
                  </a:lnTo>
                  <a:lnTo>
                    <a:pt x="6" y="30"/>
                  </a:lnTo>
                  <a:lnTo>
                    <a:pt x="7" y="30"/>
                  </a:lnTo>
                  <a:lnTo>
                    <a:pt x="9" y="31"/>
                  </a:lnTo>
                  <a:lnTo>
                    <a:pt x="9" y="31"/>
                  </a:lnTo>
                  <a:lnTo>
                    <a:pt x="9" y="31"/>
                  </a:lnTo>
                  <a:lnTo>
                    <a:pt x="7" y="30"/>
                  </a:lnTo>
                  <a:lnTo>
                    <a:pt x="7" y="30"/>
                  </a:lnTo>
                  <a:lnTo>
                    <a:pt x="7" y="30"/>
                  </a:lnTo>
                  <a:lnTo>
                    <a:pt x="5" y="29"/>
                  </a:lnTo>
                  <a:lnTo>
                    <a:pt x="6" y="29"/>
                  </a:lnTo>
                  <a:lnTo>
                    <a:pt x="6" y="29"/>
                  </a:lnTo>
                  <a:lnTo>
                    <a:pt x="6" y="29"/>
                  </a:lnTo>
                  <a:lnTo>
                    <a:pt x="7" y="30"/>
                  </a:lnTo>
                  <a:lnTo>
                    <a:pt x="9" y="30"/>
                  </a:lnTo>
                  <a:lnTo>
                    <a:pt x="9" y="30"/>
                  </a:lnTo>
                  <a:lnTo>
                    <a:pt x="11" y="31"/>
                  </a:lnTo>
                  <a:lnTo>
                    <a:pt x="11" y="31"/>
                  </a:lnTo>
                  <a:lnTo>
                    <a:pt x="11" y="31"/>
                  </a:lnTo>
                  <a:lnTo>
                    <a:pt x="11" y="31"/>
                  </a:lnTo>
                  <a:lnTo>
                    <a:pt x="11" y="31"/>
                  </a:lnTo>
                  <a:lnTo>
                    <a:pt x="11" y="31"/>
                  </a:lnTo>
                  <a:lnTo>
                    <a:pt x="11" y="31"/>
                  </a:lnTo>
                  <a:lnTo>
                    <a:pt x="10" y="30"/>
                  </a:lnTo>
                  <a:lnTo>
                    <a:pt x="7" y="29"/>
                  </a:lnTo>
                  <a:lnTo>
                    <a:pt x="7" y="29"/>
                  </a:lnTo>
                  <a:lnTo>
                    <a:pt x="9" y="29"/>
                  </a:lnTo>
                  <a:lnTo>
                    <a:pt x="9" y="30"/>
                  </a:lnTo>
                  <a:lnTo>
                    <a:pt x="10" y="30"/>
                  </a:lnTo>
                  <a:lnTo>
                    <a:pt x="6" y="27"/>
                  </a:lnTo>
                  <a:lnTo>
                    <a:pt x="6" y="27"/>
                  </a:lnTo>
                  <a:lnTo>
                    <a:pt x="6" y="27"/>
                  </a:lnTo>
                  <a:lnTo>
                    <a:pt x="7" y="27"/>
                  </a:lnTo>
                  <a:lnTo>
                    <a:pt x="7" y="27"/>
                  </a:lnTo>
                  <a:lnTo>
                    <a:pt x="5" y="27"/>
                  </a:lnTo>
                  <a:lnTo>
                    <a:pt x="6" y="27"/>
                  </a:lnTo>
                  <a:lnTo>
                    <a:pt x="6" y="26"/>
                  </a:lnTo>
                  <a:lnTo>
                    <a:pt x="6" y="27"/>
                  </a:lnTo>
                  <a:lnTo>
                    <a:pt x="7" y="27"/>
                  </a:lnTo>
                  <a:lnTo>
                    <a:pt x="7" y="27"/>
                  </a:lnTo>
                  <a:lnTo>
                    <a:pt x="9" y="27"/>
                  </a:lnTo>
                  <a:lnTo>
                    <a:pt x="9" y="29"/>
                  </a:lnTo>
                  <a:lnTo>
                    <a:pt x="9" y="27"/>
                  </a:lnTo>
                  <a:lnTo>
                    <a:pt x="7" y="27"/>
                  </a:lnTo>
                  <a:lnTo>
                    <a:pt x="9" y="27"/>
                  </a:lnTo>
                  <a:lnTo>
                    <a:pt x="9" y="27"/>
                  </a:lnTo>
                  <a:lnTo>
                    <a:pt x="7" y="27"/>
                  </a:lnTo>
                  <a:lnTo>
                    <a:pt x="6" y="26"/>
                  </a:lnTo>
                  <a:lnTo>
                    <a:pt x="6" y="26"/>
                  </a:lnTo>
                  <a:lnTo>
                    <a:pt x="5" y="26"/>
                  </a:lnTo>
                  <a:lnTo>
                    <a:pt x="5" y="25"/>
                  </a:lnTo>
                  <a:lnTo>
                    <a:pt x="7" y="26"/>
                  </a:lnTo>
                  <a:lnTo>
                    <a:pt x="5" y="25"/>
                  </a:lnTo>
                  <a:lnTo>
                    <a:pt x="5" y="25"/>
                  </a:lnTo>
                  <a:lnTo>
                    <a:pt x="4" y="25"/>
                  </a:lnTo>
                  <a:lnTo>
                    <a:pt x="5" y="25"/>
                  </a:lnTo>
                  <a:lnTo>
                    <a:pt x="5" y="25"/>
                  </a:lnTo>
                  <a:lnTo>
                    <a:pt x="6" y="25"/>
                  </a:lnTo>
                  <a:lnTo>
                    <a:pt x="5" y="25"/>
                  </a:lnTo>
                  <a:lnTo>
                    <a:pt x="5" y="25"/>
                  </a:lnTo>
                  <a:lnTo>
                    <a:pt x="5" y="23"/>
                  </a:lnTo>
                  <a:lnTo>
                    <a:pt x="5" y="25"/>
                  </a:lnTo>
                  <a:lnTo>
                    <a:pt x="5" y="23"/>
                  </a:lnTo>
                  <a:lnTo>
                    <a:pt x="5" y="23"/>
                  </a:lnTo>
                  <a:lnTo>
                    <a:pt x="5" y="23"/>
                  </a:lnTo>
                  <a:lnTo>
                    <a:pt x="5" y="23"/>
                  </a:lnTo>
                  <a:lnTo>
                    <a:pt x="6" y="25"/>
                  </a:lnTo>
                  <a:lnTo>
                    <a:pt x="6" y="23"/>
                  </a:lnTo>
                  <a:lnTo>
                    <a:pt x="6" y="25"/>
                  </a:lnTo>
                  <a:lnTo>
                    <a:pt x="6" y="23"/>
                  </a:lnTo>
                  <a:lnTo>
                    <a:pt x="5" y="23"/>
                  </a:lnTo>
                  <a:lnTo>
                    <a:pt x="5" y="23"/>
                  </a:lnTo>
                  <a:lnTo>
                    <a:pt x="5" y="23"/>
                  </a:lnTo>
                  <a:lnTo>
                    <a:pt x="5" y="23"/>
                  </a:lnTo>
                  <a:lnTo>
                    <a:pt x="5" y="22"/>
                  </a:lnTo>
                  <a:lnTo>
                    <a:pt x="5" y="22"/>
                  </a:lnTo>
                  <a:lnTo>
                    <a:pt x="4" y="22"/>
                  </a:lnTo>
                  <a:lnTo>
                    <a:pt x="4" y="22"/>
                  </a:lnTo>
                  <a:lnTo>
                    <a:pt x="2" y="21"/>
                  </a:lnTo>
                  <a:lnTo>
                    <a:pt x="5" y="22"/>
                  </a:lnTo>
                  <a:lnTo>
                    <a:pt x="5" y="22"/>
                  </a:lnTo>
                  <a:lnTo>
                    <a:pt x="5" y="22"/>
                  </a:lnTo>
                  <a:lnTo>
                    <a:pt x="5" y="22"/>
                  </a:lnTo>
                  <a:lnTo>
                    <a:pt x="5" y="22"/>
                  </a:lnTo>
                  <a:lnTo>
                    <a:pt x="5" y="22"/>
                  </a:lnTo>
                  <a:lnTo>
                    <a:pt x="5" y="22"/>
                  </a:lnTo>
                  <a:lnTo>
                    <a:pt x="6" y="22"/>
                  </a:lnTo>
                  <a:lnTo>
                    <a:pt x="5" y="22"/>
                  </a:lnTo>
                  <a:lnTo>
                    <a:pt x="5" y="22"/>
                  </a:lnTo>
                  <a:lnTo>
                    <a:pt x="5" y="22"/>
                  </a:lnTo>
                  <a:lnTo>
                    <a:pt x="5" y="22"/>
                  </a:lnTo>
                  <a:lnTo>
                    <a:pt x="5" y="22"/>
                  </a:lnTo>
                  <a:lnTo>
                    <a:pt x="6" y="22"/>
                  </a:lnTo>
                  <a:lnTo>
                    <a:pt x="6" y="22"/>
                  </a:lnTo>
                  <a:lnTo>
                    <a:pt x="7" y="23"/>
                  </a:lnTo>
                  <a:lnTo>
                    <a:pt x="6" y="22"/>
                  </a:lnTo>
                  <a:lnTo>
                    <a:pt x="6" y="22"/>
                  </a:lnTo>
                  <a:lnTo>
                    <a:pt x="5" y="22"/>
                  </a:lnTo>
                  <a:lnTo>
                    <a:pt x="5" y="21"/>
                  </a:lnTo>
                  <a:lnTo>
                    <a:pt x="5" y="21"/>
                  </a:lnTo>
                  <a:lnTo>
                    <a:pt x="5" y="21"/>
                  </a:lnTo>
                  <a:lnTo>
                    <a:pt x="4" y="21"/>
                  </a:lnTo>
                  <a:lnTo>
                    <a:pt x="5" y="21"/>
                  </a:lnTo>
                  <a:lnTo>
                    <a:pt x="5" y="21"/>
                  </a:lnTo>
                  <a:lnTo>
                    <a:pt x="5" y="21"/>
                  </a:lnTo>
                  <a:lnTo>
                    <a:pt x="6" y="22"/>
                  </a:lnTo>
                  <a:lnTo>
                    <a:pt x="7" y="22"/>
                  </a:lnTo>
                  <a:lnTo>
                    <a:pt x="7" y="22"/>
                  </a:lnTo>
                  <a:lnTo>
                    <a:pt x="6" y="22"/>
                  </a:lnTo>
                  <a:lnTo>
                    <a:pt x="5" y="21"/>
                  </a:lnTo>
                  <a:lnTo>
                    <a:pt x="6" y="21"/>
                  </a:lnTo>
                  <a:lnTo>
                    <a:pt x="5" y="21"/>
                  </a:lnTo>
                  <a:lnTo>
                    <a:pt x="5" y="21"/>
                  </a:lnTo>
                  <a:lnTo>
                    <a:pt x="5" y="21"/>
                  </a:lnTo>
                  <a:lnTo>
                    <a:pt x="5" y="21"/>
                  </a:lnTo>
                  <a:lnTo>
                    <a:pt x="4" y="21"/>
                  </a:lnTo>
                  <a:lnTo>
                    <a:pt x="5" y="21"/>
                  </a:lnTo>
                  <a:lnTo>
                    <a:pt x="5" y="21"/>
                  </a:lnTo>
                  <a:lnTo>
                    <a:pt x="5" y="21"/>
                  </a:lnTo>
                  <a:lnTo>
                    <a:pt x="6" y="21"/>
                  </a:lnTo>
                  <a:lnTo>
                    <a:pt x="5" y="19"/>
                  </a:lnTo>
                  <a:lnTo>
                    <a:pt x="5" y="19"/>
                  </a:lnTo>
                  <a:lnTo>
                    <a:pt x="5" y="19"/>
                  </a:lnTo>
                  <a:lnTo>
                    <a:pt x="5" y="19"/>
                  </a:lnTo>
                  <a:lnTo>
                    <a:pt x="6" y="21"/>
                  </a:lnTo>
                  <a:lnTo>
                    <a:pt x="6" y="21"/>
                  </a:lnTo>
                  <a:lnTo>
                    <a:pt x="6" y="19"/>
                  </a:lnTo>
                  <a:lnTo>
                    <a:pt x="6" y="19"/>
                  </a:lnTo>
                  <a:lnTo>
                    <a:pt x="7" y="21"/>
                  </a:lnTo>
                  <a:lnTo>
                    <a:pt x="9" y="21"/>
                  </a:lnTo>
                  <a:lnTo>
                    <a:pt x="7" y="19"/>
                  </a:lnTo>
                  <a:lnTo>
                    <a:pt x="5" y="19"/>
                  </a:lnTo>
                  <a:lnTo>
                    <a:pt x="6" y="19"/>
                  </a:lnTo>
                  <a:lnTo>
                    <a:pt x="6" y="19"/>
                  </a:lnTo>
                  <a:lnTo>
                    <a:pt x="6" y="19"/>
                  </a:lnTo>
                  <a:lnTo>
                    <a:pt x="5" y="19"/>
                  </a:lnTo>
                  <a:lnTo>
                    <a:pt x="5" y="18"/>
                  </a:lnTo>
                  <a:lnTo>
                    <a:pt x="6" y="19"/>
                  </a:lnTo>
                  <a:lnTo>
                    <a:pt x="7" y="19"/>
                  </a:lnTo>
                  <a:lnTo>
                    <a:pt x="9" y="19"/>
                  </a:lnTo>
                  <a:lnTo>
                    <a:pt x="9" y="21"/>
                  </a:lnTo>
                  <a:lnTo>
                    <a:pt x="9" y="21"/>
                  </a:lnTo>
                  <a:lnTo>
                    <a:pt x="9" y="19"/>
                  </a:lnTo>
                  <a:lnTo>
                    <a:pt x="7" y="19"/>
                  </a:lnTo>
                  <a:lnTo>
                    <a:pt x="7" y="19"/>
                  </a:lnTo>
                  <a:lnTo>
                    <a:pt x="7" y="19"/>
                  </a:lnTo>
                  <a:lnTo>
                    <a:pt x="5" y="18"/>
                  </a:lnTo>
                  <a:lnTo>
                    <a:pt x="6" y="18"/>
                  </a:lnTo>
                  <a:lnTo>
                    <a:pt x="5" y="18"/>
                  </a:lnTo>
                  <a:lnTo>
                    <a:pt x="5" y="18"/>
                  </a:lnTo>
                  <a:lnTo>
                    <a:pt x="5" y="18"/>
                  </a:lnTo>
                  <a:lnTo>
                    <a:pt x="6" y="18"/>
                  </a:lnTo>
                  <a:lnTo>
                    <a:pt x="6" y="18"/>
                  </a:lnTo>
                  <a:lnTo>
                    <a:pt x="6" y="18"/>
                  </a:lnTo>
                  <a:lnTo>
                    <a:pt x="6" y="18"/>
                  </a:lnTo>
                  <a:lnTo>
                    <a:pt x="5" y="18"/>
                  </a:lnTo>
                  <a:lnTo>
                    <a:pt x="5" y="18"/>
                  </a:lnTo>
                  <a:lnTo>
                    <a:pt x="6" y="18"/>
                  </a:lnTo>
                  <a:lnTo>
                    <a:pt x="6" y="18"/>
                  </a:lnTo>
                  <a:lnTo>
                    <a:pt x="6" y="17"/>
                  </a:lnTo>
                  <a:lnTo>
                    <a:pt x="6" y="18"/>
                  </a:lnTo>
                  <a:lnTo>
                    <a:pt x="9" y="18"/>
                  </a:lnTo>
                  <a:lnTo>
                    <a:pt x="7" y="18"/>
                  </a:lnTo>
                  <a:lnTo>
                    <a:pt x="7" y="18"/>
                  </a:lnTo>
                  <a:lnTo>
                    <a:pt x="7" y="18"/>
                  </a:lnTo>
                  <a:lnTo>
                    <a:pt x="6" y="17"/>
                  </a:lnTo>
                  <a:lnTo>
                    <a:pt x="7" y="18"/>
                  </a:lnTo>
                  <a:lnTo>
                    <a:pt x="7" y="18"/>
                  </a:lnTo>
                  <a:lnTo>
                    <a:pt x="7" y="18"/>
                  </a:lnTo>
                  <a:lnTo>
                    <a:pt x="6" y="17"/>
                  </a:lnTo>
                  <a:lnTo>
                    <a:pt x="6" y="17"/>
                  </a:lnTo>
                  <a:lnTo>
                    <a:pt x="6" y="17"/>
                  </a:lnTo>
                  <a:lnTo>
                    <a:pt x="7" y="18"/>
                  </a:lnTo>
                  <a:lnTo>
                    <a:pt x="9" y="18"/>
                  </a:lnTo>
                  <a:lnTo>
                    <a:pt x="9" y="18"/>
                  </a:lnTo>
                  <a:lnTo>
                    <a:pt x="7" y="18"/>
                  </a:lnTo>
                  <a:lnTo>
                    <a:pt x="7" y="17"/>
                  </a:lnTo>
                  <a:lnTo>
                    <a:pt x="6" y="17"/>
                  </a:lnTo>
                  <a:lnTo>
                    <a:pt x="6" y="17"/>
                  </a:lnTo>
                  <a:lnTo>
                    <a:pt x="6" y="17"/>
                  </a:lnTo>
                  <a:lnTo>
                    <a:pt x="7" y="17"/>
                  </a:lnTo>
                  <a:lnTo>
                    <a:pt x="5" y="16"/>
                  </a:lnTo>
                  <a:lnTo>
                    <a:pt x="6" y="17"/>
                  </a:lnTo>
                  <a:lnTo>
                    <a:pt x="7" y="17"/>
                  </a:lnTo>
                  <a:lnTo>
                    <a:pt x="9" y="18"/>
                  </a:lnTo>
                  <a:lnTo>
                    <a:pt x="9" y="17"/>
                  </a:lnTo>
                  <a:lnTo>
                    <a:pt x="9" y="17"/>
                  </a:lnTo>
                  <a:lnTo>
                    <a:pt x="7" y="17"/>
                  </a:lnTo>
                  <a:lnTo>
                    <a:pt x="10" y="18"/>
                  </a:lnTo>
                  <a:lnTo>
                    <a:pt x="9" y="17"/>
                  </a:lnTo>
                  <a:lnTo>
                    <a:pt x="9" y="17"/>
                  </a:lnTo>
                  <a:lnTo>
                    <a:pt x="9" y="17"/>
                  </a:lnTo>
                  <a:lnTo>
                    <a:pt x="9" y="17"/>
                  </a:lnTo>
                  <a:lnTo>
                    <a:pt x="10" y="17"/>
                  </a:lnTo>
                  <a:lnTo>
                    <a:pt x="9" y="17"/>
                  </a:lnTo>
                  <a:lnTo>
                    <a:pt x="7" y="17"/>
                  </a:lnTo>
                  <a:lnTo>
                    <a:pt x="7" y="17"/>
                  </a:lnTo>
                  <a:lnTo>
                    <a:pt x="6" y="16"/>
                  </a:lnTo>
                  <a:lnTo>
                    <a:pt x="6" y="16"/>
                  </a:lnTo>
                  <a:lnTo>
                    <a:pt x="7" y="16"/>
                  </a:lnTo>
                  <a:lnTo>
                    <a:pt x="7" y="16"/>
                  </a:lnTo>
                  <a:lnTo>
                    <a:pt x="7" y="16"/>
                  </a:lnTo>
                  <a:lnTo>
                    <a:pt x="7" y="16"/>
                  </a:lnTo>
                  <a:lnTo>
                    <a:pt x="6" y="16"/>
                  </a:lnTo>
                  <a:lnTo>
                    <a:pt x="6" y="16"/>
                  </a:lnTo>
                  <a:lnTo>
                    <a:pt x="6" y="16"/>
                  </a:lnTo>
                  <a:lnTo>
                    <a:pt x="6" y="16"/>
                  </a:lnTo>
                  <a:lnTo>
                    <a:pt x="7" y="16"/>
                  </a:lnTo>
                  <a:lnTo>
                    <a:pt x="7" y="16"/>
                  </a:lnTo>
                  <a:lnTo>
                    <a:pt x="7" y="16"/>
                  </a:lnTo>
                  <a:lnTo>
                    <a:pt x="7" y="16"/>
                  </a:lnTo>
                  <a:lnTo>
                    <a:pt x="9" y="16"/>
                  </a:lnTo>
                  <a:lnTo>
                    <a:pt x="9" y="17"/>
                  </a:lnTo>
                  <a:lnTo>
                    <a:pt x="9" y="16"/>
                  </a:lnTo>
                  <a:lnTo>
                    <a:pt x="7" y="16"/>
                  </a:lnTo>
                  <a:lnTo>
                    <a:pt x="6" y="16"/>
                  </a:lnTo>
                  <a:lnTo>
                    <a:pt x="6" y="16"/>
                  </a:lnTo>
                  <a:lnTo>
                    <a:pt x="6" y="16"/>
                  </a:lnTo>
                  <a:lnTo>
                    <a:pt x="7" y="16"/>
                  </a:lnTo>
                  <a:lnTo>
                    <a:pt x="9" y="16"/>
                  </a:lnTo>
                  <a:lnTo>
                    <a:pt x="7" y="16"/>
                  </a:lnTo>
                  <a:lnTo>
                    <a:pt x="9" y="16"/>
                  </a:lnTo>
                  <a:lnTo>
                    <a:pt x="7" y="16"/>
                  </a:lnTo>
                  <a:lnTo>
                    <a:pt x="7" y="16"/>
                  </a:lnTo>
                  <a:lnTo>
                    <a:pt x="6" y="14"/>
                  </a:lnTo>
                  <a:lnTo>
                    <a:pt x="6" y="14"/>
                  </a:lnTo>
                  <a:lnTo>
                    <a:pt x="6" y="14"/>
                  </a:lnTo>
                  <a:lnTo>
                    <a:pt x="6" y="14"/>
                  </a:lnTo>
                  <a:lnTo>
                    <a:pt x="7" y="14"/>
                  </a:lnTo>
                  <a:lnTo>
                    <a:pt x="7" y="14"/>
                  </a:lnTo>
                  <a:lnTo>
                    <a:pt x="7" y="14"/>
                  </a:lnTo>
                  <a:lnTo>
                    <a:pt x="7" y="14"/>
                  </a:lnTo>
                  <a:lnTo>
                    <a:pt x="6" y="14"/>
                  </a:lnTo>
                  <a:lnTo>
                    <a:pt x="7" y="14"/>
                  </a:lnTo>
                  <a:lnTo>
                    <a:pt x="7" y="14"/>
                  </a:lnTo>
                  <a:lnTo>
                    <a:pt x="6" y="14"/>
                  </a:lnTo>
                  <a:lnTo>
                    <a:pt x="7" y="14"/>
                  </a:lnTo>
                  <a:lnTo>
                    <a:pt x="9" y="14"/>
                  </a:lnTo>
                  <a:lnTo>
                    <a:pt x="10" y="16"/>
                  </a:lnTo>
                  <a:lnTo>
                    <a:pt x="10" y="16"/>
                  </a:lnTo>
                  <a:lnTo>
                    <a:pt x="10" y="16"/>
                  </a:lnTo>
                  <a:lnTo>
                    <a:pt x="9" y="14"/>
                  </a:lnTo>
                  <a:lnTo>
                    <a:pt x="7" y="14"/>
                  </a:lnTo>
                  <a:lnTo>
                    <a:pt x="6" y="13"/>
                  </a:lnTo>
                  <a:lnTo>
                    <a:pt x="6" y="13"/>
                  </a:lnTo>
                  <a:lnTo>
                    <a:pt x="6" y="13"/>
                  </a:lnTo>
                  <a:lnTo>
                    <a:pt x="6" y="13"/>
                  </a:lnTo>
                  <a:lnTo>
                    <a:pt x="7" y="13"/>
                  </a:lnTo>
                  <a:lnTo>
                    <a:pt x="6" y="13"/>
                  </a:lnTo>
                  <a:lnTo>
                    <a:pt x="6" y="13"/>
                  </a:lnTo>
                  <a:lnTo>
                    <a:pt x="6" y="12"/>
                  </a:lnTo>
                  <a:lnTo>
                    <a:pt x="6" y="12"/>
                  </a:lnTo>
                  <a:lnTo>
                    <a:pt x="6" y="12"/>
                  </a:lnTo>
                  <a:lnTo>
                    <a:pt x="7" y="12"/>
                  </a:lnTo>
                  <a:lnTo>
                    <a:pt x="10" y="13"/>
                  </a:lnTo>
                  <a:lnTo>
                    <a:pt x="10" y="13"/>
                  </a:lnTo>
                  <a:lnTo>
                    <a:pt x="10" y="13"/>
                  </a:lnTo>
                  <a:lnTo>
                    <a:pt x="10" y="13"/>
                  </a:lnTo>
                  <a:lnTo>
                    <a:pt x="10" y="13"/>
                  </a:lnTo>
                  <a:lnTo>
                    <a:pt x="9" y="13"/>
                  </a:lnTo>
                  <a:lnTo>
                    <a:pt x="7" y="12"/>
                  </a:lnTo>
                  <a:lnTo>
                    <a:pt x="6" y="12"/>
                  </a:lnTo>
                  <a:lnTo>
                    <a:pt x="6" y="12"/>
                  </a:lnTo>
                  <a:lnTo>
                    <a:pt x="6" y="12"/>
                  </a:lnTo>
                  <a:lnTo>
                    <a:pt x="7" y="12"/>
                  </a:lnTo>
                  <a:lnTo>
                    <a:pt x="6" y="10"/>
                  </a:lnTo>
                  <a:lnTo>
                    <a:pt x="7" y="12"/>
                  </a:lnTo>
                  <a:lnTo>
                    <a:pt x="7" y="12"/>
                  </a:lnTo>
                  <a:lnTo>
                    <a:pt x="7" y="12"/>
                  </a:lnTo>
                  <a:lnTo>
                    <a:pt x="6" y="10"/>
                  </a:lnTo>
                  <a:lnTo>
                    <a:pt x="7" y="12"/>
                  </a:lnTo>
                  <a:lnTo>
                    <a:pt x="7" y="10"/>
                  </a:lnTo>
                  <a:lnTo>
                    <a:pt x="6" y="10"/>
                  </a:lnTo>
                  <a:lnTo>
                    <a:pt x="6" y="10"/>
                  </a:lnTo>
                  <a:lnTo>
                    <a:pt x="6" y="10"/>
                  </a:lnTo>
                  <a:lnTo>
                    <a:pt x="7" y="12"/>
                  </a:lnTo>
                  <a:lnTo>
                    <a:pt x="6" y="10"/>
                  </a:lnTo>
                  <a:lnTo>
                    <a:pt x="6" y="10"/>
                  </a:lnTo>
                  <a:lnTo>
                    <a:pt x="6" y="10"/>
                  </a:lnTo>
                  <a:lnTo>
                    <a:pt x="6" y="10"/>
                  </a:lnTo>
                  <a:lnTo>
                    <a:pt x="7" y="10"/>
                  </a:lnTo>
                  <a:lnTo>
                    <a:pt x="7" y="10"/>
                  </a:lnTo>
                  <a:lnTo>
                    <a:pt x="6" y="10"/>
                  </a:lnTo>
                  <a:lnTo>
                    <a:pt x="7" y="10"/>
                  </a:lnTo>
                  <a:lnTo>
                    <a:pt x="7" y="10"/>
                  </a:lnTo>
                  <a:lnTo>
                    <a:pt x="9" y="10"/>
                  </a:lnTo>
                  <a:lnTo>
                    <a:pt x="7" y="9"/>
                  </a:lnTo>
                  <a:lnTo>
                    <a:pt x="6" y="9"/>
                  </a:lnTo>
                  <a:lnTo>
                    <a:pt x="5" y="8"/>
                  </a:lnTo>
                  <a:lnTo>
                    <a:pt x="5" y="8"/>
                  </a:lnTo>
                  <a:lnTo>
                    <a:pt x="6" y="8"/>
                  </a:lnTo>
                  <a:lnTo>
                    <a:pt x="6" y="8"/>
                  </a:lnTo>
                  <a:lnTo>
                    <a:pt x="6" y="8"/>
                  </a:lnTo>
                  <a:lnTo>
                    <a:pt x="5" y="8"/>
                  </a:lnTo>
                  <a:lnTo>
                    <a:pt x="5" y="8"/>
                  </a:lnTo>
                  <a:lnTo>
                    <a:pt x="9" y="9"/>
                  </a:lnTo>
                  <a:lnTo>
                    <a:pt x="9" y="9"/>
                  </a:lnTo>
                  <a:lnTo>
                    <a:pt x="9" y="9"/>
                  </a:lnTo>
                  <a:lnTo>
                    <a:pt x="7" y="8"/>
                  </a:lnTo>
                  <a:lnTo>
                    <a:pt x="6" y="8"/>
                  </a:lnTo>
                  <a:lnTo>
                    <a:pt x="6" y="8"/>
                  </a:lnTo>
                  <a:lnTo>
                    <a:pt x="6" y="8"/>
                  </a:lnTo>
                  <a:lnTo>
                    <a:pt x="6" y="8"/>
                  </a:lnTo>
                  <a:lnTo>
                    <a:pt x="6" y="8"/>
                  </a:lnTo>
                  <a:lnTo>
                    <a:pt x="6" y="8"/>
                  </a:lnTo>
                  <a:lnTo>
                    <a:pt x="6" y="8"/>
                  </a:lnTo>
                  <a:lnTo>
                    <a:pt x="6" y="8"/>
                  </a:lnTo>
                  <a:lnTo>
                    <a:pt x="5" y="8"/>
                  </a:lnTo>
                  <a:lnTo>
                    <a:pt x="6" y="8"/>
                  </a:lnTo>
                  <a:lnTo>
                    <a:pt x="7" y="8"/>
                  </a:lnTo>
                  <a:lnTo>
                    <a:pt x="7" y="8"/>
                  </a:lnTo>
                  <a:lnTo>
                    <a:pt x="10" y="9"/>
                  </a:lnTo>
                  <a:lnTo>
                    <a:pt x="14" y="10"/>
                  </a:lnTo>
                  <a:lnTo>
                    <a:pt x="14" y="10"/>
                  </a:lnTo>
                  <a:lnTo>
                    <a:pt x="15" y="10"/>
                  </a:lnTo>
                  <a:lnTo>
                    <a:pt x="17" y="10"/>
                  </a:lnTo>
                  <a:lnTo>
                    <a:pt x="17" y="10"/>
                  </a:lnTo>
                  <a:lnTo>
                    <a:pt x="15" y="10"/>
                  </a:lnTo>
                  <a:lnTo>
                    <a:pt x="14" y="10"/>
                  </a:lnTo>
                  <a:lnTo>
                    <a:pt x="13" y="9"/>
                  </a:lnTo>
                  <a:lnTo>
                    <a:pt x="11" y="9"/>
                  </a:lnTo>
                  <a:lnTo>
                    <a:pt x="10" y="9"/>
                  </a:lnTo>
                  <a:lnTo>
                    <a:pt x="9" y="8"/>
                  </a:lnTo>
                  <a:lnTo>
                    <a:pt x="7" y="8"/>
                  </a:lnTo>
                  <a:lnTo>
                    <a:pt x="9" y="8"/>
                  </a:lnTo>
                  <a:lnTo>
                    <a:pt x="9" y="8"/>
                  </a:lnTo>
                  <a:lnTo>
                    <a:pt x="10" y="8"/>
                  </a:lnTo>
                  <a:lnTo>
                    <a:pt x="10" y="9"/>
                  </a:lnTo>
                  <a:lnTo>
                    <a:pt x="10" y="8"/>
                  </a:lnTo>
                  <a:lnTo>
                    <a:pt x="9" y="8"/>
                  </a:lnTo>
                  <a:lnTo>
                    <a:pt x="9" y="8"/>
                  </a:lnTo>
                  <a:lnTo>
                    <a:pt x="9" y="8"/>
                  </a:lnTo>
                  <a:lnTo>
                    <a:pt x="7" y="8"/>
                  </a:lnTo>
                  <a:lnTo>
                    <a:pt x="6" y="6"/>
                  </a:lnTo>
                  <a:lnTo>
                    <a:pt x="7" y="8"/>
                  </a:lnTo>
                  <a:lnTo>
                    <a:pt x="9" y="8"/>
                  </a:lnTo>
                  <a:lnTo>
                    <a:pt x="5" y="6"/>
                  </a:lnTo>
                  <a:lnTo>
                    <a:pt x="5" y="6"/>
                  </a:lnTo>
                  <a:lnTo>
                    <a:pt x="5" y="6"/>
                  </a:lnTo>
                  <a:lnTo>
                    <a:pt x="5" y="6"/>
                  </a:lnTo>
                  <a:lnTo>
                    <a:pt x="5" y="6"/>
                  </a:lnTo>
                  <a:lnTo>
                    <a:pt x="4" y="6"/>
                  </a:lnTo>
                  <a:lnTo>
                    <a:pt x="6" y="6"/>
                  </a:lnTo>
                  <a:lnTo>
                    <a:pt x="7" y="8"/>
                  </a:lnTo>
                  <a:lnTo>
                    <a:pt x="10" y="8"/>
                  </a:lnTo>
                  <a:lnTo>
                    <a:pt x="7" y="6"/>
                  </a:lnTo>
                  <a:lnTo>
                    <a:pt x="6" y="6"/>
                  </a:lnTo>
                  <a:lnTo>
                    <a:pt x="5" y="6"/>
                  </a:lnTo>
                  <a:lnTo>
                    <a:pt x="6" y="6"/>
                  </a:lnTo>
                  <a:lnTo>
                    <a:pt x="7" y="6"/>
                  </a:lnTo>
                  <a:lnTo>
                    <a:pt x="7" y="6"/>
                  </a:lnTo>
                  <a:lnTo>
                    <a:pt x="7" y="6"/>
                  </a:lnTo>
                  <a:lnTo>
                    <a:pt x="6" y="6"/>
                  </a:lnTo>
                  <a:lnTo>
                    <a:pt x="6" y="6"/>
                  </a:lnTo>
                  <a:lnTo>
                    <a:pt x="7" y="6"/>
                  </a:lnTo>
                  <a:lnTo>
                    <a:pt x="6" y="6"/>
                  </a:lnTo>
                  <a:lnTo>
                    <a:pt x="6" y="6"/>
                  </a:lnTo>
                  <a:lnTo>
                    <a:pt x="7" y="6"/>
                  </a:lnTo>
                  <a:lnTo>
                    <a:pt x="7" y="6"/>
                  </a:lnTo>
                  <a:lnTo>
                    <a:pt x="7" y="6"/>
                  </a:lnTo>
                  <a:lnTo>
                    <a:pt x="7" y="6"/>
                  </a:lnTo>
                  <a:lnTo>
                    <a:pt x="7" y="6"/>
                  </a:lnTo>
                  <a:lnTo>
                    <a:pt x="9" y="6"/>
                  </a:lnTo>
                  <a:lnTo>
                    <a:pt x="7" y="6"/>
                  </a:lnTo>
                  <a:lnTo>
                    <a:pt x="7" y="6"/>
                  </a:lnTo>
                  <a:lnTo>
                    <a:pt x="6" y="5"/>
                  </a:lnTo>
                  <a:lnTo>
                    <a:pt x="6" y="5"/>
                  </a:lnTo>
                  <a:lnTo>
                    <a:pt x="6" y="6"/>
                  </a:lnTo>
                  <a:lnTo>
                    <a:pt x="6" y="6"/>
                  </a:lnTo>
                  <a:lnTo>
                    <a:pt x="5" y="5"/>
                  </a:lnTo>
                  <a:lnTo>
                    <a:pt x="6" y="5"/>
                  </a:lnTo>
                  <a:lnTo>
                    <a:pt x="6" y="5"/>
                  </a:lnTo>
                  <a:lnTo>
                    <a:pt x="5" y="5"/>
                  </a:lnTo>
                  <a:lnTo>
                    <a:pt x="4" y="5"/>
                  </a:lnTo>
                  <a:lnTo>
                    <a:pt x="5" y="5"/>
                  </a:lnTo>
                  <a:lnTo>
                    <a:pt x="5" y="5"/>
                  </a:lnTo>
                  <a:lnTo>
                    <a:pt x="5" y="5"/>
                  </a:lnTo>
                  <a:lnTo>
                    <a:pt x="4" y="5"/>
                  </a:lnTo>
                  <a:lnTo>
                    <a:pt x="5" y="5"/>
                  </a:lnTo>
                  <a:lnTo>
                    <a:pt x="5" y="5"/>
                  </a:lnTo>
                  <a:lnTo>
                    <a:pt x="4" y="5"/>
                  </a:lnTo>
                  <a:lnTo>
                    <a:pt x="4" y="5"/>
                  </a:lnTo>
                  <a:lnTo>
                    <a:pt x="5" y="5"/>
                  </a:lnTo>
                  <a:lnTo>
                    <a:pt x="6" y="5"/>
                  </a:lnTo>
                  <a:lnTo>
                    <a:pt x="6" y="5"/>
                  </a:lnTo>
                  <a:lnTo>
                    <a:pt x="7" y="5"/>
                  </a:lnTo>
                  <a:lnTo>
                    <a:pt x="7" y="5"/>
                  </a:lnTo>
                  <a:lnTo>
                    <a:pt x="9" y="6"/>
                  </a:lnTo>
                  <a:lnTo>
                    <a:pt x="9" y="6"/>
                  </a:lnTo>
                  <a:lnTo>
                    <a:pt x="6" y="5"/>
                  </a:lnTo>
                  <a:lnTo>
                    <a:pt x="4" y="5"/>
                  </a:lnTo>
                  <a:lnTo>
                    <a:pt x="4" y="5"/>
                  </a:lnTo>
                  <a:lnTo>
                    <a:pt x="4" y="5"/>
                  </a:lnTo>
                  <a:lnTo>
                    <a:pt x="5" y="5"/>
                  </a:lnTo>
                  <a:lnTo>
                    <a:pt x="4" y="4"/>
                  </a:lnTo>
                  <a:lnTo>
                    <a:pt x="6" y="5"/>
                  </a:lnTo>
                  <a:lnTo>
                    <a:pt x="6" y="5"/>
                  </a:lnTo>
                  <a:lnTo>
                    <a:pt x="7" y="5"/>
                  </a:lnTo>
                  <a:lnTo>
                    <a:pt x="9" y="5"/>
                  </a:lnTo>
                  <a:lnTo>
                    <a:pt x="7" y="5"/>
                  </a:lnTo>
                  <a:lnTo>
                    <a:pt x="6" y="5"/>
                  </a:lnTo>
                  <a:lnTo>
                    <a:pt x="5" y="5"/>
                  </a:lnTo>
                  <a:lnTo>
                    <a:pt x="5" y="5"/>
                  </a:lnTo>
                  <a:lnTo>
                    <a:pt x="6" y="5"/>
                  </a:lnTo>
                  <a:lnTo>
                    <a:pt x="6" y="5"/>
                  </a:lnTo>
                  <a:lnTo>
                    <a:pt x="4" y="4"/>
                  </a:lnTo>
                  <a:lnTo>
                    <a:pt x="6" y="5"/>
                  </a:lnTo>
                  <a:lnTo>
                    <a:pt x="9" y="5"/>
                  </a:lnTo>
                  <a:lnTo>
                    <a:pt x="11" y="5"/>
                  </a:lnTo>
                  <a:lnTo>
                    <a:pt x="11" y="5"/>
                  </a:lnTo>
                  <a:lnTo>
                    <a:pt x="13" y="6"/>
                  </a:lnTo>
                  <a:lnTo>
                    <a:pt x="13" y="6"/>
                  </a:lnTo>
                  <a:lnTo>
                    <a:pt x="14" y="6"/>
                  </a:lnTo>
                  <a:lnTo>
                    <a:pt x="14" y="6"/>
                  </a:lnTo>
                  <a:lnTo>
                    <a:pt x="14" y="6"/>
                  </a:lnTo>
                  <a:lnTo>
                    <a:pt x="10" y="5"/>
                  </a:lnTo>
                  <a:lnTo>
                    <a:pt x="9" y="5"/>
                  </a:lnTo>
                  <a:lnTo>
                    <a:pt x="6" y="4"/>
                  </a:lnTo>
                  <a:lnTo>
                    <a:pt x="6" y="4"/>
                  </a:lnTo>
                  <a:lnTo>
                    <a:pt x="6" y="4"/>
                  </a:lnTo>
                  <a:lnTo>
                    <a:pt x="7" y="5"/>
                  </a:lnTo>
                  <a:lnTo>
                    <a:pt x="9" y="5"/>
                  </a:lnTo>
                  <a:lnTo>
                    <a:pt x="10" y="5"/>
                  </a:lnTo>
                  <a:lnTo>
                    <a:pt x="10" y="5"/>
                  </a:lnTo>
                  <a:lnTo>
                    <a:pt x="9" y="4"/>
                  </a:lnTo>
                  <a:lnTo>
                    <a:pt x="7" y="4"/>
                  </a:lnTo>
                  <a:lnTo>
                    <a:pt x="6" y="4"/>
                  </a:lnTo>
                  <a:lnTo>
                    <a:pt x="6" y="4"/>
                  </a:lnTo>
                  <a:lnTo>
                    <a:pt x="5" y="4"/>
                  </a:lnTo>
                  <a:lnTo>
                    <a:pt x="4" y="4"/>
                  </a:lnTo>
                  <a:lnTo>
                    <a:pt x="5" y="4"/>
                  </a:lnTo>
                  <a:lnTo>
                    <a:pt x="6" y="4"/>
                  </a:lnTo>
                  <a:lnTo>
                    <a:pt x="10" y="5"/>
                  </a:lnTo>
                  <a:lnTo>
                    <a:pt x="9" y="4"/>
                  </a:lnTo>
                  <a:lnTo>
                    <a:pt x="9" y="5"/>
                  </a:lnTo>
                  <a:lnTo>
                    <a:pt x="10" y="5"/>
                  </a:lnTo>
                  <a:lnTo>
                    <a:pt x="11" y="5"/>
                  </a:lnTo>
                  <a:lnTo>
                    <a:pt x="13" y="5"/>
                  </a:lnTo>
                  <a:lnTo>
                    <a:pt x="11" y="5"/>
                  </a:lnTo>
                  <a:lnTo>
                    <a:pt x="11" y="5"/>
                  </a:lnTo>
                  <a:lnTo>
                    <a:pt x="10" y="4"/>
                  </a:lnTo>
                  <a:lnTo>
                    <a:pt x="9" y="4"/>
                  </a:lnTo>
                  <a:lnTo>
                    <a:pt x="9" y="4"/>
                  </a:lnTo>
                  <a:lnTo>
                    <a:pt x="9" y="4"/>
                  </a:lnTo>
                  <a:lnTo>
                    <a:pt x="9" y="4"/>
                  </a:lnTo>
                  <a:lnTo>
                    <a:pt x="9" y="4"/>
                  </a:lnTo>
                  <a:lnTo>
                    <a:pt x="9" y="4"/>
                  </a:lnTo>
                  <a:lnTo>
                    <a:pt x="9" y="4"/>
                  </a:lnTo>
                  <a:lnTo>
                    <a:pt x="9" y="4"/>
                  </a:lnTo>
                  <a:lnTo>
                    <a:pt x="7" y="4"/>
                  </a:lnTo>
                  <a:lnTo>
                    <a:pt x="7" y="4"/>
                  </a:lnTo>
                  <a:lnTo>
                    <a:pt x="6" y="4"/>
                  </a:lnTo>
                  <a:lnTo>
                    <a:pt x="5" y="4"/>
                  </a:lnTo>
                  <a:lnTo>
                    <a:pt x="4" y="2"/>
                  </a:lnTo>
                  <a:lnTo>
                    <a:pt x="5" y="4"/>
                  </a:lnTo>
                  <a:lnTo>
                    <a:pt x="5" y="2"/>
                  </a:lnTo>
                  <a:lnTo>
                    <a:pt x="5" y="2"/>
                  </a:lnTo>
                  <a:lnTo>
                    <a:pt x="4" y="2"/>
                  </a:lnTo>
                  <a:lnTo>
                    <a:pt x="4" y="2"/>
                  </a:lnTo>
                  <a:lnTo>
                    <a:pt x="6" y="2"/>
                  </a:lnTo>
                  <a:lnTo>
                    <a:pt x="6" y="4"/>
                  </a:lnTo>
                  <a:lnTo>
                    <a:pt x="6" y="4"/>
                  </a:lnTo>
                  <a:lnTo>
                    <a:pt x="6" y="4"/>
                  </a:lnTo>
                  <a:lnTo>
                    <a:pt x="6" y="4"/>
                  </a:lnTo>
                  <a:lnTo>
                    <a:pt x="7" y="4"/>
                  </a:lnTo>
                  <a:lnTo>
                    <a:pt x="7" y="4"/>
                  </a:lnTo>
                  <a:lnTo>
                    <a:pt x="7" y="4"/>
                  </a:lnTo>
                  <a:lnTo>
                    <a:pt x="7" y="4"/>
                  </a:lnTo>
                  <a:lnTo>
                    <a:pt x="7" y="4"/>
                  </a:lnTo>
                  <a:lnTo>
                    <a:pt x="9" y="4"/>
                  </a:lnTo>
                  <a:lnTo>
                    <a:pt x="10" y="4"/>
                  </a:lnTo>
                  <a:lnTo>
                    <a:pt x="10" y="4"/>
                  </a:lnTo>
                  <a:lnTo>
                    <a:pt x="11" y="4"/>
                  </a:lnTo>
                  <a:lnTo>
                    <a:pt x="10" y="4"/>
                  </a:lnTo>
                  <a:lnTo>
                    <a:pt x="9" y="4"/>
                  </a:lnTo>
                  <a:lnTo>
                    <a:pt x="7" y="4"/>
                  </a:lnTo>
                  <a:lnTo>
                    <a:pt x="6" y="2"/>
                  </a:lnTo>
                  <a:lnTo>
                    <a:pt x="6" y="2"/>
                  </a:lnTo>
                  <a:lnTo>
                    <a:pt x="7" y="2"/>
                  </a:lnTo>
                  <a:lnTo>
                    <a:pt x="7" y="2"/>
                  </a:lnTo>
                  <a:lnTo>
                    <a:pt x="7" y="2"/>
                  </a:lnTo>
                  <a:lnTo>
                    <a:pt x="9" y="2"/>
                  </a:lnTo>
                  <a:lnTo>
                    <a:pt x="7" y="2"/>
                  </a:lnTo>
                  <a:lnTo>
                    <a:pt x="7" y="2"/>
                  </a:lnTo>
                  <a:lnTo>
                    <a:pt x="10" y="4"/>
                  </a:lnTo>
                  <a:lnTo>
                    <a:pt x="10" y="4"/>
                  </a:lnTo>
                  <a:lnTo>
                    <a:pt x="11" y="4"/>
                  </a:lnTo>
                  <a:lnTo>
                    <a:pt x="11" y="4"/>
                  </a:lnTo>
                  <a:lnTo>
                    <a:pt x="11" y="4"/>
                  </a:lnTo>
                  <a:lnTo>
                    <a:pt x="13" y="4"/>
                  </a:lnTo>
                  <a:lnTo>
                    <a:pt x="13" y="4"/>
                  </a:lnTo>
                  <a:lnTo>
                    <a:pt x="15" y="5"/>
                  </a:lnTo>
                  <a:lnTo>
                    <a:pt x="17" y="5"/>
                  </a:lnTo>
                  <a:lnTo>
                    <a:pt x="17" y="5"/>
                  </a:lnTo>
                  <a:lnTo>
                    <a:pt x="17" y="5"/>
                  </a:lnTo>
                  <a:lnTo>
                    <a:pt x="15" y="4"/>
                  </a:lnTo>
                  <a:lnTo>
                    <a:pt x="14" y="4"/>
                  </a:lnTo>
                  <a:lnTo>
                    <a:pt x="13" y="4"/>
                  </a:lnTo>
                  <a:lnTo>
                    <a:pt x="13" y="4"/>
                  </a:lnTo>
                  <a:lnTo>
                    <a:pt x="11" y="4"/>
                  </a:lnTo>
                  <a:lnTo>
                    <a:pt x="10" y="2"/>
                  </a:lnTo>
                  <a:lnTo>
                    <a:pt x="11" y="4"/>
                  </a:lnTo>
                  <a:lnTo>
                    <a:pt x="13" y="4"/>
                  </a:lnTo>
                  <a:lnTo>
                    <a:pt x="13" y="4"/>
                  </a:lnTo>
                  <a:lnTo>
                    <a:pt x="13" y="4"/>
                  </a:lnTo>
                  <a:lnTo>
                    <a:pt x="14" y="2"/>
                  </a:lnTo>
                  <a:lnTo>
                    <a:pt x="13" y="2"/>
                  </a:lnTo>
                  <a:lnTo>
                    <a:pt x="11" y="2"/>
                  </a:lnTo>
                  <a:lnTo>
                    <a:pt x="11" y="2"/>
                  </a:lnTo>
                  <a:lnTo>
                    <a:pt x="11" y="2"/>
                  </a:lnTo>
                  <a:lnTo>
                    <a:pt x="14" y="2"/>
                  </a:lnTo>
                  <a:lnTo>
                    <a:pt x="14" y="2"/>
                  </a:lnTo>
                  <a:lnTo>
                    <a:pt x="14" y="2"/>
                  </a:lnTo>
                  <a:lnTo>
                    <a:pt x="15" y="4"/>
                  </a:lnTo>
                  <a:lnTo>
                    <a:pt x="15" y="4"/>
                  </a:lnTo>
                  <a:lnTo>
                    <a:pt x="14" y="2"/>
                  </a:lnTo>
                  <a:lnTo>
                    <a:pt x="13" y="2"/>
                  </a:lnTo>
                  <a:lnTo>
                    <a:pt x="14" y="2"/>
                  </a:lnTo>
                  <a:lnTo>
                    <a:pt x="14" y="2"/>
                  </a:lnTo>
                  <a:lnTo>
                    <a:pt x="14" y="2"/>
                  </a:lnTo>
                  <a:lnTo>
                    <a:pt x="13" y="1"/>
                  </a:lnTo>
                  <a:lnTo>
                    <a:pt x="14" y="2"/>
                  </a:lnTo>
                  <a:lnTo>
                    <a:pt x="17" y="2"/>
                  </a:lnTo>
                  <a:lnTo>
                    <a:pt x="18" y="2"/>
                  </a:lnTo>
                  <a:lnTo>
                    <a:pt x="17" y="2"/>
                  </a:lnTo>
                  <a:lnTo>
                    <a:pt x="17" y="2"/>
                  </a:lnTo>
                  <a:lnTo>
                    <a:pt x="15" y="2"/>
                  </a:lnTo>
                  <a:lnTo>
                    <a:pt x="15" y="1"/>
                  </a:lnTo>
                  <a:lnTo>
                    <a:pt x="17" y="2"/>
                  </a:lnTo>
                  <a:lnTo>
                    <a:pt x="17" y="1"/>
                  </a:lnTo>
                  <a:lnTo>
                    <a:pt x="17" y="1"/>
                  </a:lnTo>
                  <a:lnTo>
                    <a:pt x="17" y="1"/>
                  </a:lnTo>
                  <a:lnTo>
                    <a:pt x="14" y="1"/>
                  </a:lnTo>
                  <a:lnTo>
                    <a:pt x="17" y="1"/>
                  </a:lnTo>
                  <a:lnTo>
                    <a:pt x="17" y="1"/>
                  </a:lnTo>
                  <a:lnTo>
                    <a:pt x="17" y="1"/>
                  </a:lnTo>
                  <a:lnTo>
                    <a:pt x="19" y="1"/>
                  </a:lnTo>
                  <a:lnTo>
                    <a:pt x="19" y="1"/>
                  </a:lnTo>
                  <a:lnTo>
                    <a:pt x="19" y="1"/>
                  </a:lnTo>
                  <a:lnTo>
                    <a:pt x="19" y="1"/>
                  </a:lnTo>
                  <a:lnTo>
                    <a:pt x="18" y="1"/>
                  </a:lnTo>
                  <a:lnTo>
                    <a:pt x="17" y="1"/>
                  </a:lnTo>
                  <a:lnTo>
                    <a:pt x="17" y="1"/>
                  </a:lnTo>
                  <a:lnTo>
                    <a:pt x="17" y="1"/>
                  </a:lnTo>
                  <a:lnTo>
                    <a:pt x="17" y="1"/>
                  </a:lnTo>
                  <a:lnTo>
                    <a:pt x="18" y="1"/>
                  </a:lnTo>
                  <a:lnTo>
                    <a:pt x="17" y="1"/>
                  </a:lnTo>
                  <a:lnTo>
                    <a:pt x="19" y="1"/>
                  </a:lnTo>
                  <a:lnTo>
                    <a:pt x="19"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60"/>
            <p:cNvSpPr>
              <a:spLocks/>
            </p:cNvSpPr>
            <p:nvPr/>
          </p:nvSpPr>
          <p:spPr bwMode="auto">
            <a:xfrm>
              <a:off x="10165472" y="4537521"/>
              <a:ext cx="341395" cy="218909"/>
            </a:xfrm>
            <a:custGeom>
              <a:avLst/>
              <a:gdLst>
                <a:gd name="T0" fmla="*/ 19 w 131"/>
                <a:gd name="T1" fmla="*/ 4 h 84"/>
                <a:gd name="T2" fmla="*/ 18 w 131"/>
                <a:gd name="T3" fmla="*/ 7 h 84"/>
                <a:gd name="T4" fmla="*/ 21 w 131"/>
                <a:gd name="T5" fmla="*/ 16 h 84"/>
                <a:gd name="T6" fmla="*/ 23 w 131"/>
                <a:gd name="T7" fmla="*/ 24 h 84"/>
                <a:gd name="T8" fmla="*/ 27 w 131"/>
                <a:gd name="T9" fmla="*/ 32 h 84"/>
                <a:gd name="T10" fmla="*/ 34 w 131"/>
                <a:gd name="T11" fmla="*/ 42 h 84"/>
                <a:gd name="T12" fmla="*/ 38 w 131"/>
                <a:gd name="T13" fmla="*/ 45 h 84"/>
                <a:gd name="T14" fmla="*/ 43 w 131"/>
                <a:gd name="T15" fmla="*/ 50 h 84"/>
                <a:gd name="T16" fmla="*/ 52 w 131"/>
                <a:gd name="T17" fmla="*/ 57 h 84"/>
                <a:gd name="T18" fmla="*/ 56 w 131"/>
                <a:gd name="T19" fmla="*/ 62 h 84"/>
                <a:gd name="T20" fmla="*/ 64 w 131"/>
                <a:gd name="T21" fmla="*/ 66 h 84"/>
                <a:gd name="T22" fmla="*/ 67 w 131"/>
                <a:gd name="T23" fmla="*/ 67 h 84"/>
                <a:gd name="T24" fmla="*/ 97 w 131"/>
                <a:gd name="T25" fmla="*/ 57 h 84"/>
                <a:gd name="T26" fmla="*/ 102 w 131"/>
                <a:gd name="T27" fmla="*/ 50 h 84"/>
                <a:gd name="T28" fmla="*/ 128 w 131"/>
                <a:gd name="T29" fmla="*/ 38 h 84"/>
                <a:gd name="T30" fmla="*/ 125 w 131"/>
                <a:gd name="T31" fmla="*/ 52 h 84"/>
                <a:gd name="T32" fmla="*/ 116 w 131"/>
                <a:gd name="T33" fmla="*/ 55 h 84"/>
                <a:gd name="T34" fmla="*/ 108 w 131"/>
                <a:gd name="T35" fmla="*/ 62 h 84"/>
                <a:gd name="T36" fmla="*/ 107 w 131"/>
                <a:gd name="T37" fmla="*/ 67 h 84"/>
                <a:gd name="T38" fmla="*/ 103 w 131"/>
                <a:gd name="T39" fmla="*/ 70 h 84"/>
                <a:gd name="T40" fmla="*/ 93 w 131"/>
                <a:gd name="T41" fmla="*/ 71 h 84"/>
                <a:gd name="T42" fmla="*/ 89 w 131"/>
                <a:gd name="T43" fmla="*/ 72 h 84"/>
                <a:gd name="T44" fmla="*/ 84 w 131"/>
                <a:gd name="T45" fmla="*/ 75 h 84"/>
                <a:gd name="T46" fmla="*/ 80 w 131"/>
                <a:gd name="T47" fmla="*/ 72 h 84"/>
                <a:gd name="T48" fmla="*/ 76 w 131"/>
                <a:gd name="T49" fmla="*/ 79 h 84"/>
                <a:gd name="T50" fmla="*/ 72 w 131"/>
                <a:gd name="T51" fmla="*/ 80 h 84"/>
                <a:gd name="T52" fmla="*/ 65 w 131"/>
                <a:gd name="T53" fmla="*/ 83 h 84"/>
                <a:gd name="T54" fmla="*/ 59 w 131"/>
                <a:gd name="T55" fmla="*/ 84 h 84"/>
                <a:gd name="T56" fmla="*/ 59 w 131"/>
                <a:gd name="T57" fmla="*/ 79 h 84"/>
                <a:gd name="T58" fmla="*/ 53 w 131"/>
                <a:gd name="T59" fmla="*/ 80 h 84"/>
                <a:gd name="T60" fmla="*/ 50 w 131"/>
                <a:gd name="T61" fmla="*/ 79 h 84"/>
                <a:gd name="T62" fmla="*/ 46 w 131"/>
                <a:gd name="T63" fmla="*/ 76 h 84"/>
                <a:gd name="T64" fmla="*/ 42 w 131"/>
                <a:gd name="T65" fmla="*/ 76 h 84"/>
                <a:gd name="T66" fmla="*/ 39 w 131"/>
                <a:gd name="T67" fmla="*/ 72 h 84"/>
                <a:gd name="T68" fmla="*/ 35 w 131"/>
                <a:gd name="T69" fmla="*/ 70 h 84"/>
                <a:gd name="T70" fmla="*/ 34 w 131"/>
                <a:gd name="T71" fmla="*/ 70 h 84"/>
                <a:gd name="T72" fmla="*/ 32 w 131"/>
                <a:gd name="T73" fmla="*/ 67 h 84"/>
                <a:gd name="T74" fmla="*/ 29 w 131"/>
                <a:gd name="T75" fmla="*/ 67 h 84"/>
                <a:gd name="T76" fmla="*/ 29 w 131"/>
                <a:gd name="T77" fmla="*/ 62 h 84"/>
                <a:gd name="T78" fmla="*/ 21 w 131"/>
                <a:gd name="T79" fmla="*/ 58 h 84"/>
                <a:gd name="T80" fmla="*/ 19 w 131"/>
                <a:gd name="T81" fmla="*/ 55 h 84"/>
                <a:gd name="T82" fmla="*/ 15 w 131"/>
                <a:gd name="T83" fmla="*/ 52 h 84"/>
                <a:gd name="T84" fmla="*/ 13 w 131"/>
                <a:gd name="T85" fmla="*/ 44 h 84"/>
                <a:gd name="T86" fmla="*/ 10 w 131"/>
                <a:gd name="T87" fmla="*/ 42 h 84"/>
                <a:gd name="T88" fmla="*/ 10 w 131"/>
                <a:gd name="T89" fmla="*/ 41 h 84"/>
                <a:gd name="T90" fmla="*/ 8 w 131"/>
                <a:gd name="T91" fmla="*/ 40 h 84"/>
                <a:gd name="T92" fmla="*/ 8 w 131"/>
                <a:gd name="T93" fmla="*/ 37 h 84"/>
                <a:gd name="T94" fmla="*/ 6 w 131"/>
                <a:gd name="T95" fmla="*/ 35 h 84"/>
                <a:gd name="T96" fmla="*/ 4 w 131"/>
                <a:gd name="T97" fmla="*/ 33 h 84"/>
                <a:gd name="T98" fmla="*/ 5 w 131"/>
                <a:gd name="T99" fmla="*/ 32 h 84"/>
                <a:gd name="T100" fmla="*/ 10 w 131"/>
                <a:gd name="T101" fmla="*/ 27 h 84"/>
                <a:gd name="T102" fmla="*/ 5 w 131"/>
                <a:gd name="T103" fmla="*/ 25 h 84"/>
                <a:gd name="T104" fmla="*/ 9 w 131"/>
                <a:gd name="T105" fmla="*/ 23 h 84"/>
                <a:gd name="T106" fmla="*/ 1 w 131"/>
                <a:gd name="T107" fmla="*/ 23 h 84"/>
                <a:gd name="T108" fmla="*/ 5 w 131"/>
                <a:gd name="T109" fmla="*/ 21 h 84"/>
                <a:gd name="T110" fmla="*/ 4 w 131"/>
                <a:gd name="T111" fmla="*/ 19 h 84"/>
                <a:gd name="T112" fmla="*/ 9 w 131"/>
                <a:gd name="T113" fmla="*/ 18 h 84"/>
                <a:gd name="T114" fmla="*/ 12 w 131"/>
                <a:gd name="T115" fmla="*/ 12 h 84"/>
                <a:gd name="T116" fmla="*/ 13 w 131"/>
                <a:gd name="T117" fmla="*/ 6 h 84"/>
                <a:gd name="T118" fmla="*/ 13 w 131"/>
                <a:gd name="T11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 h="84">
                  <a:moveTo>
                    <a:pt x="15" y="0"/>
                  </a:moveTo>
                  <a:lnTo>
                    <a:pt x="19" y="2"/>
                  </a:lnTo>
                  <a:lnTo>
                    <a:pt x="17" y="2"/>
                  </a:lnTo>
                  <a:lnTo>
                    <a:pt x="15" y="2"/>
                  </a:lnTo>
                  <a:lnTo>
                    <a:pt x="14" y="2"/>
                  </a:lnTo>
                  <a:lnTo>
                    <a:pt x="14" y="2"/>
                  </a:lnTo>
                  <a:lnTo>
                    <a:pt x="15" y="3"/>
                  </a:lnTo>
                  <a:lnTo>
                    <a:pt x="15" y="2"/>
                  </a:lnTo>
                  <a:lnTo>
                    <a:pt x="15" y="2"/>
                  </a:lnTo>
                  <a:lnTo>
                    <a:pt x="17" y="2"/>
                  </a:lnTo>
                  <a:lnTo>
                    <a:pt x="18" y="3"/>
                  </a:lnTo>
                  <a:lnTo>
                    <a:pt x="18" y="3"/>
                  </a:lnTo>
                  <a:lnTo>
                    <a:pt x="19" y="3"/>
                  </a:lnTo>
                  <a:lnTo>
                    <a:pt x="19" y="3"/>
                  </a:lnTo>
                  <a:lnTo>
                    <a:pt x="19" y="4"/>
                  </a:lnTo>
                  <a:lnTo>
                    <a:pt x="18" y="4"/>
                  </a:lnTo>
                  <a:lnTo>
                    <a:pt x="18" y="4"/>
                  </a:lnTo>
                  <a:lnTo>
                    <a:pt x="19" y="4"/>
                  </a:lnTo>
                  <a:lnTo>
                    <a:pt x="19" y="6"/>
                  </a:lnTo>
                  <a:lnTo>
                    <a:pt x="19" y="6"/>
                  </a:lnTo>
                  <a:lnTo>
                    <a:pt x="19" y="6"/>
                  </a:lnTo>
                  <a:lnTo>
                    <a:pt x="19" y="6"/>
                  </a:lnTo>
                  <a:lnTo>
                    <a:pt x="21" y="7"/>
                  </a:lnTo>
                  <a:lnTo>
                    <a:pt x="21" y="7"/>
                  </a:lnTo>
                  <a:lnTo>
                    <a:pt x="18" y="6"/>
                  </a:lnTo>
                  <a:lnTo>
                    <a:pt x="15" y="6"/>
                  </a:lnTo>
                  <a:lnTo>
                    <a:pt x="15" y="6"/>
                  </a:lnTo>
                  <a:lnTo>
                    <a:pt x="15" y="6"/>
                  </a:lnTo>
                  <a:lnTo>
                    <a:pt x="15" y="6"/>
                  </a:lnTo>
                  <a:lnTo>
                    <a:pt x="18" y="7"/>
                  </a:lnTo>
                  <a:lnTo>
                    <a:pt x="19" y="7"/>
                  </a:lnTo>
                  <a:lnTo>
                    <a:pt x="18" y="7"/>
                  </a:lnTo>
                  <a:lnTo>
                    <a:pt x="19" y="8"/>
                  </a:lnTo>
                  <a:lnTo>
                    <a:pt x="21" y="8"/>
                  </a:lnTo>
                  <a:lnTo>
                    <a:pt x="21" y="8"/>
                  </a:lnTo>
                  <a:lnTo>
                    <a:pt x="19" y="10"/>
                  </a:lnTo>
                  <a:lnTo>
                    <a:pt x="19" y="12"/>
                  </a:lnTo>
                  <a:lnTo>
                    <a:pt x="18" y="12"/>
                  </a:lnTo>
                  <a:lnTo>
                    <a:pt x="19" y="12"/>
                  </a:lnTo>
                  <a:lnTo>
                    <a:pt x="21" y="12"/>
                  </a:lnTo>
                  <a:lnTo>
                    <a:pt x="21" y="14"/>
                  </a:lnTo>
                  <a:lnTo>
                    <a:pt x="21" y="14"/>
                  </a:lnTo>
                  <a:lnTo>
                    <a:pt x="21" y="15"/>
                  </a:lnTo>
                  <a:lnTo>
                    <a:pt x="21" y="15"/>
                  </a:lnTo>
                  <a:lnTo>
                    <a:pt x="21" y="16"/>
                  </a:lnTo>
                  <a:lnTo>
                    <a:pt x="19" y="16"/>
                  </a:lnTo>
                  <a:lnTo>
                    <a:pt x="21" y="19"/>
                  </a:lnTo>
                  <a:lnTo>
                    <a:pt x="22" y="20"/>
                  </a:lnTo>
                  <a:lnTo>
                    <a:pt x="22" y="21"/>
                  </a:lnTo>
                  <a:lnTo>
                    <a:pt x="19" y="21"/>
                  </a:lnTo>
                  <a:lnTo>
                    <a:pt x="21" y="21"/>
                  </a:lnTo>
                  <a:lnTo>
                    <a:pt x="19" y="21"/>
                  </a:lnTo>
                  <a:lnTo>
                    <a:pt x="19" y="23"/>
                  </a:lnTo>
                  <a:lnTo>
                    <a:pt x="19" y="23"/>
                  </a:lnTo>
                  <a:lnTo>
                    <a:pt x="21" y="21"/>
                  </a:lnTo>
                  <a:lnTo>
                    <a:pt x="22" y="23"/>
                  </a:lnTo>
                  <a:lnTo>
                    <a:pt x="23" y="23"/>
                  </a:lnTo>
                  <a:lnTo>
                    <a:pt x="22" y="23"/>
                  </a:lnTo>
                  <a:lnTo>
                    <a:pt x="22" y="24"/>
                  </a:lnTo>
                  <a:lnTo>
                    <a:pt x="23" y="24"/>
                  </a:lnTo>
                  <a:lnTo>
                    <a:pt x="25" y="24"/>
                  </a:lnTo>
                  <a:lnTo>
                    <a:pt x="23" y="25"/>
                  </a:lnTo>
                  <a:lnTo>
                    <a:pt x="25" y="25"/>
                  </a:lnTo>
                  <a:lnTo>
                    <a:pt x="25" y="25"/>
                  </a:lnTo>
                  <a:lnTo>
                    <a:pt x="25" y="27"/>
                  </a:lnTo>
                  <a:lnTo>
                    <a:pt x="23" y="28"/>
                  </a:lnTo>
                  <a:lnTo>
                    <a:pt x="23" y="28"/>
                  </a:lnTo>
                  <a:lnTo>
                    <a:pt x="22" y="28"/>
                  </a:lnTo>
                  <a:lnTo>
                    <a:pt x="22" y="28"/>
                  </a:lnTo>
                  <a:lnTo>
                    <a:pt x="25" y="28"/>
                  </a:lnTo>
                  <a:lnTo>
                    <a:pt x="25" y="28"/>
                  </a:lnTo>
                  <a:lnTo>
                    <a:pt x="26" y="29"/>
                  </a:lnTo>
                  <a:lnTo>
                    <a:pt x="26" y="29"/>
                  </a:lnTo>
                  <a:lnTo>
                    <a:pt x="26" y="31"/>
                  </a:lnTo>
                  <a:lnTo>
                    <a:pt x="27" y="32"/>
                  </a:lnTo>
                  <a:lnTo>
                    <a:pt x="29" y="33"/>
                  </a:lnTo>
                  <a:lnTo>
                    <a:pt x="29" y="33"/>
                  </a:lnTo>
                  <a:lnTo>
                    <a:pt x="30" y="35"/>
                  </a:lnTo>
                  <a:lnTo>
                    <a:pt x="30" y="36"/>
                  </a:lnTo>
                  <a:lnTo>
                    <a:pt x="29" y="36"/>
                  </a:lnTo>
                  <a:lnTo>
                    <a:pt x="31" y="37"/>
                  </a:lnTo>
                  <a:lnTo>
                    <a:pt x="31" y="37"/>
                  </a:lnTo>
                  <a:lnTo>
                    <a:pt x="32" y="38"/>
                  </a:lnTo>
                  <a:lnTo>
                    <a:pt x="32" y="40"/>
                  </a:lnTo>
                  <a:lnTo>
                    <a:pt x="34" y="41"/>
                  </a:lnTo>
                  <a:lnTo>
                    <a:pt x="31" y="42"/>
                  </a:lnTo>
                  <a:lnTo>
                    <a:pt x="31" y="42"/>
                  </a:lnTo>
                  <a:lnTo>
                    <a:pt x="32" y="42"/>
                  </a:lnTo>
                  <a:lnTo>
                    <a:pt x="34" y="41"/>
                  </a:lnTo>
                  <a:lnTo>
                    <a:pt x="34" y="42"/>
                  </a:lnTo>
                  <a:lnTo>
                    <a:pt x="34" y="42"/>
                  </a:lnTo>
                  <a:lnTo>
                    <a:pt x="35" y="42"/>
                  </a:lnTo>
                  <a:lnTo>
                    <a:pt x="34" y="44"/>
                  </a:lnTo>
                  <a:lnTo>
                    <a:pt x="34" y="44"/>
                  </a:lnTo>
                  <a:lnTo>
                    <a:pt x="35" y="44"/>
                  </a:lnTo>
                  <a:lnTo>
                    <a:pt x="36" y="44"/>
                  </a:lnTo>
                  <a:lnTo>
                    <a:pt x="36" y="45"/>
                  </a:lnTo>
                  <a:lnTo>
                    <a:pt x="36" y="45"/>
                  </a:lnTo>
                  <a:lnTo>
                    <a:pt x="35" y="46"/>
                  </a:lnTo>
                  <a:lnTo>
                    <a:pt x="35" y="46"/>
                  </a:lnTo>
                  <a:lnTo>
                    <a:pt x="35" y="46"/>
                  </a:lnTo>
                  <a:lnTo>
                    <a:pt x="36" y="46"/>
                  </a:lnTo>
                  <a:lnTo>
                    <a:pt x="36" y="46"/>
                  </a:lnTo>
                  <a:lnTo>
                    <a:pt x="36" y="46"/>
                  </a:lnTo>
                  <a:lnTo>
                    <a:pt x="38" y="45"/>
                  </a:lnTo>
                  <a:lnTo>
                    <a:pt x="38" y="46"/>
                  </a:lnTo>
                  <a:lnTo>
                    <a:pt x="39" y="46"/>
                  </a:lnTo>
                  <a:lnTo>
                    <a:pt x="39" y="48"/>
                  </a:lnTo>
                  <a:lnTo>
                    <a:pt x="39" y="48"/>
                  </a:lnTo>
                  <a:lnTo>
                    <a:pt x="39" y="49"/>
                  </a:lnTo>
                  <a:lnTo>
                    <a:pt x="40" y="48"/>
                  </a:lnTo>
                  <a:lnTo>
                    <a:pt x="40" y="48"/>
                  </a:lnTo>
                  <a:lnTo>
                    <a:pt x="42" y="49"/>
                  </a:lnTo>
                  <a:lnTo>
                    <a:pt x="42" y="49"/>
                  </a:lnTo>
                  <a:lnTo>
                    <a:pt x="42" y="50"/>
                  </a:lnTo>
                  <a:lnTo>
                    <a:pt x="42" y="50"/>
                  </a:lnTo>
                  <a:lnTo>
                    <a:pt x="42" y="50"/>
                  </a:lnTo>
                  <a:lnTo>
                    <a:pt x="42" y="52"/>
                  </a:lnTo>
                  <a:lnTo>
                    <a:pt x="42" y="50"/>
                  </a:lnTo>
                  <a:lnTo>
                    <a:pt x="43" y="50"/>
                  </a:lnTo>
                  <a:lnTo>
                    <a:pt x="43" y="50"/>
                  </a:lnTo>
                  <a:lnTo>
                    <a:pt x="44" y="52"/>
                  </a:lnTo>
                  <a:lnTo>
                    <a:pt x="44" y="52"/>
                  </a:lnTo>
                  <a:lnTo>
                    <a:pt x="44" y="53"/>
                  </a:lnTo>
                  <a:lnTo>
                    <a:pt x="44" y="54"/>
                  </a:lnTo>
                  <a:lnTo>
                    <a:pt x="47" y="54"/>
                  </a:lnTo>
                  <a:lnTo>
                    <a:pt x="48" y="55"/>
                  </a:lnTo>
                  <a:lnTo>
                    <a:pt x="51" y="57"/>
                  </a:lnTo>
                  <a:lnTo>
                    <a:pt x="50" y="57"/>
                  </a:lnTo>
                  <a:lnTo>
                    <a:pt x="51" y="57"/>
                  </a:lnTo>
                  <a:lnTo>
                    <a:pt x="51" y="57"/>
                  </a:lnTo>
                  <a:lnTo>
                    <a:pt x="51" y="58"/>
                  </a:lnTo>
                  <a:lnTo>
                    <a:pt x="51" y="58"/>
                  </a:lnTo>
                  <a:lnTo>
                    <a:pt x="52" y="58"/>
                  </a:lnTo>
                  <a:lnTo>
                    <a:pt x="52" y="57"/>
                  </a:lnTo>
                  <a:lnTo>
                    <a:pt x="52" y="58"/>
                  </a:lnTo>
                  <a:lnTo>
                    <a:pt x="52" y="58"/>
                  </a:lnTo>
                  <a:lnTo>
                    <a:pt x="52" y="59"/>
                  </a:lnTo>
                  <a:lnTo>
                    <a:pt x="53" y="59"/>
                  </a:lnTo>
                  <a:lnTo>
                    <a:pt x="53" y="59"/>
                  </a:lnTo>
                  <a:lnTo>
                    <a:pt x="53" y="59"/>
                  </a:lnTo>
                  <a:lnTo>
                    <a:pt x="55" y="59"/>
                  </a:lnTo>
                  <a:lnTo>
                    <a:pt x="55" y="61"/>
                  </a:lnTo>
                  <a:lnTo>
                    <a:pt x="55" y="61"/>
                  </a:lnTo>
                  <a:lnTo>
                    <a:pt x="56" y="61"/>
                  </a:lnTo>
                  <a:lnTo>
                    <a:pt x="56" y="62"/>
                  </a:lnTo>
                  <a:lnTo>
                    <a:pt x="56" y="62"/>
                  </a:lnTo>
                  <a:lnTo>
                    <a:pt x="56" y="63"/>
                  </a:lnTo>
                  <a:lnTo>
                    <a:pt x="56" y="63"/>
                  </a:lnTo>
                  <a:lnTo>
                    <a:pt x="56" y="62"/>
                  </a:lnTo>
                  <a:lnTo>
                    <a:pt x="56" y="62"/>
                  </a:lnTo>
                  <a:lnTo>
                    <a:pt x="56" y="62"/>
                  </a:lnTo>
                  <a:lnTo>
                    <a:pt x="56" y="63"/>
                  </a:lnTo>
                  <a:lnTo>
                    <a:pt x="56" y="63"/>
                  </a:lnTo>
                  <a:lnTo>
                    <a:pt x="57" y="62"/>
                  </a:lnTo>
                  <a:lnTo>
                    <a:pt x="57" y="62"/>
                  </a:lnTo>
                  <a:lnTo>
                    <a:pt x="59" y="63"/>
                  </a:lnTo>
                  <a:lnTo>
                    <a:pt x="60" y="63"/>
                  </a:lnTo>
                  <a:lnTo>
                    <a:pt x="61" y="62"/>
                  </a:lnTo>
                  <a:lnTo>
                    <a:pt x="63" y="62"/>
                  </a:lnTo>
                  <a:lnTo>
                    <a:pt x="63" y="63"/>
                  </a:lnTo>
                  <a:lnTo>
                    <a:pt x="63" y="65"/>
                  </a:lnTo>
                  <a:lnTo>
                    <a:pt x="63" y="66"/>
                  </a:lnTo>
                  <a:lnTo>
                    <a:pt x="63" y="66"/>
                  </a:lnTo>
                  <a:lnTo>
                    <a:pt x="64" y="66"/>
                  </a:lnTo>
                  <a:lnTo>
                    <a:pt x="64" y="66"/>
                  </a:lnTo>
                  <a:lnTo>
                    <a:pt x="64" y="65"/>
                  </a:lnTo>
                  <a:lnTo>
                    <a:pt x="64" y="65"/>
                  </a:lnTo>
                  <a:lnTo>
                    <a:pt x="64" y="65"/>
                  </a:lnTo>
                  <a:lnTo>
                    <a:pt x="64" y="66"/>
                  </a:lnTo>
                  <a:lnTo>
                    <a:pt x="64" y="67"/>
                  </a:lnTo>
                  <a:lnTo>
                    <a:pt x="64" y="67"/>
                  </a:lnTo>
                  <a:lnTo>
                    <a:pt x="64" y="67"/>
                  </a:lnTo>
                  <a:lnTo>
                    <a:pt x="64" y="66"/>
                  </a:lnTo>
                  <a:lnTo>
                    <a:pt x="65" y="66"/>
                  </a:lnTo>
                  <a:lnTo>
                    <a:pt x="65" y="65"/>
                  </a:lnTo>
                  <a:lnTo>
                    <a:pt x="65" y="66"/>
                  </a:lnTo>
                  <a:lnTo>
                    <a:pt x="65" y="67"/>
                  </a:lnTo>
                  <a:lnTo>
                    <a:pt x="65" y="67"/>
                  </a:lnTo>
                  <a:lnTo>
                    <a:pt x="67" y="67"/>
                  </a:lnTo>
                  <a:lnTo>
                    <a:pt x="67" y="67"/>
                  </a:lnTo>
                  <a:lnTo>
                    <a:pt x="67" y="66"/>
                  </a:lnTo>
                  <a:lnTo>
                    <a:pt x="68" y="66"/>
                  </a:lnTo>
                  <a:lnTo>
                    <a:pt x="68" y="65"/>
                  </a:lnTo>
                  <a:lnTo>
                    <a:pt x="69" y="63"/>
                  </a:lnTo>
                  <a:lnTo>
                    <a:pt x="73" y="62"/>
                  </a:lnTo>
                  <a:lnTo>
                    <a:pt x="77" y="61"/>
                  </a:lnTo>
                  <a:lnTo>
                    <a:pt x="81" y="58"/>
                  </a:lnTo>
                  <a:lnTo>
                    <a:pt x="85" y="58"/>
                  </a:lnTo>
                  <a:lnTo>
                    <a:pt x="87" y="57"/>
                  </a:lnTo>
                  <a:lnTo>
                    <a:pt x="90" y="55"/>
                  </a:lnTo>
                  <a:lnTo>
                    <a:pt x="94" y="55"/>
                  </a:lnTo>
                  <a:lnTo>
                    <a:pt x="95" y="57"/>
                  </a:lnTo>
                  <a:lnTo>
                    <a:pt x="95" y="57"/>
                  </a:lnTo>
                  <a:lnTo>
                    <a:pt x="97" y="57"/>
                  </a:lnTo>
                  <a:lnTo>
                    <a:pt x="97" y="55"/>
                  </a:lnTo>
                  <a:lnTo>
                    <a:pt x="97" y="55"/>
                  </a:lnTo>
                  <a:lnTo>
                    <a:pt x="97" y="57"/>
                  </a:lnTo>
                  <a:lnTo>
                    <a:pt x="97" y="55"/>
                  </a:lnTo>
                  <a:lnTo>
                    <a:pt x="97" y="55"/>
                  </a:lnTo>
                  <a:lnTo>
                    <a:pt x="97" y="54"/>
                  </a:lnTo>
                  <a:lnTo>
                    <a:pt x="97" y="54"/>
                  </a:lnTo>
                  <a:lnTo>
                    <a:pt x="99" y="53"/>
                  </a:lnTo>
                  <a:lnTo>
                    <a:pt x="102" y="52"/>
                  </a:lnTo>
                  <a:lnTo>
                    <a:pt x="102" y="52"/>
                  </a:lnTo>
                  <a:lnTo>
                    <a:pt x="102" y="53"/>
                  </a:lnTo>
                  <a:lnTo>
                    <a:pt x="102" y="53"/>
                  </a:lnTo>
                  <a:lnTo>
                    <a:pt x="102" y="52"/>
                  </a:lnTo>
                  <a:lnTo>
                    <a:pt x="102" y="52"/>
                  </a:lnTo>
                  <a:lnTo>
                    <a:pt x="102" y="50"/>
                  </a:lnTo>
                  <a:lnTo>
                    <a:pt x="101" y="50"/>
                  </a:lnTo>
                  <a:lnTo>
                    <a:pt x="103" y="48"/>
                  </a:lnTo>
                  <a:lnTo>
                    <a:pt x="106" y="46"/>
                  </a:lnTo>
                  <a:lnTo>
                    <a:pt x="108" y="46"/>
                  </a:lnTo>
                  <a:lnTo>
                    <a:pt x="111" y="45"/>
                  </a:lnTo>
                  <a:lnTo>
                    <a:pt x="114" y="44"/>
                  </a:lnTo>
                  <a:lnTo>
                    <a:pt x="115" y="44"/>
                  </a:lnTo>
                  <a:lnTo>
                    <a:pt x="116" y="42"/>
                  </a:lnTo>
                  <a:lnTo>
                    <a:pt x="116" y="41"/>
                  </a:lnTo>
                  <a:lnTo>
                    <a:pt x="120" y="41"/>
                  </a:lnTo>
                  <a:lnTo>
                    <a:pt x="123" y="40"/>
                  </a:lnTo>
                  <a:lnTo>
                    <a:pt x="125" y="38"/>
                  </a:lnTo>
                  <a:lnTo>
                    <a:pt x="127" y="36"/>
                  </a:lnTo>
                  <a:lnTo>
                    <a:pt x="127" y="37"/>
                  </a:lnTo>
                  <a:lnTo>
                    <a:pt x="128" y="38"/>
                  </a:lnTo>
                  <a:lnTo>
                    <a:pt x="129" y="40"/>
                  </a:lnTo>
                  <a:lnTo>
                    <a:pt x="131" y="41"/>
                  </a:lnTo>
                  <a:lnTo>
                    <a:pt x="131" y="42"/>
                  </a:lnTo>
                  <a:lnTo>
                    <a:pt x="131" y="45"/>
                  </a:lnTo>
                  <a:lnTo>
                    <a:pt x="131" y="46"/>
                  </a:lnTo>
                  <a:lnTo>
                    <a:pt x="131" y="46"/>
                  </a:lnTo>
                  <a:lnTo>
                    <a:pt x="129" y="48"/>
                  </a:lnTo>
                  <a:lnTo>
                    <a:pt x="128" y="48"/>
                  </a:lnTo>
                  <a:lnTo>
                    <a:pt x="128" y="49"/>
                  </a:lnTo>
                  <a:lnTo>
                    <a:pt x="128" y="50"/>
                  </a:lnTo>
                  <a:lnTo>
                    <a:pt x="127" y="50"/>
                  </a:lnTo>
                  <a:lnTo>
                    <a:pt x="127" y="50"/>
                  </a:lnTo>
                  <a:lnTo>
                    <a:pt x="125" y="49"/>
                  </a:lnTo>
                  <a:lnTo>
                    <a:pt x="125" y="49"/>
                  </a:lnTo>
                  <a:lnTo>
                    <a:pt x="125" y="52"/>
                  </a:lnTo>
                  <a:lnTo>
                    <a:pt x="125" y="53"/>
                  </a:lnTo>
                  <a:lnTo>
                    <a:pt x="123" y="54"/>
                  </a:lnTo>
                  <a:lnTo>
                    <a:pt x="120" y="54"/>
                  </a:lnTo>
                  <a:lnTo>
                    <a:pt x="118" y="53"/>
                  </a:lnTo>
                  <a:lnTo>
                    <a:pt x="118" y="53"/>
                  </a:lnTo>
                  <a:lnTo>
                    <a:pt x="118" y="53"/>
                  </a:lnTo>
                  <a:lnTo>
                    <a:pt x="118" y="54"/>
                  </a:lnTo>
                  <a:lnTo>
                    <a:pt x="118" y="54"/>
                  </a:lnTo>
                  <a:lnTo>
                    <a:pt x="118" y="55"/>
                  </a:lnTo>
                  <a:lnTo>
                    <a:pt x="118" y="54"/>
                  </a:lnTo>
                  <a:lnTo>
                    <a:pt x="116" y="54"/>
                  </a:lnTo>
                  <a:lnTo>
                    <a:pt x="118" y="54"/>
                  </a:lnTo>
                  <a:lnTo>
                    <a:pt x="116" y="55"/>
                  </a:lnTo>
                  <a:lnTo>
                    <a:pt x="118" y="55"/>
                  </a:lnTo>
                  <a:lnTo>
                    <a:pt x="116" y="55"/>
                  </a:lnTo>
                  <a:lnTo>
                    <a:pt x="115" y="54"/>
                  </a:lnTo>
                  <a:lnTo>
                    <a:pt x="116" y="55"/>
                  </a:lnTo>
                  <a:lnTo>
                    <a:pt x="116" y="58"/>
                  </a:lnTo>
                  <a:lnTo>
                    <a:pt x="116" y="58"/>
                  </a:lnTo>
                  <a:lnTo>
                    <a:pt x="116" y="58"/>
                  </a:lnTo>
                  <a:lnTo>
                    <a:pt x="115" y="58"/>
                  </a:lnTo>
                  <a:lnTo>
                    <a:pt x="115" y="58"/>
                  </a:lnTo>
                  <a:lnTo>
                    <a:pt x="115" y="59"/>
                  </a:lnTo>
                  <a:lnTo>
                    <a:pt x="114" y="58"/>
                  </a:lnTo>
                  <a:lnTo>
                    <a:pt x="114" y="61"/>
                  </a:lnTo>
                  <a:lnTo>
                    <a:pt x="112" y="62"/>
                  </a:lnTo>
                  <a:lnTo>
                    <a:pt x="111" y="63"/>
                  </a:lnTo>
                  <a:lnTo>
                    <a:pt x="110" y="65"/>
                  </a:lnTo>
                  <a:lnTo>
                    <a:pt x="110" y="63"/>
                  </a:lnTo>
                  <a:lnTo>
                    <a:pt x="108" y="62"/>
                  </a:lnTo>
                  <a:lnTo>
                    <a:pt x="110" y="65"/>
                  </a:lnTo>
                  <a:lnTo>
                    <a:pt x="110" y="65"/>
                  </a:lnTo>
                  <a:lnTo>
                    <a:pt x="110" y="66"/>
                  </a:lnTo>
                  <a:lnTo>
                    <a:pt x="108" y="66"/>
                  </a:lnTo>
                  <a:lnTo>
                    <a:pt x="108" y="66"/>
                  </a:lnTo>
                  <a:lnTo>
                    <a:pt x="108" y="66"/>
                  </a:lnTo>
                  <a:lnTo>
                    <a:pt x="108" y="67"/>
                  </a:lnTo>
                  <a:lnTo>
                    <a:pt x="108" y="67"/>
                  </a:lnTo>
                  <a:lnTo>
                    <a:pt x="108" y="67"/>
                  </a:lnTo>
                  <a:lnTo>
                    <a:pt x="108" y="67"/>
                  </a:lnTo>
                  <a:lnTo>
                    <a:pt x="108" y="67"/>
                  </a:lnTo>
                  <a:lnTo>
                    <a:pt x="107" y="67"/>
                  </a:lnTo>
                  <a:lnTo>
                    <a:pt x="107" y="67"/>
                  </a:lnTo>
                  <a:lnTo>
                    <a:pt x="107" y="69"/>
                  </a:lnTo>
                  <a:lnTo>
                    <a:pt x="107" y="67"/>
                  </a:lnTo>
                  <a:lnTo>
                    <a:pt x="107" y="69"/>
                  </a:lnTo>
                  <a:lnTo>
                    <a:pt x="107" y="69"/>
                  </a:lnTo>
                  <a:lnTo>
                    <a:pt x="106" y="67"/>
                  </a:lnTo>
                  <a:lnTo>
                    <a:pt x="106" y="67"/>
                  </a:lnTo>
                  <a:lnTo>
                    <a:pt x="106" y="67"/>
                  </a:lnTo>
                  <a:lnTo>
                    <a:pt x="106" y="69"/>
                  </a:lnTo>
                  <a:lnTo>
                    <a:pt x="106" y="69"/>
                  </a:lnTo>
                  <a:lnTo>
                    <a:pt x="104" y="69"/>
                  </a:lnTo>
                  <a:lnTo>
                    <a:pt x="104" y="69"/>
                  </a:lnTo>
                  <a:lnTo>
                    <a:pt x="104" y="69"/>
                  </a:lnTo>
                  <a:lnTo>
                    <a:pt x="104" y="69"/>
                  </a:lnTo>
                  <a:lnTo>
                    <a:pt x="103" y="69"/>
                  </a:lnTo>
                  <a:lnTo>
                    <a:pt x="103" y="70"/>
                  </a:lnTo>
                  <a:lnTo>
                    <a:pt x="104" y="70"/>
                  </a:lnTo>
                  <a:lnTo>
                    <a:pt x="103" y="70"/>
                  </a:lnTo>
                  <a:lnTo>
                    <a:pt x="103" y="69"/>
                  </a:lnTo>
                  <a:lnTo>
                    <a:pt x="103" y="69"/>
                  </a:lnTo>
                  <a:lnTo>
                    <a:pt x="103" y="67"/>
                  </a:lnTo>
                  <a:lnTo>
                    <a:pt x="102" y="69"/>
                  </a:lnTo>
                  <a:lnTo>
                    <a:pt x="99" y="70"/>
                  </a:lnTo>
                  <a:lnTo>
                    <a:pt x="98" y="71"/>
                  </a:lnTo>
                  <a:lnTo>
                    <a:pt x="95" y="72"/>
                  </a:lnTo>
                  <a:lnTo>
                    <a:pt x="95" y="71"/>
                  </a:lnTo>
                  <a:lnTo>
                    <a:pt x="94" y="70"/>
                  </a:lnTo>
                  <a:lnTo>
                    <a:pt x="94" y="71"/>
                  </a:lnTo>
                  <a:lnTo>
                    <a:pt x="94" y="71"/>
                  </a:lnTo>
                  <a:lnTo>
                    <a:pt x="94" y="72"/>
                  </a:lnTo>
                  <a:lnTo>
                    <a:pt x="94" y="72"/>
                  </a:lnTo>
                  <a:lnTo>
                    <a:pt x="93" y="71"/>
                  </a:lnTo>
                  <a:lnTo>
                    <a:pt x="93" y="71"/>
                  </a:lnTo>
                  <a:lnTo>
                    <a:pt x="93" y="72"/>
                  </a:lnTo>
                  <a:lnTo>
                    <a:pt x="93" y="74"/>
                  </a:lnTo>
                  <a:lnTo>
                    <a:pt x="93" y="74"/>
                  </a:lnTo>
                  <a:lnTo>
                    <a:pt x="91" y="71"/>
                  </a:lnTo>
                  <a:lnTo>
                    <a:pt x="91" y="72"/>
                  </a:lnTo>
                  <a:lnTo>
                    <a:pt x="91" y="72"/>
                  </a:lnTo>
                  <a:lnTo>
                    <a:pt x="91" y="74"/>
                  </a:lnTo>
                  <a:lnTo>
                    <a:pt x="91" y="72"/>
                  </a:lnTo>
                  <a:lnTo>
                    <a:pt x="91" y="72"/>
                  </a:lnTo>
                  <a:lnTo>
                    <a:pt x="90" y="74"/>
                  </a:lnTo>
                  <a:lnTo>
                    <a:pt x="90" y="74"/>
                  </a:lnTo>
                  <a:lnTo>
                    <a:pt x="90" y="72"/>
                  </a:lnTo>
                  <a:lnTo>
                    <a:pt x="90" y="74"/>
                  </a:lnTo>
                  <a:lnTo>
                    <a:pt x="89" y="72"/>
                  </a:lnTo>
                  <a:lnTo>
                    <a:pt x="89" y="72"/>
                  </a:lnTo>
                  <a:lnTo>
                    <a:pt x="89" y="72"/>
                  </a:lnTo>
                  <a:lnTo>
                    <a:pt x="89" y="74"/>
                  </a:lnTo>
                  <a:lnTo>
                    <a:pt x="89" y="74"/>
                  </a:lnTo>
                  <a:lnTo>
                    <a:pt x="89" y="74"/>
                  </a:lnTo>
                  <a:lnTo>
                    <a:pt x="89" y="72"/>
                  </a:lnTo>
                  <a:lnTo>
                    <a:pt x="89" y="74"/>
                  </a:lnTo>
                  <a:lnTo>
                    <a:pt x="87" y="75"/>
                  </a:lnTo>
                  <a:lnTo>
                    <a:pt x="87" y="75"/>
                  </a:lnTo>
                  <a:lnTo>
                    <a:pt x="86" y="76"/>
                  </a:lnTo>
                  <a:lnTo>
                    <a:pt x="86" y="75"/>
                  </a:lnTo>
                  <a:lnTo>
                    <a:pt x="86" y="75"/>
                  </a:lnTo>
                  <a:lnTo>
                    <a:pt x="86" y="75"/>
                  </a:lnTo>
                  <a:lnTo>
                    <a:pt x="85" y="76"/>
                  </a:lnTo>
                  <a:lnTo>
                    <a:pt x="85" y="76"/>
                  </a:lnTo>
                  <a:lnTo>
                    <a:pt x="84" y="75"/>
                  </a:lnTo>
                  <a:lnTo>
                    <a:pt x="84" y="74"/>
                  </a:lnTo>
                  <a:lnTo>
                    <a:pt x="84" y="74"/>
                  </a:lnTo>
                  <a:lnTo>
                    <a:pt x="84" y="75"/>
                  </a:lnTo>
                  <a:lnTo>
                    <a:pt x="84" y="75"/>
                  </a:lnTo>
                  <a:lnTo>
                    <a:pt x="82" y="76"/>
                  </a:lnTo>
                  <a:lnTo>
                    <a:pt x="82" y="76"/>
                  </a:lnTo>
                  <a:lnTo>
                    <a:pt x="84" y="78"/>
                  </a:lnTo>
                  <a:lnTo>
                    <a:pt x="82" y="78"/>
                  </a:lnTo>
                  <a:lnTo>
                    <a:pt x="81" y="78"/>
                  </a:lnTo>
                  <a:lnTo>
                    <a:pt x="81" y="78"/>
                  </a:lnTo>
                  <a:lnTo>
                    <a:pt x="81" y="76"/>
                  </a:lnTo>
                  <a:lnTo>
                    <a:pt x="80" y="75"/>
                  </a:lnTo>
                  <a:lnTo>
                    <a:pt x="80" y="74"/>
                  </a:lnTo>
                  <a:lnTo>
                    <a:pt x="80" y="72"/>
                  </a:lnTo>
                  <a:lnTo>
                    <a:pt x="80" y="72"/>
                  </a:lnTo>
                  <a:lnTo>
                    <a:pt x="80" y="72"/>
                  </a:lnTo>
                  <a:lnTo>
                    <a:pt x="80" y="71"/>
                  </a:lnTo>
                  <a:lnTo>
                    <a:pt x="80" y="72"/>
                  </a:lnTo>
                  <a:lnTo>
                    <a:pt x="78" y="72"/>
                  </a:lnTo>
                  <a:lnTo>
                    <a:pt x="78" y="72"/>
                  </a:lnTo>
                  <a:lnTo>
                    <a:pt x="78" y="75"/>
                  </a:lnTo>
                  <a:lnTo>
                    <a:pt x="78" y="76"/>
                  </a:lnTo>
                  <a:lnTo>
                    <a:pt x="77" y="78"/>
                  </a:lnTo>
                  <a:lnTo>
                    <a:pt x="77" y="76"/>
                  </a:lnTo>
                  <a:lnTo>
                    <a:pt x="77" y="75"/>
                  </a:lnTo>
                  <a:lnTo>
                    <a:pt x="77" y="75"/>
                  </a:lnTo>
                  <a:lnTo>
                    <a:pt x="76" y="80"/>
                  </a:lnTo>
                  <a:lnTo>
                    <a:pt x="76" y="79"/>
                  </a:lnTo>
                  <a:lnTo>
                    <a:pt x="76" y="79"/>
                  </a:lnTo>
                  <a:lnTo>
                    <a:pt x="76" y="79"/>
                  </a:lnTo>
                  <a:lnTo>
                    <a:pt x="76" y="79"/>
                  </a:lnTo>
                  <a:lnTo>
                    <a:pt x="76" y="80"/>
                  </a:lnTo>
                  <a:lnTo>
                    <a:pt x="74" y="80"/>
                  </a:lnTo>
                  <a:lnTo>
                    <a:pt x="74" y="80"/>
                  </a:lnTo>
                  <a:lnTo>
                    <a:pt x="74" y="80"/>
                  </a:lnTo>
                  <a:lnTo>
                    <a:pt x="74" y="79"/>
                  </a:lnTo>
                  <a:lnTo>
                    <a:pt x="74" y="78"/>
                  </a:lnTo>
                  <a:lnTo>
                    <a:pt x="74" y="78"/>
                  </a:lnTo>
                  <a:lnTo>
                    <a:pt x="74" y="76"/>
                  </a:lnTo>
                  <a:lnTo>
                    <a:pt x="73" y="78"/>
                  </a:lnTo>
                  <a:lnTo>
                    <a:pt x="73" y="78"/>
                  </a:lnTo>
                  <a:lnTo>
                    <a:pt x="73" y="78"/>
                  </a:lnTo>
                  <a:lnTo>
                    <a:pt x="72" y="78"/>
                  </a:lnTo>
                  <a:lnTo>
                    <a:pt x="72" y="79"/>
                  </a:lnTo>
                  <a:lnTo>
                    <a:pt x="72" y="80"/>
                  </a:lnTo>
                  <a:lnTo>
                    <a:pt x="72" y="80"/>
                  </a:lnTo>
                  <a:lnTo>
                    <a:pt x="72" y="82"/>
                  </a:lnTo>
                  <a:lnTo>
                    <a:pt x="70" y="82"/>
                  </a:lnTo>
                  <a:lnTo>
                    <a:pt x="70" y="80"/>
                  </a:lnTo>
                  <a:lnTo>
                    <a:pt x="70" y="79"/>
                  </a:lnTo>
                  <a:lnTo>
                    <a:pt x="70" y="82"/>
                  </a:lnTo>
                  <a:lnTo>
                    <a:pt x="69" y="83"/>
                  </a:lnTo>
                  <a:lnTo>
                    <a:pt x="69" y="82"/>
                  </a:lnTo>
                  <a:lnTo>
                    <a:pt x="69" y="82"/>
                  </a:lnTo>
                  <a:lnTo>
                    <a:pt x="68" y="82"/>
                  </a:lnTo>
                  <a:lnTo>
                    <a:pt x="68" y="82"/>
                  </a:lnTo>
                  <a:lnTo>
                    <a:pt x="67" y="82"/>
                  </a:lnTo>
                  <a:lnTo>
                    <a:pt x="65" y="82"/>
                  </a:lnTo>
                  <a:lnTo>
                    <a:pt x="65" y="82"/>
                  </a:lnTo>
                  <a:lnTo>
                    <a:pt x="65" y="83"/>
                  </a:lnTo>
                  <a:lnTo>
                    <a:pt x="65" y="82"/>
                  </a:lnTo>
                  <a:lnTo>
                    <a:pt x="65" y="82"/>
                  </a:lnTo>
                  <a:lnTo>
                    <a:pt x="65" y="82"/>
                  </a:lnTo>
                  <a:lnTo>
                    <a:pt x="65" y="80"/>
                  </a:lnTo>
                  <a:lnTo>
                    <a:pt x="64" y="82"/>
                  </a:lnTo>
                  <a:lnTo>
                    <a:pt x="64" y="82"/>
                  </a:lnTo>
                  <a:lnTo>
                    <a:pt x="64" y="82"/>
                  </a:lnTo>
                  <a:lnTo>
                    <a:pt x="64" y="82"/>
                  </a:lnTo>
                  <a:lnTo>
                    <a:pt x="64" y="82"/>
                  </a:lnTo>
                  <a:lnTo>
                    <a:pt x="63" y="83"/>
                  </a:lnTo>
                  <a:lnTo>
                    <a:pt x="61" y="83"/>
                  </a:lnTo>
                  <a:lnTo>
                    <a:pt x="60" y="82"/>
                  </a:lnTo>
                  <a:lnTo>
                    <a:pt x="60" y="83"/>
                  </a:lnTo>
                  <a:lnTo>
                    <a:pt x="60" y="83"/>
                  </a:lnTo>
                  <a:lnTo>
                    <a:pt x="59" y="84"/>
                  </a:lnTo>
                  <a:lnTo>
                    <a:pt x="60" y="82"/>
                  </a:lnTo>
                  <a:lnTo>
                    <a:pt x="59" y="82"/>
                  </a:lnTo>
                  <a:lnTo>
                    <a:pt x="59" y="82"/>
                  </a:lnTo>
                  <a:lnTo>
                    <a:pt x="59" y="82"/>
                  </a:lnTo>
                  <a:lnTo>
                    <a:pt x="59" y="82"/>
                  </a:lnTo>
                  <a:lnTo>
                    <a:pt x="59" y="82"/>
                  </a:lnTo>
                  <a:lnTo>
                    <a:pt x="59" y="82"/>
                  </a:lnTo>
                  <a:lnTo>
                    <a:pt x="59" y="80"/>
                  </a:lnTo>
                  <a:lnTo>
                    <a:pt x="59" y="82"/>
                  </a:lnTo>
                  <a:lnTo>
                    <a:pt x="59" y="82"/>
                  </a:lnTo>
                  <a:lnTo>
                    <a:pt x="59" y="82"/>
                  </a:lnTo>
                  <a:lnTo>
                    <a:pt x="57" y="82"/>
                  </a:lnTo>
                  <a:lnTo>
                    <a:pt x="57" y="82"/>
                  </a:lnTo>
                  <a:lnTo>
                    <a:pt x="57" y="80"/>
                  </a:lnTo>
                  <a:lnTo>
                    <a:pt x="59" y="79"/>
                  </a:lnTo>
                  <a:lnTo>
                    <a:pt x="59" y="79"/>
                  </a:lnTo>
                  <a:lnTo>
                    <a:pt x="57" y="79"/>
                  </a:lnTo>
                  <a:lnTo>
                    <a:pt x="57" y="80"/>
                  </a:lnTo>
                  <a:lnTo>
                    <a:pt x="56" y="80"/>
                  </a:lnTo>
                  <a:lnTo>
                    <a:pt x="56" y="82"/>
                  </a:lnTo>
                  <a:lnTo>
                    <a:pt x="56" y="82"/>
                  </a:lnTo>
                  <a:lnTo>
                    <a:pt x="56" y="82"/>
                  </a:lnTo>
                  <a:lnTo>
                    <a:pt x="56" y="82"/>
                  </a:lnTo>
                  <a:lnTo>
                    <a:pt x="55" y="82"/>
                  </a:lnTo>
                  <a:lnTo>
                    <a:pt x="55" y="82"/>
                  </a:lnTo>
                  <a:lnTo>
                    <a:pt x="55" y="80"/>
                  </a:lnTo>
                  <a:lnTo>
                    <a:pt x="56" y="78"/>
                  </a:lnTo>
                  <a:lnTo>
                    <a:pt x="55" y="79"/>
                  </a:lnTo>
                  <a:lnTo>
                    <a:pt x="55" y="80"/>
                  </a:lnTo>
                  <a:lnTo>
                    <a:pt x="53" y="80"/>
                  </a:lnTo>
                  <a:lnTo>
                    <a:pt x="55" y="80"/>
                  </a:lnTo>
                  <a:lnTo>
                    <a:pt x="53" y="82"/>
                  </a:lnTo>
                  <a:lnTo>
                    <a:pt x="53" y="82"/>
                  </a:lnTo>
                  <a:lnTo>
                    <a:pt x="53" y="80"/>
                  </a:lnTo>
                  <a:lnTo>
                    <a:pt x="53" y="80"/>
                  </a:lnTo>
                  <a:lnTo>
                    <a:pt x="52" y="82"/>
                  </a:lnTo>
                  <a:lnTo>
                    <a:pt x="52" y="80"/>
                  </a:lnTo>
                  <a:lnTo>
                    <a:pt x="51" y="80"/>
                  </a:lnTo>
                  <a:lnTo>
                    <a:pt x="51" y="80"/>
                  </a:lnTo>
                  <a:lnTo>
                    <a:pt x="51" y="79"/>
                  </a:lnTo>
                  <a:lnTo>
                    <a:pt x="50" y="79"/>
                  </a:lnTo>
                  <a:lnTo>
                    <a:pt x="50" y="80"/>
                  </a:lnTo>
                  <a:lnTo>
                    <a:pt x="48" y="79"/>
                  </a:lnTo>
                  <a:lnTo>
                    <a:pt x="50" y="79"/>
                  </a:lnTo>
                  <a:lnTo>
                    <a:pt x="50" y="79"/>
                  </a:lnTo>
                  <a:lnTo>
                    <a:pt x="50" y="78"/>
                  </a:lnTo>
                  <a:lnTo>
                    <a:pt x="50" y="79"/>
                  </a:lnTo>
                  <a:lnTo>
                    <a:pt x="48" y="79"/>
                  </a:lnTo>
                  <a:lnTo>
                    <a:pt x="48" y="78"/>
                  </a:lnTo>
                  <a:lnTo>
                    <a:pt x="48" y="76"/>
                  </a:lnTo>
                  <a:lnTo>
                    <a:pt x="48" y="75"/>
                  </a:lnTo>
                  <a:lnTo>
                    <a:pt x="47" y="76"/>
                  </a:lnTo>
                  <a:lnTo>
                    <a:pt x="47" y="79"/>
                  </a:lnTo>
                  <a:lnTo>
                    <a:pt x="47" y="78"/>
                  </a:lnTo>
                  <a:lnTo>
                    <a:pt x="47" y="78"/>
                  </a:lnTo>
                  <a:lnTo>
                    <a:pt x="46" y="78"/>
                  </a:lnTo>
                  <a:lnTo>
                    <a:pt x="46" y="78"/>
                  </a:lnTo>
                  <a:lnTo>
                    <a:pt x="46" y="78"/>
                  </a:lnTo>
                  <a:lnTo>
                    <a:pt x="46" y="78"/>
                  </a:lnTo>
                  <a:lnTo>
                    <a:pt x="46" y="76"/>
                  </a:lnTo>
                  <a:lnTo>
                    <a:pt x="47" y="75"/>
                  </a:lnTo>
                  <a:lnTo>
                    <a:pt x="47" y="74"/>
                  </a:lnTo>
                  <a:lnTo>
                    <a:pt x="47" y="74"/>
                  </a:lnTo>
                  <a:lnTo>
                    <a:pt x="46" y="75"/>
                  </a:lnTo>
                  <a:lnTo>
                    <a:pt x="46" y="75"/>
                  </a:lnTo>
                  <a:lnTo>
                    <a:pt x="44" y="75"/>
                  </a:lnTo>
                  <a:lnTo>
                    <a:pt x="44" y="75"/>
                  </a:lnTo>
                  <a:lnTo>
                    <a:pt x="43" y="78"/>
                  </a:lnTo>
                  <a:lnTo>
                    <a:pt x="43" y="76"/>
                  </a:lnTo>
                  <a:lnTo>
                    <a:pt x="43" y="76"/>
                  </a:lnTo>
                  <a:lnTo>
                    <a:pt x="43" y="76"/>
                  </a:lnTo>
                  <a:lnTo>
                    <a:pt x="43" y="76"/>
                  </a:lnTo>
                  <a:lnTo>
                    <a:pt x="43" y="76"/>
                  </a:lnTo>
                  <a:lnTo>
                    <a:pt x="43" y="76"/>
                  </a:lnTo>
                  <a:lnTo>
                    <a:pt x="42" y="76"/>
                  </a:lnTo>
                  <a:lnTo>
                    <a:pt x="42" y="76"/>
                  </a:lnTo>
                  <a:lnTo>
                    <a:pt x="42" y="76"/>
                  </a:lnTo>
                  <a:lnTo>
                    <a:pt x="40" y="76"/>
                  </a:lnTo>
                  <a:lnTo>
                    <a:pt x="40" y="75"/>
                  </a:lnTo>
                  <a:lnTo>
                    <a:pt x="39" y="75"/>
                  </a:lnTo>
                  <a:lnTo>
                    <a:pt x="39" y="75"/>
                  </a:lnTo>
                  <a:lnTo>
                    <a:pt x="39" y="74"/>
                  </a:lnTo>
                  <a:lnTo>
                    <a:pt x="39" y="72"/>
                  </a:lnTo>
                  <a:lnTo>
                    <a:pt x="39" y="72"/>
                  </a:lnTo>
                  <a:lnTo>
                    <a:pt x="39" y="72"/>
                  </a:lnTo>
                  <a:lnTo>
                    <a:pt x="38" y="72"/>
                  </a:lnTo>
                  <a:lnTo>
                    <a:pt x="38" y="74"/>
                  </a:lnTo>
                  <a:lnTo>
                    <a:pt x="39" y="72"/>
                  </a:lnTo>
                  <a:lnTo>
                    <a:pt x="39" y="72"/>
                  </a:lnTo>
                  <a:lnTo>
                    <a:pt x="39" y="72"/>
                  </a:lnTo>
                  <a:lnTo>
                    <a:pt x="39" y="74"/>
                  </a:lnTo>
                  <a:lnTo>
                    <a:pt x="38" y="74"/>
                  </a:lnTo>
                  <a:lnTo>
                    <a:pt x="38" y="74"/>
                  </a:lnTo>
                  <a:lnTo>
                    <a:pt x="38" y="72"/>
                  </a:lnTo>
                  <a:lnTo>
                    <a:pt x="39" y="71"/>
                  </a:lnTo>
                  <a:lnTo>
                    <a:pt x="39" y="71"/>
                  </a:lnTo>
                  <a:lnTo>
                    <a:pt x="38" y="71"/>
                  </a:lnTo>
                  <a:lnTo>
                    <a:pt x="38" y="72"/>
                  </a:lnTo>
                  <a:lnTo>
                    <a:pt x="36" y="72"/>
                  </a:lnTo>
                  <a:lnTo>
                    <a:pt x="35" y="72"/>
                  </a:lnTo>
                  <a:lnTo>
                    <a:pt x="36" y="72"/>
                  </a:lnTo>
                  <a:lnTo>
                    <a:pt x="36" y="71"/>
                  </a:lnTo>
                  <a:lnTo>
                    <a:pt x="34" y="72"/>
                  </a:lnTo>
                  <a:lnTo>
                    <a:pt x="35" y="71"/>
                  </a:lnTo>
                  <a:lnTo>
                    <a:pt x="35" y="70"/>
                  </a:lnTo>
                  <a:lnTo>
                    <a:pt x="36" y="69"/>
                  </a:lnTo>
                  <a:lnTo>
                    <a:pt x="36" y="69"/>
                  </a:lnTo>
                  <a:lnTo>
                    <a:pt x="35" y="69"/>
                  </a:lnTo>
                  <a:lnTo>
                    <a:pt x="35" y="70"/>
                  </a:lnTo>
                  <a:lnTo>
                    <a:pt x="36" y="67"/>
                  </a:lnTo>
                  <a:lnTo>
                    <a:pt x="35" y="69"/>
                  </a:lnTo>
                  <a:lnTo>
                    <a:pt x="35" y="69"/>
                  </a:lnTo>
                  <a:lnTo>
                    <a:pt x="35" y="69"/>
                  </a:lnTo>
                  <a:lnTo>
                    <a:pt x="35" y="69"/>
                  </a:lnTo>
                  <a:lnTo>
                    <a:pt x="35" y="67"/>
                  </a:lnTo>
                  <a:lnTo>
                    <a:pt x="35" y="67"/>
                  </a:lnTo>
                  <a:lnTo>
                    <a:pt x="35" y="67"/>
                  </a:lnTo>
                  <a:lnTo>
                    <a:pt x="34" y="69"/>
                  </a:lnTo>
                  <a:lnTo>
                    <a:pt x="34" y="70"/>
                  </a:lnTo>
                  <a:lnTo>
                    <a:pt x="34" y="70"/>
                  </a:lnTo>
                  <a:lnTo>
                    <a:pt x="32" y="70"/>
                  </a:lnTo>
                  <a:lnTo>
                    <a:pt x="32" y="70"/>
                  </a:lnTo>
                  <a:lnTo>
                    <a:pt x="32" y="69"/>
                  </a:lnTo>
                  <a:lnTo>
                    <a:pt x="32" y="69"/>
                  </a:lnTo>
                  <a:lnTo>
                    <a:pt x="32" y="69"/>
                  </a:lnTo>
                  <a:lnTo>
                    <a:pt x="31" y="69"/>
                  </a:lnTo>
                  <a:lnTo>
                    <a:pt x="31" y="70"/>
                  </a:lnTo>
                  <a:lnTo>
                    <a:pt x="31" y="69"/>
                  </a:lnTo>
                  <a:lnTo>
                    <a:pt x="31" y="69"/>
                  </a:lnTo>
                  <a:lnTo>
                    <a:pt x="31" y="69"/>
                  </a:lnTo>
                  <a:lnTo>
                    <a:pt x="31" y="69"/>
                  </a:lnTo>
                  <a:lnTo>
                    <a:pt x="31" y="69"/>
                  </a:lnTo>
                  <a:lnTo>
                    <a:pt x="32" y="69"/>
                  </a:lnTo>
                  <a:lnTo>
                    <a:pt x="32" y="67"/>
                  </a:lnTo>
                  <a:lnTo>
                    <a:pt x="32" y="67"/>
                  </a:lnTo>
                  <a:lnTo>
                    <a:pt x="32" y="67"/>
                  </a:lnTo>
                  <a:lnTo>
                    <a:pt x="32" y="67"/>
                  </a:lnTo>
                  <a:lnTo>
                    <a:pt x="31" y="67"/>
                  </a:lnTo>
                  <a:lnTo>
                    <a:pt x="31" y="69"/>
                  </a:lnTo>
                  <a:lnTo>
                    <a:pt x="30" y="69"/>
                  </a:lnTo>
                  <a:lnTo>
                    <a:pt x="30" y="69"/>
                  </a:lnTo>
                  <a:lnTo>
                    <a:pt x="31" y="67"/>
                  </a:lnTo>
                  <a:lnTo>
                    <a:pt x="32" y="66"/>
                  </a:lnTo>
                  <a:lnTo>
                    <a:pt x="31" y="67"/>
                  </a:lnTo>
                  <a:lnTo>
                    <a:pt x="31" y="67"/>
                  </a:lnTo>
                  <a:lnTo>
                    <a:pt x="30" y="67"/>
                  </a:lnTo>
                  <a:lnTo>
                    <a:pt x="30" y="67"/>
                  </a:lnTo>
                  <a:lnTo>
                    <a:pt x="30" y="67"/>
                  </a:lnTo>
                  <a:lnTo>
                    <a:pt x="29" y="67"/>
                  </a:lnTo>
                  <a:lnTo>
                    <a:pt x="29" y="67"/>
                  </a:lnTo>
                  <a:lnTo>
                    <a:pt x="29" y="67"/>
                  </a:lnTo>
                  <a:lnTo>
                    <a:pt x="29" y="66"/>
                  </a:lnTo>
                  <a:lnTo>
                    <a:pt x="29" y="66"/>
                  </a:lnTo>
                  <a:lnTo>
                    <a:pt x="29" y="66"/>
                  </a:lnTo>
                  <a:lnTo>
                    <a:pt x="29" y="65"/>
                  </a:lnTo>
                  <a:lnTo>
                    <a:pt x="27" y="66"/>
                  </a:lnTo>
                  <a:lnTo>
                    <a:pt x="27" y="66"/>
                  </a:lnTo>
                  <a:lnTo>
                    <a:pt x="27" y="65"/>
                  </a:lnTo>
                  <a:lnTo>
                    <a:pt x="26" y="66"/>
                  </a:lnTo>
                  <a:lnTo>
                    <a:pt x="27" y="65"/>
                  </a:lnTo>
                  <a:lnTo>
                    <a:pt x="27" y="63"/>
                  </a:lnTo>
                  <a:lnTo>
                    <a:pt x="29" y="62"/>
                  </a:lnTo>
                  <a:lnTo>
                    <a:pt x="30" y="62"/>
                  </a:lnTo>
                  <a:lnTo>
                    <a:pt x="29" y="62"/>
                  </a:lnTo>
                  <a:lnTo>
                    <a:pt x="29" y="62"/>
                  </a:lnTo>
                  <a:lnTo>
                    <a:pt x="27" y="63"/>
                  </a:lnTo>
                  <a:lnTo>
                    <a:pt x="26" y="63"/>
                  </a:lnTo>
                  <a:lnTo>
                    <a:pt x="26" y="65"/>
                  </a:lnTo>
                  <a:lnTo>
                    <a:pt x="25" y="63"/>
                  </a:lnTo>
                  <a:lnTo>
                    <a:pt x="25" y="63"/>
                  </a:lnTo>
                  <a:lnTo>
                    <a:pt x="23" y="63"/>
                  </a:lnTo>
                  <a:lnTo>
                    <a:pt x="23" y="62"/>
                  </a:lnTo>
                  <a:lnTo>
                    <a:pt x="25" y="61"/>
                  </a:lnTo>
                  <a:lnTo>
                    <a:pt x="23" y="62"/>
                  </a:lnTo>
                  <a:lnTo>
                    <a:pt x="22" y="62"/>
                  </a:lnTo>
                  <a:lnTo>
                    <a:pt x="22" y="61"/>
                  </a:lnTo>
                  <a:lnTo>
                    <a:pt x="21" y="61"/>
                  </a:lnTo>
                  <a:lnTo>
                    <a:pt x="21" y="61"/>
                  </a:lnTo>
                  <a:lnTo>
                    <a:pt x="21" y="59"/>
                  </a:lnTo>
                  <a:lnTo>
                    <a:pt x="21" y="58"/>
                  </a:lnTo>
                  <a:lnTo>
                    <a:pt x="22" y="57"/>
                  </a:lnTo>
                  <a:lnTo>
                    <a:pt x="23" y="57"/>
                  </a:lnTo>
                  <a:lnTo>
                    <a:pt x="23" y="57"/>
                  </a:lnTo>
                  <a:lnTo>
                    <a:pt x="23" y="57"/>
                  </a:lnTo>
                  <a:lnTo>
                    <a:pt x="23" y="55"/>
                  </a:lnTo>
                  <a:lnTo>
                    <a:pt x="23" y="55"/>
                  </a:lnTo>
                  <a:lnTo>
                    <a:pt x="22" y="57"/>
                  </a:lnTo>
                  <a:lnTo>
                    <a:pt x="21" y="58"/>
                  </a:lnTo>
                  <a:lnTo>
                    <a:pt x="19" y="58"/>
                  </a:lnTo>
                  <a:lnTo>
                    <a:pt x="19" y="58"/>
                  </a:lnTo>
                  <a:lnTo>
                    <a:pt x="18" y="57"/>
                  </a:lnTo>
                  <a:lnTo>
                    <a:pt x="19" y="55"/>
                  </a:lnTo>
                  <a:lnTo>
                    <a:pt x="18" y="57"/>
                  </a:lnTo>
                  <a:lnTo>
                    <a:pt x="18" y="57"/>
                  </a:lnTo>
                  <a:lnTo>
                    <a:pt x="19" y="55"/>
                  </a:lnTo>
                  <a:lnTo>
                    <a:pt x="19" y="55"/>
                  </a:lnTo>
                  <a:lnTo>
                    <a:pt x="18" y="54"/>
                  </a:lnTo>
                  <a:lnTo>
                    <a:pt x="17" y="55"/>
                  </a:lnTo>
                  <a:lnTo>
                    <a:pt x="18" y="54"/>
                  </a:lnTo>
                  <a:lnTo>
                    <a:pt x="18" y="54"/>
                  </a:lnTo>
                  <a:lnTo>
                    <a:pt x="17" y="55"/>
                  </a:lnTo>
                  <a:lnTo>
                    <a:pt x="17" y="55"/>
                  </a:lnTo>
                  <a:lnTo>
                    <a:pt x="17" y="54"/>
                  </a:lnTo>
                  <a:lnTo>
                    <a:pt x="18" y="54"/>
                  </a:lnTo>
                  <a:lnTo>
                    <a:pt x="17" y="54"/>
                  </a:lnTo>
                  <a:lnTo>
                    <a:pt x="15" y="54"/>
                  </a:lnTo>
                  <a:lnTo>
                    <a:pt x="15" y="54"/>
                  </a:lnTo>
                  <a:lnTo>
                    <a:pt x="15" y="53"/>
                  </a:lnTo>
                  <a:lnTo>
                    <a:pt x="17" y="52"/>
                  </a:lnTo>
                  <a:lnTo>
                    <a:pt x="15" y="52"/>
                  </a:lnTo>
                  <a:lnTo>
                    <a:pt x="14" y="53"/>
                  </a:lnTo>
                  <a:lnTo>
                    <a:pt x="15" y="52"/>
                  </a:lnTo>
                  <a:lnTo>
                    <a:pt x="15" y="50"/>
                  </a:lnTo>
                  <a:lnTo>
                    <a:pt x="17" y="49"/>
                  </a:lnTo>
                  <a:lnTo>
                    <a:pt x="14" y="49"/>
                  </a:lnTo>
                  <a:lnTo>
                    <a:pt x="12" y="49"/>
                  </a:lnTo>
                  <a:lnTo>
                    <a:pt x="10" y="48"/>
                  </a:lnTo>
                  <a:lnTo>
                    <a:pt x="10" y="46"/>
                  </a:lnTo>
                  <a:lnTo>
                    <a:pt x="12" y="45"/>
                  </a:lnTo>
                  <a:lnTo>
                    <a:pt x="12" y="45"/>
                  </a:lnTo>
                  <a:lnTo>
                    <a:pt x="10" y="45"/>
                  </a:lnTo>
                  <a:lnTo>
                    <a:pt x="10" y="45"/>
                  </a:lnTo>
                  <a:lnTo>
                    <a:pt x="10" y="45"/>
                  </a:lnTo>
                  <a:lnTo>
                    <a:pt x="12" y="45"/>
                  </a:lnTo>
                  <a:lnTo>
                    <a:pt x="13" y="44"/>
                  </a:lnTo>
                  <a:lnTo>
                    <a:pt x="13" y="44"/>
                  </a:lnTo>
                  <a:lnTo>
                    <a:pt x="13" y="44"/>
                  </a:lnTo>
                  <a:lnTo>
                    <a:pt x="12" y="44"/>
                  </a:lnTo>
                  <a:lnTo>
                    <a:pt x="10" y="44"/>
                  </a:lnTo>
                  <a:lnTo>
                    <a:pt x="10" y="44"/>
                  </a:lnTo>
                  <a:lnTo>
                    <a:pt x="10" y="44"/>
                  </a:lnTo>
                  <a:lnTo>
                    <a:pt x="10" y="44"/>
                  </a:lnTo>
                  <a:lnTo>
                    <a:pt x="10" y="44"/>
                  </a:lnTo>
                  <a:lnTo>
                    <a:pt x="10" y="44"/>
                  </a:lnTo>
                  <a:lnTo>
                    <a:pt x="10" y="44"/>
                  </a:lnTo>
                  <a:lnTo>
                    <a:pt x="9" y="44"/>
                  </a:lnTo>
                  <a:lnTo>
                    <a:pt x="9" y="44"/>
                  </a:lnTo>
                  <a:lnTo>
                    <a:pt x="10" y="42"/>
                  </a:lnTo>
                  <a:lnTo>
                    <a:pt x="12" y="42"/>
                  </a:lnTo>
                  <a:lnTo>
                    <a:pt x="10" y="42"/>
                  </a:lnTo>
                  <a:lnTo>
                    <a:pt x="13" y="41"/>
                  </a:lnTo>
                  <a:lnTo>
                    <a:pt x="15" y="41"/>
                  </a:lnTo>
                  <a:lnTo>
                    <a:pt x="18" y="40"/>
                  </a:lnTo>
                  <a:lnTo>
                    <a:pt x="17" y="40"/>
                  </a:lnTo>
                  <a:lnTo>
                    <a:pt x="18" y="40"/>
                  </a:lnTo>
                  <a:lnTo>
                    <a:pt x="19" y="40"/>
                  </a:lnTo>
                  <a:lnTo>
                    <a:pt x="21" y="38"/>
                  </a:lnTo>
                  <a:lnTo>
                    <a:pt x="18" y="38"/>
                  </a:lnTo>
                  <a:lnTo>
                    <a:pt x="17" y="40"/>
                  </a:lnTo>
                  <a:lnTo>
                    <a:pt x="15" y="40"/>
                  </a:lnTo>
                  <a:lnTo>
                    <a:pt x="14" y="40"/>
                  </a:lnTo>
                  <a:lnTo>
                    <a:pt x="13" y="41"/>
                  </a:lnTo>
                  <a:lnTo>
                    <a:pt x="12" y="41"/>
                  </a:lnTo>
                  <a:lnTo>
                    <a:pt x="10" y="41"/>
                  </a:lnTo>
                  <a:lnTo>
                    <a:pt x="10" y="41"/>
                  </a:lnTo>
                  <a:lnTo>
                    <a:pt x="12" y="41"/>
                  </a:lnTo>
                  <a:lnTo>
                    <a:pt x="12" y="41"/>
                  </a:lnTo>
                  <a:lnTo>
                    <a:pt x="13" y="41"/>
                  </a:lnTo>
                  <a:lnTo>
                    <a:pt x="13" y="40"/>
                  </a:lnTo>
                  <a:lnTo>
                    <a:pt x="13" y="40"/>
                  </a:lnTo>
                  <a:lnTo>
                    <a:pt x="12" y="40"/>
                  </a:lnTo>
                  <a:lnTo>
                    <a:pt x="12" y="40"/>
                  </a:lnTo>
                  <a:lnTo>
                    <a:pt x="10" y="40"/>
                  </a:lnTo>
                  <a:lnTo>
                    <a:pt x="9" y="41"/>
                  </a:lnTo>
                  <a:lnTo>
                    <a:pt x="8" y="41"/>
                  </a:lnTo>
                  <a:lnTo>
                    <a:pt x="9" y="40"/>
                  </a:lnTo>
                  <a:lnTo>
                    <a:pt x="10" y="40"/>
                  </a:lnTo>
                  <a:lnTo>
                    <a:pt x="10" y="40"/>
                  </a:lnTo>
                  <a:lnTo>
                    <a:pt x="9" y="40"/>
                  </a:lnTo>
                  <a:lnTo>
                    <a:pt x="8" y="40"/>
                  </a:lnTo>
                  <a:lnTo>
                    <a:pt x="6" y="40"/>
                  </a:lnTo>
                  <a:lnTo>
                    <a:pt x="6" y="40"/>
                  </a:lnTo>
                  <a:lnTo>
                    <a:pt x="6" y="40"/>
                  </a:lnTo>
                  <a:lnTo>
                    <a:pt x="6" y="40"/>
                  </a:lnTo>
                  <a:lnTo>
                    <a:pt x="5" y="40"/>
                  </a:lnTo>
                  <a:lnTo>
                    <a:pt x="8" y="38"/>
                  </a:lnTo>
                  <a:lnTo>
                    <a:pt x="9" y="38"/>
                  </a:lnTo>
                  <a:lnTo>
                    <a:pt x="10" y="37"/>
                  </a:lnTo>
                  <a:lnTo>
                    <a:pt x="9" y="38"/>
                  </a:lnTo>
                  <a:lnTo>
                    <a:pt x="8" y="38"/>
                  </a:lnTo>
                  <a:lnTo>
                    <a:pt x="5" y="38"/>
                  </a:lnTo>
                  <a:lnTo>
                    <a:pt x="6" y="38"/>
                  </a:lnTo>
                  <a:lnTo>
                    <a:pt x="9" y="37"/>
                  </a:lnTo>
                  <a:lnTo>
                    <a:pt x="9" y="37"/>
                  </a:lnTo>
                  <a:lnTo>
                    <a:pt x="8" y="37"/>
                  </a:lnTo>
                  <a:lnTo>
                    <a:pt x="8" y="37"/>
                  </a:lnTo>
                  <a:lnTo>
                    <a:pt x="8" y="37"/>
                  </a:lnTo>
                  <a:lnTo>
                    <a:pt x="9" y="37"/>
                  </a:lnTo>
                  <a:lnTo>
                    <a:pt x="6" y="37"/>
                  </a:lnTo>
                  <a:lnTo>
                    <a:pt x="8" y="36"/>
                  </a:lnTo>
                  <a:lnTo>
                    <a:pt x="9" y="36"/>
                  </a:lnTo>
                  <a:lnTo>
                    <a:pt x="8" y="36"/>
                  </a:lnTo>
                  <a:lnTo>
                    <a:pt x="8" y="36"/>
                  </a:lnTo>
                  <a:lnTo>
                    <a:pt x="8" y="35"/>
                  </a:lnTo>
                  <a:lnTo>
                    <a:pt x="9" y="35"/>
                  </a:lnTo>
                  <a:lnTo>
                    <a:pt x="8" y="35"/>
                  </a:lnTo>
                  <a:lnTo>
                    <a:pt x="8" y="35"/>
                  </a:lnTo>
                  <a:lnTo>
                    <a:pt x="6" y="35"/>
                  </a:lnTo>
                  <a:lnTo>
                    <a:pt x="6" y="35"/>
                  </a:lnTo>
                  <a:lnTo>
                    <a:pt x="6" y="35"/>
                  </a:lnTo>
                  <a:lnTo>
                    <a:pt x="6" y="35"/>
                  </a:lnTo>
                  <a:lnTo>
                    <a:pt x="6" y="36"/>
                  </a:lnTo>
                  <a:lnTo>
                    <a:pt x="5" y="36"/>
                  </a:lnTo>
                  <a:lnTo>
                    <a:pt x="6" y="36"/>
                  </a:lnTo>
                  <a:lnTo>
                    <a:pt x="5" y="35"/>
                  </a:lnTo>
                  <a:lnTo>
                    <a:pt x="5" y="35"/>
                  </a:lnTo>
                  <a:lnTo>
                    <a:pt x="4" y="35"/>
                  </a:lnTo>
                  <a:lnTo>
                    <a:pt x="5" y="35"/>
                  </a:lnTo>
                  <a:lnTo>
                    <a:pt x="5" y="35"/>
                  </a:lnTo>
                  <a:lnTo>
                    <a:pt x="4" y="35"/>
                  </a:lnTo>
                  <a:lnTo>
                    <a:pt x="4" y="35"/>
                  </a:lnTo>
                  <a:lnTo>
                    <a:pt x="4" y="35"/>
                  </a:lnTo>
                  <a:lnTo>
                    <a:pt x="5" y="33"/>
                  </a:lnTo>
                  <a:lnTo>
                    <a:pt x="4" y="35"/>
                  </a:lnTo>
                  <a:lnTo>
                    <a:pt x="4" y="33"/>
                  </a:lnTo>
                  <a:lnTo>
                    <a:pt x="4" y="33"/>
                  </a:lnTo>
                  <a:lnTo>
                    <a:pt x="5" y="33"/>
                  </a:lnTo>
                  <a:lnTo>
                    <a:pt x="5" y="32"/>
                  </a:lnTo>
                  <a:lnTo>
                    <a:pt x="6" y="32"/>
                  </a:lnTo>
                  <a:lnTo>
                    <a:pt x="6" y="32"/>
                  </a:lnTo>
                  <a:lnTo>
                    <a:pt x="8" y="32"/>
                  </a:lnTo>
                  <a:lnTo>
                    <a:pt x="8" y="32"/>
                  </a:lnTo>
                  <a:lnTo>
                    <a:pt x="5" y="32"/>
                  </a:lnTo>
                  <a:lnTo>
                    <a:pt x="2" y="32"/>
                  </a:lnTo>
                  <a:lnTo>
                    <a:pt x="2" y="32"/>
                  </a:lnTo>
                  <a:lnTo>
                    <a:pt x="2" y="32"/>
                  </a:lnTo>
                  <a:lnTo>
                    <a:pt x="4" y="32"/>
                  </a:lnTo>
                  <a:lnTo>
                    <a:pt x="2" y="32"/>
                  </a:lnTo>
                  <a:lnTo>
                    <a:pt x="5" y="32"/>
                  </a:lnTo>
                  <a:lnTo>
                    <a:pt x="5" y="32"/>
                  </a:lnTo>
                  <a:lnTo>
                    <a:pt x="6" y="31"/>
                  </a:lnTo>
                  <a:lnTo>
                    <a:pt x="8" y="31"/>
                  </a:lnTo>
                  <a:lnTo>
                    <a:pt x="6" y="31"/>
                  </a:lnTo>
                  <a:lnTo>
                    <a:pt x="5" y="31"/>
                  </a:lnTo>
                  <a:lnTo>
                    <a:pt x="4" y="31"/>
                  </a:lnTo>
                  <a:lnTo>
                    <a:pt x="4" y="31"/>
                  </a:lnTo>
                  <a:lnTo>
                    <a:pt x="5" y="29"/>
                  </a:lnTo>
                  <a:lnTo>
                    <a:pt x="5" y="29"/>
                  </a:lnTo>
                  <a:lnTo>
                    <a:pt x="4" y="29"/>
                  </a:lnTo>
                  <a:lnTo>
                    <a:pt x="2" y="29"/>
                  </a:lnTo>
                  <a:lnTo>
                    <a:pt x="4" y="29"/>
                  </a:lnTo>
                  <a:lnTo>
                    <a:pt x="6" y="28"/>
                  </a:lnTo>
                  <a:lnTo>
                    <a:pt x="9" y="28"/>
                  </a:lnTo>
                  <a:lnTo>
                    <a:pt x="9" y="27"/>
                  </a:lnTo>
                  <a:lnTo>
                    <a:pt x="10" y="27"/>
                  </a:lnTo>
                  <a:lnTo>
                    <a:pt x="12" y="27"/>
                  </a:lnTo>
                  <a:lnTo>
                    <a:pt x="13" y="27"/>
                  </a:lnTo>
                  <a:lnTo>
                    <a:pt x="13" y="27"/>
                  </a:lnTo>
                  <a:lnTo>
                    <a:pt x="12" y="25"/>
                  </a:lnTo>
                  <a:lnTo>
                    <a:pt x="9" y="27"/>
                  </a:lnTo>
                  <a:lnTo>
                    <a:pt x="8" y="27"/>
                  </a:lnTo>
                  <a:lnTo>
                    <a:pt x="5" y="27"/>
                  </a:lnTo>
                  <a:lnTo>
                    <a:pt x="4" y="27"/>
                  </a:lnTo>
                  <a:lnTo>
                    <a:pt x="4" y="27"/>
                  </a:lnTo>
                  <a:lnTo>
                    <a:pt x="5" y="25"/>
                  </a:lnTo>
                  <a:lnTo>
                    <a:pt x="6" y="25"/>
                  </a:lnTo>
                  <a:lnTo>
                    <a:pt x="8" y="25"/>
                  </a:lnTo>
                  <a:lnTo>
                    <a:pt x="8" y="25"/>
                  </a:lnTo>
                  <a:lnTo>
                    <a:pt x="6" y="24"/>
                  </a:lnTo>
                  <a:lnTo>
                    <a:pt x="5" y="25"/>
                  </a:lnTo>
                  <a:lnTo>
                    <a:pt x="4" y="25"/>
                  </a:lnTo>
                  <a:lnTo>
                    <a:pt x="4" y="25"/>
                  </a:lnTo>
                  <a:lnTo>
                    <a:pt x="2" y="25"/>
                  </a:lnTo>
                  <a:lnTo>
                    <a:pt x="2" y="25"/>
                  </a:lnTo>
                  <a:lnTo>
                    <a:pt x="1" y="25"/>
                  </a:lnTo>
                  <a:lnTo>
                    <a:pt x="1" y="24"/>
                  </a:lnTo>
                  <a:lnTo>
                    <a:pt x="2" y="24"/>
                  </a:lnTo>
                  <a:lnTo>
                    <a:pt x="5" y="24"/>
                  </a:lnTo>
                  <a:lnTo>
                    <a:pt x="6" y="24"/>
                  </a:lnTo>
                  <a:lnTo>
                    <a:pt x="6" y="24"/>
                  </a:lnTo>
                  <a:lnTo>
                    <a:pt x="6" y="24"/>
                  </a:lnTo>
                  <a:lnTo>
                    <a:pt x="6" y="24"/>
                  </a:lnTo>
                  <a:lnTo>
                    <a:pt x="8" y="24"/>
                  </a:lnTo>
                  <a:lnTo>
                    <a:pt x="9" y="24"/>
                  </a:lnTo>
                  <a:lnTo>
                    <a:pt x="9" y="23"/>
                  </a:lnTo>
                  <a:lnTo>
                    <a:pt x="9" y="23"/>
                  </a:lnTo>
                  <a:lnTo>
                    <a:pt x="9" y="23"/>
                  </a:lnTo>
                  <a:lnTo>
                    <a:pt x="8" y="23"/>
                  </a:lnTo>
                  <a:lnTo>
                    <a:pt x="6" y="23"/>
                  </a:lnTo>
                  <a:lnTo>
                    <a:pt x="6" y="23"/>
                  </a:lnTo>
                  <a:lnTo>
                    <a:pt x="6" y="23"/>
                  </a:lnTo>
                  <a:lnTo>
                    <a:pt x="5" y="23"/>
                  </a:lnTo>
                  <a:lnTo>
                    <a:pt x="5" y="23"/>
                  </a:lnTo>
                  <a:lnTo>
                    <a:pt x="6" y="23"/>
                  </a:lnTo>
                  <a:lnTo>
                    <a:pt x="6" y="23"/>
                  </a:lnTo>
                  <a:lnTo>
                    <a:pt x="4" y="23"/>
                  </a:lnTo>
                  <a:lnTo>
                    <a:pt x="4" y="23"/>
                  </a:lnTo>
                  <a:lnTo>
                    <a:pt x="2" y="23"/>
                  </a:lnTo>
                  <a:lnTo>
                    <a:pt x="1" y="23"/>
                  </a:lnTo>
                  <a:lnTo>
                    <a:pt x="1" y="23"/>
                  </a:lnTo>
                  <a:lnTo>
                    <a:pt x="2" y="23"/>
                  </a:lnTo>
                  <a:lnTo>
                    <a:pt x="2" y="23"/>
                  </a:lnTo>
                  <a:lnTo>
                    <a:pt x="1" y="23"/>
                  </a:lnTo>
                  <a:lnTo>
                    <a:pt x="0" y="23"/>
                  </a:lnTo>
                  <a:lnTo>
                    <a:pt x="0" y="21"/>
                  </a:lnTo>
                  <a:lnTo>
                    <a:pt x="2" y="21"/>
                  </a:lnTo>
                  <a:lnTo>
                    <a:pt x="2" y="21"/>
                  </a:lnTo>
                  <a:lnTo>
                    <a:pt x="4" y="21"/>
                  </a:lnTo>
                  <a:lnTo>
                    <a:pt x="4" y="21"/>
                  </a:lnTo>
                  <a:lnTo>
                    <a:pt x="4" y="21"/>
                  </a:lnTo>
                  <a:lnTo>
                    <a:pt x="5" y="21"/>
                  </a:lnTo>
                  <a:lnTo>
                    <a:pt x="5" y="21"/>
                  </a:lnTo>
                  <a:lnTo>
                    <a:pt x="4" y="21"/>
                  </a:lnTo>
                  <a:lnTo>
                    <a:pt x="4" y="20"/>
                  </a:lnTo>
                  <a:lnTo>
                    <a:pt x="5" y="21"/>
                  </a:lnTo>
                  <a:lnTo>
                    <a:pt x="5" y="20"/>
                  </a:lnTo>
                  <a:lnTo>
                    <a:pt x="6" y="20"/>
                  </a:lnTo>
                  <a:lnTo>
                    <a:pt x="8" y="20"/>
                  </a:lnTo>
                  <a:lnTo>
                    <a:pt x="8" y="20"/>
                  </a:lnTo>
                  <a:lnTo>
                    <a:pt x="6" y="19"/>
                  </a:lnTo>
                  <a:lnTo>
                    <a:pt x="5" y="19"/>
                  </a:lnTo>
                  <a:lnTo>
                    <a:pt x="4" y="20"/>
                  </a:lnTo>
                  <a:lnTo>
                    <a:pt x="2" y="19"/>
                  </a:lnTo>
                  <a:lnTo>
                    <a:pt x="2" y="18"/>
                  </a:lnTo>
                  <a:lnTo>
                    <a:pt x="4" y="18"/>
                  </a:lnTo>
                  <a:lnTo>
                    <a:pt x="4" y="18"/>
                  </a:lnTo>
                  <a:lnTo>
                    <a:pt x="4" y="18"/>
                  </a:lnTo>
                  <a:lnTo>
                    <a:pt x="5" y="18"/>
                  </a:lnTo>
                  <a:lnTo>
                    <a:pt x="4" y="18"/>
                  </a:lnTo>
                  <a:lnTo>
                    <a:pt x="4" y="19"/>
                  </a:lnTo>
                  <a:lnTo>
                    <a:pt x="6" y="19"/>
                  </a:lnTo>
                  <a:lnTo>
                    <a:pt x="8" y="19"/>
                  </a:lnTo>
                  <a:lnTo>
                    <a:pt x="8" y="19"/>
                  </a:lnTo>
                  <a:lnTo>
                    <a:pt x="8" y="19"/>
                  </a:lnTo>
                  <a:lnTo>
                    <a:pt x="8" y="20"/>
                  </a:lnTo>
                  <a:lnTo>
                    <a:pt x="9" y="20"/>
                  </a:lnTo>
                  <a:lnTo>
                    <a:pt x="9" y="19"/>
                  </a:lnTo>
                  <a:lnTo>
                    <a:pt x="12" y="19"/>
                  </a:lnTo>
                  <a:lnTo>
                    <a:pt x="13" y="19"/>
                  </a:lnTo>
                  <a:lnTo>
                    <a:pt x="13" y="19"/>
                  </a:lnTo>
                  <a:lnTo>
                    <a:pt x="13" y="18"/>
                  </a:lnTo>
                  <a:lnTo>
                    <a:pt x="12" y="19"/>
                  </a:lnTo>
                  <a:lnTo>
                    <a:pt x="10" y="19"/>
                  </a:lnTo>
                  <a:lnTo>
                    <a:pt x="9" y="19"/>
                  </a:lnTo>
                  <a:lnTo>
                    <a:pt x="9" y="18"/>
                  </a:lnTo>
                  <a:lnTo>
                    <a:pt x="6" y="16"/>
                  </a:lnTo>
                  <a:lnTo>
                    <a:pt x="8" y="16"/>
                  </a:lnTo>
                  <a:lnTo>
                    <a:pt x="9" y="16"/>
                  </a:lnTo>
                  <a:lnTo>
                    <a:pt x="9" y="16"/>
                  </a:lnTo>
                  <a:lnTo>
                    <a:pt x="9" y="15"/>
                  </a:lnTo>
                  <a:lnTo>
                    <a:pt x="9" y="14"/>
                  </a:lnTo>
                  <a:lnTo>
                    <a:pt x="8" y="14"/>
                  </a:lnTo>
                  <a:lnTo>
                    <a:pt x="8" y="14"/>
                  </a:lnTo>
                  <a:lnTo>
                    <a:pt x="8" y="14"/>
                  </a:lnTo>
                  <a:lnTo>
                    <a:pt x="8" y="14"/>
                  </a:lnTo>
                  <a:lnTo>
                    <a:pt x="10" y="12"/>
                  </a:lnTo>
                  <a:lnTo>
                    <a:pt x="10" y="12"/>
                  </a:lnTo>
                  <a:lnTo>
                    <a:pt x="10" y="12"/>
                  </a:lnTo>
                  <a:lnTo>
                    <a:pt x="12" y="12"/>
                  </a:lnTo>
                  <a:lnTo>
                    <a:pt x="12" y="12"/>
                  </a:lnTo>
                  <a:lnTo>
                    <a:pt x="10" y="11"/>
                  </a:lnTo>
                  <a:lnTo>
                    <a:pt x="9" y="10"/>
                  </a:lnTo>
                  <a:lnTo>
                    <a:pt x="10" y="10"/>
                  </a:lnTo>
                  <a:lnTo>
                    <a:pt x="10" y="8"/>
                  </a:lnTo>
                  <a:lnTo>
                    <a:pt x="9" y="8"/>
                  </a:lnTo>
                  <a:lnTo>
                    <a:pt x="9" y="7"/>
                  </a:lnTo>
                  <a:lnTo>
                    <a:pt x="10" y="7"/>
                  </a:lnTo>
                  <a:lnTo>
                    <a:pt x="13" y="7"/>
                  </a:lnTo>
                  <a:lnTo>
                    <a:pt x="13" y="7"/>
                  </a:lnTo>
                  <a:lnTo>
                    <a:pt x="13" y="7"/>
                  </a:lnTo>
                  <a:lnTo>
                    <a:pt x="12" y="7"/>
                  </a:lnTo>
                  <a:lnTo>
                    <a:pt x="12" y="7"/>
                  </a:lnTo>
                  <a:lnTo>
                    <a:pt x="12" y="6"/>
                  </a:lnTo>
                  <a:lnTo>
                    <a:pt x="13" y="6"/>
                  </a:lnTo>
                  <a:lnTo>
                    <a:pt x="13" y="6"/>
                  </a:lnTo>
                  <a:lnTo>
                    <a:pt x="13" y="6"/>
                  </a:lnTo>
                  <a:lnTo>
                    <a:pt x="12" y="4"/>
                  </a:lnTo>
                  <a:lnTo>
                    <a:pt x="10" y="4"/>
                  </a:lnTo>
                  <a:lnTo>
                    <a:pt x="13" y="4"/>
                  </a:lnTo>
                  <a:lnTo>
                    <a:pt x="13" y="4"/>
                  </a:lnTo>
                  <a:lnTo>
                    <a:pt x="13" y="4"/>
                  </a:lnTo>
                  <a:lnTo>
                    <a:pt x="14" y="4"/>
                  </a:lnTo>
                  <a:lnTo>
                    <a:pt x="15" y="4"/>
                  </a:lnTo>
                  <a:lnTo>
                    <a:pt x="15" y="4"/>
                  </a:lnTo>
                  <a:lnTo>
                    <a:pt x="15" y="4"/>
                  </a:lnTo>
                  <a:lnTo>
                    <a:pt x="15" y="4"/>
                  </a:lnTo>
                  <a:lnTo>
                    <a:pt x="14" y="3"/>
                  </a:lnTo>
                  <a:lnTo>
                    <a:pt x="13" y="3"/>
                  </a:lnTo>
                  <a:lnTo>
                    <a:pt x="13" y="3"/>
                  </a:lnTo>
                  <a:lnTo>
                    <a:pt x="13" y="2"/>
                  </a:lnTo>
                  <a:lnTo>
                    <a:pt x="13" y="2"/>
                  </a:lnTo>
                  <a:lnTo>
                    <a:pt x="14" y="2"/>
                  </a:lnTo>
                  <a:lnTo>
                    <a:pt x="14" y="0"/>
                  </a:lnTo>
                  <a:lnTo>
                    <a:pt x="15" y="0"/>
                  </a:lnTo>
                  <a:lnTo>
                    <a:pt x="15"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356"/>
            <p:cNvSpPr>
              <a:spLocks/>
            </p:cNvSpPr>
            <p:nvPr/>
          </p:nvSpPr>
          <p:spPr bwMode="auto">
            <a:xfrm>
              <a:off x="8150985" y="756124"/>
              <a:ext cx="416970" cy="333576"/>
            </a:xfrm>
            <a:custGeom>
              <a:avLst/>
              <a:gdLst>
                <a:gd name="T0" fmla="*/ 8 w 160"/>
                <a:gd name="T1" fmla="*/ 0 h 128"/>
                <a:gd name="T2" fmla="*/ 13 w 160"/>
                <a:gd name="T3" fmla="*/ 2 h 128"/>
                <a:gd name="T4" fmla="*/ 27 w 160"/>
                <a:gd name="T5" fmla="*/ 6 h 128"/>
                <a:gd name="T6" fmla="*/ 31 w 160"/>
                <a:gd name="T7" fmla="*/ 6 h 128"/>
                <a:gd name="T8" fmla="*/ 42 w 160"/>
                <a:gd name="T9" fmla="*/ 10 h 128"/>
                <a:gd name="T10" fmla="*/ 55 w 160"/>
                <a:gd name="T11" fmla="*/ 19 h 128"/>
                <a:gd name="T12" fmla="*/ 71 w 160"/>
                <a:gd name="T13" fmla="*/ 29 h 128"/>
                <a:gd name="T14" fmla="*/ 89 w 160"/>
                <a:gd name="T15" fmla="*/ 44 h 128"/>
                <a:gd name="T16" fmla="*/ 97 w 160"/>
                <a:gd name="T17" fmla="*/ 53 h 128"/>
                <a:gd name="T18" fmla="*/ 100 w 160"/>
                <a:gd name="T19" fmla="*/ 57 h 128"/>
                <a:gd name="T20" fmla="*/ 134 w 160"/>
                <a:gd name="T21" fmla="*/ 90 h 128"/>
                <a:gd name="T22" fmla="*/ 146 w 160"/>
                <a:gd name="T23" fmla="*/ 102 h 128"/>
                <a:gd name="T24" fmla="*/ 157 w 160"/>
                <a:gd name="T25" fmla="*/ 124 h 128"/>
                <a:gd name="T26" fmla="*/ 144 w 160"/>
                <a:gd name="T27" fmla="*/ 116 h 128"/>
                <a:gd name="T28" fmla="*/ 142 w 160"/>
                <a:gd name="T29" fmla="*/ 110 h 128"/>
                <a:gd name="T30" fmla="*/ 131 w 160"/>
                <a:gd name="T31" fmla="*/ 103 h 128"/>
                <a:gd name="T32" fmla="*/ 126 w 160"/>
                <a:gd name="T33" fmla="*/ 98 h 128"/>
                <a:gd name="T34" fmla="*/ 118 w 160"/>
                <a:gd name="T35" fmla="*/ 89 h 128"/>
                <a:gd name="T36" fmla="*/ 112 w 160"/>
                <a:gd name="T37" fmla="*/ 78 h 128"/>
                <a:gd name="T38" fmla="*/ 108 w 160"/>
                <a:gd name="T39" fmla="*/ 76 h 128"/>
                <a:gd name="T40" fmla="*/ 103 w 160"/>
                <a:gd name="T41" fmla="*/ 73 h 128"/>
                <a:gd name="T42" fmla="*/ 103 w 160"/>
                <a:gd name="T43" fmla="*/ 70 h 128"/>
                <a:gd name="T44" fmla="*/ 96 w 160"/>
                <a:gd name="T45" fmla="*/ 69 h 128"/>
                <a:gd name="T46" fmla="*/ 89 w 160"/>
                <a:gd name="T47" fmla="*/ 65 h 128"/>
                <a:gd name="T48" fmla="*/ 88 w 160"/>
                <a:gd name="T49" fmla="*/ 61 h 128"/>
                <a:gd name="T50" fmla="*/ 87 w 160"/>
                <a:gd name="T51" fmla="*/ 60 h 128"/>
                <a:gd name="T52" fmla="*/ 82 w 160"/>
                <a:gd name="T53" fmla="*/ 55 h 128"/>
                <a:gd name="T54" fmla="*/ 79 w 160"/>
                <a:gd name="T55" fmla="*/ 51 h 128"/>
                <a:gd name="T56" fmla="*/ 75 w 160"/>
                <a:gd name="T57" fmla="*/ 51 h 128"/>
                <a:gd name="T58" fmla="*/ 72 w 160"/>
                <a:gd name="T59" fmla="*/ 47 h 128"/>
                <a:gd name="T60" fmla="*/ 70 w 160"/>
                <a:gd name="T61" fmla="*/ 43 h 128"/>
                <a:gd name="T62" fmla="*/ 67 w 160"/>
                <a:gd name="T63" fmla="*/ 43 h 128"/>
                <a:gd name="T64" fmla="*/ 66 w 160"/>
                <a:gd name="T65" fmla="*/ 43 h 128"/>
                <a:gd name="T66" fmla="*/ 66 w 160"/>
                <a:gd name="T67" fmla="*/ 42 h 128"/>
                <a:gd name="T68" fmla="*/ 61 w 160"/>
                <a:gd name="T69" fmla="*/ 39 h 128"/>
                <a:gd name="T70" fmla="*/ 54 w 160"/>
                <a:gd name="T71" fmla="*/ 32 h 128"/>
                <a:gd name="T72" fmla="*/ 50 w 160"/>
                <a:gd name="T73" fmla="*/ 34 h 128"/>
                <a:gd name="T74" fmla="*/ 46 w 160"/>
                <a:gd name="T75" fmla="*/ 31 h 128"/>
                <a:gd name="T76" fmla="*/ 41 w 160"/>
                <a:gd name="T77" fmla="*/ 25 h 128"/>
                <a:gd name="T78" fmla="*/ 40 w 160"/>
                <a:gd name="T79" fmla="*/ 23 h 128"/>
                <a:gd name="T80" fmla="*/ 37 w 160"/>
                <a:gd name="T81" fmla="*/ 23 h 128"/>
                <a:gd name="T82" fmla="*/ 36 w 160"/>
                <a:gd name="T83" fmla="*/ 23 h 128"/>
                <a:gd name="T84" fmla="*/ 34 w 160"/>
                <a:gd name="T85" fmla="*/ 22 h 128"/>
                <a:gd name="T86" fmla="*/ 33 w 160"/>
                <a:gd name="T87" fmla="*/ 22 h 128"/>
                <a:gd name="T88" fmla="*/ 31 w 160"/>
                <a:gd name="T89" fmla="*/ 21 h 128"/>
                <a:gd name="T90" fmla="*/ 29 w 160"/>
                <a:gd name="T91" fmla="*/ 22 h 128"/>
                <a:gd name="T92" fmla="*/ 28 w 160"/>
                <a:gd name="T93" fmla="*/ 21 h 128"/>
                <a:gd name="T94" fmla="*/ 28 w 160"/>
                <a:gd name="T95" fmla="*/ 21 h 128"/>
                <a:gd name="T96" fmla="*/ 25 w 160"/>
                <a:gd name="T97" fmla="*/ 18 h 128"/>
                <a:gd name="T98" fmla="*/ 23 w 160"/>
                <a:gd name="T99" fmla="*/ 19 h 128"/>
                <a:gd name="T100" fmla="*/ 21 w 160"/>
                <a:gd name="T101" fmla="*/ 18 h 128"/>
                <a:gd name="T102" fmla="*/ 19 w 160"/>
                <a:gd name="T103" fmla="*/ 18 h 128"/>
                <a:gd name="T104" fmla="*/ 20 w 160"/>
                <a:gd name="T105" fmla="*/ 15 h 128"/>
                <a:gd name="T106" fmla="*/ 16 w 160"/>
                <a:gd name="T107" fmla="*/ 15 h 128"/>
                <a:gd name="T108" fmla="*/ 19 w 160"/>
                <a:gd name="T109" fmla="*/ 10 h 128"/>
                <a:gd name="T110" fmla="*/ 13 w 160"/>
                <a:gd name="T111" fmla="*/ 9 h 128"/>
                <a:gd name="T112" fmla="*/ 7 w 160"/>
                <a:gd name="T113" fmla="*/ 8 h 128"/>
                <a:gd name="T114" fmla="*/ 6 w 160"/>
                <a:gd name="T115" fmla="*/ 5 h 128"/>
                <a:gd name="T116" fmla="*/ 0 w 160"/>
                <a:gd name="T117" fmla="*/ 2 h 128"/>
                <a:gd name="T118" fmla="*/ 3 w 160"/>
                <a:gd name="T119" fmla="*/ 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 h="128">
                  <a:moveTo>
                    <a:pt x="4" y="0"/>
                  </a:moveTo>
                  <a:lnTo>
                    <a:pt x="4" y="0"/>
                  </a:lnTo>
                  <a:lnTo>
                    <a:pt x="4" y="1"/>
                  </a:lnTo>
                  <a:lnTo>
                    <a:pt x="6" y="0"/>
                  </a:lnTo>
                  <a:lnTo>
                    <a:pt x="7" y="0"/>
                  </a:lnTo>
                  <a:lnTo>
                    <a:pt x="8" y="0"/>
                  </a:lnTo>
                  <a:lnTo>
                    <a:pt x="8" y="0"/>
                  </a:lnTo>
                  <a:lnTo>
                    <a:pt x="7" y="1"/>
                  </a:lnTo>
                  <a:lnTo>
                    <a:pt x="7" y="2"/>
                  </a:lnTo>
                  <a:lnTo>
                    <a:pt x="7" y="4"/>
                  </a:lnTo>
                  <a:lnTo>
                    <a:pt x="8" y="1"/>
                  </a:lnTo>
                  <a:lnTo>
                    <a:pt x="10" y="0"/>
                  </a:lnTo>
                  <a:lnTo>
                    <a:pt x="12" y="1"/>
                  </a:lnTo>
                  <a:lnTo>
                    <a:pt x="13" y="2"/>
                  </a:lnTo>
                  <a:lnTo>
                    <a:pt x="15" y="2"/>
                  </a:lnTo>
                  <a:lnTo>
                    <a:pt x="17" y="2"/>
                  </a:lnTo>
                  <a:lnTo>
                    <a:pt x="20" y="4"/>
                  </a:lnTo>
                  <a:lnTo>
                    <a:pt x="23" y="4"/>
                  </a:lnTo>
                  <a:lnTo>
                    <a:pt x="25" y="5"/>
                  </a:lnTo>
                  <a:lnTo>
                    <a:pt x="27" y="5"/>
                  </a:lnTo>
                  <a:lnTo>
                    <a:pt x="27" y="6"/>
                  </a:lnTo>
                  <a:lnTo>
                    <a:pt x="27" y="6"/>
                  </a:lnTo>
                  <a:lnTo>
                    <a:pt x="25" y="8"/>
                  </a:lnTo>
                  <a:lnTo>
                    <a:pt x="27" y="8"/>
                  </a:lnTo>
                  <a:lnTo>
                    <a:pt x="27" y="6"/>
                  </a:lnTo>
                  <a:lnTo>
                    <a:pt x="28" y="5"/>
                  </a:lnTo>
                  <a:lnTo>
                    <a:pt x="29" y="6"/>
                  </a:lnTo>
                  <a:lnTo>
                    <a:pt x="31" y="6"/>
                  </a:lnTo>
                  <a:lnTo>
                    <a:pt x="32" y="8"/>
                  </a:lnTo>
                  <a:lnTo>
                    <a:pt x="33" y="9"/>
                  </a:lnTo>
                  <a:lnTo>
                    <a:pt x="34" y="10"/>
                  </a:lnTo>
                  <a:lnTo>
                    <a:pt x="34" y="10"/>
                  </a:lnTo>
                  <a:lnTo>
                    <a:pt x="37" y="9"/>
                  </a:lnTo>
                  <a:lnTo>
                    <a:pt x="40" y="9"/>
                  </a:lnTo>
                  <a:lnTo>
                    <a:pt x="42" y="10"/>
                  </a:lnTo>
                  <a:lnTo>
                    <a:pt x="45" y="13"/>
                  </a:lnTo>
                  <a:lnTo>
                    <a:pt x="49" y="15"/>
                  </a:lnTo>
                  <a:lnTo>
                    <a:pt x="51" y="17"/>
                  </a:lnTo>
                  <a:lnTo>
                    <a:pt x="54" y="17"/>
                  </a:lnTo>
                  <a:lnTo>
                    <a:pt x="53" y="19"/>
                  </a:lnTo>
                  <a:lnTo>
                    <a:pt x="54" y="19"/>
                  </a:lnTo>
                  <a:lnTo>
                    <a:pt x="55" y="19"/>
                  </a:lnTo>
                  <a:lnTo>
                    <a:pt x="58" y="21"/>
                  </a:lnTo>
                  <a:lnTo>
                    <a:pt x="61" y="23"/>
                  </a:lnTo>
                  <a:lnTo>
                    <a:pt x="63" y="25"/>
                  </a:lnTo>
                  <a:lnTo>
                    <a:pt x="66" y="26"/>
                  </a:lnTo>
                  <a:lnTo>
                    <a:pt x="68" y="27"/>
                  </a:lnTo>
                  <a:lnTo>
                    <a:pt x="70" y="29"/>
                  </a:lnTo>
                  <a:lnTo>
                    <a:pt x="71" y="29"/>
                  </a:lnTo>
                  <a:lnTo>
                    <a:pt x="72" y="30"/>
                  </a:lnTo>
                  <a:lnTo>
                    <a:pt x="76" y="31"/>
                  </a:lnTo>
                  <a:lnTo>
                    <a:pt x="79" y="34"/>
                  </a:lnTo>
                  <a:lnTo>
                    <a:pt x="82" y="36"/>
                  </a:lnTo>
                  <a:lnTo>
                    <a:pt x="84" y="39"/>
                  </a:lnTo>
                  <a:lnTo>
                    <a:pt x="87" y="42"/>
                  </a:lnTo>
                  <a:lnTo>
                    <a:pt x="89" y="44"/>
                  </a:lnTo>
                  <a:lnTo>
                    <a:pt x="91" y="47"/>
                  </a:lnTo>
                  <a:lnTo>
                    <a:pt x="91" y="48"/>
                  </a:lnTo>
                  <a:lnTo>
                    <a:pt x="92" y="48"/>
                  </a:lnTo>
                  <a:lnTo>
                    <a:pt x="93" y="49"/>
                  </a:lnTo>
                  <a:lnTo>
                    <a:pt x="96" y="49"/>
                  </a:lnTo>
                  <a:lnTo>
                    <a:pt x="97" y="51"/>
                  </a:lnTo>
                  <a:lnTo>
                    <a:pt x="97" y="53"/>
                  </a:lnTo>
                  <a:lnTo>
                    <a:pt x="97" y="55"/>
                  </a:lnTo>
                  <a:lnTo>
                    <a:pt x="97" y="55"/>
                  </a:lnTo>
                  <a:lnTo>
                    <a:pt x="99" y="56"/>
                  </a:lnTo>
                  <a:lnTo>
                    <a:pt x="99" y="56"/>
                  </a:lnTo>
                  <a:lnTo>
                    <a:pt x="99" y="57"/>
                  </a:lnTo>
                  <a:lnTo>
                    <a:pt x="100" y="56"/>
                  </a:lnTo>
                  <a:lnTo>
                    <a:pt x="100" y="57"/>
                  </a:lnTo>
                  <a:lnTo>
                    <a:pt x="100" y="59"/>
                  </a:lnTo>
                  <a:lnTo>
                    <a:pt x="108" y="60"/>
                  </a:lnTo>
                  <a:lnTo>
                    <a:pt x="116" y="66"/>
                  </a:lnTo>
                  <a:lnTo>
                    <a:pt x="123" y="76"/>
                  </a:lnTo>
                  <a:lnTo>
                    <a:pt x="130" y="85"/>
                  </a:lnTo>
                  <a:lnTo>
                    <a:pt x="133" y="91"/>
                  </a:lnTo>
                  <a:lnTo>
                    <a:pt x="134" y="90"/>
                  </a:lnTo>
                  <a:lnTo>
                    <a:pt x="137" y="91"/>
                  </a:lnTo>
                  <a:lnTo>
                    <a:pt x="138" y="94"/>
                  </a:lnTo>
                  <a:lnTo>
                    <a:pt x="138" y="95"/>
                  </a:lnTo>
                  <a:lnTo>
                    <a:pt x="139" y="97"/>
                  </a:lnTo>
                  <a:lnTo>
                    <a:pt x="140" y="97"/>
                  </a:lnTo>
                  <a:lnTo>
                    <a:pt x="143" y="99"/>
                  </a:lnTo>
                  <a:lnTo>
                    <a:pt x="146" y="102"/>
                  </a:lnTo>
                  <a:lnTo>
                    <a:pt x="148" y="106"/>
                  </a:lnTo>
                  <a:lnTo>
                    <a:pt x="150" y="110"/>
                  </a:lnTo>
                  <a:lnTo>
                    <a:pt x="152" y="112"/>
                  </a:lnTo>
                  <a:lnTo>
                    <a:pt x="155" y="115"/>
                  </a:lnTo>
                  <a:lnTo>
                    <a:pt x="155" y="119"/>
                  </a:lnTo>
                  <a:lnTo>
                    <a:pt x="156" y="121"/>
                  </a:lnTo>
                  <a:lnTo>
                    <a:pt x="157" y="124"/>
                  </a:lnTo>
                  <a:lnTo>
                    <a:pt x="160" y="127"/>
                  </a:lnTo>
                  <a:lnTo>
                    <a:pt x="157" y="128"/>
                  </a:lnTo>
                  <a:lnTo>
                    <a:pt x="154" y="128"/>
                  </a:lnTo>
                  <a:lnTo>
                    <a:pt x="150" y="125"/>
                  </a:lnTo>
                  <a:lnTo>
                    <a:pt x="147" y="123"/>
                  </a:lnTo>
                  <a:lnTo>
                    <a:pt x="146" y="119"/>
                  </a:lnTo>
                  <a:lnTo>
                    <a:pt x="144" y="116"/>
                  </a:lnTo>
                  <a:lnTo>
                    <a:pt x="144" y="114"/>
                  </a:lnTo>
                  <a:lnTo>
                    <a:pt x="142" y="112"/>
                  </a:lnTo>
                  <a:lnTo>
                    <a:pt x="142" y="112"/>
                  </a:lnTo>
                  <a:lnTo>
                    <a:pt x="142" y="112"/>
                  </a:lnTo>
                  <a:lnTo>
                    <a:pt x="142" y="112"/>
                  </a:lnTo>
                  <a:lnTo>
                    <a:pt x="142" y="111"/>
                  </a:lnTo>
                  <a:lnTo>
                    <a:pt x="142" y="110"/>
                  </a:lnTo>
                  <a:lnTo>
                    <a:pt x="140" y="110"/>
                  </a:lnTo>
                  <a:lnTo>
                    <a:pt x="138" y="108"/>
                  </a:lnTo>
                  <a:lnTo>
                    <a:pt x="135" y="107"/>
                  </a:lnTo>
                  <a:lnTo>
                    <a:pt x="133" y="106"/>
                  </a:lnTo>
                  <a:lnTo>
                    <a:pt x="133" y="104"/>
                  </a:lnTo>
                  <a:lnTo>
                    <a:pt x="133" y="102"/>
                  </a:lnTo>
                  <a:lnTo>
                    <a:pt x="131" y="103"/>
                  </a:lnTo>
                  <a:lnTo>
                    <a:pt x="130" y="102"/>
                  </a:lnTo>
                  <a:lnTo>
                    <a:pt x="129" y="102"/>
                  </a:lnTo>
                  <a:lnTo>
                    <a:pt x="127" y="101"/>
                  </a:lnTo>
                  <a:lnTo>
                    <a:pt x="127" y="101"/>
                  </a:lnTo>
                  <a:lnTo>
                    <a:pt x="127" y="101"/>
                  </a:lnTo>
                  <a:lnTo>
                    <a:pt x="127" y="99"/>
                  </a:lnTo>
                  <a:lnTo>
                    <a:pt x="126" y="98"/>
                  </a:lnTo>
                  <a:lnTo>
                    <a:pt x="125" y="97"/>
                  </a:lnTo>
                  <a:lnTo>
                    <a:pt x="125" y="98"/>
                  </a:lnTo>
                  <a:lnTo>
                    <a:pt x="126" y="97"/>
                  </a:lnTo>
                  <a:lnTo>
                    <a:pt x="123" y="95"/>
                  </a:lnTo>
                  <a:lnTo>
                    <a:pt x="122" y="93"/>
                  </a:lnTo>
                  <a:lnTo>
                    <a:pt x="120" y="90"/>
                  </a:lnTo>
                  <a:lnTo>
                    <a:pt x="118" y="89"/>
                  </a:lnTo>
                  <a:lnTo>
                    <a:pt x="118" y="86"/>
                  </a:lnTo>
                  <a:lnTo>
                    <a:pt x="118" y="86"/>
                  </a:lnTo>
                  <a:lnTo>
                    <a:pt x="117" y="86"/>
                  </a:lnTo>
                  <a:lnTo>
                    <a:pt x="116" y="85"/>
                  </a:lnTo>
                  <a:lnTo>
                    <a:pt x="114" y="82"/>
                  </a:lnTo>
                  <a:lnTo>
                    <a:pt x="113" y="81"/>
                  </a:lnTo>
                  <a:lnTo>
                    <a:pt x="112" y="78"/>
                  </a:lnTo>
                  <a:lnTo>
                    <a:pt x="110" y="78"/>
                  </a:lnTo>
                  <a:lnTo>
                    <a:pt x="109" y="78"/>
                  </a:lnTo>
                  <a:lnTo>
                    <a:pt x="108" y="78"/>
                  </a:lnTo>
                  <a:lnTo>
                    <a:pt x="108" y="78"/>
                  </a:lnTo>
                  <a:lnTo>
                    <a:pt x="108" y="77"/>
                  </a:lnTo>
                  <a:lnTo>
                    <a:pt x="106" y="77"/>
                  </a:lnTo>
                  <a:lnTo>
                    <a:pt x="108" y="76"/>
                  </a:lnTo>
                  <a:lnTo>
                    <a:pt x="109" y="74"/>
                  </a:lnTo>
                  <a:lnTo>
                    <a:pt x="109" y="74"/>
                  </a:lnTo>
                  <a:lnTo>
                    <a:pt x="108" y="73"/>
                  </a:lnTo>
                  <a:lnTo>
                    <a:pt x="106" y="74"/>
                  </a:lnTo>
                  <a:lnTo>
                    <a:pt x="104" y="74"/>
                  </a:lnTo>
                  <a:lnTo>
                    <a:pt x="106" y="72"/>
                  </a:lnTo>
                  <a:lnTo>
                    <a:pt x="103" y="73"/>
                  </a:lnTo>
                  <a:lnTo>
                    <a:pt x="101" y="73"/>
                  </a:lnTo>
                  <a:lnTo>
                    <a:pt x="101" y="73"/>
                  </a:lnTo>
                  <a:lnTo>
                    <a:pt x="101" y="73"/>
                  </a:lnTo>
                  <a:lnTo>
                    <a:pt x="101" y="72"/>
                  </a:lnTo>
                  <a:lnTo>
                    <a:pt x="101" y="72"/>
                  </a:lnTo>
                  <a:lnTo>
                    <a:pt x="103" y="70"/>
                  </a:lnTo>
                  <a:lnTo>
                    <a:pt x="103" y="70"/>
                  </a:lnTo>
                  <a:lnTo>
                    <a:pt x="101" y="70"/>
                  </a:lnTo>
                  <a:lnTo>
                    <a:pt x="100" y="70"/>
                  </a:lnTo>
                  <a:lnTo>
                    <a:pt x="100" y="70"/>
                  </a:lnTo>
                  <a:lnTo>
                    <a:pt x="99" y="70"/>
                  </a:lnTo>
                  <a:lnTo>
                    <a:pt x="99" y="70"/>
                  </a:lnTo>
                  <a:lnTo>
                    <a:pt x="97" y="70"/>
                  </a:lnTo>
                  <a:lnTo>
                    <a:pt x="96" y="69"/>
                  </a:lnTo>
                  <a:lnTo>
                    <a:pt x="96" y="69"/>
                  </a:lnTo>
                  <a:lnTo>
                    <a:pt x="96" y="68"/>
                  </a:lnTo>
                  <a:lnTo>
                    <a:pt x="95" y="66"/>
                  </a:lnTo>
                  <a:lnTo>
                    <a:pt x="93" y="68"/>
                  </a:lnTo>
                  <a:lnTo>
                    <a:pt x="92" y="66"/>
                  </a:lnTo>
                  <a:lnTo>
                    <a:pt x="91" y="65"/>
                  </a:lnTo>
                  <a:lnTo>
                    <a:pt x="89" y="65"/>
                  </a:lnTo>
                  <a:lnTo>
                    <a:pt x="88" y="64"/>
                  </a:lnTo>
                  <a:lnTo>
                    <a:pt x="88" y="63"/>
                  </a:lnTo>
                  <a:lnTo>
                    <a:pt x="88" y="63"/>
                  </a:lnTo>
                  <a:lnTo>
                    <a:pt x="88" y="61"/>
                  </a:lnTo>
                  <a:lnTo>
                    <a:pt x="88" y="63"/>
                  </a:lnTo>
                  <a:lnTo>
                    <a:pt x="88" y="61"/>
                  </a:lnTo>
                  <a:lnTo>
                    <a:pt x="88" y="61"/>
                  </a:lnTo>
                  <a:lnTo>
                    <a:pt x="88" y="60"/>
                  </a:lnTo>
                  <a:lnTo>
                    <a:pt x="88" y="60"/>
                  </a:lnTo>
                  <a:lnTo>
                    <a:pt x="88" y="60"/>
                  </a:lnTo>
                  <a:lnTo>
                    <a:pt x="87" y="60"/>
                  </a:lnTo>
                  <a:lnTo>
                    <a:pt x="85" y="61"/>
                  </a:lnTo>
                  <a:lnTo>
                    <a:pt x="85" y="60"/>
                  </a:lnTo>
                  <a:lnTo>
                    <a:pt x="87" y="60"/>
                  </a:lnTo>
                  <a:lnTo>
                    <a:pt x="87" y="59"/>
                  </a:lnTo>
                  <a:lnTo>
                    <a:pt x="87" y="59"/>
                  </a:lnTo>
                  <a:lnTo>
                    <a:pt x="85" y="57"/>
                  </a:lnTo>
                  <a:lnTo>
                    <a:pt x="84" y="57"/>
                  </a:lnTo>
                  <a:lnTo>
                    <a:pt x="83" y="57"/>
                  </a:lnTo>
                  <a:lnTo>
                    <a:pt x="82" y="56"/>
                  </a:lnTo>
                  <a:lnTo>
                    <a:pt x="82" y="55"/>
                  </a:lnTo>
                  <a:lnTo>
                    <a:pt x="82" y="52"/>
                  </a:lnTo>
                  <a:lnTo>
                    <a:pt x="79" y="53"/>
                  </a:lnTo>
                  <a:lnTo>
                    <a:pt x="79" y="53"/>
                  </a:lnTo>
                  <a:lnTo>
                    <a:pt x="78" y="53"/>
                  </a:lnTo>
                  <a:lnTo>
                    <a:pt x="78" y="53"/>
                  </a:lnTo>
                  <a:lnTo>
                    <a:pt x="79" y="52"/>
                  </a:lnTo>
                  <a:lnTo>
                    <a:pt x="79" y="51"/>
                  </a:lnTo>
                  <a:lnTo>
                    <a:pt x="79" y="51"/>
                  </a:lnTo>
                  <a:lnTo>
                    <a:pt x="78" y="51"/>
                  </a:lnTo>
                  <a:lnTo>
                    <a:pt x="78" y="51"/>
                  </a:lnTo>
                  <a:lnTo>
                    <a:pt x="76" y="52"/>
                  </a:lnTo>
                  <a:lnTo>
                    <a:pt x="76" y="51"/>
                  </a:lnTo>
                  <a:lnTo>
                    <a:pt x="75" y="51"/>
                  </a:lnTo>
                  <a:lnTo>
                    <a:pt x="75" y="51"/>
                  </a:lnTo>
                  <a:lnTo>
                    <a:pt x="74" y="49"/>
                  </a:lnTo>
                  <a:lnTo>
                    <a:pt x="72" y="48"/>
                  </a:lnTo>
                  <a:lnTo>
                    <a:pt x="74" y="47"/>
                  </a:lnTo>
                  <a:lnTo>
                    <a:pt x="72" y="47"/>
                  </a:lnTo>
                  <a:lnTo>
                    <a:pt x="72" y="47"/>
                  </a:lnTo>
                  <a:lnTo>
                    <a:pt x="72" y="48"/>
                  </a:lnTo>
                  <a:lnTo>
                    <a:pt x="72" y="47"/>
                  </a:lnTo>
                  <a:lnTo>
                    <a:pt x="72" y="47"/>
                  </a:lnTo>
                  <a:lnTo>
                    <a:pt x="71" y="47"/>
                  </a:lnTo>
                  <a:lnTo>
                    <a:pt x="70" y="47"/>
                  </a:lnTo>
                  <a:lnTo>
                    <a:pt x="68" y="46"/>
                  </a:lnTo>
                  <a:lnTo>
                    <a:pt x="70" y="44"/>
                  </a:lnTo>
                  <a:lnTo>
                    <a:pt x="71" y="43"/>
                  </a:lnTo>
                  <a:lnTo>
                    <a:pt x="70" y="43"/>
                  </a:lnTo>
                  <a:lnTo>
                    <a:pt x="70" y="43"/>
                  </a:lnTo>
                  <a:lnTo>
                    <a:pt x="70" y="43"/>
                  </a:lnTo>
                  <a:lnTo>
                    <a:pt x="68" y="43"/>
                  </a:lnTo>
                  <a:lnTo>
                    <a:pt x="68" y="43"/>
                  </a:lnTo>
                  <a:lnTo>
                    <a:pt x="67" y="43"/>
                  </a:lnTo>
                  <a:lnTo>
                    <a:pt x="67" y="44"/>
                  </a:lnTo>
                  <a:lnTo>
                    <a:pt x="67" y="43"/>
                  </a:lnTo>
                  <a:lnTo>
                    <a:pt x="67" y="43"/>
                  </a:lnTo>
                  <a:lnTo>
                    <a:pt x="66" y="43"/>
                  </a:lnTo>
                  <a:lnTo>
                    <a:pt x="66" y="43"/>
                  </a:lnTo>
                  <a:lnTo>
                    <a:pt x="66" y="43"/>
                  </a:lnTo>
                  <a:lnTo>
                    <a:pt x="66" y="42"/>
                  </a:lnTo>
                  <a:lnTo>
                    <a:pt x="66" y="42"/>
                  </a:lnTo>
                  <a:lnTo>
                    <a:pt x="66" y="43"/>
                  </a:lnTo>
                  <a:lnTo>
                    <a:pt x="66" y="43"/>
                  </a:lnTo>
                  <a:lnTo>
                    <a:pt x="67" y="42"/>
                  </a:lnTo>
                  <a:lnTo>
                    <a:pt x="66" y="42"/>
                  </a:lnTo>
                  <a:lnTo>
                    <a:pt x="66" y="42"/>
                  </a:lnTo>
                  <a:lnTo>
                    <a:pt x="65" y="42"/>
                  </a:lnTo>
                  <a:lnTo>
                    <a:pt x="65" y="42"/>
                  </a:lnTo>
                  <a:lnTo>
                    <a:pt x="66" y="42"/>
                  </a:lnTo>
                  <a:lnTo>
                    <a:pt x="66" y="42"/>
                  </a:lnTo>
                  <a:lnTo>
                    <a:pt x="66" y="40"/>
                  </a:lnTo>
                  <a:lnTo>
                    <a:pt x="65" y="42"/>
                  </a:lnTo>
                  <a:lnTo>
                    <a:pt x="65" y="42"/>
                  </a:lnTo>
                  <a:lnTo>
                    <a:pt x="63" y="40"/>
                  </a:lnTo>
                  <a:lnTo>
                    <a:pt x="62" y="39"/>
                  </a:lnTo>
                  <a:lnTo>
                    <a:pt x="61" y="39"/>
                  </a:lnTo>
                  <a:lnTo>
                    <a:pt x="62" y="36"/>
                  </a:lnTo>
                  <a:lnTo>
                    <a:pt x="61" y="38"/>
                  </a:lnTo>
                  <a:lnTo>
                    <a:pt x="59" y="38"/>
                  </a:lnTo>
                  <a:lnTo>
                    <a:pt x="57" y="38"/>
                  </a:lnTo>
                  <a:lnTo>
                    <a:pt x="55" y="35"/>
                  </a:lnTo>
                  <a:lnTo>
                    <a:pt x="55" y="34"/>
                  </a:lnTo>
                  <a:lnTo>
                    <a:pt x="54" y="32"/>
                  </a:lnTo>
                  <a:lnTo>
                    <a:pt x="54" y="32"/>
                  </a:lnTo>
                  <a:lnTo>
                    <a:pt x="53" y="34"/>
                  </a:lnTo>
                  <a:lnTo>
                    <a:pt x="51" y="34"/>
                  </a:lnTo>
                  <a:lnTo>
                    <a:pt x="51" y="34"/>
                  </a:lnTo>
                  <a:lnTo>
                    <a:pt x="51" y="32"/>
                  </a:lnTo>
                  <a:lnTo>
                    <a:pt x="51" y="32"/>
                  </a:lnTo>
                  <a:lnTo>
                    <a:pt x="50" y="34"/>
                  </a:lnTo>
                  <a:lnTo>
                    <a:pt x="50" y="32"/>
                  </a:lnTo>
                  <a:lnTo>
                    <a:pt x="50" y="31"/>
                  </a:lnTo>
                  <a:lnTo>
                    <a:pt x="49" y="31"/>
                  </a:lnTo>
                  <a:lnTo>
                    <a:pt x="49" y="31"/>
                  </a:lnTo>
                  <a:lnTo>
                    <a:pt x="48" y="31"/>
                  </a:lnTo>
                  <a:lnTo>
                    <a:pt x="46" y="30"/>
                  </a:lnTo>
                  <a:lnTo>
                    <a:pt x="46" y="31"/>
                  </a:lnTo>
                  <a:lnTo>
                    <a:pt x="46" y="27"/>
                  </a:lnTo>
                  <a:lnTo>
                    <a:pt x="44" y="29"/>
                  </a:lnTo>
                  <a:lnTo>
                    <a:pt x="42" y="29"/>
                  </a:lnTo>
                  <a:lnTo>
                    <a:pt x="41" y="27"/>
                  </a:lnTo>
                  <a:lnTo>
                    <a:pt x="40" y="26"/>
                  </a:lnTo>
                  <a:lnTo>
                    <a:pt x="41" y="25"/>
                  </a:lnTo>
                  <a:lnTo>
                    <a:pt x="41" y="25"/>
                  </a:lnTo>
                  <a:lnTo>
                    <a:pt x="40" y="25"/>
                  </a:lnTo>
                  <a:lnTo>
                    <a:pt x="40" y="26"/>
                  </a:lnTo>
                  <a:lnTo>
                    <a:pt x="38" y="26"/>
                  </a:lnTo>
                  <a:lnTo>
                    <a:pt x="38" y="26"/>
                  </a:lnTo>
                  <a:lnTo>
                    <a:pt x="37" y="26"/>
                  </a:lnTo>
                  <a:lnTo>
                    <a:pt x="38" y="26"/>
                  </a:lnTo>
                  <a:lnTo>
                    <a:pt x="40" y="23"/>
                  </a:lnTo>
                  <a:lnTo>
                    <a:pt x="41" y="22"/>
                  </a:lnTo>
                  <a:lnTo>
                    <a:pt x="42" y="19"/>
                  </a:lnTo>
                  <a:lnTo>
                    <a:pt x="42" y="18"/>
                  </a:lnTo>
                  <a:lnTo>
                    <a:pt x="41" y="19"/>
                  </a:lnTo>
                  <a:lnTo>
                    <a:pt x="40" y="21"/>
                  </a:lnTo>
                  <a:lnTo>
                    <a:pt x="38" y="22"/>
                  </a:lnTo>
                  <a:lnTo>
                    <a:pt x="37" y="23"/>
                  </a:lnTo>
                  <a:lnTo>
                    <a:pt x="37" y="23"/>
                  </a:lnTo>
                  <a:lnTo>
                    <a:pt x="37" y="23"/>
                  </a:lnTo>
                  <a:lnTo>
                    <a:pt x="37" y="23"/>
                  </a:lnTo>
                  <a:lnTo>
                    <a:pt x="38" y="22"/>
                  </a:lnTo>
                  <a:lnTo>
                    <a:pt x="37" y="22"/>
                  </a:lnTo>
                  <a:lnTo>
                    <a:pt x="37" y="23"/>
                  </a:lnTo>
                  <a:lnTo>
                    <a:pt x="36" y="23"/>
                  </a:lnTo>
                  <a:lnTo>
                    <a:pt x="36" y="25"/>
                  </a:lnTo>
                  <a:lnTo>
                    <a:pt x="36" y="23"/>
                  </a:lnTo>
                  <a:lnTo>
                    <a:pt x="34" y="23"/>
                  </a:lnTo>
                  <a:lnTo>
                    <a:pt x="34" y="25"/>
                  </a:lnTo>
                  <a:lnTo>
                    <a:pt x="33" y="25"/>
                  </a:lnTo>
                  <a:lnTo>
                    <a:pt x="34" y="22"/>
                  </a:lnTo>
                  <a:lnTo>
                    <a:pt x="34" y="22"/>
                  </a:lnTo>
                  <a:lnTo>
                    <a:pt x="33" y="23"/>
                  </a:lnTo>
                  <a:lnTo>
                    <a:pt x="33" y="22"/>
                  </a:lnTo>
                  <a:lnTo>
                    <a:pt x="33" y="22"/>
                  </a:lnTo>
                  <a:lnTo>
                    <a:pt x="33" y="22"/>
                  </a:lnTo>
                  <a:lnTo>
                    <a:pt x="33" y="23"/>
                  </a:lnTo>
                  <a:lnTo>
                    <a:pt x="32" y="23"/>
                  </a:lnTo>
                  <a:lnTo>
                    <a:pt x="33" y="22"/>
                  </a:lnTo>
                  <a:lnTo>
                    <a:pt x="32" y="23"/>
                  </a:lnTo>
                  <a:lnTo>
                    <a:pt x="32" y="22"/>
                  </a:lnTo>
                  <a:lnTo>
                    <a:pt x="32" y="21"/>
                  </a:lnTo>
                  <a:lnTo>
                    <a:pt x="32" y="21"/>
                  </a:lnTo>
                  <a:lnTo>
                    <a:pt x="31" y="21"/>
                  </a:lnTo>
                  <a:lnTo>
                    <a:pt x="32" y="21"/>
                  </a:lnTo>
                  <a:lnTo>
                    <a:pt x="31" y="21"/>
                  </a:lnTo>
                  <a:lnTo>
                    <a:pt x="31" y="22"/>
                  </a:lnTo>
                  <a:lnTo>
                    <a:pt x="31" y="22"/>
                  </a:lnTo>
                  <a:lnTo>
                    <a:pt x="31" y="23"/>
                  </a:lnTo>
                  <a:lnTo>
                    <a:pt x="31" y="22"/>
                  </a:lnTo>
                  <a:lnTo>
                    <a:pt x="29" y="23"/>
                  </a:lnTo>
                  <a:lnTo>
                    <a:pt x="29" y="23"/>
                  </a:lnTo>
                  <a:lnTo>
                    <a:pt x="29" y="22"/>
                  </a:lnTo>
                  <a:lnTo>
                    <a:pt x="29" y="22"/>
                  </a:lnTo>
                  <a:lnTo>
                    <a:pt x="29" y="22"/>
                  </a:lnTo>
                  <a:lnTo>
                    <a:pt x="28" y="22"/>
                  </a:lnTo>
                  <a:lnTo>
                    <a:pt x="28" y="21"/>
                  </a:lnTo>
                  <a:lnTo>
                    <a:pt x="28" y="19"/>
                  </a:lnTo>
                  <a:lnTo>
                    <a:pt x="29" y="19"/>
                  </a:lnTo>
                  <a:lnTo>
                    <a:pt x="28" y="21"/>
                  </a:lnTo>
                  <a:lnTo>
                    <a:pt x="28" y="21"/>
                  </a:lnTo>
                  <a:lnTo>
                    <a:pt x="28" y="21"/>
                  </a:lnTo>
                  <a:lnTo>
                    <a:pt x="28" y="21"/>
                  </a:lnTo>
                  <a:lnTo>
                    <a:pt x="27" y="21"/>
                  </a:lnTo>
                  <a:lnTo>
                    <a:pt x="27" y="22"/>
                  </a:lnTo>
                  <a:lnTo>
                    <a:pt x="27" y="21"/>
                  </a:lnTo>
                  <a:lnTo>
                    <a:pt x="28" y="21"/>
                  </a:lnTo>
                  <a:lnTo>
                    <a:pt x="28" y="19"/>
                  </a:lnTo>
                  <a:lnTo>
                    <a:pt x="28" y="18"/>
                  </a:lnTo>
                  <a:lnTo>
                    <a:pt x="27" y="19"/>
                  </a:lnTo>
                  <a:lnTo>
                    <a:pt x="25" y="21"/>
                  </a:lnTo>
                  <a:lnTo>
                    <a:pt x="25" y="21"/>
                  </a:lnTo>
                  <a:lnTo>
                    <a:pt x="25" y="21"/>
                  </a:lnTo>
                  <a:lnTo>
                    <a:pt x="25" y="18"/>
                  </a:lnTo>
                  <a:lnTo>
                    <a:pt x="25" y="15"/>
                  </a:lnTo>
                  <a:lnTo>
                    <a:pt x="27" y="14"/>
                  </a:lnTo>
                  <a:lnTo>
                    <a:pt x="27" y="14"/>
                  </a:lnTo>
                  <a:lnTo>
                    <a:pt x="25" y="15"/>
                  </a:lnTo>
                  <a:lnTo>
                    <a:pt x="24" y="17"/>
                  </a:lnTo>
                  <a:lnTo>
                    <a:pt x="24" y="18"/>
                  </a:lnTo>
                  <a:lnTo>
                    <a:pt x="23" y="19"/>
                  </a:lnTo>
                  <a:lnTo>
                    <a:pt x="24" y="15"/>
                  </a:lnTo>
                  <a:lnTo>
                    <a:pt x="23" y="15"/>
                  </a:lnTo>
                  <a:lnTo>
                    <a:pt x="23" y="17"/>
                  </a:lnTo>
                  <a:lnTo>
                    <a:pt x="21" y="18"/>
                  </a:lnTo>
                  <a:lnTo>
                    <a:pt x="21" y="18"/>
                  </a:lnTo>
                  <a:lnTo>
                    <a:pt x="20" y="18"/>
                  </a:lnTo>
                  <a:lnTo>
                    <a:pt x="21" y="18"/>
                  </a:lnTo>
                  <a:lnTo>
                    <a:pt x="21" y="17"/>
                  </a:lnTo>
                  <a:lnTo>
                    <a:pt x="23" y="15"/>
                  </a:lnTo>
                  <a:lnTo>
                    <a:pt x="23" y="14"/>
                  </a:lnTo>
                  <a:lnTo>
                    <a:pt x="23" y="14"/>
                  </a:lnTo>
                  <a:lnTo>
                    <a:pt x="21" y="14"/>
                  </a:lnTo>
                  <a:lnTo>
                    <a:pt x="20" y="17"/>
                  </a:lnTo>
                  <a:lnTo>
                    <a:pt x="19" y="18"/>
                  </a:lnTo>
                  <a:lnTo>
                    <a:pt x="19" y="18"/>
                  </a:lnTo>
                  <a:lnTo>
                    <a:pt x="19" y="18"/>
                  </a:lnTo>
                  <a:lnTo>
                    <a:pt x="19" y="18"/>
                  </a:lnTo>
                  <a:lnTo>
                    <a:pt x="17" y="18"/>
                  </a:lnTo>
                  <a:lnTo>
                    <a:pt x="19" y="18"/>
                  </a:lnTo>
                  <a:lnTo>
                    <a:pt x="19" y="17"/>
                  </a:lnTo>
                  <a:lnTo>
                    <a:pt x="20" y="15"/>
                  </a:lnTo>
                  <a:lnTo>
                    <a:pt x="19" y="15"/>
                  </a:lnTo>
                  <a:lnTo>
                    <a:pt x="19" y="15"/>
                  </a:lnTo>
                  <a:lnTo>
                    <a:pt x="19" y="14"/>
                  </a:lnTo>
                  <a:lnTo>
                    <a:pt x="19" y="13"/>
                  </a:lnTo>
                  <a:lnTo>
                    <a:pt x="19" y="14"/>
                  </a:lnTo>
                  <a:lnTo>
                    <a:pt x="17" y="14"/>
                  </a:lnTo>
                  <a:lnTo>
                    <a:pt x="16" y="15"/>
                  </a:lnTo>
                  <a:lnTo>
                    <a:pt x="15" y="15"/>
                  </a:lnTo>
                  <a:lnTo>
                    <a:pt x="16" y="14"/>
                  </a:lnTo>
                  <a:lnTo>
                    <a:pt x="16" y="14"/>
                  </a:lnTo>
                  <a:lnTo>
                    <a:pt x="16" y="14"/>
                  </a:lnTo>
                  <a:lnTo>
                    <a:pt x="17" y="13"/>
                  </a:lnTo>
                  <a:lnTo>
                    <a:pt x="19" y="11"/>
                  </a:lnTo>
                  <a:lnTo>
                    <a:pt x="19" y="10"/>
                  </a:lnTo>
                  <a:lnTo>
                    <a:pt x="17" y="11"/>
                  </a:lnTo>
                  <a:lnTo>
                    <a:pt x="17" y="11"/>
                  </a:lnTo>
                  <a:lnTo>
                    <a:pt x="16" y="13"/>
                  </a:lnTo>
                  <a:lnTo>
                    <a:pt x="16" y="13"/>
                  </a:lnTo>
                  <a:lnTo>
                    <a:pt x="15" y="11"/>
                  </a:lnTo>
                  <a:lnTo>
                    <a:pt x="15" y="10"/>
                  </a:lnTo>
                  <a:lnTo>
                    <a:pt x="13" y="9"/>
                  </a:lnTo>
                  <a:lnTo>
                    <a:pt x="12" y="10"/>
                  </a:lnTo>
                  <a:lnTo>
                    <a:pt x="13" y="10"/>
                  </a:lnTo>
                  <a:lnTo>
                    <a:pt x="13" y="8"/>
                  </a:lnTo>
                  <a:lnTo>
                    <a:pt x="13" y="8"/>
                  </a:lnTo>
                  <a:lnTo>
                    <a:pt x="11" y="8"/>
                  </a:lnTo>
                  <a:lnTo>
                    <a:pt x="10" y="8"/>
                  </a:lnTo>
                  <a:lnTo>
                    <a:pt x="7" y="8"/>
                  </a:lnTo>
                  <a:lnTo>
                    <a:pt x="7" y="6"/>
                  </a:lnTo>
                  <a:lnTo>
                    <a:pt x="7" y="5"/>
                  </a:lnTo>
                  <a:lnTo>
                    <a:pt x="7" y="5"/>
                  </a:lnTo>
                  <a:lnTo>
                    <a:pt x="6" y="5"/>
                  </a:lnTo>
                  <a:lnTo>
                    <a:pt x="6" y="5"/>
                  </a:lnTo>
                  <a:lnTo>
                    <a:pt x="4" y="6"/>
                  </a:lnTo>
                  <a:lnTo>
                    <a:pt x="6" y="5"/>
                  </a:lnTo>
                  <a:lnTo>
                    <a:pt x="6" y="4"/>
                  </a:lnTo>
                  <a:lnTo>
                    <a:pt x="6" y="2"/>
                  </a:lnTo>
                  <a:lnTo>
                    <a:pt x="4" y="2"/>
                  </a:lnTo>
                  <a:lnTo>
                    <a:pt x="3" y="2"/>
                  </a:lnTo>
                  <a:lnTo>
                    <a:pt x="2" y="2"/>
                  </a:lnTo>
                  <a:lnTo>
                    <a:pt x="0" y="2"/>
                  </a:lnTo>
                  <a:lnTo>
                    <a:pt x="0" y="2"/>
                  </a:lnTo>
                  <a:lnTo>
                    <a:pt x="3" y="0"/>
                  </a:lnTo>
                  <a:lnTo>
                    <a:pt x="3" y="0"/>
                  </a:lnTo>
                  <a:lnTo>
                    <a:pt x="3" y="1"/>
                  </a:lnTo>
                  <a:lnTo>
                    <a:pt x="3" y="2"/>
                  </a:lnTo>
                  <a:lnTo>
                    <a:pt x="3" y="2"/>
                  </a:lnTo>
                  <a:lnTo>
                    <a:pt x="3" y="2"/>
                  </a:lnTo>
                  <a:lnTo>
                    <a:pt x="3" y="2"/>
                  </a:lnTo>
                  <a:lnTo>
                    <a:pt x="3" y="1"/>
                  </a:lnTo>
                  <a:lnTo>
                    <a:pt x="3" y="0"/>
                  </a:lnTo>
                  <a:lnTo>
                    <a:pt x="3" y="0"/>
                  </a:lnTo>
                  <a:lnTo>
                    <a:pt x="4" y="0"/>
                  </a:lnTo>
                  <a:close/>
                </a:path>
              </a:pathLst>
            </a:custGeom>
            <a:solidFill>
              <a:srgbClr val="FF9B1D"/>
            </a:solidFill>
            <a:ln w="0">
              <a:solidFill>
                <a:srgbClr val="FF9B1D"/>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357"/>
            <p:cNvSpPr>
              <a:spLocks/>
            </p:cNvSpPr>
            <p:nvPr/>
          </p:nvSpPr>
          <p:spPr bwMode="auto">
            <a:xfrm>
              <a:off x="8674805" y="240123"/>
              <a:ext cx="265818" cy="437818"/>
            </a:xfrm>
            <a:custGeom>
              <a:avLst/>
              <a:gdLst>
                <a:gd name="T0" fmla="*/ 2 w 102"/>
                <a:gd name="T1" fmla="*/ 3 h 168"/>
                <a:gd name="T2" fmla="*/ 5 w 102"/>
                <a:gd name="T3" fmla="*/ 1 h 168"/>
                <a:gd name="T4" fmla="*/ 5 w 102"/>
                <a:gd name="T5" fmla="*/ 5 h 168"/>
                <a:gd name="T6" fmla="*/ 17 w 102"/>
                <a:gd name="T7" fmla="*/ 11 h 168"/>
                <a:gd name="T8" fmla="*/ 21 w 102"/>
                <a:gd name="T9" fmla="*/ 16 h 168"/>
                <a:gd name="T10" fmla="*/ 27 w 102"/>
                <a:gd name="T11" fmla="*/ 22 h 168"/>
                <a:gd name="T12" fmla="*/ 39 w 102"/>
                <a:gd name="T13" fmla="*/ 37 h 168"/>
                <a:gd name="T14" fmla="*/ 49 w 102"/>
                <a:gd name="T15" fmla="*/ 50 h 168"/>
                <a:gd name="T16" fmla="*/ 63 w 102"/>
                <a:gd name="T17" fmla="*/ 76 h 168"/>
                <a:gd name="T18" fmla="*/ 66 w 102"/>
                <a:gd name="T19" fmla="*/ 85 h 168"/>
                <a:gd name="T20" fmla="*/ 78 w 102"/>
                <a:gd name="T21" fmla="*/ 101 h 168"/>
                <a:gd name="T22" fmla="*/ 90 w 102"/>
                <a:gd name="T23" fmla="*/ 132 h 168"/>
                <a:gd name="T24" fmla="*/ 97 w 102"/>
                <a:gd name="T25" fmla="*/ 149 h 168"/>
                <a:gd name="T26" fmla="*/ 98 w 102"/>
                <a:gd name="T27" fmla="*/ 168 h 168"/>
                <a:gd name="T28" fmla="*/ 89 w 102"/>
                <a:gd name="T29" fmla="*/ 149 h 168"/>
                <a:gd name="T30" fmla="*/ 85 w 102"/>
                <a:gd name="T31" fmla="*/ 145 h 168"/>
                <a:gd name="T32" fmla="*/ 80 w 102"/>
                <a:gd name="T33" fmla="*/ 136 h 168"/>
                <a:gd name="T34" fmla="*/ 77 w 102"/>
                <a:gd name="T35" fmla="*/ 131 h 168"/>
                <a:gd name="T36" fmla="*/ 73 w 102"/>
                <a:gd name="T37" fmla="*/ 118 h 168"/>
                <a:gd name="T38" fmla="*/ 68 w 102"/>
                <a:gd name="T39" fmla="*/ 107 h 168"/>
                <a:gd name="T40" fmla="*/ 66 w 102"/>
                <a:gd name="T41" fmla="*/ 105 h 168"/>
                <a:gd name="T42" fmla="*/ 63 w 102"/>
                <a:gd name="T43" fmla="*/ 101 h 168"/>
                <a:gd name="T44" fmla="*/ 61 w 102"/>
                <a:gd name="T45" fmla="*/ 98 h 168"/>
                <a:gd name="T46" fmla="*/ 57 w 102"/>
                <a:gd name="T47" fmla="*/ 94 h 168"/>
                <a:gd name="T48" fmla="*/ 55 w 102"/>
                <a:gd name="T49" fmla="*/ 88 h 168"/>
                <a:gd name="T50" fmla="*/ 53 w 102"/>
                <a:gd name="T51" fmla="*/ 86 h 168"/>
                <a:gd name="T52" fmla="*/ 51 w 102"/>
                <a:gd name="T53" fmla="*/ 81 h 168"/>
                <a:gd name="T54" fmla="*/ 48 w 102"/>
                <a:gd name="T55" fmla="*/ 76 h 168"/>
                <a:gd name="T56" fmla="*/ 48 w 102"/>
                <a:gd name="T57" fmla="*/ 75 h 168"/>
                <a:gd name="T58" fmla="*/ 44 w 102"/>
                <a:gd name="T59" fmla="*/ 69 h 168"/>
                <a:gd name="T60" fmla="*/ 44 w 102"/>
                <a:gd name="T61" fmla="*/ 65 h 168"/>
                <a:gd name="T62" fmla="*/ 42 w 102"/>
                <a:gd name="T63" fmla="*/ 64 h 168"/>
                <a:gd name="T64" fmla="*/ 42 w 102"/>
                <a:gd name="T65" fmla="*/ 63 h 168"/>
                <a:gd name="T66" fmla="*/ 42 w 102"/>
                <a:gd name="T67" fmla="*/ 62 h 168"/>
                <a:gd name="T68" fmla="*/ 38 w 102"/>
                <a:gd name="T69" fmla="*/ 59 h 168"/>
                <a:gd name="T70" fmla="*/ 34 w 102"/>
                <a:gd name="T71" fmla="*/ 50 h 168"/>
                <a:gd name="T72" fmla="*/ 31 w 102"/>
                <a:gd name="T73" fmla="*/ 47 h 168"/>
                <a:gd name="T74" fmla="*/ 30 w 102"/>
                <a:gd name="T75" fmla="*/ 43 h 168"/>
                <a:gd name="T76" fmla="*/ 25 w 102"/>
                <a:gd name="T77" fmla="*/ 38 h 168"/>
                <a:gd name="T78" fmla="*/ 25 w 102"/>
                <a:gd name="T79" fmla="*/ 37 h 168"/>
                <a:gd name="T80" fmla="*/ 23 w 102"/>
                <a:gd name="T81" fmla="*/ 35 h 168"/>
                <a:gd name="T82" fmla="*/ 22 w 102"/>
                <a:gd name="T83" fmla="*/ 35 h 168"/>
                <a:gd name="T84" fmla="*/ 21 w 102"/>
                <a:gd name="T85" fmla="*/ 34 h 168"/>
                <a:gd name="T86" fmla="*/ 19 w 102"/>
                <a:gd name="T87" fmla="*/ 33 h 168"/>
                <a:gd name="T88" fmla="*/ 17 w 102"/>
                <a:gd name="T89" fmla="*/ 31 h 168"/>
                <a:gd name="T90" fmla="*/ 15 w 102"/>
                <a:gd name="T91" fmla="*/ 30 h 168"/>
                <a:gd name="T92" fmla="*/ 14 w 102"/>
                <a:gd name="T93" fmla="*/ 30 h 168"/>
                <a:gd name="T94" fmla="*/ 13 w 102"/>
                <a:gd name="T95" fmla="*/ 29 h 168"/>
                <a:gd name="T96" fmla="*/ 14 w 102"/>
                <a:gd name="T97" fmla="*/ 25 h 168"/>
                <a:gd name="T98" fmla="*/ 11 w 102"/>
                <a:gd name="T99" fmla="*/ 25 h 168"/>
                <a:gd name="T100" fmla="*/ 13 w 102"/>
                <a:gd name="T101" fmla="*/ 21 h 168"/>
                <a:gd name="T102" fmla="*/ 8 w 102"/>
                <a:gd name="T103" fmla="*/ 24 h 168"/>
                <a:gd name="T104" fmla="*/ 10 w 102"/>
                <a:gd name="T105" fmla="*/ 20 h 168"/>
                <a:gd name="T106" fmla="*/ 8 w 102"/>
                <a:gd name="T107" fmla="*/ 20 h 168"/>
                <a:gd name="T108" fmla="*/ 9 w 102"/>
                <a:gd name="T109" fmla="*/ 16 h 168"/>
                <a:gd name="T110" fmla="*/ 8 w 102"/>
                <a:gd name="T111" fmla="*/ 12 h 168"/>
                <a:gd name="T112" fmla="*/ 4 w 102"/>
                <a:gd name="T113" fmla="*/ 7 h 168"/>
                <a:gd name="T114" fmla="*/ 2 w 102"/>
                <a:gd name="T115" fmla="*/ 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68">
                  <a:moveTo>
                    <a:pt x="4" y="0"/>
                  </a:moveTo>
                  <a:lnTo>
                    <a:pt x="2" y="0"/>
                  </a:lnTo>
                  <a:lnTo>
                    <a:pt x="2" y="1"/>
                  </a:lnTo>
                  <a:lnTo>
                    <a:pt x="2" y="3"/>
                  </a:lnTo>
                  <a:lnTo>
                    <a:pt x="1" y="3"/>
                  </a:lnTo>
                  <a:lnTo>
                    <a:pt x="1" y="3"/>
                  </a:lnTo>
                  <a:lnTo>
                    <a:pt x="2" y="3"/>
                  </a:lnTo>
                  <a:lnTo>
                    <a:pt x="2" y="1"/>
                  </a:lnTo>
                  <a:lnTo>
                    <a:pt x="4" y="1"/>
                  </a:lnTo>
                  <a:lnTo>
                    <a:pt x="4" y="1"/>
                  </a:lnTo>
                  <a:lnTo>
                    <a:pt x="5" y="1"/>
                  </a:lnTo>
                  <a:lnTo>
                    <a:pt x="5" y="1"/>
                  </a:lnTo>
                  <a:lnTo>
                    <a:pt x="4" y="3"/>
                  </a:lnTo>
                  <a:lnTo>
                    <a:pt x="5" y="1"/>
                  </a:lnTo>
                  <a:lnTo>
                    <a:pt x="6" y="3"/>
                  </a:lnTo>
                  <a:lnTo>
                    <a:pt x="8" y="3"/>
                  </a:lnTo>
                  <a:lnTo>
                    <a:pt x="8" y="3"/>
                  </a:lnTo>
                  <a:lnTo>
                    <a:pt x="6" y="4"/>
                  </a:lnTo>
                  <a:lnTo>
                    <a:pt x="5" y="5"/>
                  </a:lnTo>
                  <a:lnTo>
                    <a:pt x="5" y="5"/>
                  </a:lnTo>
                  <a:lnTo>
                    <a:pt x="5" y="5"/>
                  </a:lnTo>
                  <a:lnTo>
                    <a:pt x="8" y="4"/>
                  </a:lnTo>
                  <a:lnTo>
                    <a:pt x="9" y="4"/>
                  </a:lnTo>
                  <a:lnTo>
                    <a:pt x="10" y="5"/>
                  </a:lnTo>
                  <a:lnTo>
                    <a:pt x="11" y="8"/>
                  </a:lnTo>
                  <a:lnTo>
                    <a:pt x="13" y="8"/>
                  </a:lnTo>
                  <a:lnTo>
                    <a:pt x="14" y="9"/>
                  </a:lnTo>
                  <a:lnTo>
                    <a:pt x="17" y="11"/>
                  </a:lnTo>
                  <a:lnTo>
                    <a:pt x="18" y="13"/>
                  </a:lnTo>
                  <a:lnTo>
                    <a:pt x="21" y="14"/>
                  </a:lnTo>
                  <a:lnTo>
                    <a:pt x="21" y="16"/>
                  </a:lnTo>
                  <a:lnTo>
                    <a:pt x="21" y="16"/>
                  </a:lnTo>
                  <a:lnTo>
                    <a:pt x="19" y="17"/>
                  </a:lnTo>
                  <a:lnTo>
                    <a:pt x="19" y="17"/>
                  </a:lnTo>
                  <a:lnTo>
                    <a:pt x="21" y="16"/>
                  </a:lnTo>
                  <a:lnTo>
                    <a:pt x="22" y="16"/>
                  </a:lnTo>
                  <a:lnTo>
                    <a:pt x="23" y="17"/>
                  </a:lnTo>
                  <a:lnTo>
                    <a:pt x="25" y="18"/>
                  </a:lnTo>
                  <a:lnTo>
                    <a:pt x="25" y="21"/>
                  </a:lnTo>
                  <a:lnTo>
                    <a:pt x="26" y="22"/>
                  </a:lnTo>
                  <a:lnTo>
                    <a:pt x="26" y="22"/>
                  </a:lnTo>
                  <a:lnTo>
                    <a:pt x="27" y="22"/>
                  </a:lnTo>
                  <a:lnTo>
                    <a:pt x="30" y="24"/>
                  </a:lnTo>
                  <a:lnTo>
                    <a:pt x="32" y="26"/>
                  </a:lnTo>
                  <a:lnTo>
                    <a:pt x="35" y="29"/>
                  </a:lnTo>
                  <a:lnTo>
                    <a:pt x="36" y="31"/>
                  </a:lnTo>
                  <a:lnTo>
                    <a:pt x="39" y="34"/>
                  </a:lnTo>
                  <a:lnTo>
                    <a:pt x="40" y="35"/>
                  </a:lnTo>
                  <a:lnTo>
                    <a:pt x="39" y="37"/>
                  </a:lnTo>
                  <a:lnTo>
                    <a:pt x="39" y="37"/>
                  </a:lnTo>
                  <a:lnTo>
                    <a:pt x="40" y="38"/>
                  </a:lnTo>
                  <a:lnTo>
                    <a:pt x="42" y="41"/>
                  </a:lnTo>
                  <a:lnTo>
                    <a:pt x="44" y="43"/>
                  </a:lnTo>
                  <a:lnTo>
                    <a:pt x="46" y="46"/>
                  </a:lnTo>
                  <a:lnTo>
                    <a:pt x="48" y="48"/>
                  </a:lnTo>
                  <a:lnTo>
                    <a:pt x="49" y="50"/>
                  </a:lnTo>
                  <a:lnTo>
                    <a:pt x="49" y="51"/>
                  </a:lnTo>
                  <a:lnTo>
                    <a:pt x="52" y="54"/>
                  </a:lnTo>
                  <a:lnTo>
                    <a:pt x="56" y="59"/>
                  </a:lnTo>
                  <a:lnTo>
                    <a:pt x="60" y="67"/>
                  </a:lnTo>
                  <a:lnTo>
                    <a:pt x="61" y="72"/>
                  </a:lnTo>
                  <a:lnTo>
                    <a:pt x="61" y="76"/>
                  </a:lnTo>
                  <a:lnTo>
                    <a:pt x="63" y="76"/>
                  </a:lnTo>
                  <a:lnTo>
                    <a:pt x="64" y="77"/>
                  </a:lnTo>
                  <a:lnTo>
                    <a:pt x="65" y="79"/>
                  </a:lnTo>
                  <a:lnTo>
                    <a:pt x="66" y="81"/>
                  </a:lnTo>
                  <a:lnTo>
                    <a:pt x="66" y="83"/>
                  </a:lnTo>
                  <a:lnTo>
                    <a:pt x="65" y="84"/>
                  </a:lnTo>
                  <a:lnTo>
                    <a:pt x="66" y="84"/>
                  </a:lnTo>
                  <a:lnTo>
                    <a:pt x="66" y="85"/>
                  </a:lnTo>
                  <a:lnTo>
                    <a:pt x="66" y="86"/>
                  </a:lnTo>
                  <a:lnTo>
                    <a:pt x="65" y="86"/>
                  </a:lnTo>
                  <a:lnTo>
                    <a:pt x="68" y="86"/>
                  </a:lnTo>
                  <a:lnTo>
                    <a:pt x="66" y="88"/>
                  </a:lnTo>
                  <a:lnTo>
                    <a:pt x="66" y="89"/>
                  </a:lnTo>
                  <a:lnTo>
                    <a:pt x="73" y="93"/>
                  </a:lnTo>
                  <a:lnTo>
                    <a:pt x="78" y="101"/>
                  </a:lnTo>
                  <a:lnTo>
                    <a:pt x="83" y="111"/>
                  </a:lnTo>
                  <a:lnTo>
                    <a:pt x="86" y="120"/>
                  </a:lnTo>
                  <a:lnTo>
                    <a:pt x="86" y="127"/>
                  </a:lnTo>
                  <a:lnTo>
                    <a:pt x="87" y="127"/>
                  </a:lnTo>
                  <a:lnTo>
                    <a:pt x="89" y="128"/>
                  </a:lnTo>
                  <a:lnTo>
                    <a:pt x="90" y="130"/>
                  </a:lnTo>
                  <a:lnTo>
                    <a:pt x="90" y="132"/>
                  </a:lnTo>
                  <a:lnTo>
                    <a:pt x="90" y="134"/>
                  </a:lnTo>
                  <a:lnTo>
                    <a:pt x="90" y="135"/>
                  </a:lnTo>
                  <a:lnTo>
                    <a:pt x="93" y="135"/>
                  </a:lnTo>
                  <a:lnTo>
                    <a:pt x="94" y="137"/>
                  </a:lnTo>
                  <a:lnTo>
                    <a:pt x="95" y="141"/>
                  </a:lnTo>
                  <a:lnTo>
                    <a:pt x="95" y="145"/>
                  </a:lnTo>
                  <a:lnTo>
                    <a:pt x="97" y="149"/>
                  </a:lnTo>
                  <a:lnTo>
                    <a:pt x="98" y="152"/>
                  </a:lnTo>
                  <a:lnTo>
                    <a:pt x="99" y="156"/>
                  </a:lnTo>
                  <a:lnTo>
                    <a:pt x="99" y="158"/>
                  </a:lnTo>
                  <a:lnTo>
                    <a:pt x="99" y="162"/>
                  </a:lnTo>
                  <a:lnTo>
                    <a:pt x="100" y="165"/>
                  </a:lnTo>
                  <a:lnTo>
                    <a:pt x="102" y="168"/>
                  </a:lnTo>
                  <a:lnTo>
                    <a:pt x="98" y="168"/>
                  </a:lnTo>
                  <a:lnTo>
                    <a:pt x="95" y="166"/>
                  </a:lnTo>
                  <a:lnTo>
                    <a:pt x="93" y="164"/>
                  </a:lnTo>
                  <a:lnTo>
                    <a:pt x="90" y="161"/>
                  </a:lnTo>
                  <a:lnTo>
                    <a:pt x="89" y="157"/>
                  </a:lnTo>
                  <a:lnTo>
                    <a:pt x="89" y="153"/>
                  </a:lnTo>
                  <a:lnTo>
                    <a:pt x="90" y="151"/>
                  </a:lnTo>
                  <a:lnTo>
                    <a:pt x="89" y="149"/>
                  </a:lnTo>
                  <a:lnTo>
                    <a:pt x="89" y="149"/>
                  </a:lnTo>
                  <a:lnTo>
                    <a:pt x="89" y="149"/>
                  </a:lnTo>
                  <a:lnTo>
                    <a:pt x="89" y="149"/>
                  </a:lnTo>
                  <a:lnTo>
                    <a:pt x="89" y="148"/>
                  </a:lnTo>
                  <a:lnTo>
                    <a:pt x="89" y="148"/>
                  </a:lnTo>
                  <a:lnTo>
                    <a:pt x="87" y="147"/>
                  </a:lnTo>
                  <a:lnTo>
                    <a:pt x="85" y="145"/>
                  </a:lnTo>
                  <a:lnTo>
                    <a:pt x="83" y="143"/>
                  </a:lnTo>
                  <a:lnTo>
                    <a:pt x="82" y="141"/>
                  </a:lnTo>
                  <a:lnTo>
                    <a:pt x="82" y="139"/>
                  </a:lnTo>
                  <a:lnTo>
                    <a:pt x="82" y="137"/>
                  </a:lnTo>
                  <a:lnTo>
                    <a:pt x="81" y="137"/>
                  </a:lnTo>
                  <a:lnTo>
                    <a:pt x="80" y="137"/>
                  </a:lnTo>
                  <a:lnTo>
                    <a:pt x="80" y="136"/>
                  </a:lnTo>
                  <a:lnTo>
                    <a:pt x="78" y="135"/>
                  </a:lnTo>
                  <a:lnTo>
                    <a:pt x="78" y="135"/>
                  </a:lnTo>
                  <a:lnTo>
                    <a:pt x="78" y="135"/>
                  </a:lnTo>
                  <a:lnTo>
                    <a:pt x="78" y="134"/>
                  </a:lnTo>
                  <a:lnTo>
                    <a:pt x="78" y="132"/>
                  </a:lnTo>
                  <a:lnTo>
                    <a:pt x="77" y="131"/>
                  </a:lnTo>
                  <a:lnTo>
                    <a:pt x="77" y="131"/>
                  </a:lnTo>
                  <a:lnTo>
                    <a:pt x="80" y="131"/>
                  </a:lnTo>
                  <a:lnTo>
                    <a:pt x="77" y="128"/>
                  </a:lnTo>
                  <a:lnTo>
                    <a:pt x="76" y="124"/>
                  </a:lnTo>
                  <a:lnTo>
                    <a:pt x="74" y="122"/>
                  </a:lnTo>
                  <a:lnTo>
                    <a:pt x="74" y="119"/>
                  </a:lnTo>
                  <a:lnTo>
                    <a:pt x="74" y="118"/>
                  </a:lnTo>
                  <a:lnTo>
                    <a:pt x="73" y="118"/>
                  </a:lnTo>
                  <a:lnTo>
                    <a:pt x="72" y="117"/>
                  </a:lnTo>
                  <a:lnTo>
                    <a:pt x="72" y="114"/>
                  </a:lnTo>
                  <a:lnTo>
                    <a:pt x="72" y="113"/>
                  </a:lnTo>
                  <a:lnTo>
                    <a:pt x="70" y="110"/>
                  </a:lnTo>
                  <a:lnTo>
                    <a:pt x="70" y="109"/>
                  </a:lnTo>
                  <a:lnTo>
                    <a:pt x="66" y="109"/>
                  </a:lnTo>
                  <a:lnTo>
                    <a:pt x="68" y="107"/>
                  </a:lnTo>
                  <a:lnTo>
                    <a:pt x="66" y="107"/>
                  </a:lnTo>
                  <a:lnTo>
                    <a:pt x="68" y="106"/>
                  </a:lnTo>
                  <a:lnTo>
                    <a:pt x="69" y="106"/>
                  </a:lnTo>
                  <a:lnTo>
                    <a:pt x="70" y="105"/>
                  </a:lnTo>
                  <a:lnTo>
                    <a:pt x="69" y="105"/>
                  </a:lnTo>
                  <a:lnTo>
                    <a:pt x="68" y="105"/>
                  </a:lnTo>
                  <a:lnTo>
                    <a:pt x="66" y="105"/>
                  </a:lnTo>
                  <a:lnTo>
                    <a:pt x="65" y="103"/>
                  </a:lnTo>
                  <a:lnTo>
                    <a:pt x="68" y="102"/>
                  </a:lnTo>
                  <a:lnTo>
                    <a:pt x="64" y="102"/>
                  </a:lnTo>
                  <a:lnTo>
                    <a:pt x="64" y="102"/>
                  </a:lnTo>
                  <a:lnTo>
                    <a:pt x="63" y="102"/>
                  </a:lnTo>
                  <a:lnTo>
                    <a:pt x="63" y="101"/>
                  </a:lnTo>
                  <a:lnTo>
                    <a:pt x="63" y="101"/>
                  </a:lnTo>
                  <a:lnTo>
                    <a:pt x="64" y="101"/>
                  </a:lnTo>
                  <a:lnTo>
                    <a:pt x="64" y="101"/>
                  </a:lnTo>
                  <a:lnTo>
                    <a:pt x="65" y="100"/>
                  </a:lnTo>
                  <a:lnTo>
                    <a:pt x="64" y="100"/>
                  </a:lnTo>
                  <a:lnTo>
                    <a:pt x="63" y="98"/>
                  </a:lnTo>
                  <a:lnTo>
                    <a:pt x="63" y="100"/>
                  </a:lnTo>
                  <a:lnTo>
                    <a:pt x="61" y="98"/>
                  </a:lnTo>
                  <a:lnTo>
                    <a:pt x="61" y="98"/>
                  </a:lnTo>
                  <a:lnTo>
                    <a:pt x="61" y="98"/>
                  </a:lnTo>
                  <a:lnTo>
                    <a:pt x="59" y="97"/>
                  </a:lnTo>
                  <a:lnTo>
                    <a:pt x="60" y="96"/>
                  </a:lnTo>
                  <a:lnTo>
                    <a:pt x="60" y="96"/>
                  </a:lnTo>
                  <a:lnTo>
                    <a:pt x="59" y="94"/>
                  </a:lnTo>
                  <a:lnTo>
                    <a:pt x="57" y="94"/>
                  </a:lnTo>
                  <a:lnTo>
                    <a:pt x="56" y="93"/>
                  </a:lnTo>
                  <a:lnTo>
                    <a:pt x="55" y="90"/>
                  </a:lnTo>
                  <a:lnTo>
                    <a:pt x="53" y="89"/>
                  </a:lnTo>
                  <a:lnTo>
                    <a:pt x="55" y="89"/>
                  </a:lnTo>
                  <a:lnTo>
                    <a:pt x="55" y="88"/>
                  </a:lnTo>
                  <a:lnTo>
                    <a:pt x="55" y="88"/>
                  </a:lnTo>
                  <a:lnTo>
                    <a:pt x="55" y="88"/>
                  </a:lnTo>
                  <a:lnTo>
                    <a:pt x="55" y="88"/>
                  </a:lnTo>
                  <a:lnTo>
                    <a:pt x="55" y="86"/>
                  </a:lnTo>
                  <a:lnTo>
                    <a:pt x="56" y="86"/>
                  </a:lnTo>
                  <a:lnTo>
                    <a:pt x="56" y="86"/>
                  </a:lnTo>
                  <a:lnTo>
                    <a:pt x="55" y="86"/>
                  </a:lnTo>
                  <a:lnTo>
                    <a:pt x="53" y="86"/>
                  </a:lnTo>
                  <a:lnTo>
                    <a:pt x="53" y="86"/>
                  </a:lnTo>
                  <a:lnTo>
                    <a:pt x="53" y="85"/>
                  </a:lnTo>
                  <a:lnTo>
                    <a:pt x="53" y="85"/>
                  </a:lnTo>
                  <a:lnTo>
                    <a:pt x="55" y="84"/>
                  </a:lnTo>
                  <a:lnTo>
                    <a:pt x="55" y="84"/>
                  </a:lnTo>
                  <a:lnTo>
                    <a:pt x="53" y="83"/>
                  </a:lnTo>
                  <a:lnTo>
                    <a:pt x="52" y="83"/>
                  </a:lnTo>
                  <a:lnTo>
                    <a:pt x="51" y="81"/>
                  </a:lnTo>
                  <a:lnTo>
                    <a:pt x="51" y="81"/>
                  </a:lnTo>
                  <a:lnTo>
                    <a:pt x="51" y="80"/>
                  </a:lnTo>
                  <a:lnTo>
                    <a:pt x="52" y="77"/>
                  </a:lnTo>
                  <a:lnTo>
                    <a:pt x="49" y="77"/>
                  </a:lnTo>
                  <a:lnTo>
                    <a:pt x="48" y="77"/>
                  </a:lnTo>
                  <a:lnTo>
                    <a:pt x="48" y="77"/>
                  </a:lnTo>
                  <a:lnTo>
                    <a:pt x="48" y="76"/>
                  </a:lnTo>
                  <a:lnTo>
                    <a:pt x="49" y="76"/>
                  </a:lnTo>
                  <a:lnTo>
                    <a:pt x="51" y="75"/>
                  </a:lnTo>
                  <a:lnTo>
                    <a:pt x="51" y="75"/>
                  </a:lnTo>
                  <a:lnTo>
                    <a:pt x="49" y="75"/>
                  </a:lnTo>
                  <a:lnTo>
                    <a:pt x="48" y="75"/>
                  </a:lnTo>
                  <a:lnTo>
                    <a:pt x="47" y="75"/>
                  </a:lnTo>
                  <a:lnTo>
                    <a:pt x="48" y="75"/>
                  </a:lnTo>
                  <a:lnTo>
                    <a:pt x="47" y="73"/>
                  </a:lnTo>
                  <a:lnTo>
                    <a:pt x="46" y="72"/>
                  </a:lnTo>
                  <a:lnTo>
                    <a:pt x="46" y="71"/>
                  </a:lnTo>
                  <a:lnTo>
                    <a:pt x="47" y="69"/>
                  </a:lnTo>
                  <a:lnTo>
                    <a:pt x="46" y="69"/>
                  </a:lnTo>
                  <a:lnTo>
                    <a:pt x="46" y="69"/>
                  </a:lnTo>
                  <a:lnTo>
                    <a:pt x="44" y="69"/>
                  </a:lnTo>
                  <a:lnTo>
                    <a:pt x="46" y="69"/>
                  </a:lnTo>
                  <a:lnTo>
                    <a:pt x="46" y="68"/>
                  </a:lnTo>
                  <a:lnTo>
                    <a:pt x="46" y="68"/>
                  </a:lnTo>
                  <a:lnTo>
                    <a:pt x="44" y="68"/>
                  </a:lnTo>
                  <a:lnTo>
                    <a:pt x="43" y="67"/>
                  </a:lnTo>
                  <a:lnTo>
                    <a:pt x="43" y="67"/>
                  </a:lnTo>
                  <a:lnTo>
                    <a:pt x="44" y="65"/>
                  </a:lnTo>
                  <a:lnTo>
                    <a:pt x="46" y="65"/>
                  </a:lnTo>
                  <a:lnTo>
                    <a:pt x="44" y="64"/>
                  </a:lnTo>
                  <a:lnTo>
                    <a:pt x="44" y="64"/>
                  </a:lnTo>
                  <a:lnTo>
                    <a:pt x="44" y="64"/>
                  </a:lnTo>
                  <a:lnTo>
                    <a:pt x="44" y="64"/>
                  </a:lnTo>
                  <a:lnTo>
                    <a:pt x="43" y="64"/>
                  </a:lnTo>
                  <a:lnTo>
                    <a:pt x="42" y="64"/>
                  </a:lnTo>
                  <a:lnTo>
                    <a:pt x="43" y="64"/>
                  </a:lnTo>
                  <a:lnTo>
                    <a:pt x="42" y="63"/>
                  </a:lnTo>
                  <a:lnTo>
                    <a:pt x="42" y="63"/>
                  </a:lnTo>
                  <a:lnTo>
                    <a:pt x="40" y="63"/>
                  </a:lnTo>
                  <a:lnTo>
                    <a:pt x="42" y="63"/>
                  </a:lnTo>
                  <a:lnTo>
                    <a:pt x="42" y="63"/>
                  </a:lnTo>
                  <a:lnTo>
                    <a:pt x="42" y="63"/>
                  </a:lnTo>
                  <a:lnTo>
                    <a:pt x="42" y="63"/>
                  </a:lnTo>
                  <a:lnTo>
                    <a:pt x="43" y="62"/>
                  </a:lnTo>
                  <a:lnTo>
                    <a:pt x="42" y="62"/>
                  </a:lnTo>
                  <a:lnTo>
                    <a:pt x="42" y="62"/>
                  </a:lnTo>
                  <a:lnTo>
                    <a:pt x="40" y="63"/>
                  </a:lnTo>
                  <a:lnTo>
                    <a:pt x="40" y="62"/>
                  </a:lnTo>
                  <a:lnTo>
                    <a:pt x="42" y="62"/>
                  </a:lnTo>
                  <a:lnTo>
                    <a:pt x="42" y="62"/>
                  </a:lnTo>
                  <a:lnTo>
                    <a:pt x="42" y="62"/>
                  </a:lnTo>
                  <a:lnTo>
                    <a:pt x="40" y="62"/>
                  </a:lnTo>
                  <a:lnTo>
                    <a:pt x="40" y="62"/>
                  </a:lnTo>
                  <a:lnTo>
                    <a:pt x="40" y="60"/>
                  </a:lnTo>
                  <a:lnTo>
                    <a:pt x="39" y="59"/>
                  </a:lnTo>
                  <a:lnTo>
                    <a:pt x="38" y="59"/>
                  </a:lnTo>
                  <a:lnTo>
                    <a:pt x="40" y="56"/>
                  </a:lnTo>
                  <a:lnTo>
                    <a:pt x="38" y="58"/>
                  </a:lnTo>
                  <a:lnTo>
                    <a:pt x="36" y="56"/>
                  </a:lnTo>
                  <a:lnTo>
                    <a:pt x="35" y="54"/>
                  </a:lnTo>
                  <a:lnTo>
                    <a:pt x="34" y="51"/>
                  </a:lnTo>
                  <a:lnTo>
                    <a:pt x="35" y="50"/>
                  </a:lnTo>
                  <a:lnTo>
                    <a:pt x="34" y="50"/>
                  </a:lnTo>
                  <a:lnTo>
                    <a:pt x="32" y="51"/>
                  </a:lnTo>
                  <a:lnTo>
                    <a:pt x="31" y="50"/>
                  </a:lnTo>
                  <a:lnTo>
                    <a:pt x="31" y="50"/>
                  </a:lnTo>
                  <a:lnTo>
                    <a:pt x="31" y="50"/>
                  </a:lnTo>
                  <a:lnTo>
                    <a:pt x="31" y="50"/>
                  </a:lnTo>
                  <a:lnTo>
                    <a:pt x="31" y="48"/>
                  </a:lnTo>
                  <a:lnTo>
                    <a:pt x="31" y="47"/>
                  </a:lnTo>
                  <a:lnTo>
                    <a:pt x="31" y="47"/>
                  </a:lnTo>
                  <a:lnTo>
                    <a:pt x="30" y="46"/>
                  </a:lnTo>
                  <a:lnTo>
                    <a:pt x="28" y="46"/>
                  </a:lnTo>
                  <a:lnTo>
                    <a:pt x="28" y="45"/>
                  </a:lnTo>
                  <a:lnTo>
                    <a:pt x="28" y="46"/>
                  </a:lnTo>
                  <a:lnTo>
                    <a:pt x="28" y="45"/>
                  </a:lnTo>
                  <a:lnTo>
                    <a:pt x="30" y="43"/>
                  </a:lnTo>
                  <a:lnTo>
                    <a:pt x="27" y="43"/>
                  </a:lnTo>
                  <a:lnTo>
                    <a:pt x="26" y="42"/>
                  </a:lnTo>
                  <a:lnTo>
                    <a:pt x="25" y="41"/>
                  </a:lnTo>
                  <a:lnTo>
                    <a:pt x="23" y="39"/>
                  </a:lnTo>
                  <a:lnTo>
                    <a:pt x="25" y="39"/>
                  </a:lnTo>
                  <a:lnTo>
                    <a:pt x="26" y="38"/>
                  </a:lnTo>
                  <a:lnTo>
                    <a:pt x="25" y="38"/>
                  </a:lnTo>
                  <a:lnTo>
                    <a:pt x="25" y="38"/>
                  </a:lnTo>
                  <a:lnTo>
                    <a:pt x="23" y="38"/>
                  </a:lnTo>
                  <a:lnTo>
                    <a:pt x="23" y="39"/>
                  </a:lnTo>
                  <a:lnTo>
                    <a:pt x="22" y="38"/>
                  </a:lnTo>
                  <a:lnTo>
                    <a:pt x="22" y="38"/>
                  </a:lnTo>
                  <a:lnTo>
                    <a:pt x="22" y="38"/>
                  </a:lnTo>
                  <a:lnTo>
                    <a:pt x="25" y="37"/>
                  </a:lnTo>
                  <a:lnTo>
                    <a:pt x="26" y="35"/>
                  </a:lnTo>
                  <a:lnTo>
                    <a:pt x="28" y="34"/>
                  </a:lnTo>
                  <a:lnTo>
                    <a:pt x="28" y="33"/>
                  </a:lnTo>
                  <a:lnTo>
                    <a:pt x="27" y="33"/>
                  </a:lnTo>
                  <a:lnTo>
                    <a:pt x="26" y="34"/>
                  </a:lnTo>
                  <a:lnTo>
                    <a:pt x="25" y="35"/>
                  </a:lnTo>
                  <a:lnTo>
                    <a:pt x="23" y="35"/>
                  </a:lnTo>
                  <a:lnTo>
                    <a:pt x="22" y="35"/>
                  </a:lnTo>
                  <a:lnTo>
                    <a:pt x="22" y="35"/>
                  </a:lnTo>
                  <a:lnTo>
                    <a:pt x="23" y="35"/>
                  </a:lnTo>
                  <a:lnTo>
                    <a:pt x="23" y="35"/>
                  </a:lnTo>
                  <a:lnTo>
                    <a:pt x="23" y="35"/>
                  </a:lnTo>
                  <a:lnTo>
                    <a:pt x="22" y="35"/>
                  </a:lnTo>
                  <a:lnTo>
                    <a:pt x="22" y="35"/>
                  </a:lnTo>
                  <a:lnTo>
                    <a:pt x="21" y="35"/>
                  </a:lnTo>
                  <a:lnTo>
                    <a:pt x="22" y="34"/>
                  </a:lnTo>
                  <a:lnTo>
                    <a:pt x="21" y="35"/>
                  </a:lnTo>
                  <a:lnTo>
                    <a:pt x="19" y="35"/>
                  </a:lnTo>
                  <a:lnTo>
                    <a:pt x="18" y="35"/>
                  </a:lnTo>
                  <a:lnTo>
                    <a:pt x="22" y="33"/>
                  </a:lnTo>
                  <a:lnTo>
                    <a:pt x="21" y="34"/>
                  </a:lnTo>
                  <a:lnTo>
                    <a:pt x="19" y="34"/>
                  </a:lnTo>
                  <a:lnTo>
                    <a:pt x="19" y="34"/>
                  </a:lnTo>
                  <a:lnTo>
                    <a:pt x="19" y="33"/>
                  </a:lnTo>
                  <a:lnTo>
                    <a:pt x="19" y="33"/>
                  </a:lnTo>
                  <a:lnTo>
                    <a:pt x="18" y="34"/>
                  </a:lnTo>
                  <a:lnTo>
                    <a:pt x="18" y="33"/>
                  </a:lnTo>
                  <a:lnTo>
                    <a:pt x="19" y="33"/>
                  </a:lnTo>
                  <a:lnTo>
                    <a:pt x="18" y="33"/>
                  </a:lnTo>
                  <a:lnTo>
                    <a:pt x="18" y="33"/>
                  </a:lnTo>
                  <a:lnTo>
                    <a:pt x="18" y="31"/>
                  </a:lnTo>
                  <a:lnTo>
                    <a:pt x="18" y="31"/>
                  </a:lnTo>
                  <a:lnTo>
                    <a:pt x="18" y="31"/>
                  </a:lnTo>
                  <a:lnTo>
                    <a:pt x="18" y="30"/>
                  </a:lnTo>
                  <a:lnTo>
                    <a:pt x="17" y="31"/>
                  </a:lnTo>
                  <a:lnTo>
                    <a:pt x="17" y="31"/>
                  </a:lnTo>
                  <a:lnTo>
                    <a:pt x="17" y="33"/>
                  </a:lnTo>
                  <a:lnTo>
                    <a:pt x="17" y="31"/>
                  </a:lnTo>
                  <a:lnTo>
                    <a:pt x="15" y="33"/>
                  </a:lnTo>
                  <a:lnTo>
                    <a:pt x="15" y="31"/>
                  </a:lnTo>
                  <a:lnTo>
                    <a:pt x="15" y="31"/>
                  </a:lnTo>
                  <a:lnTo>
                    <a:pt x="15" y="30"/>
                  </a:lnTo>
                  <a:lnTo>
                    <a:pt x="17" y="30"/>
                  </a:lnTo>
                  <a:lnTo>
                    <a:pt x="17" y="29"/>
                  </a:lnTo>
                  <a:lnTo>
                    <a:pt x="17" y="29"/>
                  </a:lnTo>
                  <a:lnTo>
                    <a:pt x="15" y="29"/>
                  </a:lnTo>
                  <a:lnTo>
                    <a:pt x="14" y="30"/>
                  </a:lnTo>
                  <a:lnTo>
                    <a:pt x="14" y="30"/>
                  </a:lnTo>
                  <a:lnTo>
                    <a:pt x="14" y="30"/>
                  </a:lnTo>
                  <a:lnTo>
                    <a:pt x="14" y="29"/>
                  </a:lnTo>
                  <a:lnTo>
                    <a:pt x="15" y="29"/>
                  </a:lnTo>
                  <a:lnTo>
                    <a:pt x="15" y="29"/>
                  </a:lnTo>
                  <a:lnTo>
                    <a:pt x="15" y="28"/>
                  </a:lnTo>
                  <a:lnTo>
                    <a:pt x="14" y="28"/>
                  </a:lnTo>
                  <a:lnTo>
                    <a:pt x="14" y="29"/>
                  </a:lnTo>
                  <a:lnTo>
                    <a:pt x="13" y="29"/>
                  </a:lnTo>
                  <a:lnTo>
                    <a:pt x="13" y="29"/>
                  </a:lnTo>
                  <a:lnTo>
                    <a:pt x="14" y="26"/>
                  </a:lnTo>
                  <a:lnTo>
                    <a:pt x="15" y="25"/>
                  </a:lnTo>
                  <a:lnTo>
                    <a:pt x="18" y="22"/>
                  </a:lnTo>
                  <a:lnTo>
                    <a:pt x="17" y="22"/>
                  </a:lnTo>
                  <a:lnTo>
                    <a:pt x="15" y="24"/>
                  </a:lnTo>
                  <a:lnTo>
                    <a:pt x="14" y="25"/>
                  </a:lnTo>
                  <a:lnTo>
                    <a:pt x="13" y="25"/>
                  </a:lnTo>
                  <a:lnTo>
                    <a:pt x="11" y="26"/>
                  </a:lnTo>
                  <a:lnTo>
                    <a:pt x="13" y="25"/>
                  </a:lnTo>
                  <a:lnTo>
                    <a:pt x="14" y="24"/>
                  </a:lnTo>
                  <a:lnTo>
                    <a:pt x="13" y="24"/>
                  </a:lnTo>
                  <a:lnTo>
                    <a:pt x="13" y="24"/>
                  </a:lnTo>
                  <a:lnTo>
                    <a:pt x="11" y="25"/>
                  </a:lnTo>
                  <a:lnTo>
                    <a:pt x="10" y="25"/>
                  </a:lnTo>
                  <a:lnTo>
                    <a:pt x="10" y="25"/>
                  </a:lnTo>
                  <a:lnTo>
                    <a:pt x="10" y="24"/>
                  </a:lnTo>
                  <a:lnTo>
                    <a:pt x="13" y="24"/>
                  </a:lnTo>
                  <a:lnTo>
                    <a:pt x="14" y="22"/>
                  </a:lnTo>
                  <a:lnTo>
                    <a:pt x="14" y="21"/>
                  </a:lnTo>
                  <a:lnTo>
                    <a:pt x="13" y="21"/>
                  </a:lnTo>
                  <a:lnTo>
                    <a:pt x="11" y="22"/>
                  </a:lnTo>
                  <a:lnTo>
                    <a:pt x="10" y="24"/>
                  </a:lnTo>
                  <a:lnTo>
                    <a:pt x="9" y="24"/>
                  </a:lnTo>
                  <a:lnTo>
                    <a:pt x="8" y="24"/>
                  </a:lnTo>
                  <a:lnTo>
                    <a:pt x="8" y="24"/>
                  </a:lnTo>
                  <a:lnTo>
                    <a:pt x="8" y="24"/>
                  </a:lnTo>
                  <a:lnTo>
                    <a:pt x="8" y="24"/>
                  </a:lnTo>
                  <a:lnTo>
                    <a:pt x="9" y="22"/>
                  </a:lnTo>
                  <a:lnTo>
                    <a:pt x="10" y="22"/>
                  </a:lnTo>
                  <a:lnTo>
                    <a:pt x="10" y="22"/>
                  </a:lnTo>
                  <a:lnTo>
                    <a:pt x="9" y="21"/>
                  </a:lnTo>
                  <a:lnTo>
                    <a:pt x="10" y="21"/>
                  </a:lnTo>
                  <a:lnTo>
                    <a:pt x="10" y="20"/>
                  </a:lnTo>
                  <a:lnTo>
                    <a:pt x="10" y="20"/>
                  </a:lnTo>
                  <a:lnTo>
                    <a:pt x="10" y="20"/>
                  </a:lnTo>
                  <a:lnTo>
                    <a:pt x="9" y="20"/>
                  </a:lnTo>
                  <a:lnTo>
                    <a:pt x="8" y="20"/>
                  </a:lnTo>
                  <a:lnTo>
                    <a:pt x="6" y="20"/>
                  </a:lnTo>
                  <a:lnTo>
                    <a:pt x="8" y="18"/>
                  </a:lnTo>
                  <a:lnTo>
                    <a:pt x="8" y="20"/>
                  </a:lnTo>
                  <a:lnTo>
                    <a:pt x="8" y="20"/>
                  </a:lnTo>
                  <a:lnTo>
                    <a:pt x="9" y="18"/>
                  </a:lnTo>
                  <a:lnTo>
                    <a:pt x="10" y="17"/>
                  </a:lnTo>
                  <a:lnTo>
                    <a:pt x="13" y="17"/>
                  </a:lnTo>
                  <a:lnTo>
                    <a:pt x="10" y="17"/>
                  </a:lnTo>
                  <a:lnTo>
                    <a:pt x="9" y="17"/>
                  </a:lnTo>
                  <a:lnTo>
                    <a:pt x="8" y="17"/>
                  </a:lnTo>
                  <a:lnTo>
                    <a:pt x="9" y="16"/>
                  </a:lnTo>
                  <a:lnTo>
                    <a:pt x="9" y="14"/>
                  </a:lnTo>
                  <a:lnTo>
                    <a:pt x="9" y="14"/>
                  </a:lnTo>
                  <a:lnTo>
                    <a:pt x="8" y="14"/>
                  </a:lnTo>
                  <a:lnTo>
                    <a:pt x="6" y="14"/>
                  </a:lnTo>
                  <a:lnTo>
                    <a:pt x="6" y="13"/>
                  </a:lnTo>
                  <a:lnTo>
                    <a:pt x="8" y="13"/>
                  </a:lnTo>
                  <a:lnTo>
                    <a:pt x="8" y="12"/>
                  </a:lnTo>
                  <a:lnTo>
                    <a:pt x="6" y="12"/>
                  </a:lnTo>
                  <a:lnTo>
                    <a:pt x="5" y="11"/>
                  </a:lnTo>
                  <a:lnTo>
                    <a:pt x="2" y="9"/>
                  </a:lnTo>
                  <a:lnTo>
                    <a:pt x="4" y="8"/>
                  </a:lnTo>
                  <a:lnTo>
                    <a:pt x="4" y="8"/>
                  </a:lnTo>
                  <a:lnTo>
                    <a:pt x="4" y="7"/>
                  </a:lnTo>
                  <a:lnTo>
                    <a:pt x="4" y="7"/>
                  </a:lnTo>
                  <a:lnTo>
                    <a:pt x="2" y="7"/>
                  </a:lnTo>
                  <a:lnTo>
                    <a:pt x="2" y="7"/>
                  </a:lnTo>
                  <a:lnTo>
                    <a:pt x="2" y="7"/>
                  </a:lnTo>
                  <a:lnTo>
                    <a:pt x="4" y="5"/>
                  </a:lnTo>
                  <a:lnTo>
                    <a:pt x="4" y="4"/>
                  </a:lnTo>
                  <a:lnTo>
                    <a:pt x="4" y="4"/>
                  </a:lnTo>
                  <a:lnTo>
                    <a:pt x="2" y="4"/>
                  </a:lnTo>
                  <a:lnTo>
                    <a:pt x="1" y="3"/>
                  </a:lnTo>
                  <a:lnTo>
                    <a:pt x="0" y="3"/>
                  </a:lnTo>
                  <a:lnTo>
                    <a:pt x="0" y="1"/>
                  </a:lnTo>
                  <a:lnTo>
                    <a:pt x="4" y="0"/>
                  </a:lnTo>
                  <a:close/>
                </a:path>
              </a:pathLst>
            </a:custGeom>
            <a:solidFill>
              <a:srgbClr val="FF9B1D"/>
            </a:solidFill>
            <a:ln w="0">
              <a:solidFill>
                <a:srgbClr val="FF9B1D"/>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58"/>
            <p:cNvSpPr>
              <a:spLocks/>
            </p:cNvSpPr>
            <p:nvPr/>
          </p:nvSpPr>
          <p:spPr bwMode="auto">
            <a:xfrm>
              <a:off x="9579107" y="229699"/>
              <a:ext cx="80789" cy="328364"/>
            </a:xfrm>
            <a:custGeom>
              <a:avLst/>
              <a:gdLst>
                <a:gd name="T0" fmla="*/ 30 w 31"/>
                <a:gd name="T1" fmla="*/ 1 h 126"/>
                <a:gd name="T2" fmla="*/ 31 w 31"/>
                <a:gd name="T3" fmla="*/ 4 h 126"/>
                <a:gd name="T4" fmla="*/ 31 w 31"/>
                <a:gd name="T5" fmla="*/ 5 h 126"/>
                <a:gd name="T6" fmla="*/ 30 w 31"/>
                <a:gd name="T7" fmla="*/ 16 h 126"/>
                <a:gd name="T8" fmla="*/ 31 w 31"/>
                <a:gd name="T9" fmla="*/ 20 h 126"/>
                <a:gd name="T10" fmla="*/ 31 w 31"/>
                <a:gd name="T11" fmla="*/ 25 h 126"/>
                <a:gd name="T12" fmla="*/ 30 w 31"/>
                <a:gd name="T13" fmla="*/ 34 h 126"/>
                <a:gd name="T14" fmla="*/ 30 w 31"/>
                <a:gd name="T15" fmla="*/ 43 h 126"/>
                <a:gd name="T16" fmla="*/ 26 w 31"/>
                <a:gd name="T17" fmla="*/ 56 h 126"/>
                <a:gd name="T18" fmla="*/ 22 w 31"/>
                <a:gd name="T19" fmla="*/ 63 h 126"/>
                <a:gd name="T20" fmla="*/ 19 w 31"/>
                <a:gd name="T21" fmla="*/ 69 h 126"/>
                <a:gd name="T22" fmla="*/ 19 w 31"/>
                <a:gd name="T23" fmla="*/ 90 h 126"/>
                <a:gd name="T24" fmla="*/ 14 w 31"/>
                <a:gd name="T25" fmla="*/ 105 h 126"/>
                <a:gd name="T26" fmla="*/ 4 w 31"/>
                <a:gd name="T27" fmla="*/ 124 h 126"/>
                <a:gd name="T28" fmla="*/ 0 w 31"/>
                <a:gd name="T29" fmla="*/ 118 h 126"/>
                <a:gd name="T30" fmla="*/ 5 w 31"/>
                <a:gd name="T31" fmla="*/ 113 h 126"/>
                <a:gd name="T32" fmla="*/ 4 w 31"/>
                <a:gd name="T33" fmla="*/ 107 h 126"/>
                <a:gd name="T34" fmla="*/ 4 w 31"/>
                <a:gd name="T35" fmla="*/ 100 h 126"/>
                <a:gd name="T36" fmla="*/ 6 w 31"/>
                <a:gd name="T37" fmla="*/ 97 h 126"/>
                <a:gd name="T38" fmla="*/ 9 w 31"/>
                <a:gd name="T39" fmla="*/ 89 h 126"/>
                <a:gd name="T40" fmla="*/ 9 w 31"/>
                <a:gd name="T41" fmla="*/ 83 h 126"/>
                <a:gd name="T42" fmla="*/ 13 w 31"/>
                <a:gd name="T43" fmla="*/ 80 h 126"/>
                <a:gd name="T44" fmla="*/ 9 w 31"/>
                <a:gd name="T45" fmla="*/ 76 h 126"/>
                <a:gd name="T46" fmla="*/ 9 w 31"/>
                <a:gd name="T47" fmla="*/ 72 h 126"/>
                <a:gd name="T48" fmla="*/ 7 w 31"/>
                <a:gd name="T49" fmla="*/ 66 h 126"/>
                <a:gd name="T50" fmla="*/ 10 w 31"/>
                <a:gd name="T51" fmla="*/ 64 h 126"/>
                <a:gd name="T52" fmla="*/ 11 w 31"/>
                <a:gd name="T53" fmla="*/ 63 h 126"/>
                <a:gd name="T54" fmla="*/ 11 w 31"/>
                <a:gd name="T55" fmla="*/ 59 h 126"/>
                <a:gd name="T56" fmla="*/ 14 w 31"/>
                <a:gd name="T57" fmla="*/ 56 h 126"/>
                <a:gd name="T58" fmla="*/ 11 w 31"/>
                <a:gd name="T59" fmla="*/ 52 h 126"/>
                <a:gd name="T60" fmla="*/ 14 w 31"/>
                <a:gd name="T61" fmla="*/ 51 h 126"/>
                <a:gd name="T62" fmla="*/ 15 w 31"/>
                <a:gd name="T63" fmla="*/ 49 h 126"/>
                <a:gd name="T64" fmla="*/ 14 w 31"/>
                <a:gd name="T65" fmla="*/ 47 h 126"/>
                <a:gd name="T66" fmla="*/ 15 w 31"/>
                <a:gd name="T67" fmla="*/ 46 h 126"/>
                <a:gd name="T68" fmla="*/ 14 w 31"/>
                <a:gd name="T69" fmla="*/ 43 h 126"/>
                <a:gd name="T70" fmla="*/ 17 w 31"/>
                <a:gd name="T71" fmla="*/ 38 h 126"/>
                <a:gd name="T72" fmla="*/ 15 w 31"/>
                <a:gd name="T73" fmla="*/ 34 h 126"/>
                <a:gd name="T74" fmla="*/ 15 w 31"/>
                <a:gd name="T75" fmla="*/ 32 h 126"/>
                <a:gd name="T76" fmla="*/ 18 w 31"/>
                <a:gd name="T77" fmla="*/ 28 h 126"/>
                <a:gd name="T78" fmla="*/ 21 w 31"/>
                <a:gd name="T79" fmla="*/ 28 h 126"/>
                <a:gd name="T80" fmla="*/ 17 w 31"/>
                <a:gd name="T81" fmla="*/ 25 h 126"/>
                <a:gd name="T82" fmla="*/ 15 w 31"/>
                <a:gd name="T83" fmla="*/ 24 h 126"/>
                <a:gd name="T84" fmla="*/ 17 w 31"/>
                <a:gd name="T85" fmla="*/ 22 h 126"/>
                <a:gd name="T86" fmla="*/ 17 w 31"/>
                <a:gd name="T87" fmla="*/ 21 h 126"/>
                <a:gd name="T88" fmla="*/ 15 w 31"/>
                <a:gd name="T89" fmla="*/ 20 h 126"/>
                <a:gd name="T90" fmla="*/ 17 w 31"/>
                <a:gd name="T91" fmla="*/ 18 h 126"/>
                <a:gd name="T92" fmla="*/ 15 w 31"/>
                <a:gd name="T93" fmla="*/ 17 h 126"/>
                <a:gd name="T94" fmla="*/ 21 w 31"/>
                <a:gd name="T95" fmla="*/ 17 h 126"/>
                <a:gd name="T96" fmla="*/ 17 w 31"/>
                <a:gd name="T97" fmla="*/ 13 h 126"/>
                <a:gd name="T98" fmla="*/ 15 w 31"/>
                <a:gd name="T99" fmla="*/ 12 h 126"/>
                <a:gd name="T100" fmla="*/ 19 w 31"/>
                <a:gd name="T101" fmla="*/ 12 h 126"/>
                <a:gd name="T102" fmla="*/ 23 w 31"/>
                <a:gd name="T103" fmla="*/ 12 h 126"/>
                <a:gd name="T104" fmla="*/ 22 w 31"/>
                <a:gd name="T105" fmla="*/ 8 h 126"/>
                <a:gd name="T106" fmla="*/ 24 w 31"/>
                <a:gd name="T107" fmla="*/ 4 h 126"/>
                <a:gd name="T108" fmla="*/ 28 w 31"/>
                <a:gd name="T10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126">
                  <a:moveTo>
                    <a:pt x="28" y="0"/>
                  </a:moveTo>
                  <a:lnTo>
                    <a:pt x="30" y="0"/>
                  </a:lnTo>
                  <a:lnTo>
                    <a:pt x="28" y="0"/>
                  </a:lnTo>
                  <a:lnTo>
                    <a:pt x="27" y="1"/>
                  </a:lnTo>
                  <a:lnTo>
                    <a:pt x="27" y="1"/>
                  </a:lnTo>
                  <a:lnTo>
                    <a:pt x="28" y="1"/>
                  </a:lnTo>
                  <a:lnTo>
                    <a:pt x="30" y="1"/>
                  </a:lnTo>
                  <a:lnTo>
                    <a:pt x="31" y="1"/>
                  </a:lnTo>
                  <a:lnTo>
                    <a:pt x="31" y="1"/>
                  </a:lnTo>
                  <a:lnTo>
                    <a:pt x="31" y="3"/>
                  </a:lnTo>
                  <a:lnTo>
                    <a:pt x="30" y="1"/>
                  </a:lnTo>
                  <a:lnTo>
                    <a:pt x="30" y="3"/>
                  </a:lnTo>
                  <a:lnTo>
                    <a:pt x="31" y="4"/>
                  </a:lnTo>
                  <a:lnTo>
                    <a:pt x="31" y="4"/>
                  </a:lnTo>
                  <a:lnTo>
                    <a:pt x="28" y="3"/>
                  </a:lnTo>
                  <a:lnTo>
                    <a:pt x="27" y="4"/>
                  </a:lnTo>
                  <a:lnTo>
                    <a:pt x="28" y="4"/>
                  </a:lnTo>
                  <a:lnTo>
                    <a:pt x="30" y="4"/>
                  </a:lnTo>
                  <a:lnTo>
                    <a:pt x="30" y="5"/>
                  </a:lnTo>
                  <a:lnTo>
                    <a:pt x="31" y="5"/>
                  </a:lnTo>
                  <a:lnTo>
                    <a:pt x="31" y="5"/>
                  </a:lnTo>
                  <a:lnTo>
                    <a:pt x="30" y="7"/>
                  </a:lnTo>
                  <a:lnTo>
                    <a:pt x="30" y="8"/>
                  </a:lnTo>
                  <a:lnTo>
                    <a:pt x="30" y="9"/>
                  </a:lnTo>
                  <a:lnTo>
                    <a:pt x="31" y="11"/>
                  </a:lnTo>
                  <a:lnTo>
                    <a:pt x="31" y="13"/>
                  </a:lnTo>
                  <a:lnTo>
                    <a:pt x="31" y="15"/>
                  </a:lnTo>
                  <a:lnTo>
                    <a:pt x="30" y="16"/>
                  </a:lnTo>
                  <a:lnTo>
                    <a:pt x="30" y="16"/>
                  </a:lnTo>
                  <a:lnTo>
                    <a:pt x="28" y="16"/>
                  </a:lnTo>
                  <a:lnTo>
                    <a:pt x="28" y="16"/>
                  </a:lnTo>
                  <a:lnTo>
                    <a:pt x="30" y="16"/>
                  </a:lnTo>
                  <a:lnTo>
                    <a:pt x="30" y="17"/>
                  </a:lnTo>
                  <a:lnTo>
                    <a:pt x="31" y="18"/>
                  </a:lnTo>
                  <a:lnTo>
                    <a:pt x="31" y="20"/>
                  </a:lnTo>
                  <a:lnTo>
                    <a:pt x="31" y="20"/>
                  </a:lnTo>
                  <a:lnTo>
                    <a:pt x="31" y="20"/>
                  </a:lnTo>
                  <a:lnTo>
                    <a:pt x="30" y="21"/>
                  </a:lnTo>
                  <a:lnTo>
                    <a:pt x="28" y="21"/>
                  </a:lnTo>
                  <a:lnTo>
                    <a:pt x="28" y="21"/>
                  </a:lnTo>
                  <a:lnTo>
                    <a:pt x="30" y="22"/>
                  </a:lnTo>
                  <a:lnTo>
                    <a:pt x="31" y="25"/>
                  </a:lnTo>
                  <a:lnTo>
                    <a:pt x="31" y="26"/>
                  </a:lnTo>
                  <a:lnTo>
                    <a:pt x="30" y="28"/>
                  </a:lnTo>
                  <a:lnTo>
                    <a:pt x="30" y="29"/>
                  </a:lnTo>
                  <a:lnTo>
                    <a:pt x="31" y="32"/>
                  </a:lnTo>
                  <a:lnTo>
                    <a:pt x="31" y="32"/>
                  </a:lnTo>
                  <a:lnTo>
                    <a:pt x="30" y="33"/>
                  </a:lnTo>
                  <a:lnTo>
                    <a:pt x="30" y="34"/>
                  </a:lnTo>
                  <a:lnTo>
                    <a:pt x="30" y="34"/>
                  </a:lnTo>
                  <a:lnTo>
                    <a:pt x="30" y="35"/>
                  </a:lnTo>
                  <a:lnTo>
                    <a:pt x="28" y="38"/>
                  </a:lnTo>
                  <a:lnTo>
                    <a:pt x="28" y="39"/>
                  </a:lnTo>
                  <a:lnTo>
                    <a:pt x="28" y="39"/>
                  </a:lnTo>
                  <a:lnTo>
                    <a:pt x="30" y="41"/>
                  </a:lnTo>
                  <a:lnTo>
                    <a:pt x="30" y="43"/>
                  </a:lnTo>
                  <a:lnTo>
                    <a:pt x="28" y="45"/>
                  </a:lnTo>
                  <a:lnTo>
                    <a:pt x="27" y="46"/>
                  </a:lnTo>
                  <a:lnTo>
                    <a:pt x="28" y="47"/>
                  </a:lnTo>
                  <a:lnTo>
                    <a:pt x="27" y="50"/>
                  </a:lnTo>
                  <a:lnTo>
                    <a:pt x="27" y="52"/>
                  </a:lnTo>
                  <a:lnTo>
                    <a:pt x="26" y="55"/>
                  </a:lnTo>
                  <a:lnTo>
                    <a:pt x="26" y="56"/>
                  </a:lnTo>
                  <a:lnTo>
                    <a:pt x="26" y="58"/>
                  </a:lnTo>
                  <a:lnTo>
                    <a:pt x="24" y="59"/>
                  </a:lnTo>
                  <a:lnTo>
                    <a:pt x="24" y="60"/>
                  </a:lnTo>
                  <a:lnTo>
                    <a:pt x="23" y="62"/>
                  </a:lnTo>
                  <a:lnTo>
                    <a:pt x="23" y="63"/>
                  </a:lnTo>
                  <a:lnTo>
                    <a:pt x="22" y="63"/>
                  </a:lnTo>
                  <a:lnTo>
                    <a:pt x="22" y="63"/>
                  </a:lnTo>
                  <a:lnTo>
                    <a:pt x="23" y="66"/>
                  </a:lnTo>
                  <a:lnTo>
                    <a:pt x="23" y="67"/>
                  </a:lnTo>
                  <a:lnTo>
                    <a:pt x="23" y="68"/>
                  </a:lnTo>
                  <a:lnTo>
                    <a:pt x="21" y="68"/>
                  </a:lnTo>
                  <a:lnTo>
                    <a:pt x="21" y="69"/>
                  </a:lnTo>
                  <a:lnTo>
                    <a:pt x="21" y="69"/>
                  </a:lnTo>
                  <a:lnTo>
                    <a:pt x="19" y="69"/>
                  </a:lnTo>
                  <a:lnTo>
                    <a:pt x="21" y="71"/>
                  </a:lnTo>
                  <a:lnTo>
                    <a:pt x="21" y="71"/>
                  </a:lnTo>
                  <a:lnTo>
                    <a:pt x="19" y="71"/>
                  </a:lnTo>
                  <a:lnTo>
                    <a:pt x="18" y="71"/>
                  </a:lnTo>
                  <a:lnTo>
                    <a:pt x="21" y="76"/>
                  </a:lnTo>
                  <a:lnTo>
                    <a:pt x="22" y="83"/>
                  </a:lnTo>
                  <a:lnTo>
                    <a:pt x="19" y="90"/>
                  </a:lnTo>
                  <a:lnTo>
                    <a:pt x="17" y="96"/>
                  </a:lnTo>
                  <a:lnTo>
                    <a:pt x="14" y="100"/>
                  </a:lnTo>
                  <a:lnTo>
                    <a:pt x="15" y="100"/>
                  </a:lnTo>
                  <a:lnTo>
                    <a:pt x="15" y="101"/>
                  </a:lnTo>
                  <a:lnTo>
                    <a:pt x="15" y="102"/>
                  </a:lnTo>
                  <a:lnTo>
                    <a:pt x="14" y="104"/>
                  </a:lnTo>
                  <a:lnTo>
                    <a:pt x="14" y="105"/>
                  </a:lnTo>
                  <a:lnTo>
                    <a:pt x="15" y="107"/>
                  </a:lnTo>
                  <a:lnTo>
                    <a:pt x="13" y="113"/>
                  </a:lnTo>
                  <a:lnTo>
                    <a:pt x="10" y="118"/>
                  </a:lnTo>
                  <a:lnTo>
                    <a:pt x="6" y="122"/>
                  </a:lnTo>
                  <a:lnTo>
                    <a:pt x="6" y="126"/>
                  </a:lnTo>
                  <a:lnTo>
                    <a:pt x="5" y="126"/>
                  </a:lnTo>
                  <a:lnTo>
                    <a:pt x="4" y="124"/>
                  </a:lnTo>
                  <a:lnTo>
                    <a:pt x="2" y="124"/>
                  </a:lnTo>
                  <a:lnTo>
                    <a:pt x="1" y="123"/>
                  </a:lnTo>
                  <a:lnTo>
                    <a:pt x="0" y="122"/>
                  </a:lnTo>
                  <a:lnTo>
                    <a:pt x="0" y="119"/>
                  </a:lnTo>
                  <a:lnTo>
                    <a:pt x="0" y="119"/>
                  </a:lnTo>
                  <a:lnTo>
                    <a:pt x="0" y="119"/>
                  </a:lnTo>
                  <a:lnTo>
                    <a:pt x="0" y="118"/>
                  </a:lnTo>
                  <a:lnTo>
                    <a:pt x="1" y="117"/>
                  </a:lnTo>
                  <a:lnTo>
                    <a:pt x="1" y="118"/>
                  </a:lnTo>
                  <a:lnTo>
                    <a:pt x="1" y="117"/>
                  </a:lnTo>
                  <a:lnTo>
                    <a:pt x="1" y="115"/>
                  </a:lnTo>
                  <a:lnTo>
                    <a:pt x="2" y="114"/>
                  </a:lnTo>
                  <a:lnTo>
                    <a:pt x="4" y="113"/>
                  </a:lnTo>
                  <a:lnTo>
                    <a:pt x="5" y="113"/>
                  </a:lnTo>
                  <a:lnTo>
                    <a:pt x="5" y="111"/>
                  </a:lnTo>
                  <a:lnTo>
                    <a:pt x="5" y="111"/>
                  </a:lnTo>
                  <a:lnTo>
                    <a:pt x="4" y="111"/>
                  </a:lnTo>
                  <a:lnTo>
                    <a:pt x="4" y="110"/>
                  </a:lnTo>
                  <a:lnTo>
                    <a:pt x="6" y="110"/>
                  </a:lnTo>
                  <a:lnTo>
                    <a:pt x="5" y="109"/>
                  </a:lnTo>
                  <a:lnTo>
                    <a:pt x="4" y="107"/>
                  </a:lnTo>
                  <a:lnTo>
                    <a:pt x="4" y="106"/>
                  </a:lnTo>
                  <a:lnTo>
                    <a:pt x="4" y="104"/>
                  </a:lnTo>
                  <a:lnTo>
                    <a:pt x="4" y="102"/>
                  </a:lnTo>
                  <a:lnTo>
                    <a:pt x="5" y="102"/>
                  </a:lnTo>
                  <a:lnTo>
                    <a:pt x="4" y="101"/>
                  </a:lnTo>
                  <a:lnTo>
                    <a:pt x="4" y="101"/>
                  </a:lnTo>
                  <a:lnTo>
                    <a:pt x="4" y="100"/>
                  </a:lnTo>
                  <a:lnTo>
                    <a:pt x="2" y="98"/>
                  </a:lnTo>
                  <a:lnTo>
                    <a:pt x="4" y="98"/>
                  </a:lnTo>
                  <a:lnTo>
                    <a:pt x="4" y="98"/>
                  </a:lnTo>
                  <a:lnTo>
                    <a:pt x="5" y="97"/>
                  </a:lnTo>
                  <a:lnTo>
                    <a:pt x="5" y="97"/>
                  </a:lnTo>
                  <a:lnTo>
                    <a:pt x="4" y="96"/>
                  </a:lnTo>
                  <a:lnTo>
                    <a:pt x="6" y="97"/>
                  </a:lnTo>
                  <a:lnTo>
                    <a:pt x="6" y="96"/>
                  </a:lnTo>
                  <a:lnTo>
                    <a:pt x="6" y="93"/>
                  </a:lnTo>
                  <a:lnTo>
                    <a:pt x="6" y="92"/>
                  </a:lnTo>
                  <a:lnTo>
                    <a:pt x="7" y="90"/>
                  </a:lnTo>
                  <a:lnTo>
                    <a:pt x="7" y="89"/>
                  </a:lnTo>
                  <a:lnTo>
                    <a:pt x="7" y="89"/>
                  </a:lnTo>
                  <a:lnTo>
                    <a:pt x="9" y="89"/>
                  </a:lnTo>
                  <a:lnTo>
                    <a:pt x="7" y="88"/>
                  </a:lnTo>
                  <a:lnTo>
                    <a:pt x="7" y="88"/>
                  </a:lnTo>
                  <a:lnTo>
                    <a:pt x="9" y="88"/>
                  </a:lnTo>
                  <a:lnTo>
                    <a:pt x="9" y="87"/>
                  </a:lnTo>
                  <a:lnTo>
                    <a:pt x="7" y="87"/>
                  </a:lnTo>
                  <a:lnTo>
                    <a:pt x="9" y="85"/>
                  </a:lnTo>
                  <a:lnTo>
                    <a:pt x="9" y="83"/>
                  </a:lnTo>
                  <a:lnTo>
                    <a:pt x="10" y="83"/>
                  </a:lnTo>
                  <a:lnTo>
                    <a:pt x="7" y="81"/>
                  </a:lnTo>
                  <a:lnTo>
                    <a:pt x="9" y="80"/>
                  </a:lnTo>
                  <a:lnTo>
                    <a:pt x="9" y="80"/>
                  </a:lnTo>
                  <a:lnTo>
                    <a:pt x="10" y="80"/>
                  </a:lnTo>
                  <a:lnTo>
                    <a:pt x="13" y="81"/>
                  </a:lnTo>
                  <a:lnTo>
                    <a:pt x="13" y="80"/>
                  </a:lnTo>
                  <a:lnTo>
                    <a:pt x="11" y="79"/>
                  </a:lnTo>
                  <a:lnTo>
                    <a:pt x="10" y="79"/>
                  </a:lnTo>
                  <a:lnTo>
                    <a:pt x="9" y="77"/>
                  </a:lnTo>
                  <a:lnTo>
                    <a:pt x="11" y="79"/>
                  </a:lnTo>
                  <a:lnTo>
                    <a:pt x="9" y="76"/>
                  </a:lnTo>
                  <a:lnTo>
                    <a:pt x="9" y="76"/>
                  </a:lnTo>
                  <a:lnTo>
                    <a:pt x="9" y="76"/>
                  </a:lnTo>
                  <a:lnTo>
                    <a:pt x="10" y="76"/>
                  </a:lnTo>
                  <a:lnTo>
                    <a:pt x="11" y="76"/>
                  </a:lnTo>
                  <a:lnTo>
                    <a:pt x="10" y="75"/>
                  </a:lnTo>
                  <a:lnTo>
                    <a:pt x="9" y="73"/>
                  </a:lnTo>
                  <a:lnTo>
                    <a:pt x="9" y="73"/>
                  </a:lnTo>
                  <a:lnTo>
                    <a:pt x="9" y="73"/>
                  </a:lnTo>
                  <a:lnTo>
                    <a:pt x="9" y="72"/>
                  </a:lnTo>
                  <a:lnTo>
                    <a:pt x="7" y="71"/>
                  </a:lnTo>
                  <a:lnTo>
                    <a:pt x="9" y="71"/>
                  </a:lnTo>
                  <a:lnTo>
                    <a:pt x="9" y="69"/>
                  </a:lnTo>
                  <a:lnTo>
                    <a:pt x="9" y="69"/>
                  </a:lnTo>
                  <a:lnTo>
                    <a:pt x="9" y="68"/>
                  </a:lnTo>
                  <a:lnTo>
                    <a:pt x="9" y="67"/>
                  </a:lnTo>
                  <a:lnTo>
                    <a:pt x="7" y="66"/>
                  </a:lnTo>
                  <a:lnTo>
                    <a:pt x="7" y="66"/>
                  </a:lnTo>
                  <a:lnTo>
                    <a:pt x="9" y="66"/>
                  </a:lnTo>
                  <a:lnTo>
                    <a:pt x="10" y="66"/>
                  </a:lnTo>
                  <a:lnTo>
                    <a:pt x="10" y="66"/>
                  </a:lnTo>
                  <a:lnTo>
                    <a:pt x="9" y="64"/>
                  </a:lnTo>
                  <a:lnTo>
                    <a:pt x="10" y="64"/>
                  </a:lnTo>
                  <a:lnTo>
                    <a:pt x="10" y="64"/>
                  </a:lnTo>
                  <a:lnTo>
                    <a:pt x="11" y="64"/>
                  </a:lnTo>
                  <a:lnTo>
                    <a:pt x="11" y="64"/>
                  </a:lnTo>
                  <a:lnTo>
                    <a:pt x="11" y="64"/>
                  </a:lnTo>
                  <a:lnTo>
                    <a:pt x="10" y="63"/>
                  </a:lnTo>
                  <a:lnTo>
                    <a:pt x="9" y="63"/>
                  </a:lnTo>
                  <a:lnTo>
                    <a:pt x="10" y="63"/>
                  </a:lnTo>
                  <a:lnTo>
                    <a:pt x="11" y="63"/>
                  </a:lnTo>
                  <a:lnTo>
                    <a:pt x="11" y="63"/>
                  </a:lnTo>
                  <a:lnTo>
                    <a:pt x="10" y="62"/>
                  </a:lnTo>
                  <a:lnTo>
                    <a:pt x="10" y="60"/>
                  </a:lnTo>
                  <a:lnTo>
                    <a:pt x="10" y="59"/>
                  </a:lnTo>
                  <a:lnTo>
                    <a:pt x="10" y="59"/>
                  </a:lnTo>
                  <a:lnTo>
                    <a:pt x="11" y="59"/>
                  </a:lnTo>
                  <a:lnTo>
                    <a:pt x="11" y="59"/>
                  </a:lnTo>
                  <a:lnTo>
                    <a:pt x="11" y="59"/>
                  </a:lnTo>
                  <a:lnTo>
                    <a:pt x="13" y="58"/>
                  </a:lnTo>
                  <a:lnTo>
                    <a:pt x="11" y="58"/>
                  </a:lnTo>
                  <a:lnTo>
                    <a:pt x="11" y="56"/>
                  </a:lnTo>
                  <a:lnTo>
                    <a:pt x="11" y="56"/>
                  </a:lnTo>
                  <a:lnTo>
                    <a:pt x="13" y="56"/>
                  </a:lnTo>
                  <a:lnTo>
                    <a:pt x="14" y="56"/>
                  </a:lnTo>
                  <a:lnTo>
                    <a:pt x="13" y="56"/>
                  </a:lnTo>
                  <a:lnTo>
                    <a:pt x="11" y="55"/>
                  </a:lnTo>
                  <a:lnTo>
                    <a:pt x="11" y="55"/>
                  </a:lnTo>
                  <a:lnTo>
                    <a:pt x="11" y="55"/>
                  </a:lnTo>
                  <a:lnTo>
                    <a:pt x="11" y="54"/>
                  </a:lnTo>
                  <a:lnTo>
                    <a:pt x="11" y="54"/>
                  </a:lnTo>
                  <a:lnTo>
                    <a:pt x="11" y="52"/>
                  </a:lnTo>
                  <a:lnTo>
                    <a:pt x="11" y="52"/>
                  </a:lnTo>
                  <a:lnTo>
                    <a:pt x="13" y="52"/>
                  </a:lnTo>
                  <a:lnTo>
                    <a:pt x="14" y="52"/>
                  </a:lnTo>
                  <a:lnTo>
                    <a:pt x="13" y="51"/>
                  </a:lnTo>
                  <a:lnTo>
                    <a:pt x="13" y="51"/>
                  </a:lnTo>
                  <a:lnTo>
                    <a:pt x="13" y="51"/>
                  </a:lnTo>
                  <a:lnTo>
                    <a:pt x="14" y="51"/>
                  </a:lnTo>
                  <a:lnTo>
                    <a:pt x="13" y="51"/>
                  </a:lnTo>
                  <a:lnTo>
                    <a:pt x="13" y="50"/>
                  </a:lnTo>
                  <a:lnTo>
                    <a:pt x="11" y="49"/>
                  </a:lnTo>
                  <a:lnTo>
                    <a:pt x="15" y="50"/>
                  </a:lnTo>
                  <a:lnTo>
                    <a:pt x="15" y="49"/>
                  </a:lnTo>
                  <a:lnTo>
                    <a:pt x="15" y="49"/>
                  </a:lnTo>
                  <a:lnTo>
                    <a:pt x="15" y="49"/>
                  </a:lnTo>
                  <a:lnTo>
                    <a:pt x="15" y="49"/>
                  </a:lnTo>
                  <a:lnTo>
                    <a:pt x="15" y="49"/>
                  </a:lnTo>
                  <a:lnTo>
                    <a:pt x="14" y="47"/>
                  </a:lnTo>
                  <a:lnTo>
                    <a:pt x="13" y="47"/>
                  </a:lnTo>
                  <a:lnTo>
                    <a:pt x="14" y="47"/>
                  </a:lnTo>
                  <a:lnTo>
                    <a:pt x="14" y="47"/>
                  </a:lnTo>
                  <a:lnTo>
                    <a:pt x="14" y="47"/>
                  </a:lnTo>
                  <a:lnTo>
                    <a:pt x="13" y="46"/>
                  </a:lnTo>
                  <a:lnTo>
                    <a:pt x="14" y="46"/>
                  </a:lnTo>
                  <a:lnTo>
                    <a:pt x="14" y="47"/>
                  </a:lnTo>
                  <a:lnTo>
                    <a:pt x="14" y="46"/>
                  </a:lnTo>
                  <a:lnTo>
                    <a:pt x="14" y="46"/>
                  </a:lnTo>
                  <a:lnTo>
                    <a:pt x="15" y="46"/>
                  </a:lnTo>
                  <a:lnTo>
                    <a:pt x="15" y="46"/>
                  </a:lnTo>
                  <a:lnTo>
                    <a:pt x="14" y="46"/>
                  </a:lnTo>
                  <a:lnTo>
                    <a:pt x="14" y="45"/>
                  </a:lnTo>
                  <a:lnTo>
                    <a:pt x="13" y="45"/>
                  </a:lnTo>
                  <a:lnTo>
                    <a:pt x="14" y="45"/>
                  </a:lnTo>
                  <a:lnTo>
                    <a:pt x="14" y="45"/>
                  </a:lnTo>
                  <a:lnTo>
                    <a:pt x="14" y="43"/>
                  </a:lnTo>
                  <a:lnTo>
                    <a:pt x="14" y="43"/>
                  </a:lnTo>
                  <a:lnTo>
                    <a:pt x="17" y="43"/>
                  </a:lnTo>
                  <a:lnTo>
                    <a:pt x="15" y="42"/>
                  </a:lnTo>
                  <a:lnTo>
                    <a:pt x="14" y="41"/>
                  </a:lnTo>
                  <a:lnTo>
                    <a:pt x="14" y="39"/>
                  </a:lnTo>
                  <a:lnTo>
                    <a:pt x="14" y="38"/>
                  </a:lnTo>
                  <a:lnTo>
                    <a:pt x="15" y="38"/>
                  </a:lnTo>
                  <a:lnTo>
                    <a:pt x="17" y="38"/>
                  </a:lnTo>
                  <a:lnTo>
                    <a:pt x="17" y="37"/>
                  </a:lnTo>
                  <a:lnTo>
                    <a:pt x="17" y="37"/>
                  </a:lnTo>
                  <a:lnTo>
                    <a:pt x="14" y="37"/>
                  </a:lnTo>
                  <a:lnTo>
                    <a:pt x="15" y="35"/>
                  </a:lnTo>
                  <a:lnTo>
                    <a:pt x="15" y="35"/>
                  </a:lnTo>
                  <a:lnTo>
                    <a:pt x="15" y="35"/>
                  </a:lnTo>
                  <a:lnTo>
                    <a:pt x="15" y="34"/>
                  </a:lnTo>
                  <a:lnTo>
                    <a:pt x="15" y="34"/>
                  </a:lnTo>
                  <a:lnTo>
                    <a:pt x="15" y="34"/>
                  </a:lnTo>
                  <a:lnTo>
                    <a:pt x="15" y="33"/>
                  </a:lnTo>
                  <a:lnTo>
                    <a:pt x="15" y="33"/>
                  </a:lnTo>
                  <a:lnTo>
                    <a:pt x="15" y="32"/>
                  </a:lnTo>
                  <a:lnTo>
                    <a:pt x="15" y="33"/>
                  </a:lnTo>
                  <a:lnTo>
                    <a:pt x="15" y="32"/>
                  </a:lnTo>
                  <a:lnTo>
                    <a:pt x="17" y="30"/>
                  </a:lnTo>
                  <a:lnTo>
                    <a:pt x="15" y="29"/>
                  </a:lnTo>
                  <a:lnTo>
                    <a:pt x="15" y="28"/>
                  </a:lnTo>
                  <a:lnTo>
                    <a:pt x="15" y="28"/>
                  </a:lnTo>
                  <a:lnTo>
                    <a:pt x="17" y="28"/>
                  </a:lnTo>
                  <a:lnTo>
                    <a:pt x="18" y="28"/>
                  </a:lnTo>
                  <a:lnTo>
                    <a:pt x="18" y="28"/>
                  </a:lnTo>
                  <a:lnTo>
                    <a:pt x="17" y="26"/>
                  </a:lnTo>
                  <a:lnTo>
                    <a:pt x="15" y="26"/>
                  </a:lnTo>
                  <a:lnTo>
                    <a:pt x="15" y="26"/>
                  </a:lnTo>
                  <a:lnTo>
                    <a:pt x="15" y="25"/>
                  </a:lnTo>
                  <a:lnTo>
                    <a:pt x="17" y="26"/>
                  </a:lnTo>
                  <a:lnTo>
                    <a:pt x="18" y="26"/>
                  </a:lnTo>
                  <a:lnTo>
                    <a:pt x="21" y="28"/>
                  </a:lnTo>
                  <a:lnTo>
                    <a:pt x="22" y="28"/>
                  </a:lnTo>
                  <a:lnTo>
                    <a:pt x="23" y="28"/>
                  </a:lnTo>
                  <a:lnTo>
                    <a:pt x="23" y="28"/>
                  </a:lnTo>
                  <a:lnTo>
                    <a:pt x="21" y="26"/>
                  </a:lnTo>
                  <a:lnTo>
                    <a:pt x="19" y="26"/>
                  </a:lnTo>
                  <a:lnTo>
                    <a:pt x="18" y="25"/>
                  </a:lnTo>
                  <a:lnTo>
                    <a:pt x="17" y="25"/>
                  </a:lnTo>
                  <a:lnTo>
                    <a:pt x="18" y="25"/>
                  </a:lnTo>
                  <a:lnTo>
                    <a:pt x="18" y="25"/>
                  </a:lnTo>
                  <a:lnTo>
                    <a:pt x="18" y="25"/>
                  </a:lnTo>
                  <a:lnTo>
                    <a:pt x="15" y="24"/>
                  </a:lnTo>
                  <a:lnTo>
                    <a:pt x="17" y="24"/>
                  </a:lnTo>
                  <a:lnTo>
                    <a:pt x="18" y="24"/>
                  </a:lnTo>
                  <a:lnTo>
                    <a:pt x="15" y="24"/>
                  </a:lnTo>
                  <a:lnTo>
                    <a:pt x="14" y="22"/>
                  </a:lnTo>
                  <a:lnTo>
                    <a:pt x="18" y="24"/>
                  </a:lnTo>
                  <a:lnTo>
                    <a:pt x="17" y="22"/>
                  </a:lnTo>
                  <a:lnTo>
                    <a:pt x="17" y="22"/>
                  </a:lnTo>
                  <a:lnTo>
                    <a:pt x="17" y="22"/>
                  </a:lnTo>
                  <a:lnTo>
                    <a:pt x="17" y="22"/>
                  </a:lnTo>
                  <a:lnTo>
                    <a:pt x="17" y="22"/>
                  </a:lnTo>
                  <a:lnTo>
                    <a:pt x="17" y="22"/>
                  </a:lnTo>
                  <a:lnTo>
                    <a:pt x="17" y="22"/>
                  </a:lnTo>
                  <a:lnTo>
                    <a:pt x="18" y="22"/>
                  </a:lnTo>
                  <a:lnTo>
                    <a:pt x="17" y="21"/>
                  </a:lnTo>
                  <a:lnTo>
                    <a:pt x="18" y="21"/>
                  </a:lnTo>
                  <a:lnTo>
                    <a:pt x="18" y="21"/>
                  </a:lnTo>
                  <a:lnTo>
                    <a:pt x="17" y="21"/>
                  </a:lnTo>
                  <a:lnTo>
                    <a:pt x="17" y="21"/>
                  </a:lnTo>
                  <a:lnTo>
                    <a:pt x="18" y="21"/>
                  </a:lnTo>
                  <a:lnTo>
                    <a:pt x="17" y="21"/>
                  </a:lnTo>
                  <a:lnTo>
                    <a:pt x="17" y="21"/>
                  </a:lnTo>
                  <a:lnTo>
                    <a:pt x="15" y="21"/>
                  </a:lnTo>
                  <a:lnTo>
                    <a:pt x="15" y="20"/>
                  </a:lnTo>
                  <a:lnTo>
                    <a:pt x="15" y="20"/>
                  </a:lnTo>
                  <a:lnTo>
                    <a:pt x="15" y="20"/>
                  </a:lnTo>
                  <a:lnTo>
                    <a:pt x="15" y="20"/>
                  </a:lnTo>
                  <a:lnTo>
                    <a:pt x="17" y="20"/>
                  </a:lnTo>
                  <a:lnTo>
                    <a:pt x="17" y="20"/>
                  </a:lnTo>
                  <a:lnTo>
                    <a:pt x="18" y="20"/>
                  </a:lnTo>
                  <a:lnTo>
                    <a:pt x="18" y="20"/>
                  </a:lnTo>
                  <a:lnTo>
                    <a:pt x="17" y="18"/>
                  </a:lnTo>
                  <a:lnTo>
                    <a:pt x="15" y="18"/>
                  </a:lnTo>
                  <a:lnTo>
                    <a:pt x="15" y="17"/>
                  </a:lnTo>
                  <a:lnTo>
                    <a:pt x="15" y="18"/>
                  </a:lnTo>
                  <a:lnTo>
                    <a:pt x="17" y="18"/>
                  </a:lnTo>
                  <a:lnTo>
                    <a:pt x="18" y="18"/>
                  </a:lnTo>
                  <a:lnTo>
                    <a:pt x="18" y="18"/>
                  </a:lnTo>
                  <a:lnTo>
                    <a:pt x="15" y="17"/>
                  </a:lnTo>
                  <a:lnTo>
                    <a:pt x="17" y="17"/>
                  </a:lnTo>
                  <a:lnTo>
                    <a:pt x="17" y="17"/>
                  </a:lnTo>
                  <a:lnTo>
                    <a:pt x="15" y="17"/>
                  </a:lnTo>
                  <a:lnTo>
                    <a:pt x="19" y="17"/>
                  </a:lnTo>
                  <a:lnTo>
                    <a:pt x="23" y="17"/>
                  </a:lnTo>
                  <a:lnTo>
                    <a:pt x="22" y="17"/>
                  </a:lnTo>
                  <a:lnTo>
                    <a:pt x="21" y="17"/>
                  </a:lnTo>
                  <a:lnTo>
                    <a:pt x="19" y="16"/>
                  </a:lnTo>
                  <a:lnTo>
                    <a:pt x="18" y="16"/>
                  </a:lnTo>
                  <a:lnTo>
                    <a:pt x="17" y="16"/>
                  </a:lnTo>
                  <a:lnTo>
                    <a:pt x="19" y="15"/>
                  </a:lnTo>
                  <a:lnTo>
                    <a:pt x="19" y="15"/>
                  </a:lnTo>
                  <a:lnTo>
                    <a:pt x="18" y="15"/>
                  </a:lnTo>
                  <a:lnTo>
                    <a:pt x="17" y="13"/>
                  </a:lnTo>
                  <a:lnTo>
                    <a:pt x="18" y="15"/>
                  </a:lnTo>
                  <a:lnTo>
                    <a:pt x="19" y="15"/>
                  </a:lnTo>
                  <a:lnTo>
                    <a:pt x="21" y="15"/>
                  </a:lnTo>
                  <a:lnTo>
                    <a:pt x="22" y="15"/>
                  </a:lnTo>
                  <a:lnTo>
                    <a:pt x="19" y="13"/>
                  </a:lnTo>
                  <a:lnTo>
                    <a:pt x="18" y="13"/>
                  </a:lnTo>
                  <a:lnTo>
                    <a:pt x="15" y="12"/>
                  </a:lnTo>
                  <a:lnTo>
                    <a:pt x="15" y="12"/>
                  </a:lnTo>
                  <a:lnTo>
                    <a:pt x="18" y="13"/>
                  </a:lnTo>
                  <a:lnTo>
                    <a:pt x="18" y="12"/>
                  </a:lnTo>
                  <a:lnTo>
                    <a:pt x="19" y="12"/>
                  </a:lnTo>
                  <a:lnTo>
                    <a:pt x="19" y="12"/>
                  </a:lnTo>
                  <a:lnTo>
                    <a:pt x="21" y="12"/>
                  </a:lnTo>
                  <a:lnTo>
                    <a:pt x="19" y="12"/>
                  </a:lnTo>
                  <a:lnTo>
                    <a:pt x="18" y="11"/>
                  </a:lnTo>
                  <a:lnTo>
                    <a:pt x="18" y="11"/>
                  </a:lnTo>
                  <a:lnTo>
                    <a:pt x="19" y="11"/>
                  </a:lnTo>
                  <a:lnTo>
                    <a:pt x="19" y="11"/>
                  </a:lnTo>
                  <a:lnTo>
                    <a:pt x="19" y="11"/>
                  </a:lnTo>
                  <a:lnTo>
                    <a:pt x="22" y="11"/>
                  </a:lnTo>
                  <a:lnTo>
                    <a:pt x="23" y="12"/>
                  </a:lnTo>
                  <a:lnTo>
                    <a:pt x="22" y="11"/>
                  </a:lnTo>
                  <a:lnTo>
                    <a:pt x="21" y="11"/>
                  </a:lnTo>
                  <a:lnTo>
                    <a:pt x="21" y="9"/>
                  </a:lnTo>
                  <a:lnTo>
                    <a:pt x="22" y="9"/>
                  </a:lnTo>
                  <a:lnTo>
                    <a:pt x="23" y="9"/>
                  </a:lnTo>
                  <a:lnTo>
                    <a:pt x="23" y="8"/>
                  </a:lnTo>
                  <a:lnTo>
                    <a:pt x="22" y="8"/>
                  </a:lnTo>
                  <a:lnTo>
                    <a:pt x="23" y="8"/>
                  </a:lnTo>
                  <a:lnTo>
                    <a:pt x="24" y="8"/>
                  </a:lnTo>
                  <a:lnTo>
                    <a:pt x="24" y="8"/>
                  </a:lnTo>
                  <a:lnTo>
                    <a:pt x="23" y="7"/>
                  </a:lnTo>
                  <a:lnTo>
                    <a:pt x="23" y="5"/>
                  </a:lnTo>
                  <a:lnTo>
                    <a:pt x="23" y="4"/>
                  </a:lnTo>
                  <a:lnTo>
                    <a:pt x="24" y="4"/>
                  </a:lnTo>
                  <a:lnTo>
                    <a:pt x="26" y="4"/>
                  </a:lnTo>
                  <a:lnTo>
                    <a:pt x="26" y="3"/>
                  </a:lnTo>
                  <a:lnTo>
                    <a:pt x="26" y="3"/>
                  </a:lnTo>
                  <a:lnTo>
                    <a:pt x="24" y="3"/>
                  </a:lnTo>
                  <a:lnTo>
                    <a:pt x="26" y="3"/>
                  </a:lnTo>
                  <a:lnTo>
                    <a:pt x="27" y="3"/>
                  </a:lnTo>
                  <a:lnTo>
                    <a:pt x="28" y="3"/>
                  </a:lnTo>
                  <a:lnTo>
                    <a:pt x="27" y="1"/>
                  </a:lnTo>
                  <a:lnTo>
                    <a:pt x="27" y="0"/>
                  </a:lnTo>
                  <a:lnTo>
                    <a:pt x="28" y="0"/>
                  </a:lnTo>
                  <a:close/>
                </a:path>
              </a:pathLst>
            </a:custGeom>
            <a:solidFill>
              <a:srgbClr val="FF9B1D"/>
            </a:solidFill>
            <a:ln w="0">
              <a:solidFill>
                <a:srgbClr val="FF9B1D"/>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359"/>
            <p:cNvSpPr>
              <a:spLocks noEditPoints="1"/>
            </p:cNvSpPr>
            <p:nvPr/>
          </p:nvSpPr>
          <p:spPr bwMode="auto">
            <a:xfrm>
              <a:off x="10170684" y="784791"/>
              <a:ext cx="370061" cy="216304"/>
            </a:xfrm>
            <a:custGeom>
              <a:avLst/>
              <a:gdLst>
                <a:gd name="T0" fmla="*/ 142 w 142"/>
                <a:gd name="T1" fmla="*/ 0 h 83"/>
                <a:gd name="T2" fmla="*/ 129 w 142"/>
                <a:gd name="T3" fmla="*/ 12 h 83"/>
                <a:gd name="T4" fmla="*/ 127 w 142"/>
                <a:gd name="T5" fmla="*/ 15 h 83"/>
                <a:gd name="T6" fmla="*/ 122 w 142"/>
                <a:gd name="T7" fmla="*/ 19 h 83"/>
                <a:gd name="T8" fmla="*/ 117 w 142"/>
                <a:gd name="T9" fmla="*/ 24 h 83"/>
                <a:gd name="T10" fmla="*/ 109 w 142"/>
                <a:gd name="T11" fmla="*/ 27 h 83"/>
                <a:gd name="T12" fmla="*/ 102 w 142"/>
                <a:gd name="T13" fmla="*/ 29 h 83"/>
                <a:gd name="T14" fmla="*/ 96 w 142"/>
                <a:gd name="T15" fmla="*/ 32 h 83"/>
                <a:gd name="T16" fmla="*/ 92 w 142"/>
                <a:gd name="T17" fmla="*/ 32 h 83"/>
                <a:gd name="T18" fmla="*/ 91 w 142"/>
                <a:gd name="T19" fmla="*/ 38 h 83"/>
                <a:gd name="T20" fmla="*/ 92 w 142"/>
                <a:gd name="T21" fmla="*/ 38 h 83"/>
                <a:gd name="T22" fmla="*/ 84 w 142"/>
                <a:gd name="T23" fmla="*/ 44 h 83"/>
                <a:gd name="T24" fmla="*/ 79 w 142"/>
                <a:gd name="T25" fmla="*/ 46 h 83"/>
                <a:gd name="T26" fmla="*/ 78 w 142"/>
                <a:gd name="T27" fmla="*/ 48 h 83"/>
                <a:gd name="T28" fmla="*/ 75 w 142"/>
                <a:gd name="T29" fmla="*/ 50 h 83"/>
                <a:gd name="T30" fmla="*/ 70 w 142"/>
                <a:gd name="T31" fmla="*/ 52 h 83"/>
                <a:gd name="T32" fmla="*/ 68 w 142"/>
                <a:gd name="T33" fmla="*/ 52 h 83"/>
                <a:gd name="T34" fmla="*/ 63 w 142"/>
                <a:gd name="T35" fmla="*/ 54 h 83"/>
                <a:gd name="T36" fmla="*/ 62 w 142"/>
                <a:gd name="T37" fmla="*/ 57 h 83"/>
                <a:gd name="T38" fmla="*/ 59 w 142"/>
                <a:gd name="T39" fmla="*/ 57 h 83"/>
                <a:gd name="T40" fmla="*/ 57 w 142"/>
                <a:gd name="T41" fmla="*/ 57 h 83"/>
                <a:gd name="T42" fmla="*/ 57 w 142"/>
                <a:gd name="T43" fmla="*/ 58 h 83"/>
                <a:gd name="T44" fmla="*/ 54 w 142"/>
                <a:gd name="T45" fmla="*/ 61 h 83"/>
                <a:gd name="T46" fmla="*/ 51 w 142"/>
                <a:gd name="T47" fmla="*/ 62 h 83"/>
                <a:gd name="T48" fmla="*/ 48 w 142"/>
                <a:gd name="T49" fmla="*/ 65 h 83"/>
                <a:gd name="T50" fmla="*/ 45 w 142"/>
                <a:gd name="T51" fmla="*/ 66 h 83"/>
                <a:gd name="T52" fmla="*/ 41 w 142"/>
                <a:gd name="T53" fmla="*/ 67 h 83"/>
                <a:gd name="T54" fmla="*/ 36 w 142"/>
                <a:gd name="T55" fmla="*/ 71 h 83"/>
                <a:gd name="T56" fmla="*/ 33 w 142"/>
                <a:gd name="T57" fmla="*/ 69 h 83"/>
                <a:gd name="T58" fmla="*/ 33 w 142"/>
                <a:gd name="T59" fmla="*/ 72 h 83"/>
                <a:gd name="T60" fmla="*/ 33 w 142"/>
                <a:gd name="T61" fmla="*/ 74 h 83"/>
                <a:gd name="T62" fmla="*/ 32 w 142"/>
                <a:gd name="T63" fmla="*/ 74 h 83"/>
                <a:gd name="T64" fmla="*/ 29 w 142"/>
                <a:gd name="T65" fmla="*/ 75 h 83"/>
                <a:gd name="T66" fmla="*/ 29 w 142"/>
                <a:gd name="T67" fmla="*/ 76 h 83"/>
                <a:gd name="T68" fmla="*/ 28 w 142"/>
                <a:gd name="T69" fmla="*/ 76 h 83"/>
                <a:gd name="T70" fmla="*/ 25 w 142"/>
                <a:gd name="T71" fmla="*/ 76 h 83"/>
                <a:gd name="T72" fmla="*/ 23 w 142"/>
                <a:gd name="T73" fmla="*/ 74 h 83"/>
                <a:gd name="T74" fmla="*/ 23 w 142"/>
                <a:gd name="T75" fmla="*/ 78 h 83"/>
                <a:gd name="T76" fmla="*/ 20 w 142"/>
                <a:gd name="T77" fmla="*/ 76 h 83"/>
                <a:gd name="T78" fmla="*/ 21 w 142"/>
                <a:gd name="T79" fmla="*/ 83 h 83"/>
                <a:gd name="T80" fmla="*/ 19 w 142"/>
                <a:gd name="T81" fmla="*/ 80 h 83"/>
                <a:gd name="T82" fmla="*/ 16 w 142"/>
                <a:gd name="T83" fmla="*/ 79 h 83"/>
                <a:gd name="T84" fmla="*/ 13 w 142"/>
                <a:gd name="T85" fmla="*/ 80 h 83"/>
                <a:gd name="T86" fmla="*/ 10 w 142"/>
                <a:gd name="T87" fmla="*/ 82 h 83"/>
                <a:gd name="T88" fmla="*/ 6 w 142"/>
                <a:gd name="T89" fmla="*/ 83 h 83"/>
                <a:gd name="T90" fmla="*/ 2 w 142"/>
                <a:gd name="T91" fmla="*/ 83 h 83"/>
                <a:gd name="T92" fmla="*/ 2 w 142"/>
                <a:gd name="T93" fmla="*/ 82 h 83"/>
                <a:gd name="T94" fmla="*/ 3 w 142"/>
                <a:gd name="T95" fmla="*/ 78 h 83"/>
                <a:gd name="T96" fmla="*/ 6 w 142"/>
                <a:gd name="T97" fmla="*/ 75 h 83"/>
                <a:gd name="T98" fmla="*/ 16 w 142"/>
                <a:gd name="T99" fmla="*/ 70 h 83"/>
                <a:gd name="T100" fmla="*/ 21 w 142"/>
                <a:gd name="T101" fmla="*/ 66 h 83"/>
                <a:gd name="T102" fmla="*/ 29 w 142"/>
                <a:gd name="T103" fmla="*/ 59 h 83"/>
                <a:gd name="T104" fmla="*/ 36 w 142"/>
                <a:gd name="T105" fmla="*/ 55 h 83"/>
                <a:gd name="T106" fmla="*/ 46 w 142"/>
                <a:gd name="T107" fmla="*/ 49 h 83"/>
                <a:gd name="T108" fmla="*/ 65 w 142"/>
                <a:gd name="T109" fmla="*/ 40 h 83"/>
                <a:gd name="T110" fmla="*/ 74 w 142"/>
                <a:gd name="T111" fmla="*/ 35 h 83"/>
                <a:gd name="T112" fmla="*/ 78 w 142"/>
                <a:gd name="T113" fmla="*/ 35 h 83"/>
                <a:gd name="T114" fmla="*/ 109 w 142"/>
                <a:gd name="T115" fmla="*/ 15 h 83"/>
                <a:gd name="T116" fmla="*/ 130 w 142"/>
                <a:gd name="T117" fmla="*/ 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 h="83">
                  <a:moveTo>
                    <a:pt x="88" y="37"/>
                  </a:moveTo>
                  <a:lnTo>
                    <a:pt x="88" y="38"/>
                  </a:lnTo>
                  <a:lnTo>
                    <a:pt x="88" y="40"/>
                  </a:lnTo>
                  <a:lnTo>
                    <a:pt x="89" y="38"/>
                  </a:lnTo>
                  <a:lnTo>
                    <a:pt x="89" y="38"/>
                  </a:lnTo>
                  <a:lnTo>
                    <a:pt x="88" y="37"/>
                  </a:lnTo>
                  <a:close/>
                  <a:moveTo>
                    <a:pt x="142" y="0"/>
                  </a:moveTo>
                  <a:lnTo>
                    <a:pt x="142" y="4"/>
                  </a:lnTo>
                  <a:lnTo>
                    <a:pt x="142" y="7"/>
                  </a:lnTo>
                  <a:lnTo>
                    <a:pt x="139" y="10"/>
                  </a:lnTo>
                  <a:lnTo>
                    <a:pt x="137" y="12"/>
                  </a:lnTo>
                  <a:lnTo>
                    <a:pt x="134" y="14"/>
                  </a:lnTo>
                  <a:lnTo>
                    <a:pt x="131" y="14"/>
                  </a:lnTo>
                  <a:lnTo>
                    <a:pt x="129" y="12"/>
                  </a:lnTo>
                  <a:lnTo>
                    <a:pt x="129" y="12"/>
                  </a:lnTo>
                  <a:lnTo>
                    <a:pt x="129" y="14"/>
                  </a:lnTo>
                  <a:lnTo>
                    <a:pt x="129" y="14"/>
                  </a:lnTo>
                  <a:lnTo>
                    <a:pt x="129" y="14"/>
                  </a:lnTo>
                  <a:lnTo>
                    <a:pt x="129" y="14"/>
                  </a:lnTo>
                  <a:lnTo>
                    <a:pt x="127" y="14"/>
                  </a:lnTo>
                  <a:lnTo>
                    <a:pt x="127" y="15"/>
                  </a:lnTo>
                  <a:lnTo>
                    <a:pt x="127" y="15"/>
                  </a:lnTo>
                  <a:lnTo>
                    <a:pt x="127" y="15"/>
                  </a:lnTo>
                  <a:lnTo>
                    <a:pt x="126" y="14"/>
                  </a:lnTo>
                  <a:lnTo>
                    <a:pt x="126" y="14"/>
                  </a:lnTo>
                  <a:lnTo>
                    <a:pt x="125" y="16"/>
                  </a:lnTo>
                  <a:lnTo>
                    <a:pt x="123" y="18"/>
                  </a:lnTo>
                  <a:lnTo>
                    <a:pt x="122" y="19"/>
                  </a:lnTo>
                  <a:lnTo>
                    <a:pt x="121" y="20"/>
                  </a:lnTo>
                  <a:lnTo>
                    <a:pt x="118" y="20"/>
                  </a:lnTo>
                  <a:lnTo>
                    <a:pt x="120" y="21"/>
                  </a:lnTo>
                  <a:lnTo>
                    <a:pt x="118" y="23"/>
                  </a:lnTo>
                  <a:lnTo>
                    <a:pt x="118" y="23"/>
                  </a:lnTo>
                  <a:lnTo>
                    <a:pt x="117" y="24"/>
                  </a:lnTo>
                  <a:lnTo>
                    <a:pt x="117" y="24"/>
                  </a:lnTo>
                  <a:lnTo>
                    <a:pt x="116" y="24"/>
                  </a:lnTo>
                  <a:lnTo>
                    <a:pt x="114" y="24"/>
                  </a:lnTo>
                  <a:lnTo>
                    <a:pt x="113" y="25"/>
                  </a:lnTo>
                  <a:lnTo>
                    <a:pt x="113" y="25"/>
                  </a:lnTo>
                  <a:lnTo>
                    <a:pt x="113" y="24"/>
                  </a:lnTo>
                  <a:lnTo>
                    <a:pt x="112" y="25"/>
                  </a:lnTo>
                  <a:lnTo>
                    <a:pt x="109" y="27"/>
                  </a:lnTo>
                  <a:lnTo>
                    <a:pt x="108" y="27"/>
                  </a:lnTo>
                  <a:lnTo>
                    <a:pt x="105" y="28"/>
                  </a:lnTo>
                  <a:lnTo>
                    <a:pt x="104" y="29"/>
                  </a:lnTo>
                  <a:lnTo>
                    <a:pt x="104" y="29"/>
                  </a:lnTo>
                  <a:lnTo>
                    <a:pt x="102" y="28"/>
                  </a:lnTo>
                  <a:lnTo>
                    <a:pt x="102" y="29"/>
                  </a:lnTo>
                  <a:lnTo>
                    <a:pt x="102" y="29"/>
                  </a:lnTo>
                  <a:lnTo>
                    <a:pt x="101" y="29"/>
                  </a:lnTo>
                  <a:lnTo>
                    <a:pt x="101" y="29"/>
                  </a:lnTo>
                  <a:lnTo>
                    <a:pt x="101" y="31"/>
                  </a:lnTo>
                  <a:lnTo>
                    <a:pt x="100" y="31"/>
                  </a:lnTo>
                  <a:lnTo>
                    <a:pt x="99" y="32"/>
                  </a:lnTo>
                  <a:lnTo>
                    <a:pt x="97" y="32"/>
                  </a:lnTo>
                  <a:lnTo>
                    <a:pt x="96" y="32"/>
                  </a:lnTo>
                  <a:lnTo>
                    <a:pt x="96" y="32"/>
                  </a:lnTo>
                  <a:lnTo>
                    <a:pt x="96" y="35"/>
                  </a:lnTo>
                  <a:lnTo>
                    <a:pt x="95" y="35"/>
                  </a:lnTo>
                  <a:lnTo>
                    <a:pt x="95" y="36"/>
                  </a:lnTo>
                  <a:lnTo>
                    <a:pt x="93" y="35"/>
                  </a:lnTo>
                  <a:lnTo>
                    <a:pt x="93" y="33"/>
                  </a:lnTo>
                  <a:lnTo>
                    <a:pt x="92" y="32"/>
                  </a:lnTo>
                  <a:lnTo>
                    <a:pt x="92" y="33"/>
                  </a:lnTo>
                  <a:lnTo>
                    <a:pt x="92" y="35"/>
                  </a:lnTo>
                  <a:lnTo>
                    <a:pt x="92" y="36"/>
                  </a:lnTo>
                  <a:lnTo>
                    <a:pt x="92" y="37"/>
                  </a:lnTo>
                  <a:lnTo>
                    <a:pt x="91" y="35"/>
                  </a:lnTo>
                  <a:lnTo>
                    <a:pt x="91" y="38"/>
                  </a:lnTo>
                  <a:lnTo>
                    <a:pt x="91" y="38"/>
                  </a:lnTo>
                  <a:lnTo>
                    <a:pt x="91" y="38"/>
                  </a:lnTo>
                  <a:lnTo>
                    <a:pt x="91" y="38"/>
                  </a:lnTo>
                  <a:lnTo>
                    <a:pt x="91" y="38"/>
                  </a:lnTo>
                  <a:lnTo>
                    <a:pt x="92" y="38"/>
                  </a:lnTo>
                  <a:lnTo>
                    <a:pt x="92" y="37"/>
                  </a:lnTo>
                  <a:lnTo>
                    <a:pt x="92" y="38"/>
                  </a:lnTo>
                  <a:lnTo>
                    <a:pt x="92" y="38"/>
                  </a:lnTo>
                  <a:lnTo>
                    <a:pt x="91" y="40"/>
                  </a:lnTo>
                  <a:lnTo>
                    <a:pt x="88" y="41"/>
                  </a:lnTo>
                  <a:lnTo>
                    <a:pt x="87" y="40"/>
                  </a:lnTo>
                  <a:lnTo>
                    <a:pt x="87" y="41"/>
                  </a:lnTo>
                  <a:lnTo>
                    <a:pt x="85" y="42"/>
                  </a:lnTo>
                  <a:lnTo>
                    <a:pt x="85" y="42"/>
                  </a:lnTo>
                  <a:lnTo>
                    <a:pt x="84" y="44"/>
                  </a:lnTo>
                  <a:lnTo>
                    <a:pt x="84" y="44"/>
                  </a:lnTo>
                  <a:lnTo>
                    <a:pt x="83" y="45"/>
                  </a:lnTo>
                  <a:lnTo>
                    <a:pt x="82" y="46"/>
                  </a:lnTo>
                  <a:lnTo>
                    <a:pt x="80" y="48"/>
                  </a:lnTo>
                  <a:lnTo>
                    <a:pt x="80" y="46"/>
                  </a:lnTo>
                  <a:lnTo>
                    <a:pt x="79" y="46"/>
                  </a:lnTo>
                  <a:lnTo>
                    <a:pt x="79" y="46"/>
                  </a:lnTo>
                  <a:lnTo>
                    <a:pt x="79" y="48"/>
                  </a:lnTo>
                  <a:lnTo>
                    <a:pt x="79" y="46"/>
                  </a:lnTo>
                  <a:lnTo>
                    <a:pt x="78" y="46"/>
                  </a:lnTo>
                  <a:lnTo>
                    <a:pt x="78" y="46"/>
                  </a:lnTo>
                  <a:lnTo>
                    <a:pt x="78" y="45"/>
                  </a:lnTo>
                  <a:lnTo>
                    <a:pt x="78" y="46"/>
                  </a:lnTo>
                  <a:lnTo>
                    <a:pt x="78" y="48"/>
                  </a:lnTo>
                  <a:lnTo>
                    <a:pt x="78" y="49"/>
                  </a:lnTo>
                  <a:lnTo>
                    <a:pt x="78" y="48"/>
                  </a:lnTo>
                  <a:lnTo>
                    <a:pt x="76" y="46"/>
                  </a:lnTo>
                  <a:lnTo>
                    <a:pt x="75" y="46"/>
                  </a:lnTo>
                  <a:lnTo>
                    <a:pt x="75" y="48"/>
                  </a:lnTo>
                  <a:lnTo>
                    <a:pt x="75" y="49"/>
                  </a:lnTo>
                  <a:lnTo>
                    <a:pt x="75" y="50"/>
                  </a:lnTo>
                  <a:lnTo>
                    <a:pt x="74" y="50"/>
                  </a:lnTo>
                  <a:lnTo>
                    <a:pt x="72" y="50"/>
                  </a:lnTo>
                  <a:lnTo>
                    <a:pt x="72" y="50"/>
                  </a:lnTo>
                  <a:lnTo>
                    <a:pt x="71" y="50"/>
                  </a:lnTo>
                  <a:lnTo>
                    <a:pt x="70" y="49"/>
                  </a:lnTo>
                  <a:lnTo>
                    <a:pt x="70" y="52"/>
                  </a:lnTo>
                  <a:lnTo>
                    <a:pt x="70" y="52"/>
                  </a:lnTo>
                  <a:lnTo>
                    <a:pt x="70" y="52"/>
                  </a:lnTo>
                  <a:lnTo>
                    <a:pt x="70" y="52"/>
                  </a:lnTo>
                  <a:lnTo>
                    <a:pt x="68" y="52"/>
                  </a:lnTo>
                  <a:lnTo>
                    <a:pt x="68" y="50"/>
                  </a:lnTo>
                  <a:lnTo>
                    <a:pt x="68" y="50"/>
                  </a:lnTo>
                  <a:lnTo>
                    <a:pt x="67" y="52"/>
                  </a:lnTo>
                  <a:lnTo>
                    <a:pt x="68" y="52"/>
                  </a:lnTo>
                  <a:lnTo>
                    <a:pt x="68" y="53"/>
                  </a:lnTo>
                  <a:lnTo>
                    <a:pt x="67" y="53"/>
                  </a:lnTo>
                  <a:lnTo>
                    <a:pt x="67" y="54"/>
                  </a:lnTo>
                  <a:lnTo>
                    <a:pt x="66" y="54"/>
                  </a:lnTo>
                  <a:lnTo>
                    <a:pt x="65" y="54"/>
                  </a:lnTo>
                  <a:lnTo>
                    <a:pt x="63" y="54"/>
                  </a:lnTo>
                  <a:lnTo>
                    <a:pt x="63" y="54"/>
                  </a:lnTo>
                  <a:lnTo>
                    <a:pt x="63" y="54"/>
                  </a:lnTo>
                  <a:lnTo>
                    <a:pt x="65" y="55"/>
                  </a:lnTo>
                  <a:lnTo>
                    <a:pt x="63" y="54"/>
                  </a:lnTo>
                  <a:lnTo>
                    <a:pt x="63" y="54"/>
                  </a:lnTo>
                  <a:lnTo>
                    <a:pt x="63" y="55"/>
                  </a:lnTo>
                  <a:lnTo>
                    <a:pt x="62" y="57"/>
                  </a:lnTo>
                  <a:lnTo>
                    <a:pt x="62" y="57"/>
                  </a:lnTo>
                  <a:lnTo>
                    <a:pt x="61" y="55"/>
                  </a:lnTo>
                  <a:lnTo>
                    <a:pt x="61" y="54"/>
                  </a:lnTo>
                  <a:lnTo>
                    <a:pt x="59" y="55"/>
                  </a:lnTo>
                  <a:lnTo>
                    <a:pt x="59" y="55"/>
                  </a:lnTo>
                  <a:lnTo>
                    <a:pt x="59" y="55"/>
                  </a:lnTo>
                  <a:lnTo>
                    <a:pt x="59" y="55"/>
                  </a:lnTo>
                  <a:lnTo>
                    <a:pt x="59" y="57"/>
                  </a:lnTo>
                  <a:lnTo>
                    <a:pt x="59" y="58"/>
                  </a:lnTo>
                  <a:lnTo>
                    <a:pt x="59" y="57"/>
                  </a:lnTo>
                  <a:lnTo>
                    <a:pt x="58" y="57"/>
                  </a:lnTo>
                  <a:lnTo>
                    <a:pt x="58" y="58"/>
                  </a:lnTo>
                  <a:lnTo>
                    <a:pt x="58" y="58"/>
                  </a:lnTo>
                  <a:lnTo>
                    <a:pt x="58" y="58"/>
                  </a:lnTo>
                  <a:lnTo>
                    <a:pt x="57" y="57"/>
                  </a:lnTo>
                  <a:lnTo>
                    <a:pt x="57" y="57"/>
                  </a:lnTo>
                  <a:lnTo>
                    <a:pt x="57" y="58"/>
                  </a:lnTo>
                  <a:lnTo>
                    <a:pt x="58" y="58"/>
                  </a:lnTo>
                  <a:lnTo>
                    <a:pt x="58" y="59"/>
                  </a:lnTo>
                  <a:lnTo>
                    <a:pt x="58" y="59"/>
                  </a:lnTo>
                  <a:lnTo>
                    <a:pt x="57" y="58"/>
                  </a:lnTo>
                  <a:lnTo>
                    <a:pt x="57" y="58"/>
                  </a:lnTo>
                  <a:lnTo>
                    <a:pt x="57" y="57"/>
                  </a:lnTo>
                  <a:lnTo>
                    <a:pt x="57" y="58"/>
                  </a:lnTo>
                  <a:lnTo>
                    <a:pt x="57" y="59"/>
                  </a:lnTo>
                  <a:lnTo>
                    <a:pt x="57" y="59"/>
                  </a:lnTo>
                  <a:lnTo>
                    <a:pt x="57" y="59"/>
                  </a:lnTo>
                  <a:lnTo>
                    <a:pt x="55" y="59"/>
                  </a:lnTo>
                  <a:lnTo>
                    <a:pt x="54" y="61"/>
                  </a:lnTo>
                  <a:lnTo>
                    <a:pt x="54" y="61"/>
                  </a:lnTo>
                  <a:lnTo>
                    <a:pt x="53" y="58"/>
                  </a:lnTo>
                  <a:lnTo>
                    <a:pt x="53" y="59"/>
                  </a:lnTo>
                  <a:lnTo>
                    <a:pt x="53" y="61"/>
                  </a:lnTo>
                  <a:lnTo>
                    <a:pt x="53" y="62"/>
                  </a:lnTo>
                  <a:lnTo>
                    <a:pt x="51" y="62"/>
                  </a:lnTo>
                  <a:lnTo>
                    <a:pt x="51" y="62"/>
                  </a:lnTo>
                  <a:lnTo>
                    <a:pt x="50" y="63"/>
                  </a:lnTo>
                  <a:lnTo>
                    <a:pt x="49" y="65"/>
                  </a:lnTo>
                  <a:lnTo>
                    <a:pt x="48" y="65"/>
                  </a:lnTo>
                  <a:lnTo>
                    <a:pt x="46" y="62"/>
                  </a:lnTo>
                  <a:lnTo>
                    <a:pt x="46" y="63"/>
                  </a:lnTo>
                  <a:lnTo>
                    <a:pt x="46" y="63"/>
                  </a:lnTo>
                  <a:lnTo>
                    <a:pt x="48" y="65"/>
                  </a:lnTo>
                  <a:lnTo>
                    <a:pt x="48" y="66"/>
                  </a:lnTo>
                  <a:lnTo>
                    <a:pt x="46" y="66"/>
                  </a:lnTo>
                  <a:lnTo>
                    <a:pt x="46" y="66"/>
                  </a:lnTo>
                  <a:lnTo>
                    <a:pt x="46" y="66"/>
                  </a:lnTo>
                  <a:lnTo>
                    <a:pt x="46" y="66"/>
                  </a:lnTo>
                  <a:lnTo>
                    <a:pt x="45" y="66"/>
                  </a:lnTo>
                  <a:lnTo>
                    <a:pt x="45" y="66"/>
                  </a:lnTo>
                  <a:lnTo>
                    <a:pt x="44" y="66"/>
                  </a:lnTo>
                  <a:lnTo>
                    <a:pt x="44" y="67"/>
                  </a:lnTo>
                  <a:lnTo>
                    <a:pt x="42" y="67"/>
                  </a:lnTo>
                  <a:lnTo>
                    <a:pt x="42" y="69"/>
                  </a:lnTo>
                  <a:lnTo>
                    <a:pt x="42" y="69"/>
                  </a:lnTo>
                  <a:lnTo>
                    <a:pt x="41" y="67"/>
                  </a:lnTo>
                  <a:lnTo>
                    <a:pt x="41" y="67"/>
                  </a:lnTo>
                  <a:lnTo>
                    <a:pt x="40" y="69"/>
                  </a:lnTo>
                  <a:lnTo>
                    <a:pt x="40" y="71"/>
                  </a:lnTo>
                  <a:lnTo>
                    <a:pt x="38" y="71"/>
                  </a:lnTo>
                  <a:lnTo>
                    <a:pt x="37" y="71"/>
                  </a:lnTo>
                  <a:lnTo>
                    <a:pt x="36" y="70"/>
                  </a:lnTo>
                  <a:lnTo>
                    <a:pt x="36" y="70"/>
                  </a:lnTo>
                  <a:lnTo>
                    <a:pt x="36" y="71"/>
                  </a:lnTo>
                  <a:lnTo>
                    <a:pt x="36" y="71"/>
                  </a:lnTo>
                  <a:lnTo>
                    <a:pt x="36" y="72"/>
                  </a:lnTo>
                  <a:lnTo>
                    <a:pt x="36" y="72"/>
                  </a:lnTo>
                  <a:lnTo>
                    <a:pt x="36" y="74"/>
                  </a:lnTo>
                  <a:lnTo>
                    <a:pt x="36" y="72"/>
                  </a:lnTo>
                  <a:lnTo>
                    <a:pt x="34" y="70"/>
                  </a:lnTo>
                  <a:lnTo>
                    <a:pt x="33" y="69"/>
                  </a:lnTo>
                  <a:lnTo>
                    <a:pt x="33" y="66"/>
                  </a:lnTo>
                  <a:lnTo>
                    <a:pt x="32" y="66"/>
                  </a:lnTo>
                  <a:lnTo>
                    <a:pt x="32" y="66"/>
                  </a:lnTo>
                  <a:lnTo>
                    <a:pt x="33" y="69"/>
                  </a:lnTo>
                  <a:lnTo>
                    <a:pt x="33" y="70"/>
                  </a:lnTo>
                  <a:lnTo>
                    <a:pt x="34" y="71"/>
                  </a:lnTo>
                  <a:lnTo>
                    <a:pt x="33" y="72"/>
                  </a:lnTo>
                  <a:lnTo>
                    <a:pt x="33" y="71"/>
                  </a:lnTo>
                  <a:lnTo>
                    <a:pt x="33" y="71"/>
                  </a:lnTo>
                  <a:lnTo>
                    <a:pt x="33" y="71"/>
                  </a:lnTo>
                  <a:lnTo>
                    <a:pt x="33" y="71"/>
                  </a:lnTo>
                  <a:lnTo>
                    <a:pt x="33" y="74"/>
                  </a:lnTo>
                  <a:lnTo>
                    <a:pt x="33" y="72"/>
                  </a:lnTo>
                  <a:lnTo>
                    <a:pt x="33" y="74"/>
                  </a:lnTo>
                  <a:lnTo>
                    <a:pt x="33" y="75"/>
                  </a:lnTo>
                  <a:lnTo>
                    <a:pt x="33" y="76"/>
                  </a:lnTo>
                  <a:lnTo>
                    <a:pt x="32" y="72"/>
                  </a:lnTo>
                  <a:lnTo>
                    <a:pt x="32" y="74"/>
                  </a:lnTo>
                  <a:lnTo>
                    <a:pt x="32" y="75"/>
                  </a:lnTo>
                  <a:lnTo>
                    <a:pt x="32" y="74"/>
                  </a:lnTo>
                  <a:lnTo>
                    <a:pt x="32" y="74"/>
                  </a:lnTo>
                  <a:lnTo>
                    <a:pt x="32" y="75"/>
                  </a:lnTo>
                  <a:lnTo>
                    <a:pt x="32" y="75"/>
                  </a:lnTo>
                  <a:lnTo>
                    <a:pt x="30" y="75"/>
                  </a:lnTo>
                  <a:lnTo>
                    <a:pt x="30" y="74"/>
                  </a:lnTo>
                  <a:lnTo>
                    <a:pt x="30" y="75"/>
                  </a:lnTo>
                  <a:lnTo>
                    <a:pt x="30" y="75"/>
                  </a:lnTo>
                  <a:lnTo>
                    <a:pt x="29" y="75"/>
                  </a:lnTo>
                  <a:lnTo>
                    <a:pt x="29" y="75"/>
                  </a:lnTo>
                  <a:lnTo>
                    <a:pt x="29" y="75"/>
                  </a:lnTo>
                  <a:lnTo>
                    <a:pt x="29" y="75"/>
                  </a:lnTo>
                  <a:lnTo>
                    <a:pt x="29" y="76"/>
                  </a:lnTo>
                  <a:lnTo>
                    <a:pt x="29" y="76"/>
                  </a:lnTo>
                  <a:lnTo>
                    <a:pt x="30" y="76"/>
                  </a:lnTo>
                  <a:lnTo>
                    <a:pt x="29" y="76"/>
                  </a:lnTo>
                  <a:lnTo>
                    <a:pt x="30" y="78"/>
                  </a:lnTo>
                  <a:lnTo>
                    <a:pt x="29" y="78"/>
                  </a:lnTo>
                  <a:lnTo>
                    <a:pt x="29" y="78"/>
                  </a:lnTo>
                  <a:lnTo>
                    <a:pt x="29" y="78"/>
                  </a:lnTo>
                  <a:lnTo>
                    <a:pt x="28" y="76"/>
                  </a:lnTo>
                  <a:lnTo>
                    <a:pt x="28" y="76"/>
                  </a:lnTo>
                  <a:lnTo>
                    <a:pt x="28" y="76"/>
                  </a:lnTo>
                  <a:lnTo>
                    <a:pt x="28" y="76"/>
                  </a:lnTo>
                  <a:lnTo>
                    <a:pt x="28" y="79"/>
                  </a:lnTo>
                  <a:lnTo>
                    <a:pt x="28" y="79"/>
                  </a:lnTo>
                  <a:lnTo>
                    <a:pt x="28" y="79"/>
                  </a:lnTo>
                  <a:lnTo>
                    <a:pt x="27" y="78"/>
                  </a:lnTo>
                  <a:lnTo>
                    <a:pt x="27" y="76"/>
                  </a:lnTo>
                  <a:lnTo>
                    <a:pt x="25" y="76"/>
                  </a:lnTo>
                  <a:lnTo>
                    <a:pt x="27" y="78"/>
                  </a:lnTo>
                  <a:lnTo>
                    <a:pt x="27" y="79"/>
                  </a:lnTo>
                  <a:lnTo>
                    <a:pt x="27" y="79"/>
                  </a:lnTo>
                  <a:lnTo>
                    <a:pt x="27" y="80"/>
                  </a:lnTo>
                  <a:lnTo>
                    <a:pt x="24" y="76"/>
                  </a:lnTo>
                  <a:lnTo>
                    <a:pt x="23" y="74"/>
                  </a:lnTo>
                  <a:lnTo>
                    <a:pt x="23" y="74"/>
                  </a:lnTo>
                  <a:lnTo>
                    <a:pt x="23" y="75"/>
                  </a:lnTo>
                  <a:lnTo>
                    <a:pt x="23" y="78"/>
                  </a:lnTo>
                  <a:lnTo>
                    <a:pt x="24" y="79"/>
                  </a:lnTo>
                  <a:lnTo>
                    <a:pt x="24" y="80"/>
                  </a:lnTo>
                  <a:lnTo>
                    <a:pt x="23" y="79"/>
                  </a:lnTo>
                  <a:lnTo>
                    <a:pt x="21" y="78"/>
                  </a:lnTo>
                  <a:lnTo>
                    <a:pt x="23" y="78"/>
                  </a:lnTo>
                  <a:lnTo>
                    <a:pt x="23" y="80"/>
                  </a:lnTo>
                  <a:lnTo>
                    <a:pt x="23" y="82"/>
                  </a:lnTo>
                  <a:lnTo>
                    <a:pt x="23" y="82"/>
                  </a:lnTo>
                  <a:lnTo>
                    <a:pt x="23" y="80"/>
                  </a:lnTo>
                  <a:lnTo>
                    <a:pt x="21" y="79"/>
                  </a:lnTo>
                  <a:lnTo>
                    <a:pt x="21" y="78"/>
                  </a:lnTo>
                  <a:lnTo>
                    <a:pt x="20" y="76"/>
                  </a:lnTo>
                  <a:lnTo>
                    <a:pt x="20" y="78"/>
                  </a:lnTo>
                  <a:lnTo>
                    <a:pt x="20" y="80"/>
                  </a:lnTo>
                  <a:lnTo>
                    <a:pt x="21" y="82"/>
                  </a:lnTo>
                  <a:lnTo>
                    <a:pt x="21" y="83"/>
                  </a:lnTo>
                  <a:lnTo>
                    <a:pt x="21" y="83"/>
                  </a:lnTo>
                  <a:lnTo>
                    <a:pt x="21" y="83"/>
                  </a:lnTo>
                  <a:lnTo>
                    <a:pt x="21" y="83"/>
                  </a:lnTo>
                  <a:lnTo>
                    <a:pt x="21" y="83"/>
                  </a:lnTo>
                  <a:lnTo>
                    <a:pt x="21" y="82"/>
                  </a:lnTo>
                  <a:lnTo>
                    <a:pt x="20" y="80"/>
                  </a:lnTo>
                  <a:lnTo>
                    <a:pt x="20" y="82"/>
                  </a:lnTo>
                  <a:lnTo>
                    <a:pt x="19" y="80"/>
                  </a:lnTo>
                  <a:lnTo>
                    <a:pt x="19" y="79"/>
                  </a:lnTo>
                  <a:lnTo>
                    <a:pt x="19" y="80"/>
                  </a:lnTo>
                  <a:lnTo>
                    <a:pt x="19" y="82"/>
                  </a:lnTo>
                  <a:lnTo>
                    <a:pt x="17" y="83"/>
                  </a:lnTo>
                  <a:lnTo>
                    <a:pt x="16" y="82"/>
                  </a:lnTo>
                  <a:lnTo>
                    <a:pt x="17" y="82"/>
                  </a:lnTo>
                  <a:lnTo>
                    <a:pt x="17" y="82"/>
                  </a:lnTo>
                  <a:lnTo>
                    <a:pt x="17" y="80"/>
                  </a:lnTo>
                  <a:lnTo>
                    <a:pt x="16" y="79"/>
                  </a:lnTo>
                  <a:lnTo>
                    <a:pt x="16" y="78"/>
                  </a:lnTo>
                  <a:lnTo>
                    <a:pt x="16" y="79"/>
                  </a:lnTo>
                  <a:lnTo>
                    <a:pt x="16" y="80"/>
                  </a:lnTo>
                  <a:lnTo>
                    <a:pt x="16" y="80"/>
                  </a:lnTo>
                  <a:lnTo>
                    <a:pt x="15" y="80"/>
                  </a:lnTo>
                  <a:lnTo>
                    <a:pt x="13" y="80"/>
                  </a:lnTo>
                  <a:lnTo>
                    <a:pt x="13" y="80"/>
                  </a:lnTo>
                  <a:lnTo>
                    <a:pt x="12" y="80"/>
                  </a:lnTo>
                  <a:lnTo>
                    <a:pt x="13" y="82"/>
                  </a:lnTo>
                  <a:lnTo>
                    <a:pt x="12" y="80"/>
                  </a:lnTo>
                  <a:lnTo>
                    <a:pt x="12" y="79"/>
                  </a:lnTo>
                  <a:lnTo>
                    <a:pt x="11" y="79"/>
                  </a:lnTo>
                  <a:lnTo>
                    <a:pt x="11" y="82"/>
                  </a:lnTo>
                  <a:lnTo>
                    <a:pt x="10" y="82"/>
                  </a:lnTo>
                  <a:lnTo>
                    <a:pt x="8" y="83"/>
                  </a:lnTo>
                  <a:lnTo>
                    <a:pt x="7" y="82"/>
                  </a:lnTo>
                  <a:lnTo>
                    <a:pt x="6" y="82"/>
                  </a:lnTo>
                  <a:lnTo>
                    <a:pt x="6" y="82"/>
                  </a:lnTo>
                  <a:lnTo>
                    <a:pt x="6" y="82"/>
                  </a:lnTo>
                  <a:lnTo>
                    <a:pt x="6" y="82"/>
                  </a:lnTo>
                  <a:lnTo>
                    <a:pt x="6" y="83"/>
                  </a:lnTo>
                  <a:lnTo>
                    <a:pt x="6" y="83"/>
                  </a:lnTo>
                  <a:lnTo>
                    <a:pt x="4" y="82"/>
                  </a:lnTo>
                  <a:lnTo>
                    <a:pt x="4" y="80"/>
                  </a:lnTo>
                  <a:lnTo>
                    <a:pt x="3" y="80"/>
                  </a:lnTo>
                  <a:lnTo>
                    <a:pt x="3" y="82"/>
                  </a:lnTo>
                  <a:lnTo>
                    <a:pt x="2" y="83"/>
                  </a:lnTo>
                  <a:lnTo>
                    <a:pt x="2" y="83"/>
                  </a:lnTo>
                  <a:lnTo>
                    <a:pt x="0" y="83"/>
                  </a:lnTo>
                  <a:lnTo>
                    <a:pt x="0" y="80"/>
                  </a:lnTo>
                  <a:lnTo>
                    <a:pt x="2" y="82"/>
                  </a:lnTo>
                  <a:lnTo>
                    <a:pt x="2" y="82"/>
                  </a:lnTo>
                  <a:lnTo>
                    <a:pt x="2" y="83"/>
                  </a:lnTo>
                  <a:lnTo>
                    <a:pt x="3" y="82"/>
                  </a:lnTo>
                  <a:lnTo>
                    <a:pt x="2" y="82"/>
                  </a:lnTo>
                  <a:lnTo>
                    <a:pt x="2" y="80"/>
                  </a:lnTo>
                  <a:lnTo>
                    <a:pt x="2" y="80"/>
                  </a:lnTo>
                  <a:lnTo>
                    <a:pt x="0" y="79"/>
                  </a:lnTo>
                  <a:lnTo>
                    <a:pt x="2" y="78"/>
                  </a:lnTo>
                  <a:lnTo>
                    <a:pt x="2" y="79"/>
                  </a:lnTo>
                  <a:lnTo>
                    <a:pt x="2" y="79"/>
                  </a:lnTo>
                  <a:lnTo>
                    <a:pt x="3" y="78"/>
                  </a:lnTo>
                  <a:lnTo>
                    <a:pt x="3" y="76"/>
                  </a:lnTo>
                  <a:lnTo>
                    <a:pt x="4" y="79"/>
                  </a:lnTo>
                  <a:lnTo>
                    <a:pt x="4" y="79"/>
                  </a:lnTo>
                  <a:lnTo>
                    <a:pt x="6" y="80"/>
                  </a:lnTo>
                  <a:lnTo>
                    <a:pt x="4" y="78"/>
                  </a:lnTo>
                  <a:lnTo>
                    <a:pt x="4" y="76"/>
                  </a:lnTo>
                  <a:lnTo>
                    <a:pt x="6" y="75"/>
                  </a:lnTo>
                  <a:lnTo>
                    <a:pt x="8" y="75"/>
                  </a:lnTo>
                  <a:lnTo>
                    <a:pt x="8" y="74"/>
                  </a:lnTo>
                  <a:lnTo>
                    <a:pt x="11" y="72"/>
                  </a:lnTo>
                  <a:lnTo>
                    <a:pt x="12" y="71"/>
                  </a:lnTo>
                  <a:lnTo>
                    <a:pt x="15" y="70"/>
                  </a:lnTo>
                  <a:lnTo>
                    <a:pt x="16" y="69"/>
                  </a:lnTo>
                  <a:lnTo>
                    <a:pt x="16" y="70"/>
                  </a:lnTo>
                  <a:lnTo>
                    <a:pt x="17" y="70"/>
                  </a:lnTo>
                  <a:lnTo>
                    <a:pt x="17" y="71"/>
                  </a:lnTo>
                  <a:lnTo>
                    <a:pt x="16" y="69"/>
                  </a:lnTo>
                  <a:lnTo>
                    <a:pt x="16" y="67"/>
                  </a:lnTo>
                  <a:lnTo>
                    <a:pt x="17" y="67"/>
                  </a:lnTo>
                  <a:lnTo>
                    <a:pt x="19" y="66"/>
                  </a:lnTo>
                  <a:lnTo>
                    <a:pt x="21" y="66"/>
                  </a:lnTo>
                  <a:lnTo>
                    <a:pt x="23" y="66"/>
                  </a:lnTo>
                  <a:lnTo>
                    <a:pt x="23" y="66"/>
                  </a:lnTo>
                  <a:lnTo>
                    <a:pt x="23" y="65"/>
                  </a:lnTo>
                  <a:lnTo>
                    <a:pt x="24" y="62"/>
                  </a:lnTo>
                  <a:lnTo>
                    <a:pt x="27" y="61"/>
                  </a:lnTo>
                  <a:lnTo>
                    <a:pt x="28" y="59"/>
                  </a:lnTo>
                  <a:lnTo>
                    <a:pt x="29" y="59"/>
                  </a:lnTo>
                  <a:lnTo>
                    <a:pt x="30" y="58"/>
                  </a:lnTo>
                  <a:lnTo>
                    <a:pt x="32" y="57"/>
                  </a:lnTo>
                  <a:lnTo>
                    <a:pt x="33" y="57"/>
                  </a:lnTo>
                  <a:lnTo>
                    <a:pt x="33" y="55"/>
                  </a:lnTo>
                  <a:lnTo>
                    <a:pt x="34" y="55"/>
                  </a:lnTo>
                  <a:lnTo>
                    <a:pt x="34" y="55"/>
                  </a:lnTo>
                  <a:lnTo>
                    <a:pt x="36" y="55"/>
                  </a:lnTo>
                  <a:lnTo>
                    <a:pt x="38" y="54"/>
                  </a:lnTo>
                  <a:lnTo>
                    <a:pt x="40" y="53"/>
                  </a:lnTo>
                  <a:lnTo>
                    <a:pt x="41" y="53"/>
                  </a:lnTo>
                  <a:lnTo>
                    <a:pt x="41" y="52"/>
                  </a:lnTo>
                  <a:lnTo>
                    <a:pt x="42" y="50"/>
                  </a:lnTo>
                  <a:lnTo>
                    <a:pt x="45" y="49"/>
                  </a:lnTo>
                  <a:lnTo>
                    <a:pt x="46" y="49"/>
                  </a:lnTo>
                  <a:lnTo>
                    <a:pt x="48" y="49"/>
                  </a:lnTo>
                  <a:lnTo>
                    <a:pt x="49" y="48"/>
                  </a:lnTo>
                  <a:lnTo>
                    <a:pt x="50" y="45"/>
                  </a:lnTo>
                  <a:lnTo>
                    <a:pt x="54" y="44"/>
                  </a:lnTo>
                  <a:lnTo>
                    <a:pt x="57" y="42"/>
                  </a:lnTo>
                  <a:lnTo>
                    <a:pt x="61" y="40"/>
                  </a:lnTo>
                  <a:lnTo>
                    <a:pt x="65" y="40"/>
                  </a:lnTo>
                  <a:lnTo>
                    <a:pt x="66" y="38"/>
                  </a:lnTo>
                  <a:lnTo>
                    <a:pt x="67" y="40"/>
                  </a:lnTo>
                  <a:lnTo>
                    <a:pt x="68" y="38"/>
                  </a:lnTo>
                  <a:lnTo>
                    <a:pt x="70" y="37"/>
                  </a:lnTo>
                  <a:lnTo>
                    <a:pt x="71" y="36"/>
                  </a:lnTo>
                  <a:lnTo>
                    <a:pt x="72" y="35"/>
                  </a:lnTo>
                  <a:lnTo>
                    <a:pt x="74" y="35"/>
                  </a:lnTo>
                  <a:lnTo>
                    <a:pt x="75" y="36"/>
                  </a:lnTo>
                  <a:lnTo>
                    <a:pt x="75" y="36"/>
                  </a:lnTo>
                  <a:lnTo>
                    <a:pt x="75" y="35"/>
                  </a:lnTo>
                  <a:lnTo>
                    <a:pt x="76" y="36"/>
                  </a:lnTo>
                  <a:lnTo>
                    <a:pt x="76" y="35"/>
                  </a:lnTo>
                  <a:lnTo>
                    <a:pt x="78" y="35"/>
                  </a:lnTo>
                  <a:lnTo>
                    <a:pt x="78" y="35"/>
                  </a:lnTo>
                  <a:lnTo>
                    <a:pt x="79" y="35"/>
                  </a:lnTo>
                  <a:lnTo>
                    <a:pt x="82" y="29"/>
                  </a:lnTo>
                  <a:lnTo>
                    <a:pt x="88" y="24"/>
                  </a:lnTo>
                  <a:lnTo>
                    <a:pt x="96" y="19"/>
                  </a:lnTo>
                  <a:lnTo>
                    <a:pt x="104" y="16"/>
                  </a:lnTo>
                  <a:lnTo>
                    <a:pt x="109" y="16"/>
                  </a:lnTo>
                  <a:lnTo>
                    <a:pt x="109" y="15"/>
                  </a:lnTo>
                  <a:lnTo>
                    <a:pt x="110" y="14"/>
                  </a:lnTo>
                  <a:lnTo>
                    <a:pt x="112" y="12"/>
                  </a:lnTo>
                  <a:lnTo>
                    <a:pt x="113" y="12"/>
                  </a:lnTo>
                  <a:lnTo>
                    <a:pt x="114" y="12"/>
                  </a:lnTo>
                  <a:lnTo>
                    <a:pt x="117" y="8"/>
                  </a:lnTo>
                  <a:lnTo>
                    <a:pt x="123" y="6"/>
                  </a:lnTo>
                  <a:lnTo>
                    <a:pt x="130" y="4"/>
                  </a:lnTo>
                  <a:lnTo>
                    <a:pt x="137" y="3"/>
                  </a:lnTo>
                  <a:lnTo>
                    <a:pt x="142" y="0"/>
                  </a:lnTo>
                  <a:close/>
                </a:path>
              </a:pathLst>
            </a:custGeom>
            <a:solidFill>
              <a:srgbClr val="FF9B1D"/>
            </a:solidFill>
            <a:ln w="0">
              <a:solidFill>
                <a:srgbClr val="FF9B1D"/>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360"/>
            <p:cNvSpPr>
              <a:spLocks noEditPoints="1"/>
            </p:cNvSpPr>
            <p:nvPr/>
          </p:nvSpPr>
          <p:spPr bwMode="auto">
            <a:xfrm>
              <a:off x="10321836" y="1498852"/>
              <a:ext cx="401334" cy="67758"/>
            </a:xfrm>
            <a:custGeom>
              <a:avLst/>
              <a:gdLst>
                <a:gd name="T0" fmla="*/ 92 w 154"/>
                <a:gd name="T1" fmla="*/ 14 h 26"/>
                <a:gd name="T2" fmla="*/ 120 w 154"/>
                <a:gd name="T3" fmla="*/ 3 h 26"/>
                <a:gd name="T4" fmla="*/ 131 w 154"/>
                <a:gd name="T5" fmla="*/ 1 h 26"/>
                <a:gd name="T6" fmla="*/ 152 w 154"/>
                <a:gd name="T7" fmla="*/ 7 h 26"/>
                <a:gd name="T8" fmla="*/ 140 w 154"/>
                <a:gd name="T9" fmla="*/ 12 h 26"/>
                <a:gd name="T10" fmla="*/ 135 w 154"/>
                <a:gd name="T11" fmla="*/ 12 h 26"/>
                <a:gd name="T12" fmla="*/ 124 w 154"/>
                <a:gd name="T13" fmla="*/ 13 h 26"/>
                <a:gd name="T14" fmla="*/ 120 w 154"/>
                <a:gd name="T15" fmla="*/ 12 h 26"/>
                <a:gd name="T16" fmla="*/ 110 w 154"/>
                <a:gd name="T17" fmla="*/ 11 h 26"/>
                <a:gd name="T18" fmla="*/ 105 w 154"/>
                <a:gd name="T19" fmla="*/ 12 h 26"/>
                <a:gd name="T20" fmla="*/ 99 w 154"/>
                <a:gd name="T21" fmla="*/ 11 h 26"/>
                <a:gd name="T22" fmla="*/ 96 w 154"/>
                <a:gd name="T23" fmla="*/ 14 h 26"/>
                <a:gd name="T24" fmla="*/ 97 w 154"/>
                <a:gd name="T25" fmla="*/ 14 h 26"/>
                <a:gd name="T26" fmla="*/ 88 w 154"/>
                <a:gd name="T27" fmla="*/ 16 h 26"/>
                <a:gd name="T28" fmla="*/ 81 w 154"/>
                <a:gd name="T29" fmla="*/ 16 h 26"/>
                <a:gd name="T30" fmla="*/ 80 w 154"/>
                <a:gd name="T31" fmla="*/ 16 h 26"/>
                <a:gd name="T32" fmla="*/ 76 w 154"/>
                <a:gd name="T33" fmla="*/ 17 h 26"/>
                <a:gd name="T34" fmla="*/ 71 w 154"/>
                <a:gd name="T35" fmla="*/ 17 h 26"/>
                <a:gd name="T36" fmla="*/ 69 w 154"/>
                <a:gd name="T37" fmla="*/ 17 h 26"/>
                <a:gd name="T38" fmla="*/ 65 w 154"/>
                <a:gd name="T39" fmla="*/ 16 h 26"/>
                <a:gd name="T40" fmla="*/ 62 w 154"/>
                <a:gd name="T41" fmla="*/ 16 h 26"/>
                <a:gd name="T42" fmla="*/ 60 w 154"/>
                <a:gd name="T43" fmla="*/ 17 h 26"/>
                <a:gd name="T44" fmla="*/ 58 w 154"/>
                <a:gd name="T45" fmla="*/ 17 h 26"/>
                <a:gd name="T46" fmla="*/ 56 w 154"/>
                <a:gd name="T47" fmla="*/ 18 h 26"/>
                <a:gd name="T48" fmla="*/ 54 w 154"/>
                <a:gd name="T49" fmla="*/ 18 h 26"/>
                <a:gd name="T50" fmla="*/ 47 w 154"/>
                <a:gd name="T51" fmla="*/ 17 h 26"/>
                <a:gd name="T52" fmla="*/ 44 w 154"/>
                <a:gd name="T53" fmla="*/ 18 h 26"/>
                <a:gd name="T54" fmla="*/ 42 w 154"/>
                <a:gd name="T55" fmla="*/ 21 h 26"/>
                <a:gd name="T56" fmla="*/ 35 w 154"/>
                <a:gd name="T57" fmla="*/ 20 h 26"/>
                <a:gd name="T58" fmla="*/ 34 w 154"/>
                <a:gd name="T59" fmla="*/ 17 h 26"/>
                <a:gd name="T60" fmla="*/ 33 w 154"/>
                <a:gd name="T61" fmla="*/ 21 h 26"/>
                <a:gd name="T62" fmla="*/ 31 w 154"/>
                <a:gd name="T63" fmla="*/ 22 h 26"/>
                <a:gd name="T64" fmla="*/ 30 w 154"/>
                <a:gd name="T65" fmla="*/ 22 h 26"/>
                <a:gd name="T66" fmla="*/ 27 w 154"/>
                <a:gd name="T67" fmla="*/ 22 h 26"/>
                <a:gd name="T68" fmla="*/ 27 w 154"/>
                <a:gd name="T69" fmla="*/ 25 h 26"/>
                <a:gd name="T70" fmla="*/ 25 w 154"/>
                <a:gd name="T71" fmla="*/ 22 h 26"/>
                <a:gd name="T72" fmla="*/ 24 w 154"/>
                <a:gd name="T73" fmla="*/ 25 h 26"/>
                <a:gd name="T74" fmla="*/ 21 w 154"/>
                <a:gd name="T75" fmla="*/ 21 h 26"/>
                <a:gd name="T76" fmla="*/ 20 w 154"/>
                <a:gd name="T77" fmla="*/ 25 h 26"/>
                <a:gd name="T78" fmla="*/ 18 w 154"/>
                <a:gd name="T79" fmla="*/ 25 h 26"/>
                <a:gd name="T80" fmla="*/ 18 w 154"/>
                <a:gd name="T81" fmla="*/ 24 h 26"/>
                <a:gd name="T82" fmla="*/ 14 w 154"/>
                <a:gd name="T83" fmla="*/ 25 h 26"/>
                <a:gd name="T84" fmla="*/ 14 w 154"/>
                <a:gd name="T85" fmla="*/ 22 h 26"/>
                <a:gd name="T86" fmla="*/ 10 w 154"/>
                <a:gd name="T87" fmla="*/ 21 h 26"/>
                <a:gd name="T88" fmla="*/ 5 w 154"/>
                <a:gd name="T89" fmla="*/ 20 h 26"/>
                <a:gd name="T90" fmla="*/ 3 w 154"/>
                <a:gd name="T91" fmla="*/ 18 h 26"/>
                <a:gd name="T92" fmla="*/ 0 w 154"/>
                <a:gd name="T93" fmla="*/ 18 h 26"/>
                <a:gd name="T94" fmla="*/ 1 w 154"/>
                <a:gd name="T95" fmla="*/ 16 h 26"/>
                <a:gd name="T96" fmla="*/ 4 w 154"/>
                <a:gd name="T97" fmla="*/ 17 h 26"/>
                <a:gd name="T98" fmla="*/ 12 w 154"/>
                <a:gd name="T99" fmla="*/ 13 h 26"/>
                <a:gd name="T100" fmla="*/ 18 w 154"/>
                <a:gd name="T101" fmla="*/ 12 h 26"/>
                <a:gd name="T102" fmla="*/ 25 w 154"/>
                <a:gd name="T103" fmla="*/ 9 h 26"/>
                <a:gd name="T104" fmla="*/ 38 w 154"/>
                <a:gd name="T105" fmla="*/ 5 h 26"/>
                <a:gd name="T106" fmla="*/ 47 w 154"/>
                <a:gd name="T107" fmla="*/ 4 h 26"/>
                <a:gd name="T108" fmla="*/ 72 w 154"/>
                <a:gd name="T109" fmla="*/ 3 h 26"/>
                <a:gd name="T110" fmla="*/ 82 w 154"/>
                <a:gd name="T111" fmla="*/ 5 h 26"/>
                <a:gd name="T112" fmla="*/ 86 w 154"/>
                <a:gd name="T11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26">
                  <a:moveTo>
                    <a:pt x="93" y="12"/>
                  </a:moveTo>
                  <a:lnTo>
                    <a:pt x="93" y="12"/>
                  </a:lnTo>
                  <a:lnTo>
                    <a:pt x="92" y="13"/>
                  </a:lnTo>
                  <a:lnTo>
                    <a:pt x="93" y="13"/>
                  </a:lnTo>
                  <a:lnTo>
                    <a:pt x="93" y="13"/>
                  </a:lnTo>
                  <a:lnTo>
                    <a:pt x="92" y="13"/>
                  </a:lnTo>
                  <a:lnTo>
                    <a:pt x="92" y="14"/>
                  </a:lnTo>
                  <a:lnTo>
                    <a:pt x="93" y="14"/>
                  </a:lnTo>
                  <a:lnTo>
                    <a:pt x="93" y="13"/>
                  </a:lnTo>
                  <a:lnTo>
                    <a:pt x="93" y="12"/>
                  </a:lnTo>
                  <a:close/>
                  <a:moveTo>
                    <a:pt x="107" y="0"/>
                  </a:moveTo>
                  <a:lnTo>
                    <a:pt x="115" y="1"/>
                  </a:lnTo>
                  <a:lnTo>
                    <a:pt x="120" y="4"/>
                  </a:lnTo>
                  <a:lnTo>
                    <a:pt x="120" y="3"/>
                  </a:lnTo>
                  <a:lnTo>
                    <a:pt x="122" y="1"/>
                  </a:lnTo>
                  <a:lnTo>
                    <a:pt x="123" y="1"/>
                  </a:lnTo>
                  <a:lnTo>
                    <a:pt x="126" y="3"/>
                  </a:lnTo>
                  <a:lnTo>
                    <a:pt x="126" y="3"/>
                  </a:lnTo>
                  <a:lnTo>
                    <a:pt x="127" y="3"/>
                  </a:lnTo>
                  <a:lnTo>
                    <a:pt x="128" y="1"/>
                  </a:lnTo>
                  <a:lnTo>
                    <a:pt x="131" y="1"/>
                  </a:lnTo>
                  <a:lnTo>
                    <a:pt x="134" y="1"/>
                  </a:lnTo>
                  <a:lnTo>
                    <a:pt x="136" y="3"/>
                  </a:lnTo>
                  <a:lnTo>
                    <a:pt x="139" y="4"/>
                  </a:lnTo>
                  <a:lnTo>
                    <a:pt x="143" y="4"/>
                  </a:lnTo>
                  <a:lnTo>
                    <a:pt x="145" y="4"/>
                  </a:lnTo>
                  <a:lnTo>
                    <a:pt x="148" y="7"/>
                  </a:lnTo>
                  <a:lnTo>
                    <a:pt x="152" y="7"/>
                  </a:lnTo>
                  <a:lnTo>
                    <a:pt x="154" y="7"/>
                  </a:lnTo>
                  <a:lnTo>
                    <a:pt x="154" y="11"/>
                  </a:lnTo>
                  <a:lnTo>
                    <a:pt x="152" y="12"/>
                  </a:lnTo>
                  <a:lnTo>
                    <a:pt x="149" y="13"/>
                  </a:lnTo>
                  <a:lnTo>
                    <a:pt x="145" y="14"/>
                  </a:lnTo>
                  <a:lnTo>
                    <a:pt x="143" y="13"/>
                  </a:lnTo>
                  <a:lnTo>
                    <a:pt x="140" y="12"/>
                  </a:lnTo>
                  <a:lnTo>
                    <a:pt x="139" y="11"/>
                  </a:lnTo>
                  <a:lnTo>
                    <a:pt x="137" y="11"/>
                  </a:lnTo>
                  <a:lnTo>
                    <a:pt x="137" y="11"/>
                  </a:lnTo>
                  <a:lnTo>
                    <a:pt x="137" y="12"/>
                  </a:lnTo>
                  <a:lnTo>
                    <a:pt x="136" y="12"/>
                  </a:lnTo>
                  <a:lnTo>
                    <a:pt x="136" y="9"/>
                  </a:lnTo>
                  <a:lnTo>
                    <a:pt x="135" y="12"/>
                  </a:lnTo>
                  <a:lnTo>
                    <a:pt x="132" y="13"/>
                  </a:lnTo>
                  <a:lnTo>
                    <a:pt x="130" y="13"/>
                  </a:lnTo>
                  <a:lnTo>
                    <a:pt x="128" y="13"/>
                  </a:lnTo>
                  <a:lnTo>
                    <a:pt x="127" y="12"/>
                  </a:lnTo>
                  <a:lnTo>
                    <a:pt x="126" y="13"/>
                  </a:lnTo>
                  <a:lnTo>
                    <a:pt x="126" y="13"/>
                  </a:lnTo>
                  <a:lnTo>
                    <a:pt x="124" y="13"/>
                  </a:lnTo>
                  <a:lnTo>
                    <a:pt x="123" y="14"/>
                  </a:lnTo>
                  <a:lnTo>
                    <a:pt x="123" y="14"/>
                  </a:lnTo>
                  <a:lnTo>
                    <a:pt x="122" y="14"/>
                  </a:lnTo>
                  <a:lnTo>
                    <a:pt x="122" y="13"/>
                  </a:lnTo>
                  <a:lnTo>
                    <a:pt x="120" y="13"/>
                  </a:lnTo>
                  <a:lnTo>
                    <a:pt x="119" y="14"/>
                  </a:lnTo>
                  <a:lnTo>
                    <a:pt x="120" y="12"/>
                  </a:lnTo>
                  <a:lnTo>
                    <a:pt x="118" y="12"/>
                  </a:lnTo>
                  <a:lnTo>
                    <a:pt x="116" y="13"/>
                  </a:lnTo>
                  <a:lnTo>
                    <a:pt x="114" y="12"/>
                  </a:lnTo>
                  <a:lnTo>
                    <a:pt x="111" y="12"/>
                  </a:lnTo>
                  <a:lnTo>
                    <a:pt x="110" y="12"/>
                  </a:lnTo>
                  <a:lnTo>
                    <a:pt x="110" y="12"/>
                  </a:lnTo>
                  <a:lnTo>
                    <a:pt x="110" y="11"/>
                  </a:lnTo>
                  <a:lnTo>
                    <a:pt x="109" y="12"/>
                  </a:lnTo>
                  <a:lnTo>
                    <a:pt x="109" y="12"/>
                  </a:lnTo>
                  <a:lnTo>
                    <a:pt x="107" y="12"/>
                  </a:lnTo>
                  <a:lnTo>
                    <a:pt x="107" y="11"/>
                  </a:lnTo>
                  <a:lnTo>
                    <a:pt x="106" y="12"/>
                  </a:lnTo>
                  <a:lnTo>
                    <a:pt x="106" y="12"/>
                  </a:lnTo>
                  <a:lnTo>
                    <a:pt x="105" y="12"/>
                  </a:lnTo>
                  <a:lnTo>
                    <a:pt x="102" y="12"/>
                  </a:lnTo>
                  <a:lnTo>
                    <a:pt x="102" y="11"/>
                  </a:lnTo>
                  <a:lnTo>
                    <a:pt x="101" y="13"/>
                  </a:lnTo>
                  <a:lnTo>
                    <a:pt x="99" y="13"/>
                  </a:lnTo>
                  <a:lnTo>
                    <a:pt x="99" y="13"/>
                  </a:lnTo>
                  <a:lnTo>
                    <a:pt x="99" y="12"/>
                  </a:lnTo>
                  <a:lnTo>
                    <a:pt x="99" y="11"/>
                  </a:lnTo>
                  <a:lnTo>
                    <a:pt x="99" y="9"/>
                  </a:lnTo>
                  <a:lnTo>
                    <a:pt x="98" y="9"/>
                  </a:lnTo>
                  <a:lnTo>
                    <a:pt x="97" y="11"/>
                  </a:lnTo>
                  <a:lnTo>
                    <a:pt x="97" y="12"/>
                  </a:lnTo>
                  <a:lnTo>
                    <a:pt x="96" y="13"/>
                  </a:lnTo>
                  <a:lnTo>
                    <a:pt x="96" y="11"/>
                  </a:lnTo>
                  <a:lnTo>
                    <a:pt x="96" y="14"/>
                  </a:lnTo>
                  <a:lnTo>
                    <a:pt x="94" y="14"/>
                  </a:lnTo>
                  <a:lnTo>
                    <a:pt x="96" y="14"/>
                  </a:lnTo>
                  <a:lnTo>
                    <a:pt x="96" y="14"/>
                  </a:lnTo>
                  <a:lnTo>
                    <a:pt x="96" y="14"/>
                  </a:lnTo>
                  <a:lnTo>
                    <a:pt x="97" y="14"/>
                  </a:lnTo>
                  <a:lnTo>
                    <a:pt x="97" y="14"/>
                  </a:lnTo>
                  <a:lnTo>
                    <a:pt x="97" y="14"/>
                  </a:lnTo>
                  <a:lnTo>
                    <a:pt x="94" y="14"/>
                  </a:lnTo>
                  <a:lnTo>
                    <a:pt x="90" y="14"/>
                  </a:lnTo>
                  <a:lnTo>
                    <a:pt x="90" y="14"/>
                  </a:lnTo>
                  <a:lnTo>
                    <a:pt x="89" y="16"/>
                  </a:lnTo>
                  <a:lnTo>
                    <a:pt x="89" y="16"/>
                  </a:lnTo>
                  <a:lnTo>
                    <a:pt x="88" y="14"/>
                  </a:lnTo>
                  <a:lnTo>
                    <a:pt x="88" y="16"/>
                  </a:lnTo>
                  <a:lnTo>
                    <a:pt x="86" y="16"/>
                  </a:lnTo>
                  <a:lnTo>
                    <a:pt x="85" y="16"/>
                  </a:lnTo>
                  <a:lnTo>
                    <a:pt x="84" y="17"/>
                  </a:lnTo>
                  <a:lnTo>
                    <a:pt x="82" y="17"/>
                  </a:lnTo>
                  <a:lnTo>
                    <a:pt x="82" y="17"/>
                  </a:lnTo>
                  <a:lnTo>
                    <a:pt x="82" y="16"/>
                  </a:lnTo>
                  <a:lnTo>
                    <a:pt x="81" y="16"/>
                  </a:lnTo>
                  <a:lnTo>
                    <a:pt x="81" y="16"/>
                  </a:lnTo>
                  <a:lnTo>
                    <a:pt x="81" y="16"/>
                  </a:lnTo>
                  <a:lnTo>
                    <a:pt x="81" y="16"/>
                  </a:lnTo>
                  <a:lnTo>
                    <a:pt x="81" y="14"/>
                  </a:lnTo>
                  <a:lnTo>
                    <a:pt x="81" y="14"/>
                  </a:lnTo>
                  <a:lnTo>
                    <a:pt x="80" y="14"/>
                  </a:lnTo>
                  <a:lnTo>
                    <a:pt x="80" y="16"/>
                  </a:lnTo>
                  <a:lnTo>
                    <a:pt x="80" y="17"/>
                  </a:lnTo>
                  <a:lnTo>
                    <a:pt x="79" y="16"/>
                  </a:lnTo>
                  <a:lnTo>
                    <a:pt x="79" y="14"/>
                  </a:lnTo>
                  <a:lnTo>
                    <a:pt x="79" y="14"/>
                  </a:lnTo>
                  <a:lnTo>
                    <a:pt x="79" y="14"/>
                  </a:lnTo>
                  <a:lnTo>
                    <a:pt x="77" y="16"/>
                  </a:lnTo>
                  <a:lnTo>
                    <a:pt x="76" y="17"/>
                  </a:lnTo>
                  <a:lnTo>
                    <a:pt x="76" y="17"/>
                  </a:lnTo>
                  <a:lnTo>
                    <a:pt x="75" y="17"/>
                  </a:lnTo>
                  <a:lnTo>
                    <a:pt x="75" y="16"/>
                  </a:lnTo>
                  <a:lnTo>
                    <a:pt x="73" y="16"/>
                  </a:lnTo>
                  <a:lnTo>
                    <a:pt x="72" y="14"/>
                  </a:lnTo>
                  <a:lnTo>
                    <a:pt x="72" y="16"/>
                  </a:lnTo>
                  <a:lnTo>
                    <a:pt x="71" y="17"/>
                  </a:lnTo>
                  <a:lnTo>
                    <a:pt x="71" y="17"/>
                  </a:lnTo>
                  <a:lnTo>
                    <a:pt x="71" y="17"/>
                  </a:lnTo>
                  <a:lnTo>
                    <a:pt x="71" y="16"/>
                  </a:lnTo>
                  <a:lnTo>
                    <a:pt x="71" y="14"/>
                  </a:lnTo>
                  <a:lnTo>
                    <a:pt x="71" y="14"/>
                  </a:lnTo>
                  <a:lnTo>
                    <a:pt x="69" y="16"/>
                  </a:lnTo>
                  <a:lnTo>
                    <a:pt x="69" y="17"/>
                  </a:lnTo>
                  <a:lnTo>
                    <a:pt x="69" y="17"/>
                  </a:lnTo>
                  <a:lnTo>
                    <a:pt x="68" y="17"/>
                  </a:lnTo>
                  <a:lnTo>
                    <a:pt x="67" y="17"/>
                  </a:lnTo>
                  <a:lnTo>
                    <a:pt x="65" y="17"/>
                  </a:lnTo>
                  <a:lnTo>
                    <a:pt x="65" y="16"/>
                  </a:lnTo>
                  <a:lnTo>
                    <a:pt x="65" y="16"/>
                  </a:lnTo>
                  <a:lnTo>
                    <a:pt x="65" y="16"/>
                  </a:lnTo>
                  <a:lnTo>
                    <a:pt x="65" y="17"/>
                  </a:lnTo>
                  <a:lnTo>
                    <a:pt x="64" y="16"/>
                  </a:lnTo>
                  <a:lnTo>
                    <a:pt x="64" y="17"/>
                  </a:lnTo>
                  <a:lnTo>
                    <a:pt x="63" y="17"/>
                  </a:lnTo>
                  <a:lnTo>
                    <a:pt x="63" y="18"/>
                  </a:lnTo>
                  <a:lnTo>
                    <a:pt x="62" y="14"/>
                  </a:lnTo>
                  <a:lnTo>
                    <a:pt x="62" y="16"/>
                  </a:lnTo>
                  <a:lnTo>
                    <a:pt x="60" y="14"/>
                  </a:lnTo>
                  <a:lnTo>
                    <a:pt x="60" y="14"/>
                  </a:lnTo>
                  <a:lnTo>
                    <a:pt x="60" y="16"/>
                  </a:lnTo>
                  <a:lnTo>
                    <a:pt x="60" y="16"/>
                  </a:lnTo>
                  <a:lnTo>
                    <a:pt x="60" y="17"/>
                  </a:lnTo>
                  <a:lnTo>
                    <a:pt x="60" y="17"/>
                  </a:lnTo>
                  <a:lnTo>
                    <a:pt x="60" y="17"/>
                  </a:lnTo>
                  <a:lnTo>
                    <a:pt x="59" y="17"/>
                  </a:lnTo>
                  <a:lnTo>
                    <a:pt x="59" y="17"/>
                  </a:lnTo>
                  <a:lnTo>
                    <a:pt x="59" y="17"/>
                  </a:lnTo>
                  <a:lnTo>
                    <a:pt x="59" y="16"/>
                  </a:lnTo>
                  <a:lnTo>
                    <a:pt x="59" y="16"/>
                  </a:lnTo>
                  <a:lnTo>
                    <a:pt x="58" y="17"/>
                  </a:lnTo>
                  <a:lnTo>
                    <a:pt x="58" y="17"/>
                  </a:lnTo>
                  <a:lnTo>
                    <a:pt x="58" y="17"/>
                  </a:lnTo>
                  <a:lnTo>
                    <a:pt x="58" y="16"/>
                  </a:lnTo>
                  <a:lnTo>
                    <a:pt x="58" y="16"/>
                  </a:lnTo>
                  <a:lnTo>
                    <a:pt x="58" y="17"/>
                  </a:lnTo>
                  <a:lnTo>
                    <a:pt x="58" y="17"/>
                  </a:lnTo>
                  <a:lnTo>
                    <a:pt x="56" y="18"/>
                  </a:lnTo>
                  <a:lnTo>
                    <a:pt x="56" y="18"/>
                  </a:lnTo>
                  <a:lnTo>
                    <a:pt x="55" y="17"/>
                  </a:lnTo>
                  <a:lnTo>
                    <a:pt x="55" y="17"/>
                  </a:lnTo>
                  <a:lnTo>
                    <a:pt x="54" y="18"/>
                  </a:lnTo>
                  <a:lnTo>
                    <a:pt x="54" y="16"/>
                  </a:lnTo>
                  <a:lnTo>
                    <a:pt x="54" y="16"/>
                  </a:lnTo>
                  <a:lnTo>
                    <a:pt x="54" y="17"/>
                  </a:lnTo>
                  <a:lnTo>
                    <a:pt x="54" y="18"/>
                  </a:lnTo>
                  <a:lnTo>
                    <a:pt x="52" y="18"/>
                  </a:lnTo>
                  <a:lnTo>
                    <a:pt x="51" y="18"/>
                  </a:lnTo>
                  <a:lnTo>
                    <a:pt x="50" y="18"/>
                  </a:lnTo>
                  <a:lnTo>
                    <a:pt x="48" y="20"/>
                  </a:lnTo>
                  <a:lnTo>
                    <a:pt x="47" y="18"/>
                  </a:lnTo>
                  <a:lnTo>
                    <a:pt x="47" y="17"/>
                  </a:lnTo>
                  <a:lnTo>
                    <a:pt x="47" y="17"/>
                  </a:lnTo>
                  <a:lnTo>
                    <a:pt x="47" y="17"/>
                  </a:lnTo>
                  <a:lnTo>
                    <a:pt x="47" y="18"/>
                  </a:lnTo>
                  <a:lnTo>
                    <a:pt x="47" y="20"/>
                  </a:lnTo>
                  <a:lnTo>
                    <a:pt x="46" y="18"/>
                  </a:lnTo>
                  <a:lnTo>
                    <a:pt x="46" y="18"/>
                  </a:lnTo>
                  <a:lnTo>
                    <a:pt x="46" y="20"/>
                  </a:lnTo>
                  <a:lnTo>
                    <a:pt x="44" y="18"/>
                  </a:lnTo>
                  <a:lnTo>
                    <a:pt x="44" y="20"/>
                  </a:lnTo>
                  <a:lnTo>
                    <a:pt x="44" y="20"/>
                  </a:lnTo>
                  <a:lnTo>
                    <a:pt x="43" y="18"/>
                  </a:lnTo>
                  <a:lnTo>
                    <a:pt x="43" y="20"/>
                  </a:lnTo>
                  <a:lnTo>
                    <a:pt x="42" y="20"/>
                  </a:lnTo>
                  <a:lnTo>
                    <a:pt x="42" y="20"/>
                  </a:lnTo>
                  <a:lnTo>
                    <a:pt x="42" y="21"/>
                  </a:lnTo>
                  <a:lnTo>
                    <a:pt x="41" y="18"/>
                  </a:lnTo>
                  <a:lnTo>
                    <a:pt x="39" y="20"/>
                  </a:lnTo>
                  <a:lnTo>
                    <a:pt x="38" y="21"/>
                  </a:lnTo>
                  <a:lnTo>
                    <a:pt x="37" y="21"/>
                  </a:lnTo>
                  <a:lnTo>
                    <a:pt x="35" y="21"/>
                  </a:lnTo>
                  <a:lnTo>
                    <a:pt x="35" y="20"/>
                  </a:lnTo>
                  <a:lnTo>
                    <a:pt x="35" y="20"/>
                  </a:lnTo>
                  <a:lnTo>
                    <a:pt x="35" y="21"/>
                  </a:lnTo>
                  <a:lnTo>
                    <a:pt x="35" y="22"/>
                  </a:lnTo>
                  <a:lnTo>
                    <a:pt x="34" y="22"/>
                  </a:lnTo>
                  <a:lnTo>
                    <a:pt x="34" y="22"/>
                  </a:lnTo>
                  <a:lnTo>
                    <a:pt x="34" y="21"/>
                  </a:lnTo>
                  <a:lnTo>
                    <a:pt x="34" y="20"/>
                  </a:lnTo>
                  <a:lnTo>
                    <a:pt x="34" y="17"/>
                  </a:lnTo>
                  <a:lnTo>
                    <a:pt x="34" y="14"/>
                  </a:lnTo>
                  <a:lnTo>
                    <a:pt x="33" y="13"/>
                  </a:lnTo>
                  <a:lnTo>
                    <a:pt x="33" y="14"/>
                  </a:lnTo>
                  <a:lnTo>
                    <a:pt x="33" y="17"/>
                  </a:lnTo>
                  <a:lnTo>
                    <a:pt x="33" y="18"/>
                  </a:lnTo>
                  <a:lnTo>
                    <a:pt x="33" y="20"/>
                  </a:lnTo>
                  <a:lnTo>
                    <a:pt x="33" y="21"/>
                  </a:lnTo>
                  <a:lnTo>
                    <a:pt x="31" y="20"/>
                  </a:lnTo>
                  <a:lnTo>
                    <a:pt x="31" y="20"/>
                  </a:lnTo>
                  <a:lnTo>
                    <a:pt x="31" y="20"/>
                  </a:lnTo>
                  <a:lnTo>
                    <a:pt x="31" y="22"/>
                  </a:lnTo>
                  <a:lnTo>
                    <a:pt x="31" y="21"/>
                  </a:lnTo>
                  <a:lnTo>
                    <a:pt x="31" y="22"/>
                  </a:lnTo>
                  <a:lnTo>
                    <a:pt x="31" y="22"/>
                  </a:lnTo>
                  <a:lnTo>
                    <a:pt x="30" y="24"/>
                  </a:lnTo>
                  <a:lnTo>
                    <a:pt x="30" y="20"/>
                  </a:lnTo>
                  <a:lnTo>
                    <a:pt x="30" y="21"/>
                  </a:lnTo>
                  <a:lnTo>
                    <a:pt x="30" y="22"/>
                  </a:lnTo>
                  <a:lnTo>
                    <a:pt x="30" y="21"/>
                  </a:lnTo>
                  <a:lnTo>
                    <a:pt x="30" y="21"/>
                  </a:lnTo>
                  <a:lnTo>
                    <a:pt x="30" y="22"/>
                  </a:lnTo>
                  <a:lnTo>
                    <a:pt x="29" y="22"/>
                  </a:lnTo>
                  <a:lnTo>
                    <a:pt x="29" y="22"/>
                  </a:lnTo>
                  <a:lnTo>
                    <a:pt x="29" y="21"/>
                  </a:lnTo>
                  <a:lnTo>
                    <a:pt x="29" y="22"/>
                  </a:lnTo>
                  <a:lnTo>
                    <a:pt x="29" y="22"/>
                  </a:lnTo>
                  <a:lnTo>
                    <a:pt x="27" y="21"/>
                  </a:lnTo>
                  <a:lnTo>
                    <a:pt x="27" y="22"/>
                  </a:lnTo>
                  <a:lnTo>
                    <a:pt x="27" y="22"/>
                  </a:lnTo>
                  <a:lnTo>
                    <a:pt x="27" y="21"/>
                  </a:lnTo>
                  <a:lnTo>
                    <a:pt x="27" y="22"/>
                  </a:lnTo>
                  <a:lnTo>
                    <a:pt x="27" y="22"/>
                  </a:lnTo>
                  <a:lnTo>
                    <a:pt x="27" y="24"/>
                  </a:lnTo>
                  <a:lnTo>
                    <a:pt x="27" y="24"/>
                  </a:lnTo>
                  <a:lnTo>
                    <a:pt x="27" y="25"/>
                  </a:lnTo>
                  <a:lnTo>
                    <a:pt x="27" y="25"/>
                  </a:lnTo>
                  <a:lnTo>
                    <a:pt x="26" y="24"/>
                  </a:lnTo>
                  <a:lnTo>
                    <a:pt x="26" y="24"/>
                  </a:lnTo>
                  <a:lnTo>
                    <a:pt x="26" y="22"/>
                  </a:lnTo>
                  <a:lnTo>
                    <a:pt x="26" y="22"/>
                  </a:lnTo>
                  <a:lnTo>
                    <a:pt x="25" y="22"/>
                  </a:lnTo>
                  <a:lnTo>
                    <a:pt x="25" y="22"/>
                  </a:lnTo>
                  <a:lnTo>
                    <a:pt x="25" y="25"/>
                  </a:lnTo>
                  <a:lnTo>
                    <a:pt x="25" y="25"/>
                  </a:lnTo>
                  <a:lnTo>
                    <a:pt x="25" y="24"/>
                  </a:lnTo>
                  <a:lnTo>
                    <a:pt x="25" y="24"/>
                  </a:lnTo>
                  <a:lnTo>
                    <a:pt x="25" y="22"/>
                  </a:lnTo>
                  <a:lnTo>
                    <a:pt x="24" y="22"/>
                  </a:lnTo>
                  <a:lnTo>
                    <a:pt x="24" y="25"/>
                  </a:lnTo>
                  <a:lnTo>
                    <a:pt x="24" y="24"/>
                  </a:lnTo>
                  <a:lnTo>
                    <a:pt x="24" y="24"/>
                  </a:lnTo>
                  <a:lnTo>
                    <a:pt x="24" y="25"/>
                  </a:lnTo>
                  <a:lnTo>
                    <a:pt x="22" y="21"/>
                  </a:lnTo>
                  <a:lnTo>
                    <a:pt x="21" y="17"/>
                  </a:lnTo>
                  <a:lnTo>
                    <a:pt x="21" y="18"/>
                  </a:lnTo>
                  <a:lnTo>
                    <a:pt x="21" y="21"/>
                  </a:lnTo>
                  <a:lnTo>
                    <a:pt x="21" y="22"/>
                  </a:lnTo>
                  <a:lnTo>
                    <a:pt x="21" y="24"/>
                  </a:lnTo>
                  <a:lnTo>
                    <a:pt x="20" y="21"/>
                  </a:lnTo>
                  <a:lnTo>
                    <a:pt x="20" y="22"/>
                  </a:lnTo>
                  <a:lnTo>
                    <a:pt x="20" y="24"/>
                  </a:lnTo>
                  <a:lnTo>
                    <a:pt x="20" y="25"/>
                  </a:lnTo>
                  <a:lnTo>
                    <a:pt x="20" y="25"/>
                  </a:lnTo>
                  <a:lnTo>
                    <a:pt x="20" y="25"/>
                  </a:lnTo>
                  <a:lnTo>
                    <a:pt x="20" y="22"/>
                  </a:lnTo>
                  <a:lnTo>
                    <a:pt x="20" y="21"/>
                  </a:lnTo>
                  <a:lnTo>
                    <a:pt x="18" y="20"/>
                  </a:lnTo>
                  <a:lnTo>
                    <a:pt x="18" y="21"/>
                  </a:lnTo>
                  <a:lnTo>
                    <a:pt x="18" y="22"/>
                  </a:lnTo>
                  <a:lnTo>
                    <a:pt x="18" y="25"/>
                  </a:lnTo>
                  <a:lnTo>
                    <a:pt x="18" y="26"/>
                  </a:lnTo>
                  <a:lnTo>
                    <a:pt x="18" y="26"/>
                  </a:lnTo>
                  <a:lnTo>
                    <a:pt x="18" y="26"/>
                  </a:lnTo>
                  <a:lnTo>
                    <a:pt x="18" y="26"/>
                  </a:lnTo>
                  <a:lnTo>
                    <a:pt x="18" y="26"/>
                  </a:lnTo>
                  <a:lnTo>
                    <a:pt x="18" y="25"/>
                  </a:lnTo>
                  <a:lnTo>
                    <a:pt x="18" y="24"/>
                  </a:lnTo>
                  <a:lnTo>
                    <a:pt x="17" y="24"/>
                  </a:lnTo>
                  <a:lnTo>
                    <a:pt x="17" y="22"/>
                  </a:lnTo>
                  <a:lnTo>
                    <a:pt x="16" y="21"/>
                  </a:lnTo>
                  <a:lnTo>
                    <a:pt x="16" y="22"/>
                  </a:lnTo>
                  <a:lnTo>
                    <a:pt x="16" y="24"/>
                  </a:lnTo>
                  <a:lnTo>
                    <a:pt x="16" y="25"/>
                  </a:lnTo>
                  <a:lnTo>
                    <a:pt x="14" y="25"/>
                  </a:lnTo>
                  <a:lnTo>
                    <a:pt x="14" y="24"/>
                  </a:lnTo>
                  <a:lnTo>
                    <a:pt x="14" y="24"/>
                  </a:lnTo>
                  <a:lnTo>
                    <a:pt x="14" y="22"/>
                  </a:lnTo>
                  <a:lnTo>
                    <a:pt x="14" y="21"/>
                  </a:lnTo>
                  <a:lnTo>
                    <a:pt x="14" y="20"/>
                  </a:lnTo>
                  <a:lnTo>
                    <a:pt x="14" y="21"/>
                  </a:lnTo>
                  <a:lnTo>
                    <a:pt x="14" y="22"/>
                  </a:lnTo>
                  <a:lnTo>
                    <a:pt x="14" y="22"/>
                  </a:lnTo>
                  <a:lnTo>
                    <a:pt x="13" y="21"/>
                  </a:lnTo>
                  <a:lnTo>
                    <a:pt x="12" y="21"/>
                  </a:lnTo>
                  <a:lnTo>
                    <a:pt x="12" y="21"/>
                  </a:lnTo>
                  <a:lnTo>
                    <a:pt x="10" y="21"/>
                  </a:lnTo>
                  <a:lnTo>
                    <a:pt x="10" y="22"/>
                  </a:lnTo>
                  <a:lnTo>
                    <a:pt x="10" y="21"/>
                  </a:lnTo>
                  <a:lnTo>
                    <a:pt x="10" y="20"/>
                  </a:lnTo>
                  <a:lnTo>
                    <a:pt x="10" y="20"/>
                  </a:lnTo>
                  <a:lnTo>
                    <a:pt x="9" y="21"/>
                  </a:lnTo>
                  <a:lnTo>
                    <a:pt x="8" y="21"/>
                  </a:lnTo>
                  <a:lnTo>
                    <a:pt x="7" y="22"/>
                  </a:lnTo>
                  <a:lnTo>
                    <a:pt x="5" y="21"/>
                  </a:lnTo>
                  <a:lnTo>
                    <a:pt x="5" y="20"/>
                  </a:lnTo>
                  <a:lnTo>
                    <a:pt x="4" y="20"/>
                  </a:lnTo>
                  <a:lnTo>
                    <a:pt x="4" y="20"/>
                  </a:lnTo>
                  <a:lnTo>
                    <a:pt x="4" y="20"/>
                  </a:lnTo>
                  <a:lnTo>
                    <a:pt x="4" y="21"/>
                  </a:lnTo>
                  <a:lnTo>
                    <a:pt x="4" y="21"/>
                  </a:lnTo>
                  <a:lnTo>
                    <a:pt x="4" y="20"/>
                  </a:lnTo>
                  <a:lnTo>
                    <a:pt x="3" y="18"/>
                  </a:lnTo>
                  <a:lnTo>
                    <a:pt x="3" y="18"/>
                  </a:lnTo>
                  <a:lnTo>
                    <a:pt x="1" y="20"/>
                  </a:lnTo>
                  <a:lnTo>
                    <a:pt x="0" y="20"/>
                  </a:lnTo>
                  <a:lnTo>
                    <a:pt x="0" y="20"/>
                  </a:lnTo>
                  <a:lnTo>
                    <a:pt x="0" y="20"/>
                  </a:lnTo>
                  <a:lnTo>
                    <a:pt x="0" y="17"/>
                  </a:lnTo>
                  <a:lnTo>
                    <a:pt x="0" y="18"/>
                  </a:lnTo>
                  <a:lnTo>
                    <a:pt x="1" y="20"/>
                  </a:lnTo>
                  <a:lnTo>
                    <a:pt x="1" y="20"/>
                  </a:lnTo>
                  <a:lnTo>
                    <a:pt x="1" y="18"/>
                  </a:lnTo>
                  <a:lnTo>
                    <a:pt x="1" y="17"/>
                  </a:lnTo>
                  <a:lnTo>
                    <a:pt x="1" y="17"/>
                  </a:lnTo>
                  <a:lnTo>
                    <a:pt x="0" y="16"/>
                  </a:lnTo>
                  <a:lnTo>
                    <a:pt x="1" y="16"/>
                  </a:lnTo>
                  <a:lnTo>
                    <a:pt x="1" y="16"/>
                  </a:lnTo>
                  <a:lnTo>
                    <a:pt x="1" y="17"/>
                  </a:lnTo>
                  <a:lnTo>
                    <a:pt x="3" y="16"/>
                  </a:lnTo>
                  <a:lnTo>
                    <a:pt x="3" y="14"/>
                  </a:lnTo>
                  <a:lnTo>
                    <a:pt x="4" y="14"/>
                  </a:lnTo>
                  <a:lnTo>
                    <a:pt x="4" y="16"/>
                  </a:lnTo>
                  <a:lnTo>
                    <a:pt x="4" y="17"/>
                  </a:lnTo>
                  <a:lnTo>
                    <a:pt x="4" y="18"/>
                  </a:lnTo>
                  <a:lnTo>
                    <a:pt x="4" y="16"/>
                  </a:lnTo>
                  <a:lnTo>
                    <a:pt x="5" y="14"/>
                  </a:lnTo>
                  <a:lnTo>
                    <a:pt x="7" y="14"/>
                  </a:lnTo>
                  <a:lnTo>
                    <a:pt x="9" y="14"/>
                  </a:lnTo>
                  <a:lnTo>
                    <a:pt x="9" y="13"/>
                  </a:lnTo>
                  <a:lnTo>
                    <a:pt x="12" y="13"/>
                  </a:lnTo>
                  <a:lnTo>
                    <a:pt x="14" y="12"/>
                  </a:lnTo>
                  <a:lnTo>
                    <a:pt x="17" y="11"/>
                  </a:lnTo>
                  <a:lnTo>
                    <a:pt x="18" y="11"/>
                  </a:lnTo>
                  <a:lnTo>
                    <a:pt x="18" y="12"/>
                  </a:lnTo>
                  <a:lnTo>
                    <a:pt x="18" y="13"/>
                  </a:lnTo>
                  <a:lnTo>
                    <a:pt x="18" y="13"/>
                  </a:lnTo>
                  <a:lnTo>
                    <a:pt x="18" y="12"/>
                  </a:lnTo>
                  <a:lnTo>
                    <a:pt x="18" y="11"/>
                  </a:lnTo>
                  <a:lnTo>
                    <a:pt x="20" y="9"/>
                  </a:lnTo>
                  <a:lnTo>
                    <a:pt x="21" y="11"/>
                  </a:lnTo>
                  <a:lnTo>
                    <a:pt x="24" y="11"/>
                  </a:lnTo>
                  <a:lnTo>
                    <a:pt x="24" y="11"/>
                  </a:lnTo>
                  <a:lnTo>
                    <a:pt x="25" y="11"/>
                  </a:lnTo>
                  <a:lnTo>
                    <a:pt x="25" y="9"/>
                  </a:lnTo>
                  <a:lnTo>
                    <a:pt x="27" y="8"/>
                  </a:lnTo>
                  <a:lnTo>
                    <a:pt x="30" y="8"/>
                  </a:lnTo>
                  <a:lnTo>
                    <a:pt x="31" y="8"/>
                  </a:lnTo>
                  <a:lnTo>
                    <a:pt x="34" y="8"/>
                  </a:lnTo>
                  <a:lnTo>
                    <a:pt x="35" y="7"/>
                  </a:lnTo>
                  <a:lnTo>
                    <a:pt x="37" y="5"/>
                  </a:lnTo>
                  <a:lnTo>
                    <a:pt x="38" y="5"/>
                  </a:lnTo>
                  <a:lnTo>
                    <a:pt x="39" y="5"/>
                  </a:lnTo>
                  <a:lnTo>
                    <a:pt x="39" y="7"/>
                  </a:lnTo>
                  <a:lnTo>
                    <a:pt x="41" y="5"/>
                  </a:lnTo>
                  <a:lnTo>
                    <a:pt x="43" y="5"/>
                  </a:lnTo>
                  <a:lnTo>
                    <a:pt x="44" y="5"/>
                  </a:lnTo>
                  <a:lnTo>
                    <a:pt x="46" y="5"/>
                  </a:lnTo>
                  <a:lnTo>
                    <a:pt x="47" y="4"/>
                  </a:lnTo>
                  <a:lnTo>
                    <a:pt x="48" y="4"/>
                  </a:lnTo>
                  <a:lnTo>
                    <a:pt x="50" y="4"/>
                  </a:lnTo>
                  <a:lnTo>
                    <a:pt x="52" y="4"/>
                  </a:lnTo>
                  <a:lnTo>
                    <a:pt x="54" y="4"/>
                  </a:lnTo>
                  <a:lnTo>
                    <a:pt x="58" y="3"/>
                  </a:lnTo>
                  <a:lnTo>
                    <a:pt x="64" y="3"/>
                  </a:lnTo>
                  <a:lnTo>
                    <a:pt x="72" y="3"/>
                  </a:lnTo>
                  <a:lnTo>
                    <a:pt x="75" y="4"/>
                  </a:lnTo>
                  <a:lnTo>
                    <a:pt x="76" y="4"/>
                  </a:lnTo>
                  <a:lnTo>
                    <a:pt x="77" y="3"/>
                  </a:lnTo>
                  <a:lnTo>
                    <a:pt x="79" y="3"/>
                  </a:lnTo>
                  <a:lnTo>
                    <a:pt x="80" y="3"/>
                  </a:lnTo>
                  <a:lnTo>
                    <a:pt x="81" y="3"/>
                  </a:lnTo>
                  <a:lnTo>
                    <a:pt x="82" y="5"/>
                  </a:lnTo>
                  <a:lnTo>
                    <a:pt x="82" y="4"/>
                  </a:lnTo>
                  <a:lnTo>
                    <a:pt x="82" y="4"/>
                  </a:lnTo>
                  <a:lnTo>
                    <a:pt x="84" y="5"/>
                  </a:lnTo>
                  <a:lnTo>
                    <a:pt x="84" y="4"/>
                  </a:lnTo>
                  <a:lnTo>
                    <a:pt x="85" y="4"/>
                  </a:lnTo>
                  <a:lnTo>
                    <a:pt x="85" y="5"/>
                  </a:lnTo>
                  <a:lnTo>
                    <a:pt x="86" y="5"/>
                  </a:lnTo>
                  <a:lnTo>
                    <a:pt x="90" y="1"/>
                  </a:lnTo>
                  <a:lnTo>
                    <a:pt x="98" y="0"/>
                  </a:lnTo>
                  <a:lnTo>
                    <a:pt x="107" y="0"/>
                  </a:lnTo>
                  <a:close/>
                </a:path>
              </a:pathLst>
            </a:custGeom>
            <a:solidFill>
              <a:srgbClr val="FF9B1D"/>
            </a:solidFill>
            <a:ln w="0">
              <a:solidFill>
                <a:srgbClr val="FF9B1D"/>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3" name="文本框 42"/>
          <p:cNvSpPr txBox="1"/>
          <p:nvPr/>
        </p:nvSpPr>
        <p:spPr>
          <a:xfrm>
            <a:off x="5744770" y="2159879"/>
            <a:ext cx="3877985" cy="830997"/>
          </a:xfrm>
          <a:prstGeom prst="rect">
            <a:avLst/>
          </a:prstGeom>
          <a:noFill/>
        </p:spPr>
        <p:txBody>
          <a:bodyPr wrap="none" rtlCol="0">
            <a:spAutoFit/>
          </a:bodyPr>
          <a:lstStyle/>
          <a:p>
            <a:r>
              <a:rPr lang="zh-CN" altLang="en-US" sz="4800" b="1" dirty="0">
                <a:solidFill>
                  <a:srgbClr val="0096E0"/>
                </a:solidFill>
                <a:latin typeface="叶根友小京楷简体" panose="02010601030101010101" pitchFamily="2" charset="-122"/>
                <a:ea typeface="叶根友小京楷简体" panose="02010601030101010101" pitchFamily="2" charset="-122"/>
              </a:rPr>
              <a:t>大创中期报告</a:t>
            </a:r>
            <a:endParaRPr lang="en-US" altLang="zh-CN" sz="4800" b="1" dirty="0">
              <a:solidFill>
                <a:srgbClr val="0096E0"/>
              </a:solidFill>
              <a:latin typeface="叶根友小京楷简体" panose="02010601030101010101" pitchFamily="2" charset="-122"/>
              <a:ea typeface="叶根友小京楷简体" panose="02010601030101010101" pitchFamily="2" charset="-122"/>
            </a:endParaRPr>
          </a:p>
        </p:txBody>
      </p:sp>
      <p:pic>
        <p:nvPicPr>
          <p:cNvPr id="46" name="moumoon-Sunshine Girl">
            <a:hlinkClick r:id="" action="ppaction://media"/>
          </p:cNvPr>
          <p:cNvPicPr>
            <a:picLocks noChangeAspect="1"/>
          </p:cNvPicPr>
          <p:nvPr>
            <a:audioFile r:link="rId2"/>
            <p:extLst>
              <p:ext uri="{DAA4B4D4-6D71-4841-9C94-3DE7FCFB9230}">
                <p14:media xmlns:p14="http://schemas.microsoft.com/office/powerpoint/2010/main" r:embed="rId1">
                  <p14:fade out="250"/>
                </p14:media>
              </p:ext>
            </p:extLst>
          </p:nvPr>
        </p:nvPicPr>
        <p:blipFill>
          <a:blip r:embed="rId4"/>
          <a:stretch>
            <a:fillRect/>
          </a:stretch>
        </p:blipFill>
        <p:spPr>
          <a:xfrm>
            <a:off x="-1155032" y="5296685"/>
            <a:ext cx="609600" cy="609600"/>
          </a:xfrm>
          <a:prstGeom prst="rect">
            <a:avLst/>
          </a:prstGeom>
        </p:spPr>
      </p:pic>
      <p:sp>
        <p:nvSpPr>
          <p:cNvPr id="2" name="文本框 1">
            <a:extLst>
              <a:ext uri="{FF2B5EF4-FFF2-40B4-BE49-F238E27FC236}">
                <a16:creationId xmlns:a16="http://schemas.microsoft.com/office/drawing/2014/main" id="{F9D2A357-8017-4BEC-AB45-AD4D71AA3C2F}"/>
              </a:ext>
            </a:extLst>
          </p:cNvPr>
          <p:cNvSpPr txBox="1"/>
          <p:nvPr/>
        </p:nvSpPr>
        <p:spPr>
          <a:xfrm>
            <a:off x="6382325" y="3351631"/>
            <a:ext cx="2550648" cy="1715021"/>
          </a:xfrm>
          <a:prstGeom prst="rect">
            <a:avLst/>
          </a:prstGeom>
          <a:noFill/>
        </p:spPr>
        <p:txBody>
          <a:bodyPr wrap="square" rtlCol="0">
            <a:spAutoFit/>
          </a:bodyPr>
          <a:lstStyle/>
          <a:p>
            <a:pPr>
              <a:lnSpc>
                <a:spcPts val="2600"/>
              </a:lnSpc>
            </a:pPr>
            <a:r>
              <a:rPr lang="zh-CN" altLang="en-US" dirty="0">
                <a:latin typeface="KaiTi" panose="02010609060101010101" pitchFamily="49" charset="-122"/>
                <a:ea typeface="KaiTi" panose="02010609060101010101" pitchFamily="49" charset="-122"/>
              </a:rPr>
              <a:t>小组成员： 盛子微</a:t>
            </a:r>
            <a:endParaRPr lang="en-US" altLang="zh-CN" dirty="0">
              <a:latin typeface="KaiTi" panose="02010609060101010101" pitchFamily="49" charset="-122"/>
              <a:ea typeface="KaiTi" panose="02010609060101010101" pitchFamily="49" charset="-122"/>
            </a:endParaRPr>
          </a:p>
          <a:p>
            <a:pPr>
              <a:lnSpc>
                <a:spcPts val="2600"/>
              </a:lnSpc>
            </a:pPr>
            <a:r>
              <a:rPr lang="zh-CN" altLang="en-US" dirty="0">
                <a:latin typeface="KaiTi" panose="02010609060101010101" pitchFamily="49" charset="-122"/>
                <a:ea typeface="KaiTi" panose="02010609060101010101" pitchFamily="49" charset="-122"/>
              </a:rPr>
              <a:t>           郭鹏远</a:t>
            </a:r>
            <a:endParaRPr lang="en-US" altLang="zh-CN" dirty="0">
              <a:latin typeface="KaiTi" panose="02010609060101010101" pitchFamily="49" charset="-122"/>
              <a:ea typeface="KaiTi" panose="02010609060101010101" pitchFamily="49" charset="-122"/>
            </a:endParaRPr>
          </a:p>
          <a:p>
            <a:pPr>
              <a:lnSpc>
                <a:spcPts val="2600"/>
              </a:lnSpc>
            </a:pPr>
            <a:r>
              <a:rPr lang="zh-CN" altLang="en-US" dirty="0">
                <a:latin typeface="KaiTi" panose="02010609060101010101" pitchFamily="49" charset="-122"/>
                <a:ea typeface="KaiTi" panose="02010609060101010101" pitchFamily="49" charset="-122"/>
              </a:rPr>
              <a:t>           王粟鹏</a:t>
            </a:r>
            <a:endParaRPr lang="en-US" altLang="zh-CN" dirty="0">
              <a:latin typeface="KaiTi" panose="02010609060101010101" pitchFamily="49" charset="-122"/>
              <a:ea typeface="KaiTi" panose="02010609060101010101" pitchFamily="49" charset="-122"/>
            </a:endParaRPr>
          </a:p>
          <a:p>
            <a:pPr>
              <a:lnSpc>
                <a:spcPts val="2600"/>
              </a:lnSpc>
            </a:pPr>
            <a:r>
              <a:rPr lang="zh-CN" altLang="en-US" dirty="0">
                <a:latin typeface="KaiTi" panose="02010609060101010101" pitchFamily="49" charset="-122"/>
                <a:ea typeface="KaiTi" panose="02010609060101010101" pitchFamily="49" charset="-122"/>
              </a:rPr>
              <a:t>           王昊旻</a:t>
            </a:r>
            <a:endParaRPr lang="en-US" altLang="zh-CN" dirty="0">
              <a:latin typeface="KaiTi" panose="02010609060101010101" pitchFamily="49" charset="-122"/>
              <a:ea typeface="KaiTi" panose="02010609060101010101" pitchFamily="49" charset="-122"/>
            </a:endParaRPr>
          </a:p>
          <a:p>
            <a:pPr>
              <a:lnSpc>
                <a:spcPts val="2600"/>
              </a:lnSpc>
            </a:pPr>
            <a:r>
              <a:rPr lang="zh-CN" altLang="en-US" dirty="0">
                <a:latin typeface="KaiTi" panose="02010609060101010101" pitchFamily="49" charset="-122"/>
                <a:ea typeface="KaiTi" panose="02010609060101010101" pitchFamily="49" charset="-122"/>
              </a:rPr>
              <a:t>           李文迪</a:t>
            </a:r>
          </a:p>
        </p:txBody>
      </p:sp>
    </p:spTree>
    <p:extLst>
      <p:ext uri="{BB962C8B-B14F-4D97-AF65-F5344CB8AC3E}">
        <p14:creationId xmlns:p14="http://schemas.microsoft.com/office/powerpoint/2010/main" val="5434104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2">
            <a:extLst>
              <a:ext uri="{FF2B5EF4-FFF2-40B4-BE49-F238E27FC236}">
                <a16:creationId xmlns:a16="http://schemas.microsoft.com/office/drawing/2014/main" id="{A81FBFA1-7E32-4E4A-BDC4-E7B71317B556}"/>
              </a:ext>
            </a:extLst>
          </p:cNvPr>
          <p:cNvSpPr/>
          <p:nvPr/>
        </p:nvSpPr>
        <p:spPr>
          <a:xfrm rot="20574852">
            <a:off x="3976184" y="811544"/>
            <a:ext cx="1032273" cy="1034663"/>
          </a:xfrm>
          <a:custGeom>
            <a:avLst/>
            <a:gdLst>
              <a:gd name="connsiteX0" fmla="*/ 300753 w 836502"/>
              <a:gd name="connsiteY0" fmla="*/ 41288 h 838439"/>
              <a:gd name="connsiteX1" fmla="*/ 575073 w 836502"/>
              <a:gd name="connsiteY1" fmla="*/ 289482 h 838439"/>
              <a:gd name="connsiteX2" fmla="*/ 130936 w 836502"/>
              <a:gd name="connsiteY2" fmla="*/ 2099 h 838439"/>
              <a:gd name="connsiteX3" fmla="*/ 692638 w 836502"/>
              <a:gd name="connsiteY3" fmla="*/ 472362 h 838439"/>
              <a:gd name="connsiteX4" fmla="*/ 91747 w 836502"/>
              <a:gd name="connsiteY4" fmla="*/ 28225 h 838439"/>
              <a:gd name="connsiteX5" fmla="*/ 836330 w 836502"/>
              <a:gd name="connsiteY5" fmla="*/ 498488 h 838439"/>
              <a:gd name="connsiteX6" fmla="*/ 13370 w 836502"/>
              <a:gd name="connsiteY6" fmla="*/ 28225 h 838439"/>
              <a:gd name="connsiteX7" fmla="*/ 823267 w 836502"/>
              <a:gd name="connsiteY7" fmla="*/ 602991 h 838439"/>
              <a:gd name="connsiteX8" fmla="*/ 170124 w 836502"/>
              <a:gd name="connsiteY8" fmla="*/ 198042 h 838439"/>
              <a:gd name="connsiteX9" fmla="*/ 823267 w 836502"/>
              <a:gd name="connsiteY9" fmla="*/ 629116 h 838439"/>
              <a:gd name="connsiteX10" fmla="*/ 307 w 836502"/>
              <a:gd name="connsiteY10" fmla="*/ 171916 h 838439"/>
              <a:gd name="connsiteX11" fmla="*/ 718764 w 836502"/>
              <a:gd name="connsiteY11" fmla="*/ 642179 h 838439"/>
              <a:gd name="connsiteX12" fmla="*/ 39496 w 836502"/>
              <a:gd name="connsiteY12" fmla="*/ 158854 h 838439"/>
              <a:gd name="connsiteX13" fmla="*/ 744890 w 836502"/>
              <a:gd name="connsiteY13" fmla="*/ 733619 h 838439"/>
              <a:gd name="connsiteX14" fmla="*/ 26433 w 836502"/>
              <a:gd name="connsiteY14" fmla="*/ 224168 h 838439"/>
              <a:gd name="connsiteX15" fmla="*/ 744890 w 836502"/>
              <a:gd name="connsiteY15" fmla="*/ 838122 h 838439"/>
              <a:gd name="connsiteX16" fmla="*/ 91747 w 836502"/>
              <a:gd name="connsiteY16" fmla="*/ 315608 h 838439"/>
              <a:gd name="connsiteX17" fmla="*/ 810204 w 836502"/>
              <a:gd name="connsiteY17" fmla="*/ 838122 h 838439"/>
              <a:gd name="connsiteX18" fmla="*/ 39496 w 836502"/>
              <a:gd name="connsiteY18" fmla="*/ 315608 h 83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6502" h="838439">
                <a:moveTo>
                  <a:pt x="300753" y="41288"/>
                </a:moveTo>
                <a:cubicBezTo>
                  <a:pt x="452064" y="168650"/>
                  <a:pt x="603376" y="296013"/>
                  <a:pt x="575073" y="289482"/>
                </a:cubicBezTo>
                <a:cubicBezTo>
                  <a:pt x="546770" y="282951"/>
                  <a:pt x="111342" y="-28381"/>
                  <a:pt x="130936" y="2099"/>
                </a:cubicBezTo>
                <a:cubicBezTo>
                  <a:pt x="150530" y="32579"/>
                  <a:pt x="699169" y="468008"/>
                  <a:pt x="692638" y="472362"/>
                </a:cubicBezTo>
                <a:cubicBezTo>
                  <a:pt x="686107" y="476716"/>
                  <a:pt x="67798" y="23871"/>
                  <a:pt x="91747" y="28225"/>
                </a:cubicBezTo>
                <a:cubicBezTo>
                  <a:pt x="115696" y="32579"/>
                  <a:pt x="849393" y="498488"/>
                  <a:pt x="836330" y="498488"/>
                </a:cubicBezTo>
                <a:cubicBezTo>
                  <a:pt x="823267" y="498488"/>
                  <a:pt x="15547" y="10808"/>
                  <a:pt x="13370" y="28225"/>
                </a:cubicBezTo>
                <a:cubicBezTo>
                  <a:pt x="11193" y="45642"/>
                  <a:pt x="797141" y="574688"/>
                  <a:pt x="823267" y="602991"/>
                </a:cubicBezTo>
                <a:cubicBezTo>
                  <a:pt x="849393" y="631294"/>
                  <a:pt x="170124" y="193688"/>
                  <a:pt x="170124" y="198042"/>
                </a:cubicBezTo>
                <a:cubicBezTo>
                  <a:pt x="170124" y="202396"/>
                  <a:pt x="851570" y="633470"/>
                  <a:pt x="823267" y="629116"/>
                </a:cubicBezTo>
                <a:cubicBezTo>
                  <a:pt x="794964" y="624762"/>
                  <a:pt x="17724" y="169739"/>
                  <a:pt x="307" y="171916"/>
                </a:cubicBezTo>
                <a:cubicBezTo>
                  <a:pt x="-17110" y="174093"/>
                  <a:pt x="712233" y="644356"/>
                  <a:pt x="718764" y="642179"/>
                </a:cubicBezTo>
                <a:cubicBezTo>
                  <a:pt x="725295" y="640002"/>
                  <a:pt x="35142" y="143614"/>
                  <a:pt x="39496" y="158854"/>
                </a:cubicBezTo>
                <a:cubicBezTo>
                  <a:pt x="43850" y="174094"/>
                  <a:pt x="747067" y="722733"/>
                  <a:pt x="744890" y="733619"/>
                </a:cubicBezTo>
                <a:cubicBezTo>
                  <a:pt x="742713" y="744505"/>
                  <a:pt x="26433" y="206751"/>
                  <a:pt x="26433" y="224168"/>
                </a:cubicBezTo>
                <a:cubicBezTo>
                  <a:pt x="26433" y="241585"/>
                  <a:pt x="734004" y="822882"/>
                  <a:pt x="744890" y="838122"/>
                </a:cubicBezTo>
                <a:cubicBezTo>
                  <a:pt x="755776" y="853362"/>
                  <a:pt x="80861" y="315608"/>
                  <a:pt x="91747" y="315608"/>
                </a:cubicBezTo>
                <a:cubicBezTo>
                  <a:pt x="102633" y="315608"/>
                  <a:pt x="818912" y="838122"/>
                  <a:pt x="810204" y="838122"/>
                </a:cubicBezTo>
                <a:cubicBezTo>
                  <a:pt x="801496" y="838122"/>
                  <a:pt x="420496" y="576865"/>
                  <a:pt x="39496" y="315608"/>
                </a:cubicBezTo>
              </a:path>
            </a:pathLst>
          </a:custGeom>
          <a:noFill/>
          <a:ln w="38100">
            <a:solidFill>
              <a:srgbClr val="009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135E333A-88BA-4A88-8C0A-D3A344BA1089}"/>
              </a:ext>
            </a:extLst>
          </p:cNvPr>
          <p:cNvSpPr/>
          <p:nvPr/>
        </p:nvSpPr>
        <p:spPr>
          <a:xfrm>
            <a:off x="4000235" y="998651"/>
            <a:ext cx="942887" cy="707886"/>
          </a:xfrm>
          <a:prstGeom prst="rect">
            <a:avLst/>
          </a:prstGeom>
        </p:spPr>
        <p:txBody>
          <a:bodyPr wrap="none">
            <a:spAutoFit/>
          </a:bodyPr>
          <a:lstStyle/>
          <a:p>
            <a:r>
              <a:rPr lang="en-US" altLang="zh-CN" sz="4000" b="1" dirty="0">
                <a:solidFill>
                  <a:schemeClr val="bg1"/>
                </a:solidFill>
                <a:latin typeface="Bradley Hand ITC" panose="03070402050302030203" pitchFamily="66" charset="0"/>
                <a:ea typeface="叶根友小京楷简体" panose="02010601030101010101" pitchFamily="2" charset="-122"/>
              </a:rPr>
              <a:t>2-2</a:t>
            </a:r>
            <a:endParaRPr lang="zh-CN" altLang="en-US" sz="4000" dirty="0">
              <a:solidFill>
                <a:schemeClr val="bg1"/>
              </a:solidFill>
            </a:endParaRPr>
          </a:p>
        </p:txBody>
      </p:sp>
      <p:sp>
        <p:nvSpPr>
          <p:cNvPr id="3" name="文本框 2">
            <a:extLst>
              <a:ext uri="{FF2B5EF4-FFF2-40B4-BE49-F238E27FC236}">
                <a16:creationId xmlns:a16="http://schemas.microsoft.com/office/drawing/2014/main" id="{7DC8A8F3-57E9-4A27-AC8B-B20D6D141D03}"/>
              </a:ext>
            </a:extLst>
          </p:cNvPr>
          <p:cNvSpPr txBox="1"/>
          <p:nvPr/>
        </p:nvSpPr>
        <p:spPr>
          <a:xfrm>
            <a:off x="5025321" y="1090984"/>
            <a:ext cx="1988045" cy="523220"/>
          </a:xfrm>
          <a:prstGeom prst="rect">
            <a:avLst/>
          </a:prstGeom>
          <a:noFill/>
        </p:spPr>
        <p:txBody>
          <a:bodyPr wrap="none" rtlCol="0">
            <a:spAutoFit/>
          </a:bodyPr>
          <a:lstStyle/>
          <a:p>
            <a:r>
              <a:rPr lang="zh-CN" altLang="en-US" sz="2800" b="1" dirty="0">
                <a:solidFill>
                  <a:srgbClr val="0096E0"/>
                </a:solidFill>
                <a:latin typeface="KaiTi" panose="02010609060101010101" pitchFamily="49" charset="-122"/>
                <a:ea typeface="KaiTi" panose="02010609060101010101" pitchFamily="49" charset="-122"/>
              </a:rPr>
              <a:t>阶段性成果</a:t>
            </a:r>
          </a:p>
        </p:txBody>
      </p:sp>
      <p:grpSp>
        <p:nvGrpSpPr>
          <p:cNvPr id="39" name="组合 38">
            <a:extLst>
              <a:ext uri="{FF2B5EF4-FFF2-40B4-BE49-F238E27FC236}">
                <a16:creationId xmlns:a16="http://schemas.microsoft.com/office/drawing/2014/main" id="{04CA2C11-3F78-4455-85E9-ABA8A5AE2A9A}"/>
              </a:ext>
            </a:extLst>
          </p:cNvPr>
          <p:cNvGrpSpPr/>
          <p:nvPr/>
        </p:nvGrpSpPr>
        <p:grpSpPr>
          <a:xfrm>
            <a:off x="170522" y="81984"/>
            <a:ext cx="1302069" cy="1358890"/>
            <a:chOff x="6272213" y="915988"/>
            <a:chExt cx="935038" cy="973138"/>
          </a:xfrm>
          <a:solidFill>
            <a:srgbClr val="0096E0"/>
          </a:solidFill>
        </p:grpSpPr>
        <p:sp>
          <p:nvSpPr>
            <p:cNvPr id="40" name="Freeform 91">
              <a:extLst>
                <a:ext uri="{FF2B5EF4-FFF2-40B4-BE49-F238E27FC236}">
                  <a16:creationId xmlns:a16="http://schemas.microsoft.com/office/drawing/2014/main" id="{192D050D-890E-4719-8900-87F99C24FD9A}"/>
                </a:ext>
              </a:extLst>
            </p:cNvPr>
            <p:cNvSpPr>
              <a:spLocks/>
            </p:cNvSpPr>
            <p:nvPr/>
          </p:nvSpPr>
          <p:spPr bwMode="auto">
            <a:xfrm>
              <a:off x="6323013" y="1782763"/>
              <a:ext cx="315913" cy="106363"/>
            </a:xfrm>
            <a:custGeom>
              <a:avLst/>
              <a:gdLst>
                <a:gd name="T0" fmla="*/ 100 w 199"/>
                <a:gd name="T1" fmla="*/ 0 h 67"/>
                <a:gd name="T2" fmla="*/ 126 w 199"/>
                <a:gd name="T3" fmla="*/ 2 h 67"/>
                <a:gd name="T4" fmla="*/ 151 w 199"/>
                <a:gd name="T5" fmla="*/ 5 h 67"/>
                <a:gd name="T6" fmla="*/ 171 w 199"/>
                <a:gd name="T7" fmla="*/ 11 h 67"/>
                <a:gd name="T8" fmla="*/ 186 w 199"/>
                <a:gd name="T9" fmla="*/ 17 h 67"/>
                <a:gd name="T10" fmla="*/ 197 w 199"/>
                <a:gd name="T11" fmla="*/ 25 h 67"/>
                <a:gd name="T12" fmla="*/ 199 w 199"/>
                <a:gd name="T13" fmla="*/ 34 h 67"/>
                <a:gd name="T14" fmla="*/ 197 w 199"/>
                <a:gd name="T15" fmla="*/ 42 h 67"/>
                <a:gd name="T16" fmla="*/ 186 w 199"/>
                <a:gd name="T17" fmla="*/ 50 h 67"/>
                <a:gd name="T18" fmla="*/ 171 w 199"/>
                <a:gd name="T19" fmla="*/ 58 h 67"/>
                <a:gd name="T20" fmla="*/ 151 w 199"/>
                <a:gd name="T21" fmla="*/ 62 h 67"/>
                <a:gd name="T22" fmla="*/ 126 w 199"/>
                <a:gd name="T23" fmla="*/ 66 h 67"/>
                <a:gd name="T24" fmla="*/ 100 w 199"/>
                <a:gd name="T25" fmla="*/ 67 h 67"/>
                <a:gd name="T26" fmla="*/ 74 w 199"/>
                <a:gd name="T27" fmla="*/ 66 h 67"/>
                <a:gd name="T28" fmla="*/ 50 w 199"/>
                <a:gd name="T29" fmla="*/ 62 h 67"/>
                <a:gd name="T30" fmla="*/ 29 w 199"/>
                <a:gd name="T31" fmla="*/ 58 h 67"/>
                <a:gd name="T32" fmla="*/ 13 w 199"/>
                <a:gd name="T33" fmla="*/ 50 h 67"/>
                <a:gd name="T34" fmla="*/ 4 w 199"/>
                <a:gd name="T35" fmla="*/ 42 h 67"/>
                <a:gd name="T36" fmla="*/ 0 w 199"/>
                <a:gd name="T37" fmla="*/ 34 h 67"/>
                <a:gd name="T38" fmla="*/ 4 w 199"/>
                <a:gd name="T39" fmla="*/ 25 h 67"/>
                <a:gd name="T40" fmla="*/ 13 w 199"/>
                <a:gd name="T41" fmla="*/ 17 h 67"/>
                <a:gd name="T42" fmla="*/ 29 w 199"/>
                <a:gd name="T43" fmla="*/ 11 h 67"/>
                <a:gd name="T44" fmla="*/ 50 w 199"/>
                <a:gd name="T45" fmla="*/ 5 h 67"/>
                <a:gd name="T46" fmla="*/ 74 w 199"/>
                <a:gd name="T47" fmla="*/ 2 h 67"/>
                <a:gd name="T48" fmla="*/ 100 w 199"/>
                <a:gd name="T4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67">
                  <a:moveTo>
                    <a:pt x="100" y="0"/>
                  </a:moveTo>
                  <a:lnTo>
                    <a:pt x="126" y="2"/>
                  </a:lnTo>
                  <a:lnTo>
                    <a:pt x="151" y="5"/>
                  </a:lnTo>
                  <a:lnTo>
                    <a:pt x="171" y="11"/>
                  </a:lnTo>
                  <a:lnTo>
                    <a:pt x="186" y="17"/>
                  </a:lnTo>
                  <a:lnTo>
                    <a:pt x="197" y="25"/>
                  </a:lnTo>
                  <a:lnTo>
                    <a:pt x="199" y="34"/>
                  </a:lnTo>
                  <a:lnTo>
                    <a:pt x="197" y="42"/>
                  </a:lnTo>
                  <a:lnTo>
                    <a:pt x="186" y="50"/>
                  </a:lnTo>
                  <a:lnTo>
                    <a:pt x="171" y="58"/>
                  </a:lnTo>
                  <a:lnTo>
                    <a:pt x="151" y="62"/>
                  </a:lnTo>
                  <a:lnTo>
                    <a:pt x="126" y="66"/>
                  </a:lnTo>
                  <a:lnTo>
                    <a:pt x="100" y="67"/>
                  </a:lnTo>
                  <a:lnTo>
                    <a:pt x="74" y="66"/>
                  </a:lnTo>
                  <a:lnTo>
                    <a:pt x="50" y="62"/>
                  </a:lnTo>
                  <a:lnTo>
                    <a:pt x="29" y="58"/>
                  </a:lnTo>
                  <a:lnTo>
                    <a:pt x="13" y="50"/>
                  </a:lnTo>
                  <a:lnTo>
                    <a:pt x="4" y="42"/>
                  </a:lnTo>
                  <a:lnTo>
                    <a:pt x="0" y="34"/>
                  </a:lnTo>
                  <a:lnTo>
                    <a:pt x="4" y="25"/>
                  </a:lnTo>
                  <a:lnTo>
                    <a:pt x="13" y="17"/>
                  </a:lnTo>
                  <a:lnTo>
                    <a:pt x="29" y="11"/>
                  </a:lnTo>
                  <a:lnTo>
                    <a:pt x="50" y="5"/>
                  </a:lnTo>
                  <a:lnTo>
                    <a:pt x="74" y="2"/>
                  </a:lnTo>
                  <a:lnTo>
                    <a:pt x="100"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5">
              <a:extLst>
                <a:ext uri="{FF2B5EF4-FFF2-40B4-BE49-F238E27FC236}">
                  <a16:creationId xmlns:a16="http://schemas.microsoft.com/office/drawing/2014/main" id="{E72A8FE8-115B-4740-86A6-C150F301E7E8}"/>
                </a:ext>
              </a:extLst>
            </p:cNvPr>
            <p:cNvSpPr>
              <a:spLocks noEditPoints="1"/>
            </p:cNvSpPr>
            <p:nvPr/>
          </p:nvSpPr>
          <p:spPr bwMode="auto">
            <a:xfrm>
              <a:off x="6388100" y="1001713"/>
              <a:ext cx="25400" cy="25400"/>
            </a:xfrm>
            <a:custGeom>
              <a:avLst/>
              <a:gdLst>
                <a:gd name="T0" fmla="*/ 8 w 16"/>
                <a:gd name="T1" fmla="*/ 8 h 16"/>
                <a:gd name="T2" fmla="*/ 8 w 16"/>
                <a:gd name="T3" fmla="*/ 8 h 16"/>
                <a:gd name="T4" fmla="*/ 9 w 16"/>
                <a:gd name="T5" fmla="*/ 8 h 16"/>
                <a:gd name="T6" fmla="*/ 8 w 16"/>
                <a:gd name="T7" fmla="*/ 8 h 16"/>
                <a:gd name="T8" fmla="*/ 8 w 16"/>
                <a:gd name="T9" fmla="*/ 0 h 16"/>
                <a:gd name="T10" fmla="*/ 12 w 16"/>
                <a:gd name="T11" fmla="*/ 0 h 16"/>
                <a:gd name="T12" fmla="*/ 14 w 16"/>
                <a:gd name="T13" fmla="*/ 3 h 16"/>
                <a:gd name="T14" fmla="*/ 16 w 16"/>
                <a:gd name="T15" fmla="*/ 5 h 16"/>
                <a:gd name="T16" fmla="*/ 16 w 16"/>
                <a:gd name="T17" fmla="*/ 8 h 16"/>
                <a:gd name="T18" fmla="*/ 16 w 16"/>
                <a:gd name="T19" fmla="*/ 10 h 16"/>
                <a:gd name="T20" fmla="*/ 14 w 16"/>
                <a:gd name="T21" fmla="*/ 13 h 16"/>
                <a:gd name="T22" fmla="*/ 12 w 16"/>
                <a:gd name="T23" fmla="*/ 16 h 16"/>
                <a:gd name="T24" fmla="*/ 8 w 16"/>
                <a:gd name="T25" fmla="*/ 16 h 16"/>
                <a:gd name="T26" fmla="*/ 5 w 16"/>
                <a:gd name="T27" fmla="*/ 16 h 16"/>
                <a:gd name="T28" fmla="*/ 3 w 16"/>
                <a:gd name="T29" fmla="*/ 13 h 16"/>
                <a:gd name="T30" fmla="*/ 0 w 16"/>
                <a:gd name="T31" fmla="*/ 10 h 16"/>
                <a:gd name="T32" fmla="*/ 0 w 16"/>
                <a:gd name="T33" fmla="*/ 8 h 16"/>
                <a:gd name="T34" fmla="*/ 0 w 16"/>
                <a:gd name="T35" fmla="*/ 5 h 16"/>
                <a:gd name="T36" fmla="*/ 3 w 16"/>
                <a:gd name="T37" fmla="*/ 3 h 16"/>
                <a:gd name="T38" fmla="*/ 5 w 16"/>
                <a:gd name="T39" fmla="*/ 0 h 16"/>
                <a:gd name="T40" fmla="*/ 8 w 16"/>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6">
                  <a:moveTo>
                    <a:pt x="8" y="8"/>
                  </a:moveTo>
                  <a:lnTo>
                    <a:pt x="8" y="8"/>
                  </a:lnTo>
                  <a:lnTo>
                    <a:pt x="9" y="8"/>
                  </a:lnTo>
                  <a:lnTo>
                    <a:pt x="8" y="8"/>
                  </a:lnTo>
                  <a:close/>
                  <a:moveTo>
                    <a:pt x="8" y="0"/>
                  </a:moveTo>
                  <a:lnTo>
                    <a:pt x="12" y="0"/>
                  </a:lnTo>
                  <a:lnTo>
                    <a:pt x="14" y="3"/>
                  </a:lnTo>
                  <a:lnTo>
                    <a:pt x="16" y="5"/>
                  </a:lnTo>
                  <a:lnTo>
                    <a:pt x="16" y="8"/>
                  </a:lnTo>
                  <a:lnTo>
                    <a:pt x="16" y="10"/>
                  </a:lnTo>
                  <a:lnTo>
                    <a:pt x="14" y="13"/>
                  </a:lnTo>
                  <a:lnTo>
                    <a:pt x="12" y="16"/>
                  </a:lnTo>
                  <a:lnTo>
                    <a:pt x="8" y="16"/>
                  </a:lnTo>
                  <a:lnTo>
                    <a:pt x="5" y="16"/>
                  </a:lnTo>
                  <a:lnTo>
                    <a:pt x="3" y="13"/>
                  </a:lnTo>
                  <a:lnTo>
                    <a:pt x="0" y="10"/>
                  </a:lnTo>
                  <a:lnTo>
                    <a:pt x="0" y="8"/>
                  </a:lnTo>
                  <a:lnTo>
                    <a:pt x="0" y="5"/>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06">
              <a:extLst>
                <a:ext uri="{FF2B5EF4-FFF2-40B4-BE49-F238E27FC236}">
                  <a16:creationId xmlns:a16="http://schemas.microsoft.com/office/drawing/2014/main" id="{F55214C5-3F52-426C-AC4F-FC35B6CDFDB9}"/>
                </a:ext>
              </a:extLst>
            </p:cNvPr>
            <p:cNvSpPr>
              <a:spLocks/>
            </p:cNvSpPr>
            <p:nvPr/>
          </p:nvSpPr>
          <p:spPr bwMode="auto">
            <a:xfrm>
              <a:off x="6448425" y="1003300"/>
              <a:ext cx="25400" cy="25400"/>
            </a:xfrm>
            <a:custGeom>
              <a:avLst/>
              <a:gdLst>
                <a:gd name="T0" fmla="*/ 8 w 16"/>
                <a:gd name="T1" fmla="*/ 0 h 16"/>
                <a:gd name="T2" fmla="*/ 12 w 16"/>
                <a:gd name="T3" fmla="*/ 0 h 16"/>
                <a:gd name="T4" fmla="*/ 14 w 16"/>
                <a:gd name="T5" fmla="*/ 3 h 16"/>
                <a:gd name="T6" fmla="*/ 16 w 16"/>
                <a:gd name="T7" fmla="*/ 6 h 16"/>
                <a:gd name="T8" fmla="*/ 16 w 16"/>
                <a:gd name="T9" fmla="*/ 8 h 16"/>
                <a:gd name="T10" fmla="*/ 16 w 16"/>
                <a:gd name="T11" fmla="*/ 11 h 16"/>
                <a:gd name="T12" fmla="*/ 14 w 16"/>
                <a:gd name="T13" fmla="*/ 13 h 16"/>
                <a:gd name="T14" fmla="*/ 12 w 16"/>
                <a:gd name="T15" fmla="*/ 16 h 16"/>
                <a:gd name="T16" fmla="*/ 8 w 16"/>
                <a:gd name="T17" fmla="*/ 16 h 16"/>
                <a:gd name="T18" fmla="*/ 5 w 16"/>
                <a:gd name="T19" fmla="*/ 16 h 16"/>
                <a:gd name="T20" fmla="*/ 3 w 16"/>
                <a:gd name="T21" fmla="*/ 13 h 16"/>
                <a:gd name="T22" fmla="*/ 0 w 16"/>
                <a:gd name="T23" fmla="*/ 11 h 16"/>
                <a:gd name="T24" fmla="*/ 0 w 16"/>
                <a:gd name="T25" fmla="*/ 8 h 16"/>
                <a:gd name="T26" fmla="*/ 0 w 16"/>
                <a:gd name="T27" fmla="*/ 6 h 16"/>
                <a:gd name="T28" fmla="*/ 3 w 16"/>
                <a:gd name="T29" fmla="*/ 3 h 16"/>
                <a:gd name="T30" fmla="*/ 5 w 16"/>
                <a:gd name="T31" fmla="*/ 0 h 16"/>
                <a:gd name="T32" fmla="*/ 8 w 1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6">
                  <a:moveTo>
                    <a:pt x="8" y="0"/>
                  </a:moveTo>
                  <a:lnTo>
                    <a:pt x="12" y="0"/>
                  </a:lnTo>
                  <a:lnTo>
                    <a:pt x="14" y="3"/>
                  </a:lnTo>
                  <a:lnTo>
                    <a:pt x="16" y="6"/>
                  </a:lnTo>
                  <a:lnTo>
                    <a:pt x="16" y="8"/>
                  </a:lnTo>
                  <a:lnTo>
                    <a:pt x="16" y="11"/>
                  </a:lnTo>
                  <a:lnTo>
                    <a:pt x="14" y="13"/>
                  </a:lnTo>
                  <a:lnTo>
                    <a:pt x="12" y="16"/>
                  </a:lnTo>
                  <a:lnTo>
                    <a:pt x="8" y="16"/>
                  </a:lnTo>
                  <a:lnTo>
                    <a:pt x="5" y="16"/>
                  </a:lnTo>
                  <a:lnTo>
                    <a:pt x="3" y="13"/>
                  </a:lnTo>
                  <a:lnTo>
                    <a:pt x="0" y="11"/>
                  </a:lnTo>
                  <a:lnTo>
                    <a:pt x="0" y="8"/>
                  </a:lnTo>
                  <a:lnTo>
                    <a:pt x="0" y="6"/>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07">
              <a:extLst>
                <a:ext uri="{FF2B5EF4-FFF2-40B4-BE49-F238E27FC236}">
                  <a16:creationId xmlns:a16="http://schemas.microsoft.com/office/drawing/2014/main" id="{7E39FEF8-5C33-4848-9906-1AF128C838B1}"/>
                </a:ext>
              </a:extLst>
            </p:cNvPr>
            <p:cNvSpPr>
              <a:spLocks noEditPoints="1"/>
            </p:cNvSpPr>
            <p:nvPr/>
          </p:nvSpPr>
          <p:spPr bwMode="auto">
            <a:xfrm>
              <a:off x="6296025" y="915988"/>
              <a:ext cx="298450" cy="304800"/>
            </a:xfrm>
            <a:custGeom>
              <a:avLst/>
              <a:gdLst>
                <a:gd name="T0" fmla="*/ 80 w 188"/>
                <a:gd name="T1" fmla="*/ 11 h 192"/>
                <a:gd name="T2" fmla="*/ 45 w 188"/>
                <a:gd name="T3" fmla="*/ 24 h 192"/>
                <a:gd name="T4" fmla="*/ 44 w 188"/>
                <a:gd name="T5" fmla="*/ 24 h 192"/>
                <a:gd name="T6" fmla="*/ 44 w 188"/>
                <a:gd name="T7" fmla="*/ 25 h 192"/>
                <a:gd name="T8" fmla="*/ 40 w 188"/>
                <a:gd name="T9" fmla="*/ 27 h 192"/>
                <a:gd name="T10" fmla="*/ 32 w 188"/>
                <a:gd name="T11" fmla="*/ 33 h 192"/>
                <a:gd name="T12" fmla="*/ 21 w 188"/>
                <a:gd name="T13" fmla="*/ 45 h 192"/>
                <a:gd name="T14" fmla="*/ 11 w 188"/>
                <a:gd name="T15" fmla="*/ 69 h 192"/>
                <a:gd name="T16" fmla="*/ 11 w 188"/>
                <a:gd name="T17" fmla="*/ 100 h 192"/>
                <a:gd name="T18" fmla="*/ 26 w 188"/>
                <a:gd name="T19" fmla="*/ 141 h 192"/>
                <a:gd name="T20" fmla="*/ 27 w 188"/>
                <a:gd name="T21" fmla="*/ 142 h 192"/>
                <a:gd name="T22" fmla="*/ 30 w 188"/>
                <a:gd name="T23" fmla="*/ 147 h 192"/>
                <a:gd name="T24" fmla="*/ 36 w 188"/>
                <a:gd name="T25" fmla="*/ 156 h 192"/>
                <a:gd name="T26" fmla="*/ 55 w 188"/>
                <a:gd name="T27" fmla="*/ 171 h 192"/>
                <a:gd name="T28" fmla="*/ 90 w 188"/>
                <a:gd name="T29" fmla="*/ 182 h 192"/>
                <a:gd name="T30" fmla="*/ 129 w 188"/>
                <a:gd name="T31" fmla="*/ 172 h 192"/>
                <a:gd name="T32" fmla="*/ 131 w 188"/>
                <a:gd name="T33" fmla="*/ 171 h 192"/>
                <a:gd name="T34" fmla="*/ 133 w 188"/>
                <a:gd name="T35" fmla="*/ 171 h 192"/>
                <a:gd name="T36" fmla="*/ 138 w 188"/>
                <a:gd name="T37" fmla="*/ 169 h 192"/>
                <a:gd name="T38" fmla="*/ 149 w 188"/>
                <a:gd name="T39" fmla="*/ 163 h 192"/>
                <a:gd name="T40" fmla="*/ 162 w 188"/>
                <a:gd name="T41" fmla="*/ 150 h 192"/>
                <a:gd name="T42" fmla="*/ 174 w 188"/>
                <a:gd name="T43" fmla="*/ 126 h 192"/>
                <a:gd name="T44" fmla="*/ 179 w 188"/>
                <a:gd name="T45" fmla="*/ 88 h 192"/>
                <a:gd name="T46" fmla="*/ 179 w 188"/>
                <a:gd name="T47" fmla="*/ 87 h 192"/>
                <a:gd name="T48" fmla="*/ 176 w 188"/>
                <a:gd name="T49" fmla="*/ 80 h 192"/>
                <a:gd name="T50" fmla="*/ 169 w 188"/>
                <a:gd name="T51" fmla="*/ 63 h 192"/>
                <a:gd name="T52" fmla="*/ 158 w 188"/>
                <a:gd name="T53" fmla="*/ 48 h 192"/>
                <a:gd name="T54" fmla="*/ 158 w 188"/>
                <a:gd name="T55" fmla="*/ 48 h 192"/>
                <a:gd name="T56" fmla="*/ 155 w 188"/>
                <a:gd name="T57" fmla="*/ 44 h 192"/>
                <a:gd name="T58" fmla="*/ 152 w 188"/>
                <a:gd name="T59" fmla="*/ 38 h 192"/>
                <a:gd name="T60" fmla="*/ 142 w 188"/>
                <a:gd name="T61" fmla="*/ 29 h 192"/>
                <a:gd name="T62" fmla="*/ 114 w 188"/>
                <a:gd name="T63" fmla="*/ 12 h 192"/>
                <a:gd name="T64" fmla="*/ 94 w 188"/>
                <a:gd name="T65" fmla="*/ 0 h 192"/>
                <a:gd name="T66" fmla="*/ 133 w 188"/>
                <a:gd name="T67" fmla="*/ 10 h 192"/>
                <a:gd name="T68" fmla="*/ 157 w 188"/>
                <a:gd name="T69" fmla="*/ 29 h 192"/>
                <a:gd name="T70" fmla="*/ 166 w 188"/>
                <a:gd name="T71" fmla="*/ 42 h 192"/>
                <a:gd name="T72" fmla="*/ 184 w 188"/>
                <a:gd name="T73" fmla="*/ 72 h 192"/>
                <a:gd name="T74" fmla="*/ 188 w 188"/>
                <a:gd name="T75" fmla="*/ 86 h 192"/>
                <a:gd name="T76" fmla="*/ 188 w 188"/>
                <a:gd name="T77" fmla="*/ 87 h 192"/>
                <a:gd name="T78" fmla="*/ 187 w 188"/>
                <a:gd name="T79" fmla="*/ 110 h 192"/>
                <a:gd name="T80" fmla="*/ 176 w 188"/>
                <a:gd name="T81" fmla="*/ 144 h 192"/>
                <a:gd name="T82" fmla="*/ 161 w 188"/>
                <a:gd name="T83" fmla="*/ 165 h 192"/>
                <a:gd name="T84" fmla="*/ 140 w 188"/>
                <a:gd name="T85" fmla="*/ 179 h 192"/>
                <a:gd name="T86" fmla="*/ 111 w 188"/>
                <a:gd name="T87" fmla="*/ 189 h 192"/>
                <a:gd name="T88" fmla="*/ 90 w 188"/>
                <a:gd name="T89" fmla="*/ 192 h 192"/>
                <a:gd name="T90" fmla="*/ 53 w 188"/>
                <a:gd name="T91" fmla="*/ 182 h 192"/>
                <a:gd name="T92" fmla="*/ 30 w 188"/>
                <a:gd name="T93" fmla="*/ 163 h 192"/>
                <a:gd name="T94" fmla="*/ 18 w 188"/>
                <a:gd name="T95" fmla="*/ 147 h 192"/>
                <a:gd name="T96" fmla="*/ 7 w 188"/>
                <a:gd name="T97" fmla="*/ 122 h 192"/>
                <a:gd name="T98" fmla="*/ 0 w 188"/>
                <a:gd name="T99" fmla="*/ 83 h 192"/>
                <a:gd name="T100" fmla="*/ 7 w 188"/>
                <a:gd name="T101" fmla="*/ 49 h 192"/>
                <a:gd name="T102" fmla="*/ 23 w 188"/>
                <a:gd name="T103" fmla="*/ 28 h 192"/>
                <a:gd name="T104" fmla="*/ 38 w 188"/>
                <a:gd name="T105" fmla="*/ 17 h 192"/>
                <a:gd name="T106" fmla="*/ 60 w 188"/>
                <a:gd name="T107" fmla="*/ 7 h 192"/>
                <a:gd name="T108" fmla="*/ 94 w 188"/>
                <a:gd name="T10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 h="192">
                  <a:moveTo>
                    <a:pt x="94" y="10"/>
                  </a:moveTo>
                  <a:lnTo>
                    <a:pt x="80" y="11"/>
                  </a:lnTo>
                  <a:lnTo>
                    <a:pt x="64" y="16"/>
                  </a:lnTo>
                  <a:lnTo>
                    <a:pt x="45" y="24"/>
                  </a:lnTo>
                  <a:lnTo>
                    <a:pt x="45" y="24"/>
                  </a:lnTo>
                  <a:lnTo>
                    <a:pt x="44" y="24"/>
                  </a:lnTo>
                  <a:lnTo>
                    <a:pt x="44" y="24"/>
                  </a:lnTo>
                  <a:lnTo>
                    <a:pt x="44" y="25"/>
                  </a:lnTo>
                  <a:lnTo>
                    <a:pt x="42" y="25"/>
                  </a:lnTo>
                  <a:lnTo>
                    <a:pt x="40" y="27"/>
                  </a:lnTo>
                  <a:lnTo>
                    <a:pt x="36" y="29"/>
                  </a:lnTo>
                  <a:lnTo>
                    <a:pt x="32" y="33"/>
                  </a:lnTo>
                  <a:lnTo>
                    <a:pt x="27" y="37"/>
                  </a:lnTo>
                  <a:lnTo>
                    <a:pt x="21" y="45"/>
                  </a:lnTo>
                  <a:lnTo>
                    <a:pt x="15" y="55"/>
                  </a:lnTo>
                  <a:lnTo>
                    <a:pt x="11" y="69"/>
                  </a:lnTo>
                  <a:lnTo>
                    <a:pt x="10" y="83"/>
                  </a:lnTo>
                  <a:lnTo>
                    <a:pt x="11" y="100"/>
                  </a:lnTo>
                  <a:lnTo>
                    <a:pt x="17" y="118"/>
                  </a:lnTo>
                  <a:lnTo>
                    <a:pt x="26" y="141"/>
                  </a:lnTo>
                  <a:lnTo>
                    <a:pt x="26" y="141"/>
                  </a:lnTo>
                  <a:lnTo>
                    <a:pt x="27" y="142"/>
                  </a:lnTo>
                  <a:lnTo>
                    <a:pt x="28" y="144"/>
                  </a:lnTo>
                  <a:lnTo>
                    <a:pt x="30" y="147"/>
                  </a:lnTo>
                  <a:lnTo>
                    <a:pt x="32" y="151"/>
                  </a:lnTo>
                  <a:lnTo>
                    <a:pt x="36" y="156"/>
                  </a:lnTo>
                  <a:lnTo>
                    <a:pt x="42" y="161"/>
                  </a:lnTo>
                  <a:lnTo>
                    <a:pt x="55" y="171"/>
                  </a:lnTo>
                  <a:lnTo>
                    <a:pt x="70" y="179"/>
                  </a:lnTo>
                  <a:lnTo>
                    <a:pt x="90" y="182"/>
                  </a:lnTo>
                  <a:lnTo>
                    <a:pt x="108" y="180"/>
                  </a:lnTo>
                  <a:lnTo>
                    <a:pt x="129" y="172"/>
                  </a:lnTo>
                  <a:lnTo>
                    <a:pt x="131" y="171"/>
                  </a:lnTo>
                  <a:lnTo>
                    <a:pt x="131" y="171"/>
                  </a:lnTo>
                  <a:lnTo>
                    <a:pt x="132" y="171"/>
                  </a:lnTo>
                  <a:lnTo>
                    <a:pt x="133" y="171"/>
                  </a:lnTo>
                  <a:lnTo>
                    <a:pt x="135" y="169"/>
                  </a:lnTo>
                  <a:lnTo>
                    <a:pt x="138" y="169"/>
                  </a:lnTo>
                  <a:lnTo>
                    <a:pt x="142" y="167"/>
                  </a:lnTo>
                  <a:lnTo>
                    <a:pt x="149" y="163"/>
                  </a:lnTo>
                  <a:lnTo>
                    <a:pt x="154" y="158"/>
                  </a:lnTo>
                  <a:lnTo>
                    <a:pt x="162" y="150"/>
                  </a:lnTo>
                  <a:lnTo>
                    <a:pt x="169" y="139"/>
                  </a:lnTo>
                  <a:lnTo>
                    <a:pt x="174" y="126"/>
                  </a:lnTo>
                  <a:lnTo>
                    <a:pt x="178" y="109"/>
                  </a:lnTo>
                  <a:lnTo>
                    <a:pt x="179" y="88"/>
                  </a:lnTo>
                  <a:lnTo>
                    <a:pt x="179" y="87"/>
                  </a:lnTo>
                  <a:lnTo>
                    <a:pt x="179" y="87"/>
                  </a:lnTo>
                  <a:lnTo>
                    <a:pt x="178" y="84"/>
                  </a:lnTo>
                  <a:lnTo>
                    <a:pt x="176" y="80"/>
                  </a:lnTo>
                  <a:lnTo>
                    <a:pt x="175" y="76"/>
                  </a:lnTo>
                  <a:lnTo>
                    <a:pt x="169" y="63"/>
                  </a:lnTo>
                  <a:lnTo>
                    <a:pt x="158" y="48"/>
                  </a:lnTo>
                  <a:lnTo>
                    <a:pt x="158" y="48"/>
                  </a:lnTo>
                  <a:lnTo>
                    <a:pt x="158" y="48"/>
                  </a:lnTo>
                  <a:lnTo>
                    <a:pt x="158" y="48"/>
                  </a:lnTo>
                  <a:lnTo>
                    <a:pt x="157" y="46"/>
                  </a:lnTo>
                  <a:lnTo>
                    <a:pt x="155" y="44"/>
                  </a:lnTo>
                  <a:lnTo>
                    <a:pt x="154" y="41"/>
                  </a:lnTo>
                  <a:lnTo>
                    <a:pt x="152" y="38"/>
                  </a:lnTo>
                  <a:lnTo>
                    <a:pt x="146" y="33"/>
                  </a:lnTo>
                  <a:lnTo>
                    <a:pt x="142" y="29"/>
                  </a:lnTo>
                  <a:lnTo>
                    <a:pt x="129" y="20"/>
                  </a:lnTo>
                  <a:lnTo>
                    <a:pt x="114" y="12"/>
                  </a:lnTo>
                  <a:lnTo>
                    <a:pt x="94" y="10"/>
                  </a:lnTo>
                  <a:close/>
                  <a:moveTo>
                    <a:pt x="94" y="0"/>
                  </a:moveTo>
                  <a:lnTo>
                    <a:pt x="115" y="3"/>
                  </a:lnTo>
                  <a:lnTo>
                    <a:pt x="133" y="10"/>
                  </a:lnTo>
                  <a:lnTo>
                    <a:pt x="146" y="20"/>
                  </a:lnTo>
                  <a:lnTo>
                    <a:pt x="157" y="29"/>
                  </a:lnTo>
                  <a:lnTo>
                    <a:pt x="163" y="37"/>
                  </a:lnTo>
                  <a:lnTo>
                    <a:pt x="166" y="42"/>
                  </a:lnTo>
                  <a:lnTo>
                    <a:pt x="178" y="58"/>
                  </a:lnTo>
                  <a:lnTo>
                    <a:pt x="184" y="72"/>
                  </a:lnTo>
                  <a:lnTo>
                    <a:pt x="188" y="82"/>
                  </a:lnTo>
                  <a:lnTo>
                    <a:pt x="188" y="86"/>
                  </a:lnTo>
                  <a:lnTo>
                    <a:pt x="188" y="87"/>
                  </a:lnTo>
                  <a:lnTo>
                    <a:pt x="188" y="87"/>
                  </a:lnTo>
                  <a:lnTo>
                    <a:pt x="188" y="88"/>
                  </a:lnTo>
                  <a:lnTo>
                    <a:pt x="187" y="110"/>
                  </a:lnTo>
                  <a:lnTo>
                    <a:pt x="183" y="129"/>
                  </a:lnTo>
                  <a:lnTo>
                    <a:pt x="176" y="144"/>
                  </a:lnTo>
                  <a:lnTo>
                    <a:pt x="170" y="156"/>
                  </a:lnTo>
                  <a:lnTo>
                    <a:pt x="161" y="165"/>
                  </a:lnTo>
                  <a:lnTo>
                    <a:pt x="149" y="175"/>
                  </a:lnTo>
                  <a:lnTo>
                    <a:pt x="140" y="179"/>
                  </a:lnTo>
                  <a:lnTo>
                    <a:pt x="133" y="181"/>
                  </a:lnTo>
                  <a:lnTo>
                    <a:pt x="111" y="189"/>
                  </a:lnTo>
                  <a:lnTo>
                    <a:pt x="90" y="192"/>
                  </a:lnTo>
                  <a:lnTo>
                    <a:pt x="90" y="192"/>
                  </a:lnTo>
                  <a:lnTo>
                    <a:pt x="70" y="189"/>
                  </a:lnTo>
                  <a:lnTo>
                    <a:pt x="53" y="182"/>
                  </a:lnTo>
                  <a:lnTo>
                    <a:pt x="40" y="173"/>
                  </a:lnTo>
                  <a:lnTo>
                    <a:pt x="30" y="163"/>
                  </a:lnTo>
                  <a:lnTo>
                    <a:pt x="23" y="155"/>
                  </a:lnTo>
                  <a:lnTo>
                    <a:pt x="18" y="147"/>
                  </a:lnTo>
                  <a:lnTo>
                    <a:pt x="17" y="144"/>
                  </a:lnTo>
                  <a:lnTo>
                    <a:pt x="7" y="122"/>
                  </a:lnTo>
                  <a:lnTo>
                    <a:pt x="2" y="101"/>
                  </a:lnTo>
                  <a:lnTo>
                    <a:pt x="0" y="83"/>
                  </a:lnTo>
                  <a:lnTo>
                    <a:pt x="2" y="65"/>
                  </a:lnTo>
                  <a:lnTo>
                    <a:pt x="7" y="49"/>
                  </a:lnTo>
                  <a:lnTo>
                    <a:pt x="15" y="37"/>
                  </a:lnTo>
                  <a:lnTo>
                    <a:pt x="23" y="28"/>
                  </a:lnTo>
                  <a:lnTo>
                    <a:pt x="31" y="21"/>
                  </a:lnTo>
                  <a:lnTo>
                    <a:pt x="38" y="17"/>
                  </a:lnTo>
                  <a:lnTo>
                    <a:pt x="40" y="15"/>
                  </a:lnTo>
                  <a:lnTo>
                    <a:pt x="60" y="7"/>
                  </a:lnTo>
                  <a:lnTo>
                    <a:pt x="78" y="2"/>
                  </a:lnTo>
                  <a:lnTo>
                    <a:pt x="9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44" name="Freeform 108">
              <a:extLst>
                <a:ext uri="{FF2B5EF4-FFF2-40B4-BE49-F238E27FC236}">
                  <a16:creationId xmlns:a16="http://schemas.microsoft.com/office/drawing/2014/main" id="{8B8DDC08-ABB0-4EB0-A576-EFE9DE69888E}"/>
                </a:ext>
              </a:extLst>
            </p:cNvPr>
            <p:cNvSpPr>
              <a:spLocks/>
            </p:cNvSpPr>
            <p:nvPr/>
          </p:nvSpPr>
          <p:spPr bwMode="auto">
            <a:xfrm>
              <a:off x="6342063" y="1076325"/>
              <a:ext cx="212725" cy="82550"/>
            </a:xfrm>
            <a:custGeom>
              <a:avLst/>
              <a:gdLst>
                <a:gd name="T0" fmla="*/ 126 w 134"/>
                <a:gd name="T1" fmla="*/ 0 h 52"/>
                <a:gd name="T2" fmla="*/ 134 w 134"/>
                <a:gd name="T3" fmla="*/ 7 h 52"/>
                <a:gd name="T4" fmla="*/ 114 w 134"/>
                <a:gd name="T5" fmla="*/ 25 h 52"/>
                <a:gd name="T6" fmla="*/ 97 w 134"/>
                <a:gd name="T7" fmla="*/ 38 h 52"/>
                <a:gd name="T8" fmla="*/ 80 w 134"/>
                <a:gd name="T9" fmla="*/ 46 h 52"/>
                <a:gd name="T10" fmla="*/ 64 w 134"/>
                <a:gd name="T11" fmla="*/ 51 h 52"/>
                <a:gd name="T12" fmla="*/ 50 w 134"/>
                <a:gd name="T13" fmla="*/ 52 h 52"/>
                <a:gd name="T14" fmla="*/ 50 w 134"/>
                <a:gd name="T15" fmla="*/ 52 h 52"/>
                <a:gd name="T16" fmla="*/ 33 w 134"/>
                <a:gd name="T17" fmla="*/ 50 h 52"/>
                <a:gd name="T18" fmla="*/ 20 w 134"/>
                <a:gd name="T19" fmla="*/ 45 h 52"/>
                <a:gd name="T20" fmla="*/ 9 w 134"/>
                <a:gd name="T21" fmla="*/ 38 h 52"/>
                <a:gd name="T22" fmla="*/ 3 w 134"/>
                <a:gd name="T23" fmla="*/ 33 h 52"/>
                <a:gd name="T24" fmla="*/ 0 w 134"/>
                <a:gd name="T25" fmla="*/ 30 h 52"/>
                <a:gd name="T26" fmla="*/ 0 w 134"/>
                <a:gd name="T27" fmla="*/ 30 h 52"/>
                <a:gd name="T28" fmla="*/ 8 w 134"/>
                <a:gd name="T29" fmla="*/ 24 h 52"/>
                <a:gd name="T30" fmla="*/ 8 w 134"/>
                <a:gd name="T31" fmla="*/ 25 h 52"/>
                <a:gd name="T32" fmla="*/ 9 w 134"/>
                <a:gd name="T33" fmla="*/ 25 h 52"/>
                <a:gd name="T34" fmla="*/ 9 w 134"/>
                <a:gd name="T35" fmla="*/ 26 h 52"/>
                <a:gd name="T36" fmla="*/ 11 w 134"/>
                <a:gd name="T37" fmla="*/ 28 h 52"/>
                <a:gd name="T38" fmla="*/ 15 w 134"/>
                <a:gd name="T39" fmla="*/ 30 h 52"/>
                <a:gd name="T40" fmla="*/ 19 w 134"/>
                <a:gd name="T41" fmla="*/ 34 h 52"/>
                <a:gd name="T42" fmla="*/ 28 w 134"/>
                <a:gd name="T43" fmla="*/ 38 h 52"/>
                <a:gd name="T44" fmla="*/ 38 w 134"/>
                <a:gd name="T45" fmla="*/ 42 h 52"/>
                <a:gd name="T46" fmla="*/ 50 w 134"/>
                <a:gd name="T47" fmla="*/ 43 h 52"/>
                <a:gd name="T48" fmla="*/ 63 w 134"/>
                <a:gd name="T49" fmla="*/ 42 h 52"/>
                <a:gd name="T50" fmla="*/ 76 w 134"/>
                <a:gd name="T51" fmla="*/ 38 h 52"/>
                <a:gd name="T52" fmla="*/ 92 w 134"/>
                <a:gd name="T53" fmla="*/ 29 h 52"/>
                <a:gd name="T54" fmla="*/ 108 w 134"/>
                <a:gd name="T55" fmla="*/ 17 h 52"/>
                <a:gd name="T56" fmla="*/ 126 w 134"/>
                <a:gd name="T5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52">
                  <a:moveTo>
                    <a:pt x="126" y="0"/>
                  </a:moveTo>
                  <a:lnTo>
                    <a:pt x="134" y="7"/>
                  </a:lnTo>
                  <a:lnTo>
                    <a:pt x="114" y="25"/>
                  </a:lnTo>
                  <a:lnTo>
                    <a:pt x="97" y="38"/>
                  </a:lnTo>
                  <a:lnTo>
                    <a:pt x="80" y="46"/>
                  </a:lnTo>
                  <a:lnTo>
                    <a:pt x="64" y="51"/>
                  </a:lnTo>
                  <a:lnTo>
                    <a:pt x="50" y="52"/>
                  </a:lnTo>
                  <a:lnTo>
                    <a:pt x="50" y="52"/>
                  </a:lnTo>
                  <a:lnTo>
                    <a:pt x="33" y="50"/>
                  </a:lnTo>
                  <a:lnTo>
                    <a:pt x="20" y="45"/>
                  </a:lnTo>
                  <a:lnTo>
                    <a:pt x="9" y="38"/>
                  </a:lnTo>
                  <a:lnTo>
                    <a:pt x="3" y="33"/>
                  </a:lnTo>
                  <a:lnTo>
                    <a:pt x="0" y="30"/>
                  </a:lnTo>
                  <a:lnTo>
                    <a:pt x="0" y="30"/>
                  </a:lnTo>
                  <a:lnTo>
                    <a:pt x="8" y="24"/>
                  </a:lnTo>
                  <a:lnTo>
                    <a:pt x="8" y="25"/>
                  </a:lnTo>
                  <a:lnTo>
                    <a:pt x="9" y="25"/>
                  </a:lnTo>
                  <a:lnTo>
                    <a:pt x="9" y="26"/>
                  </a:lnTo>
                  <a:lnTo>
                    <a:pt x="11" y="28"/>
                  </a:lnTo>
                  <a:lnTo>
                    <a:pt x="15" y="30"/>
                  </a:lnTo>
                  <a:lnTo>
                    <a:pt x="19" y="34"/>
                  </a:lnTo>
                  <a:lnTo>
                    <a:pt x="28" y="38"/>
                  </a:lnTo>
                  <a:lnTo>
                    <a:pt x="38" y="42"/>
                  </a:lnTo>
                  <a:lnTo>
                    <a:pt x="50" y="43"/>
                  </a:lnTo>
                  <a:lnTo>
                    <a:pt x="63" y="42"/>
                  </a:lnTo>
                  <a:lnTo>
                    <a:pt x="76" y="38"/>
                  </a:lnTo>
                  <a:lnTo>
                    <a:pt x="92" y="29"/>
                  </a:lnTo>
                  <a:lnTo>
                    <a:pt x="108" y="17"/>
                  </a:lnTo>
                  <a:lnTo>
                    <a:pt x="12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09">
              <a:extLst>
                <a:ext uri="{FF2B5EF4-FFF2-40B4-BE49-F238E27FC236}">
                  <a16:creationId xmlns:a16="http://schemas.microsoft.com/office/drawing/2014/main" id="{5393F98B-84AA-46D0-8C35-D94304994705}"/>
                </a:ext>
              </a:extLst>
            </p:cNvPr>
            <p:cNvSpPr>
              <a:spLocks/>
            </p:cNvSpPr>
            <p:nvPr/>
          </p:nvSpPr>
          <p:spPr bwMode="auto">
            <a:xfrm>
              <a:off x="6376988" y="1147763"/>
              <a:ext cx="55563" cy="42863"/>
            </a:xfrm>
            <a:custGeom>
              <a:avLst/>
              <a:gdLst>
                <a:gd name="T0" fmla="*/ 3 w 35"/>
                <a:gd name="T1" fmla="*/ 0 h 27"/>
                <a:gd name="T2" fmla="*/ 12 w 35"/>
                <a:gd name="T3" fmla="*/ 2 h 27"/>
                <a:gd name="T4" fmla="*/ 10 w 35"/>
                <a:gd name="T5" fmla="*/ 13 h 27"/>
                <a:gd name="T6" fmla="*/ 11 w 35"/>
                <a:gd name="T7" fmla="*/ 15 h 27"/>
                <a:gd name="T8" fmla="*/ 11 w 35"/>
                <a:gd name="T9" fmla="*/ 17 h 27"/>
                <a:gd name="T10" fmla="*/ 21 w 35"/>
                <a:gd name="T11" fmla="*/ 17 h 27"/>
                <a:gd name="T12" fmla="*/ 24 w 35"/>
                <a:gd name="T13" fmla="*/ 15 h 27"/>
                <a:gd name="T14" fmla="*/ 24 w 35"/>
                <a:gd name="T15" fmla="*/ 15 h 27"/>
                <a:gd name="T16" fmla="*/ 24 w 35"/>
                <a:gd name="T17" fmla="*/ 14 h 27"/>
                <a:gd name="T18" fmla="*/ 23 w 35"/>
                <a:gd name="T19" fmla="*/ 4 h 27"/>
                <a:gd name="T20" fmla="*/ 33 w 35"/>
                <a:gd name="T21" fmla="*/ 2 h 27"/>
                <a:gd name="T22" fmla="*/ 35 w 35"/>
                <a:gd name="T23" fmla="*/ 14 h 27"/>
                <a:gd name="T24" fmla="*/ 35 w 35"/>
                <a:gd name="T25" fmla="*/ 14 h 27"/>
                <a:gd name="T26" fmla="*/ 35 w 35"/>
                <a:gd name="T27" fmla="*/ 15 h 27"/>
                <a:gd name="T28" fmla="*/ 33 w 35"/>
                <a:gd name="T29" fmla="*/ 17 h 27"/>
                <a:gd name="T30" fmla="*/ 33 w 35"/>
                <a:gd name="T31" fmla="*/ 19 h 27"/>
                <a:gd name="T32" fmla="*/ 31 w 35"/>
                <a:gd name="T33" fmla="*/ 22 h 27"/>
                <a:gd name="T34" fmla="*/ 28 w 35"/>
                <a:gd name="T35" fmla="*/ 24 h 27"/>
                <a:gd name="T36" fmla="*/ 23 w 35"/>
                <a:gd name="T37" fmla="*/ 26 h 27"/>
                <a:gd name="T38" fmla="*/ 23 w 35"/>
                <a:gd name="T39" fmla="*/ 26 h 27"/>
                <a:gd name="T40" fmla="*/ 11 w 35"/>
                <a:gd name="T41" fmla="*/ 27 h 27"/>
                <a:gd name="T42" fmla="*/ 10 w 35"/>
                <a:gd name="T43" fmla="*/ 27 h 27"/>
                <a:gd name="T44" fmla="*/ 10 w 35"/>
                <a:gd name="T45" fmla="*/ 27 h 27"/>
                <a:gd name="T46" fmla="*/ 8 w 35"/>
                <a:gd name="T47" fmla="*/ 26 h 27"/>
                <a:gd name="T48" fmla="*/ 6 w 35"/>
                <a:gd name="T49" fmla="*/ 26 h 27"/>
                <a:gd name="T50" fmla="*/ 3 w 35"/>
                <a:gd name="T51" fmla="*/ 23 h 27"/>
                <a:gd name="T52" fmla="*/ 2 w 35"/>
                <a:gd name="T53" fmla="*/ 21 h 27"/>
                <a:gd name="T54" fmla="*/ 0 w 35"/>
                <a:gd name="T55" fmla="*/ 17 h 27"/>
                <a:gd name="T56" fmla="*/ 0 w 35"/>
                <a:gd name="T57" fmla="*/ 11 h 27"/>
                <a:gd name="T58" fmla="*/ 0 w 35"/>
                <a:gd name="T59" fmla="*/ 11 h 27"/>
                <a:gd name="T60" fmla="*/ 3 w 35"/>
                <a:gd name="T6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7">
                  <a:moveTo>
                    <a:pt x="3" y="0"/>
                  </a:moveTo>
                  <a:lnTo>
                    <a:pt x="12" y="2"/>
                  </a:lnTo>
                  <a:lnTo>
                    <a:pt x="10" y="13"/>
                  </a:lnTo>
                  <a:lnTo>
                    <a:pt x="11" y="15"/>
                  </a:lnTo>
                  <a:lnTo>
                    <a:pt x="11" y="17"/>
                  </a:lnTo>
                  <a:lnTo>
                    <a:pt x="21" y="17"/>
                  </a:lnTo>
                  <a:lnTo>
                    <a:pt x="24" y="15"/>
                  </a:lnTo>
                  <a:lnTo>
                    <a:pt x="24" y="15"/>
                  </a:lnTo>
                  <a:lnTo>
                    <a:pt x="24" y="14"/>
                  </a:lnTo>
                  <a:lnTo>
                    <a:pt x="23" y="4"/>
                  </a:lnTo>
                  <a:lnTo>
                    <a:pt x="33" y="2"/>
                  </a:lnTo>
                  <a:lnTo>
                    <a:pt x="35" y="14"/>
                  </a:lnTo>
                  <a:lnTo>
                    <a:pt x="35" y="14"/>
                  </a:lnTo>
                  <a:lnTo>
                    <a:pt x="35" y="15"/>
                  </a:lnTo>
                  <a:lnTo>
                    <a:pt x="33" y="17"/>
                  </a:lnTo>
                  <a:lnTo>
                    <a:pt x="33" y="19"/>
                  </a:lnTo>
                  <a:lnTo>
                    <a:pt x="31" y="22"/>
                  </a:lnTo>
                  <a:lnTo>
                    <a:pt x="28" y="24"/>
                  </a:lnTo>
                  <a:lnTo>
                    <a:pt x="23" y="26"/>
                  </a:lnTo>
                  <a:lnTo>
                    <a:pt x="23" y="26"/>
                  </a:lnTo>
                  <a:lnTo>
                    <a:pt x="11" y="27"/>
                  </a:lnTo>
                  <a:lnTo>
                    <a:pt x="10" y="27"/>
                  </a:lnTo>
                  <a:lnTo>
                    <a:pt x="10" y="27"/>
                  </a:lnTo>
                  <a:lnTo>
                    <a:pt x="8" y="26"/>
                  </a:lnTo>
                  <a:lnTo>
                    <a:pt x="6" y="26"/>
                  </a:lnTo>
                  <a:lnTo>
                    <a:pt x="3" y="23"/>
                  </a:lnTo>
                  <a:lnTo>
                    <a:pt x="2" y="21"/>
                  </a:lnTo>
                  <a:lnTo>
                    <a:pt x="0" y="17"/>
                  </a:lnTo>
                  <a:lnTo>
                    <a:pt x="0" y="11"/>
                  </a:lnTo>
                  <a:lnTo>
                    <a:pt x="0" y="11"/>
                  </a:lnTo>
                  <a:lnTo>
                    <a:pt x="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10">
              <a:extLst>
                <a:ext uri="{FF2B5EF4-FFF2-40B4-BE49-F238E27FC236}">
                  <a16:creationId xmlns:a16="http://schemas.microsoft.com/office/drawing/2014/main" id="{0E2E5DA2-4513-4229-9CAF-A0DA3AC62D69}"/>
                </a:ext>
              </a:extLst>
            </p:cNvPr>
            <p:cNvSpPr>
              <a:spLocks/>
            </p:cNvSpPr>
            <p:nvPr/>
          </p:nvSpPr>
          <p:spPr bwMode="auto">
            <a:xfrm>
              <a:off x="6486525" y="1109663"/>
              <a:ext cx="55563" cy="55563"/>
            </a:xfrm>
            <a:custGeom>
              <a:avLst/>
              <a:gdLst>
                <a:gd name="T0" fmla="*/ 19 w 35"/>
                <a:gd name="T1" fmla="*/ 0 h 35"/>
                <a:gd name="T2" fmla="*/ 24 w 35"/>
                <a:gd name="T3" fmla="*/ 3 h 35"/>
                <a:gd name="T4" fmla="*/ 24 w 35"/>
                <a:gd name="T5" fmla="*/ 3 h 35"/>
                <a:gd name="T6" fmla="*/ 26 w 35"/>
                <a:gd name="T7" fmla="*/ 4 h 35"/>
                <a:gd name="T8" fmla="*/ 30 w 35"/>
                <a:gd name="T9" fmla="*/ 8 h 35"/>
                <a:gd name="T10" fmla="*/ 34 w 35"/>
                <a:gd name="T11" fmla="*/ 14 h 35"/>
                <a:gd name="T12" fmla="*/ 35 w 35"/>
                <a:gd name="T13" fmla="*/ 25 h 35"/>
                <a:gd name="T14" fmla="*/ 35 w 35"/>
                <a:gd name="T15" fmla="*/ 29 h 35"/>
                <a:gd name="T16" fmla="*/ 14 w 35"/>
                <a:gd name="T17" fmla="*/ 35 h 35"/>
                <a:gd name="T18" fmla="*/ 13 w 35"/>
                <a:gd name="T19" fmla="*/ 34 h 35"/>
                <a:gd name="T20" fmla="*/ 11 w 35"/>
                <a:gd name="T21" fmla="*/ 34 h 35"/>
                <a:gd name="T22" fmla="*/ 9 w 35"/>
                <a:gd name="T23" fmla="*/ 33 h 35"/>
                <a:gd name="T24" fmla="*/ 6 w 35"/>
                <a:gd name="T25" fmla="*/ 30 h 35"/>
                <a:gd name="T26" fmla="*/ 5 w 35"/>
                <a:gd name="T27" fmla="*/ 26 h 35"/>
                <a:gd name="T28" fmla="*/ 3 w 35"/>
                <a:gd name="T29" fmla="*/ 22 h 35"/>
                <a:gd name="T30" fmla="*/ 0 w 35"/>
                <a:gd name="T31" fmla="*/ 14 h 35"/>
                <a:gd name="T32" fmla="*/ 9 w 35"/>
                <a:gd name="T33" fmla="*/ 9 h 35"/>
                <a:gd name="T34" fmla="*/ 14 w 35"/>
                <a:gd name="T35" fmla="*/ 20 h 35"/>
                <a:gd name="T36" fmla="*/ 14 w 35"/>
                <a:gd name="T37" fmla="*/ 21 h 35"/>
                <a:gd name="T38" fmla="*/ 14 w 35"/>
                <a:gd name="T39" fmla="*/ 22 h 35"/>
                <a:gd name="T40" fmla="*/ 14 w 35"/>
                <a:gd name="T41" fmla="*/ 24 h 35"/>
                <a:gd name="T42" fmla="*/ 14 w 35"/>
                <a:gd name="T43" fmla="*/ 24 h 35"/>
                <a:gd name="T44" fmla="*/ 15 w 35"/>
                <a:gd name="T45" fmla="*/ 25 h 35"/>
                <a:gd name="T46" fmla="*/ 24 w 35"/>
                <a:gd name="T47" fmla="*/ 21 h 35"/>
                <a:gd name="T48" fmla="*/ 23 w 35"/>
                <a:gd name="T49" fmla="*/ 17 h 35"/>
                <a:gd name="T50" fmla="*/ 22 w 35"/>
                <a:gd name="T51" fmla="*/ 13 h 35"/>
                <a:gd name="T52" fmla="*/ 21 w 35"/>
                <a:gd name="T53" fmla="*/ 12 h 35"/>
                <a:gd name="T54" fmla="*/ 19 w 35"/>
                <a:gd name="T55" fmla="*/ 11 h 35"/>
                <a:gd name="T56" fmla="*/ 15 w 35"/>
                <a:gd name="T57" fmla="*/ 8 h 35"/>
                <a:gd name="T58" fmla="*/ 19 w 35"/>
                <a:gd name="T5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35">
                  <a:moveTo>
                    <a:pt x="19" y="0"/>
                  </a:moveTo>
                  <a:lnTo>
                    <a:pt x="24" y="3"/>
                  </a:lnTo>
                  <a:lnTo>
                    <a:pt x="24" y="3"/>
                  </a:lnTo>
                  <a:lnTo>
                    <a:pt x="26" y="4"/>
                  </a:lnTo>
                  <a:lnTo>
                    <a:pt x="30" y="8"/>
                  </a:lnTo>
                  <a:lnTo>
                    <a:pt x="34" y="14"/>
                  </a:lnTo>
                  <a:lnTo>
                    <a:pt x="35" y="25"/>
                  </a:lnTo>
                  <a:lnTo>
                    <a:pt x="35" y="29"/>
                  </a:lnTo>
                  <a:lnTo>
                    <a:pt x="14" y="35"/>
                  </a:lnTo>
                  <a:lnTo>
                    <a:pt x="13" y="34"/>
                  </a:lnTo>
                  <a:lnTo>
                    <a:pt x="11" y="34"/>
                  </a:lnTo>
                  <a:lnTo>
                    <a:pt x="9" y="33"/>
                  </a:lnTo>
                  <a:lnTo>
                    <a:pt x="6" y="30"/>
                  </a:lnTo>
                  <a:lnTo>
                    <a:pt x="5" y="26"/>
                  </a:lnTo>
                  <a:lnTo>
                    <a:pt x="3" y="22"/>
                  </a:lnTo>
                  <a:lnTo>
                    <a:pt x="0" y="14"/>
                  </a:lnTo>
                  <a:lnTo>
                    <a:pt x="9" y="9"/>
                  </a:lnTo>
                  <a:lnTo>
                    <a:pt x="14" y="20"/>
                  </a:lnTo>
                  <a:lnTo>
                    <a:pt x="14" y="21"/>
                  </a:lnTo>
                  <a:lnTo>
                    <a:pt x="14" y="22"/>
                  </a:lnTo>
                  <a:lnTo>
                    <a:pt x="14" y="24"/>
                  </a:lnTo>
                  <a:lnTo>
                    <a:pt x="14" y="24"/>
                  </a:lnTo>
                  <a:lnTo>
                    <a:pt x="15" y="25"/>
                  </a:lnTo>
                  <a:lnTo>
                    <a:pt x="24" y="21"/>
                  </a:lnTo>
                  <a:lnTo>
                    <a:pt x="23" y="17"/>
                  </a:lnTo>
                  <a:lnTo>
                    <a:pt x="22" y="13"/>
                  </a:lnTo>
                  <a:lnTo>
                    <a:pt x="21" y="12"/>
                  </a:lnTo>
                  <a:lnTo>
                    <a:pt x="19" y="11"/>
                  </a:lnTo>
                  <a:lnTo>
                    <a:pt x="15" y="8"/>
                  </a:lnTo>
                  <a:lnTo>
                    <a:pt x="1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1">
              <a:extLst>
                <a:ext uri="{FF2B5EF4-FFF2-40B4-BE49-F238E27FC236}">
                  <a16:creationId xmlns:a16="http://schemas.microsoft.com/office/drawing/2014/main" id="{9ECFD749-A23D-4116-A7D8-50FCF371F1DA}"/>
                </a:ext>
              </a:extLst>
            </p:cNvPr>
            <p:cNvSpPr>
              <a:spLocks/>
            </p:cNvSpPr>
            <p:nvPr/>
          </p:nvSpPr>
          <p:spPr bwMode="auto">
            <a:xfrm>
              <a:off x="6308725" y="960438"/>
              <a:ext cx="77788" cy="109538"/>
            </a:xfrm>
            <a:custGeom>
              <a:avLst/>
              <a:gdLst>
                <a:gd name="T0" fmla="*/ 40 w 49"/>
                <a:gd name="T1" fmla="*/ 0 h 69"/>
                <a:gd name="T2" fmla="*/ 49 w 49"/>
                <a:gd name="T3" fmla="*/ 1 h 69"/>
                <a:gd name="T4" fmla="*/ 41 w 49"/>
                <a:gd name="T5" fmla="*/ 46 h 69"/>
                <a:gd name="T6" fmla="*/ 36 w 49"/>
                <a:gd name="T7" fmla="*/ 44 h 69"/>
                <a:gd name="T8" fmla="*/ 34 w 49"/>
                <a:gd name="T9" fmla="*/ 44 h 69"/>
                <a:gd name="T10" fmla="*/ 33 w 49"/>
                <a:gd name="T11" fmla="*/ 43 h 69"/>
                <a:gd name="T12" fmla="*/ 30 w 49"/>
                <a:gd name="T13" fmla="*/ 40 h 69"/>
                <a:gd name="T14" fmla="*/ 24 w 49"/>
                <a:gd name="T15" fmla="*/ 51 h 69"/>
                <a:gd name="T16" fmla="*/ 16 w 49"/>
                <a:gd name="T17" fmla="*/ 61 h 69"/>
                <a:gd name="T18" fmla="*/ 7 w 49"/>
                <a:gd name="T19" fmla="*/ 69 h 69"/>
                <a:gd name="T20" fmla="*/ 0 w 49"/>
                <a:gd name="T21" fmla="*/ 63 h 69"/>
                <a:gd name="T22" fmla="*/ 9 w 49"/>
                <a:gd name="T23" fmla="*/ 52 h 69"/>
                <a:gd name="T24" fmla="*/ 19 w 49"/>
                <a:gd name="T25" fmla="*/ 40 h 69"/>
                <a:gd name="T26" fmla="*/ 21 w 49"/>
                <a:gd name="T27" fmla="*/ 36 h 69"/>
                <a:gd name="T28" fmla="*/ 24 w 49"/>
                <a:gd name="T29" fmla="*/ 33 h 69"/>
                <a:gd name="T30" fmla="*/ 25 w 49"/>
                <a:gd name="T31" fmla="*/ 29 h 69"/>
                <a:gd name="T32" fmla="*/ 26 w 49"/>
                <a:gd name="T33" fmla="*/ 27 h 69"/>
                <a:gd name="T34" fmla="*/ 28 w 49"/>
                <a:gd name="T35" fmla="*/ 26 h 69"/>
                <a:gd name="T36" fmla="*/ 34 w 49"/>
                <a:gd name="T37" fmla="*/ 29 h 69"/>
                <a:gd name="T38" fmla="*/ 40 w 49"/>
                <a:gd name="T3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69">
                  <a:moveTo>
                    <a:pt x="40" y="0"/>
                  </a:moveTo>
                  <a:lnTo>
                    <a:pt x="49" y="1"/>
                  </a:lnTo>
                  <a:lnTo>
                    <a:pt x="41" y="46"/>
                  </a:lnTo>
                  <a:lnTo>
                    <a:pt x="36" y="44"/>
                  </a:lnTo>
                  <a:lnTo>
                    <a:pt x="34" y="44"/>
                  </a:lnTo>
                  <a:lnTo>
                    <a:pt x="33" y="43"/>
                  </a:lnTo>
                  <a:lnTo>
                    <a:pt x="30" y="40"/>
                  </a:lnTo>
                  <a:lnTo>
                    <a:pt x="24" y="51"/>
                  </a:lnTo>
                  <a:lnTo>
                    <a:pt x="16" y="61"/>
                  </a:lnTo>
                  <a:lnTo>
                    <a:pt x="7" y="69"/>
                  </a:lnTo>
                  <a:lnTo>
                    <a:pt x="0" y="63"/>
                  </a:lnTo>
                  <a:lnTo>
                    <a:pt x="9" y="52"/>
                  </a:lnTo>
                  <a:lnTo>
                    <a:pt x="19" y="40"/>
                  </a:lnTo>
                  <a:lnTo>
                    <a:pt x="21" y="36"/>
                  </a:lnTo>
                  <a:lnTo>
                    <a:pt x="24" y="33"/>
                  </a:lnTo>
                  <a:lnTo>
                    <a:pt x="25" y="29"/>
                  </a:lnTo>
                  <a:lnTo>
                    <a:pt x="26" y="27"/>
                  </a:lnTo>
                  <a:lnTo>
                    <a:pt x="28" y="26"/>
                  </a:lnTo>
                  <a:lnTo>
                    <a:pt x="34" y="29"/>
                  </a:lnTo>
                  <a:lnTo>
                    <a:pt x="4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12">
              <a:extLst>
                <a:ext uri="{FF2B5EF4-FFF2-40B4-BE49-F238E27FC236}">
                  <a16:creationId xmlns:a16="http://schemas.microsoft.com/office/drawing/2014/main" id="{21CD5F61-600A-44F2-99C6-CDBBE02FD91E}"/>
                </a:ext>
              </a:extLst>
            </p:cNvPr>
            <p:cNvSpPr>
              <a:spLocks/>
            </p:cNvSpPr>
            <p:nvPr/>
          </p:nvSpPr>
          <p:spPr bwMode="auto">
            <a:xfrm>
              <a:off x="6380163" y="942975"/>
              <a:ext cx="153988" cy="38100"/>
            </a:xfrm>
            <a:custGeom>
              <a:avLst/>
              <a:gdLst>
                <a:gd name="T0" fmla="*/ 60 w 97"/>
                <a:gd name="T1" fmla="*/ 0 h 24"/>
                <a:gd name="T2" fmla="*/ 63 w 97"/>
                <a:gd name="T3" fmla="*/ 2 h 24"/>
                <a:gd name="T4" fmla="*/ 67 w 97"/>
                <a:gd name="T5" fmla="*/ 2 h 24"/>
                <a:gd name="T6" fmla="*/ 97 w 97"/>
                <a:gd name="T7" fmla="*/ 11 h 24"/>
                <a:gd name="T8" fmla="*/ 94 w 97"/>
                <a:gd name="T9" fmla="*/ 21 h 24"/>
                <a:gd name="T10" fmla="*/ 77 w 97"/>
                <a:gd name="T11" fmla="*/ 16 h 24"/>
                <a:gd name="T12" fmla="*/ 77 w 97"/>
                <a:gd name="T13" fmla="*/ 17 h 24"/>
                <a:gd name="T14" fmla="*/ 77 w 97"/>
                <a:gd name="T15" fmla="*/ 19 h 24"/>
                <a:gd name="T16" fmla="*/ 76 w 97"/>
                <a:gd name="T17" fmla="*/ 21 h 24"/>
                <a:gd name="T18" fmla="*/ 74 w 97"/>
                <a:gd name="T19" fmla="*/ 21 h 24"/>
                <a:gd name="T20" fmla="*/ 74 w 97"/>
                <a:gd name="T21" fmla="*/ 23 h 24"/>
                <a:gd name="T22" fmla="*/ 72 w 97"/>
                <a:gd name="T23" fmla="*/ 23 h 24"/>
                <a:gd name="T24" fmla="*/ 70 w 97"/>
                <a:gd name="T25" fmla="*/ 23 h 24"/>
                <a:gd name="T26" fmla="*/ 68 w 97"/>
                <a:gd name="T27" fmla="*/ 24 h 24"/>
                <a:gd name="T28" fmla="*/ 64 w 97"/>
                <a:gd name="T29" fmla="*/ 24 h 24"/>
                <a:gd name="T30" fmla="*/ 60 w 97"/>
                <a:gd name="T31" fmla="*/ 24 h 24"/>
                <a:gd name="T32" fmla="*/ 56 w 97"/>
                <a:gd name="T33" fmla="*/ 23 h 24"/>
                <a:gd name="T34" fmla="*/ 53 w 97"/>
                <a:gd name="T35" fmla="*/ 23 h 24"/>
                <a:gd name="T36" fmla="*/ 52 w 97"/>
                <a:gd name="T37" fmla="*/ 23 h 24"/>
                <a:gd name="T38" fmla="*/ 52 w 97"/>
                <a:gd name="T39" fmla="*/ 23 h 24"/>
                <a:gd name="T40" fmla="*/ 0 w 97"/>
                <a:gd name="T41" fmla="*/ 15 h 24"/>
                <a:gd name="T42" fmla="*/ 0 w 97"/>
                <a:gd name="T43" fmla="*/ 15 h 24"/>
                <a:gd name="T44" fmla="*/ 1 w 97"/>
                <a:gd name="T45" fmla="*/ 4 h 24"/>
                <a:gd name="T46" fmla="*/ 53 w 97"/>
                <a:gd name="T47" fmla="*/ 13 h 24"/>
                <a:gd name="T48" fmla="*/ 55 w 97"/>
                <a:gd name="T49" fmla="*/ 13 h 24"/>
                <a:gd name="T50" fmla="*/ 56 w 97"/>
                <a:gd name="T51" fmla="*/ 13 h 24"/>
                <a:gd name="T52" fmla="*/ 57 w 97"/>
                <a:gd name="T53" fmla="*/ 13 h 24"/>
                <a:gd name="T54" fmla="*/ 56 w 97"/>
                <a:gd name="T55" fmla="*/ 11 h 24"/>
                <a:gd name="T56" fmla="*/ 55 w 97"/>
                <a:gd name="T57" fmla="*/ 11 h 24"/>
                <a:gd name="T58" fmla="*/ 55 w 97"/>
                <a:gd name="T59" fmla="*/ 8 h 24"/>
                <a:gd name="T60" fmla="*/ 53 w 97"/>
                <a:gd name="T61" fmla="*/ 7 h 24"/>
                <a:gd name="T62" fmla="*/ 55 w 97"/>
                <a:gd name="T63" fmla="*/ 4 h 24"/>
                <a:gd name="T64" fmla="*/ 55 w 97"/>
                <a:gd name="T65" fmla="*/ 3 h 24"/>
                <a:gd name="T66" fmla="*/ 56 w 97"/>
                <a:gd name="T67" fmla="*/ 2 h 24"/>
                <a:gd name="T68" fmla="*/ 59 w 97"/>
                <a:gd name="T69" fmla="*/ 2 h 24"/>
                <a:gd name="T70" fmla="*/ 60 w 97"/>
                <a:gd name="T7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24">
                  <a:moveTo>
                    <a:pt x="60" y="0"/>
                  </a:moveTo>
                  <a:lnTo>
                    <a:pt x="63" y="2"/>
                  </a:lnTo>
                  <a:lnTo>
                    <a:pt x="67" y="2"/>
                  </a:lnTo>
                  <a:lnTo>
                    <a:pt x="97" y="11"/>
                  </a:lnTo>
                  <a:lnTo>
                    <a:pt x="94" y="21"/>
                  </a:lnTo>
                  <a:lnTo>
                    <a:pt x="77" y="16"/>
                  </a:lnTo>
                  <a:lnTo>
                    <a:pt x="77" y="17"/>
                  </a:lnTo>
                  <a:lnTo>
                    <a:pt x="77" y="19"/>
                  </a:lnTo>
                  <a:lnTo>
                    <a:pt x="76" y="21"/>
                  </a:lnTo>
                  <a:lnTo>
                    <a:pt x="74" y="21"/>
                  </a:lnTo>
                  <a:lnTo>
                    <a:pt x="74" y="23"/>
                  </a:lnTo>
                  <a:lnTo>
                    <a:pt x="72" y="23"/>
                  </a:lnTo>
                  <a:lnTo>
                    <a:pt x="70" y="23"/>
                  </a:lnTo>
                  <a:lnTo>
                    <a:pt x="68" y="24"/>
                  </a:lnTo>
                  <a:lnTo>
                    <a:pt x="64" y="24"/>
                  </a:lnTo>
                  <a:lnTo>
                    <a:pt x="60" y="24"/>
                  </a:lnTo>
                  <a:lnTo>
                    <a:pt x="56" y="23"/>
                  </a:lnTo>
                  <a:lnTo>
                    <a:pt x="53" y="23"/>
                  </a:lnTo>
                  <a:lnTo>
                    <a:pt x="52" y="23"/>
                  </a:lnTo>
                  <a:lnTo>
                    <a:pt x="52" y="23"/>
                  </a:lnTo>
                  <a:lnTo>
                    <a:pt x="0" y="15"/>
                  </a:lnTo>
                  <a:lnTo>
                    <a:pt x="0" y="15"/>
                  </a:lnTo>
                  <a:lnTo>
                    <a:pt x="1" y="4"/>
                  </a:lnTo>
                  <a:lnTo>
                    <a:pt x="53" y="13"/>
                  </a:lnTo>
                  <a:lnTo>
                    <a:pt x="55" y="13"/>
                  </a:lnTo>
                  <a:lnTo>
                    <a:pt x="56" y="13"/>
                  </a:lnTo>
                  <a:lnTo>
                    <a:pt x="57" y="13"/>
                  </a:lnTo>
                  <a:lnTo>
                    <a:pt x="56" y="11"/>
                  </a:lnTo>
                  <a:lnTo>
                    <a:pt x="55" y="11"/>
                  </a:lnTo>
                  <a:lnTo>
                    <a:pt x="55" y="8"/>
                  </a:lnTo>
                  <a:lnTo>
                    <a:pt x="53" y="7"/>
                  </a:lnTo>
                  <a:lnTo>
                    <a:pt x="55" y="4"/>
                  </a:lnTo>
                  <a:lnTo>
                    <a:pt x="55" y="3"/>
                  </a:lnTo>
                  <a:lnTo>
                    <a:pt x="56" y="2"/>
                  </a:lnTo>
                  <a:lnTo>
                    <a:pt x="59" y="2"/>
                  </a:lnTo>
                  <a:lnTo>
                    <a:pt x="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3">
              <a:extLst>
                <a:ext uri="{FF2B5EF4-FFF2-40B4-BE49-F238E27FC236}">
                  <a16:creationId xmlns:a16="http://schemas.microsoft.com/office/drawing/2014/main" id="{D68AF410-0350-42FA-B94D-53E680E72D10}"/>
                </a:ext>
              </a:extLst>
            </p:cNvPr>
            <p:cNvSpPr>
              <a:spLocks/>
            </p:cNvSpPr>
            <p:nvPr/>
          </p:nvSpPr>
          <p:spPr bwMode="auto">
            <a:xfrm>
              <a:off x="6462713" y="1223963"/>
              <a:ext cx="19050" cy="14288"/>
            </a:xfrm>
            <a:custGeom>
              <a:avLst/>
              <a:gdLst>
                <a:gd name="T0" fmla="*/ 9 w 12"/>
                <a:gd name="T1" fmla="*/ 0 h 9"/>
                <a:gd name="T2" fmla="*/ 12 w 12"/>
                <a:gd name="T3" fmla="*/ 7 h 9"/>
                <a:gd name="T4" fmla="*/ 1 w 12"/>
                <a:gd name="T5" fmla="*/ 9 h 9"/>
                <a:gd name="T6" fmla="*/ 0 w 12"/>
                <a:gd name="T7" fmla="*/ 1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lnTo>
                    <a:pt x="12" y="7"/>
                  </a:lnTo>
                  <a:lnTo>
                    <a:pt x="1" y="9"/>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14">
              <a:extLst>
                <a:ext uri="{FF2B5EF4-FFF2-40B4-BE49-F238E27FC236}">
                  <a16:creationId xmlns:a16="http://schemas.microsoft.com/office/drawing/2014/main" id="{F5910E2B-E6FF-4FFC-8FEF-CC2F7A2C477D}"/>
                </a:ext>
              </a:extLst>
            </p:cNvPr>
            <p:cNvSpPr>
              <a:spLocks noEditPoints="1"/>
            </p:cNvSpPr>
            <p:nvPr/>
          </p:nvSpPr>
          <p:spPr bwMode="auto">
            <a:xfrm>
              <a:off x="6365875" y="1228725"/>
              <a:ext cx="201613" cy="376238"/>
            </a:xfrm>
            <a:custGeom>
              <a:avLst/>
              <a:gdLst>
                <a:gd name="T0" fmla="*/ 64 w 127"/>
                <a:gd name="T1" fmla="*/ 10 h 237"/>
                <a:gd name="T2" fmla="*/ 30 w 127"/>
                <a:gd name="T3" fmla="*/ 17 h 237"/>
                <a:gd name="T4" fmla="*/ 30 w 127"/>
                <a:gd name="T5" fmla="*/ 18 h 237"/>
                <a:gd name="T6" fmla="*/ 24 w 127"/>
                <a:gd name="T7" fmla="*/ 21 h 237"/>
                <a:gd name="T8" fmla="*/ 15 w 127"/>
                <a:gd name="T9" fmla="*/ 32 h 237"/>
                <a:gd name="T10" fmla="*/ 10 w 127"/>
                <a:gd name="T11" fmla="*/ 60 h 237"/>
                <a:gd name="T12" fmla="*/ 14 w 127"/>
                <a:gd name="T13" fmla="*/ 91 h 237"/>
                <a:gd name="T14" fmla="*/ 17 w 127"/>
                <a:gd name="T15" fmla="*/ 112 h 237"/>
                <a:gd name="T16" fmla="*/ 26 w 127"/>
                <a:gd name="T17" fmla="*/ 140 h 237"/>
                <a:gd name="T18" fmla="*/ 39 w 127"/>
                <a:gd name="T19" fmla="*/ 172 h 237"/>
                <a:gd name="T20" fmla="*/ 52 w 127"/>
                <a:gd name="T21" fmla="*/ 201 h 237"/>
                <a:gd name="T22" fmla="*/ 59 w 127"/>
                <a:gd name="T23" fmla="*/ 213 h 237"/>
                <a:gd name="T24" fmla="*/ 65 w 127"/>
                <a:gd name="T25" fmla="*/ 224 h 237"/>
                <a:gd name="T26" fmla="*/ 70 w 127"/>
                <a:gd name="T27" fmla="*/ 226 h 237"/>
                <a:gd name="T28" fmla="*/ 76 w 127"/>
                <a:gd name="T29" fmla="*/ 226 h 237"/>
                <a:gd name="T30" fmla="*/ 81 w 127"/>
                <a:gd name="T31" fmla="*/ 221 h 237"/>
                <a:gd name="T32" fmla="*/ 87 w 127"/>
                <a:gd name="T33" fmla="*/ 213 h 237"/>
                <a:gd name="T34" fmla="*/ 90 w 127"/>
                <a:gd name="T35" fmla="*/ 208 h 237"/>
                <a:gd name="T36" fmla="*/ 90 w 127"/>
                <a:gd name="T37" fmla="*/ 207 h 237"/>
                <a:gd name="T38" fmla="*/ 91 w 127"/>
                <a:gd name="T39" fmla="*/ 205 h 237"/>
                <a:gd name="T40" fmla="*/ 94 w 127"/>
                <a:gd name="T41" fmla="*/ 200 h 237"/>
                <a:gd name="T42" fmla="*/ 98 w 127"/>
                <a:gd name="T43" fmla="*/ 191 h 237"/>
                <a:gd name="T44" fmla="*/ 107 w 127"/>
                <a:gd name="T45" fmla="*/ 153 h 237"/>
                <a:gd name="T46" fmla="*/ 111 w 127"/>
                <a:gd name="T47" fmla="*/ 135 h 237"/>
                <a:gd name="T48" fmla="*/ 115 w 127"/>
                <a:gd name="T49" fmla="*/ 102 h 237"/>
                <a:gd name="T50" fmla="*/ 115 w 127"/>
                <a:gd name="T51" fmla="*/ 57 h 237"/>
                <a:gd name="T52" fmla="*/ 111 w 127"/>
                <a:gd name="T53" fmla="*/ 35 h 237"/>
                <a:gd name="T54" fmla="*/ 108 w 127"/>
                <a:gd name="T55" fmla="*/ 30 h 237"/>
                <a:gd name="T56" fmla="*/ 108 w 127"/>
                <a:gd name="T57" fmla="*/ 28 h 237"/>
                <a:gd name="T58" fmla="*/ 108 w 127"/>
                <a:gd name="T59" fmla="*/ 27 h 237"/>
                <a:gd name="T60" fmla="*/ 107 w 127"/>
                <a:gd name="T61" fmla="*/ 22 h 237"/>
                <a:gd name="T62" fmla="*/ 99 w 127"/>
                <a:gd name="T63" fmla="*/ 14 h 237"/>
                <a:gd name="T64" fmla="*/ 77 w 127"/>
                <a:gd name="T65" fmla="*/ 10 h 237"/>
                <a:gd name="T66" fmla="*/ 93 w 127"/>
                <a:gd name="T67" fmla="*/ 1 h 237"/>
                <a:gd name="T68" fmla="*/ 111 w 127"/>
                <a:gd name="T69" fmla="*/ 11 h 237"/>
                <a:gd name="T70" fmla="*/ 116 w 127"/>
                <a:gd name="T71" fmla="*/ 21 h 237"/>
                <a:gd name="T72" fmla="*/ 117 w 127"/>
                <a:gd name="T73" fmla="*/ 27 h 237"/>
                <a:gd name="T74" fmla="*/ 123 w 127"/>
                <a:gd name="T75" fmla="*/ 42 h 237"/>
                <a:gd name="T76" fmla="*/ 127 w 127"/>
                <a:gd name="T77" fmla="*/ 77 h 237"/>
                <a:gd name="T78" fmla="*/ 120 w 127"/>
                <a:gd name="T79" fmla="*/ 133 h 237"/>
                <a:gd name="T80" fmla="*/ 117 w 127"/>
                <a:gd name="T81" fmla="*/ 148 h 237"/>
                <a:gd name="T82" fmla="*/ 111 w 127"/>
                <a:gd name="T83" fmla="*/ 178 h 237"/>
                <a:gd name="T84" fmla="*/ 104 w 127"/>
                <a:gd name="T85" fmla="*/ 200 h 237"/>
                <a:gd name="T86" fmla="*/ 99 w 127"/>
                <a:gd name="T87" fmla="*/ 210 h 237"/>
                <a:gd name="T88" fmla="*/ 97 w 127"/>
                <a:gd name="T89" fmla="*/ 216 h 237"/>
                <a:gd name="T90" fmla="*/ 93 w 127"/>
                <a:gd name="T91" fmla="*/ 222 h 237"/>
                <a:gd name="T92" fmla="*/ 86 w 127"/>
                <a:gd name="T93" fmla="*/ 230 h 237"/>
                <a:gd name="T94" fmla="*/ 78 w 127"/>
                <a:gd name="T95" fmla="*/ 235 h 237"/>
                <a:gd name="T96" fmla="*/ 64 w 127"/>
                <a:gd name="T97" fmla="*/ 235 h 237"/>
                <a:gd name="T98" fmla="*/ 49 w 127"/>
                <a:gd name="T99" fmla="*/ 217 h 237"/>
                <a:gd name="T100" fmla="*/ 44 w 127"/>
                <a:gd name="T101" fmla="*/ 205 h 237"/>
                <a:gd name="T102" fmla="*/ 30 w 127"/>
                <a:gd name="T103" fmla="*/ 178 h 237"/>
                <a:gd name="T104" fmla="*/ 17 w 127"/>
                <a:gd name="T105" fmla="*/ 142 h 237"/>
                <a:gd name="T106" fmla="*/ 7 w 127"/>
                <a:gd name="T107" fmla="*/ 114 h 237"/>
                <a:gd name="T108" fmla="*/ 1 w 127"/>
                <a:gd name="T109" fmla="*/ 76 h 237"/>
                <a:gd name="T110" fmla="*/ 2 w 127"/>
                <a:gd name="T111" fmla="*/ 42 h 237"/>
                <a:gd name="T112" fmla="*/ 13 w 127"/>
                <a:gd name="T113" fmla="*/ 18 h 237"/>
                <a:gd name="T114" fmla="*/ 24 w 127"/>
                <a:gd name="T115" fmla="*/ 9 h 237"/>
                <a:gd name="T116" fmla="*/ 47 w 127"/>
                <a:gd name="T117" fmla="*/ 4 h 237"/>
                <a:gd name="T118" fmla="*/ 77 w 127"/>
                <a:gd name="T119"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 h="237">
                  <a:moveTo>
                    <a:pt x="77" y="10"/>
                  </a:moveTo>
                  <a:lnTo>
                    <a:pt x="64" y="10"/>
                  </a:lnTo>
                  <a:lnTo>
                    <a:pt x="49" y="13"/>
                  </a:lnTo>
                  <a:lnTo>
                    <a:pt x="30" y="17"/>
                  </a:lnTo>
                  <a:lnTo>
                    <a:pt x="30" y="17"/>
                  </a:lnTo>
                  <a:lnTo>
                    <a:pt x="30" y="18"/>
                  </a:lnTo>
                  <a:lnTo>
                    <a:pt x="27" y="18"/>
                  </a:lnTo>
                  <a:lnTo>
                    <a:pt x="24" y="21"/>
                  </a:lnTo>
                  <a:lnTo>
                    <a:pt x="21" y="25"/>
                  </a:lnTo>
                  <a:lnTo>
                    <a:pt x="15" y="32"/>
                  </a:lnTo>
                  <a:lnTo>
                    <a:pt x="11" y="43"/>
                  </a:lnTo>
                  <a:lnTo>
                    <a:pt x="10" y="60"/>
                  </a:lnTo>
                  <a:lnTo>
                    <a:pt x="11" y="74"/>
                  </a:lnTo>
                  <a:lnTo>
                    <a:pt x="14" y="91"/>
                  </a:lnTo>
                  <a:lnTo>
                    <a:pt x="14" y="93"/>
                  </a:lnTo>
                  <a:lnTo>
                    <a:pt x="17" y="112"/>
                  </a:lnTo>
                  <a:lnTo>
                    <a:pt x="21" y="124"/>
                  </a:lnTo>
                  <a:lnTo>
                    <a:pt x="26" y="140"/>
                  </a:lnTo>
                  <a:lnTo>
                    <a:pt x="32" y="157"/>
                  </a:lnTo>
                  <a:lnTo>
                    <a:pt x="39" y="172"/>
                  </a:lnTo>
                  <a:lnTo>
                    <a:pt x="47" y="188"/>
                  </a:lnTo>
                  <a:lnTo>
                    <a:pt x="52" y="201"/>
                  </a:lnTo>
                  <a:lnTo>
                    <a:pt x="57" y="210"/>
                  </a:lnTo>
                  <a:lnTo>
                    <a:pt x="59" y="213"/>
                  </a:lnTo>
                  <a:lnTo>
                    <a:pt x="62" y="220"/>
                  </a:lnTo>
                  <a:lnTo>
                    <a:pt x="65" y="224"/>
                  </a:lnTo>
                  <a:lnTo>
                    <a:pt x="68" y="226"/>
                  </a:lnTo>
                  <a:lnTo>
                    <a:pt x="70" y="226"/>
                  </a:lnTo>
                  <a:lnTo>
                    <a:pt x="72" y="227"/>
                  </a:lnTo>
                  <a:lnTo>
                    <a:pt x="76" y="226"/>
                  </a:lnTo>
                  <a:lnTo>
                    <a:pt x="78" y="225"/>
                  </a:lnTo>
                  <a:lnTo>
                    <a:pt x="81" y="221"/>
                  </a:lnTo>
                  <a:lnTo>
                    <a:pt x="85" y="217"/>
                  </a:lnTo>
                  <a:lnTo>
                    <a:pt x="87" y="213"/>
                  </a:lnTo>
                  <a:lnTo>
                    <a:pt x="89" y="209"/>
                  </a:lnTo>
                  <a:lnTo>
                    <a:pt x="90" y="208"/>
                  </a:lnTo>
                  <a:lnTo>
                    <a:pt x="90" y="207"/>
                  </a:lnTo>
                  <a:lnTo>
                    <a:pt x="90" y="207"/>
                  </a:lnTo>
                  <a:lnTo>
                    <a:pt x="90" y="205"/>
                  </a:lnTo>
                  <a:lnTo>
                    <a:pt x="91" y="205"/>
                  </a:lnTo>
                  <a:lnTo>
                    <a:pt x="93" y="203"/>
                  </a:lnTo>
                  <a:lnTo>
                    <a:pt x="94" y="200"/>
                  </a:lnTo>
                  <a:lnTo>
                    <a:pt x="95" y="196"/>
                  </a:lnTo>
                  <a:lnTo>
                    <a:pt x="98" y="191"/>
                  </a:lnTo>
                  <a:lnTo>
                    <a:pt x="104" y="166"/>
                  </a:lnTo>
                  <a:lnTo>
                    <a:pt x="107" y="153"/>
                  </a:lnTo>
                  <a:lnTo>
                    <a:pt x="108" y="142"/>
                  </a:lnTo>
                  <a:lnTo>
                    <a:pt x="111" y="135"/>
                  </a:lnTo>
                  <a:lnTo>
                    <a:pt x="111" y="132"/>
                  </a:lnTo>
                  <a:lnTo>
                    <a:pt x="115" y="102"/>
                  </a:lnTo>
                  <a:lnTo>
                    <a:pt x="116" y="77"/>
                  </a:lnTo>
                  <a:lnTo>
                    <a:pt x="115" y="57"/>
                  </a:lnTo>
                  <a:lnTo>
                    <a:pt x="114" y="44"/>
                  </a:lnTo>
                  <a:lnTo>
                    <a:pt x="111" y="35"/>
                  </a:lnTo>
                  <a:lnTo>
                    <a:pt x="110" y="31"/>
                  </a:lnTo>
                  <a:lnTo>
                    <a:pt x="108" y="30"/>
                  </a:lnTo>
                  <a:lnTo>
                    <a:pt x="108" y="30"/>
                  </a:lnTo>
                  <a:lnTo>
                    <a:pt x="108" y="28"/>
                  </a:lnTo>
                  <a:lnTo>
                    <a:pt x="108" y="27"/>
                  </a:lnTo>
                  <a:lnTo>
                    <a:pt x="108" y="27"/>
                  </a:lnTo>
                  <a:lnTo>
                    <a:pt x="108" y="25"/>
                  </a:lnTo>
                  <a:lnTo>
                    <a:pt x="107" y="22"/>
                  </a:lnTo>
                  <a:lnTo>
                    <a:pt x="104" y="18"/>
                  </a:lnTo>
                  <a:lnTo>
                    <a:pt x="99" y="14"/>
                  </a:lnTo>
                  <a:lnTo>
                    <a:pt x="90" y="11"/>
                  </a:lnTo>
                  <a:lnTo>
                    <a:pt x="77" y="10"/>
                  </a:lnTo>
                  <a:close/>
                  <a:moveTo>
                    <a:pt x="77" y="0"/>
                  </a:moveTo>
                  <a:lnTo>
                    <a:pt x="93" y="1"/>
                  </a:lnTo>
                  <a:lnTo>
                    <a:pt x="104" y="5"/>
                  </a:lnTo>
                  <a:lnTo>
                    <a:pt x="111" y="11"/>
                  </a:lnTo>
                  <a:lnTo>
                    <a:pt x="115" y="15"/>
                  </a:lnTo>
                  <a:lnTo>
                    <a:pt x="116" y="21"/>
                  </a:lnTo>
                  <a:lnTo>
                    <a:pt x="117" y="23"/>
                  </a:lnTo>
                  <a:lnTo>
                    <a:pt x="117" y="27"/>
                  </a:lnTo>
                  <a:lnTo>
                    <a:pt x="120" y="32"/>
                  </a:lnTo>
                  <a:lnTo>
                    <a:pt x="123" y="42"/>
                  </a:lnTo>
                  <a:lnTo>
                    <a:pt x="125" y="57"/>
                  </a:lnTo>
                  <a:lnTo>
                    <a:pt x="127" y="77"/>
                  </a:lnTo>
                  <a:lnTo>
                    <a:pt x="125" y="102"/>
                  </a:lnTo>
                  <a:lnTo>
                    <a:pt x="120" y="133"/>
                  </a:lnTo>
                  <a:lnTo>
                    <a:pt x="120" y="137"/>
                  </a:lnTo>
                  <a:lnTo>
                    <a:pt x="117" y="148"/>
                  </a:lnTo>
                  <a:lnTo>
                    <a:pt x="115" y="162"/>
                  </a:lnTo>
                  <a:lnTo>
                    <a:pt x="111" y="178"/>
                  </a:lnTo>
                  <a:lnTo>
                    <a:pt x="107" y="193"/>
                  </a:lnTo>
                  <a:lnTo>
                    <a:pt x="104" y="200"/>
                  </a:lnTo>
                  <a:lnTo>
                    <a:pt x="102" y="207"/>
                  </a:lnTo>
                  <a:lnTo>
                    <a:pt x="99" y="210"/>
                  </a:lnTo>
                  <a:lnTo>
                    <a:pt x="98" y="213"/>
                  </a:lnTo>
                  <a:lnTo>
                    <a:pt x="97" y="216"/>
                  </a:lnTo>
                  <a:lnTo>
                    <a:pt x="95" y="220"/>
                  </a:lnTo>
                  <a:lnTo>
                    <a:pt x="93" y="222"/>
                  </a:lnTo>
                  <a:lnTo>
                    <a:pt x="90" y="226"/>
                  </a:lnTo>
                  <a:lnTo>
                    <a:pt x="86" y="230"/>
                  </a:lnTo>
                  <a:lnTo>
                    <a:pt x="82" y="234"/>
                  </a:lnTo>
                  <a:lnTo>
                    <a:pt x="78" y="235"/>
                  </a:lnTo>
                  <a:lnTo>
                    <a:pt x="72" y="237"/>
                  </a:lnTo>
                  <a:lnTo>
                    <a:pt x="64" y="235"/>
                  </a:lnTo>
                  <a:lnTo>
                    <a:pt x="56" y="229"/>
                  </a:lnTo>
                  <a:lnTo>
                    <a:pt x="49" y="217"/>
                  </a:lnTo>
                  <a:lnTo>
                    <a:pt x="48" y="214"/>
                  </a:lnTo>
                  <a:lnTo>
                    <a:pt x="44" y="205"/>
                  </a:lnTo>
                  <a:lnTo>
                    <a:pt x="38" y="192"/>
                  </a:lnTo>
                  <a:lnTo>
                    <a:pt x="30" y="178"/>
                  </a:lnTo>
                  <a:lnTo>
                    <a:pt x="23" y="161"/>
                  </a:lnTo>
                  <a:lnTo>
                    <a:pt x="17" y="142"/>
                  </a:lnTo>
                  <a:lnTo>
                    <a:pt x="10" y="127"/>
                  </a:lnTo>
                  <a:lnTo>
                    <a:pt x="7" y="114"/>
                  </a:lnTo>
                  <a:lnTo>
                    <a:pt x="5" y="94"/>
                  </a:lnTo>
                  <a:lnTo>
                    <a:pt x="1" y="76"/>
                  </a:lnTo>
                  <a:lnTo>
                    <a:pt x="0" y="60"/>
                  </a:lnTo>
                  <a:lnTo>
                    <a:pt x="2" y="42"/>
                  </a:lnTo>
                  <a:lnTo>
                    <a:pt x="7" y="27"/>
                  </a:lnTo>
                  <a:lnTo>
                    <a:pt x="13" y="18"/>
                  </a:lnTo>
                  <a:lnTo>
                    <a:pt x="19" y="11"/>
                  </a:lnTo>
                  <a:lnTo>
                    <a:pt x="24" y="9"/>
                  </a:lnTo>
                  <a:lnTo>
                    <a:pt x="27" y="8"/>
                  </a:lnTo>
                  <a:lnTo>
                    <a:pt x="47" y="4"/>
                  </a:lnTo>
                  <a:lnTo>
                    <a:pt x="64" y="1"/>
                  </a:lnTo>
                  <a:lnTo>
                    <a:pt x="7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5">
              <a:extLst>
                <a:ext uri="{FF2B5EF4-FFF2-40B4-BE49-F238E27FC236}">
                  <a16:creationId xmlns:a16="http://schemas.microsoft.com/office/drawing/2014/main" id="{084216E3-CE81-48E3-8E35-497D1221362C}"/>
                </a:ext>
              </a:extLst>
            </p:cNvPr>
            <p:cNvSpPr>
              <a:spLocks/>
            </p:cNvSpPr>
            <p:nvPr/>
          </p:nvSpPr>
          <p:spPr bwMode="auto">
            <a:xfrm>
              <a:off x="6416675" y="1217613"/>
              <a:ext cx="98425" cy="53975"/>
            </a:xfrm>
            <a:custGeom>
              <a:avLst/>
              <a:gdLst>
                <a:gd name="T0" fmla="*/ 36 w 62"/>
                <a:gd name="T1" fmla="*/ 0 h 34"/>
                <a:gd name="T2" fmla="*/ 40 w 62"/>
                <a:gd name="T3" fmla="*/ 11 h 34"/>
                <a:gd name="T4" fmla="*/ 41 w 62"/>
                <a:gd name="T5" fmla="*/ 11 h 34"/>
                <a:gd name="T6" fmla="*/ 41 w 62"/>
                <a:gd name="T7" fmla="*/ 13 h 34"/>
                <a:gd name="T8" fmla="*/ 42 w 62"/>
                <a:gd name="T9" fmla="*/ 16 h 34"/>
                <a:gd name="T10" fmla="*/ 45 w 62"/>
                <a:gd name="T11" fmla="*/ 17 h 34"/>
                <a:gd name="T12" fmla="*/ 46 w 62"/>
                <a:gd name="T13" fmla="*/ 20 h 34"/>
                <a:gd name="T14" fmla="*/ 47 w 62"/>
                <a:gd name="T15" fmla="*/ 21 h 34"/>
                <a:gd name="T16" fmla="*/ 47 w 62"/>
                <a:gd name="T17" fmla="*/ 21 h 34"/>
                <a:gd name="T18" fmla="*/ 47 w 62"/>
                <a:gd name="T19" fmla="*/ 21 h 34"/>
                <a:gd name="T20" fmla="*/ 49 w 62"/>
                <a:gd name="T21" fmla="*/ 20 h 34"/>
                <a:gd name="T22" fmla="*/ 49 w 62"/>
                <a:gd name="T23" fmla="*/ 18 h 34"/>
                <a:gd name="T24" fmla="*/ 50 w 62"/>
                <a:gd name="T25" fmla="*/ 16 h 34"/>
                <a:gd name="T26" fmla="*/ 51 w 62"/>
                <a:gd name="T27" fmla="*/ 12 h 34"/>
                <a:gd name="T28" fmla="*/ 62 w 62"/>
                <a:gd name="T29" fmla="*/ 16 h 34"/>
                <a:gd name="T30" fmla="*/ 59 w 62"/>
                <a:gd name="T31" fmla="*/ 21 h 34"/>
                <a:gd name="T32" fmla="*/ 55 w 62"/>
                <a:gd name="T33" fmla="*/ 26 h 34"/>
                <a:gd name="T34" fmla="*/ 54 w 62"/>
                <a:gd name="T35" fmla="*/ 29 h 34"/>
                <a:gd name="T36" fmla="*/ 50 w 62"/>
                <a:gd name="T37" fmla="*/ 30 h 34"/>
                <a:gd name="T38" fmla="*/ 47 w 62"/>
                <a:gd name="T39" fmla="*/ 30 h 34"/>
                <a:gd name="T40" fmla="*/ 44 w 62"/>
                <a:gd name="T41" fmla="*/ 30 h 34"/>
                <a:gd name="T42" fmla="*/ 41 w 62"/>
                <a:gd name="T43" fmla="*/ 29 h 34"/>
                <a:gd name="T44" fmla="*/ 38 w 62"/>
                <a:gd name="T45" fmla="*/ 26 h 34"/>
                <a:gd name="T46" fmla="*/ 37 w 62"/>
                <a:gd name="T47" fmla="*/ 25 h 34"/>
                <a:gd name="T48" fmla="*/ 36 w 62"/>
                <a:gd name="T49" fmla="*/ 22 h 34"/>
                <a:gd name="T50" fmla="*/ 34 w 62"/>
                <a:gd name="T51" fmla="*/ 24 h 34"/>
                <a:gd name="T52" fmla="*/ 32 w 62"/>
                <a:gd name="T53" fmla="*/ 26 h 34"/>
                <a:gd name="T54" fmla="*/ 29 w 62"/>
                <a:gd name="T55" fmla="*/ 30 h 34"/>
                <a:gd name="T56" fmla="*/ 25 w 62"/>
                <a:gd name="T57" fmla="*/ 32 h 34"/>
                <a:gd name="T58" fmla="*/ 23 w 62"/>
                <a:gd name="T59" fmla="*/ 34 h 34"/>
                <a:gd name="T60" fmla="*/ 17 w 62"/>
                <a:gd name="T61" fmla="*/ 34 h 34"/>
                <a:gd name="T62" fmla="*/ 17 w 62"/>
                <a:gd name="T63" fmla="*/ 34 h 34"/>
                <a:gd name="T64" fmla="*/ 13 w 62"/>
                <a:gd name="T65" fmla="*/ 34 h 34"/>
                <a:gd name="T66" fmla="*/ 11 w 62"/>
                <a:gd name="T67" fmla="*/ 33 h 34"/>
                <a:gd name="T68" fmla="*/ 8 w 62"/>
                <a:gd name="T69" fmla="*/ 30 h 34"/>
                <a:gd name="T70" fmla="*/ 4 w 62"/>
                <a:gd name="T71" fmla="*/ 25 h 34"/>
                <a:gd name="T72" fmla="*/ 0 w 62"/>
                <a:gd name="T73" fmla="*/ 18 h 34"/>
                <a:gd name="T74" fmla="*/ 10 w 62"/>
                <a:gd name="T75" fmla="*/ 15 h 34"/>
                <a:gd name="T76" fmla="*/ 12 w 62"/>
                <a:gd name="T77" fmla="*/ 18 h 34"/>
                <a:gd name="T78" fmla="*/ 13 w 62"/>
                <a:gd name="T79" fmla="*/ 21 h 34"/>
                <a:gd name="T80" fmla="*/ 15 w 62"/>
                <a:gd name="T81" fmla="*/ 24 h 34"/>
                <a:gd name="T82" fmla="*/ 16 w 62"/>
                <a:gd name="T83" fmla="*/ 25 h 34"/>
                <a:gd name="T84" fmla="*/ 17 w 62"/>
                <a:gd name="T85" fmla="*/ 25 h 34"/>
                <a:gd name="T86" fmla="*/ 17 w 62"/>
                <a:gd name="T87" fmla="*/ 25 h 34"/>
                <a:gd name="T88" fmla="*/ 19 w 62"/>
                <a:gd name="T89" fmla="*/ 25 h 34"/>
                <a:gd name="T90" fmla="*/ 21 w 62"/>
                <a:gd name="T91" fmla="*/ 24 h 34"/>
                <a:gd name="T92" fmla="*/ 24 w 62"/>
                <a:gd name="T93" fmla="*/ 21 h 34"/>
                <a:gd name="T94" fmla="*/ 27 w 62"/>
                <a:gd name="T95" fmla="*/ 18 h 34"/>
                <a:gd name="T96" fmla="*/ 28 w 62"/>
                <a:gd name="T97" fmla="*/ 15 h 34"/>
                <a:gd name="T98" fmla="*/ 29 w 62"/>
                <a:gd name="T99" fmla="*/ 12 h 34"/>
                <a:gd name="T100" fmla="*/ 30 w 62"/>
                <a:gd name="T101" fmla="*/ 11 h 34"/>
                <a:gd name="T102" fmla="*/ 30 w 62"/>
                <a:gd name="T103" fmla="*/ 11 h 34"/>
                <a:gd name="T104" fmla="*/ 36 w 62"/>
                <a:gd name="T10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34">
                  <a:moveTo>
                    <a:pt x="36" y="0"/>
                  </a:moveTo>
                  <a:lnTo>
                    <a:pt x="40" y="11"/>
                  </a:lnTo>
                  <a:lnTo>
                    <a:pt x="41" y="11"/>
                  </a:lnTo>
                  <a:lnTo>
                    <a:pt x="41" y="13"/>
                  </a:lnTo>
                  <a:lnTo>
                    <a:pt x="42" y="16"/>
                  </a:lnTo>
                  <a:lnTo>
                    <a:pt x="45" y="17"/>
                  </a:lnTo>
                  <a:lnTo>
                    <a:pt x="46" y="20"/>
                  </a:lnTo>
                  <a:lnTo>
                    <a:pt x="47" y="21"/>
                  </a:lnTo>
                  <a:lnTo>
                    <a:pt x="47" y="21"/>
                  </a:lnTo>
                  <a:lnTo>
                    <a:pt x="47" y="21"/>
                  </a:lnTo>
                  <a:lnTo>
                    <a:pt x="49" y="20"/>
                  </a:lnTo>
                  <a:lnTo>
                    <a:pt x="49" y="18"/>
                  </a:lnTo>
                  <a:lnTo>
                    <a:pt x="50" y="16"/>
                  </a:lnTo>
                  <a:lnTo>
                    <a:pt x="51" y="12"/>
                  </a:lnTo>
                  <a:lnTo>
                    <a:pt x="62" y="16"/>
                  </a:lnTo>
                  <a:lnTo>
                    <a:pt x="59" y="21"/>
                  </a:lnTo>
                  <a:lnTo>
                    <a:pt x="55" y="26"/>
                  </a:lnTo>
                  <a:lnTo>
                    <a:pt x="54" y="29"/>
                  </a:lnTo>
                  <a:lnTo>
                    <a:pt x="50" y="30"/>
                  </a:lnTo>
                  <a:lnTo>
                    <a:pt x="47" y="30"/>
                  </a:lnTo>
                  <a:lnTo>
                    <a:pt x="44" y="30"/>
                  </a:lnTo>
                  <a:lnTo>
                    <a:pt x="41" y="29"/>
                  </a:lnTo>
                  <a:lnTo>
                    <a:pt x="38" y="26"/>
                  </a:lnTo>
                  <a:lnTo>
                    <a:pt x="37" y="25"/>
                  </a:lnTo>
                  <a:lnTo>
                    <a:pt x="36" y="22"/>
                  </a:lnTo>
                  <a:lnTo>
                    <a:pt x="34" y="24"/>
                  </a:lnTo>
                  <a:lnTo>
                    <a:pt x="32" y="26"/>
                  </a:lnTo>
                  <a:lnTo>
                    <a:pt x="29" y="30"/>
                  </a:lnTo>
                  <a:lnTo>
                    <a:pt x="25" y="32"/>
                  </a:lnTo>
                  <a:lnTo>
                    <a:pt x="23" y="34"/>
                  </a:lnTo>
                  <a:lnTo>
                    <a:pt x="17" y="34"/>
                  </a:lnTo>
                  <a:lnTo>
                    <a:pt x="17" y="34"/>
                  </a:lnTo>
                  <a:lnTo>
                    <a:pt x="13" y="34"/>
                  </a:lnTo>
                  <a:lnTo>
                    <a:pt x="11" y="33"/>
                  </a:lnTo>
                  <a:lnTo>
                    <a:pt x="8" y="30"/>
                  </a:lnTo>
                  <a:lnTo>
                    <a:pt x="4" y="25"/>
                  </a:lnTo>
                  <a:lnTo>
                    <a:pt x="0" y="18"/>
                  </a:lnTo>
                  <a:lnTo>
                    <a:pt x="10" y="15"/>
                  </a:lnTo>
                  <a:lnTo>
                    <a:pt x="12" y="18"/>
                  </a:lnTo>
                  <a:lnTo>
                    <a:pt x="13" y="21"/>
                  </a:lnTo>
                  <a:lnTo>
                    <a:pt x="15" y="24"/>
                  </a:lnTo>
                  <a:lnTo>
                    <a:pt x="16" y="25"/>
                  </a:lnTo>
                  <a:lnTo>
                    <a:pt x="17" y="25"/>
                  </a:lnTo>
                  <a:lnTo>
                    <a:pt x="17" y="25"/>
                  </a:lnTo>
                  <a:lnTo>
                    <a:pt x="19" y="25"/>
                  </a:lnTo>
                  <a:lnTo>
                    <a:pt x="21" y="24"/>
                  </a:lnTo>
                  <a:lnTo>
                    <a:pt x="24" y="21"/>
                  </a:lnTo>
                  <a:lnTo>
                    <a:pt x="27" y="18"/>
                  </a:lnTo>
                  <a:lnTo>
                    <a:pt x="28" y="15"/>
                  </a:lnTo>
                  <a:lnTo>
                    <a:pt x="29" y="12"/>
                  </a:lnTo>
                  <a:lnTo>
                    <a:pt x="30" y="11"/>
                  </a:lnTo>
                  <a:lnTo>
                    <a:pt x="30" y="11"/>
                  </a:lnTo>
                  <a:lnTo>
                    <a:pt x="3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6">
              <a:extLst>
                <a:ext uri="{FF2B5EF4-FFF2-40B4-BE49-F238E27FC236}">
                  <a16:creationId xmlns:a16="http://schemas.microsoft.com/office/drawing/2014/main" id="{E827FDE5-DB02-4BD0-8AC9-86F0E3E31E34}"/>
                </a:ext>
              </a:extLst>
            </p:cNvPr>
            <p:cNvSpPr>
              <a:spLocks/>
            </p:cNvSpPr>
            <p:nvPr/>
          </p:nvSpPr>
          <p:spPr bwMode="auto">
            <a:xfrm>
              <a:off x="6281738" y="1252538"/>
              <a:ext cx="117475" cy="320675"/>
            </a:xfrm>
            <a:custGeom>
              <a:avLst/>
              <a:gdLst>
                <a:gd name="T0" fmla="*/ 67 w 74"/>
                <a:gd name="T1" fmla="*/ 0 h 202"/>
                <a:gd name="T2" fmla="*/ 67 w 74"/>
                <a:gd name="T3" fmla="*/ 0 h 202"/>
                <a:gd name="T4" fmla="*/ 74 w 74"/>
                <a:gd name="T5" fmla="*/ 8 h 202"/>
                <a:gd name="T6" fmla="*/ 74 w 74"/>
                <a:gd name="T7" fmla="*/ 8 h 202"/>
                <a:gd name="T8" fmla="*/ 72 w 74"/>
                <a:gd name="T9" fmla="*/ 10 h 202"/>
                <a:gd name="T10" fmla="*/ 71 w 74"/>
                <a:gd name="T11" fmla="*/ 11 h 202"/>
                <a:gd name="T12" fmla="*/ 68 w 74"/>
                <a:gd name="T13" fmla="*/ 15 h 202"/>
                <a:gd name="T14" fmla="*/ 64 w 74"/>
                <a:gd name="T15" fmla="*/ 19 h 202"/>
                <a:gd name="T16" fmla="*/ 54 w 74"/>
                <a:gd name="T17" fmla="*/ 32 h 202"/>
                <a:gd name="T18" fmla="*/ 42 w 74"/>
                <a:gd name="T19" fmla="*/ 51 h 202"/>
                <a:gd name="T20" fmla="*/ 30 w 74"/>
                <a:gd name="T21" fmla="*/ 75 h 202"/>
                <a:gd name="T22" fmla="*/ 20 w 74"/>
                <a:gd name="T23" fmla="*/ 102 h 202"/>
                <a:gd name="T24" fmla="*/ 13 w 74"/>
                <a:gd name="T25" fmla="*/ 137 h 202"/>
                <a:gd name="T26" fmla="*/ 9 w 74"/>
                <a:gd name="T27" fmla="*/ 174 h 202"/>
                <a:gd name="T28" fmla="*/ 11 w 74"/>
                <a:gd name="T29" fmla="*/ 176 h 202"/>
                <a:gd name="T30" fmla="*/ 12 w 74"/>
                <a:gd name="T31" fmla="*/ 180 h 202"/>
                <a:gd name="T32" fmla="*/ 12 w 74"/>
                <a:gd name="T33" fmla="*/ 184 h 202"/>
                <a:gd name="T34" fmla="*/ 13 w 74"/>
                <a:gd name="T35" fmla="*/ 186 h 202"/>
                <a:gd name="T36" fmla="*/ 15 w 74"/>
                <a:gd name="T37" fmla="*/ 190 h 202"/>
                <a:gd name="T38" fmla="*/ 16 w 74"/>
                <a:gd name="T39" fmla="*/ 193 h 202"/>
                <a:gd name="T40" fmla="*/ 16 w 74"/>
                <a:gd name="T41" fmla="*/ 194 h 202"/>
                <a:gd name="T42" fmla="*/ 16 w 74"/>
                <a:gd name="T43" fmla="*/ 194 h 202"/>
                <a:gd name="T44" fmla="*/ 15 w 74"/>
                <a:gd name="T45" fmla="*/ 195 h 202"/>
                <a:gd name="T46" fmla="*/ 16 w 74"/>
                <a:gd name="T47" fmla="*/ 194 h 202"/>
                <a:gd name="T48" fmla="*/ 12 w 74"/>
                <a:gd name="T49" fmla="*/ 197 h 202"/>
                <a:gd name="T50" fmla="*/ 12 w 74"/>
                <a:gd name="T51" fmla="*/ 202 h 202"/>
                <a:gd name="T52" fmla="*/ 11 w 74"/>
                <a:gd name="T53" fmla="*/ 202 h 202"/>
                <a:gd name="T54" fmla="*/ 9 w 74"/>
                <a:gd name="T55" fmla="*/ 201 h 202"/>
                <a:gd name="T56" fmla="*/ 8 w 74"/>
                <a:gd name="T57" fmla="*/ 201 h 202"/>
                <a:gd name="T58" fmla="*/ 8 w 74"/>
                <a:gd name="T59" fmla="*/ 201 h 202"/>
                <a:gd name="T60" fmla="*/ 7 w 74"/>
                <a:gd name="T61" fmla="*/ 198 h 202"/>
                <a:gd name="T62" fmla="*/ 5 w 74"/>
                <a:gd name="T63" fmla="*/ 195 h 202"/>
                <a:gd name="T64" fmla="*/ 4 w 74"/>
                <a:gd name="T65" fmla="*/ 192 h 202"/>
                <a:gd name="T66" fmla="*/ 3 w 74"/>
                <a:gd name="T67" fmla="*/ 188 h 202"/>
                <a:gd name="T68" fmla="*/ 3 w 74"/>
                <a:gd name="T69" fmla="*/ 184 h 202"/>
                <a:gd name="T70" fmla="*/ 2 w 74"/>
                <a:gd name="T71" fmla="*/ 181 h 202"/>
                <a:gd name="T72" fmla="*/ 2 w 74"/>
                <a:gd name="T73" fmla="*/ 178 h 202"/>
                <a:gd name="T74" fmla="*/ 0 w 74"/>
                <a:gd name="T75" fmla="*/ 177 h 202"/>
                <a:gd name="T76" fmla="*/ 0 w 74"/>
                <a:gd name="T77" fmla="*/ 176 h 202"/>
                <a:gd name="T78" fmla="*/ 0 w 74"/>
                <a:gd name="T79" fmla="*/ 176 h 202"/>
                <a:gd name="T80" fmla="*/ 0 w 74"/>
                <a:gd name="T81" fmla="*/ 174 h 202"/>
                <a:gd name="T82" fmla="*/ 3 w 74"/>
                <a:gd name="T83" fmla="*/ 139 h 202"/>
                <a:gd name="T84" fmla="*/ 9 w 74"/>
                <a:gd name="T85" fmla="*/ 108 h 202"/>
                <a:gd name="T86" fmla="*/ 17 w 74"/>
                <a:gd name="T87" fmla="*/ 80 h 202"/>
                <a:gd name="T88" fmla="*/ 28 w 74"/>
                <a:gd name="T89" fmla="*/ 57 h 202"/>
                <a:gd name="T90" fmla="*/ 39 w 74"/>
                <a:gd name="T91" fmla="*/ 37 h 202"/>
                <a:gd name="T92" fmla="*/ 50 w 74"/>
                <a:gd name="T93" fmla="*/ 21 h 202"/>
                <a:gd name="T94" fmla="*/ 59 w 74"/>
                <a:gd name="T95" fmla="*/ 11 h 202"/>
                <a:gd name="T96" fmla="*/ 64 w 74"/>
                <a:gd name="T97" fmla="*/ 3 h 202"/>
                <a:gd name="T98" fmla="*/ 67 w 74"/>
                <a:gd name="T99"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202">
                  <a:moveTo>
                    <a:pt x="67" y="0"/>
                  </a:moveTo>
                  <a:lnTo>
                    <a:pt x="67" y="0"/>
                  </a:lnTo>
                  <a:lnTo>
                    <a:pt x="74" y="8"/>
                  </a:lnTo>
                  <a:lnTo>
                    <a:pt x="74" y="8"/>
                  </a:lnTo>
                  <a:lnTo>
                    <a:pt x="72" y="10"/>
                  </a:lnTo>
                  <a:lnTo>
                    <a:pt x="71" y="11"/>
                  </a:lnTo>
                  <a:lnTo>
                    <a:pt x="68" y="15"/>
                  </a:lnTo>
                  <a:lnTo>
                    <a:pt x="64" y="19"/>
                  </a:lnTo>
                  <a:lnTo>
                    <a:pt x="54" y="32"/>
                  </a:lnTo>
                  <a:lnTo>
                    <a:pt x="42" y="51"/>
                  </a:lnTo>
                  <a:lnTo>
                    <a:pt x="30" y="75"/>
                  </a:lnTo>
                  <a:lnTo>
                    <a:pt x="20" y="102"/>
                  </a:lnTo>
                  <a:lnTo>
                    <a:pt x="13" y="137"/>
                  </a:lnTo>
                  <a:lnTo>
                    <a:pt x="9" y="174"/>
                  </a:lnTo>
                  <a:lnTo>
                    <a:pt x="11" y="176"/>
                  </a:lnTo>
                  <a:lnTo>
                    <a:pt x="12" y="180"/>
                  </a:lnTo>
                  <a:lnTo>
                    <a:pt x="12" y="184"/>
                  </a:lnTo>
                  <a:lnTo>
                    <a:pt x="13" y="186"/>
                  </a:lnTo>
                  <a:lnTo>
                    <a:pt x="15" y="190"/>
                  </a:lnTo>
                  <a:lnTo>
                    <a:pt x="16" y="193"/>
                  </a:lnTo>
                  <a:lnTo>
                    <a:pt x="16" y="194"/>
                  </a:lnTo>
                  <a:lnTo>
                    <a:pt x="16" y="194"/>
                  </a:lnTo>
                  <a:lnTo>
                    <a:pt x="15" y="195"/>
                  </a:lnTo>
                  <a:lnTo>
                    <a:pt x="16" y="194"/>
                  </a:lnTo>
                  <a:lnTo>
                    <a:pt x="12" y="197"/>
                  </a:lnTo>
                  <a:lnTo>
                    <a:pt x="12" y="202"/>
                  </a:lnTo>
                  <a:lnTo>
                    <a:pt x="11" y="202"/>
                  </a:lnTo>
                  <a:lnTo>
                    <a:pt x="9" y="201"/>
                  </a:lnTo>
                  <a:lnTo>
                    <a:pt x="8" y="201"/>
                  </a:lnTo>
                  <a:lnTo>
                    <a:pt x="8" y="201"/>
                  </a:lnTo>
                  <a:lnTo>
                    <a:pt x="7" y="198"/>
                  </a:lnTo>
                  <a:lnTo>
                    <a:pt x="5" y="195"/>
                  </a:lnTo>
                  <a:lnTo>
                    <a:pt x="4" y="192"/>
                  </a:lnTo>
                  <a:lnTo>
                    <a:pt x="3" y="188"/>
                  </a:lnTo>
                  <a:lnTo>
                    <a:pt x="3" y="184"/>
                  </a:lnTo>
                  <a:lnTo>
                    <a:pt x="2" y="181"/>
                  </a:lnTo>
                  <a:lnTo>
                    <a:pt x="2" y="178"/>
                  </a:lnTo>
                  <a:lnTo>
                    <a:pt x="0" y="177"/>
                  </a:lnTo>
                  <a:lnTo>
                    <a:pt x="0" y="176"/>
                  </a:lnTo>
                  <a:lnTo>
                    <a:pt x="0" y="176"/>
                  </a:lnTo>
                  <a:lnTo>
                    <a:pt x="0" y="174"/>
                  </a:lnTo>
                  <a:lnTo>
                    <a:pt x="3" y="139"/>
                  </a:lnTo>
                  <a:lnTo>
                    <a:pt x="9" y="108"/>
                  </a:lnTo>
                  <a:lnTo>
                    <a:pt x="17" y="80"/>
                  </a:lnTo>
                  <a:lnTo>
                    <a:pt x="28" y="57"/>
                  </a:lnTo>
                  <a:lnTo>
                    <a:pt x="39" y="37"/>
                  </a:lnTo>
                  <a:lnTo>
                    <a:pt x="50" y="21"/>
                  </a:lnTo>
                  <a:lnTo>
                    <a:pt x="59" y="11"/>
                  </a:lnTo>
                  <a:lnTo>
                    <a:pt x="64" y="3"/>
                  </a:lnTo>
                  <a:lnTo>
                    <a:pt x="6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17">
              <a:extLst>
                <a:ext uri="{FF2B5EF4-FFF2-40B4-BE49-F238E27FC236}">
                  <a16:creationId xmlns:a16="http://schemas.microsoft.com/office/drawing/2014/main" id="{33DA7070-CCA6-4207-9062-D6BF892F8BF9}"/>
                </a:ext>
              </a:extLst>
            </p:cNvPr>
            <p:cNvSpPr>
              <a:spLocks/>
            </p:cNvSpPr>
            <p:nvPr/>
          </p:nvSpPr>
          <p:spPr bwMode="auto">
            <a:xfrm>
              <a:off x="6280150" y="1531938"/>
              <a:ext cx="20638" cy="39688"/>
            </a:xfrm>
            <a:custGeom>
              <a:avLst/>
              <a:gdLst>
                <a:gd name="T0" fmla="*/ 9 w 13"/>
                <a:gd name="T1" fmla="*/ 0 h 25"/>
                <a:gd name="T2" fmla="*/ 13 w 13"/>
                <a:gd name="T3" fmla="*/ 23 h 25"/>
                <a:gd name="T4" fmla="*/ 3 w 13"/>
                <a:gd name="T5" fmla="*/ 25 h 25"/>
                <a:gd name="T6" fmla="*/ 0 w 13"/>
                <a:gd name="T7" fmla="*/ 1 h 25"/>
                <a:gd name="T8" fmla="*/ 9 w 13"/>
                <a:gd name="T9" fmla="*/ 0 h 25"/>
              </a:gdLst>
              <a:ahLst/>
              <a:cxnLst>
                <a:cxn ang="0">
                  <a:pos x="T0" y="T1"/>
                </a:cxn>
                <a:cxn ang="0">
                  <a:pos x="T2" y="T3"/>
                </a:cxn>
                <a:cxn ang="0">
                  <a:pos x="T4" y="T5"/>
                </a:cxn>
                <a:cxn ang="0">
                  <a:pos x="T6" y="T7"/>
                </a:cxn>
                <a:cxn ang="0">
                  <a:pos x="T8" y="T9"/>
                </a:cxn>
              </a:cxnLst>
              <a:rect l="0" t="0" r="r" b="b"/>
              <a:pathLst>
                <a:path w="13" h="25">
                  <a:moveTo>
                    <a:pt x="9" y="0"/>
                  </a:moveTo>
                  <a:lnTo>
                    <a:pt x="13" y="23"/>
                  </a:lnTo>
                  <a:lnTo>
                    <a:pt x="3" y="25"/>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18">
              <a:extLst>
                <a:ext uri="{FF2B5EF4-FFF2-40B4-BE49-F238E27FC236}">
                  <a16:creationId xmlns:a16="http://schemas.microsoft.com/office/drawing/2014/main" id="{D8E3BC5A-19B6-4F8E-BA41-30EE45276C47}"/>
                </a:ext>
              </a:extLst>
            </p:cNvPr>
            <p:cNvSpPr>
              <a:spLocks/>
            </p:cNvSpPr>
            <p:nvPr/>
          </p:nvSpPr>
          <p:spPr bwMode="auto">
            <a:xfrm>
              <a:off x="6272213" y="1546225"/>
              <a:ext cx="17463" cy="31750"/>
            </a:xfrm>
            <a:custGeom>
              <a:avLst/>
              <a:gdLst>
                <a:gd name="T0" fmla="*/ 10 w 11"/>
                <a:gd name="T1" fmla="*/ 0 h 20"/>
                <a:gd name="T2" fmla="*/ 10 w 11"/>
                <a:gd name="T3" fmla="*/ 0 h 20"/>
                <a:gd name="T4" fmla="*/ 11 w 11"/>
                <a:gd name="T5" fmla="*/ 10 h 20"/>
                <a:gd name="T6" fmla="*/ 11 w 11"/>
                <a:gd name="T7" fmla="*/ 8 h 20"/>
                <a:gd name="T8" fmla="*/ 11 w 11"/>
                <a:gd name="T9" fmla="*/ 10 h 20"/>
                <a:gd name="T10" fmla="*/ 11 w 11"/>
                <a:gd name="T11" fmla="*/ 10 h 20"/>
                <a:gd name="T12" fmla="*/ 11 w 11"/>
                <a:gd name="T13" fmla="*/ 10 h 20"/>
                <a:gd name="T14" fmla="*/ 10 w 11"/>
                <a:gd name="T15" fmla="*/ 12 h 20"/>
                <a:gd name="T16" fmla="*/ 10 w 11"/>
                <a:gd name="T17" fmla="*/ 13 h 20"/>
                <a:gd name="T18" fmla="*/ 10 w 11"/>
                <a:gd name="T19" fmla="*/ 14 h 20"/>
                <a:gd name="T20" fmla="*/ 9 w 11"/>
                <a:gd name="T21" fmla="*/ 18 h 20"/>
                <a:gd name="T22" fmla="*/ 9 w 11"/>
                <a:gd name="T23" fmla="*/ 18 h 20"/>
                <a:gd name="T24" fmla="*/ 0 w 11"/>
                <a:gd name="T25" fmla="*/ 20 h 20"/>
                <a:gd name="T26" fmla="*/ 0 w 11"/>
                <a:gd name="T27" fmla="*/ 18 h 20"/>
                <a:gd name="T28" fmla="*/ 0 w 11"/>
                <a:gd name="T29" fmla="*/ 12 h 20"/>
                <a:gd name="T30" fmla="*/ 1 w 11"/>
                <a:gd name="T31" fmla="*/ 8 h 20"/>
                <a:gd name="T32" fmla="*/ 4 w 11"/>
                <a:gd name="T33" fmla="*/ 4 h 20"/>
                <a:gd name="T34" fmla="*/ 6 w 11"/>
                <a:gd name="T35" fmla="*/ 3 h 20"/>
                <a:gd name="T36" fmla="*/ 9 w 11"/>
                <a:gd name="T37" fmla="*/ 1 h 20"/>
                <a:gd name="T38" fmla="*/ 10 w 11"/>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20">
                  <a:moveTo>
                    <a:pt x="10" y="0"/>
                  </a:moveTo>
                  <a:lnTo>
                    <a:pt x="10" y="0"/>
                  </a:lnTo>
                  <a:lnTo>
                    <a:pt x="11" y="10"/>
                  </a:lnTo>
                  <a:lnTo>
                    <a:pt x="11" y="8"/>
                  </a:lnTo>
                  <a:lnTo>
                    <a:pt x="11" y="10"/>
                  </a:lnTo>
                  <a:lnTo>
                    <a:pt x="11" y="10"/>
                  </a:lnTo>
                  <a:lnTo>
                    <a:pt x="11" y="10"/>
                  </a:lnTo>
                  <a:lnTo>
                    <a:pt x="10" y="12"/>
                  </a:lnTo>
                  <a:lnTo>
                    <a:pt x="10" y="13"/>
                  </a:lnTo>
                  <a:lnTo>
                    <a:pt x="10" y="14"/>
                  </a:lnTo>
                  <a:lnTo>
                    <a:pt x="9" y="18"/>
                  </a:lnTo>
                  <a:lnTo>
                    <a:pt x="9" y="18"/>
                  </a:lnTo>
                  <a:lnTo>
                    <a:pt x="0" y="20"/>
                  </a:lnTo>
                  <a:lnTo>
                    <a:pt x="0" y="18"/>
                  </a:lnTo>
                  <a:lnTo>
                    <a:pt x="0" y="12"/>
                  </a:lnTo>
                  <a:lnTo>
                    <a:pt x="1" y="8"/>
                  </a:lnTo>
                  <a:lnTo>
                    <a:pt x="4" y="4"/>
                  </a:lnTo>
                  <a:lnTo>
                    <a:pt x="6" y="3"/>
                  </a:lnTo>
                  <a:lnTo>
                    <a:pt x="9" y="1"/>
                  </a:lnTo>
                  <a:lnTo>
                    <a:pt x="1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19">
              <a:extLst>
                <a:ext uri="{FF2B5EF4-FFF2-40B4-BE49-F238E27FC236}">
                  <a16:creationId xmlns:a16="http://schemas.microsoft.com/office/drawing/2014/main" id="{7B6330CF-DB4D-4A44-81B5-618036C8907A}"/>
                </a:ext>
              </a:extLst>
            </p:cNvPr>
            <p:cNvSpPr>
              <a:spLocks noEditPoints="1"/>
            </p:cNvSpPr>
            <p:nvPr/>
          </p:nvSpPr>
          <p:spPr bwMode="auto">
            <a:xfrm>
              <a:off x="6519863" y="1217613"/>
              <a:ext cx="419100" cy="41275"/>
            </a:xfrm>
            <a:custGeom>
              <a:avLst/>
              <a:gdLst>
                <a:gd name="T0" fmla="*/ 0 w 264"/>
                <a:gd name="T1" fmla="*/ 18 h 26"/>
                <a:gd name="T2" fmla="*/ 0 w 264"/>
                <a:gd name="T3" fmla="*/ 18 h 26"/>
                <a:gd name="T4" fmla="*/ 0 w 264"/>
                <a:gd name="T5" fmla="*/ 18 h 26"/>
                <a:gd name="T6" fmla="*/ 0 w 264"/>
                <a:gd name="T7" fmla="*/ 18 h 26"/>
                <a:gd name="T8" fmla="*/ 260 w 264"/>
                <a:gd name="T9" fmla="*/ 0 h 26"/>
                <a:gd name="T10" fmla="*/ 264 w 264"/>
                <a:gd name="T11" fmla="*/ 8 h 26"/>
                <a:gd name="T12" fmla="*/ 246 w 264"/>
                <a:gd name="T13" fmla="*/ 18 h 26"/>
                <a:gd name="T14" fmla="*/ 230 w 264"/>
                <a:gd name="T15" fmla="*/ 16 h 26"/>
                <a:gd name="T16" fmla="*/ 230 w 264"/>
                <a:gd name="T17" fmla="*/ 16 h 26"/>
                <a:gd name="T18" fmla="*/ 229 w 264"/>
                <a:gd name="T19" fmla="*/ 16 h 26"/>
                <a:gd name="T20" fmla="*/ 226 w 264"/>
                <a:gd name="T21" fmla="*/ 16 h 26"/>
                <a:gd name="T22" fmla="*/ 222 w 264"/>
                <a:gd name="T23" fmla="*/ 16 h 26"/>
                <a:gd name="T24" fmla="*/ 208 w 264"/>
                <a:gd name="T25" fmla="*/ 16 h 26"/>
                <a:gd name="T26" fmla="*/ 191 w 264"/>
                <a:gd name="T27" fmla="*/ 17 h 26"/>
                <a:gd name="T28" fmla="*/ 171 w 264"/>
                <a:gd name="T29" fmla="*/ 18 h 26"/>
                <a:gd name="T30" fmla="*/ 151 w 264"/>
                <a:gd name="T31" fmla="*/ 20 h 26"/>
                <a:gd name="T32" fmla="*/ 134 w 264"/>
                <a:gd name="T33" fmla="*/ 21 h 26"/>
                <a:gd name="T34" fmla="*/ 120 w 264"/>
                <a:gd name="T35" fmla="*/ 22 h 26"/>
                <a:gd name="T36" fmla="*/ 110 w 264"/>
                <a:gd name="T37" fmla="*/ 22 h 26"/>
                <a:gd name="T38" fmla="*/ 104 w 264"/>
                <a:gd name="T39" fmla="*/ 22 h 26"/>
                <a:gd name="T40" fmla="*/ 65 w 264"/>
                <a:gd name="T41" fmla="*/ 26 h 26"/>
                <a:gd name="T42" fmla="*/ 45 w 264"/>
                <a:gd name="T43" fmla="*/ 25 h 26"/>
                <a:gd name="T44" fmla="*/ 27 w 264"/>
                <a:gd name="T45" fmla="*/ 24 h 26"/>
                <a:gd name="T46" fmla="*/ 13 w 264"/>
                <a:gd name="T47" fmla="*/ 21 h 26"/>
                <a:gd name="T48" fmla="*/ 3 w 264"/>
                <a:gd name="T49" fmla="*/ 20 h 26"/>
                <a:gd name="T50" fmla="*/ 0 w 264"/>
                <a:gd name="T51" fmla="*/ 18 h 26"/>
                <a:gd name="T52" fmla="*/ 2 w 264"/>
                <a:gd name="T53" fmla="*/ 9 h 26"/>
                <a:gd name="T54" fmla="*/ 2 w 264"/>
                <a:gd name="T55" fmla="*/ 9 h 26"/>
                <a:gd name="T56" fmla="*/ 5 w 264"/>
                <a:gd name="T57" fmla="*/ 11 h 26"/>
                <a:gd name="T58" fmla="*/ 9 w 264"/>
                <a:gd name="T59" fmla="*/ 11 h 26"/>
                <a:gd name="T60" fmla="*/ 14 w 264"/>
                <a:gd name="T61" fmla="*/ 12 h 26"/>
                <a:gd name="T62" fmla="*/ 20 w 264"/>
                <a:gd name="T63" fmla="*/ 13 h 26"/>
                <a:gd name="T64" fmla="*/ 41 w 264"/>
                <a:gd name="T65" fmla="*/ 16 h 26"/>
                <a:gd name="T66" fmla="*/ 65 w 264"/>
                <a:gd name="T67" fmla="*/ 16 h 26"/>
                <a:gd name="T68" fmla="*/ 83 w 264"/>
                <a:gd name="T69" fmla="*/ 16 h 26"/>
                <a:gd name="T70" fmla="*/ 103 w 264"/>
                <a:gd name="T71" fmla="*/ 13 h 26"/>
                <a:gd name="T72" fmla="*/ 103 w 264"/>
                <a:gd name="T73" fmla="*/ 13 h 26"/>
                <a:gd name="T74" fmla="*/ 103 w 264"/>
                <a:gd name="T75" fmla="*/ 13 h 26"/>
                <a:gd name="T76" fmla="*/ 107 w 264"/>
                <a:gd name="T77" fmla="*/ 13 h 26"/>
                <a:gd name="T78" fmla="*/ 117 w 264"/>
                <a:gd name="T79" fmla="*/ 12 h 26"/>
                <a:gd name="T80" fmla="*/ 132 w 264"/>
                <a:gd name="T81" fmla="*/ 11 h 26"/>
                <a:gd name="T82" fmla="*/ 150 w 264"/>
                <a:gd name="T83" fmla="*/ 9 h 26"/>
                <a:gd name="T84" fmla="*/ 170 w 264"/>
                <a:gd name="T85" fmla="*/ 8 h 26"/>
                <a:gd name="T86" fmla="*/ 189 w 264"/>
                <a:gd name="T87" fmla="*/ 7 h 26"/>
                <a:gd name="T88" fmla="*/ 208 w 264"/>
                <a:gd name="T89" fmla="*/ 7 h 26"/>
                <a:gd name="T90" fmla="*/ 222 w 264"/>
                <a:gd name="T91" fmla="*/ 5 h 26"/>
                <a:gd name="T92" fmla="*/ 227 w 264"/>
                <a:gd name="T93" fmla="*/ 7 h 26"/>
                <a:gd name="T94" fmla="*/ 233 w 264"/>
                <a:gd name="T95" fmla="*/ 7 h 26"/>
                <a:gd name="T96" fmla="*/ 244 w 264"/>
                <a:gd name="T97" fmla="*/ 8 h 26"/>
                <a:gd name="T98" fmla="*/ 260 w 264"/>
                <a:gd name="T9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4" h="26">
                  <a:moveTo>
                    <a:pt x="0" y="18"/>
                  </a:moveTo>
                  <a:lnTo>
                    <a:pt x="0" y="18"/>
                  </a:lnTo>
                  <a:lnTo>
                    <a:pt x="0" y="18"/>
                  </a:lnTo>
                  <a:lnTo>
                    <a:pt x="0" y="18"/>
                  </a:lnTo>
                  <a:close/>
                  <a:moveTo>
                    <a:pt x="260" y="0"/>
                  </a:moveTo>
                  <a:lnTo>
                    <a:pt x="264" y="8"/>
                  </a:lnTo>
                  <a:lnTo>
                    <a:pt x="246" y="18"/>
                  </a:lnTo>
                  <a:lnTo>
                    <a:pt x="230" y="16"/>
                  </a:lnTo>
                  <a:lnTo>
                    <a:pt x="230" y="16"/>
                  </a:lnTo>
                  <a:lnTo>
                    <a:pt x="229" y="16"/>
                  </a:lnTo>
                  <a:lnTo>
                    <a:pt x="226" y="16"/>
                  </a:lnTo>
                  <a:lnTo>
                    <a:pt x="222" y="16"/>
                  </a:lnTo>
                  <a:lnTo>
                    <a:pt x="208" y="16"/>
                  </a:lnTo>
                  <a:lnTo>
                    <a:pt x="191" y="17"/>
                  </a:lnTo>
                  <a:lnTo>
                    <a:pt x="171" y="18"/>
                  </a:lnTo>
                  <a:lnTo>
                    <a:pt x="151" y="20"/>
                  </a:lnTo>
                  <a:lnTo>
                    <a:pt x="134" y="21"/>
                  </a:lnTo>
                  <a:lnTo>
                    <a:pt x="120" y="22"/>
                  </a:lnTo>
                  <a:lnTo>
                    <a:pt x="110" y="22"/>
                  </a:lnTo>
                  <a:lnTo>
                    <a:pt x="104" y="22"/>
                  </a:lnTo>
                  <a:lnTo>
                    <a:pt x="65" y="26"/>
                  </a:lnTo>
                  <a:lnTo>
                    <a:pt x="45" y="25"/>
                  </a:lnTo>
                  <a:lnTo>
                    <a:pt x="27" y="24"/>
                  </a:lnTo>
                  <a:lnTo>
                    <a:pt x="13" y="21"/>
                  </a:lnTo>
                  <a:lnTo>
                    <a:pt x="3" y="20"/>
                  </a:lnTo>
                  <a:lnTo>
                    <a:pt x="0" y="18"/>
                  </a:lnTo>
                  <a:lnTo>
                    <a:pt x="2" y="9"/>
                  </a:lnTo>
                  <a:lnTo>
                    <a:pt x="2" y="9"/>
                  </a:lnTo>
                  <a:lnTo>
                    <a:pt x="5" y="11"/>
                  </a:lnTo>
                  <a:lnTo>
                    <a:pt x="9" y="11"/>
                  </a:lnTo>
                  <a:lnTo>
                    <a:pt x="14" y="12"/>
                  </a:lnTo>
                  <a:lnTo>
                    <a:pt x="20" y="13"/>
                  </a:lnTo>
                  <a:lnTo>
                    <a:pt x="41" y="16"/>
                  </a:lnTo>
                  <a:lnTo>
                    <a:pt x="65" y="16"/>
                  </a:lnTo>
                  <a:lnTo>
                    <a:pt x="83" y="16"/>
                  </a:lnTo>
                  <a:lnTo>
                    <a:pt x="103" y="13"/>
                  </a:lnTo>
                  <a:lnTo>
                    <a:pt x="103" y="13"/>
                  </a:lnTo>
                  <a:lnTo>
                    <a:pt x="103" y="13"/>
                  </a:lnTo>
                  <a:lnTo>
                    <a:pt x="107" y="13"/>
                  </a:lnTo>
                  <a:lnTo>
                    <a:pt x="117" y="12"/>
                  </a:lnTo>
                  <a:lnTo>
                    <a:pt x="132" y="11"/>
                  </a:lnTo>
                  <a:lnTo>
                    <a:pt x="150" y="9"/>
                  </a:lnTo>
                  <a:lnTo>
                    <a:pt x="170" y="8"/>
                  </a:lnTo>
                  <a:lnTo>
                    <a:pt x="189" y="7"/>
                  </a:lnTo>
                  <a:lnTo>
                    <a:pt x="208" y="7"/>
                  </a:lnTo>
                  <a:lnTo>
                    <a:pt x="222" y="5"/>
                  </a:lnTo>
                  <a:lnTo>
                    <a:pt x="227" y="7"/>
                  </a:lnTo>
                  <a:lnTo>
                    <a:pt x="233" y="7"/>
                  </a:lnTo>
                  <a:lnTo>
                    <a:pt x="244" y="8"/>
                  </a:lnTo>
                  <a:lnTo>
                    <a:pt x="2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20">
              <a:extLst>
                <a:ext uri="{FF2B5EF4-FFF2-40B4-BE49-F238E27FC236}">
                  <a16:creationId xmlns:a16="http://schemas.microsoft.com/office/drawing/2014/main" id="{A3B1F2A3-C4FB-4BE8-B78B-2D7822D60E31}"/>
                </a:ext>
              </a:extLst>
            </p:cNvPr>
            <p:cNvSpPr>
              <a:spLocks/>
            </p:cNvSpPr>
            <p:nvPr/>
          </p:nvSpPr>
          <p:spPr bwMode="auto">
            <a:xfrm>
              <a:off x="6905625" y="1230313"/>
              <a:ext cx="26988" cy="22225"/>
            </a:xfrm>
            <a:custGeom>
              <a:avLst/>
              <a:gdLst>
                <a:gd name="T0" fmla="*/ 1 w 17"/>
                <a:gd name="T1" fmla="*/ 0 h 14"/>
                <a:gd name="T2" fmla="*/ 17 w 17"/>
                <a:gd name="T3" fmla="*/ 0 h 14"/>
                <a:gd name="T4" fmla="*/ 17 w 17"/>
                <a:gd name="T5" fmla="*/ 9 h 14"/>
                <a:gd name="T6" fmla="*/ 13 w 17"/>
                <a:gd name="T7" fmla="*/ 9 h 14"/>
                <a:gd name="T8" fmla="*/ 11 w 17"/>
                <a:gd name="T9" fmla="*/ 14 h 14"/>
                <a:gd name="T10" fmla="*/ 0 w 17"/>
                <a:gd name="T11" fmla="*/ 9 h 14"/>
                <a:gd name="T12" fmla="*/ 1 w 1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1" y="0"/>
                  </a:moveTo>
                  <a:lnTo>
                    <a:pt x="17" y="0"/>
                  </a:lnTo>
                  <a:lnTo>
                    <a:pt x="17" y="9"/>
                  </a:lnTo>
                  <a:lnTo>
                    <a:pt x="13" y="9"/>
                  </a:lnTo>
                  <a:lnTo>
                    <a:pt x="11" y="14"/>
                  </a:lnTo>
                  <a:lnTo>
                    <a:pt x="0" y="9"/>
                  </a:lnTo>
                  <a:lnTo>
                    <a:pt x="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21">
              <a:extLst>
                <a:ext uri="{FF2B5EF4-FFF2-40B4-BE49-F238E27FC236}">
                  <a16:creationId xmlns:a16="http://schemas.microsoft.com/office/drawing/2014/main" id="{0F932BD3-47A6-4852-8443-FB300593C8D3}"/>
                </a:ext>
              </a:extLst>
            </p:cNvPr>
            <p:cNvSpPr>
              <a:spLocks/>
            </p:cNvSpPr>
            <p:nvPr/>
          </p:nvSpPr>
          <p:spPr bwMode="auto">
            <a:xfrm>
              <a:off x="6813550" y="1241425"/>
              <a:ext cx="106363" cy="130175"/>
            </a:xfrm>
            <a:custGeom>
              <a:avLst/>
              <a:gdLst>
                <a:gd name="T0" fmla="*/ 61 w 67"/>
                <a:gd name="T1" fmla="*/ 0 h 82"/>
                <a:gd name="T2" fmla="*/ 67 w 67"/>
                <a:gd name="T3" fmla="*/ 6 h 82"/>
                <a:gd name="T4" fmla="*/ 8 w 67"/>
                <a:gd name="T5" fmla="*/ 82 h 82"/>
                <a:gd name="T6" fmla="*/ 0 w 67"/>
                <a:gd name="T7" fmla="*/ 75 h 82"/>
                <a:gd name="T8" fmla="*/ 61 w 67"/>
                <a:gd name="T9" fmla="*/ 0 h 82"/>
              </a:gdLst>
              <a:ahLst/>
              <a:cxnLst>
                <a:cxn ang="0">
                  <a:pos x="T0" y="T1"/>
                </a:cxn>
                <a:cxn ang="0">
                  <a:pos x="T2" y="T3"/>
                </a:cxn>
                <a:cxn ang="0">
                  <a:pos x="T4" y="T5"/>
                </a:cxn>
                <a:cxn ang="0">
                  <a:pos x="T6" y="T7"/>
                </a:cxn>
                <a:cxn ang="0">
                  <a:pos x="T8" y="T9"/>
                </a:cxn>
              </a:cxnLst>
              <a:rect l="0" t="0" r="r" b="b"/>
              <a:pathLst>
                <a:path w="67" h="82">
                  <a:moveTo>
                    <a:pt x="61" y="0"/>
                  </a:moveTo>
                  <a:lnTo>
                    <a:pt x="67" y="6"/>
                  </a:lnTo>
                  <a:lnTo>
                    <a:pt x="8" y="82"/>
                  </a:lnTo>
                  <a:lnTo>
                    <a:pt x="0" y="75"/>
                  </a:lnTo>
                  <a:lnTo>
                    <a:pt x="6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22">
              <a:extLst>
                <a:ext uri="{FF2B5EF4-FFF2-40B4-BE49-F238E27FC236}">
                  <a16:creationId xmlns:a16="http://schemas.microsoft.com/office/drawing/2014/main" id="{3B3B6546-C6E1-4AA3-96DB-AFC2DF1A1FD8}"/>
                </a:ext>
              </a:extLst>
            </p:cNvPr>
            <p:cNvSpPr>
              <a:spLocks/>
            </p:cNvSpPr>
            <p:nvPr/>
          </p:nvSpPr>
          <p:spPr bwMode="auto">
            <a:xfrm>
              <a:off x="6919913" y="1238250"/>
              <a:ext cx="104775" cy="128588"/>
            </a:xfrm>
            <a:custGeom>
              <a:avLst/>
              <a:gdLst>
                <a:gd name="T0" fmla="*/ 9 w 66"/>
                <a:gd name="T1" fmla="*/ 0 h 81"/>
                <a:gd name="T2" fmla="*/ 11 w 66"/>
                <a:gd name="T3" fmla="*/ 3 h 81"/>
                <a:gd name="T4" fmla="*/ 16 w 66"/>
                <a:gd name="T5" fmla="*/ 11 h 81"/>
                <a:gd name="T6" fmla="*/ 24 w 66"/>
                <a:gd name="T7" fmla="*/ 21 h 81"/>
                <a:gd name="T8" fmla="*/ 38 w 66"/>
                <a:gd name="T9" fmla="*/ 42 h 81"/>
                <a:gd name="T10" fmla="*/ 57 w 66"/>
                <a:gd name="T11" fmla="*/ 62 h 81"/>
                <a:gd name="T12" fmla="*/ 57 w 66"/>
                <a:gd name="T13" fmla="*/ 62 h 81"/>
                <a:gd name="T14" fmla="*/ 57 w 66"/>
                <a:gd name="T15" fmla="*/ 62 h 81"/>
                <a:gd name="T16" fmla="*/ 58 w 66"/>
                <a:gd name="T17" fmla="*/ 63 h 81"/>
                <a:gd name="T18" fmla="*/ 58 w 66"/>
                <a:gd name="T19" fmla="*/ 64 h 81"/>
                <a:gd name="T20" fmla="*/ 59 w 66"/>
                <a:gd name="T21" fmla="*/ 67 h 81"/>
                <a:gd name="T22" fmla="*/ 61 w 66"/>
                <a:gd name="T23" fmla="*/ 70 h 81"/>
                <a:gd name="T24" fmla="*/ 63 w 66"/>
                <a:gd name="T25" fmla="*/ 74 h 81"/>
                <a:gd name="T26" fmla="*/ 64 w 66"/>
                <a:gd name="T27" fmla="*/ 76 h 81"/>
                <a:gd name="T28" fmla="*/ 66 w 66"/>
                <a:gd name="T29" fmla="*/ 81 h 81"/>
                <a:gd name="T30" fmla="*/ 57 w 66"/>
                <a:gd name="T31" fmla="*/ 81 h 81"/>
                <a:gd name="T32" fmla="*/ 55 w 66"/>
                <a:gd name="T33" fmla="*/ 81 h 81"/>
                <a:gd name="T34" fmla="*/ 55 w 66"/>
                <a:gd name="T35" fmla="*/ 80 h 81"/>
                <a:gd name="T36" fmla="*/ 55 w 66"/>
                <a:gd name="T37" fmla="*/ 79 h 81"/>
                <a:gd name="T38" fmla="*/ 54 w 66"/>
                <a:gd name="T39" fmla="*/ 76 h 81"/>
                <a:gd name="T40" fmla="*/ 53 w 66"/>
                <a:gd name="T41" fmla="*/ 74 h 81"/>
                <a:gd name="T42" fmla="*/ 51 w 66"/>
                <a:gd name="T43" fmla="*/ 71 h 81"/>
                <a:gd name="T44" fmla="*/ 50 w 66"/>
                <a:gd name="T45" fmla="*/ 70 h 81"/>
                <a:gd name="T46" fmla="*/ 49 w 66"/>
                <a:gd name="T47" fmla="*/ 68 h 81"/>
                <a:gd name="T48" fmla="*/ 37 w 66"/>
                <a:gd name="T49" fmla="*/ 55 h 81"/>
                <a:gd name="T50" fmla="*/ 25 w 66"/>
                <a:gd name="T51" fmla="*/ 41 h 81"/>
                <a:gd name="T52" fmla="*/ 16 w 66"/>
                <a:gd name="T53" fmla="*/ 28 h 81"/>
                <a:gd name="T54" fmla="*/ 8 w 66"/>
                <a:gd name="T55" fmla="*/ 16 h 81"/>
                <a:gd name="T56" fmla="*/ 3 w 66"/>
                <a:gd name="T57" fmla="*/ 8 h 81"/>
                <a:gd name="T58" fmla="*/ 0 w 66"/>
                <a:gd name="T59" fmla="*/ 4 h 81"/>
                <a:gd name="T60" fmla="*/ 9 w 66"/>
                <a:gd name="T6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 h="81">
                  <a:moveTo>
                    <a:pt x="9" y="0"/>
                  </a:moveTo>
                  <a:lnTo>
                    <a:pt x="11" y="3"/>
                  </a:lnTo>
                  <a:lnTo>
                    <a:pt x="16" y="11"/>
                  </a:lnTo>
                  <a:lnTo>
                    <a:pt x="24" y="21"/>
                  </a:lnTo>
                  <a:lnTo>
                    <a:pt x="38" y="42"/>
                  </a:lnTo>
                  <a:lnTo>
                    <a:pt x="57" y="62"/>
                  </a:lnTo>
                  <a:lnTo>
                    <a:pt x="57" y="62"/>
                  </a:lnTo>
                  <a:lnTo>
                    <a:pt x="57" y="62"/>
                  </a:lnTo>
                  <a:lnTo>
                    <a:pt x="58" y="63"/>
                  </a:lnTo>
                  <a:lnTo>
                    <a:pt x="58" y="64"/>
                  </a:lnTo>
                  <a:lnTo>
                    <a:pt x="59" y="67"/>
                  </a:lnTo>
                  <a:lnTo>
                    <a:pt x="61" y="70"/>
                  </a:lnTo>
                  <a:lnTo>
                    <a:pt x="63" y="74"/>
                  </a:lnTo>
                  <a:lnTo>
                    <a:pt x="64" y="76"/>
                  </a:lnTo>
                  <a:lnTo>
                    <a:pt x="66" y="81"/>
                  </a:lnTo>
                  <a:lnTo>
                    <a:pt x="57" y="81"/>
                  </a:lnTo>
                  <a:lnTo>
                    <a:pt x="55" y="81"/>
                  </a:lnTo>
                  <a:lnTo>
                    <a:pt x="55" y="80"/>
                  </a:lnTo>
                  <a:lnTo>
                    <a:pt x="55" y="79"/>
                  </a:lnTo>
                  <a:lnTo>
                    <a:pt x="54" y="76"/>
                  </a:lnTo>
                  <a:lnTo>
                    <a:pt x="53" y="74"/>
                  </a:lnTo>
                  <a:lnTo>
                    <a:pt x="51" y="71"/>
                  </a:lnTo>
                  <a:lnTo>
                    <a:pt x="50" y="70"/>
                  </a:lnTo>
                  <a:lnTo>
                    <a:pt x="49" y="68"/>
                  </a:lnTo>
                  <a:lnTo>
                    <a:pt x="37" y="55"/>
                  </a:lnTo>
                  <a:lnTo>
                    <a:pt x="25" y="41"/>
                  </a:lnTo>
                  <a:lnTo>
                    <a:pt x="16" y="28"/>
                  </a:lnTo>
                  <a:lnTo>
                    <a:pt x="8" y="16"/>
                  </a:lnTo>
                  <a:lnTo>
                    <a:pt x="3" y="8"/>
                  </a:lnTo>
                  <a:lnTo>
                    <a:pt x="0" y="4"/>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23">
              <a:extLst>
                <a:ext uri="{FF2B5EF4-FFF2-40B4-BE49-F238E27FC236}">
                  <a16:creationId xmlns:a16="http://schemas.microsoft.com/office/drawing/2014/main" id="{D7859694-5A47-4909-A819-9D5B6F878A52}"/>
                </a:ext>
              </a:extLst>
            </p:cNvPr>
            <p:cNvSpPr>
              <a:spLocks noEditPoints="1"/>
            </p:cNvSpPr>
            <p:nvPr/>
          </p:nvSpPr>
          <p:spPr bwMode="auto">
            <a:xfrm>
              <a:off x="6650038" y="1346200"/>
              <a:ext cx="557213" cy="341313"/>
            </a:xfrm>
            <a:custGeom>
              <a:avLst/>
              <a:gdLst>
                <a:gd name="T0" fmla="*/ 208 w 351"/>
                <a:gd name="T1" fmla="*/ 11 h 215"/>
                <a:gd name="T2" fmla="*/ 169 w 351"/>
                <a:gd name="T3" fmla="*/ 13 h 215"/>
                <a:gd name="T4" fmla="*/ 51 w 351"/>
                <a:gd name="T5" fmla="*/ 17 h 215"/>
                <a:gd name="T6" fmla="*/ 16 w 351"/>
                <a:gd name="T7" fmla="*/ 29 h 215"/>
                <a:gd name="T8" fmla="*/ 17 w 351"/>
                <a:gd name="T9" fmla="*/ 46 h 215"/>
                <a:gd name="T10" fmla="*/ 21 w 351"/>
                <a:gd name="T11" fmla="*/ 133 h 215"/>
                <a:gd name="T12" fmla="*/ 21 w 351"/>
                <a:gd name="T13" fmla="*/ 135 h 215"/>
                <a:gd name="T14" fmla="*/ 22 w 351"/>
                <a:gd name="T15" fmla="*/ 159 h 215"/>
                <a:gd name="T16" fmla="*/ 28 w 351"/>
                <a:gd name="T17" fmla="*/ 205 h 215"/>
                <a:gd name="T18" fmla="*/ 58 w 351"/>
                <a:gd name="T19" fmla="*/ 203 h 215"/>
                <a:gd name="T20" fmla="*/ 101 w 351"/>
                <a:gd name="T21" fmla="*/ 202 h 215"/>
                <a:gd name="T22" fmla="*/ 135 w 351"/>
                <a:gd name="T23" fmla="*/ 203 h 215"/>
                <a:gd name="T24" fmla="*/ 156 w 351"/>
                <a:gd name="T25" fmla="*/ 203 h 215"/>
                <a:gd name="T26" fmla="*/ 199 w 351"/>
                <a:gd name="T27" fmla="*/ 202 h 215"/>
                <a:gd name="T28" fmla="*/ 246 w 351"/>
                <a:gd name="T29" fmla="*/ 202 h 215"/>
                <a:gd name="T30" fmla="*/ 275 w 351"/>
                <a:gd name="T31" fmla="*/ 202 h 215"/>
                <a:gd name="T32" fmla="*/ 326 w 351"/>
                <a:gd name="T33" fmla="*/ 203 h 215"/>
                <a:gd name="T34" fmla="*/ 329 w 351"/>
                <a:gd name="T35" fmla="*/ 173 h 215"/>
                <a:gd name="T36" fmla="*/ 333 w 351"/>
                <a:gd name="T37" fmla="*/ 131 h 215"/>
                <a:gd name="T38" fmla="*/ 335 w 351"/>
                <a:gd name="T39" fmla="*/ 93 h 215"/>
                <a:gd name="T40" fmla="*/ 338 w 351"/>
                <a:gd name="T41" fmla="*/ 80 h 215"/>
                <a:gd name="T42" fmla="*/ 341 w 351"/>
                <a:gd name="T43" fmla="*/ 13 h 215"/>
                <a:gd name="T44" fmla="*/ 309 w 351"/>
                <a:gd name="T45" fmla="*/ 12 h 215"/>
                <a:gd name="T46" fmla="*/ 261 w 351"/>
                <a:gd name="T47" fmla="*/ 9 h 215"/>
                <a:gd name="T48" fmla="*/ 234 w 351"/>
                <a:gd name="T49" fmla="*/ 0 h 215"/>
                <a:gd name="T50" fmla="*/ 279 w 351"/>
                <a:gd name="T51" fmla="*/ 0 h 215"/>
                <a:gd name="T52" fmla="*/ 318 w 351"/>
                <a:gd name="T53" fmla="*/ 2 h 215"/>
                <a:gd name="T54" fmla="*/ 342 w 351"/>
                <a:gd name="T55" fmla="*/ 3 h 215"/>
                <a:gd name="T56" fmla="*/ 350 w 351"/>
                <a:gd name="T57" fmla="*/ 3 h 215"/>
                <a:gd name="T58" fmla="*/ 348 w 351"/>
                <a:gd name="T59" fmla="*/ 83 h 215"/>
                <a:gd name="T60" fmla="*/ 347 w 351"/>
                <a:gd name="T61" fmla="*/ 84 h 215"/>
                <a:gd name="T62" fmla="*/ 347 w 351"/>
                <a:gd name="T63" fmla="*/ 89 h 215"/>
                <a:gd name="T64" fmla="*/ 344 w 351"/>
                <a:gd name="T65" fmla="*/ 104 h 215"/>
                <a:gd name="T66" fmla="*/ 341 w 351"/>
                <a:gd name="T67" fmla="*/ 147 h 215"/>
                <a:gd name="T68" fmla="*/ 338 w 351"/>
                <a:gd name="T69" fmla="*/ 182 h 215"/>
                <a:gd name="T70" fmla="*/ 337 w 351"/>
                <a:gd name="T71" fmla="*/ 205 h 215"/>
                <a:gd name="T72" fmla="*/ 335 w 351"/>
                <a:gd name="T73" fmla="*/ 214 h 215"/>
                <a:gd name="T74" fmla="*/ 280 w 351"/>
                <a:gd name="T75" fmla="*/ 212 h 215"/>
                <a:gd name="T76" fmla="*/ 262 w 351"/>
                <a:gd name="T77" fmla="*/ 211 h 215"/>
                <a:gd name="T78" fmla="*/ 225 w 351"/>
                <a:gd name="T79" fmla="*/ 211 h 215"/>
                <a:gd name="T80" fmla="*/ 183 w 351"/>
                <a:gd name="T81" fmla="*/ 212 h 215"/>
                <a:gd name="T82" fmla="*/ 149 w 351"/>
                <a:gd name="T83" fmla="*/ 212 h 215"/>
                <a:gd name="T84" fmla="*/ 135 w 351"/>
                <a:gd name="T85" fmla="*/ 214 h 215"/>
                <a:gd name="T86" fmla="*/ 134 w 351"/>
                <a:gd name="T87" fmla="*/ 212 h 215"/>
                <a:gd name="T88" fmla="*/ 101 w 351"/>
                <a:gd name="T89" fmla="*/ 211 h 215"/>
                <a:gd name="T90" fmla="*/ 65 w 351"/>
                <a:gd name="T91" fmla="*/ 212 h 215"/>
                <a:gd name="T92" fmla="*/ 35 w 351"/>
                <a:gd name="T93" fmla="*/ 214 h 215"/>
                <a:gd name="T94" fmla="*/ 24 w 351"/>
                <a:gd name="T95" fmla="*/ 215 h 215"/>
                <a:gd name="T96" fmla="*/ 18 w 351"/>
                <a:gd name="T97" fmla="*/ 210 h 215"/>
                <a:gd name="T98" fmla="*/ 12 w 351"/>
                <a:gd name="T99" fmla="*/ 160 h 215"/>
                <a:gd name="T100" fmla="*/ 10 w 351"/>
                <a:gd name="T101" fmla="*/ 135 h 215"/>
                <a:gd name="T102" fmla="*/ 10 w 351"/>
                <a:gd name="T103" fmla="*/ 131 h 215"/>
                <a:gd name="T104" fmla="*/ 7 w 351"/>
                <a:gd name="T105" fmla="*/ 46 h 215"/>
                <a:gd name="T106" fmla="*/ 5 w 351"/>
                <a:gd name="T107" fmla="*/ 26 h 215"/>
                <a:gd name="T108" fmla="*/ 4 w 351"/>
                <a:gd name="T109" fmla="*/ 16 h 215"/>
                <a:gd name="T110" fmla="*/ 0 w 351"/>
                <a:gd name="T111" fmla="*/ 9 h 215"/>
                <a:gd name="T112" fmla="*/ 168 w 351"/>
                <a:gd name="T113" fmla="*/ 4 h 215"/>
                <a:gd name="T114" fmla="*/ 208 w 351"/>
                <a:gd name="T11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1" h="215">
                  <a:moveTo>
                    <a:pt x="234" y="9"/>
                  </a:moveTo>
                  <a:lnTo>
                    <a:pt x="208" y="11"/>
                  </a:lnTo>
                  <a:lnTo>
                    <a:pt x="186" y="11"/>
                  </a:lnTo>
                  <a:lnTo>
                    <a:pt x="169" y="13"/>
                  </a:lnTo>
                  <a:lnTo>
                    <a:pt x="169" y="13"/>
                  </a:lnTo>
                  <a:lnTo>
                    <a:pt x="51" y="17"/>
                  </a:lnTo>
                  <a:lnTo>
                    <a:pt x="14" y="19"/>
                  </a:lnTo>
                  <a:lnTo>
                    <a:pt x="16" y="29"/>
                  </a:lnTo>
                  <a:lnTo>
                    <a:pt x="17" y="43"/>
                  </a:lnTo>
                  <a:lnTo>
                    <a:pt x="17" y="46"/>
                  </a:lnTo>
                  <a:lnTo>
                    <a:pt x="21" y="131"/>
                  </a:lnTo>
                  <a:lnTo>
                    <a:pt x="21" y="133"/>
                  </a:lnTo>
                  <a:lnTo>
                    <a:pt x="21" y="133"/>
                  </a:lnTo>
                  <a:lnTo>
                    <a:pt x="21" y="135"/>
                  </a:lnTo>
                  <a:lnTo>
                    <a:pt x="21" y="143"/>
                  </a:lnTo>
                  <a:lnTo>
                    <a:pt x="22" y="159"/>
                  </a:lnTo>
                  <a:lnTo>
                    <a:pt x="24" y="178"/>
                  </a:lnTo>
                  <a:lnTo>
                    <a:pt x="28" y="205"/>
                  </a:lnTo>
                  <a:lnTo>
                    <a:pt x="39" y="203"/>
                  </a:lnTo>
                  <a:lnTo>
                    <a:pt x="58" y="203"/>
                  </a:lnTo>
                  <a:lnTo>
                    <a:pt x="79" y="202"/>
                  </a:lnTo>
                  <a:lnTo>
                    <a:pt x="101" y="202"/>
                  </a:lnTo>
                  <a:lnTo>
                    <a:pt x="119" y="202"/>
                  </a:lnTo>
                  <a:lnTo>
                    <a:pt x="135" y="203"/>
                  </a:lnTo>
                  <a:lnTo>
                    <a:pt x="141" y="203"/>
                  </a:lnTo>
                  <a:lnTo>
                    <a:pt x="156" y="203"/>
                  </a:lnTo>
                  <a:lnTo>
                    <a:pt x="177" y="202"/>
                  </a:lnTo>
                  <a:lnTo>
                    <a:pt x="199" y="202"/>
                  </a:lnTo>
                  <a:lnTo>
                    <a:pt x="223" y="202"/>
                  </a:lnTo>
                  <a:lnTo>
                    <a:pt x="246" y="202"/>
                  </a:lnTo>
                  <a:lnTo>
                    <a:pt x="262" y="202"/>
                  </a:lnTo>
                  <a:lnTo>
                    <a:pt x="275" y="202"/>
                  </a:lnTo>
                  <a:lnTo>
                    <a:pt x="282" y="203"/>
                  </a:lnTo>
                  <a:lnTo>
                    <a:pt x="326" y="203"/>
                  </a:lnTo>
                  <a:lnTo>
                    <a:pt x="327" y="191"/>
                  </a:lnTo>
                  <a:lnTo>
                    <a:pt x="329" y="173"/>
                  </a:lnTo>
                  <a:lnTo>
                    <a:pt x="330" y="152"/>
                  </a:lnTo>
                  <a:lnTo>
                    <a:pt x="333" y="131"/>
                  </a:lnTo>
                  <a:lnTo>
                    <a:pt x="334" y="110"/>
                  </a:lnTo>
                  <a:lnTo>
                    <a:pt x="335" y="93"/>
                  </a:lnTo>
                  <a:lnTo>
                    <a:pt x="338" y="83"/>
                  </a:lnTo>
                  <a:lnTo>
                    <a:pt x="338" y="80"/>
                  </a:lnTo>
                  <a:lnTo>
                    <a:pt x="342" y="16"/>
                  </a:lnTo>
                  <a:lnTo>
                    <a:pt x="341" y="13"/>
                  </a:lnTo>
                  <a:lnTo>
                    <a:pt x="329" y="12"/>
                  </a:lnTo>
                  <a:lnTo>
                    <a:pt x="309" y="12"/>
                  </a:lnTo>
                  <a:lnTo>
                    <a:pt x="287" y="11"/>
                  </a:lnTo>
                  <a:lnTo>
                    <a:pt x="261" y="9"/>
                  </a:lnTo>
                  <a:lnTo>
                    <a:pt x="234" y="9"/>
                  </a:lnTo>
                  <a:close/>
                  <a:moveTo>
                    <a:pt x="234" y="0"/>
                  </a:moveTo>
                  <a:lnTo>
                    <a:pt x="257" y="0"/>
                  </a:lnTo>
                  <a:lnTo>
                    <a:pt x="279" y="0"/>
                  </a:lnTo>
                  <a:lnTo>
                    <a:pt x="300" y="2"/>
                  </a:lnTo>
                  <a:lnTo>
                    <a:pt x="318" y="2"/>
                  </a:lnTo>
                  <a:lnTo>
                    <a:pt x="333" y="3"/>
                  </a:lnTo>
                  <a:lnTo>
                    <a:pt x="342" y="3"/>
                  </a:lnTo>
                  <a:lnTo>
                    <a:pt x="346" y="3"/>
                  </a:lnTo>
                  <a:lnTo>
                    <a:pt x="350" y="3"/>
                  </a:lnTo>
                  <a:lnTo>
                    <a:pt x="351" y="16"/>
                  </a:lnTo>
                  <a:lnTo>
                    <a:pt x="348" y="83"/>
                  </a:lnTo>
                  <a:lnTo>
                    <a:pt x="347" y="84"/>
                  </a:lnTo>
                  <a:lnTo>
                    <a:pt x="347" y="84"/>
                  </a:lnTo>
                  <a:lnTo>
                    <a:pt x="347" y="87"/>
                  </a:lnTo>
                  <a:lnTo>
                    <a:pt x="347" y="89"/>
                  </a:lnTo>
                  <a:lnTo>
                    <a:pt x="346" y="96"/>
                  </a:lnTo>
                  <a:lnTo>
                    <a:pt x="344" y="104"/>
                  </a:lnTo>
                  <a:lnTo>
                    <a:pt x="343" y="125"/>
                  </a:lnTo>
                  <a:lnTo>
                    <a:pt x="341" y="147"/>
                  </a:lnTo>
                  <a:lnTo>
                    <a:pt x="339" y="165"/>
                  </a:lnTo>
                  <a:lnTo>
                    <a:pt x="338" y="182"/>
                  </a:lnTo>
                  <a:lnTo>
                    <a:pt x="337" y="195"/>
                  </a:lnTo>
                  <a:lnTo>
                    <a:pt x="337" y="205"/>
                  </a:lnTo>
                  <a:lnTo>
                    <a:pt x="337" y="208"/>
                  </a:lnTo>
                  <a:lnTo>
                    <a:pt x="335" y="214"/>
                  </a:lnTo>
                  <a:lnTo>
                    <a:pt x="282" y="212"/>
                  </a:lnTo>
                  <a:lnTo>
                    <a:pt x="280" y="212"/>
                  </a:lnTo>
                  <a:lnTo>
                    <a:pt x="275" y="212"/>
                  </a:lnTo>
                  <a:lnTo>
                    <a:pt x="262" y="211"/>
                  </a:lnTo>
                  <a:lnTo>
                    <a:pt x="246" y="211"/>
                  </a:lnTo>
                  <a:lnTo>
                    <a:pt x="225" y="211"/>
                  </a:lnTo>
                  <a:lnTo>
                    <a:pt x="204" y="212"/>
                  </a:lnTo>
                  <a:lnTo>
                    <a:pt x="183" y="212"/>
                  </a:lnTo>
                  <a:lnTo>
                    <a:pt x="165" y="212"/>
                  </a:lnTo>
                  <a:lnTo>
                    <a:pt x="149" y="212"/>
                  </a:lnTo>
                  <a:lnTo>
                    <a:pt x="139" y="212"/>
                  </a:lnTo>
                  <a:lnTo>
                    <a:pt x="135" y="214"/>
                  </a:lnTo>
                  <a:lnTo>
                    <a:pt x="134" y="214"/>
                  </a:lnTo>
                  <a:lnTo>
                    <a:pt x="134" y="212"/>
                  </a:lnTo>
                  <a:lnTo>
                    <a:pt x="119" y="212"/>
                  </a:lnTo>
                  <a:lnTo>
                    <a:pt x="101" y="211"/>
                  </a:lnTo>
                  <a:lnTo>
                    <a:pt x="83" y="212"/>
                  </a:lnTo>
                  <a:lnTo>
                    <a:pt x="65" y="212"/>
                  </a:lnTo>
                  <a:lnTo>
                    <a:pt x="48" y="214"/>
                  </a:lnTo>
                  <a:lnTo>
                    <a:pt x="35" y="214"/>
                  </a:lnTo>
                  <a:lnTo>
                    <a:pt x="28" y="214"/>
                  </a:lnTo>
                  <a:lnTo>
                    <a:pt x="24" y="215"/>
                  </a:lnTo>
                  <a:lnTo>
                    <a:pt x="20" y="215"/>
                  </a:lnTo>
                  <a:lnTo>
                    <a:pt x="18" y="210"/>
                  </a:lnTo>
                  <a:lnTo>
                    <a:pt x="14" y="182"/>
                  </a:lnTo>
                  <a:lnTo>
                    <a:pt x="12" y="160"/>
                  </a:lnTo>
                  <a:lnTo>
                    <a:pt x="10" y="144"/>
                  </a:lnTo>
                  <a:lnTo>
                    <a:pt x="10" y="135"/>
                  </a:lnTo>
                  <a:lnTo>
                    <a:pt x="10" y="133"/>
                  </a:lnTo>
                  <a:lnTo>
                    <a:pt x="10" y="131"/>
                  </a:lnTo>
                  <a:lnTo>
                    <a:pt x="7" y="46"/>
                  </a:lnTo>
                  <a:lnTo>
                    <a:pt x="7" y="46"/>
                  </a:lnTo>
                  <a:lnTo>
                    <a:pt x="7" y="43"/>
                  </a:lnTo>
                  <a:lnTo>
                    <a:pt x="5" y="26"/>
                  </a:lnTo>
                  <a:lnTo>
                    <a:pt x="4" y="17"/>
                  </a:lnTo>
                  <a:lnTo>
                    <a:pt x="4" y="16"/>
                  </a:lnTo>
                  <a:lnTo>
                    <a:pt x="3" y="16"/>
                  </a:lnTo>
                  <a:lnTo>
                    <a:pt x="0" y="9"/>
                  </a:lnTo>
                  <a:lnTo>
                    <a:pt x="51" y="7"/>
                  </a:lnTo>
                  <a:lnTo>
                    <a:pt x="168" y="4"/>
                  </a:lnTo>
                  <a:lnTo>
                    <a:pt x="185" y="2"/>
                  </a:lnTo>
                  <a:lnTo>
                    <a:pt x="208" y="0"/>
                  </a:lnTo>
                  <a:lnTo>
                    <a:pt x="23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24">
              <a:extLst>
                <a:ext uri="{FF2B5EF4-FFF2-40B4-BE49-F238E27FC236}">
                  <a16:creationId xmlns:a16="http://schemas.microsoft.com/office/drawing/2014/main" id="{3DE2B8A2-1FF2-42D9-BEBB-0778111224EA}"/>
                </a:ext>
              </a:extLst>
            </p:cNvPr>
            <p:cNvSpPr>
              <a:spLocks noEditPoints="1"/>
            </p:cNvSpPr>
            <p:nvPr/>
          </p:nvSpPr>
          <p:spPr bwMode="auto">
            <a:xfrm>
              <a:off x="6415088" y="1584325"/>
              <a:ext cx="60325" cy="260350"/>
            </a:xfrm>
            <a:custGeom>
              <a:avLst/>
              <a:gdLst>
                <a:gd name="T0" fmla="*/ 22 w 38"/>
                <a:gd name="T1" fmla="*/ 0 h 164"/>
                <a:gd name="T2" fmla="*/ 22 w 38"/>
                <a:gd name="T3" fmla="*/ 0 h 164"/>
                <a:gd name="T4" fmla="*/ 22 w 38"/>
                <a:gd name="T5" fmla="*/ 0 h 164"/>
                <a:gd name="T6" fmla="*/ 22 w 38"/>
                <a:gd name="T7" fmla="*/ 0 h 164"/>
                <a:gd name="T8" fmla="*/ 33 w 38"/>
                <a:gd name="T9" fmla="*/ 0 h 164"/>
                <a:gd name="T10" fmla="*/ 37 w 38"/>
                <a:gd name="T11" fmla="*/ 138 h 164"/>
                <a:gd name="T12" fmla="*/ 38 w 38"/>
                <a:gd name="T13" fmla="*/ 141 h 164"/>
                <a:gd name="T14" fmla="*/ 38 w 38"/>
                <a:gd name="T15" fmla="*/ 145 h 164"/>
                <a:gd name="T16" fmla="*/ 38 w 38"/>
                <a:gd name="T17" fmla="*/ 149 h 164"/>
                <a:gd name="T18" fmla="*/ 38 w 38"/>
                <a:gd name="T19" fmla="*/ 151 h 164"/>
                <a:gd name="T20" fmla="*/ 38 w 38"/>
                <a:gd name="T21" fmla="*/ 154 h 164"/>
                <a:gd name="T22" fmla="*/ 35 w 38"/>
                <a:gd name="T23" fmla="*/ 158 h 164"/>
                <a:gd name="T24" fmla="*/ 33 w 38"/>
                <a:gd name="T25" fmla="*/ 161 h 164"/>
                <a:gd name="T26" fmla="*/ 29 w 38"/>
                <a:gd name="T27" fmla="*/ 162 h 164"/>
                <a:gd name="T28" fmla="*/ 25 w 38"/>
                <a:gd name="T29" fmla="*/ 163 h 164"/>
                <a:gd name="T30" fmla="*/ 25 w 38"/>
                <a:gd name="T31" fmla="*/ 163 h 164"/>
                <a:gd name="T32" fmla="*/ 0 w 38"/>
                <a:gd name="T33" fmla="*/ 164 h 164"/>
                <a:gd name="T34" fmla="*/ 0 w 38"/>
                <a:gd name="T35" fmla="*/ 154 h 164"/>
                <a:gd name="T36" fmla="*/ 24 w 38"/>
                <a:gd name="T37" fmla="*/ 153 h 164"/>
                <a:gd name="T38" fmla="*/ 26 w 38"/>
                <a:gd name="T39" fmla="*/ 153 h 164"/>
                <a:gd name="T40" fmla="*/ 28 w 38"/>
                <a:gd name="T41" fmla="*/ 151 h 164"/>
                <a:gd name="T42" fmla="*/ 28 w 38"/>
                <a:gd name="T43" fmla="*/ 151 h 164"/>
                <a:gd name="T44" fmla="*/ 29 w 38"/>
                <a:gd name="T45" fmla="*/ 150 h 164"/>
                <a:gd name="T46" fmla="*/ 29 w 38"/>
                <a:gd name="T47" fmla="*/ 149 h 164"/>
                <a:gd name="T48" fmla="*/ 29 w 38"/>
                <a:gd name="T49" fmla="*/ 146 h 164"/>
                <a:gd name="T50" fmla="*/ 28 w 38"/>
                <a:gd name="T51" fmla="*/ 144 h 164"/>
                <a:gd name="T52" fmla="*/ 28 w 38"/>
                <a:gd name="T53" fmla="*/ 142 h 164"/>
                <a:gd name="T54" fmla="*/ 28 w 38"/>
                <a:gd name="T55" fmla="*/ 142 h 164"/>
                <a:gd name="T56" fmla="*/ 26 w 38"/>
                <a:gd name="T57" fmla="*/ 141 h 164"/>
                <a:gd name="T58" fmla="*/ 22 w 38"/>
                <a:gd name="T59" fmla="*/ 0 h 164"/>
                <a:gd name="T60" fmla="*/ 33 w 3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164">
                  <a:moveTo>
                    <a:pt x="22" y="0"/>
                  </a:moveTo>
                  <a:lnTo>
                    <a:pt x="22" y="0"/>
                  </a:lnTo>
                  <a:lnTo>
                    <a:pt x="22" y="0"/>
                  </a:lnTo>
                  <a:lnTo>
                    <a:pt x="22" y="0"/>
                  </a:lnTo>
                  <a:close/>
                  <a:moveTo>
                    <a:pt x="33" y="0"/>
                  </a:moveTo>
                  <a:lnTo>
                    <a:pt x="37" y="138"/>
                  </a:lnTo>
                  <a:lnTo>
                    <a:pt x="38" y="141"/>
                  </a:lnTo>
                  <a:lnTo>
                    <a:pt x="38" y="145"/>
                  </a:lnTo>
                  <a:lnTo>
                    <a:pt x="38" y="149"/>
                  </a:lnTo>
                  <a:lnTo>
                    <a:pt x="38" y="151"/>
                  </a:lnTo>
                  <a:lnTo>
                    <a:pt x="38" y="154"/>
                  </a:lnTo>
                  <a:lnTo>
                    <a:pt x="35" y="158"/>
                  </a:lnTo>
                  <a:lnTo>
                    <a:pt x="33" y="161"/>
                  </a:lnTo>
                  <a:lnTo>
                    <a:pt x="29" y="162"/>
                  </a:lnTo>
                  <a:lnTo>
                    <a:pt x="25" y="163"/>
                  </a:lnTo>
                  <a:lnTo>
                    <a:pt x="25" y="163"/>
                  </a:lnTo>
                  <a:lnTo>
                    <a:pt x="0" y="164"/>
                  </a:lnTo>
                  <a:lnTo>
                    <a:pt x="0" y="154"/>
                  </a:lnTo>
                  <a:lnTo>
                    <a:pt x="24" y="153"/>
                  </a:lnTo>
                  <a:lnTo>
                    <a:pt x="26" y="153"/>
                  </a:lnTo>
                  <a:lnTo>
                    <a:pt x="28" y="151"/>
                  </a:lnTo>
                  <a:lnTo>
                    <a:pt x="28" y="151"/>
                  </a:lnTo>
                  <a:lnTo>
                    <a:pt x="29" y="150"/>
                  </a:lnTo>
                  <a:lnTo>
                    <a:pt x="29" y="149"/>
                  </a:lnTo>
                  <a:lnTo>
                    <a:pt x="29" y="146"/>
                  </a:lnTo>
                  <a:lnTo>
                    <a:pt x="28" y="144"/>
                  </a:lnTo>
                  <a:lnTo>
                    <a:pt x="28" y="142"/>
                  </a:lnTo>
                  <a:lnTo>
                    <a:pt x="28" y="142"/>
                  </a:lnTo>
                  <a:lnTo>
                    <a:pt x="26" y="141"/>
                  </a:lnTo>
                  <a:lnTo>
                    <a:pt x="22" y="0"/>
                  </a:lnTo>
                  <a:lnTo>
                    <a:pt x="3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25">
              <a:extLst>
                <a:ext uri="{FF2B5EF4-FFF2-40B4-BE49-F238E27FC236}">
                  <a16:creationId xmlns:a16="http://schemas.microsoft.com/office/drawing/2014/main" id="{27E4B4F0-0552-4743-AE6D-88C9133F6528}"/>
                </a:ext>
              </a:extLst>
            </p:cNvPr>
            <p:cNvSpPr>
              <a:spLocks/>
            </p:cNvSpPr>
            <p:nvPr/>
          </p:nvSpPr>
          <p:spPr bwMode="auto">
            <a:xfrm>
              <a:off x="6491288" y="1592263"/>
              <a:ext cx="57150" cy="244475"/>
            </a:xfrm>
            <a:custGeom>
              <a:avLst/>
              <a:gdLst>
                <a:gd name="T0" fmla="*/ 11 w 36"/>
                <a:gd name="T1" fmla="*/ 0 h 154"/>
                <a:gd name="T2" fmla="*/ 18 w 36"/>
                <a:gd name="T3" fmla="*/ 135 h 154"/>
                <a:gd name="T4" fmla="*/ 18 w 36"/>
                <a:gd name="T5" fmla="*/ 135 h 154"/>
                <a:gd name="T6" fmla="*/ 18 w 36"/>
                <a:gd name="T7" fmla="*/ 136 h 154"/>
                <a:gd name="T8" fmla="*/ 18 w 36"/>
                <a:gd name="T9" fmla="*/ 139 h 154"/>
                <a:gd name="T10" fmla="*/ 18 w 36"/>
                <a:gd name="T11" fmla="*/ 141 h 154"/>
                <a:gd name="T12" fmla="*/ 18 w 36"/>
                <a:gd name="T13" fmla="*/ 142 h 154"/>
                <a:gd name="T14" fmla="*/ 19 w 36"/>
                <a:gd name="T15" fmla="*/ 145 h 154"/>
                <a:gd name="T16" fmla="*/ 19 w 36"/>
                <a:gd name="T17" fmla="*/ 144 h 154"/>
                <a:gd name="T18" fmla="*/ 20 w 36"/>
                <a:gd name="T19" fmla="*/ 144 h 154"/>
                <a:gd name="T20" fmla="*/ 35 w 36"/>
                <a:gd name="T21" fmla="*/ 144 h 154"/>
                <a:gd name="T22" fmla="*/ 36 w 36"/>
                <a:gd name="T23" fmla="*/ 153 h 154"/>
                <a:gd name="T24" fmla="*/ 21 w 36"/>
                <a:gd name="T25" fmla="*/ 154 h 154"/>
                <a:gd name="T26" fmla="*/ 18 w 36"/>
                <a:gd name="T27" fmla="*/ 154 h 154"/>
                <a:gd name="T28" fmla="*/ 18 w 36"/>
                <a:gd name="T29" fmla="*/ 154 h 154"/>
                <a:gd name="T30" fmla="*/ 14 w 36"/>
                <a:gd name="T31" fmla="*/ 153 h 154"/>
                <a:gd name="T32" fmla="*/ 11 w 36"/>
                <a:gd name="T33" fmla="*/ 152 h 154"/>
                <a:gd name="T34" fmla="*/ 10 w 36"/>
                <a:gd name="T35" fmla="*/ 149 h 154"/>
                <a:gd name="T36" fmla="*/ 8 w 36"/>
                <a:gd name="T37" fmla="*/ 145 h 154"/>
                <a:gd name="T38" fmla="*/ 7 w 36"/>
                <a:gd name="T39" fmla="*/ 140 h 154"/>
                <a:gd name="T40" fmla="*/ 7 w 36"/>
                <a:gd name="T41" fmla="*/ 136 h 154"/>
                <a:gd name="T42" fmla="*/ 7 w 36"/>
                <a:gd name="T43" fmla="*/ 135 h 154"/>
                <a:gd name="T44" fmla="*/ 0 w 36"/>
                <a:gd name="T45" fmla="*/ 0 h 154"/>
                <a:gd name="T46" fmla="*/ 11 w 36"/>
                <a:gd name="T4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54">
                  <a:moveTo>
                    <a:pt x="11" y="0"/>
                  </a:moveTo>
                  <a:lnTo>
                    <a:pt x="18" y="135"/>
                  </a:lnTo>
                  <a:lnTo>
                    <a:pt x="18" y="135"/>
                  </a:lnTo>
                  <a:lnTo>
                    <a:pt x="18" y="136"/>
                  </a:lnTo>
                  <a:lnTo>
                    <a:pt x="18" y="139"/>
                  </a:lnTo>
                  <a:lnTo>
                    <a:pt x="18" y="141"/>
                  </a:lnTo>
                  <a:lnTo>
                    <a:pt x="18" y="142"/>
                  </a:lnTo>
                  <a:lnTo>
                    <a:pt x="19" y="145"/>
                  </a:lnTo>
                  <a:lnTo>
                    <a:pt x="19" y="144"/>
                  </a:lnTo>
                  <a:lnTo>
                    <a:pt x="20" y="144"/>
                  </a:lnTo>
                  <a:lnTo>
                    <a:pt x="35" y="144"/>
                  </a:lnTo>
                  <a:lnTo>
                    <a:pt x="36" y="153"/>
                  </a:lnTo>
                  <a:lnTo>
                    <a:pt x="21" y="154"/>
                  </a:lnTo>
                  <a:lnTo>
                    <a:pt x="18" y="154"/>
                  </a:lnTo>
                  <a:lnTo>
                    <a:pt x="18" y="154"/>
                  </a:lnTo>
                  <a:lnTo>
                    <a:pt x="14" y="153"/>
                  </a:lnTo>
                  <a:lnTo>
                    <a:pt x="11" y="152"/>
                  </a:lnTo>
                  <a:lnTo>
                    <a:pt x="10" y="149"/>
                  </a:lnTo>
                  <a:lnTo>
                    <a:pt x="8" y="145"/>
                  </a:lnTo>
                  <a:lnTo>
                    <a:pt x="7" y="140"/>
                  </a:lnTo>
                  <a:lnTo>
                    <a:pt x="7" y="136"/>
                  </a:lnTo>
                  <a:lnTo>
                    <a:pt x="7" y="135"/>
                  </a:lnTo>
                  <a:lnTo>
                    <a:pt x="0" y="0"/>
                  </a:lnTo>
                  <a:lnTo>
                    <a:pt x="1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7" name="矩形 86">
            <a:extLst>
              <a:ext uri="{FF2B5EF4-FFF2-40B4-BE49-F238E27FC236}">
                <a16:creationId xmlns:a16="http://schemas.microsoft.com/office/drawing/2014/main" id="{A9997CF2-1DF6-45FE-824D-909678F7A6FB}"/>
              </a:ext>
            </a:extLst>
          </p:cNvPr>
          <p:cNvSpPr/>
          <p:nvPr/>
        </p:nvSpPr>
        <p:spPr>
          <a:xfrm>
            <a:off x="781949" y="459372"/>
            <a:ext cx="1290561" cy="923330"/>
          </a:xfrm>
          <a:prstGeom prst="rect">
            <a:avLst/>
          </a:prstGeom>
        </p:spPr>
        <p:txBody>
          <a:bodyPr wrap="square">
            <a:spAutoFit/>
          </a:bodyPr>
          <a:lstStyle/>
          <a:p>
            <a:r>
              <a:rPr lang="en-US" altLang="zh-CN" sz="5400" b="1" dirty="0">
                <a:solidFill>
                  <a:srgbClr val="FF8A00"/>
                </a:solidFill>
                <a:latin typeface="Bradley Hand ITC" panose="03070402050302030203" pitchFamily="66" charset="0"/>
                <a:ea typeface="叶根友小京楷简体" panose="02010601030101010101" pitchFamily="2" charset="-122"/>
              </a:rPr>
              <a:t>2</a:t>
            </a:r>
            <a:endParaRPr lang="zh-CN" altLang="en-US" sz="5400" dirty="0">
              <a:solidFill>
                <a:srgbClr val="FF8A00"/>
              </a:solidFill>
            </a:endParaRPr>
          </a:p>
        </p:txBody>
      </p:sp>
      <p:sp>
        <p:nvSpPr>
          <p:cNvPr id="88" name="文本框 87">
            <a:extLst>
              <a:ext uri="{FF2B5EF4-FFF2-40B4-BE49-F238E27FC236}">
                <a16:creationId xmlns:a16="http://schemas.microsoft.com/office/drawing/2014/main" id="{B3BB1F5A-DE1D-491A-9CF7-2009124CAA2A}"/>
              </a:ext>
            </a:extLst>
          </p:cNvPr>
          <p:cNvSpPr txBox="1"/>
          <p:nvPr/>
        </p:nvSpPr>
        <p:spPr>
          <a:xfrm>
            <a:off x="1600354" y="718530"/>
            <a:ext cx="2591409" cy="646331"/>
          </a:xfrm>
          <a:prstGeom prst="rect">
            <a:avLst/>
          </a:prstGeom>
          <a:noFill/>
        </p:spPr>
        <p:txBody>
          <a:bodyPr wrap="square" rtlCol="0">
            <a:spAutoFit/>
          </a:bodyPr>
          <a:lstStyle/>
          <a:p>
            <a:r>
              <a:rPr lang="zh-CN" altLang="en-US" sz="3600" b="1" dirty="0">
                <a:solidFill>
                  <a:srgbClr val="0096E0"/>
                </a:solidFill>
                <a:latin typeface="Bradley Hand ITC" panose="03070402050302030203" pitchFamily="66" charset="0"/>
                <a:ea typeface="叶根友小京楷简体" panose="02010601030101010101" pitchFamily="2" charset="-122"/>
              </a:rPr>
              <a:t>项目进展</a:t>
            </a:r>
          </a:p>
        </p:txBody>
      </p:sp>
      <p:sp>
        <p:nvSpPr>
          <p:cNvPr id="89" name="矩形 88">
            <a:extLst>
              <a:ext uri="{FF2B5EF4-FFF2-40B4-BE49-F238E27FC236}">
                <a16:creationId xmlns:a16="http://schemas.microsoft.com/office/drawing/2014/main" id="{0FCDFD5D-4820-4045-8337-09CE6B130AB8}"/>
              </a:ext>
            </a:extLst>
          </p:cNvPr>
          <p:cNvSpPr/>
          <p:nvPr/>
        </p:nvSpPr>
        <p:spPr>
          <a:xfrm>
            <a:off x="1672839" y="153218"/>
            <a:ext cx="1799104" cy="830997"/>
          </a:xfrm>
          <a:prstGeom prst="rect">
            <a:avLst/>
          </a:prstGeom>
        </p:spPr>
        <p:txBody>
          <a:bodyPr wrap="square">
            <a:spAutoFit/>
          </a:bodyPr>
          <a:lstStyle/>
          <a:p>
            <a:r>
              <a:rPr lang="en-US" altLang="zh-CN" sz="4800" b="1" dirty="0">
                <a:solidFill>
                  <a:srgbClr val="FF8A00"/>
                </a:solidFill>
                <a:latin typeface="Bradley Hand ITC" panose="03070402050302030203" pitchFamily="66" charset="0"/>
                <a:ea typeface="叶根友小京楷简体" panose="02010601030101010101" pitchFamily="2" charset="-122"/>
              </a:rPr>
              <a:t>TWO</a:t>
            </a:r>
            <a:endParaRPr lang="zh-CN" altLang="en-US" sz="4800" dirty="0">
              <a:solidFill>
                <a:srgbClr val="FF8A00"/>
              </a:solidFill>
            </a:endParaRPr>
          </a:p>
        </p:txBody>
      </p:sp>
      <p:sp>
        <p:nvSpPr>
          <p:cNvPr id="5" name="文本框 4">
            <a:extLst>
              <a:ext uri="{FF2B5EF4-FFF2-40B4-BE49-F238E27FC236}">
                <a16:creationId xmlns:a16="http://schemas.microsoft.com/office/drawing/2014/main" id="{5CAB3AD4-DD4A-418C-8623-7B765E8A4780}"/>
              </a:ext>
            </a:extLst>
          </p:cNvPr>
          <p:cNvSpPr txBox="1"/>
          <p:nvPr/>
        </p:nvSpPr>
        <p:spPr>
          <a:xfrm>
            <a:off x="2733964" y="1837789"/>
            <a:ext cx="6724072" cy="369332"/>
          </a:xfrm>
          <a:prstGeom prst="rect">
            <a:avLst/>
          </a:prstGeom>
          <a:noFill/>
        </p:spPr>
        <p:txBody>
          <a:bodyPr wrap="square" rtlCol="0">
            <a:spAutoFit/>
          </a:bodyPr>
          <a:lstStyle/>
          <a:p>
            <a:r>
              <a:rPr lang="zh-CN" altLang="en-US" dirty="0">
                <a:latin typeface="KaiTi" panose="02010609060101010101" pitchFamily="49" charset="-122"/>
                <a:ea typeface="KaiTi" panose="02010609060101010101" pitchFamily="49" charset="-122"/>
              </a:rPr>
              <a:t>服务端主要成果时数据库表的设计，对实体类有了大致的把控</a:t>
            </a:r>
          </a:p>
        </p:txBody>
      </p:sp>
      <p:pic>
        <p:nvPicPr>
          <p:cNvPr id="7" name="图片 6">
            <a:extLst>
              <a:ext uri="{FF2B5EF4-FFF2-40B4-BE49-F238E27FC236}">
                <a16:creationId xmlns:a16="http://schemas.microsoft.com/office/drawing/2014/main" id="{563EBED5-D344-4C66-A527-B7E276BA7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187" y="2255139"/>
            <a:ext cx="4709832" cy="4532342"/>
          </a:xfrm>
          <a:prstGeom prst="rect">
            <a:avLst/>
          </a:prstGeom>
        </p:spPr>
      </p:pic>
      <p:pic>
        <p:nvPicPr>
          <p:cNvPr id="10" name="图片 9">
            <a:extLst>
              <a:ext uri="{FF2B5EF4-FFF2-40B4-BE49-F238E27FC236}">
                <a16:creationId xmlns:a16="http://schemas.microsoft.com/office/drawing/2014/main" id="{B6520FDD-FCA1-42F5-8D9D-D740D58CC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2325" y="2255139"/>
            <a:ext cx="4399275" cy="4549729"/>
          </a:xfrm>
          <a:prstGeom prst="rect">
            <a:avLst/>
          </a:prstGeom>
        </p:spPr>
      </p:pic>
      <p:pic>
        <p:nvPicPr>
          <p:cNvPr id="16" name="图片 15">
            <a:extLst>
              <a:ext uri="{FF2B5EF4-FFF2-40B4-BE49-F238E27FC236}">
                <a16:creationId xmlns:a16="http://schemas.microsoft.com/office/drawing/2014/main" id="{C65AC924-44AA-4D8E-AB12-EFDED5EE9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0331" y="809559"/>
            <a:ext cx="4081147" cy="1038632"/>
          </a:xfrm>
          <a:prstGeom prst="rect">
            <a:avLst/>
          </a:prstGeom>
        </p:spPr>
      </p:pic>
    </p:spTree>
    <p:extLst>
      <p:ext uri="{BB962C8B-B14F-4D97-AF65-F5344CB8AC3E}">
        <p14:creationId xmlns:p14="http://schemas.microsoft.com/office/powerpoint/2010/main" val="34074259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arn(inVertical)">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a:extLst>
              <a:ext uri="{FF2B5EF4-FFF2-40B4-BE49-F238E27FC236}">
                <a16:creationId xmlns:a16="http://schemas.microsoft.com/office/drawing/2014/main" id="{D9B0D319-7F91-4CEC-8A3C-6D692F3E187E}"/>
              </a:ext>
            </a:extLst>
          </p:cNvPr>
          <p:cNvGrpSpPr/>
          <p:nvPr/>
        </p:nvGrpSpPr>
        <p:grpSpPr>
          <a:xfrm>
            <a:off x="118284" y="72095"/>
            <a:ext cx="1348930" cy="1682270"/>
            <a:chOff x="7419975" y="746125"/>
            <a:chExt cx="927100" cy="1189038"/>
          </a:xfrm>
          <a:solidFill>
            <a:srgbClr val="0096E0"/>
          </a:solidFill>
        </p:grpSpPr>
        <p:sp>
          <p:nvSpPr>
            <p:cNvPr id="68" name="Freeform 90">
              <a:extLst>
                <a:ext uri="{FF2B5EF4-FFF2-40B4-BE49-F238E27FC236}">
                  <a16:creationId xmlns:a16="http://schemas.microsoft.com/office/drawing/2014/main" id="{ED58AD70-5206-48E6-95F0-F4946C7DAF17}"/>
                </a:ext>
              </a:extLst>
            </p:cNvPr>
            <p:cNvSpPr>
              <a:spLocks/>
            </p:cNvSpPr>
            <p:nvPr/>
          </p:nvSpPr>
          <p:spPr bwMode="auto">
            <a:xfrm>
              <a:off x="7467600" y="1830388"/>
              <a:ext cx="315913" cy="104775"/>
            </a:xfrm>
            <a:custGeom>
              <a:avLst/>
              <a:gdLst>
                <a:gd name="T0" fmla="*/ 99 w 199"/>
                <a:gd name="T1" fmla="*/ 0 h 66"/>
                <a:gd name="T2" fmla="*/ 125 w 199"/>
                <a:gd name="T3" fmla="*/ 2 h 66"/>
                <a:gd name="T4" fmla="*/ 150 w 199"/>
                <a:gd name="T5" fmla="*/ 4 h 66"/>
                <a:gd name="T6" fmla="*/ 170 w 199"/>
                <a:gd name="T7" fmla="*/ 9 h 66"/>
                <a:gd name="T8" fmla="*/ 186 w 199"/>
                <a:gd name="T9" fmla="*/ 16 h 66"/>
                <a:gd name="T10" fmla="*/ 196 w 199"/>
                <a:gd name="T11" fmla="*/ 24 h 66"/>
                <a:gd name="T12" fmla="*/ 199 w 199"/>
                <a:gd name="T13" fmla="*/ 33 h 66"/>
                <a:gd name="T14" fmla="*/ 196 w 199"/>
                <a:gd name="T15" fmla="*/ 42 h 66"/>
                <a:gd name="T16" fmla="*/ 186 w 199"/>
                <a:gd name="T17" fmla="*/ 50 h 66"/>
                <a:gd name="T18" fmla="*/ 170 w 199"/>
                <a:gd name="T19" fmla="*/ 57 h 66"/>
                <a:gd name="T20" fmla="*/ 150 w 199"/>
                <a:gd name="T21" fmla="*/ 62 h 66"/>
                <a:gd name="T22" fmla="*/ 125 w 199"/>
                <a:gd name="T23" fmla="*/ 66 h 66"/>
                <a:gd name="T24" fmla="*/ 99 w 199"/>
                <a:gd name="T25" fmla="*/ 66 h 66"/>
                <a:gd name="T26" fmla="*/ 73 w 199"/>
                <a:gd name="T27" fmla="*/ 66 h 66"/>
                <a:gd name="T28" fmla="*/ 49 w 199"/>
                <a:gd name="T29" fmla="*/ 62 h 66"/>
                <a:gd name="T30" fmla="*/ 28 w 199"/>
                <a:gd name="T31" fmla="*/ 57 h 66"/>
                <a:gd name="T32" fmla="*/ 13 w 199"/>
                <a:gd name="T33" fmla="*/ 50 h 66"/>
                <a:gd name="T34" fmla="*/ 4 w 199"/>
                <a:gd name="T35" fmla="*/ 42 h 66"/>
                <a:gd name="T36" fmla="*/ 0 w 199"/>
                <a:gd name="T37" fmla="*/ 33 h 66"/>
                <a:gd name="T38" fmla="*/ 4 w 199"/>
                <a:gd name="T39" fmla="*/ 24 h 66"/>
                <a:gd name="T40" fmla="*/ 13 w 199"/>
                <a:gd name="T41" fmla="*/ 16 h 66"/>
                <a:gd name="T42" fmla="*/ 28 w 199"/>
                <a:gd name="T43" fmla="*/ 9 h 66"/>
                <a:gd name="T44" fmla="*/ 49 w 199"/>
                <a:gd name="T45" fmla="*/ 4 h 66"/>
                <a:gd name="T46" fmla="*/ 73 w 199"/>
                <a:gd name="T47" fmla="*/ 2 h 66"/>
                <a:gd name="T48" fmla="*/ 99 w 199"/>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66">
                  <a:moveTo>
                    <a:pt x="99" y="0"/>
                  </a:moveTo>
                  <a:lnTo>
                    <a:pt x="125" y="2"/>
                  </a:lnTo>
                  <a:lnTo>
                    <a:pt x="150" y="4"/>
                  </a:lnTo>
                  <a:lnTo>
                    <a:pt x="170" y="9"/>
                  </a:lnTo>
                  <a:lnTo>
                    <a:pt x="186" y="16"/>
                  </a:lnTo>
                  <a:lnTo>
                    <a:pt x="196" y="24"/>
                  </a:lnTo>
                  <a:lnTo>
                    <a:pt x="199" y="33"/>
                  </a:lnTo>
                  <a:lnTo>
                    <a:pt x="196" y="42"/>
                  </a:lnTo>
                  <a:lnTo>
                    <a:pt x="186" y="50"/>
                  </a:lnTo>
                  <a:lnTo>
                    <a:pt x="170" y="57"/>
                  </a:lnTo>
                  <a:lnTo>
                    <a:pt x="150" y="62"/>
                  </a:lnTo>
                  <a:lnTo>
                    <a:pt x="125" y="66"/>
                  </a:lnTo>
                  <a:lnTo>
                    <a:pt x="99" y="66"/>
                  </a:lnTo>
                  <a:lnTo>
                    <a:pt x="73" y="66"/>
                  </a:lnTo>
                  <a:lnTo>
                    <a:pt x="49" y="62"/>
                  </a:lnTo>
                  <a:lnTo>
                    <a:pt x="28" y="57"/>
                  </a:lnTo>
                  <a:lnTo>
                    <a:pt x="13" y="50"/>
                  </a:lnTo>
                  <a:lnTo>
                    <a:pt x="4" y="42"/>
                  </a:lnTo>
                  <a:lnTo>
                    <a:pt x="0" y="33"/>
                  </a:lnTo>
                  <a:lnTo>
                    <a:pt x="4" y="24"/>
                  </a:lnTo>
                  <a:lnTo>
                    <a:pt x="13" y="16"/>
                  </a:lnTo>
                  <a:lnTo>
                    <a:pt x="28" y="9"/>
                  </a:lnTo>
                  <a:lnTo>
                    <a:pt x="49" y="4"/>
                  </a:lnTo>
                  <a:lnTo>
                    <a:pt x="73" y="2"/>
                  </a:lnTo>
                  <a:lnTo>
                    <a:pt x="99"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03">
              <a:extLst>
                <a:ext uri="{FF2B5EF4-FFF2-40B4-BE49-F238E27FC236}">
                  <a16:creationId xmlns:a16="http://schemas.microsoft.com/office/drawing/2014/main" id="{9E87FC8C-2C94-4459-A3F6-0D10E9DBE580}"/>
                </a:ext>
              </a:extLst>
            </p:cNvPr>
            <p:cNvSpPr>
              <a:spLocks/>
            </p:cNvSpPr>
            <p:nvPr/>
          </p:nvSpPr>
          <p:spPr bwMode="auto">
            <a:xfrm>
              <a:off x="7683500" y="1095375"/>
              <a:ext cx="26988" cy="26988"/>
            </a:xfrm>
            <a:custGeom>
              <a:avLst/>
              <a:gdLst>
                <a:gd name="T0" fmla="*/ 9 w 17"/>
                <a:gd name="T1" fmla="*/ 0 h 17"/>
                <a:gd name="T2" fmla="*/ 12 w 17"/>
                <a:gd name="T3" fmla="*/ 1 h 17"/>
                <a:gd name="T4" fmla="*/ 14 w 17"/>
                <a:gd name="T5" fmla="*/ 3 h 17"/>
                <a:gd name="T6" fmla="*/ 17 w 17"/>
                <a:gd name="T7" fmla="*/ 5 h 17"/>
                <a:gd name="T8" fmla="*/ 17 w 17"/>
                <a:gd name="T9" fmla="*/ 9 h 17"/>
                <a:gd name="T10" fmla="*/ 17 w 17"/>
                <a:gd name="T11" fmla="*/ 12 h 17"/>
                <a:gd name="T12" fmla="*/ 14 w 17"/>
                <a:gd name="T13" fmla="*/ 16 h 17"/>
                <a:gd name="T14" fmla="*/ 12 w 17"/>
                <a:gd name="T15" fmla="*/ 17 h 17"/>
                <a:gd name="T16" fmla="*/ 9 w 17"/>
                <a:gd name="T17" fmla="*/ 17 h 17"/>
                <a:gd name="T18" fmla="*/ 5 w 17"/>
                <a:gd name="T19" fmla="*/ 17 h 17"/>
                <a:gd name="T20" fmla="*/ 3 w 17"/>
                <a:gd name="T21" fmla="*/ 16 h 17"/>
                <a:gd name="T22" fmla="*/ 1 w 17"/>
                <a:gd name="T23" fmla="*/ 12 h 17"/>
                <a:gd name="T24" fmla="*/ 0 w 17"/>
                <a:gd name="T25" fmla="*/ 9 h 17"/>
                <a:gd name="T26" fmla="*/ 1 w 17"/>
                <a:gd name="T27" fmla="*/ 5 h 17"/>
                <a:gd name="T28" fmla="*/ 3 w 17"/>
                <a:gd name="T29" fmla="*/ 3 h 17"/>
                <a:gd name="T30" fmla="*/ 5 w 17"/>
                <a:gd name="T31" fmla="*/ 1 h 17"/>
                <a:gd name="T32" fmla="*/ 9 w 17"/>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9" y="0"/>
                  </a:moveTo>
                  <a:lnTo>
                    <a:pt x="12" y="1"/>
                  </a:lnTo>
                  <a:lnTo>
                    <a:pt x="14" y="3"/>
                  </a:lnTo>
                  <a:lnTo>
                    <a:pt x="17" y="5"/>
                  </a:lnTo>
                  <a:lnTo>
                    <a:pt x="17" y="9"/>
                  </a:lnTo>
                  <a:lnTo>
                    <a:pt x="17" y="12"/>
                  </a:lnTo>
                  <a:lnTo>
                    <a:pt x="14" y="16"/>
                  </a:lnTo>
                  <a:lnTo>
                    <a:pt x="12" y="17"/>
                  </a:lnTo>
                  <a:lnTo>
                    <a:pt x="9" y="17"/>
                  </a:lnTo>
                  <a:lnTo>
                    <a:pt x="5" y="17"/>
                  </a:lnTo>
                  <a:lnTo>
                    <a:pt x="3" y="16"/>
                  </a:lnTo>
                  <a:lnTo>
                    <a:pt x="1" y="12"/>
                  </a:lnTo>
                  <a:lnTo>
                    <a:pt x="0" y="9"/>
                  </a:lnTo>
                  <a:lnTo>
                    <a:pt x="1" y="5"/>
                  </a:lnTo>
                  <a:lnTo>
                    <a:pt x="3" y="3"/>
                  </a:lnTo>
                  <a:lnTo>
                    <a:pt x="5"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04">
              <a:extLst>
                <a:ext uri="{FF2B5EF4-FFF2-40B4-BE49-F238E27FC236}">
                  <a16:creationId xmlns:a16="http://schemas.microsoft.com/office/drawing/2014/main" id="{69634F74-6540-43A4-85D9-2C3F93F470FD}"/>
                </a:ext>
              </a:extLst>
            </p:cNvPr>
            <p:cNvSpPr>
              <a:spLocks/>
            </p:cNvSpPr>
            <p:nvPr/>
          </p:nvSpPr>
          <p:spPr bwMode="auto">
            <a:xfrm>
              <a:off x="7804150" y="1095375"/>
              <a:ext cx="26988" cy="26988"/>
            </a:xfrm>
            <a:custGeom>
              <a:avLst/>
              <a:gdLst>
                <a:gd name="T0" fmla="*/ 9 w 17"/>
                <a:gd name="T1" fmla="*/ 0 h 17"/>
                <a:gd name="T2" fmla="*/ 12 w 17"/>
                <a:gd name="T3" fmla="*/ 0 h 17"/>
                <a:gd name="T4" fmla="*/ 14 w 17"/>
                <a:gd name="T5" fmla="*/ 3 h 17"/>
                <a:gd name="T6" fmla="*/ 17 w 17"/>
                <a:gd name="T7" fmla="*/ 5 h 17"/>
                <a:gd name="T8" fmla="*/ 17 w 17"/>
                <a:gd name="T9" fmla="*/ 8 h 17"/>
                <a:gd name="T10" fmla="*/ 17 w 17"/>
                <a:gd name="T11" fmla="*/ 12 h 17"/>
                <a:gd name="T12" fmla="*/ 14 w 17"/>
                <a:gd name="T13" fmla="*/ 14 h 17"/>
                <a:gd name="T14" fmla="*/ 12 w 17"/>
                <a:gd name="T15" fmla="*/ 16 h 17"/>
                <a:gd name="T16" fmla="*/ 9 w 17"/>
                <a:gd name="T17" fmla="*/ 17 h 17"/>
                <a:gd name="T18" fmla="*/ 5 w 17"/>
                <a:gd name="T19" fmla="*/ 16 h 17"/>
                <a:gd name="T20" fmla="*/ 2 w 17"/>
                <a:gd name="T21" fmla="*/ 14 h 17"/>
                <a:gd name="T22" fmla="*/ 1 w 17"/>
                <a:gd name="T23" fmla="*/ 12 h 17"/>
                <a:gd name="T24" fmla="*/ 0 w 17"/>
                <a:gd name="T25" fmla="*/ 8 h 17"/>
                <a:gd name="T26" fmla="*/ 1 w 17"/>
                <a:gd name="T27" fmla="*/ 5 h 17"/>
                <a:gd name="T28" fmla="*/ 2 w 17"/>
                <a:gd name="T29" fmla="*/ 3 h 17"/>
                <a:gd name="T30" fmla="*/ 5 w 17"/>
                <a:gd name="T31" fmla="*/ 0 h 17"/>
                <a:gd name="T32" fmla="*/ 9 w 17"/>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9" y="0"/>
                  </a:moveTo>
                  <a:lnTo>
                    <a:pt x="12" y="0"/>
                  </a:lnTo>
                  <a:lnTo>
                    <a:pt x="14" y="3"/>
                  </a:lnTo>
                  <a:lnTo>
                    <a:pt x="17" y="5"/>
                  </a:lnTo>
                  <a:lnTo>
                    <a:pt x="17" y="8"/>
                  </a:lnTo>
                  <a:lnTo>
                    <a:pt x="17" y="12"/>
                  </a:lnTo>
                  <a:lnTo>
                    <a:pt x="14" y="14"/>
                  </a:lnTo>
                  <a:lnTo>
                    <a:pt x="12" y="16"/>
                  </a:lnTo>
                  <a:lnTo>
                    <a:pt x="9" y="17"/>
                  </a:lnTo>
                  <a:lnTo>
                    <a:pt x="5" y="16"/>
                  </a:lnTo>
                  <a:lnTo>
                    <a:pt x="2" y="14"/>
                  </a:lnTo>
                  <a:lnTo>
                    <a:pt x="1" y="12"/>
                  </a:lnTo>
                  <a:lnTo>
                    <a:pt x="0" y="8"/>
                  </a:lnTo>
                  <a:lnTo>
                    <a:pt x="1" y="5"/>
                  </a:lnTo>
                  <a:lnTo>
                    <a:pt x="2" y="3"/>
                  </a:lnTo>
                  <a:lnTo>
                    <a:pt x="5" y="0"/>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126">
              <a:extLst>
                <a:ext uri="{FF2B5EF4-FFF2-40B4-BE49-F238E27FC236}">
                  <a16:creationId xmlns:a16="http://schemas.microsoft.com/office/drawing/2014/main" id="{9EA67533-F27C-478A-B2D5-0B235E5F0207}"/>
                </a:ext>
              </a:extLst>
            </p:cNvPr>
            <p:cNvSpPr>
              <a:spLocks noEditPoints="1"/>
            </p:cNvSpPr>
            <p:nvPr/>
          </p:nvSpPr>
          <p:spPr bwMode="auto">
            <a:xfrm>
              <a:off x="7589838" y="1014413"/>
              <a:ext cx="304800" cy="284163"/>
            </a:xfrm>
            <a:custGeom>
              <a:avLst/>
              <a:gdLst>
                <a:gd name="T0" fmla="*/ 106 w 192"/>
                <a:gd name="T1" fmla="*/ 16 h 179"/>
                <a:gd name="T2" fmla="*/ 106 w 192"/>
                <a:gd name="T3" fmla="*/ 16 h 179"/>
                <a:gd name="T4" fmla="*/ 82 w 192"/>
                <a:gd name="T5" fmla="*/ 12 h 179"/>
                <a:gd name="T6" fmla="*/ 50 w 192"/>
                <a:gd name="T7" fmla="*/ 26 h 179"/>
                <a:gd name="T8" fmla="*/ 31 w 192"/>
                <a:gd name="T9" fmla="*/ 42 h 179"/>
                <a:gd name="T10" fmla="*/ 26 w 192"/>
                <a:gd name="T11" fmla="*/ 48 h 179"/>
                <a:gd name="T12" fmla="*/ 16 w 192"/>
                <a:gd name="T13" fmla="*/ 68 h 179"/>
                <a:gd name="T14" fmla="*/ 9 w 192"/>
                <a:gd name="T15" fmla="*/ 98 h 179"/>
                <a:gd name="T16" fmla="*/ 16 w 192"/>
                <a:gd name="T17" fmla="*/ 123 h 179"/>
                <a:gd name="T18" fmla="*/ 24 w 192"/>
                <a:gd name="T19" fmla="*/ 133 h 179"/>
                <a:gd name="T20" fmla="*/ 24 w 192"/>
                <a:gd name="T21" fmla="*/ 135 h 179"/>
                <a:gd name="T22" fmla="*/ 25 w 192"/>
                <a:gd name="T23" fmla="*/ 136 h 179"/>
                <a:gd name="T24" fmla="*/ 54 w 192"/>
                <a:gd name="T25" fmla="*/ 162 h 179"/>
                <a:gd name="T26" fmla="*/ 84 w 192"/>
                <a:gd name="T27" fmla="*/ 170 h 179"/>
                <a:gd name="T28" fmla="*/ 120 w 192"/>
                <a:gd name="T29" fmla="*/ 162 h 179"/>
                <a:gd name="T30" fmla="*/ 145 w 192"/>
                <a:gd name="T31" fmla="*/ 150 h 179"/>
                <a:gd name="T32" fmla="*/ 151 w 192"/>
                <a:gd name="T33" fmla="*/ 146 h 179"/>
                <a:gd name="T34" fmla="*/ 166 w 192"/>
                <a:gd name="T35" fmla="*/ 132 h 179"/>
                <a:gd name="T36" fmla="*/ 181 w 192"/>
                <a:gd name="T37" fmla="*/ 103 h 179"/>
                <a:gd name="T38" fmla="*/ 181 w 192"/>
                <a:gd name="T39" fmla="*/ 73 h 179"/>
                <a:gd name="T40" fmla="*/ 168 w 192"/>
                <a:gd name="T41" fmla="*/ 47 h 179"/>
                <a:gd name="T42" fmla="*/ 160 w 192"/>
                <a:gd name="T43" fmla="*/ 35 h 179"/>
                <a:gd name="T44" fmla="*/ 157 w 192"/>
                <a:gd name="T45" fmla="*/ 34 h 179"/>
                <a:gd name="T46" fmla="*/ 157 w 192"/>
                <a:gd name="T47" fmla="*/ 34 h 179"/>
                <a:gd name="T48" fmla="*/ 130 w 192"/>
                <a:gd name="T49" fmla="*/ 16 h 179"/>
                <a:gd name="T50" fmla="*/ 113 w 192"/>
                <a:gd name="T51" fmla="*/ 14 h 179"/>
                <a:gd name="T52" fmla="*/ 107 w 192"/>
                <a:gd name="T53" fmla="*/ 16 h 179"/>
                <a:gd name="T54" fmla="*/ 105 w 192"/>
                <a:gd name="T55" fmla="*/ 10 h 179"/>
                <a:gd name="T56" fmla="*/ 103 w 192"/>
                <a:gd name="T57" fmla="*/ 0 h 179"/>
                <a:gd name="T58" fmla="*/ 120 w 192"/>
                <a:gd name="T59" fmla="*/ 1 h 179"/>
                <a:gd name="T60" fmla="*/ 135 w 192"/>
                <a:gd name="T61" fmla="*/ 6 h 179"/>
                <a:gd name="T62" fmla="*/ 165 w 192"/>
                <a:gd name="T63" fmla="*/ 27 h 179"/>
                <a:gd name="T64" fmla="*/ 175 w 192"/>
                <a:gd name="T65" fmla="*/ 40 h 179"/>
                <a:gd name="T66" fmla="*/ 190 w 192"/>
                <a:gd name="T67" fmla="*/ 71 h 179"/>
                <a:gd name="T68" fmla="*/ 190 w 192"/>
                <a:gd name="T69" fmla="*/ 105 h 179"/>
                <a:gd name="T70" fmla="*/ 174 w 192"/>
                <a:gd name="T71" fmla="*/ 137 h 179"/>
                <a:gd name="T72" fmla="*/ 154 w 192"/>
                <a:gd name="T73" fmla="*/ 156 h 179"/>
                <a:gd name="T74" fmla="*/ 135 w 192"/>
                <a:gd name="T75" fmla="*/ 167 h 179"/>
                <a:gd name="T76" fmla="*/ 103 w 192"/>
                <a:gd name="T77" fmla="*/ 178 h 179"/>
                <a:gd name="T78" fmla="*/ 84 w 192"/>
                <a:gd name="T79" fmla="*/ 179 h 179"/>
                <a:gd name="T80" fmla="*/ 48 w 192"/>
                <a:gd name="T81" fmla="*/ 171 h 179"/>
                <a:gd name="T82" fmla="*/ 17 w 192"/>
                <a:gd name="T83" fmla="*/ 141 h 179"/>
                <a:gd name="T84" fmla="*/ 7 w 192"/>
                <a:gd name="T85" fmla="*/ 128 h 179"/>
                <a:gd name="T86" fmla="*/ 0 w 192"/>
                <a:gd name="T87" fmla="*/ 98 h 179"/>
                <a:gd name="T88" fmla="*/ 7 w 192"/>
                <a:gd name="T89" fmla="*/ 64 h 179"/>
                <a:gd name="T90" fmla="*/ 20 w 192"/>
                <a:gd name="T91" fmla="*/ 40 h 179"/>
                <a:gd name="T92" fmla="*/ 33 w 192"/>
                <a:gd name="T93" fmla="*/ 26 h 179"/>
                <a:gd name="T94" fmla="*/ 62 w 192"/>
                <a:gd name="T95" fmla="*/ 9 h 179"/>
                <a:gd name="T96" fmla="*/ 103 w 192"/>
                <a:gd name="T9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179">
                  <a:moveTo>
                    <a:pt x="106" y="16"/>
                  </a:moveTo>
                  <a:lnTo>
                    <a:pt x="106" y="16"/>
                  </a:lnTo>
                  <a:lnTo>
                    <a:pt x="106" y="16"/>
                  </a:lnTo>
                  <a:lnTo>
                    <a:pt x="106" y="16"/>
                  </a:lnTo>
                  <a:close/>
                  <a:moveTo>
                    <a:pt x="103" y="10"/>
                  </a:moveTo>
                  <a:lnTo>
                    <a:pt x="82" y="12"/>
                  </a:lnTo>
                  <a:lnTo>
                    <a:pt x="64" y="18"/>
                  </a:lnTo>
                  <a:lnTo>
                    <a:pt x="50" y="26"/>
                  </a:lnTo>
                  <a:lnTo>
                    <a:pt x="39" y="34"/>
                  </a:lnTo>
                  <a:lnTo>
                    <a:pt x="31" y="42"/>
                  </a:lnTo>
                  <a:lnTo>
                    <a:pt x="26" y="47"/>
                  </a:lnTo>
                  <a:lnTo>
                    <a:pt x="26" y="48"/>
                  </a:lnTo>
                  <a:lnTo>
                    <a:pt x="26" y="48"/>
                  </a:lnTo>
                  <a:lnTo>
                    <a:pt x="16" y="68"/>
                  </a:lnTo>
                  <a:lnTo>
                    <a:pt x="10" y="84"/>
                  </a:lnTo>
                  <a:lnTo>
                    <a:pt x="9" y="98"/>
                  </a:lnTo>
                  <a:lnTo>
                    <a:pt x="12" y="112"/>
                  </a:lnTo>
                  <a:lnTo>
                    <a:pt x="16" y="123"/>
                  </a:lnTo>
                  <a:lnTo>
                    <a:pt x="20" y="131"/>
                  </a:lnTo>
                  <a:lnTo>
                    <a:pt x="24" y="133"/>
                  </a:lnTo>
                  <a:lnTo>
                    <a:pt x="24" y="135"/>
                  </a:lnTo>
                  <a:lnTo>
                    <a:pt x="24" y="135"/>
                  </a:lnTo>
                  <a:lnTo>
                    <a:pt x="25" y="135"/>
                  </a:lnTo>
                  <a:lnTo>
                    <a:pt x="25" y="136"/>
                  </a:lnTo>
                  <a:lnTo>
                    <a:pt x="38" y="152"/>
                  </a:lnTo>
                  <a:lnTo>
                    <a:pt x="54" y="162"/>
                  </a:lnTo>
                  <a:lnTo>
                    <a:pt x="68" y="167"/>
                  </a:lnTo>
                  <a:lnTo>
                    <a:pt x="84" y="170"/>
                  </a:lnTo>
                  <a:lnTo>
                    <a:pt x="103" y="167"/>
                  </a:lnTo>
                  <a:lnTo>
                    <a:pt x="120" y="162"/>
                  </a:lnTo>
                  <a:lnTo>
                    <a:pt x="135" y="156"/>
                  </a:lnTo>
                  <a:lnTo>
                    <a:pt x="145" y="150"/>
                  </a:lnTo>
                  <a:lnTo>
                    <a:pt x="149" y="148"/>
                  </a:lnTo>
                  <a:lnTo>
                    <a:pt x="151" y="146"/>
                  </a:lnTo>
                  <a:lnTo>
                    <a:pt x="151" y="146"/>
                  </a:lnTo>
                  <a:lnTo>
                    <a:pt x="166" y="132"/>
                  </a:lnTo>
                  <a:lnTo>
                    <a:pt x="175" y="116"/>
                  </a:lnTo>
                  <a:lnTo>
                    <a:pt x="181" y="103"/>
                  </a:lnTo>
                  <a:lnTo>
                    <a:pt x="182" y="90"/>
                  </a:lnTo>
                  <a:lnTo>
                    <a:pt x="181" y="73"/>
                  </a:lnTo>
                  <a:lnTo>
                    <a:pt x="174" y="59"/>
                  </a:lnTo>
                  <a:lnTo>
                    <a:pt x="168" y="47"/>
                  </a:lnTo>
                  <a:lnTo>
                    <a:pt x="161" y="38"/>
                  </a:lnTo>
                  <a:lnTo>
                    <a:pt x="160" y="35"/>
                  </a:lnTo>
                  <a:lnTo>
                    <a:pt x="158" y="34"/>
                  </a:lnTo>
                  <a:lnTo>
                    <a:pt x="157" y="34"/>
                  </a:lnTo>
                  <a:lnTo>
                    <a:pt x="157" y="34"/>
                  </a:lnTo>
                  <a:lnTo>
                    <a:pt x="157" y="34"/>
                  </a:lnTo>
                  <a:lnTo>
                    <a:pt x="144" y="22"/>
                  </a:lnTo>
                  <a:lnTo>
                    <a:pt x="130" y="16"/>
                  </a:lnTo>
                  <a:lnTo>
                    <a:pt x="118" y="14"/>
                  </a:lnTo>
                  <a:lnTo>
                    <a:pt x="113" y="14"/>
                  </a:lnTo>
                  <a:lnTo>
                    <a:pt x="109" y="16"/>
                  </a:lnTo>
                  <a:lnTo>
                    <a:pt x="107" y="16"/>
                  </a:lnTo>
                  <a:lnTo>
                    <a:pt x="106" y="16"/>
                  </a:lnTo>
                  <a:lnTo>
                    <a:pt x="105" y="10"/>
                  </a:lnTo>
                  <a:lnTo>
                    <a:pt x="103" y="10"/>
                  </a:lnTo>
                  <a:close/>
                  <a:moveTo>
                    <a:pt x="103" y="0"/>
                  </a:moveTo>
                  <a:lnTo>
                    <a:pt x="113" y="0"/>
                  </a:lnTo>
                  <a:lnTo>
                    <a:pt x="120" y="1"/>
                  </a:lnTo>
                  <a:lnTo>
                    <a:pt x="120" y="5"/>
                  </a:lnTo>
                  <a:lnTo>
                    <a:pt x="135" y="6"/>
                  </a:lnTo>
                  <a:lnTo>
                    <a:pt x="149" y="14"/>
                  </a:lnTo>
                  <a:lnTo>
                    <a:pt x="165" y="27"/>
                  </a:lnTo>
                  <a:lnTo>
                    <a:pt x="169" y="31"/>
                  </a:lnTo>
                  <a:lnTo>
                    <a:pt x="175" y="40"/>
                  </a:lnTo>
                  <a:lnTo>
                    <a:pt x="183" y="54"/>
                  </a:lnTo>
                  <a:lnTo>
                    <a:pt x="190" y="71"/>
                  </a:lnTo>
                  <a:lnTo>
                    <a:pt x="192" y="90"/>
                  </a:lnTo>
                  <a:lnTo>
                    <a:pt x="190" y="105"/>
                  </a:lnTo>
                  <a:lnTo>
                    <a:pt x="185" y="122"/>
                  </a:lnTo>
                  <a:lnTo>
                    <a:pt x="174" y="137"/>
                  </a:lnTo>
                  <a:lnTo>
                    <a:pt x="157" y="154"/>
                  </a:lnTo>
                  <a:lnTo>
                    <a:pt x="154" y="156"/>
                  </a:lnTo>
                  <a:lnTo>
                    <a:pt x="147" y="161"/>
                  </a:lnTo>
                  <a:lnTo>
                    <a:pt x="135" y="167"/>
                  </a:lnTo>
                  <a:lnTo>
                    <a:pt x="120" y="173"/>
                  </a:lnTo>
                  <a:lnTo>
                    <a:pt x="103" y="178"/>
                  </a:lnTo>
                  <a:lnTo>
                    <a:pt x="84" y="179"/>
                  </a:lnTo>
                  <a:lnTo>
                    <a:pt x="84" y="179"/>
                  </a:lnTo>
                  <a:lnTo>
                    <a:pt x="65" y="178"/>
                  </a:lnTo>
                  <a:lnTo>
                    <a:pt x="48" y="171"/>
                  </a:lnTo>
                  <a:lnTo>
                    <a:pt x="31" y="160"/>
                  </a:lnTo>
                  <a:lnTo>
                    <a:pt x="17" y="141"/>
                  </a:lnTo>
                  <a:lnTo>
                    <a:pt x="13" y="137"/>
                  </a:lnTo>
                  <a:lnTo>
                    <a:pt x="7" y="128"/>
                  </a:lnTo>
                  <a:lnTo>
                    <a:pt x="1" y="115"/>
                  </a:lnTo>
                  <a:lnTo>
                    <a:pt x="0" y="98"/>
                  </a:lnTo>
                  <a:lnTo>
                    <a:pt x="1" y="82"/>
                  </a:lnTo>
                  <a:lnTo>
                    <a:pt x="7" y="64"/>
                  </a:lnTo>
                  <a:lnTo>
                    <a:pt x="17" y="43"/>
                  </a:lnTo>
                  <a:lnTo>
                    <a:pt x="20" y="40"/>
                  </a:lnTo>
                  <a:lnTo>
                    <a:pt x="25" y="35"/>
                  </a:lnTo>
                  <a:lnTo>
                    <a:pt x="33" y="26"/>
                  </a:lnTo>
                  <a:lnTo>
                    <a:pt x="46" y="17"/>
                  </a:lnTo>
                  <a:lnTo>
                    <a:pt x="62" y="9"/>
                  </a:lnTo>
                  <a:lnTo>
                    <a:pt x="81" y="2"/>
                  </a:lnTo>
                  <a:lnTo>
                    <a:pt x="10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127">
              <a:extLst>
                <a:ext uri="{FF2B5EF4-FFF2-40B4-BE49-F238E27FC236}">
                  <a16:creationId xmlns:a16="http://schemas.microsoft.com/office/drawing/2014/main" id="{AAE0D9BD-5DAB-48E7-84CE-79C5233AA08D}"/>
                </a:ext>
              </a:extLst>
            </p:cNvPr>
            <p:cNvSpPr>
              <a:spLocks noEditPoints="1"/>
            </p:cNvSpPr>
            <p:nvPr/>
          </p:nvSpPr>
          <p:spPr bwMode="auto">
            <a:xfrm>
              <a:off x="7602538" y="1028700"/>
              <a:ext cx="112713" cy="101600"/>
            </a:xfrm>
            <a:custGeom>
              <a:avLst/>
              <a:gdLst>
                <a:gd name="T0" fmla="*/ 2 w 71"/>
                <a:gd name="T1" fmla="*/ 64 h 64"/>
                <a:gd name="T2" fmla="*/ 2 w 71"/>
                <a:gd name="T3" fmla="*/ 64 h 64"/>
                <a:gd name="T4" fmla="*/ 2 w 71"/>
                <a:gd name="T5" fmla="*/ 64 h 64"/>
                <a:gd name="T6" fmla="*/ 2 w 71"/>
                <a:gd name="T7" fmla="*/ 64 h 64"/>
                <a:gd name="T8" fmla="*/ 61 w 71"/>
                <a:gd name="T9" fmla="*/ 0 h 64"/>
                <a:gd name="T10" fmla="*/ 71 w 71"/>
                <a:gd name="T11" fmla="*/ 3 h 64"/>
                <a:gd name="T12" fmla="*/ 67 w 71"/>
                <a:gd name="T13" fmla="*/ 17 h 64"/>
                <a:gd name="T14" fmla="*/ 61 w 71"/>
                <a:gd name="T15" fmla="*/ 27 h 64"/>
                <a:gd name="T16" fmla="*/ 59 w 71"/>
                <a:gd name="T17" fmla="*/ 35 h 64"/>
                <a:gd name="T18" fmla="*/ 56 w 71"/>
                <a:gd name="T19" fmla="*/ 39 h 64"/>
                <a:gd name="T20" fmla="*/ 54 w 71"/>
                <a:gd name="T21" fmla="*/ 42 h 64"/>
                <a:gd name="T22" fmla="*/ 51 w 71"/>
                <a:gd name="T23" fmla="*/ 43 h 64"/>
                <a:gd name="T24" fmla="*/ 48 w 71"/>
                <a:gd name="T25" fmla="*/ 45 h 64"/>
                <a:gd name="T26" fmla="*/ 46 w 71"/>
                <a:gd name="T27" fmla="*/ 45 h 64"/>
                <a:gd name="T28" fmla="*/ 43 w 71"/>
                <a:gd name="T29" fmla="*/ 43 h 64"/>
                <a:gd name="T30" fmla="*/ 42 w 71"/>
                <a:gd name="T31" fmla="*/ 42 h 64"/>
                <a:gd name="T32" fmla="*/ 42 w 71"/>
                <a:gd name="T33" fmla="*/ 41 h 64"/>
                <a:gd name="T34" fmla="*/ 40 w 71"/>
                <a:gd name="T35" fmla="*/ 39 h 64"/>
                <a:gd name="T36" fmla="*/ 40 w 71"/>
                <a:gd name="T37" fmla="*/ 38 h 64"/>
                <a:gd name="T38" fmla="*/ 40 w 71"/>
                <a:gd name="T39" fmla="*/ 38 h 64"/>
                <a:gd name="T40" fmla="*/ 40 w 71"/>
                <a:gd name="T41" fmla="*/ 33 h 64"/>
                <a:gd name="T42" fmla="*/ 40 w 71"/>
                <a:gd name="T43" fmla="*/ 33 h 64"/>
                <a:gd name="T44" fmla="*/ 38 w 71"/>
                <a:gd name="T45" fmla="*/ 35 h 64"/>
                <a:gd name="T46" fmla="*/ 36 w 71"/>
                <a:gd name="T47" fmla="*/ 38 h 64"/>
                <a:gd name="T48" fmla="*/ 36 w 71"/>
                <a:gd name="T49" fmla="*/ 39 h 64"/>
                <a:gd name="T50" fmla="*/ 26 w 71"/>
                <a:gd name="T51" fmla="*/ 51 h 64"/>
                <a:gd name="T52" fmla="*/ 16 w 71"/>
                <a:gd name="T53" fmla="*/ 59 h 64"/>
                <a:gd name="T54" fmla="*/ 6 w 71"/>
                <a:gd name="T55" fmla="*/ 63 h 64"/>
                <a:gd name="T56" fmla="*/ 2 w 71"/>
                <a:gd name="T57" fmla="*/ 64 h 64"/>
                <a:gd name="T58" fmla="*/ 0 w 71"/>
                <a:gd name="T59" fmla="*/ 55 h 64"/>
                <a:gd name="T60" fmla="*/ 1 w 71"/>
                <a:gd name="T61" fmla="*/ 55 h 64"/>
                <a:gd name="T62" fmla="*/ 2 w 71"/>
                <a:gd name="T63" fmla="*/ 54 h 64"/>
                <a:gd name="T64" fmla="*/ 6 w 71"/>
                <a:gd name="T65" fmla="*/ 52 h 64"/>
                <a:gd name="T66" fmla="*/ 10 w 71"/>
                <a:gd name="T67" fmla="*/ 51 h 64"/>
                <a:gd name="T68" fmla="*/ 16 w 71"/>
                <a:gd name="T69" fmla="*/ 48 h 64"/>
                <a:gd name="T70" fmla="*/ 19 w 71"/>
                <a:gd name="T71" fmla="*/ 45 h 64"/>
                <a:gd name="T72" fmla="*/ 23 w 71"/>
                <a:gd name="T73" fmla="*/ 39 h 64"/>
                <a:gd name="T74" fmla="*/ 27 w 71"/>
                <a:gd name="T75" fmla="*/ 34 h 64"/>
                <a:gd name="T76" fmla="*/ 27 w 71"/>
                <a:gd name="T77" fmla="*/ 34 h 64"/>
                <a:gd name="T78" fmla="*/ 27 w 71"/>
                <a:gd name="T79" fmla="*/ 34 h 64"/>
                <a:gd name="T80" fmla="*/ 27 w 71"/>
                <a:gd name="T81" fmla="*/ 33 h 64"/>
                <a:gd name="T82" fmla="*/ 29 w 71"/>
                <a:gd name="T83" fmla="*/ 31 h 64"/>
                <a:gd name="T84" fmla="*/ 30 w 71"/>
                <a:gd name="T85" fmla="*/ 29 h 64"/>
                <a:gd name="T86" fmla="*/ 33 w 71"/>
                <a:gd name="T87" fmla="*/ 27 h 64"/>
                <a:gd name="T88" fmla="*/ 34 w 71"/>
                <a:gd name="T89" fmla="*/ 25 h 64"/>
                <a:gd name="T90" fmla="*/ 36 w 71"/>
                <a:gd name="T91" fmla="*/ 22 h 64"/>
                <a:gd name="T92" fmla="*/ 39 w 71"/>
                <a:gd name="T93" fmla="*/ 21 h 64"/>
                <a:gd name="T94" fmla="*/ 40 w 71"/>
                <a:gd name="T95" fmla="*/ 20 h 64"/>
                <a:gd name="T96" fmla="*/ 43 w 71"/>
                <a:gd name="T97" fmla="*/ 20 h 64"/>
                <a:gd name="T98" fmla="*/ 46 w 71"/>
                <a:gd name="T99" fmla="*/ 20 h 64"/>
                <a:gd name="T100" fmla="*/ 48 w 71"/>
                <a:gd name="T101" fmla="*/ 21 h 64"/>
                <a:gd name="T102" fmla="*/ 50 w 71"/>
                <a:gd name="T103" fmla="*/ 22 h 64"/>
                <a:gd name="T104" fmla="*/ 50 w 71"/>
                <a:gd name="T105" fmla="*/ 26 h 64"/>
                <a:gd name="T106" fmla="*/ 51 w 71"/>
                <a:gd name="T107" fmla="*/ 29 h 64"/>
                <a:gd name="T108" fmla="*/ 51 w 71"/>
                <a:gd name="T109" fmla="*/ 29 h 64"/>
                <a:gd name="T110" fmla="*/ 55 w 71"/>
                <a:gd name="T111" fmla="*/ 18 h 64"/>
                <a:gd name="T112" fmla="*/ 61 w 71"/>
                <a:gd name="T11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64">
                  <a:moveTo>
                    <a:pt x="2" y="64"/>
                  </a:moveTo>
                  <a:lnTo>
                    <a:pt x="2" y="64"/>
                  </a:lnTo>
                  <a:lnTo>
                    <a:pt x="2" y="64"/>
                  </a:lnTo>
                  <a:lnTo>
                    <a:pt x="2" y="64"/>
                  </a:lnTo>
                  <a:close/>
                  <a:moveTo>
                    <a:pt x="61" y="0"/>
                  </a:moveTo>
                  <a:lnTo>
                    <a:pt x="71" y="3"/>
                  </a:lnTo>
                  <a:lnTo>
                    <a:pt x="67" y="17"/>
                  </a:lnTo>
                  <a:lnTo>
                    <a:pt x="61" y="27"/>
                  </a:lnTo>
                  <a:lnTo>
                    <a:pt x="59" y="35"/>
                  </a:lnTo>
                  <a:lnTo>
                    <a:pt x="56" y="39"/>
                  </a:lnTo>
                  <a:lnTo>
                    <a:pt x="54" y="42"/>
                  </a:lnTo>
                  <a:lnTo>
                    <a:pt x="51" y="43"/>
                  </a:lnTo>
                  <a:lnTo>
                    <a:pt x="48" y="45"/>
                  </a:lnTo>
                  <a:lnTo>
                    <a:pt x="46" y="45"/>
                  </a:lnTo>
                  <a:lnTo>
                    <a:pt x="43" y="43"/>
                  </a:lnTo>
                  <a:lnTo>
                    <a:pt x="42" y="42"/>
                  </a:lnTo>
                  <a:lnTo>
                    <a:pt x="42" y="41"/>
                  </a:lnTo>
                  <a:lnTo>
                    <a:pt x="40" y="39"/>
                  </a:lnTo>
                  <a:lnTo>
                    <a:pt x="40" y="38"/>
                  </a:lnTo>
                  <a:lnTo>
                    <a:pt x="40" y="38"/>
                  </a:lnTo>
                  <a:lnTo>
                    <a:pt x="40" y="33"/>
                  </a:lnTo>
                  <a:lnTo>
                    <a:pt x="40" y="33"/>
                  </a:lnTo>
                  <a:lnTo>
                    <a:pt x="38" y="35"/>
                  </a:lnTo>
                  <a:lnTo>
                    <a:pt x="36" y="38"/>
                  </a:lnTo>
                  <a:lnTo>
                    <a:pt x="36" y="39"/>
                  </a:lnTo>
                  <a:lnTo>
                    <a:pt x="26" y="51"/>
                  </a:lnTo>
                  <a:lnTo>
                    <a:pt x="16" y="59"/>
                  </a:lnTo>
                  <a:lnTo>
                    <a:pt x="6" y="63"/>
                  </a:lnTo>
                  <a:lnTo>
                    <a:pt x="2" y="64"/>
                  </a:lnTo>
                  <a:lnTo>
                    <a:pt x="0" y="55"/>
                  </a:lnTo>
                  <a:lnTo>
                    <a:pt x="1" y="55"/>
                  </a:lnTo>
                  <a:lnTo>
                    <a:pt x="2" y="54"/>
                  </a:lnTo>
                  <a:lnTo>
                    <a:pt x="6" y="52"/>
                  </a:lnTo>
                  <a:lnTo>
                    <a:pt x="10" y="51"/>
                  </a:lnTo>
                  <a:lnTo>
                    <a:pt x="16" y="48"/>
                  </a:lnTo>
                  <a:lnTo>
                    <a:pt x="19" y="45"/>
                  </a:lnTo>
                  <a:lnTo>
                    <a:pt x="23" y="39"/>
                  </a:lnTo>
                  <a:lnTo>
                    <a:pt x="27" y="34"/>
                  </a:lnTo>
                  <a:lnTo>
                    <a:pt x="27" y="34"/>
                  </a:lnTo>
                  <a:lnTo>
                    <a:pt x="27" y="34"/>
                  </a:lnTo>
                  <a:lnTo>
                    <a:pt x="27" y="33"/>
                  </a:lnTo>
                  <a:lnTo>
                    <a:pt x="29" y="31"/>
                  </a:lnTo>
                  <a:lnTo>
                    <a:pt x="30" y="29"/>
                  </a:lnTo>
                  <a:lnTo>
                    <a:pt x="33" y="27"/>
                  </a:lnTo>
                  <a:lnTo>
                    <a:pt x="34" y="25"/>
                  </a:lnTo>
                  <a:lnTo>
                    <a:pt x="36" y="22"/>
                  </a:lnTo>
                  <a:lnTo>
                    <a:pt x="39" y="21"/>
                  </a:lnTo>
                  <a:lnTo>
                    <a:pt x="40" y="20"/>
                  </a:lnTo>
                  <a:lnTo>
                    <a:pt x="43" y="20"/>
                  </a:lnTo>
                  <a:lnTo>
                    <a:pt x="46" y="20"/>
                  </a:lnTo>
                  <a:lnTo>
                    <a:pt x="48" y="21"/>
                  </a:lnTo>
                  <a:lnTo>
                    <a:pt x="50" y="22"/>
                  </a:lnTo>
                  <a:lnTo>
                    <a:pt x="50" y="26"/>
                  </a:lnTo>
                  <a:lnTo>
                    <a:pt x="51" y="29"/>
                  </a:lnTo>
                  <a:lnTo>
                    <a:pt x="51" y="29"/>
                  </a:lnTo>
                  <a:lnTo>
                    <a:pt x="55" y="18"/>
                  </a:lnTo>
                  <a:lnTo>
                    <a:pt x="6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28">
              <a:extLst>
                <a:ext uri="{FF2B5EF4-FFF2-40B4-BE49-F238E27FC236}">
                  <a16:creationId xmlns:a16="http://schemas.microsoft.com/office/drawing/2014/main" id="{A2A6F6BA-F30C-44AC-8E3A-34D17698580A}"/>
                </a:ext>
              </a:extLst>
            </p:cNvPr>
            <p:cNvSpPr>
              <a:spLocks/>
            </p:cNvSpPr>
            <p:nvPr/>
          </p:nvSpPr>
          <p:spPr bwMode="auto">
            <a:xfrm>
              <a:off x="7704138" y="981075"/>
              <a:ext cx="87313" cy="55563"/>
            </a:xfrm>
            <a:custGeom>
              <a:avLst/>
              <a:gdLst>
                <a:gd name="T0" fmla="*/ 48 w 55"/>
                <a:gd name="T1" fmla="*/ 0 h 35"/>
                <a:gd name="T2" fmla="*/ 55 w 55"/>
                <a:gd name="T3" fmla="*/ 8 h 35"/>
                <a:gd name="T4" fmla="*/ 45 w 55"/>
                <a:gd name="T5" fmla="*/ 14 h 35"/>
                <a:gd name="T6" fmla="*/ 33 w 55"/>
                <a:gd name="T7" fmla="*/ 21 h 35"/>
                <a:gd name="T8" fmla="*/ 22 w 55"/>
                <a:gd name="T9" fmla="*/ 26 h 35"/>
                <a:gd name="T10" fmla="*/ 13 w 55"/>
                <a:gd name="T11" fmla="*/ 31 h 35"/>
                <a:gd name="T12" fmla="*/ 7 w 55"/>
                <a:gd name="T13" fmla="*/ 34 h 35"/>
                <a:gd name="T14" fmla="*/ 4 w 55"/>
                <a:gd name="T15" fmla="*/ 35 h 35"/>
                <a:gd name="T16" fmla="*/ 4 w 55"/>
                <a:gd name="T17" fmla="*/ 35 h 35"/>
                <a:gd name="T18" fmla="*/ 0 w 55"/>
                <a:gd name="T19" fmla="*/ 26 h 35"/>
                <a:gd name="T20" fmla="*/ 0 w 55"/>
                <a:gd name="T21" fmla="*/ 26 h 35"/>
                <a:gd name="T22" fmla="*/ 3 w 55"/>
                <a:gd name="T23" fmla="*/ 25 h 35"/>
                <a:gd name="T24" fmla="*/ 5 w 55"/>
                <a:gd name="T25" fmla="*/ 23 h 35"/>
                <a:gd name="T26" fmla="*/ 9 w 55"/>
                <a:gd name="T27" fmla="*/ 22 h 35"/>
                <a:gd name="T28" fmla="*/ 13 w 55"/>
                <a:gd name="T29" fmla="*/ 21 h 35"/>
                <a:gd name="T30" fmla="*/ 17 w 55"/>
                <a:gd name="T31" fmla="*/ 18 h 35"/>
                <a:gd name="T32" fmla="*/ 34 w 55"/>
                <a:gd name="T33" fmla="*/ 9 h 35"/>
                <a:gd name="T34" fmla="*/ 48 w 55"/>
                <a:gd name="T3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35">
                  <a:moveTo>
                    <a:pt x="48" y="0"/>
                  </a:moveTo>
                  <a:lnTo>
                    <a:pt x="55" y="8"/>
                  </a:lnTo>
                  <a:lnTo>
                    <a:pt x="45" y="14"/>
                  </a:lnTo>
                  <a:lnTo>
                    <a:pt x="33" y="21"/>
                  </a:lnTo>
                  <a:lnTo>
                    <a:pt x="22" y="26"/>
                  </a:lnTo>
                  <a:lnTo>
                    <a:pt x="13" y="31"/>
                  </a:lnTo>
                  <a:lnTo>
                    <a:pt x="7" y="34"/>
                  </a:lnTo>
                  <a:lnTo>
                    <a:pt x="4" y="35"/>
                  </a:lnTo>
                  <a:lnTo>
                    <a:pt x="4" y="35"/>
                  </a:lnTo>
                  <a:lnTo>
                    <a:pt x="0" y="26"/>
                  </a:lnTo>
                  <a:lnTo>
                    <a:pt x="0" y="26"/>
                  </a:lnTo>
                  <a:lnTo>
                    <a:pt x="3" y="25"/>
                  </a:lnTo>
                  <a:lnTo>
                    <a:pt x="5" y="23"/>
                  </a:lnTo>
                  <a:lnTo>
                    <a:pt x="9" y="22"/>
                  </a:lnTo>
                  <a:lnTo>
                    <a:pt x="13" y="21"/>
                  </a:lnTo>
                  <a:lnTo>
                    <a:pt x="17" y="18"/>
                  </a:lnTo>
                  <a:lnTo>
                    <a:pt x="34" y="9"/>
                  </a:lnTo>
                  <a:lnTo>
                    <a:pt x="4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129">
              <a:extLst>
                <a:ext uri="{FF2B5EF4-FFF2-40B4-BE49-F238E27FC236}">
                  <a16:creationId xmlns:a16="http://schemas.microsoft.com/office/drawing/2014/main" id="{2772F633-80EB-478F-BF6A-C4D83D3A1D46}"/>
                </a:ext>
              </a:extLst>
            </p:cNvPr>
            <p:cNvSpPr>
              <a:spLocks/>
            </p:cNvSpPr>
            <p:nvPr/>
          </p:nvSpPr>
          <p:spPr bwMode="auto">
            <a:xfrm>
              <a:off x="7699375" y="949325"/>
              <a:ext cx="104775" cy="84138"/>
            </a:xfrm>
            <a:custGeom>
              <a:avLst/>
              <a:gdLst>
                <a:gd name="T0" fmla="*/ 57 w 66"/>
                <a:gd name="T1" fmla="*/ 0 h 53"/>
                <a:gd name="T2" fmla="*/ 66 w 66"/>
                <a:gd name="T3" fmla="*/ 5 h 53"/>
                <a:gd name="T4" fmla="*/ 57 w 66"/>
                <a:gd name="T5" fmla="*/ 17 h 53"/>
                <a:gd name="T6" fmla="*/ 44 w 66"/>
                <a:gd name="T7" fmla="*/ 25 h 53"/>
                <a:gd name="T8" fmla="*/ 32 w 66"/>
                <a:gd name="T9" fmla="*/ 30 h 53"/>
                <a:gd name="T10" fmla="*/ 30 w 66"/>
                <a:gd name="T11" fmla="*/ 33 h 53"/>
                <a:gd name="T12" fmla="*/ 25 w 66"/>
                <a:gd name="T13" fmla="*/ 37 h 53"/>
                <a:gd name="T14" fmla="*/ 20 w 66"/>
                <a:gd name="T15" fmla="*/ 42 h 53"/>
                <a:gd name="T16" fmla="*/ 17 w 66"/>
                <a:gd name="T17" fmla="*/ 45 h 53"/>
                <a:gd name="T18" fmla="*/ 13 w 66"/>
                <a:gd name="T19" fmla="*/ 47 h 53"/>
                <a:gd name="T20" fmla="*/ 11 w 66"/>
                <a:gd name="T21" fmla="*/ 50 h 53"/>
                <a:gd name="T22" fmla="*/ 8 w 66"/>
                <a:gd name="T23" fmla="*/ 51 h 53"/>
                <a:gd name="T24" fmla="*/ 7 w 66"/>
                <a:gd name="T25" fmla="*/ 53 h 53"/>
                <a:gd name="T26" fmla="*/ 7 w 66"/>
                <a:gd name="T27" fmla="*/ 53 h 53"/>
                <a:gd name="T28" fmla="*/ 0 w 66"/>
                <a:gd name="T29" fmla="*/ 45 h 53"/>
                <a:gd name="T30" fmla="*/ 2 w 66"/>
                <a:gd name="T31" fmla="*/ 45 h 53"/>
                <a:gd name="T32" fmla="*/ 3 w 66"/>
                <a:gd name="T33" fmla="*/ 43 h 53"/>
                <a:gd name="T34" fmla="*/ 6 w 66"/>
                <a:gd name="T35" fmla="*/ 41 h 53"/>
                <a:gd name="T36" fmla="*/ 10 w 66"/>
                <a:gd name="T37" fmla="*/ 38 h 53"/>
                <a:gd name="T38" fmla="*/ 12 w 66"/>
                <a:gd name="T39" fmla="*/ 36 h 53"/>
                <a:gd name="T40" fmla="*/ 15 w 66"/>
                <a:gd name="T41" fmla="*/ 34 h 53"/>
                <a:gd name="T42" fmla="*/ 15 w 66"/>
                <a:gd name="T43" fmla="*/ 29 h 53"/>
                <a:gd name="T44" fmla="*/ 15 w 66"/>
                <a:gd name="T45" fmla="*/ 28 h 53"/>
                <a:gd name="T46" fmla="*/ 15 w 66"/>
                <a:gd name="T47" fmla="*/ 25 h 53"/>
                <a:gd name="T48" fmla="*/ 16 w 66"/>
                <a:gd name="T49" fmla="*/ 21 h 53"/>
                <a:gd name="T50" fmla="*/ 19 w 66"/>
                <a:gd name="T51" fmla="*/ 19 h 53"/>
                <a:gd name="T52" fmla="*/ 23 w 66"/>
                <a:gd name="T53" fmla="*/ 17 h 53"/>
                <a:gd name="T54" fmla="*/ 27 w 66"/>
                <a:gd name="T55" fmla="*/ 17 h 53"/>
                <a:gd name="T56" fmla="*/ 29 w 66"/>
                <a:gd name="T57" fmla="*/ 17 h 53"/>
                <a:gd name="T58" fmla="*/ 30 w 66"/>
                <a:gd name="T59" fmla="*/ 17 h 53"/>
                <a:gd name="T60" fmla="*/ 32 w 66"/>
                <a:gd name="T61" fmla="*/ 19 h 53"/>
                <a:gd name="T62" fmla="*/ 36 w 66"/>
                <a:gd name="T63" fmla="*/ 19 h 53"/>
                <a:gd name="T64" fmla="*/ 44 w 66"/>
                <a:gd name="T65" fmla="*/ 15 h 53"/>
                <a:gd name="T66" fmla="*/ 51 w 66"/>
                <a:gd name="T67" fmla="*/ 8 h 53"/>
                <a:gd name="T68" fmla="*/ 57 w 66"/>
                <a:gd name="T6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53">
                  <a:moveTo>
                    <a:pt x="57" y="0"/>
                  </a:moveTo>
                  <a:lnTo>
                    <a:pt x="66" y="5"/>
                  </a:lnTo>
                  <a:lnTo>
                    <a:pt x="57" y="17"/>
                  </a:lnTo>
                  <a:lnTo>
                    <a:pt x="44" y="25"/>
                  </a:lnTo>
                  <a:lnTo>
                    <a:pt x="32" y="30"/>
                  </a:lnTo>
                  <a:lnTo>
                    <a:pt x="30" y="33"/>
                  </a:lnTo>
                  <a:lnTo>
                    <a:pt x="25" y="37"/>
                  </a:lnTo>
                  <a:lnTo>
                    <a:pt x="20" y="42"/>
                  </a:lnTo>
                  <a:lnTo>
                    <a:pt x="17" y="45"/>
                  </a:lnTo>
                  <a:lnTo>
                    <a:pt x="13" y="47"/>
                  </a:lnTo>
                  <a:lnTo>
                    <a:pt x="11" y="50"/>
                  </a:lnTo>
                  <a:lnTo>
                    <a:pt x="8" y="51"/>
                  </a:lnTo>
                  <a:lnTo>
                    <a:pt x="7" y="53"/>
                  </a:lnTo>
                  <a:lnTo>
                    <a:pt x="7" y="53"/>
                  </a:lnTo>
                  <a:lnTo>
                    <a:pt x="0" y="45"/>
                  </a:lnTo>
                  <a:lnTo>
                    <a:pt x="2" y="45"/>
                  </a:lnTo>
                  <a:lnTo>
                    <a:pt x="3" y="43"/>
                  </a:lnTo>
                  <a:lnTo>
                    <a:pt x="6" y="41"/>
                  </a:lnTo>
                  <a:lnTo>
                    <a:pt x="10" y="38"/>
                  </a:lnTo>
                  <a:lnTo>
                    <a:pt x="12" y="36"/>
                  </a:lnTo>
                  <a:lnTo>
                    <a:pt x="15" y="34"/>
                  </a:lnTo>
                  <a:lnTo>
                    <a:pt x="15" y="29"/>
                  </a:lnTo>
                  <a:lnTo>
                    <a:pt x="15" y="28"/>
                  </a:lnTo>
                  <a:lnTo>
                    <a:pt x="15" y="25"/>
                  </a:lnTo>
                  <a:lnTo>
                    <a:pt x="16" y="21"/>
                  </a:lnTo>
                  <a:lnTo>
                    <a:pt x="19" y="19"/>
                  </a:lnTo>
                  <a:lnTo>
                    <a:pt x="23" y="17"/>
                  </a:lnTo>
                  <a:lnTo>
                    <a:pt x="27" y="17"/>
                  </a:lnTo>
                  <a:lnTo>
                    <a:pt x="29" y="17"/>
                  </a:lnTo>
                  <a:lnTo>
                    <a:pt x="30" y="17"/>
                  </a:lnTo>
                  <a:lnTo>
                    <a:pt x="32" y="19"/>
                  </a:lnTo>
                  <a:lnTo>
                    <a:pt x="36" y="19"/>
                  </a:lnTo>
                  <a:lnTo>
                    <a:pt x="44" y="15"/>
                  </a:lnTo>
                  <a:lnTo>
                    <a:pt x="51" y="8"/>
                  </a:lnTo>
                  <a:lnTo>
                    <a:pt x="5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130">
              <a:extLst>
                <a:ext uri="{FF2B5EF4-FFF2-40B4-BE49-F238E27FC236}">
                  <a16:creationId xmlns:a16="http://schemas.microsoft.com/office/drawing/2014/main" id="{B0F84C23-205B-41FF-821E-E98836E3D8DF}"/>
                </a:ext>
              </a:extLst>
            </p:cNvPr>
            <p:cNvSpPr>
              <a:spLocks/>
            </p:cNvSpPr>
            <p:nvPr/>
          </p:nvSpPr>
          <p:spPr bwMode="auto">
            <a:xfrm>
              <a:off x="7670800" y="1144588"/>
              <a:ext cx="163513" cy="52388"/>
            </a:xfrm>
            <a:custGeom>
              <a:avLst/>
              <a:gdLst>
                <a:gd name="T0" fmla="*/ 18 w 103"/>
                <a:gd name="T1" fmla="*/ 0 h 33"/>
                <a:gd name="T2" fmla="*/ 21 w 103"/>
                <a:gd name="T3" fmla="*/ 0 h 33"/>
                <a:gd name="T4" fmla="*/ 22 w 103"/>
                <a:gd name="T5" fmla="*/ 0 h 33"/>
                <a:gd name="T6" fmla="*/ 24 w 103"/>
                <a:gd name="T7" fmla="*/ 3 h 33"/>
                <a:gd name="T8" fmla="*/ 33 w 103"/>
                <a:gd name="T9" fmla="*/ 13 h 33"/>
                <a:gd name="T10" fmla="*/ 42 w 103"/>
                <a:gd name="T11" fmla="*/ 20 h 33"/>
                <a:gd name="T12" fmla="*/ 51 w 103"/>
                <a:gd name="T13" fmla="*/ 23 h 33"/>
                <a:gd name="T14" fmla="*/ 59 w 103"/>
                <a:gd name="T15" fmla="*/ 24 h 33"/>
                <a:gd name="T16" fmla="*/ 62 w 103"/>
                <a:gd name="T17" fmla="*/ 24 h 33"/>
                <a:gd name="T18" fmla="*/ 63 w 103"/>
                <a:gd name="T19" fmla="*/ 24 h 33"/>
                <a:gd name="T20" fmla="*/ 66 w 103"/>
                <a:gd name="T21" fmla="*/ 23 h 33"/>
                <a:gd name="T22" fmla="*/ 80 w 103"/>
                <a:gd name="T23" fmla="*/ 17 h 33"/>
                <a:gd name="T24" fmla="*/ 89 w 103"/>
                <a:gd name="T25" fmla="*/ 11 h 33"/>
                <a:gd name="T26" fmla="*/ 93 w 103"/>
                <a:gd name="T27" fmla="*/ 6 h 33"/>
                <a:gd name="T28" fmla="*/ 94 w 103"/>
                <a:gd name="T29" fmla="*/ 4 h 33"/>
                <a:gd name="T30" fmla="*/ 96 w 103"/>
                <a:gd name="T31" fmla="*/ 4 h 33"/>
                <a:gd name="T32" fmla="*/ 103 w 103"/>
                <a:gd name="T33" fmla="*/ 7 h 33"/>
                <a:gd name="T34" fmla="*/ 102 w 103"/>
                <a:gd name="T35" fmla="*/ 9 h 33"/>
                <a:gd name="T36" fmla="*/ 100 w 103"/>
                <a:gd name="T37" fmla="*/ 13 h 33"/>
                <a:gd name="T38" fmla="*/ 93 w 103"/>
                <a:gd name="T39" fmla="*/ 20 h 33"/>
                <a:gd name="T40" fmla="*/ 83 w 103"/>
                <a:gd name="T41" fmla="*/ 26 h 33"/>
                <a:gd name="T42" fmla="*/ 68 w 103"/>
                <a:gd name="T43" fmla="*/ 33 h 33"/>
                <a:gd name="T44" fmla="*/ 67 w 103"/>
                <a:gd name="T45" fmla="*/ 33 h 33"/>
                <a:gd name="T46" fmla="*/ 67 w 103"/>
                <a:gd name="T47" fmla="*/ 33 h 33"/>
                <a:gd name="T48" fmla="*/ 66 w 103"/>
                <a:gd name="T49" fmla="*/ 33 h 33"/>
                <a:gd name="T50" fmla="*/ 63 w 103"/>
                <a:gd name="T51" fmla="*/ 33 h 33"/>
                <a:gd name="T52" fmla="*/ 59 w 103"/>
                <a:gd name="T53" fmla="*/ 33 h 33"/>
                <a:gd name="T54" fmla="*/ 58 w 103"/>
                <a:gd name="T55" fmla="*/ 33 h 33"/>
                <a:gd name="T56" fmla="*/ 48 w 103"/>
                <a:gd name="T57" fmla="*/ 33 h 33"/>
                <a:gd name="T58" fmla="*/ 38 w 103"/>
                <a:gd name="T59" fmla="*/ 29 h 33"/>
                <a:gd name="T60" fmla="*/ 28 w 103"/>
                <a:gd name="T61" fmla="*/ 23 h 33"/>
                <a:gd name="T62" fmla="*/ 17 w 103"/>
                <a:gd name="T63" fmla="*/ 11 h 33"/>
                <a:gd name="T64" fmla="*/ 16 w 103"/>
                <a:gd name="T65" fmla="*/ 11 h 33"/>
                <a:gd name="T66" fmla="*/ 13 w 103"/>
                <a:gd name="T67" fmla="*/ 12 h 33"/>
                <a:gd name="T68" fmla="*/ 11 w 103"/>
                <a:gd name="T69" fmla="*/ 15 h 33"/>
                <a:gd name="T70" fmla="*/ 8 w 103"/>
                <a:gd name="T71" fmla="*/ 17 h 33"/>
                <a:gd name="T72" fmla="*/ 0 w 103"/>
                <a:gd name="T73" fmla="*/ 11 h 33"/>
                <a:gd name="T74" fmla="*/ 5 w 103"/>
                <a:gd name="T75" fmla="*/ 7 h 33"/>
                <a:gd name="T76" fmla="*/ 9 w 103"/>
                <a:gd name="T77" fmla="*/ 3 h 33"/>
                <a:gd name="T78" fmla="*/ 13 w 103"/>
                <a:gd name="T79" fmla="*/ 2 h 33"/>
                <a:gd name="T80" fmla="*/ 16 w 103"/>
                <a:gd name="T81" fmla="*/ 0 h 33"/>
                <a:gd name="T82" fmla="*/ 18 w 103"/>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 h="33">
                  <a:moveTo>
                    <a:pt x="18" y="0"/>
                  </a:moveTo>
                  <a:lnTo>
                    <a:pt x="21" y="0"/>
                  </a:lnTo>
                  <a:lnTo>
                    <a:pt x="22" y="0"/>
                  </a:lnTo>
                  <a:lnTo>
                    <a:pt x="24" y="3"/>
                  </a:lnTo>
                  <a:lnTo>
                    <a:pt x="33" y="13"/>
                  </a:lnTo>
                  <a:lnTo>
                    <a:pt x="42" y="20"/>
                  </a:lnTo>
                  <a:lnTo>
                    <a:pt x="51" y="23"/>
                  </a:lnTo>
                  <a:lnTo>
                    <a:pt x="59" y="24"/>
                  </a:lnTo>
                  <a:lnTo>
                    <a:pt x="62" y="24"/>
                  </a:lnTo>
                  <a:lnTo>
                    <a:pt x="63" y="24"/>
                  </a:lnTo>
                  <a:lnTo>
                    <a:pt x="66" y="23"/>
                  </a:lnTo>
                  <a:lnTo>
                    <a:pt x="80" y="17"/>
                  </a:lnTo>
                  <a:lnTo>
                    <a:pt x="89" y="11"/>
                  </a:lnTo>
                  <a:lnTo>
                    <a:pt x="93" y="6"/>
                  </a:lnTo>
                  <a:lnTo>
                    <a:pt x="94" y="4"/>
                  </a:lnTo>
                  <a:lnTo>
                    <a:pt x="96" y="4"/>
                  </a:lnTo>
                  <a:lnTo>
                    <a:pt x="103" y="7"/>
                  </a:lnTo>
                  <a:lnTo>
                    <a:pt x="102" y="9"/>
                  </a:lnTo>
                  <a:lnTo>
                    <a:pt x="100" y="13"/>
                  </a:lnTo>
                  <a:lnTo>
                    <a:pt x="93" y="20"/>
                  </a:lnTo>
                  <a:lnTo>
                    <a:pt x="83" y="26"/>
                  </a:lnTo>
                  <a:lnTo>
                    <a:pt x="68" y="33"/>
                  </a:lnTo>
                  <a:lnTo>
                    <a:pt x="67" y="33"/>
                  </a:lnTo>
                  <a:lnTo>
                    <a:pt x="67" y="33"/>
                  </a:lnTo>
                  <a:lnTo>
                    <a:pt x="66" y="33"/>
                  </a:lnTo>
                  <a:lnTo>
                    <a:pt x="63" y="33"/>
                  </a:lnTo>
                  <a:lnTo>
                    <a:pt x="59" y="33"/>
                  </a:lnTo>
                  <a:lnTo>
                    <a:pt x="58" y="33"/>
                  </a:lnTo>
                  <a:lnTo>
                    <a:pt x="48" y="33"/>
                  </a:lnTo>
                  <a:lnTo>
                    <a:pt x="38" y="29"/>
                  </a:lnTo>
                  <a:lnTo>
                    <a:pt x="28" y="23"/>
                  </a:lnTo>
                  <a:lnTo>
                    <a:pt x="17" y="11"/>
                  </a:lnTo>
                  <a:lnTo>
                    <a:pt x="16" y="11"/>
                  </a:lnTo>
                  <a:lnTo>
                    <a:pt x="13" y="12"/>
                  </a:lnTo>
                  <a:lnTo>
                    <a:pt x="11" y="15"/>
                  </a:lnTo>
                  <a:lnTo>
                    <a:pt x="8" y="17"/>
                  </a:lnTo>
                  <a:lnTo>
                    <a:pt x="0" y="11"/>
                  </a:lnTo>
                  <a:lnTo>
                    <a:pt x="5" y="7"/>
                  </a:lnTo>
                  <a:lnTo>
                    <a:pt x="9" y="3"/>
                  </a:lnTo>
                  <a:lnTo>
                    <a:pt x="13" y="2"/>
                  </a:lnTo>
                  <a:lnTo>
                    <a:pt x="16" y="0"/>
                  </a:lnTo>
                  <a:lnTo>
                    <a:pt x="1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131">
              <a:extLst>
                <a:ext uri="{FF2B5EF4-FFF2-40B4-BE49-F238E27FC236}">
                  <a16:creationId xmlns:a16="http://schemas.microsoft.com/office/drawing/2014/main" id="{2BD4A7D4-DC45-48A8-8A91-0789754914C5}"/>
                </a:ext>
              </a:extLst>
            </p:cNvPr>
            <p:cNvSpPr>
              <a:spLocks/>
            </p:cNvSpPr>
            <p:nvPr/>
          </p:nvSpPr>
          <p:spPr bwMode="auto">
            <a:xfrm>
              <a:off x="7688263" y="1150938"/>
              <a:ext cx="80963" cy="119063"/>
            </a:xfrm>
            <a:custGeom>
              <a:avLst/>
              <a:gdLst>
                <a:gd name="T0" fmla="*/ 2 w 51"/>
                <a:gd name="T1" fmla="*/ 0 h 75"/>
                <a:gd name="T2" fmla="*/ 13 w 51"/>
                <a:gd name="T3" fmla="*/ 2 h 75"/>
                <a:gd name="T4" fmla="*/ 11 w 51"/>
                <a:gd name="T5" fmla="*/ 5 h 75"/>
                <a:gd name="T6" fmla="*/ 11 w 51"/>
                <a:gd name="T7" fmla="*/ 12 h 75"/>
                <a:gd name="T8" fmla="*/ 10 w 51"/>
                <a:gd name="T9" fmla="*/ 24 h 75"/>
                <a:gd name="T10" fmla="*/ 10 w 51"/>
                <a:gd name="T11" fmla="*/ 36 h 75"/>
                <a:gd name="T12" fmla="*/ 10 w 51"/>
                <a:gd name="T13" fmla="*/ 41 h 75"/>
                <a:gd name="T14" fmla="*/ 10 w 51"/>
                <a:gd name="T15" fmla="*/ 46 h 75"/>
                <a:gd name="T16" fmla="*/ 11 w 51"/>
                <a:gd name="T17" fmla="*/ 50 h 75"/>
                <a:gd name="T18" fmla="*/ 11 w 51"/>
                <a:gd name="T19" fmla="*/ 54 h 75"/>
                <a:gd name="T20" fmla="*/ 13 w 51"/>
                <a:gd name="T21" fmla="*/ 55 h 75"/>
                <a:gd name="T22" fmla="*/ 14 w 51"/>
                <a:gd name="T23" fmla="*/ 57 h 75"/>
                <a:gd name="T24" fmla="*/ 14 w 51"/>
                <a:gd name="T25" fmla="*/ 58 h 75"/>
                <a:gd name="T26" fmla="*/ 14 w 51"/>
                <a:gd name="T27" fmla="*/ 58 h 75"/>
                <a:gd name="T28" fmla="*/ 14 w 51"/>
                <a:gd name="T29" fmla="*/ 59 h 75"/>
                <a:gd name="T30" fmla="*/ 14 w 51"/>
                <a:gd name="T31" fmla="*/ 62 h 75"/>
                <a:gd name="T32" fmla="*/ 15 w 51"/>
                <a:gd name="T33" fmla="*/ 63 h 75"/>
                <a:gd name="T34" fmla="*/ 17 w 51"/>
                <a:gd name="T35" fmla="*/ 64 h 75"/>
                <a:gd name="T36" fmla="*/ 17 w 51"/>
                <a:gd name="T37" fmla="*/ 66 h 75"/>
                <a:gd name="T38" fmla="*/ 17 w 51"/>
                <a:gd name="T39" fmla="*/ 66 h 75"/>
                <a:gd name="T40" fmla="*/ 18 w 51"/>
                <a:gd name="T41" fmla="*/ 64 h 75"/>
                <a:gd name="T42" fmla="*/ 20 w 51"/>
                <a:gd name="T43" fmla="*/ 63 h 75"/>
                <a:gd name="T44" fmla="*/ 23 w 51"/>
                <a:gd name="T45" fmla="*/ 59 h 75"/>
                <a:gd name="T46" fmla="*/ 26 w 51"/>
                <a:gd name="T47" fmla="*/ 54 h 75"/>
                <a:gd name="T48" fmla="*/ 30 w 51"/>
                <a:gd name="T49" fmla="*/ 46 h 75"/>
                <a:gd name="T50" fmla="*/ 35 w 51"/>
                <a:gd name="T51" fmla="*/ 37 h 75"/>
                <a:gd name="T52" fmla="*/ 39 w 51"/>
                <a:gd name="T53" fmla="*/ 28 h 75"/>
                <a:gd name="T54" fmla="*/ 41 w 51"/>
                <a:gd name="T55" fmla="*/ 22 h 75"/>
                <a:gd name="T56" fmla="*/ 51 w 51"/>
                <a:gd name="T57" fmla="*/ 28 h 75"/>
                <a:gd name="T58" fmla="*/ 49 w 51"/>
                <a:gd name="T59" fmla="*/ 30 h 75"/>
                <a:gd name="T60" fmla="*/ 47 w 51"/>
                <a:gd name="T61" fmla="*/ 33 h 75"/>
                <a:gd name="T62" fmla="*/ 45 w 51"/>
                <a:gd name="T63" fmla="*/ 37 h 75"/>
                <a:gd name="T64" fmla="*/ 43 w 51"/>
                <a:gd name="T65" fmla="*/ 42 h 75"/>
                <a:gd name="T66" fmla="*/ 40 w 51"/>
                <a:gd name="T67" fmla="*/ 47 h 75"/>
                <a:gd name="T68" fmla="*/ 37 w 51"/>
                <a:gd name="T69" fmla="*/ 51 h 75"/>
                <a:gd name="T70" fmla="*/ 36 w 51"/>
                <a:gd name="T71" fmla="*/ 55 h 75"/>
                <a:gd name="T72" fmla="*/ 35 w 51"/>
                <a:gd name="T73" fmla="*/ 59 h 75"/>
                <a:gd name="T74" fmla="*/ 34 w 51"/>
                <a:gd name="T75" fmla="*/ 62 h 75"/>
                <a:gd name="T76" fmla="*/ 32 w 51"/>
                <a:gd name="T77" fmla="*/ 63 h 75"/>
                <a:gd name="T78" fmla="*/ 32 w 51"/>
                <a:gd name="T79" fmla="*/ 63 h 75"/>
                <a:gd name="T80" fmla="*/ 32 w 51"/>
                <a:gd name="T81" fmla="*/ 64 h 75"/>
                <a:gd name="T82" fmla="*/ 31 w 51"/>
                <a:gd name="T83" fmla="*/ 64 h 75"/>
                <a:gd name="T84" fmla="*/ 28 w 51"/>
                <a:gd name="T85" fmla="*/ 68 h 75"/>
                <a:gd name="T86" fmla="*/ 24 w 51"/>
                <a:gd name="T87" fmla="*/ 72 h 75"/>
                <a:gd name="T88" fmla="*/ 20 w 51"/>
                <a:gd name="T89" fmla="*/ 75 h 75"/>
                <a:gd name="T90" fmla="*/ 17 w 51"/>
                <a:gd name="T91" fmla="*/ 75 h 75"/>
                <a:gd name="T92" fmla="*/ 17 w 51"/>
                <a:gd name="T93" fmla="*/ 75 h 75"/>
                <a:gd name="T94" fmla="*/ 14 w 51"/>
                <a:gd name="T95" fmla="*/ 75 h 75"/>
                <a:gd name="T96" fmla="*/ 11 w 51"/>
                <a:gd name="T97" fmla="*/ 74 h 75"/>
                <a:gd name="T98" fmla="*/ 9 w 51"/>
                <a:gd name="T99" fmla="*/ 72 h 75"/>
                <a:gd name="T100" fmla="*/ 7 w 51"/>
                <a:gd name="T101" fmla="*/ 70 h 75"/>
                <a:gd name="T102" fmla="*/ 6 w 51"/>
                <a:gd name="T103" fmla="*/ 67 h 75"/>
                <a:gd name="T104" fmla="*/ 5 w 51"/>
                <a:gd name="T105" fmla="*/ 63 h 75"/>
                <a:gd name="T106" fmla="*/ 3 w 51"/>
                <a:gd name="T107" fmla="*/ 60 h 75"/>
                <a:gd name="T108" fmla="*/ 1 w 51"/>
                <a:gd name="T109" fmla="*/ 49 h 75"/>
                <a:gd name="T110" fmla="*/ 0 w 51"/>
                <a:gd name="T111" fmla="*/ 36 h 75"/>
                <a:gd name="T112" fmla="*/ 1 w 51"/>
                <a:gd name="T113" fmla="*/ 22 h 75"/>
                <a:gd name="T114" fmla="*/ 1 w 51"/>
                <a:gd name="T115" fmla="*/ 12 h 75"/>
                <a:gd name="T116" fmla="*/ 2 w 51"/>
                <a:gd name="T117" fmla="*/ 4 h 75"/>
                <a:gd name="T118" fmla="*/ 2 w 51"/>
                <a:gd name="T1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75">
                  <a:moveTo>
                    <a:pt x="2" y="0"/>
                  </a:moveTo>
                  <a:lnTo>
                    <a:pt x="13" y="2"/>
                  </a:lnTo>
                  <a:lnTo>
                    <a:pt x="11" y="5"/>
                  </a:lnTo>
                  <a:lnTo>
                    <a:pt x="11" y="12"/>
                  </a:lnTo>
                  <a:lnTo>
                    <a:pt x="10" y="24"/>
                  </a:lnTo>
                  <a:lnTo>
                    <a:pt x="10" y="36"/>
                  </a:lnTo>
                  <a:lnTo>
                    <a:pt x="10" y="41"/>
                  </a:lnTo>
                  <a:lnTo>
                    <a:pt x="10" y="46"/>
                  </a:lnTo>
                  <a:lnTo>
                    <a:pt x="11" y="50"/>
                  </a:lnTo>
                  <a:lnTo>
                    <a:pt x="11" y="54"/>
                  </a:lnTo>
                  <a:lnTo>
                    <a:pt x="13" y="55"/>
                  </a:lnTo>
                  <a:lnTo>
                    <a:pt x="14" y="57"/>
                  </a:lnTo>
                  <a:lnTo>
                    <a:pt x="14" y="58"/>
                  </a:lnTo>
                  <a:lnTo>
                    <a:pt x="14" y="58"/>
                  </a:lnTo>
                  <a:lnTo>
                    <a:pt x="14" y="59"/>
                  </a:lnTo>
                  <a:lnTo>
                    <a:pt x="14" y="62"/>
                  </a:lnTo>
                  <a:lnTo>
                    <a:pt x="15" y="63"/>
                  </a:lnTo>
                  <a:lnTo>
                    <a:pt x="17" y="64"/>
                  </a:lnTo>
                  <a:lnTo>
                    <a:pt x="17" y="66"/>
                  </a:lnTo>
                  <a:lnTo>
                    <a:pt x="17" y="66"/>
                  </a:lnTo>
                  <a:lnTo>
                    <a:pt x="18" y="64"/>
                  </a:lnTo>
                  <a:lnTo>
                    <a:pt x="20" y="63"/>
                  </a:lnTo>
                  <a:lnTo>
                    <a:pt x="23" y="59"/>
                  </a:lnTo>
                  <a:lnTo>
                    <a:pt x="26" y="54"/>
                  </a:lnTo>
                  <a:lnTo>
                    <a:pt x="30" y="46"/>
                  </a:lnTo>
                  <a:lnTo>
                    <a:pt x="35" y="37"/>
                  </a:lnTo>
                  <a:lnTo>
                    <a:pt x="39" y="28"/>
                  </a:lnTo>
                  <a:lnTo>
                    <a:pt x="41" y="22"/>
                  </a:lnTo>
                  <a:lnTo>
                    <a:pt x="51" y="28"/>
                  </a:lnTo>
                  <a:lnTo>
                    <a:pt x="49" y="30"/>
                  </a:lnTo>
                  <a:lnTo>
                    <a:pt x="47" y="33"/>
                  </a:lnTo>
                  <a:lnTo>
                    <a:pt x="45" y="37"/>
                  </a:lnTo>
                  <a:lnTo>
                    <a:pt x="43" y="42"/>
                  </a:lnTo>
                  <a:lnTo>
                    <a:pt x="40" y="47"/>
                  </a:lnTo>
                  <a:lnTo>
                    <a:pt x="37" y="51"/>
                  </a:lnTo>
                  <a:lnTo>
                    <a:pt x="36" y="55"/>
                  </a:lnTo>
                  <a:lnTo>
                    <a:pt x="35" y="59"/>
                  </a:lnTo>
                  <a:lnTo>
                    <a:pt x="34" y="62"/>
                  </a:lnTo>
                  <a:lnTo>
                    <a:pt x="32" y="63"/>
                  </a:lnTo>
                  <a:lnTo>
                    <a:pt x="32" y="63"/>
                  </a:lnTo>
                  <a:lnTo>
                    <a:pt x="32" y="64"/>
                  </a:lnTo>
                  <a:lnTo>
                    <a:pt x="31" y="64"/>
                  </a:lnTo>
                  <a:lnTo>
                    <a:pt x="28" y="68"/>
                  </a:lnTo>
                  <a:lnTo>
                    <a:pt x="24" y="72"/>
                  </a:lnTo>
                  <a:lnTo>
                    <a:pt x="20" y="75"/>
                  </a:lnTo>
                  <a:lnTo>
                    <a:pt x="17" y="75"/>
                  </a:lnTo>
                  <a:lnTo>
                    <a:pt x="17" y="75"/>
                  </a:lnTo>
                  <a:lnTo>
                    <a:pt x="14" y="75"/>
                  </a:lnTo>
                  <a:lnTo>
                    <a:pt x="11" y="74"/>
                  </a:lnTo>
                  <a:lnTo>
                    <a:pt x="9" y="72"/>
                  </a:lnTo>
                  <a:lnTo>
                    <a:pt x="7" y="70"/>
                  </a:lnTo>
                  <a:lnTo>
                    <a:pt x="6" y="67"/>
                  </a:lnTo>
                  <a:lnTo>
                    <a:pt x="5" y="63"/>
                  </a:lnTo>
                  <a:lnTo>
                    <a:pt x="3" y="60"/>
                  </a:lnTo>
                  <a:lnTo>
                    <a:pt x="1" y="49"/>
                  </a:lnTo>
                  <a:lnTo>
                    <a:pt x="0" y="36"/>
                  </a:lnTo>
                  <a:lnTo>
                    <a:pt x="1" y="22"/>
                  </a:lnTo>
                  <a:lnTo>
                    <a:pt x="1" y="12"/>
                  </a:lnTo>
                  <a:lnTo>
                    <a:pt x="2" y="4"/>
                  </a:lnTo>
                  <a:lnTo>
                    <a:pt x="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132">
              <a:extLst>
                <a:ext uri="{FF2B5EF4-FFF2-40B4-BE49-F238E27FC236}">
                  <a16:creationId xmlns:a16="http://schemas.microsoft.com/office/drawing/2014/main" id="{BFD31F36-9595-43B8-B5EA-CF44BBA10E7A}"/>
                </a:ext>
              </a:extLst>
            </p:cNvPr>
            <p:cNvSpPr>
              <a:spLocks/>
            </p:cNvSpPr>
            <p:nvPr/>
          </p:nvSpPr>
          <p:spPr bwMode="auto">
            <a:xfrm>
              <a:off x="7651750" y="1276350"/>
              <a:ext cx="19050" cy="22225"/>
            </a:xfrm>
            <a:custGeom>
              <a:avLst/>
              <a:gdLst>
                <a:gd name="T0" fmla="*/ 3 w 12"/>
                <a:gd name="T1" fmla="*/ 0 h 14"/>
                <a:gd name="T2" fmla="*/ 12 w 12"/>
                <a:gd name="T3" fmla="*/ 2 h 14"/>
                <a:gd name="T4" fmla="*/ 9 w 12"/>
                <a:gd name="T5" fmla="*/ 14 h 14"/>
                <a:gd name="T6" fmla="*/ 0 w 12"/>
                <a:gd name="T7" fmla="*/ 12 h 14"/>
                <a:gd name="T8" fmla="*/ 3 w 12"/>
                <a:gd name="T9" fmla="*/ 0 h 14"/>
              </a:gdLst>
              <a:ahLst/>
              <a:cxnLst>
                <a:cxn ang="0">
                  <a:pos x="T0" y="T1"/>
                </a:cxn>
                <a:cxn ang="0">
                  <a:pos x="T2" y="T3"/>
                </a:cxn>
                <a:cxn ang="0">
                  <a:pos x="T4" y="T5"/>
                </a:cxn>
                <a:cxn ang="0">
                  <a:pos x="T6" y="T7"/>
                </a:cxn>
                <a:cxn ang="0">
                  <a:pos x="T8" y="T9"/>
                </a:cxn>
              </a:cxnLst>
              <a:rect l="0" t="0" r="r" b="b"/>
              <a:pathLst>
                <a:path w="12" h="14">
                  <a:moveTo>
                    <a:pt x="3" y="0"/>
                  </a:moveTo>
                  <a:lnTo>
                    <a:pt x="12" y="2"/>
                  </a:lnTo>
                  <a:lnTo>
                    <a:pt x="9" y="14"/>
                  </a:lnTo>
                  <a:lnTo>
                    <a:pt x="0" y="12"/>
                  </a:lnTo>
                  <a:lnTo>
                    <a:pt x="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33">
              <a:extLst>
                <a:ext uri="{FF2B5EF4-FFF2-40B4-BE49-F238E27FC236}">
                  <a16:creationId xmlns:a16="http://schemas.microsoft.com/office/drawing/2014/main" id="{111FA670-4C89-40B7-B211-338E312109DE}"/>
                </a:ext>
              </a:extLst>
            </p:cNvPr>
            <p:cNvSpPr>
              <a:spLocks noEditPoints="1"/>
            </p:cNvSpPr>
            <p:nvPr/>
          </p:nvSpPr>
          <p:spPr bwMode="auto">
            <a:xfrm>
              <a:off x="7521575" y="1285875"/>
              <a:ext cx="201613" cy="266700"/>
            </a:xfrm>
            <a:custGeom>
              <a:avLst/>
              <a:gdLst>
                <a:gd name="T0" fmla="*/ 69 w 127"/>
                <a:gd name="T1" fmla="*/ 9 h 168"/>
                <a:gd name="T2" fmla="*/ 67 w 127"/>
                <a:gd name="T3" fmla="*/ 11 h 168"/>
                <a:gd name="T4" fmla="*/ 59 w 127"/>
                <a:gd name="T5" fmla="*/ 13 h 168"/>
                <a:gd name="T6" fmla="*/ 47 w 127"/>
                <a:gd name="T7" fmla="*/ 19 h 168"/>
                <a:gd name="T8" fmla="*/ 27 w 127"/>
                <a:gd name="T9" fmla="*/ 37 h 168"/>
                <a:gd name="T10" fmla="*/ 13 w 127"/>
                <a:gd name="T11" fmla="*/ 72 h 168"/>
                <a:gd name="T12" fmla="*/ 13 w 127"/>
                <a:gd name="T13" fmla="*/ 72 h 168"/>
                <a:gd name="T14" fmla="*/ 13 w 127"/>
                <a:gd name="T15" fmla="*/ 74 h 168"/>
                <a:gd name="T16" fmla="*/ 12 w 127"/>
                <a:gd name="T17" fmla="*/ 78 h 168"/>
                <a:gd name="T18" fmla="*/ 10 w 127"/>
                <a:gd name="T19" fmla="*/ 87 h 168"/>
                <a:gd name="T20" fmla="*/ 10 w 127"/>
                <a:gd name="T21" fmla="*/ 104 h 168"/>
                <a:gd name="T22" fmla="*/ 18 w 127"/>
                <a:gd name="T23" fmla="*/ 135 h 168"/>
                <a:gd name="T24" fmla="*/ 27 w 127"/>
                <a:gd name="T25" fmla="*/ 156 h 168"/>
                <a:gd name="T26" fmla="*/ 34 w 127"/>
                <a:gd name="T27" fmla="*/ 159 h 168"/>
                <a:gd name="T28" fmla="*/ 47 w 127"/>
                <a:gd name="T29" fmla="*/ 157 h 168"/>
                <a:gd name="T30" fmla="*/ 59 w 127"/>
                <a:gd name="T31" fmla="*/ 151 h 168"/>
                <a:gd name="T32" fmla="*/ 63 w 127"/>
                <a:gd name="T33" fmla="*/ 150 h 168"/>
                <a:gd name="T34" fmla="*/ 70 w 127"/>
                <a:gd name="T35" fmla="*/ 142 h 168"/>
                <a:gd name="T36" fmla="*/ 82 w 127"/>
                <a:gd name="T37" fmla="*/ 129 h 168"/>
                <a:gd name="T38" fmla="*/ 102 w 127"/>
                <a:gd name="T39" fmla="*/ 95 h 168"/>
                <a:gd name="T40" fmla="*/ 118 w 127"/>
                <a:gd name="T41" fmla="*/ 42 h 168"/>
                <a:gd name="T42" fmla="*/ 116 w 127"/>
                <a:gd name="T43" fmla="*/ 40 h 168"/>
                <a:gd name="T44" fmla="*/ 115 w 127"/>
                <a:gd name="T45" fmla="*/ 33 h 168"/>
                <a:gd name="T46" fmla="*/ 106 w 127"/>
                <a:gd name="T47" fmla="*/ 21 h 168"/>
                <a:gd name="T48" fmla="*/ 86 w 127"/>
                <a:gd name="T49" fmla="*/ 12 h 168"/>
                <a:gd name="T50" fmla="*/ 69 w 127"/>
                <a:gd name="T51" fmla="*/ 0 h 168"/>
                <a:gd name="T52" fmla="*/ 87 w 127"/>
                <a:gd name="T53" fmla="*/ 2 h 168"/>
                <a:gd name="T54" fmla="*/ 112 w 127"/>
                <a:gd name="T55" fmla="*/ 13 h 168"/>
                <a:gd name="T56" fmla="*/ 123 w 127"/>
                <a:gd name="T57" fmla="*/ 27 h 168"/>
                <a:gd name="T58" fmla="*/ 127 w 127"/>
                <a:gd name="T59" fmla="*/ 37 h 168"/>
                <a:gd name="T60" fmla="*/ 127 w 127"/>
                <a:gd name="T61" fmla="*/ 42 h 168"/>
                <a:gd name="T62" fmla="*/ 127 w 127"/>
                <a:gd name="T63" fmla="*/ 42 h 168"/>
                <a:gd name="T64" fmla="*/ 111 w 127"/>
                <a:gd name="T65" fmla="*/ 99 h 168"/>
                <a:gd name="T66" fmla="*/ 90 w 127"/>
                <a:gd name="T67" fmla="*/ 135 h 168"/>
                <a:gd name="T68" fmla="*/ 72 w 127"/>
                <a:gd name="T69" fmla="*/ 155 h 168"/>
                <a:gd name="T70" fmla="*/ 64 w 127"/>
                <a:gd name="T71" fmla="*/ 160 h 168"/>
                <a:gd name="T72" fmla="*/ 38 w 127"/>
                <a:gd name="T73" fmla="*/ 168 h 168"/>
                <a:gd name="T74" fmla="*/ 31 w 127"/>
                <a:gd name="T75" fmla="*/ 168 h 168"/>
                <a:gd name="T76" fmla="*/ 23 w 127"/>
                <a:gd name="T77" fmla="*/ 165 h 168"/>
                <a:gd name="T78" fmla="*/ 18 w 127"/>
                <a:gd name="T79" fmla="*/ 163 h 168"/>
                <a:gd name="T80" fmla="*/ 17 w 127"/>
                <a:gd name="T81" fmla="*/ 161 h 168"/>
                <a:gd name="T82" fmla="*/ 9 w 127"/>
                <a:gd name="T83" fmla="*/ 139 h 168"/>
                <a:gd name="T84" fmla="*/ 1 w 127"/>
                <a:gd name="T85" fmla="*/ 105 h 168"/>
                <a:gd name="T86" fmla="*/ 1 w 127"/>
                <a:gd name="T87" fmla="*/ 81 h 168"/>
                <a:gd name="T88" fmla="*/ 4 w 127"/>
                <a:gd name="T89" fmla="*/ 70 h 168"/>
                <a:gd name="T90" fmla="*/ 19 w 127"/>
                <a:gd name="T91" fmla="*/ 32 h 168"/>
                <a:gd name="T92" fmla="*/ 42 w 127"/>
                <a:gd name="T93" fmla="*/ 11 h 168"/>
                <a:gd name="T94" fmla="*/ 65 w 127"/>
                <a:gd name="T95" fmla="*/ 0 h 168"/>
                <a:gd name="T96" fmla="*/ 69 w 127"/>
                <a:gd name="T9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 h="168">
                  <a:moveTo>
                    <a:pt x="69" y="9"/>
                  </a:moveTo>
                  <a:lnTo>
                    <a:pt x="69" y="9"/>
                  </a:lnTo>
                  <a:lnTo>
                    <a:pt x="68" y="11"/>
                  </a:lnTo>
                  <a:lnTo>
                    <a:pt x="67" y="11"/>
                  </a:lnTo>
                  <a:lnTo>
                    <a:pt x="63" y="11"/>
                  </a:lnTo>
                  <a:lnTo>
                    <a:pt x="59" y="13"/>
                  </a:lnTo>
                  <a:lnTo>
                    <a:pt x="53" y="15"/>
                  </a:lnTo>
                  <a:lnTo>
                    <a:pt x="47" y="19"/>
                  </a:lnTo>
                  <a:lnTo>
                    <a:pt x="38" y="27"/>
                  </a:lnTo>
                  <a:lnTo>
                    <a:pt x="27" y="37"/>
                  </a:lnTo>
                  <a:lnTo>
                    <a:pt x="19" y="51"/>
                  </a:lnTo>
                  <a:lnTo>
                    <a:pt x="13" y="72"/>
                  </a:lnTo>
                  <a:lnTo>
                    <a:pt x="13" y="72"/>
                  </a:lnTo>
                  <a:lnTo>
                    <a:pt x="13" y="72"/>
                  </a:lnTo>
                  <a:lnTo>
                    <a:pt x="13" y="74"/>
                  </a:lnTo>
                  <a:lnTo>
                    <a:pt x="13" y="74"/>
                  </a:lnTo>
                  <a:lnTo>
                    <a:pt x="12" y="75"/>
                  </a:lnTo>
                  <a:lnTo>
                    <a:pt x="12" y="78"/>
                  </a:lnTo>
                  <a:lnTo>
                    <a:pt x="12" y="81"/>
                  </a:lnTo>
                  <a:lnTo>
                    <a:pt x="10" y="87"/>
                  </a:lnTo>
                  <a:lnTo>
                    <a:pt x="10" y="93"/>
                  </a:lnTo>
                  <a:lnTo>
                    <a:pt x="10" y="104"/>
                  </a:lnTo>
                  <a:lnTo>
                    <a:pt x="13" y="118"/>
                  </a:lnTo>
                  <a:lnTo>
                    <a:pt x="18" y="135"/>
                  </a:lnTo>
                  <a:lnTo>
                    <a:pt x="26" y="155"/>
                  </a:lnTo>
                  <a:lnTo>
                    <a:pt x="27" y="156"/>
                  </a:lnTo>
                  <a:lnTo>
                    <a:pt x="30" y="157"/>
                  </a:lnTo>
                  <a:lnTo>
                    <a:pt x="34" y="159"/>
                  </a:lnTo>
                  <a:lnTo>
                    <a:pt x="38" y="159"/>
                  </a:lnTo>
                  <a:lnTo>
                    <a:pt x="47" y="157"/>
                  </a:lnTo>
                  <a:lnTo>
                    <a:pt x="59" y="152"/>
                  </a:lnTo>
                  <a:lnTo>
                    <a:pt x="59" y="151"/>
                  </a:lnTo>
                  <a:lnTo>
                    <a:pt x="60" y="151"/>
                  </a:lnTo>
                  <a:lnTo>
                    <a:pt x="63" y="150"/>
                  </a:lnTo>
                  <a:lnTo>
                    <a:pt x="65" y="147"/>
                  </a:lnTo>
                  <a:lnTo>
                    <a:pt x="70" y="142"/>
                  </a:lnTo>
                  <a:lnTo>
                    <a:pt x="76" y="136"/>
                  </a:lnTo>
                  <a:lnTo>
                    <a:pt x="82" y="129"/>
                  </a:lnTo>
                  <a:lnTo>
                    <a:pt x="93" y="114"/>
                  </a:lnTo>
                  <a:lnTo>
                    <a:pt x="102" y="95"/>
                  </a:lnTo>
                  <a:lnTo>
                    <a:pt x="111" y="71"/>
                  </a:lnTo>
                  <a:lnTo>
                    <a:pt x="118" y="42"/>
                  </a:lnTo>
                  <a:lnTo>
                    <a:pt x="116" y="41"/>
                  </a:lnTo>
                  <a:lnTo>
                    <a:pt x="116" y="40"/>
                  </a:lnTo>
                  <a:lnTo>
                    <a:pt x="116" y="37"/>
                  </a:lnTo>
                  <a:lnTo>
                    <a:pt x="115" y="33"/>
                  </a:lnTo>
                  <a:lnTo>
                    <a:pt x="111" y="27"/>
                  </a:lnTo>
                  <a:lnTo>
                    <a:pt x="106" y="21"/>
                  </a:lnTo>
                  <a:lnTo>
                    <a:pt x="98" y="16"/>
                  </a:lnTo>
                  <a:lnTo>
                    <a:pt x="86" y="12"/>
                  </a:lnTo>
                  <a:lnTo>
                    <a:pt x="69" y="9"/>
                  </a:lnTo>
                  <a:close/>
                  <a:moveTo>
                    <a:pt x="69" y="0"/>
                  </a:moveTo>
                  <a:lnTo>
                    <a:pt x="69" y="0"/>
                  </a:lnTo>
                  <a:lnTo>
                    <a:pt x="87" y="2"/>
                  </a:lnTo>
                  <a:lnTo>
                    <a:pt x="102" y="7"/>
                  </a:lnTo>
                  <a:lnTo>
                    <a:pt x="112" y="13"/>
                  </a:lnTo>
                  <a:lnTo>
                    <a:pt x="119" y="21"/>
                  </a:lnTo>
                  <a:lnTo>
                    <a:pt x="123" y="27"/>
                  </a:lnTo>
                  <a:lnTo>
                    <a:pt x="125" y="33"/>
                  </a:lnTo>
                  <a:lnTo>
                    <a:pt x="127" y="37"/>
                  </a:lnTo>
                  <a:lnTo>
                    <a:pt x="127" y="41"/>
                  </a:lnTo>
                  <a:lnTo>
                    <a:pt x="127" y="42"/>
                  </a:lnTo>
                  <a:lnTo>
                    <a:pt x="127" y="42"/>
                  </a:lnTo>
                  <a:lnTo>
                    <a:pt x="127" y="42"/>
                  </a:lnTo>
                  <a:lnTo>
                    <a:pt x="120" y="74"/>
                  </a:lnTo>
                  <a:lnTo>
                    <a:pt x="111" y="99"/>
                  </a:lnTo>
                  <a:lnTo>
                    <a:pt x="101" y="119"/>
                  </a:lnTo>
                  <a:lnTo>
                    <a:pt x="90" y="135"/>
                  </a:lnTo>
                  <a:lnTo>
                    <a:pt x="80" y="147"/>
                  </a:lnTo>
                  <a:lnTo>
                    <a:pt x="72" y="155"/>
                  </a:lnTo>
                  <a:lnTo>
                    <a:pt x="65" y="159"/>
                  </a:lnTo>
                  <a:lnTo>
                    <a:pt x="64" y="160"/>
                  </a:lnTo>
                  <a:lnTo>
                    <a:pt x="50" y="167"/>
                  </a:lnTo>
                  <a:lnTo>
                    <a:pt x="38" y="168"/>
                  </a:lnTo>
                  <a:lnTo>
                    <a:pt x="38" y="168"/>
                  </a:lnTo>
                  <a:lnTo>
                    <a:pt x="31" y="168"/>
                  </a:lnTo>
                  <a:lnTo>
                    <a:pt x="27" y="167"/>
                  </a:lnTo>
                  <a:lnTo>
                    <a:pt x="23" y="165"/>
                  </a:lnTo>
                  <a:lnTo>
                    <a:pt x="21" y="164"/>
                  </a:lnTo>
                  <a:lnTo>
                    <a:pt x="18" y="163"/>
                  </a:lnTo>
                  <a:lnTo>
                    <a:pt x="18" y="161"/>
                  </a:lnTo>
                  <a:lnTo>
                    <a:pt x="17" y="161"/>
                  </a:lnTo>
                  <a:lnTo>
                    <a:pt x="17" y="160"/>
                  </a:lnTo>
                  <a:lnTo>
                    <a:pt x="9" y="139"/>
                  </a:lnTo>
                  <a:lnTo>
                    <a:pt x="4" y="121"/>
                  </a:lnTo>
                  <a:lnTo>
                    <a:pt x="1" y="105"/>
                  </a:lnTo>
                  <a:lnTo>
                    <a:pt x="0" y="93"/>
                  </a:lnTo>
                  <a:lnTo>
                    <a:pt x="1" y="81"/>
                  </a:lnTo>
                  <a:lnTo>
                    <a:pt x="2" y="74"/>
                  </a:lnTo>
                  <a:lnTo>
                    <a:pt x="4" y="70"/>
                  </a:lnTo>
                  <a:lnTo>
                    <a:pt x="10" y="47"/>
                  </a:lnTo>
                  <a:lnTo>
                    <a:pt x="19" y="32"/>
                  </a:lnTo>
                  <a:lnTo>
                    <a:pt x="30" y="19"/>
                  </a:lnTo>
                  <a:lnTo>
                    <a:pt x="42" y="11"/>
                  </a:lnTo>
                  <a:lnTo>
                    <a:pt x="55" y="3"/>
                  </a:lnTo>
                  <a:lnTo>
                    <a:pt x="65" y="0"/>
                  </a:lnTo>
                  <a:lnTo>
                    <a:pt x="69" y="0"/>
                  </a:lnTo>
                  <a:lnTo>
                    <a:pt x="6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134">
              <a:extLst>
                <a:ext uri="{FF2B5EF4-FFF2-40B4-BE49-F238E27FC236}">
                  <a16:creationId xmlns:a16="http://schemas.microsoft.com/office/drawing/2014/main" id="{F29BAEAC-ABB1-429E-8723-1569CF53C31A}"/>
                </a:ext>
              </a:extLst>
            </p:cNvPr>
            <p:cNvSpPr>
              <a:spLocks/>
            </p:cNvSpPr>
            <p:nvPr/>
          </p:nvSpPr>
          <p:spPr bwMode="auto">
            <a:xfrm>
              <a:off x="7616825" y="1292225"/>
              <a:ext cx="80963" cy="46038"/>
            </a:xfrm>
            <a:custGeom>
              <a:avLst/>
              <a:gdLst>
                <a:gd name="T0" fmla="*/ 9 w 51"/>
                <a:gd name="T1" fmla="*/ 0 h 29"/>
                <a:gd name="T2" fmla="*/ 9 w 51"/>
                <a:gd name="T3" fmla="*/ 0 h 29"/>
                <a:gd name="T4" fmla="*/ 10 w 51"/>
                <a:gd name="T5" fmla="*/ 3 h 29"/>
                <a:gd name="T6" fmla="*/ 12 w 51"/>
                <a:gd name="T7" fmla="*/ 7 h 29"/>
                <a:gd name="T8" fmla="*/ 14 w 51"/>
                <a:gd name="T9" fmla="*/ 11 h 29"/>
                <a:gd name="T10" fmla="*/ 17 w 51"/>
                <a:gd name="T11" fmla="*/ 15 h 29"/>
                <a:gd name="T12" fmla="*/ 20 w 51"/>
                <a:gd name="T13" fmla="*/ 17 h 29"/>
                <a:gd name="T14" fmla="*/ 24 w 51"/>
                <a:gd name="T15" fmla="*/ 19 h 29"/>
                <a:gd name="T16" fmla="*/ 27 w 51"/>
                <a:gd name="T17" fmla="*/ 20 h 29"/>
                <a:gd name="T18" fmla="*/ 30 w 51"/>
                <a:gd name="T19" fmla="*/ 20 h 29"/>
                <a:gd name="T20" fmla="*/ 33 w 51"/>
                <a:gd name="T21" fmla="*/ 19 h 29"/>
                <a:gd name="T22" fmla="*/ 37 w 51"/>
                <a:gd name="T23" fmla="*/ 17 h 29"/>
                <a:gd name="T24" fmla="*/ 41 w 51"/>
                <a:gd name="T25" fmla="*/ 15 h 29"/>
                <a:gd name="T26" fmla="*/ 45 w 51"/>
                <a:gd name="T27" fmla="*/ 11 h 29"/>
                <a:gd name="T28" fmla="*/ 51 w 51"/>
                <a:gd name="T29" fmla="*/ 19 h 29"/>
                <a:gd name="T30" fmla="*/ 38 w 51"/>
                <a:gd name="T31" fmla="*/ 26 h 29"/>
                <a:gd name="T32" fmla="*/ 27 w 51"/>
                <a:gd name="T33" fmla="*/ 29 h 29"/>
                <a:gd name="T34" fmla="*/ 17 w 51"/>
                <a:gd name="T35" fmla="*/ 28 h 29"/>
                <a:gd name="T36" fmla="*/ 10 w 51"/>
                <a:gd name="T37" fmla="*/ 23 h 29"/>
                <a:gd name="T38" fmla="*/ 5 w 51"/>
                <a:gd name="T39" fmla="*/ 16 h 29"/>
                <a:gd name="T40" fmla="*/ 4 w 51"/>
                <a:gd name="T41" fmla="*/ 12 h 29"/>
                <a:gd name="T42" fmla="*/ 1 w 51"/>
                <a:gd name="T43" fmla="*/ 8 h 29"/>
                <a:gd name="T44" fmla="*/ 1 w 51"/>
                <a:gd name="T45" fmla="*/ 5 h 29"/>
                <a:gd name="T46" fmla="*/ 0 w 51"/>
                <a:gd name="T47" fmla="*/ 3 h 29"/>
                <a:gd name="T48" fmla="*/ 0 w 51"/>
                <a:gd name="T49" fmla="*/ 3 h 29"/>
                <a:gd name="T50" fmla="*/ 9 w 51"/>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9">
                  <a:moveTo>
                    <a:pt x="9" y="0"/>
                  </a:moveTo>
                  <a:lnTo>
                    <a:pt x="9" y="0"/>
                  </a:lnTo>
                  <a:lnTo>
                    <a:pt x="10" y="3"/>
                  </a:lnTo>
                  <a:lnTo>
                    <a:pt x="12" y="7"/>
                  </a:lnTo>
                  <a:lnTo>
                    <a:pt x="14" y="11"/>
                  </a:lnTo>
                  <a:lnTo>
                    <a:pt x="17" y="15"/>
                  </a:lnTo>
                  <a:lnTo>
                    <a:pt x="20" y="17"/>
                  </a:lnTo>
                  <a:lnTo>
                    <a:pt x="24" y="19"/>
                  </a:lnTo>
                  <a:lnTo>
                    <a:pt x="27" y="20"/>
                  </a:lnTo>
                  <a:lnTo>
                    <a:pt x="30" y="20"/>
                  </a:lnTo>
                  <a:lnTo>
                    <a:pt x="33" y="19"/>
                  </a:lnTo>
                  <a:lnTo>
                    <a:pt x="37" y="17"/>
                  </a:lnTo>
                  <a:lnTo>
                    <a:pt x="41" y="15"/>
                  </a:lnTo>
                  <a:lnTo>
                    <a:pt x="45" y="11"/>
                  </a:lnTo>
                  <a:lnTo>
                    <a:pt x="51" y="19"/>
                  </a:lnTo>
                  <a:lnTo>
                    <a:pt x="38" y="26"/>
                  </a:lnTo>
                  <a:lnTo>
                    <a:pt x="27" y="29"/>
                  </a:lnTo>
                  <a:lnTo>
                    <a:pt x="17" y="28"/>
                  </a:lnTo>
                  <a:lnTo>
                    <a:pt x="10" y="23"/>
                  </a:lnTo>
                  <a:lnTo>
                    <a:pt x="5" y="16"/>
                  </a:lnTo>
                  <a:lnTo>
                    <a:pt x="4" y="12"/>
                  </a:lnTo>
                  <a:lnTo>
                    <a:pt x="1" y="8"/>
                  </a:lnTo>
                  <a:lnTo>
                    <a:pt x="1" y="5"/>
                  </a:lnTo>
                  <a:lnTo>
                    <a:pt x="0" y="3"/>
                  </a:lnTo>
                  <a:lnTo>
                    <a:pt x="0" y="3"/>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135">
              <a:extLst>
                <a:ext uri="{FF2B5EF4-FFF2-40B4-BE49-F238E27FC236}">
                  <a16:creationId xmlns:a16="http://schemas.microsoft.com/office/drawing/2014/main" id="{8A211348-228F-4DAC-93A0-7C0117CC8D03}"/>
                </a:ext>
              </a:extLst>
            </p:cNvPr>
            <p:cNvSpPr>
              <a:spLocks/>
            </p:cNvSpPr>
            <p:nvPr/>
          </p:nvSpPr>
          <p:spPr bwMode="auto">
            <a:xfrm>
              <a:off x="7688263" y="1323975"/>
              <a:ext cx="209550" cy="127000"/>
            </a:xfrm>
            <a:custGeom>
              <a:avLst/>
              <a:gdLst>
                <a:gd name="T0" fmla="*/ 7 w 132"/>
                <a:gd name="T1" fmla="*/ 0 h 80"/>
                <a:gd name="T2" fmla="*/ 13 w 132"/>
                <a:gd name="T3" fmla="*/ 5 h 80"/>
                <a:gd name="T4" fmla="*/ 20 w 132"/>
                <a:gd name="T5" fmla="*/ 17 h 80"/>
                <a:gd name="T6" fmla="*/ 34 w 132"/>
                <a:gd name="T7" fmla="*/ 46 h 80"/>
                <a:gd name="T8" fmla="*/ 57 w 132"/>
                <a:gd name="T9" fmla="*/ 69 h 80"/>
                <a:gd name="T10" fmla="*/ 57 w 132"/>
                <a:gd name="T11" fmla="*/ 69 h 80"/>
                <a:gd name="T12" fmla="*/ 58 w 132"/>
                <a:gd name="T13" fmla="*/ 69 h 80"/>
                <a:gd name="T14" fmla="*/ 60 w 132"/>
                <a:gd name="T15" fmla="*/ 68 h 80"/>
                <a:gd name="T16" fmla="*/ 65 w 132"/>
                <a:gd name="T17" fmla="*/ 63 h 80"/>
                <a:gd name="T18" fmla="*/ 69 w 132"/>
                <a:gd name="T19" fmla="*/ 56 h 80"/>
                <a:gd name="T20" fmla="*/ 79 w 132"/>
                <a:gd name="T21" fmla="*/ 40 h 80"/>
                <a:gd name="T22" fmla="*/ 100 w 132"/>
                <a:gd name="T23" fmla="*/ 20 h 80"/>
                <a:gd name="T24" fmla="*/ 115 w 132"/>
                <a:gd name="T25" fmla="*/ 5 h 80"/>
                <a:gd name="T26" fmla="*/ 117 w 132"/>
                <a:gd name="T27" fmla="*/ 10 h 80"/>
                <a:gd name="T28" fmla="*/ 120 w 132"/>
                <a:gd name="T29" fmla="*/ 13 h 80"/>
                <a:gd name="T30" fmla="*/ 125 w 132"/>
                <a:gd name="T31" fmla="*/ 17 h 80"/>
                <a:gd name="T32" fmla="*/ 132 w 132"/>
                <a:gd name="T33" fmla="*/ 20 h 80"/>
                <a:gd name="T34" fmla="*/ 127 w 132"/>
                <a:gd name="T35" fmla="*/ 27 h 80"/>
                <a:gd name="T36" fmla="*/ 117 w 132"/>
                <a:gd name="T37" fmla="*/ 22 h 80"/>
                <a:gd name="T38" fmla="*/ 113 w 132"/>
                <a:gd name="T39" fmla="*/ 20 h 80"/>
                <a:gd name="T40" fmla="*/ 107 w 132"/>
                <a:gd name="T41" fmla="*/ 26 h 80"/>
                <a:gd name="T42" fmla="*/ 85 w 132"/>
                <a:gd name="T43" fmla="*/ 51 h 80"/>
                <a:gd name="T44" fmla="*/ 79 w 132"/>
                <a:gd name="T45" fmla="*/ 59 h 80"/>
                <a:gd name="T46" fmla="*/ 77 w 132"/>
                <a:gd name="T47" fmla="*/ 63 h 80"/>
                <a:gd name="T48" fmla="*/ 73 w 132"/>
                <a:gd name="T49" fmla="*/ 69 h 80"/>
                <a:gd name="T50" fmla="*/ 65 w 132"/>
                <a:gd name="T51" fmla="*/ 77 h 80"/>
                <a:gd name="T52" fmla="*/ 57 w 132"/>
                <a:gd name="T53" fmla="*/ 80 h 80"/>
                <a:gd name="T54" fmla="*/ 52 w 132"/>
                <a:gd name="T55" fmla="*/ 78 h 80"/>
                <a:gd name="T56" fmla="*/ 49 w 132"/>
                <a:gd name="T57" fmla="*/ 76 h 80"/>
                <a:gd name="T58" fmla="*/ 26 w 132"/>
                <a:gd name="T59" fmla="*/ 51 h 80"/>
                <a:gd name="T60" fmla="*/ 17 w 132"/>
                <a:gd name="T61" fmla="*/ 31 h 80"/>
                <a:gd name="T62" fmla="*/ 6 w 132"/>
                <a:gd name="T63" fmla="*/ 12 h 80"/>
                <a:gd name="T64" fmla="*/ 3 w 132"/>
                <a:gd name="T65" fmla="*/ 9 h 80"/>
                <a:gd name="T66" fmla="*/ 5 w 132"/>
                <a:gd name="T67" fmla="*/ 6 h 80"/>
                <a:gd name="T68" fmla="*/ 0 w 132"/>
                <a:gd name="T69" fmla="*/ 1 h 80"/>
                <a:gd name="T70" fmla="*/ 2 w 132"/>
                <a:gd name="T7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80">
                  <a:moveTo>
                    <a:pt x="5" y="0"/>
                  </a:moveTo>
                  <a:lnTo>
                    <a:pt x="7" y="0"/>
                  </a:lnTo>
                  <a:lnTo>
                    <a:pt x="10" y="1"/>
                  </a:lnTo>
                  <a:lnTo>
                    <a:pt x="13" y="5"/>
                  </a:lnTo>
                  <a:lnTo>
                    <a:pt x="17" y="9"/>
                  </a:lnTo>
                  <a:lnTo>
                    <a:pt x="20" y="17"/>
                  </a:lnTo>
                  <a:lnTo>
                    <a:pt x="27" y="29"/>
                  </a:lnTo>
                  <a:lnTo>
                    <a:pt x="34" y="46"/>
                  </a:lnTo>
                  <a:lnTo>
                    <a:pt x="57" y="69"/>
                  </a:lnTo>
                  <a:lnTo>
                    <a:pt x="57" y="69"/>
                  </a:lnTo>
                  <a:lnTo>
                    <a:pt x="57" y="69"/>
                  </a:lnTo>
                  <a:lnTo>
                    <a:pt x="57" y="69"/>
                  </a:lnTo>
                  <a:lnTo>
                    <a:pt x="57" y="71"/>
                  </a:lnTo>
                  <a:lnTo>
                    <a:pt x="58" y="69"/>
                  </a:lnTo>
                  <a:lnTo>
                    <a:pt x="58" y="69"/>
                  </a:lnTo>
                  <a:lnTo>
                    <a:pt x="60" y="68"/>
                  </a:lnTo>
                  <a:lnTo>
                    <a:pt x="62" y="67"/>
                  </a:lnTo>
                  <a:lnTo>
                    <a:pt x="65" y="63"/>
                  </a:lnTo>
                  <a:lnTo>
                    <a:pt x="68" y="59"/>
                  </a:lnTo>
                  <a:lnTo>
                    <a:pt x="69" y="56"/>
                  </a:lnTo>
                  <a:lnTo>
                    <a:pt x="73" y="50"/>
                  </a:lnTo>
                  <a:lnTo>
                    <a:pt x="79" y="40"/>
                  </a:lnTo>
                  <a:lnTo>
                    <a:pt x="89" y="30"/>
                  </a:lnTo>
                  <a:lnTo>
                    <a:pt x="100" y="20"/>
                  </a:lnTo>
                  <a:lnTo>
                    <a:pt x="107" y="12"/>
                  </a:lnTo>
                  <a:lnTo>
                    <a:pt x="115" y="5"/>
                  </a:lnTo>
                  <a:lnTo>
                    <a:pt x="117" y="9"/>
                  </a:lnTo>
                  <a:lnTo>
                    <a:pt x="117" y="10"/>
                  </a:lnTo>
                  <a:lnTo>
                    <a:pt x="119" y="10"/>
                  </a:lnTo>
                  <a:lnTo>
                    <a:pt x="120" y="13"/>
                  </a:lnTo>
                  <a:lnTo>
                    <a:pt x="123" y="14"/>
                  </a:lnTo>
                  <a:lnTo>
                    <a:pt x="125" y="17"/>
                  </a:lnTo>
                  <a:lnTo>
                    <a:pt x="129" y="18"/>
                  </a:lnTo>
                  <a:lnTo>
                    <a:pt x="132" y="20"/>
                  </a:lnTo>
                  <a:lnTo>
                    <a:pt x="132" y="29"/>
                  </a:lnTo>
                  <a:lnTo>
                    <a:pt x="127" y="27"/>
                  </a:lnTo>
                  <a:lnTo>
                    <a:pt x="121" y="25"/>
                  </a:lnTo>
                  <a:lnTo>
                    <a:pt x="117" y="22"/>
                  </a:lnTo>
                  <a:lnTo>
                    <a:pt x="113" y="20"/>
                  </a:lnTo>
                  <a:lnTo>
                    <a:pt x="113" y="20"/>
                  </a:lnTo>
                  <a:lnTo>
                    <a:pt x="107" y="26"/>
                  </a:lnTo>
                  <a:lnTo>
                    <a:pt x="107" y="26"/>
                  </a:lnTo>
                  <a:lnTo>
                    <a:pt x="94" y="39"/>
                  </a:lnTo>
                  <a:lnTo>
                    <a:pt x="85" y="51"/>
                  </a:lnTo>
                  <a:lnTo>
                    <a:pt x="81" y="55"/>
                  </a:lnTo>
                  <a:lnTo>
                    <a:pt x="79" y="59"/>
                  </a:lnTo>
                  <a:lnTo>
                    <a:pt x="77" y="61"/>
                  </a:lnTo>
                  <a:lnTo>
                    <a:pt x="77" y="63"/>
                  </a:lnTo>
                  <a:lnTo>
                    <a:pt x="75" y="63"/>
                  </a:lnTo>
                  <a:lnTo>
                    <a:pt x="73" y="69"/>
                  </a:lnTo>
                  <a:lnTo>
                    <a:pt x="69" y="75"/>
                  </a:lnTo>
                  <a:lnTo>
                    <a:pt x="65" y="77"/>
                  </a:lnTo>
                  <a:lnTo>
                    <a:pt x="61" y="80"/>
                  </a:lnTo>
                  <a:lnTo>
                    <a:pt x="57" y="80"/>
                  </a:lnTo>
                  <a:lnTo>
                    <a:pt x="55" y="80"/>
                  </a:lnTo>
                  <a:lnTo>
                    <a:pt x="52" y="78"/>
                  </a:lnTo>
                  <a:lnTo>
                    <a:pt x="51" y="77"/>
                  </a:lnTo>
                  <a:lnTo>
                    <a:pt x="49" y="76"/>
                  </a:lnTo>
                  <a:lnTo>
                    <a:pt x="49" y="76"/>
                  </a:lnTo>
                  <a:lnTo>
                    <a:pt x="26" y="51"/>
                  </a:lnTo>
                  <a:lnTo>
                    <a:pt x="26" y="51"/>
                  </a:lnTo>
                  <a:lnTo>
                    <a:pt x="17" y="31"/>
                  </a:lnTo>
                  <a:lnTo>
                    <a:pt x="11" y="20"/>
                  </a:lnTo>
                  <a:lnTo>
                    <a:pt x="6" y="12"/>
                  </a:lnTo>
                  <a:lnTo>
                    <a:pt x="3" y="9"/>
                  </a:lnTo>
                  <a:lnTo>
                    <a:pt x="3" y="9"/>
                  </a:lnTo>
                  <a:lnTo>
                    <a:pt x="3" y="9"/>
                  </a:lnTo>
                  <a:lnTo>
                    <a:pt x="5" y="6"/>
                  </a:lnTo>
                  <a:lnTo>
                    <a:pt x="5" y="5"/>
                  </a:lnTo>
                  <a:lnTo>
                    <a:pt x="0" y="1"/>
                  </a:lnTo>
                  <a:lnTo>
                    <a:pt x="1" y="1"/>
                  </a:lnTo>
                  <a:lnTo>
                    <a:pt x="2" y="0"/>
                  </a:lnTo>
                  <a:lnTo>
                    <a:pt x="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136">
              <a:extLst>
                <a:ext uri="{FF2B5EF4-FFF2-40B4-BE49-F238E27FC236}">
                  <a16:creationId xmlns:a16="http://schemas.microsoft.com/office/drawing/2014/main" id="{2B3C5261-ECF5-407B-A2B2-9F1C6052C8A6}"/>
                </a:ext>
              </a:extLst>
            </p:cNvPr>
            <p:cNvSpPr>
              <a:spLocks/>
            </p:cNvSpPr>
            <p:nvPr/>
          </p:nvSpPr>
          <p:spPr bwMode="auto">
            <a:xfrm>
              <a:off x="7419975" y="1292225"/>
              <a:ext cx="138113" cy="101600"/>
            </a:xfrm>
            <a:custGeom>
              <a:avLst/>
              <a:gdLst>
                <a:gd name="T0" fmla="*/ 19 w 87"/>
                <a:gd name="T1" fmla="*/ 0 h 64"/>
                <a:gd name="T2" fmla="*/ 22 w 87"/>
                <a:gd name="T3" fmla="*/ 0 h 64"/>
                <a:gd name="T4" fmla="*/ 23 w 87"/>
                <a:gd name="T5" fmla="*/ 0 h 64"/>
                <a:gd name="T6" fmla="*/ 26 w 87"/>
                <a:gd name="T7" fmla="*/ 0 h 64"/>
                <a:gd name="T8" fmla="*/ 48 w 87"/>
                <a:gd name="T9" fmla="*/ 43 h 64"/>
                <a:gd name="T10" fmla="*/ 48 w 87"/>
                <a:gd name="T11" fmla="*/ 43 h 64"/>
                <a:gd name="T12" fmla="*/ 49 w 87"/>
                <a:gd name="T13" fmla="*/ 47 h 64"/>
                <a:gd name="T14" fmla="*/ 52 w 87"/>
                <a:gd name="T15" fmla="*/ 51 h 64"/>
                <a:gd name="T16" fmla="*/ 53 w 87"/>
                <a:gd name="T17" fmla="*/ 53 h 64"/>
                <a:gd name="T18" fmla="*/ 55 w 87"/>
                <a:gd name="T19" fmla="*/ 54 h 64"/>
                <a:gd name="T20" fmla="*/ 55 w 87"/>
                <a:gd name="T21" fmla="*/ 54 h 64"/>
                <a:gd name="T22" fmla="*/ 55 w 87"/>
                <a:gd name="T23" fmla="*/ 54 h 64"/>
                <a:gd name="T24" fmla="*/ 56 w 87"/>
                <a:gd name="T25" fmla="*/ 54 h 64"/>
                <a:gd name="T26" fmla="*/ 57 w 87"/>
                <a:gd name="T27" fmla="*/ 54 h 64"/>
                <a:gd name="T28" fmla="*/ 57 w 87"/>
                <a:gd name="T29" fmla="*/ 53 h 64"/>
                <a:gd name="T30" fmla="*/ 57 w 87"/>
                <a:gd name="T31" fmla="*/ 53 h 64"/>
                <a:gd name="T32" fmla="*/ 58 w 87"/>
                <a:gd name="T33" fmla="*/ 51 h 64"/>
                <a:gd name="T34" fmla="*/ 81 w 87"/>
                <a:gd name="T35" fmla="*/ 33 h 64"/>
                <a:gd name="T36" fmla="*/ 81 w 87"/>
                <a:gd name="T37" fmla="*/ 33 h 64"/>
                <a:gd name="T38" fmla="*/ 87 w 87"/>
                <a:gd name="T39" fmla="*/ 40 h 64"/>
                <a:gd name="T40" fmla="*/ 65 w 87"/>
                <a:gd name="T41" fmla="*/ 59 h 64"/>
                <a:gd name="T42" fmla="*/ 64 w 87"/>
                <a:gd name="T43" fmla="*/ 60 h 64"/>
                <a:gd name="T44" fmla="*/ 62 w 87"/>
                <a:gd name="T45" fmla="*/ 62 h 64"/>
                <a:gd name="T46" fmla="*/ 58 w 87"/>
                <a:gd name="T47" fmla="*/ 63 h 64"/>
                <a:gd name="T48" fmla="*/ 55 w 87"/>
                <a:gd name="T49" fmla="*/ 64 h 64"/>
                <a:gd name="T50" fmla="*/ 55 w 87"/>
                <a:gd name="T51" fmla="*/ 64 h 64"/>
                <a:gd name="T52" fmla="*/ 52 w 87"/>
                <a:gd name="T53" fmla="*/ 63 h 64"/>
                <a:gd name="T54" fmla="*/ 49 w 87"/>
                <a:gd name="T55" fmla="*/ 62 h 64"/>
                <a:gd name="T56" fmla="*/ 45 w 87"/>
                <a:gd name="T57" fmla="*/ 59 h 64"/>
                <a:gd name="T58" fmla="*/ 44 w 87"/>
                <a:gd name="T59" fmla="*/ 57 h 64"/>
                <a:gd name="T60" fmla="*/ 41 w 87"/>
                <a:gd name="T61" fmla="*/ 53 h 64"/>
                <a:gd name="T62" fmla="*/ 39 w 87"/>
                <a:gd name="T63" fmla="*/ 47 h 64"/>
                <a:gd name="T64" fmla="*/ 19 w 87"/>
                <a:gd name="T65" fmla="*/ 9 h 64"/>
                <a:gd name="T66" fmla="*/ 17 w 87"/>
                <a:gd name="T67" fmla="*/ 11 h 64"/>
                <a:gd name="T68" fmla="*/ 13 w 87"/>
                <a:gd name="T69" fmla="*/ 11 h 64"/>
                <a:gd name="T70" fmla="*/ 9 w 87"/>
                <a:gd name="T71" fmla="*/ 12 h 64"/>
                <a:gd name="T72" fmla="*/ 3 w 87"/>
                <a:gd name="T73" fmla="*/ 15 h 64"/>
                <a:gd name="T74" fmla="*/ 0 w 87"/>
                <a:gd name="T75" fmla="*/ 5 h 64"/>
                <a:gd name="T76" fmla="*/ 6 w 87"/>
                <a:gd name="T77" fmla="*/ 3 h 64"/>
                <a:gd name="T78" fmla="*/ 11 w 87"/>
                <a:gd name="T79" fmla="*/ 2 h 64"/>
                <a:gd name="T80" fmla="*/ 15 w 87"/>
                <a:gd name="T81" fmla="*/ 0 h 64"/>
                <a:gd name="T82" fmla="*/ 19 w 87"/>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64">
                  <a:moveTo>
                    <a:pt x="19" y="0"/>
                  </a:moveTo>
                  <a:lnTo>
                    <a:pt x="22" y="0"/>
                  </a:lnTo>
                  <a:lnTo>
                    <a:pt x="23" y="0"/>
                  </a:lnTo>
                  <a:lnTo>
                    <a:pt x="26" y="0"/>
                  </a:lnTo>
                  <a:lnTo>
                    <a:pt x="48" y="43"/>
                  </a:lnTo>
                  <a:lnTo>
                    <a:pt x="48" y="43"/>
                  </a:lnTo>
                  <a:lnTo>
                    <a:pt x="49" y="47"/>
                  </a:lnTo>
                  <a:lnTo>
                    <a:pt x="52" y="51"/>
                  </a:lnTo>
                  <a:lnTo>
                    <a:pt x="53" y="53"/>
                  </a:lnTo>
                  <a:lnTo>
                    <a:pt x="55" y="54"/>
                  </a:lnTo>
                  <a:lnTo>
                    <a:pt x="55" y="54"/>
                  </a:lnTo>
                  <a:lnTo>
                    <a:pt x="55" y="54"/>
                  </a:lnTo>
                  <a:lnTo>
                    <a:pt x="56" y="54"/>
                  </a:lnTo>
                  <a:lnTo>
                    <a:pt x="57" y="54"/>
                  </a:lnTo>
                  <a:lnTo>
                    <a:pt x="57" y="53"/>
                  </a:lnTo>
                  <a:lnTo>
                    <a:pt x="57" y="53"/>
                  </a:lnTo>
                  <a:lnTo>
                    <a:pt x="58" y="51"/>
                  </a:lnTo>
                  <a:lnTo>
                    <a:pt x="81" y="33"/>
                  </a:lnTo>
                  <a:lnTo>
                    <a:pt x="81" y="33"/>
                  </a:lnTo>
                  <a:lnTo>
                    <a:pt x="87" y="40"/>
                  </a:lnTo>
                  <a:lnTo>
                    <a:pt x="65" y="59"/>
                  </a:lnTo>
                  <a:lnTo>
                    <a:pt x="64" y="60"/>
                  </a:lnTo>
                  <a:lnTo>
                    <a:pt x="62" y="62"/>
                  </a:lnTo>
                  <a:lnTo>
                    <a:pt x="58" y="63"/>
                  </a:lnTo>
                  <a:lnTo>
                    <a:pt x="55" y="64"/>
                  </a:lnTo>
                  <a:lnTo>
                    <a:pt x="55" y="64"/>
                  </a:lnTo>
                  <a:lnTo>
                    <a:pt x="52" y="63"/>
                  </a:lnTo>
                  <a:lnTo>
                    <a:pt x="49" y="62"/>
                  </a:lnTo>
                  <a:lnTo>
                    <a:pt x="45" y="59"/>
                  </a:lnTo>
                  <a:lnTo>
                    <a:pt x="44" y="57"/>
                  </a:lnTo>
                  <a:lnTo>
                    <a:pt x="41" y="53"/>
                  </a:lnTo>
                  <a:lnTo>
                    <a:pt x="39" y="47"/>
                  </a:lnTo>
                  <a:lnTo>
                    <a:pt x="19" y="9"/>
                  </a:lnTo>
                  <a:lnTo>
                    <a:pt x="17" y="11"/>
                  </a:lnTo>
                  <a:lnTo>
                    <a:pt x="13" y="11"/>
                  </a:lnTo>
                  <a:lnTo>
                    <a:pt x="9" y="12"/>
                  </a:lnTo>
                  <a:lnTo>
                    <a:pt x="3" y="15"/>
                  </a:lnTo>
                  <a:lnTo>
                    <a:pt x="0" y="5"/>
                  </a:lnTo>
                  <a:lnTo>
                    <a:pt x="6" y="3"/>
                  </a:lnTo>
                  <a:lnTo>
                    <a:pt x="11" y="2"/>
                  </a:lnTo>
                  <a:lnTo>
                    <a:pt x="15" y="0"/>
                  </a:lnTo>
                  <a:lnTo>
                    <a:pt x="1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137">
              <a:extLst>
                <a:ext uri="{FF2B5EF4-FFF2-40B4-BE49-F238E27FC236}">
                  <a16:creationId xmlns:a16="http://schemas.microsoft.com/office/drawing/2014/main" id="{AB0D2D96-972C-43CD-84C1-AC397D14461B}"/>
                </a:ext>
              </a:extLst>
            </p:cNvPr>
            <p:cNvSpPr>
              <a:spLocks/>
            </p:cNvSpPr>
            <p:nvPr/>
          </p:nvSpPr>
          <p:spPr bwMode="auto">
            <a:xfrm>
              <a:off x="7583488" y="1539875"/>
              <a:ext cx="85725" cy="355600"/>
            </a:xfrm>
            <a:custGeom>
              <a:avLst/>
              <a:gdLst>
                <a:gd name="T0" fmla="*/ 5 w 54"/>
                <a:gd name="T1" fmla="*/ 0 h 224"/>
                <a:gd name="T2" fmla="*/ 5 w 54"/>
                <a:gd name="T3" fmla="*/ 0 h 224"/>
                <a:gd name="T4" fmla="*/ 16 w 54"/>
                <a:gd name="T5" fmla="*/ 3 h 224"/>
                <a:gd name="T6" fmla="*/ 16 w 54"/>
                <a:gd name="T7" fmla="*/ 4 h 224"/>
                <a:gd name="T8" fmla="*/ 14 w 54"/>
                <a:gd name="T9" fmla="*/ 7 h 224"/>
                <a:gd name="T10" fmla="*/ 13 w 54"/>
                <a:gd name="T11" fmla="*/ 11 h 224"/>
                <a:gd name="T12" fmla="*/ 12 w 54"/>
                <a:gd name="T13" fmla="*/ 17 h 224"/>
                <a:gd name="T14" fmla="*/ 11 w 54"/>
                <a:gd name="T15" fmla="*/ 35 h 224"/>
                <a:gd name="T16" fmla="*/ 9 w 54"/>
                <a:gd name="T17" fmla="*/ 59 h 224"/>
                <a:gd name="T18" fmla="*/ 11 w 54"/>
                <a:gd name="T19" fmla="*/ 88 h 224"/>
                <a:gd name="T20" fmla="*/ 16 w 54"/>
                <a:gd name="T21" fmla="*/ 122 h 224"/>
                <a:gd name="T22" fmla="*/ 34 w 54"/>
                <a:gd name="T23" fmla="*/ 211 h 224"/>
                <a:gd name="T24" fmla="*/ 34 w 54"/>
                <a:gd name="T25" fmla="*/ 212 h 224"/>
                <a:gd name="T26" fmla="*/ 34 w 54"/>
                <a:gd name="T27" fmla="*/ 212 h 224"/>
                <a:gd name="T28" fmla="*/ 34 w 54"/>
                <a:gd name="T29" fmla="*/ 215 h 224"/>
                <a:gd name="T30" fmla="*/ 34 w 54"/>
                <a:gd name="T31" fmla="*/ 215 h 224"/>
                <a:gd name="T32" fmla="*/ 34 w 54"/>
                <a:gd name="T33" fmla="*/ 215 h 224"/>
                <a:gd name="T34" fmla="*/ 35 w 54"/>
                <a:gd name="T35" fmla="*/ 215 h 224"/>
                <a:gd name="T36" fmla="*/ 37 w 54"/>
                <a:gd name="T37" fmla="*/ 215 h 224"/>
                <a:gd name="T38" fmla="*/ 51 w 54"/>
                <a:gd name="T39" fmla="*/ 211 h 224"/>
                <a:gd name="T40" fmla="*/ 54 w 54"/>
                <a:gd name="T41" fmla="*/ 220 h 224"/>
                <a:gd name="T42" fmla="*/ 39 w 54"/>
                <a:gd name="T43" fmla="*/ 224 h 224"/>
                <a:gd name="T44" fmla="*/ 39 w 54"/>
                <a:gd name="T45" fmla="*/ 224 h 224"/>
                <a:gd name="T46" fmla="*/ 35 w 54"/>
                <a:gd name="T47" fmla="*/ 224 h 224"/>
                <a:gd name="T48" fmla="*/ 34 w 54"/>
                <a:gd name="T49" fmla="*/ 224 h 224"/>
                <a:gd name="T50" fmla="*/ 30 w 54"/>
                <a:gd name="T51" fmla="*/ 224 h 224"/>
                <a:gd name="T52" fmla="*/ 28 w 54"/>
                <a:gd name="T53" fmla="*/ 223 h 224"/>
                <a:gd name="T54" fmla="*/ 25 w 54"/>
                <a:gd name="T55" fmla="*/ 220 h 224"/>
                <a:gd name="T56" fmla="*/ 24 w 54"/>
                <a:gd name="T57" fmla="*/ 216 h 224"/>
                <a:gd name="T58" fmla="*/ 24 w 54"/>
                <a:gd name="T59" fmla="*/ 212 h 224"/>
                <a:gd name="T60" fmla="*/ 24 w 54"/>
                <a:gd name="T61" fmla="*/ 211 h 224"/>
                <a:gd name="T62" fmla="*/ 7 w 54"/>
                <a:gd name="T63" fmla="*/ 124 h 224"/>
                <a:gd name="T64" fmla="*/ 1 w 54"/>
                <a:gd name="T65" fmla="*/ 89 h 224"/>
                <a:gd name="T66" fmla="*/ 0 w 54"/>
                <a:gd name="T67" fmla="*/ 59 h 224"/>
                <a:gd name="T68" fmla="*/ 0 w 54"/>
                <a:gd name="T69" fmla="*/ 39 h 224"/>
                <a:gd name="T70" fmla="*/ 1 w 54"/>
                <a:gd name="T71" fmla="*/ 22 h 224"/>
                <a:gd name="T72" fmla="*/ 4 w 54"/>
                <a:gd name="T73" fmla="*/ 11 h 224"/>
                <a:gd name="T74" fmla="*/ 5 w 54"/>
                <a:gd name="T75" fmla="*/ 3 h 224"/>
                <a:gd name="T76" fmla="*/ 5 w 54"/>
                <a:gd name="T7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224">
                  <a:moveTo>
                    <a:pt x="5" y="0"/>
                  </a:moveTo>
                  <a:lnTo>
                    <a:pt x="5" y="0"/>
                  </a:lnTo>
                  <a:lnTo>
                    <a:pt x="16" y="3"/>
                  </a:lnTo>
                  <a:lnTo>
                    <a:pt x="16" y="4"/>
                  </a:lnTo>
                  <a:lnTo>
                    <a:pt x="14" y="7"/>
                  </a:lnTo>
                  <a:lnTo>
                    <a:pt x="13" y="11"/>
                  </a:lnTo>
                  <a:lnTo>
                    <a:pt x="12" y="17"/>
                  </a:lnTo>
                  <a:lnTo>
                    <a:pt x="11" y="35"/>
                  </a:lnTo>
                  <a:lnTo>
                    <a:pt x="9" y="59"/>
                  </a:lnTo>
                  <a:lnTo>
                    <a:pt x="11" y="88"/>
                  </a:lnTo>
                  <a:lnTo>
                    <a:pt x="16" y="122"/>
                  </a:lnTo>
                  <a:lnTo>
                    <a:pt x="34" y="211"/>
                  </a:lnTo>
                  <a:lnTo>
                    <a:pt x="34" y="212"/>
                  </a:lnTo>
                  <a:lnTo>
                    <a:pt x="34" y="212"/>
                  </a:lnTo>
                  <a:lnTo>
                    <a:pt x="34" y="215"/>
                  </a:lnTo>
                  <a:lnTo>
                    <a:pt x="34" y="215"/>
                  </a:lnTo>
                  <a:lnTo>
                    <a:pt x="34" y="215"/>
                  </a:lnTo>
                  <a:lnTo>
                    <a:pt x="35" y="215"/>
                  </a:lnTo>
                  <a:lnTo>
                    <a:pt x="37" y="215"/>
                  </a:lnTo>
                  <a:lnTo>
                    <a:pt x="51" y="211"/>
                  </a:lnTo>
                  <a:lnTo>
                    <a:pt x="54" y="220"/>
                  </a:lnTo>
                  <a:lnTo>
                    <a:pt x="39" y="224"/>
                  </a:lnTo>
                  <a:lnTo>
                    <a:pt x="39" y="224"/>
                  </a:lnTo>
                  <a:lnTo>
                    <a:pt x="35" y="224"/>
                  </a:lnTo>
                  <a:lnTo>
                    <a:pt x="34" y="224"/>
                  </a:lnTo>
                  <a:lnTo>
                    <a:pt x="30" y="224"/>
                  </a:lnTo>
                  <a:lnTo>
                    <a:pt x="28" y="223"/>
                  </a:lnTo>
                  <a:lnTo>
                    <a:pt x="25" y="220"/>
                  </a:lnTo>
                  <a:lnTo>
                    <a:pt x="24" y="216"/>
                  </a:lnTo>
                  <a:lnTo>
                    <a:pt x="24" y="212"/>
                  </a:lnTo>
                  <a:lnTo>
                    <a:pt x="24" y="211"/>
                  </a:lnTo>
                  <a:lnTo>
                    <a:pt x="7" y="124"/>
                  </a:lnTo>
                  <a:lnTo>
                    <a:pt x="1" y="89"/>
                  </a:lnTo>
                  <a:lnTo>
                    <a:pt x="0" y="59"/>
                  </a:lnTo>
                  <a:lnTo>
                    <a:pt x="0" y="39"/>
                  </a:lnTo>
                  <a:lnTo>
                    <a:pt x="1" y="22"/>
                  </a:lnTo>
                  <a:lnTo>
                    <a:pt x="4" y="11"/>
                  </a:lnTo>
                  <a:lnTo>
                    <a:pt x="5" y="3"/>
                  </a:lnTo>
                  <a:lnTo>
                    <a:pt x="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38">
              <a:extLst>
                <a:ext uri="{FF2B5EF4-FFF2-40B4-BE49-F238E27FC236}">
                  <a16:creationId xmlns:a16="http://schemas.microsoft.com/office/drawing/2014/main" id="{A334BF14-B5A8-4C8A-B1AA-45DC1A505417}"/>
                </a:ext>
              </a:extLst>
            </p:cNvPr>
            <p:cNvSpPr>
              <a:spLocks/>
            </p:cNvSpPr>
            <p:nvPr/>
          </p:nvSpPr>
          <p:spPr bwMode="auto">
            <a:xfrm>
              <a:off x="7545388" y="1539875"/>
              <a:ext cx="57150" cy="361950"/>
            </a:xfrm>
            <a:custGeom>
              <a:avLst/>
              <a:gdLst>
                <a:gd name="T0" fmla="*/ 11 w 36"/>
                <a:gd name="T1" fmla="*/ 0 h 228"/>
                <a:gd name="T2" fmla="*/ 11 w 36"/>
                <a:gd name="T3" fmla="*/ 3 h 228"/>
                <a:gd name="T4" fmla="*/ 12 w 36"/>
                <a:gd name="T5" fmla="*/ 12 h 228"/>
                <a:gd name="T6" fmla="*/ 14 w 36"/>
                <a:gd name="T7" fmla="*/ 26 h 228"/>
                <a:gd name="T8" fmla="*/ 16 w 36"/>
                <a:gd name="T9" fmla="*/ 43 h 228"/>
                <a:gd name="T10" fmla="*/ 17 w 36"/>
                <a:gd name="T11" fmla="*/ 64 h 228"/>
                <a:gd name="T12" fmla="*/ 20 w 36"/>
                <a:gd name="T13" fmla="*/ 86 h 228"/>
                <a:gd name="T14" fmla="*/ 24 w 36"/>
                <a:gd name="T15" fmla="*/ 113 h 228"/>
                <a:gd name="T16" fmla="*/ 27 w 36"/>
                <a:gd name="T17" fmla="*/ 140 h 228"/>
                <a:gd name="T18" fmla="*/ 29 w 36"/>
                <a:gd name="T19" fmla="*/ 165 h 228"/>
                <a:gd name="T20" fmla="*/ 32 w 36"/>
                <a:gd name="T21" fmla="*/ 185 h 228"/>
                <a:gd name="T22" fmla="*/ 33 w 36"/>
                <a:gd name="T23" fmla="*/ 199 h 228"/>
                <a:gd name="T24" fmla="*/ 35 w 36"/>
                <a:gd name="T25" fmla="*/ 215 h 228"/>
                <a:gd name="T26" fmla="*/ 36 w 36"/>
                <a:gd name="T27" fmla="*/ 217 h 228"/>
                <a:gd name="T28" fmla="*/ 36 w 36"/>
                <a:gd name="T29" fmla="*/ 219 h 228"/>
                <a:gd name="T30" fmla="*/ 36 w 36"/>
                <a:gd name="T31" fmla="*/ 221 h 228"/>
                <a:gd name="T32" fmla="*/ 35 w 36"/>
                <a:gd name="T33" fmla="*/ 224 h 228"/>
                <a:gd name="T34" fmla="*/ 33 w 36"/>
                <a:gd name="T35" fmla="*/ 225 h 228"/>
                <a:gd name="T36" fmla="*/ 29 w 36"/>
                <a:gd name="T37" fmla="*/ 228 h 228"/>
                <a:gd name="T38" fmla="*/ 25 w 36"/>
                <a:gd name="T39" fmla="*/ 228 h 228"/>
                <a:gd name="T40" fmla="*/ 25 w 36"/>
                <a:gd name="T41" fmla="*/ 228 h 228"/>
                <a:gd name="T42" fmla="*/ 3 w 36"/>
                <a:gd name="T43" fmla="*/ 227 h 228"/>
                <a:gd name="T44" fmla="*/ 3 w 36"/>
                <a:gd name="T45" fmla="*/ 217 h 228"/>
                <a:gd name="T46" fmla="*/ 25 w 36"/>
                <a:gd name="T47" fmla="*/ 219 h 228"/>
                <a:gd name="T48" fmla="*/ 25 w 36"/>
                <a:gd name="T49" fmla="*/ 217 h 228"/>
                <a:gd name="T50" fmla="*/ 24 w 36"/>
                <a:gd name="T51" fmla="*/ 200 h 228"/>
                <a:gd name="T52" fmla="*/ 23 w 36"/>
                <a:gd name="T53" fmla="*/ 187 h 228"/>
                <a:gd name="T54" fmla="*/ 20 w 36"/>
                <a:gd name="T55" fmla="*/ 169 h 228"/>
                <a:gd name="T56" fmla="*/ 17 w 36"/>
                <a:gd name="T57" fmla="*/ 148 h 228"/>
                <a:gd name="T58" fmla="*/ 15 w 36"/>
                <a:gd name="T59" fmla="*/ 124 h 228"/>
                <a:gd name="T60" fmla="*/ 12 w 36"/>
                <a:gd name="T61" fmla="*/ 100 h 228"/>
                <a:gd name="T62" fmla="*/ 10 w 36"/>
                <a:gd name="T63" fmla="*/ 75 h 228"/>
                <a:gd name="T64" fmla="*/ 7 w 36"/>
                <a:gd name="T65" fmla="*/ 51 h 228"/>
                <a:gd name="T66" fmla="*/ 4 w 36"/>
                <a:gd name="T67" fmla="*/ 31 h 228"/>
                <a:gd name="T68" fmla="*/ 3 w 36"/>
                <a:gd name="T69" fmla="*/ 16 h 228"/>
                <a:gd name="T70" fmla="*/ 2 w 36"/>
                <a:gd name="T71" fmla="*/ 5 h 228"/>
                <a:gd name="T72" fmla="*/ 0 w 36"/>
                <a:gd name="T73" fmla="*/ 1 h 228"/>
                <a:gd name="T74" fmla="*/ 11 w 36"/>
                <a:gd name="T7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228">
                  <a:moveTo>
                    <a:pt x="11" y="0"/>
                  </a:moveTo>
                  <a:lnTo>
                    <a:pt x="11" y="3"/>
                  </a:lnTo>
                  <a:lnTo>
                    <a:pt x="12" y="12"/>
                  </a:lnTo>
                  <a:lnTo>
                    <a:pt x="14" y="26"/>
                  </a:lnTo>
                  <a:lnTo>
                    <a:pt x="16" y="43"/>
                  </a:lnTo>
                  <a:lnTo>
                    <a:pt x="17" y="64"/>
                  </a:lnTo>
                  <a:lnTo>
                    <a:pt x="20" y="86"/>
                  </a:lnTo>
                  <a:lnTo>
                    <a:pt x="24" y="113"/>
                  </a:lnTo>
                  <a:lnTo>
                    <a:pt x="27" y="140"/>
                  </a:lnTo>
                  <a:lnTo>
                    <a:pt x="29" y="165"/>
                  </a:lnTo>
                  <a:lnTo>
                    <a:pt x="32" y="185"/>
                  </a:lnTo>
                  <a:lnTo>
                    <a:pt x="33" y="199"/>
                  </a:lnTo>
                  <a:lnTo>
                    <a:pt x="35" y="215"/>
                  </a:lnTo>
                  <a:lnTo>
                    <a:pt x="36" y="217"/>
                  </a:lnTo>
                  <a:lnTo>
                    <a:pt x="36" y="219"/>
                  </a:lnTo>
                  <a:lnTo>
                    <a:pt x="36" y="221"/>
                  </a:lnTo>
                  <a:lnTo>
                    <a:pt x="35" y="224"/>
                  </a:lnTo>
                  <a:lnTo>
                    <a:pt x="33" y="225"/>
                  </a:lnTo>
                  <a:lnTo>
                    <a:pt x="29" y="228"/>
                  </a:lnTo>
                  <a:lnTo>
                    <a:pt x="25" y="228"/>
                  </a:lnTo>
                  <a:lnTo>
                    <a:pt x="25" y="228"/>
                  </a:lnTo>
                  <a:lnTo>
                    <a:pt x="3" y="227"/>
                  </a:lnTo>
                  <a:lnTo>
                    <a:pt x="3" y="217"/>
                  </a:lnTo>
                  <a:lnTo>
                    <a:pt x="25" y="219"/>
                  </a:lnTo>
                  <a:lnTo>
                    <a:pt x="25" y="217"/>
                  </a:lnTo>
                  <a:lnTo>
                    <a:pt x="24" y="200"/>
                  </a:lnTo>
                  <a:lnTo>
                    <a:pt x="23" y="187"/>
                  </a:lnTo>
                  <a:lnTo>
                    <a:pt x="20" y="169"/>
                  </a:lnTo>
                  <a:lnTo>
                    <a:pt x="17" y="148"/>
                  </a:lnTo>
                  <a:lnTo>
                    <a:pt x="15" y="124"/>
                  </a:lnTo>
                  <a:lnTo>
                    <a:pt x="12" y="100"/>
                  </a:lnTo>
                  <a:lnTo>
                    <a:pt x="10" y="75"/>
                  </a:lnTo>
                  <a:lnTo>
                    <a:pt x="7" y="51"/>
                  </a:lnTo>
                  <a:lnTo>
                    <a:pt x="4" y="31"/>
                  </a:lnTo>
                  <a:lnTo>
                    <a:pt x="3" y="16"/>
                  </a:lnTo>
                  <a:lnTo>
                    <a:pt x="2" y="5"/>
                  </a:lnTo>
                  <a:lnTo>
                    <a:pt x="0" y="1"/>
                  </a:lnTo>
                  <a:lnTo>
                    <a:pt x="1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39">
              <a:extLst>
                <a:ext uri="{FF2B5EF4-FFF2-40B4-BE49-F238E27FC236}">
                  <a16:creationId xmlns:a16="http://schemas.microsoft.com/office/drawing/2014/main" id="{D976378B-B97A-48E8-A936-E0DF26FE76D7}"/>
                </a:ext>
              </a:extLst>
            </p:cNvPr>
            <p:cNvSpPr>
              <a:spLocks noEditPoints="1"/>
            </p:cNvSpPr>
            <p:nvPr/>
          </p:nvSpPr>
          <p:spPr bwMode="auto">
            <a:xfrm>
              <a:off x="7870825" y="746125"/>
              <a:ext cx="476250" cy="552450"/>
            </a:xfrm>
            <a:custGeom>
              <a:avLst/>
              <a:gdLst>
                <a:gd name="T0" fmla="*/ 29 w 300"/>
                <a:gd name="T1" fmla="*/ 338 h 348"/>
                <a:gd name="T2" fmla="*/ 19 w 300"/>
                <a:gd name="T3" fmla="*/ 334 h 348"/>
                <a:gd name="T4" fmla="*/ 59 w 300"/>
                <a:gd name="T5" fmla="*/ 323 h 348"/>
                <a:gd name="T6" fmla="*/ 80 w 300"/>
                <a:gd name="T7" fmla="*/ 297 h 348"/>
                <a:gd name="T8" fmla="*/ 65 w 300"/>
                <a:gd name="T9" fmla="*/ 312 h 348"/>
                <a:gd name="T10" fmla="*/ 69 w 300"/>
                <a:gd name="T11" fmla="*/ 310 h 348"/>
                <a:gd name="T12" fmla="*/ 84 w 300"/>
                <a:gd name="T13" fmla="*/ 297 h 348"/>
                <a:gd name="T14" fmla="*/ 108 w 300"/>
                <a:gd name="T15" fmla="*/ 12 h 348"/>
                <a:gd name="T16" fmla="*/ 69 w 300"/>
                <a:gd name="T17" fmla="*/ 35 h 348"/>
                <a:gd name="T18" fmla="*/ 60 w 300"/>
                <a:gd name="T19" fmla="*/ 69 h 348"/>
                <a:gd name="T20" fmla="*/ 53 w 300"/>
                <a:gd name="T21" fmla="*/ 162 h 348"/>
                <a:gd name="T22" fmla="*/ 74 w 300"/>
                <a:gd name="T23" fmla="*/ 203 h 348"/>
                <a:gd name="T24" fmla="*/ 115 w 300"/>
                <a:gd name="T25" fmla="*/ 217 h 348"/>
                <a:gd name="T26" fmla="*/ 125 w 300"/>
                <a:gd name="T27" fmla="*/ 217 h 348"/>
                <a:gd name="T28" fmla="*/ 133 w 300"/>
                <a:gd name="T29" fmla="*/ 225 h 348"/>
                <a:gd name="T30" fmla="*/ 128 w 300"/>
                <a:gd name="T31" fmla="*/ 236 h 348"/>
                <a:gd name="T32" fmla="*/ 119 w 300"/>
                <a:gd name="T33" fmla="*/ 242 h 348"/>
                <a:gd name="T34" fmla="*/ 110 w 300"/>
                <a:gd name="T35" fmla="*/ 249 h 348"/>
                <a:gd name="T36" fmla="*/ 102 w 300"/>
                <a:gd name="T37" fmla="*/ 267 h 348"/>
                <a:gd name="T38" fmla="*/ 91 w 300"/>
                <a:gd name="T39" fmla="*/ 289 h 348"/>
                <a:gd name="T40" fmla="*/ 87 w 300"/>
                <a:gd name="T41" fmla="*/ 295 h 348"/>
                <a:gd name="T42" fmla="*/ 111 w 300"/>
                <a:gd name="T43" fmla="*/ 281 h 348"/>
                <a:gd name="T44" fmla="*/ 119 w 300"/>
                <a:gd name="T45" fmla="*/ 255 h 348"/>
                <a:gd name="T46" fmla="*/ 129 w 300"/>
                <a:gd name="T47" fmla="*/ 245 h 348"/>
                <a:gd name="T48" fmla="*/ 141 w 300"/>
                <a:gd name="T49" fmla="*/ 228 h 348"/>
                <a:gd name="T50" fmla="*/ 146 w 300"/>
                <a:gd name="T51" fmla="*/ 220 h 348"/>
                <a:gd name="T52" fmla="*/ 253 w 300"/>
                <a:gd name="T53" fmla="*/ 203 h 348"/>
                <a:gd name="T54" fmla="*/ 289 w 300"/>
                <a:gd name="T55" fmla="*/ 55 h 348"/>
                <a:gd name="T56" fmla="*/ 273 w 300"/>
                <a:gd name="T57" fmla="*/ 26 h 348"/>
                <a:gd name="T58" fmla="*/ 258 w 300"/>
                <a:gd name="T59" fmla="*/ 22 h 348"/>
                <a:gd name="T60" fmla="*/ 127 w 300"/>
                <a:gd name="T61" fmla="*/ 10 h 348"/>
                <a:gd name="T62" fmla="*/ 127 w 300"/>
                <a:gd name="T63" fmla="*/ 0 h 348"/>
                <a:gd name="T64" fmla="*/ 268 w 300"/>
                <a:gd name="T65" fmla="*/ 13 h 348"/>
                <a:gd name="T66" fmla="*/ 296 w 300"/>
                <a:gd name="T67" fmla="*/ 41 h 348"/>
                <a:gd name="T68" fmla="*/ 300 w 300"/>
                <a:gd name="T69" fmla="*/ 79 h 348"/>
                <a:gd name="T70" fmla="*/ 258 w 300"/>
                <a:gd name="T71" fmla="*/ 212 h 348"/>
                <a:gd name="T72" fmla="*/ 152 w 300"/>
                <a:gd name="T73" fmla="*/ 230 h 348"/>
                <a:gd name="T74" fmla="*/ 139 w 300"/>
                <a:gd name="T75" fmla="*/ 249 h 348"/>
                <a:gd name="T76" fmla="*/ 122 w 300"/>
                <a:gd name="T77" fmla="*/ 283 h 348"/>
                <a:gd name="T78" fmla="*/ 91 w 300"/>
                <a:gd name="T79" fmla="*/ 304 h 348"/>
                <a:gd name="T80" fmla="*/ 80 w 300"/>
                <a:gd name="T81" fmla="*/ 314 h 348"/>
                <a:gd name="T82" fmla="*/ 69 w 300"/>
                <a:gd name="T83" fmla="*/ 325 h 348"/>
                <a:gd name="T84" fmla="*/ 60 w 300"/>
                <a:gd name="T85" fmla="*/ 335 h 348"/>
                <a:gd name="T86" fmla="*/ 29 w 300"/>
                <a:gd name="T87" fmla="*/ 348 h 348"/>
                <a:gd name="T88" fmla="*/ 0 w 300"/>
                <a:gd name="T89" fmla="*/ 334 h 348"/>
                <a:gd name="T90" fmla="*/ 2 w 300"/>
                <a:gd name="T91" fmla="*/ 327 h 348"/>
                <a:gd name="T92" fmla="*/ 21 w 300"/>
                <a:gd name="T93" fmla="*/ 325 h 348"/>
                <a:gd name="T94" fmla="*/ 39 w 300"/>
                <a:gd name="T95" fmla="*/ 326 h 348"/>
                <a:gd name="T96" fmla="*/ 53 w 300"/>
                <a:gd name="T97" fmla="*/ 313 h 348"/>
                <a:gd name="T98" fmla="*/ 65 w 300"/>
                <a:gd name="T99" fmla="*/ 295 h 348"/>
                <a:gd name="T100" fmla="*/ 86 w 300"/>
                <a:gd name="T101" fmla="*/ 280 h 348"/>
                <a:gd name="T102" fmla="*/ 93 w 300"/>
                <a:gd name="T103" fmla="*/ 267 h 348"/>
                <a:gd name="T104" fmla="*/ 95 w 300"/>
                <a:gd name="T105" fmla="*/ 253 h 348"/>
                <a:gd name="T106" fmla="*/ 108 w 300"/>
                <a:gd name="T107" fmla="*/ 237 h 348"/>
                <a:gd name="T108" fmla="*/ 120 w 300"/>
                <a:gd name="T109" fmla="*/ 229 h 348"/>
                <a:gd name="T110" fmla="*/ 110 w 300"/>
                <a:gd name="T111" fmla="*/ 226 h 348"/>
                <a:gd name="T112" fmla="*/ 61 w 300"/>
                <a:gd name="T113" fmla="*/ 204 h 348"/>
                <a:gd name="T114" fmla="*/ 44 w 300"/>
                <a:gd name="T115" fmla="*/ 161 h 348"/>
                <a:gd name="T116" fmla="*/ 53 w 300"/>
                <a:gd name="T117" fmla="*/ 46 h 348"/>
                <a:gd name="T118" fmla="*/ 90 w 300"/>
                <a:gd name="T119" fmla="*/ 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48">
                  <a:moveTo>
                    <a:pt x="13" y="334"/>
                  </a:moveTo>
                  <a:lnTo>
                    <a:pt x="18" y="336"/>
                  </a:lnTo>
                  <a:lnTo>
                    <a:pt x="23" y="338"/>
                  </a:lnTo>
                  <a:lnTo>
                    <a:pt x="29" y="338"/>
                  </a:lnTo>
                  <a:lnTo>
                    <a:pt x="32" y="338"/>
                  </a:lnTo>
                  <a:lnTo>
                    <a:pt x="32" y="338"/>
                  </a:lnTo>
                  <a:lnTo>
                    <a:pt x="25" y="335"/>
                  </a:lnTo>
                  <a:lnTo>
                    <a:pt x="19" y="334"/>
                  </a:lnTo>
                  <a:lnTo>
                    <a:pt x="15" y="334"/>
                  </a:lnTo>
                  <a:lnTo>
                    <a:pt x="13" y="334"/>
                  </a:lnTo>
                  <a:close/>
                  <a:moveTo>
                    <a:pt x="60" y="322"/>
                  </a:moveTo>
                  <a:lnTo>
                    <a:pt x="59" y="323"/>
                  </a:lnTo>
                  <a:lnTo>
                    <a:pt x="60" y="322"/>
                  </a:lnTo>
                  <a:lnTo>
                    <a:pt x="60" y="322"/>
                  </a:lnTo>
                  <a:close/>
                  <a:moveTo>
                    <a:pt x="84" y="296"/>
                  </a:moveTo>
                  <a:lnTo>
                    <a:pt x="80" y="297"/>
                  </a:lnTo>
                  <a:lnTo>
                    <a:pt x="76" y="298"/>
                  </a:lnTo>
                  <a:lnTo>
                    <a:pt x="72" y="302"/>
                  </a:lnTo>
                  <a:lnTo>
                    <a:pt x="68" y="308"/>
                  </a:lnTo>
                  <a:lnTo>
                    <a:pt x="65" y="312"/>
                  </a:lnTo>
                  <a:lnTo>
                    <a:pt x="63" y="315"/>
                  </a:lnTo>
                  <a:lnTo>
                    <a:pt x="63" y="317"/>
                  </a:lnTo>
                  <a:lnTo>
                    <a:pt x="64" y="314"/>
                  </a:lnTo>
                  <a:lnTo>
                    <a:pt x="69" y="310"/>
                  </a:lnTo>
                  <a:lnTo>
                    <a:pt x="73" y="305"/>
                  </a:lnTo>
                  <a:lnTo>
                    <a:pt x="77" y="302"/>
                  </a:lnTo>
                  <a:lnTo>
                    <a:pt x="81" y="300"/>
                  </a:lnTo>
                  <a:lnTo>
                    <a:pt x="84" y="297"/>
                  </a:lnTo>
                  <a:lnTo>
                    <a:pt x="85" y="296"/>
                  </a:lnTo>
                  <a:lnTo>
                    <a:pt x="84" y="296"/>
                  </a:lnTo>
                  <a:close/>
                  <a:moveTo>
                    <a:pt x="125" y="10"/>
                  </a:moveTo>
                  <a:lnTo>
                    <a:pt x="108" y="12"/>
                  </a:lnTo>
                  <a:lnTo>
                    <a:pt x="94" y="16"/>
                  </a:lnTo>
                  <a:lnTo>
                    <a:pt x="84" y="21"/>
                  </a:lnTo>
                  <a:lnTo>
                    <a:pt x="74" y="27"/>
                  </a:lnTo>
                  <a:lnTo>
                    <a:pt x="69" y="35"/>
                  </a:lnTo>
                  <a:lnTo>
                    <a:pt x="63" y="48"/>
                  </a:lnTo>
                  <a:lnTo>
                    <a:pt x="60" y="60"/>
                  </a:lnTo>
                  <a:lnTo>
                    <a:pt x="60" y="68"/>
                  </a:lnTo>
                  <a:lnTo>
                    <a:pt x="60" y="69"/>
                  </a:lnTo>
                  <a:lnTo>
                    <a:pt x="60" y="69"/>
                  </a:lnTo>
                  <a:lnTo>
                    <a:pt x="60" y="71"/>
                  </a:lnTo>
                  <a:lnTo>
                    <a:pt x="53" y="161"/>
                  </a:lnTo>
                  <a:lnTo>
                    <a:pt x="53" y="162"/>
                  </a:lnTo>
                  <a:lnTo>
                    <a:pt x="55" y="175"/>
                  </a:lnTo>
                  <a:lnTo>
                    <a:pt x="60" y="187"/>
                  </a:lnTo>
                  <a:lnTo>
                    <a:pt x="67" y="196"/>
                  </a:lnTo>
                  <a:lnTo>
                    <a:pt x="74" y="203"/>
                  </a:lnTo>
                  <a:lnTo>
                    <a:pt x="87" y="209"/>
                  </a:lnTo>
                  <a:lnTo>
                    <a:pt x="99" y="213"/>
                  </a:lnTo>
                  <a:lnTo>
                    <a:pt x="111" y="216"/>
                  </a:lnTo>
                  <a:lnTo>
                    <a:pt x="115" y="217"/>
                  </a:lnTo>
                  <a:lnTo>
                    <a:pt x="119" y="217"/>
                  </a:lnTo>
                  <a:lnTo>
                    <a:pt x="122" y="217"/>
                  </a:lnTo>
                  <a:lnTo>
                    <a:pt x="122" y="217"/>
                  </a:lnTo>
                  <a:lnTo>
                    <a:pt x="125" y="217"/>
                  </a:lnTo>
                  <a:lnTo>
                    <a:pt x="129" y="219"/>
                  </a:lnTo>
                  <a:lnTo>
                    <a:pt x="132" y="220"/>
                  </a:lnTo>
                  <a:lnTo>
                    <a:pt x="133" y="223"/>
                  </a:lnTo>
                  <a:lnTo>
                    <a:pt x="133" y="225"/>
                  </a:lnTo>
                  <a:lnTo>
                    <a:pt x="133" y="229"/>
                  </a:lnTo>
                  <a:lnTo>
                    <a:pt x="132" y="230"/>
                  </a:lnTo>
                  <a:lnTo>
                    <a:pt x="131" y="233"/>
                  </a:lnTo>
                  <a:lnTo>
                    <a:pt x="128" y="236"/>
                  </a:lnTo>
                  <a:lnTo>
                    <a:pt x="125" y="237"/>
                  </a:lnTo>
                  <a:lnTo>
                    <a:pt x="123" y="240"/>
                  </a:lnTo>
                  <a:lnTo>
                    <a:pt x="120" y="241"/>
                  </a:lnTo>
                  <a:lnTo>
                    <a:pt x="119" y="242"/>
                  </a:lnTo>
                  <a:lnTo>
                    <a:pt x="118" y="242"/>
                  </a:lnTo>
                  <a:lnTo>
                    <a:pt x="118" y="242"/>
                  </a:lnTo>
                  <a:lnTo>
                    <a:pt x="118" y="242"/>
                  </a:lnTo>
                  <a:lnTo>
                    <a:pt x="110" y="249"/>
                  </a:lnTo>
                  <a:lnTo>
                    <a:pt x="105" y="257"/>
                  </a:lnTo>
                  <a:lnTo>
                    <a:pt x="103" y="264"/>
                  </a:lnTo>
                  <a:lnTo>
                    <a:pt x="102" y="266"/>
                  </a:lnTo>
                  <a:lnTo>
                    <a:pt x="102" y="267"/>
                  </a:lnTo>
                  <a:lnTo>
                    <a:pt x="101" y="274"/>
                  </a:lnTo>
                  <a:lnTo>
                    <a:pt x="98" y="280"/>
                  </a:lnTo>
                  <a:lnTo>
                    <a:pt x="94" y="285"/>
                  </a:lnTo>
                  <a:lnTo>
                    <a:pt x="91" y="289"/>
                  </a:lnTo>
                  <a:lnTo>
                    <a:pt x="90" y="292"/>
                  </a:lnTo>
                  <a:lnTo>
                    <a:pt x="89" y="293"/>
                  </a:lnTo>
                  <a:lnTo>
                    <a:pt x="87" y="295"/>
                  </a:lnTo>
                  <a:lnTo>
                    <a:pt x="87" y="295"/>
                  </a:lnTo>
                  <a:lnTo>
                    <a:pt x="87" y="295"/>
                  </a:lnTo>
                  <a:lnTo>
                    <a:pt x="101" y="289"/>
                  </a:lnTo>
                  <a:lnTo>
                    <a:pt x="108" y="285"/>
                  </a:lnTo>
                  <a:lnTo>
                    <a:pt x="111" y="281"/>
                  </a:lnTo>
                  <a:lnTo>
                    <a:pt x="112" y="279"/>
                  </a:lnTo>
                  <a:lnTo>
                    <a:pt x="112" y="279"/>
                  </a:lnTo>
                  <a:lnTo>
                    <a:pt x="112" y="279"/>
                  </a:lnTo>
                  <a:lnTo>
                    <a:pt x="119" y="255"/>
                  </a:lnTo>
                  <a:lnTo>
                    <a:pt x="120" y="254"/>
                  </a:lnTo>
                  <a:lnTo>
                    <a:pt x="123" y="253"/>
                  </a:lnTo>
                  <a:lnTo>
                    <a:pt x="127" y="249"/>
                  </a:lnTo>
                  <a:lnTo>
                    <a:pt x="129" y="245"/>
                  </a:lnTo>
                  <a:lnTo>
                    <a:pt x="133" y="241"/>
                  </a:lnTo>
                  <a:lnTo>
                    <a:pt x="136" y="236"/>
                  </a:lnTo>
                  <a:lnTo>
                    <a:pt x="139" y="232"/>
                  </a:lnTo>
                  <a:lnTo>
                    <a:pt x="141" y="228"/>
                  </a:lnTo>
                  <a:lnTo>
                    <a:pt x="142" y="225"/>
                  </a:lnTo>
                  <a:lnTo>
                    <a:pt x="144" y="224"/>
                  </a:lnTo>
                  <a:lnTo>
                    <a:pt x="145" y="223"/>
                  </a:lnTo>
                  <a:lnTo>
                    <a:pt x="146" y="220"/>
                  </a:lnTo>
                  <a:lnTo>
                    <a:pt x="216" y="219"/>
                  </a:lnTo>
                  <a:lnTo>
                    <a:pt x="232" y="216"/>
                  </a:lnTo>
                  <a:lnTo>
                    <a:pt x="245" y="209"/>
                  </a:lnTo>
                  <a:lnTo>
                    <a:pt x="253" y="203"/>
                  </a:lnTo>
                  <a:lnTo>
                    <a:pt x="258" y="199"/>
                  </a:lnTo>
                  <a:lnTo>
                    <a:pt x="290" y="77"/>
                  </a:lnTo>
                  <a:lnTo>
                    <a:pt x="290" y="69"/>
                  </a:lnTo>
                  <a:lnTo>
                    <a:pt x="289" y="55"/>
                  </a:lnTo>
                  <a:lnTo>
                    <a:pt x="287" y="43"/>
                  </a:lnTo>
                  <a:lnTo>
                    <a:pt x="283" y="35"/>
                  </a:lnTo>
                  <a:lnTo>
                    <a:pt x="279" y="30"/>
                  </a:lnTo>
                  <a:lnTo>
                    <a:pt x="273" y="26"/>
                  </a:lnTo>
                  <a:lnTo>
                    <a:pt x="268" y="24"/>
                  </a:lnTo>
                  <a:lnTo>
                    <a:pt x="264" y="24"/>
                  </a:lnTo>
                  <a:lnTo>
                    <a:pt x="260" y="22"/>
                  </a:lnTo>
                  <a:lnTo>
                    <a:pt x="258" y="22"/>
                  </a:lnTo>
                  <a:lnTo>
                    <a:pt x="258" y="22"/>
                  </a:lnTo>
                  <a:lnTo>
                    <a:pt x="258" y="24"/>
                  </a:lnTo>
                  <a:lnTo>
                    <a:pt x="256" y="24"/>
                  </a:lnTo>
                  <a:lnTo>
                    <a:pt x="127" y="10"/>
                  </a:lnTo>
                  <a:lnTo>
                    <a:pt x="125" y="10"/>
                  </a:lnTo>
                  <a:close/>
                  <a:moveTo>
                    <a:pt x="125" y="0"/>
                  </a:moveTo>
                  <a:lnTo>
                    <a:pt x="127" y="0"/>
                  </a:lnTo>
                  <a:lnTo>
                    <a:pt x="127" y="0"/>
                  </a:lnTo>
                  <a:lnTo>
                    <a:pt x="256" y="13"/>
                  </a:lnTo>
                  <a:lnTo>
                    <a:pt x="258" y="13"/>
                  </a:lnTo>
                  <a:lnTo>
                    <a:pt x="260" y="13"/>
                  </a:lnTo>
                  <a:lnTo>
                    <a:pt x="268" y="13"/>
                  </a:lnTo>
                  <a:lnTo>
                    <a:pt x="276" y="16"/>
                  </a:lnTo>
                  <a:lnTo>
                    <a:pt x="285" y="22"/>
                  </a:lnTo>
                  <a:lnTo>
                    <a:pt x="292" y="30"/>
                  </a:lnTo>
                  <a:lnTo>
                    <a:pt x="296" y="41"/>
                  </a:lnTo>
                  <a:lnTo>
                    <a:pt x="300" y="54"/>
                  </a:lnTo>
                  <a:lnTo>
                    <a:pt x="300" y="69"/>
                  </a:lnTo>
                  <a:lnTo>
                    <a:pt x="300" y="79"/>
                  </a:lnTo>
                  <a:lnTo>
                    <a:pt x="300" y="79"/>
                  </a:lnTo>
                  <a:lnTo>
                    <a:pt x="267" y="203"/>
                  </a:lnTo>
                  <a:lnTo>
                    <a:pt x="266" y="204"/>
                  </a:lnTo>
                  <a:lnTo>
                    <a:pt x="263" y="207"/>
                  </a:lnTo>
                  <a:lnTo>
                    <a:pt x="258" y="212"/>
                  </a:lnTo>
                  <a:lnTo>
                    <a:pt x="247" y="220"/>
                  </a:lnTo>
                  <a:lnTo>
                    <a:pt x="234" y="225"/>
                  </a:lnTo>
                  <a:lnTo>
                    <a:pt x="217" y="229"/>
                  </a:lnTo>
                  <a:lnTo>
                    <a:pt x="152" y="230"/>
                  </a:lnTo>
                  <a:lnTo>
                    <a:pt x="149" y="233"/>
                  </a:lnTo>
                  <a:lnTo>
                    <a:pt x="148" y="237"/>
                  </a:lnTo>
                  <a:lnTo>
                    <a:pt x="144" y="242"/>
                  </a:lnTo>
                  <a:lnTo>
                    <a:pt x="139" y="249"/>
                  </a:lnTo>
                  <a:lnTo>
                    <a:pt x="133" y="255"/>
                  </a:lnTo>
                  <a:lnTo>
                    <a:pt x="128" y="262"/>
                  </a:lnTo>
                  <a:lnTo>
                    <a:pt x="122" y="280"/>
                  </a:lnTo>
                  <a:lnTo>
                    <a:pt x="122" y="283"/>
                  </a:lnTo>
                  <a:lnTo>
                    <a:pt x="119" y="288"/>
                  </a:lnTo>
                  <a:lnTo>
                    <a:pt x="114" y="293"/>
                  </a:lnTo>
                  <a:lnTo>
                    <a:pt x="105" y="298"/>
                  </a:lnTo>
                  <a:lnTo>
                    <a:pt x="91" y="304"/>
                  </a:lnTo>
                  <a:lnTo>
                    <a:pt x="89" y="305"/>
                  </a:lnTo>
                  <a:lnTo>
                    <a:pt x="86" y="308"/>
                  </a:lnTo>
                  <a:lnTo>
                    <a:pt x="82" y="310"/>
                  </a:lnTo>
                  <a:lnTo>
                    <a:pt x="80" y="314"/>
                  </a:lnTo>
                  <a:lnTo>
                    <a:pt x="76" y="317"/>
                  </a:lnTo>
                  <a:lnTo>
                    <a:pt x="72" y="321"/>
                  </a:lnTo>
                  <a:lnTo>
                    <a:pt x="70" y="323"/>
                  </a:lnTo>
                  <a:lnTo>
                    <a:pt x="69" y="325"/>
                  </a:lnTo>
                  <a:lnTo>
                    <a:pt x="69" y="326"/>
                  </a:lnTo>
                  <a:lnTo>
                    <a:pt x="68" y="329"/>
                  </a:lnTo>
                  <a:lnTo>
                    <a:pt x="67" y="330"/>
                  </a:lnTo>
                  <a:lnTo>
                    <a:pt x="60" y="335"/>
                  </a:lnTo>
                  <a:lnTo>
                    <a:pt x="52" y="340"/>
                  </a:lnTo>
                  <a:lnTo>
                    <a:pt x="42" y="346"/>
                  </a:lnTo>
                  <a:lnTo>
                    <a:pt x="29" y="348"/>
                  </a:lnTo>
                  <a:lnTo>
                    <a:pt x="29" y="348"/>
                  </a:lnTo>
                  <a:lnTo>
                    <a:pt x="14" y="346"/>
                  </a:lnTo>
                  <a:lnTo>
                    <a:pt x="1" y="336"/>
                  </a:lnTo>
                  <a:lnTo>
                    <a:pt x="0" y="335"/>
                  </a:lnTo>
                  <a:lnTo>
                    <a:pt x="0" y="334"/>
                  </a:lnTo>
                  <a:lnTo>
                    <a:pt x="0" y="332"/>
                  </a:lnTo>
                  <a:lnTo>
                    <a:pt x="0" y="331"/>
                  </a:lnTo>
                  <a:lnTo>
                    <a:pt x="0" y="330"/>
                  </a:lnTo>
                  <a:lnTo>
                    <a:pt x="2" y="327"/>
                  </a:lnTo>
                  <a:lnTo>
                    <a:pt x="5" y="325"/>
                  </a:lnTo>
                  <a:lnTo>
                    <a:pt x="8" y="323"/>
                  </a:lnTo>
                  <a:lnTo>
                    <a:pt x="13" y="323"/>
                  </a:lnTo>
                  <a:lnTo>
                    <a:pt x="21" y="325"/>
                  </a:lnTo>
                  <a:lnTo>
                    <a:pt x="34" y="327"/>
                  </a:lnTo>
                  <a:lnTo>
                    <a:pt x="34" y="327"/>
                  </a:lnTo>
                  <a:lnTo>
                    <a:pt x="36" y="327"/>
                  </a:lnTo>
                  <a:lnTo>
                    <a:pt x="39" y="326"/>
                  </a:lnTo>
                  <a:lnTo>
                    <a:pt x="44" y="323"/>
                  </a:lnTo>
                  <a:lnTo>
                    <a:pt x="48" y="319"/>
                  </a:lnTo>
                  <a:lnTo>
                    <a:pt x="52" y="315"/>
                  </a:lnTo>
                  <a:lnTo>
                    <a:pt x="53" y="313"/>
                  </a:lnTo>
                  <a:lnTo>
                    <a:pt x="55" y="310"/>
                  </a:lnTo>
                  <a:lnTo>
                    <a:pt x="57" y="306"/>
                  </a:lnTo>
                  <a:lnTo>
                    <a:pt x="60" y="301"/>
                  </a:lnTo>
                  <a:lnTo>
                    <a:pt x="65" y="295"/>
                  </a:lnTo>
                  <a:lnTo>
                    <a:pt x="73" y="289"/>
                  </a:lnTo>
                  <a:lnTo>
                    <a:pt x="81" y="287"/>
                  </a:lnTo>
                  <a:lnTo>
                    <a:pt x="84" y="283"/>
                  </a:lnTo>
                  <a:lnTo>
                    <a:pt x="86" y="280"/>
                  </a:lnTo>
                  <a:lnTo>
                    <a:pt x="89" y="276"/>
                  </a:lnTo>
                  <a:lnTo>
                    <a:pt x="90" y="272"/>
                  </a:lnTo>
                  <a:lnTo>
                    <a:pt x="91" y="270"/>
                  </a:lnTo>
                  <a:lnTo>
                    <a:pt x="93" y="267"/>
                  </a:lnTo>
                  <a:lnTo>
                    <a:pt x="93" y="266"/>
                  </a:lnTo>
                  <a:lnTo>
                    <a:pt x="93" y="262"/>
                  </a:lnTo>
                  <a:lnTo>
                    <a:pt x="94" y="258"/>
                  </a:lnTo>
                  <a:lnTo>
                    <a:pt x="95" y="253"/>
                  </a:lnTo>
                  <a:lnTo>
                    <a:pt x="98" y="249"/>
                  </a:lnTo>
                  <a:lnTo>
                    <a:pt x="101" y="245"/>
                  </a:lnTo>
                  <a:lnTo>
                    <a:pt x="103" y="240"/>
                  </a:lnTo>
                  <a:lnTo>
                    <a:pt x="108" y="237"/>
                  </a:lnTo>
                  <a:lnTo>
                    <a:pt x="114" y="233"/>
                  </a:lnTo>
                  <a:lnTo>
                    <a:pt x="115" y="233"/>
                  </a:lnTo>
                  <a:lnTo>
                    <a:pt x="118" y="230"/>
                  </a:lnTo>
                  <a:lnTo>
                    <a:pt x="120" y="229"/>
                  </a:lnTo>
                  <a:lnTo>
                    <a:pt x="123" y="228"/>
                  </a:lnTo>
                  <a:lnTo>
                    <a:pt x="122" y="228"/>
                  </a:lnTo>
                  <a:lnTo>
                    <a:pt x="118" y="226"/>
                  </a:lnTo>
                  <a:lnTo>
                    <a:pt x="110" y="226"/>
                  </a:lnTo>
                  <a:lnTo>
                    <a:pt x="97" y="224"/>
                  </a:lnTo>
                  <a:lnTo>
                    <a:pt x="84" y="219"/>
                  </a:lnTo>
                  <a:lnTo>
                    <a:pt x="72" y="213"/>
                  </a:lnTo>
                  <a:lnTo>
                    <a:pt x="61" y="204"/>
                  </a:lnTo>
                  <a:lnTo>
                    <a:pt x="52" y="194"/>
                  </a:lnTo>
                  <a:lnTo>
                    <a:pt x="46" y="179"/>
                  </a:lnTo>
                  <a:lnTo>
                    <a:pt x="43" y="162"/>
                  </a:lnTo>
                  <a:lnTo>
                    <a:pt x="44" y="161"/>
                  </a:lnTo>
                  <a:lnTo>
                    <a:pt x="50" y="69"/>
                  </a:lnTo>
                  <a:lnTo>
                    <a:pt x="50" y="68"/>
                  </a:lnTo>
                  <a:lnTo>
                    <a:pt x="51" y="59"/>
                  </a:lnTo>
                  <a:lnTo>
                    <a:pt x="53" y="46"/>
                  </a:lnTo>
                  <a:lnTo>
                    <a:pt x="60" y="30"/>
                  </a:lnTo>
                  <a:lnTo>
                    <a:pt x="68" y="21"/>
                  </a:lnTo>
                  <a:lnTo>
                    <a:pt x="78" y="13"/>
                  </a:lnTo>
                  <a:lnTo>
                    <a:pt x="90" y="7"/>
                  </a:lnTo>
                  <a:lnTo>
                    <a:pt x="106" y="1"/>
                  </a:lnTo>
                  <a:lnTo>
                    <a:pt x="12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5" name="文本框 84">
            <a:extLst>
              <a:ext uri="{FF2B5EF4-FFF2-40B4-BE49-F238E27FC236}">
                <a16:creationId xmlns:a16="http://schemas.microsoft.com/office/drawing/2014/main" id="{957474ED-A0C9-467F-81BB-C96B66D26A94}"/>
              </a:ext>
            </a:extLst>
          </p:cNvPr>
          <p:cNvSpPr txBox="1"/>
          <p:nvPr/>
        </p:nvSpPr>
        <p:spPr>
          <a:xfrm>
            <a:off x="1446065" y="935256"/>
            <a:ext cx="2031325" cy="646331"/>
          </a:xfrm>
          <a:prstGeom prst="rect">
            <a:avLst/>
          </a:prstGeom>
          <a:noFill/>
        </p:spPr>
        <p:txBody>
          <a:bodyPr wrap="none" rtlCol="0">
            <a:spAutoFit/>
          </a:bodyPr>
          <a:lstStyle/>
          <a:p>
            <a:r>
              <a:rPr lang="zh-CN" altLang="en-US" sz="3600" b="1" dirty="0">
                <a:solidFill>
                  <a:srgbClr val="0096E0"/>
                </a:solidFill>
                <a:latin typeface="Bradley Hand ITC" panose="03070402050302030203" pitchFamily="66" charset="0"/>
                <a:ea typeface="叶根友小京楷简体" panose="02010601030101010101" pitchFamily="2" charset="-122"/>
              </a:rPr>
              <a:t>存在问题</a:t>
            </a:r>
          </a:p>
        </p:txBody>
      </p:sp>
      <p:sp>
        <p:nvSpPr>
          <p:cNvPr id="86" name="矩形 85">
            <a:extLst>
              <a:ext uri="{FF2B5EF4-FFF2-40B4-BE49-F238E27FC236}">
                <a16:creationId xmlns:a16="http://schemas.microsoft.com/office/drawing/2014/main" id="{9F6B7533-8524-46FA-BDDB-79B3A9CA249B}"/>
              </a:ext>
            </a:extLst>
          </p:cNvPr>
          <p:cNvSpPr/>
          <p:nvPr/>
        </p:nvSpPr>
        <p:spPr>
          <a:xfrm>
            <a:off x="1347620" y="229332"/>
            <a:ext cx="2191626" cy="830997"/>
          </a:xfrm>
          <a:prstGeom prst="rect">
            <a:avLst/>
          </a:prstGeom>
        </p:spPr>
        <p:txBody>
          <a:bodyPr wrap="none">
            <a:spAutoFit/>
          </a:bodyPr>
          <a:lstStyle/>
          <a:p>
            <a:r>
              <a:rPr lang="en-US" altLang="zh-CN" sz="4800" b="1" dirty="0">
                <a:solidFill>
                  <a:srgbClr val="FF8A00"/>
                </a:solidFill>
                <a:latin typeface="Bradley Hand ITC" panose="03070402050302030203" pitchFamily="66" charset="0"/>
                <a:ea typeface="叶根友小京楷简体" panose="02010601030101010101" pitchFamily="2" charset="-122"/>
              </a:rPr>
              <a:t>THREE</a:t>
            </a:r>
            <a:endParaRPr lang="zh-CN" altLang="en-US" sz="4800" dirty="0">
              <a:solidFill>
                <a:srgbClr val="FF8A00"/>
              </a:solidFill>
            </a:endParaRPr>
          </a:p>
        </p:txBody>
      </p:sp>
      <p:sp>
        <p:nvSpPr>
          <p:cNvPr id="4" name="矩形 3">
            <a:extLst>
              <a:ext uri="{FF2B5EF4-FFF2-40B4-BE49-F238E27FC236}">
                <a16:creationId xmlns:a16="http://schemas.microsoft.com/office/drawing/2014/main" id="{327771CD-B865-466F-B5C2-E13A9AEC1E2D}"/>
              </a:ext>
            </a:extLst>
          </p:cNvPr>
          <p:cNvSpPr/>
          <p:nvPr/>
        </p:nvSpPr>
        <p:spPr>
          <a:xfrm>
            <a:off x="931299" y="-101940"/>
            <a:ext cx="534121" cy="830997"/>
          </a:xfrm>
          <a:prstGeom prst="rect">
            <a:avLst/>
          </a:prstGeom>
        </p:spPr>
        <p:txBody>
          <a:bodyPr wrap="none">
            <a:spAutoFit/>
          </a:bodyPr>
          <a:lstStyle/>
          <a:p>
            <a:r>
              <a:rPr lang="en-US" altLang="zh-CN" sz="4800" b="1" dirty="0">
                <a:solidFill>
                  <a:srgbClr val="FF8A00"/>
                </a:solidFill>
                <a:latin typeface="Bradley Hand ITC" panose="03070402050302030203" pitchFamily="66" charset="0"/>
                <a:ea typeface="叶根友小京楷简体" panose="02010601030101010101" pitchFamily="2" charset="-122"/>
              </a:rPr>
              <a:t>3</a:t>
            </a:r>
            <a:endParaRPr lang="zh-CN" altLang="en-US" sz="4800" dirty="0">
              <a:solidFill>
                <a:srgbClr val="FF8A00"/>
              </a:solidFill>
            </a:endParaRPr>
          </a:p>
        </p:txBody>
      </p:sp>
      <p:sp>
        <p:nvSpPr>
          <p:cNvPr id="33" name="文本框 32">
            <a:extLst>
              <a:ext uri="{FF2B5EF4-FFF2-40B4-BE49-F238E27FC236}">
                <a16:creationId xmlns:a16="http://schemas.microsoft.com/office/drawing/2014/main" id="{82A966BC-BF67-4CA4-938E-4FA44878DC8B}"/>
              </a:ext>
            </a:extLst>
          </p:cNvPr>
          <p:cNvSpPr txBox="1"/>
          <p:nvPr/>
        </p:nvSpPr>
        <p:spPr>
          <a:xfrm>
            <a:off x="1347620" y="2038870"/>
            <a:ext cx="9194564" cy="3766865"/>
          </a:xfrm>
          <a:prstGeom prst="rect">
            <a:avLst/>
          </a:prstGeom>
          <a:noFill/>
        </p:spPr>
        <p:txBody>
          <a:bodyPr wrap="square">
            <a:spAutoFit/>
          </a:bodyPr>
          <a:lstStyle/>
          <a:p>
            <a:pPr marL="342900" indent="-342900">
              <a:lnSpc>
                <a:spcPct val="150000"/>
              </a:lnSpc>
              <a:buFont typeface="+mj-lt"/>
              <a:buAutoNum type="arabicPeriod"/>
            </a:pPr>
            <a:r>
              <a:rPr lang="en-US" altLang="zh-CN" dirty="0">
                <a:latin typeface="KaiTi" panose="02010609060101010101" pitchFamily="49" charset="-122"/>
                <a:ea typeface="KaiTi" panose="02010609060101010101" pitchFamily="49" charset="-122"/>
              </a:rPr>
              <a:t>UI</a:t>
            </a:r>
            <a:r>
              <a:rPr lang="zh-CN" altLang="en-US" dirty="0">
                <a:latin typeface="KaiTi" panose="02010609060101010101" pitchFamily="49" charset="-122"/>
                <a:ea typeface="KaiTi" panose="02010609060101010101" pitchFamily="49" charset="-122"/>
              </a:rPr>
              <a:t>设计多使用</a:t>
            </a:r>
            <a:r>
              <a:rPr lang="en-US" altLang="zh-CN" dirty="0">
                <a:latin typeface="KaiTi" panose="02010609060101010101" pitchFamily="49" charset="-122"/>
                <a:ea typeface="KaiTi" panose="02010609060101010101" pitchFamily="49" charset="-122"/>
              </a:rPr>
              <a:t>Activity</a:t>
            </a:r>
            <a:r>
              <a:rPr lang="zh-CN" altLang="en-US" dirty="0">
                <a:latin typeface="KaiTi" panose="02010609060101010101" pitchFamily="49" charset="-122"/>
                <a:ea typeface="KaiTi" panose="02010609060101010101" pitchFamily="49" charset="-122"/>
              </a:rPr>
              <a:t>，在此基础上需要考虑更好的配适性问题，后续考虑使用</a:t>
            </a:r>
            <a:r>
              <a:rPr lang="en-US" altLang="zh-CN" dirty="0">
                <a:latin typeface="KaiTi" panose="02010609060101010101" pitchFamily="49" charset="-122"/>
                <a:ea typeface="KaiTi" panose="02010609060101010101" pitchFamily="49" charset="-122"/>
              </a:rPr>
              <a:t>fragment</a:t>
            </a:r>
            <a:r>
              <a:rPr lang="zh-CN" altLang="en-US" dirty="0">
                <a:latin typeface="KaiTi" panose="02010609060101010101" pitchFamily="49" charset="-122"/>
                <a:ea typeface="KaiTi" panose="02010609060101010101" pitchFamily="49" charset="-122"/>
              </a:rPr>
              <a:t>进行优化</a:t>
            </a:r>
          </a:p>
          <a:p>
            <a:pPr marL="342900" indent="-342900">
              <a:lnSpc>
                <a:spcPct val="150000"/>
              </a:lnSpc>
              <a:buFont typeface="+mj-lt"/>
              <a:buAutoNum type="arabicPeriod"/>
            </a:pPr>
            <a:r>
              <a:rPr lang="zh-CN" altLang="en-US" dirty="0">
                <a:latin typeface="KaiTi" panose="02010609060101010101" pitchFamily="49" charset="-122"/>
                <a:ea typeface="KaiTi" panose="02010609060101010101" pitchFamily="49" charset="-122"/>
              </a:rPr>
              <a:t>就</a:t>
            </a:r>
            <a:r>
              <a:rPr lang="en-US" altLang="zh-CN" dirty="0">
                <a:latin typeface="KaiTi" panose="02010609060101010101" pitchFamily="49" charset="-122"/>
                <a:ea typeface="KaiTi" panose="02010609060101010101" pitchFamily="49" charset="-122"/>
              </a:rPr>
              <a:t>Android</a:t>
            </a:r>
            <a:r>
              <a:rPr lang="zh-CN" altLang="en-US" dirty="0">
                <a:latin typeface="KaiTi" panose="02010609060101010101" pitchFamily="49" charset="-122"/>
                <a:ea typeface="KaiTi" panose="02010609060101010101" pitchFamily="49" charset="-122"/>
              </a:rPr>
              <a:t>本身开发而言，由于知识多来自于自学，</a:t>
            </a:r>
            <a:r>
              <a:rPr lang="en-US" altLang="zh-CN" dirty="0">
                <a:latin typeface="KaiTi" panose="02010609060101010101" pitchFamily="49" charset="-122"/>
                <a:ea typeface="KaiTi" panose="02010609060101010101" pitchFamily="49" charset="-122"/>
              </a:rPr>
              <a:t>Android</a:t>
            </a:r>
            <a:r>
              <a:rPr lang="zh-CN" altLang="en-US" dirty="0">
                <a:latin typeface="KaiTi" panose="02010609060101010101" pitchFamily="49" charset="-122"/>
                <a:ea typeface="KaiTi" panose="02010609060101010101" pitchFamily="49" charset="-122"/>
              </a:rPr>
              <a:t>的组件又较为丰富，实现的动画效果也各有不同，在开发过程中需要适应不同组件稍有不同的响应可能需要对</a:t>
            </a:r>
            <a:r>
              <a:rPr lang="en-US" altLang="zh-CN" dirty="0">
                <a:latin typeface="KaiTi" panose="02010609060101010101" pitchFamily="49" charset="-122"/>
                <a:ea typeface="KaiTi" panose="02010609060101010101" pitchFamily="49" charset="-122"/>
              </a:rPr>
              <a:t>Android</a:t>
            </a:r>
            <a:r>
              <a:rPr lang="zh-CN" altLang="en-US" dirty="0">
                <a:latin typeface="KaiTi" panose="02010609060101010101" pitchFamily="49" charset="-122"/>
                <a:ea typeface="KaiTi" panose="02010609060101010101" pitchFamily="49" charset="-122"/>
              </a:rPr>
              <a:t>开发更加融会贯通</a:t>
            </a:r>
          </a:p>
          <a:p>
            <a:pPr marL="342900" indent="-342900">
              <a:lnSpc>
                <a:spcPct val="150000"/>
              </a:lnSpc>
              <a:buFont typeface="+mj-lt"/>
              <a:buAutoNum type="arabicPeriod"/>
            </a:pPr>
            <a:r>
              <a:rPr lang="zh-CN" altLang="en-US" dirty="0">
                <a:latin typeface="KaiTi" panose="02010609060101010101" pitchFamily="49" charset="-122"/>
                <a:ea typeface="KaiTi" panose="02010609060101010101" pitchFamily="49" charset="-122"/>
              </a:rPr>
              <a:t>音频处理上还需更多学习：现阶段主要包括服务器与客户端如何传输音频流以及如何降低传输的延迟</a:t>
            </a:r>
          </a:p>
          <a:p>
            <a:pPr marL="342900" indent="-342900">
              <a:lnSpc>
                <a:spcPct val="150000"/>
              </a:lnSpc>
              <a:buFont typeface="+mj-lt"/>
              <a:buAutoNum type="arabicPeriod"/>
            </a:pPr>
            <a:r>
              <a:rPr lang="zh-CN" altLang="en-US" dirty="0">
                <a:latin typeface="KaiTi" panose="02010609060101010101" pitchFamily="49" charset="-122"/>
                <a:ea typeface="KaiTi" panose="02010609060101010101" pitchFamily="49" charset="-122"/>
              </a:rPr>
              <a:t>小组成员项目学习进度不一致，组员交流不充分，没有很好地使用</a:t>
            </a:r>
            <a:r>
              <a:rPr lang="en-US" altLang="zh-CN" dirty="0" err="1">
                <a:latin typeface="KaiTi" panose="02010609060101010101" pitchFamily="49" charset="-122"/>
                <a:ea typeface="KaiTi" panose="02010609060101010101" pitchFamily="49" charset="-122"/>
              </a:rPr>
              <a:t>github</a:t>
            </a:r>
            <a:r>
              <a:rPr lang="zh-CN" altLang="en-US" dirty="0">
                <a:latin typeface="KaiTi" panose="02010609060101010101" pitchFamily="49" charset="-122"/>
                <a:ea typeface="KaiTi" panose="02010609060101010101" pitchFamily="49" charset="-122"/>
              </a:rPr>
              <a:t>管理项目，项目的迭代管理不够恰当存在部分工作的重叠</a:t>
            </a:r>
          </a:p>
        </p:txBody>
      </p:sp>
      <p:grpSp>
        <p:nvGrpSpPr>
          <p:cNvPr id="34" name="组合 33">
            <a:extLst>
              <a:ext uri="{FF2B5EF4-FFF2-40B4-BE49-F238E27FC236}">
                <a16:creationId xmlns:a16="http://schemas.microsoft.com/office/drawing/2014/main" id="{462EECD6-9CDF-436A-ADD8-734DEF5B5DE9}"/>
              </a:ext>
            </a:extLst>
          </p:cNvPr>
          <p:cNvGrpSpPr/>
          <p:nvPr/>
        </p:nvGrpSpPr>
        <p:grpSpPr>
          <a:xfrm>
            <a:off x="6818715" y="112111"/>
            <a:ext cx="1214122" cy="1824592"/>
            <a:chOff x="4329022" y="3429000"/>
            <a:chExt cx="357188" cy="590550"/>
          </a:xfrm>
          <a:solidFill>
            <a:srgbClr val="0096E0"/>
          </a:solidFill>
        </p:grpSpPr>
        <p:sp>
          <p:nvSpPr>
            <p:cNvPr id="35" name="Freeform 470">
              <a:extLst>
                <a:ext uri="{FF2B5EF4-FFF2-40B4-BE49-F238E27FC236}">
                  <a16:creationId xmlns:a16="http://schemas.microsoft.com/office/drawing/2014/main" id="{93B56DCD-1089-4514-971B-E535124B1DBE}"/>
                </a:ext>
              </a:extLst>
            </p:cNvPr>
            <p:cNvSpPr>
              <a:spLocks/>
            </p:cNvSpPr>
            <p:nvPr/>
          </p:nvSpPr>
          <p:spPr bwMode="auto">
            <a:xfrm>
              <a:off x="4400459" y="3479800"/>
              <a:ext cx="71438" cy="106363"/>
            </a:xfrm>
            <a:custGeom>
              <a:avLst/>
              <a:gdLst>
                <a:gd name="T0" fmla="*/ 2 w 45"/>
                <a:gd name="T1" fmla="*/ 0 h 67"/>
                <a:gd name="T2" fmla="*/ 3 w 45"/>
                <a:gd name="T3" fmla="*/ 1 h 67"/>
                <a:gd name="T4" fmla="*/ 3 w 45"/>
                <a:gd name="T5" fmla="*/ 1 h 67"/>
                <a:gd name="T6" fmla="*/ 5 w 45"/>
                <a:gd name="T7" fmla="*/ 0 h 67"/>
                <a:gd name="T8" fmla="*/ 6 w 45"/>
                <a:gd name="T9" fmla="*/ 2 h 67"/>
                <a:gd name="T10" fmla="*/ 6 w 45"/>
                <a:gd name="T11" fmla="*/ 3 h 67"/>
                <a:gd name="T12" fmla="*/ 6 w 45"/>
                <a:gd name="T13" fmla="*/ 6 h 67"/>
                <a:gd name="T14" fmla="*/ 6 w 45"/>
                <a:gd name="T15" fmla="*/ 7 h 67"/>
                <a:gd name="T16" fmla="*/ 7 w 45"/>
                <a:gd name="T17" fmla="*/ 9 h 67"/>
                <a:gd name="T18" fmla="*/ 9 w 45"/>
                <a:gd name="T19" fmla="*/ 11 h 67"/>
                <a:gd name="T20" fmla="*/ 11 w 45"/>
                <a:gd name="T21" fmla="*/ 14 h 67"/>
                <a:gd name="T22" fmla="*/ 11 w 45"/>
                <a:gd name="T23" fmla="*/ 15 h 67"/>
                <a:gd name="T24" fmla="*/ 12 w 45"/>
                <a:gd name="T25" fmla="*/ 18 h 67"/>
                <a:gd name="T26" fmla="*/ 13 w 45"/>
                <a:gd name="T27" fmla="*/ 20 h 67"/>
                <a:gd name="T28" fmla="*/ 13 w 45"/>
                <a:gd name="T29" fmla="*/ 22 h 67"/>
                <a:gd name="T30" fmla="*/ 15 w 45"/>
                <a:gd name="T31" fmla="*/ 23 h 67"/>
                <a:gd name="T32" fmla="*/ 18 w 45"/>
                <a:gd name="T33" fmla="*/ 24 h 67"/>
                <a:gd name="T34" fmla="*/ 18 w 45"/>
                <a:gd name="T35" fmla="*/ 27 h 67"/>
                <a:gd name="T36" fmla="*/ 19 w 45"/>
                <a:gd name="T37" fmla="*/ 30 h 67"/>
                <a:gd name="T38" fmla="*/ 21 w 45"/>
                <a:gd name="T39" fmla="*/ 32 h 67"/>
                <a:gd name="T40" fmla="*/ 23 w 45"/>
                <a:gd name="T41" fmla="*/ 34 h 67"/>
                <a:gd name="T42" fmla="*/ 24 w 45"/>
                <a:gd name="T43" fmla="*/ 37 h 67"/>
                <a:gd name="T44" fmla="*/ 26 w 45"/>
                <a:gd name="T45" fmla="*/ 39 h 67"/>
                <a:gd name="T46" fmla="*/ 29 w 45"/>
                <a:gd name="T47" fmla="*/ 40 h 67"/>
                <a:gd name="T48" fmla="*/ 31 w 45"/>
                <a:gd name="T49" fmla="*/ 43 h 67"/>
                <a:gd name="T50" fmla="*/ 37 w 45"/>
                <a:gd name="T51" fmla="*/ 52 h 67"/>
                <a:gd name="T52" fmla="*/ 45 w 45"/>
                <a:gd name="T53" fmla="*/ 62 h 67"/>
                <a:gd name="T54" fmla="*/ 45 w 45"/>
                <a:gd name="T55" fmla="*/ 64 h 67"/>
                <a:gd name="T56" fmla="*/ 45 w 45"/>
                <a:gd name="T57" fmla="*/ 64 h 67"/>
                <a:gd name="T58" fmla="*/ 45 w 45"/>
                <a:gd name="T59" fmla="*/ 67 h 67"/>
                <a:gd name="T60" fmla="*/ 44 w 45"/>
                <a:gd name="T61" fmla="*/ 67 h 67"/>
                <a:gd name="T62" fmla="*/ 43 w 45"/>
                <a:gd name="T63" fmla="*/ 67 h 67"/>
                <a:gd name="T64" fmla="*/ 42 w 45"/>
                <a:gd name="T65" fmla="*/ 66 h 67"/>
                <a:gd name="T66" fmla="*/ 41 w 45"/>
                <a:gd name="T67" fmla="*/ 66 h 67"/>
                <a:gd name="T68" fmla="*/ 31 w 45"/>
                <a:gd name="T69" fmla="*/ 50 h 67"/>
                <a:gd name="T70" fmla="*/ 20 w 45"/>
                <a:gd name="T71" fmla="*/ 35 h 67"/>
                <a:gd name="T72" fmla="*/ 9 w 45"/>
                <a:gd name="T73" fmla="*/ 20 h 67"/>
                <a:gd name="T74" fmla="*/ 0 w 45"/>
                <a:gd name="T75" fmla="*/ 2 h 67"/>
                <a:gd name="T76" fmla="*/ 1 w 45"/>
                <a:gd name="T77" fmla="*/ 1 h 67"/>
                <a:gd name="T78" fmla="*/ 1 w 45"/>
                <a:gd name="T79" fmla="*/ 0 h 67"/>
                <a:gd name="T80" fmla="*/ 2 w 45"/>
                <a:gd name="T8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 h="67">
                  <a:moveTo>
                    <a:pt x="2" y="0"/>
                  </a:moveTo>
                  <a:lnTo>
                    <a:pt x="3" y="1"/>
                  </a:lnTo>
                  <a:lnTo>
                    <a:pt x="3" y="1"/>
                  </a:lnTo>
                  <a:lnTo>
                    <a:pt x="5" y="0"/>
                  </a:lnTo>
                  <a:lnTo>
                    <a:pt x="6" y="2"/>
                  </a:lnTo>
                  <a:lnTo>
                    <a:pt x="6" y="3"/>
                  </a:lnTo>
                  <a:lnTo>
                    <a:pt x="6" y="6"/>
                  </a:lnTo>
                  <a:lnTo>
                    <a:pt x="6" y="7"/>
                  </a:lnTo>
                  <a:lnTo>
                    <a:pt x="7" y="9"/>
                  </a:lnTo>
                  <a:lnTo>
                    <a:pt x="9" y="11"/>
                  </a:lnTo>
                  <a:lnTo>
                    <a:pt x="11" y="14"/>
                  </a:lnTo>
                  <a:lnTo>
                    <a:pt x="11" y="15"/>
                  </a:lnTo>
                  <a:lnTo>
                    <a:pt x="12" y="18"/>
                  </a:lnTo>
                  <a:lnTo>
                    <a:pt x="13" y="20"/>
                  </a:lnTo>
                  <a:lnTo>
                    <a:pt x="13" y="22"/>
                  </a:lnTo>
                  <a:lnTo>
                    <a:pt x="15" y="23"/>
                  </a:lnTo>
                  <a:lnTo>
                    <a:pt x="18" y="24"/>
                  </a:lnTo>
                  <a:lnTo>
                    <a:pt x="18" y="27"/>
                  </a:lnTo>
                  <a:lnTo>
                    <a:pt x="19" y="30"/>
                  </a:lnTo>
                  <a:lnTo>
                    <a:pt x="21" y="32"/>
                  </a:lnTo>
                  <a:lnTo>
                    <a:pt x="23" y="34"/>
                  </a:lnTo>
                  <a:lnTo>
                    <a:pt x="24" y="37"/>
                  </a:lnTo>
                  <a:lnTo>
                    <a:pt x="26" y="39"/>
                  </a:lnTo>
                  <a:lnTo>
                    <a:pt x="29" y="40"/>
                  </a:lnTo>
                  <a:lnTo>
                    <a:pt x="31" y="43"/>
                  </a:lnTo>
                  <a:lnTo>
                    <a:pt x="37" y="52"/>
                  </a:lnTo>
                  <a:lnTo>
                    <a:pt x="45" y="62"/>
                  </a:lnTo>
                  <a:lnTo>
                    <a:pt x="45" y="64"/>
                  </a:lnTo>
                  <a:lnTo>
                    <a:pt x="45" y="64"/>
                  </a:lnTo>
                  <a:lnTo>
                    <a:pt x="45" y="67"/>
                  </a:lnTo>
                  <a:lnTo>
                    <a:pt x="44" y="67"/>
                  </a:lnTo>
                  <a:lnTo>
                    <a:pt x="43" y="67"/>
                  </a:lnTo>
                  <a:lnTo>
                    <a:pt x="42" y="66"/>
                  </a:lnTo>
                  <a:lnTo>
                    <a:pt x="41" y="66"/>
                  </a:lnTo>
                  <a:lnTo>
                    <a:pt x="31" y="50"/>
                  </a:lnTo>
                  <a:lnTo>
                    <a:pt x="20" y="35"/>
                  </a:lnTo>
                  <a:lnTo>
                    <a:pt x="9" y="20"/>
                  </a:lnTo>
                  <a:lnTo>
                    <a:pt x="0" y="2"/>
                  </a:lnTo>
                  <a:lnTo>
                    <a:pt x="1" y="1"/>
                  </a:lnTo>
                  <a:lnTo>
                    <a:pt x="1" y="0"/>
                  </a:lnTo>
                  <a:lnTo>
                    <a:pt x="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471">
              <a:extLst>
                <a:ext uri="{FF2B5EF4-FFF2-40B4-BE49-F238E27FC236}">
                  <a16:creationId xmlns:a16="http://schemas.microsoft.com/office/drawing/2014/main" id="{753B5411-DDED-474C-B256-280B2C4B6933}"/>
                </a:ext>
              </a:extLst>
            </p:cNvPr>
            <p:cNvSpPr>
              <a:spLocks/>
            </p:cNvSpPr>
            <p:nvPr/>
          </p:nvSpPr>
          <p:spPr bwMode="auto">
            <a:xfrm>
              <a:off x="4359184" y="4000500"/>
              <a:ext cx="19050" cy="19050"/>
            </a:xfrm>
            <a:custGeom>
              <a:avLst/>
              <a:gdLst>
                <a:gd name="T0" fmla="*/ 4 w 12"/>
                <a:gd name="T1" fmla="*/ 0 h 12"/>
                <a:gd name="T2" fmla="*/ 8 w 12"/>
                <a:gd name="T3" fmla="*/ 0 h 12"/>
                <a:gd name="T4" fmla="*/ 10 w 12"/>
                <a:gd name="T5" fmla="*/ 2 h 12"/>
                <a:gd name="T6" fmla="*/ 12 w 12"/>
                <a:gd name="T7" fmla="*/ 4 h 12"/>
                <a:gd name="T8" fmla="*/ 12 w 12"/>
                <a:gd name="T9" fmla="*/ 7 h 12"/>
                <a:gd name="T10" fmla="*/ 11 w 12"/>
                <a:gd name="T11" fmla="*/ 9 h 12"/>
                <a:gd name="T12" fmla="*/ 10 w 12"/>
                <a:gd name="T13" fmla="*/ 11 h 12"/>
                <a:gd name="T14" fmla="*/ 8 w 12"/>
                <a:gd name="T15" fmla="*/ 11 h 12"/>
                <a:gd name="T16" fmla="*/ 5 w 12"/>
                <a:gd name="T17" fmla="*/ 12 h 12"/>
                <a:gd name="T18" fmla="*/ 4 w 12"/>
                <a:gd name="T19" fmla="*/ 11 h 12"/>
                <a:gd name="T20" fmla="*/ 2 w 12"/>
                <a:gd name="T21" fmla="*/ 10 h 12"/>
                <a:gd name="T22" fmla="*/ 1 w 12"/>
                <a:gd name="T23" fmla="*/ 8 h 12"/>
                <a:gd name="T24" fmla="*/ 0 w 12"/>
                <a:gd name="T25" fmla="*/ 7 h 12"/>
                <a:gd name="T26" fmla="*/ 1 w 12"/>
                <a:gd name="T27" fmla="*/ 5 h 12"/>
                <a:gd name="T28" fmla="*/ 2 w 12"/>
                <a:gd name="T29" fmla="*/ 2 h 12"/>
                <a:gd name="T30" fmla="*/ 4 w 12"/>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2">
                  <a:moveTo>
                    <a:pt x="4" y="0"/>
                  </a:moveTo>
                  <a:lnTo>
                    <a:pt x="8" y="0"/>
                  </a:lnTo>
                  <a:lnTo>
                    <a:pt x="10" y="2"/>
                  </a:lnTo>
                  <a:lnTo>
                    <a:pt x="12" y="4"/>
                  </a:lnTo>
                  <a:lnTo>
                    <a:pt x="12" y="7"/>
                  </a:lnTo>
                  <a:lnTo>
                    <a:pt x="11" y="9"/>
                  </a:lnTo>
                  <a:lnTo>
                    <a:pt x="10" y="11"/>
                  </a:lnTo>
                  <a:lnTo>
                    <a:pt x="8" y="11"/>
                  </a:lnTo>
                  <a:lnTo>
                    <a:pt x="5" y="12"/>
                  </a:lnTo>
                  <a:lnTo>
                    <a:pt x="4" y="11"/>
                  </a:lnTo>
                  <a:lnTo>
                    <a:pt x="2" y="10"/>
                  </a:lnTo>
                  <a:lnTo>
                    <a:pt x="1" y="8"/>
                  </a:lnTo>
                  <a:lnTo>
                    <a:pt x="0" y="7"/>
                  </a:lnTo>
                  <a:lnTo>
                    <a:pt x="1" y="5"/>
                  </a:lnTo>
                  <a:lnTo>
                    <a:pt x="2" y="2"/>
                  </a:lnTo>
                  <a:lnTo>
                    <a:pt x="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472">
              <a:extLst>
                <a:ext uri="{FF2B5EF4-FFF2-40B4-BE49-F238E27FC236}">
                  <a16:creationId xmlns:a16="http://schemas.microsoft.com/office/drawing/2014/main" id="{96DC02E7-EC5D-4721-865D-99AF0BBC1FB9}"/>
                </a:ext>
              </a:extLst>
            </p:cNvPr>
            <p:cNvSpPr>
              <a:spLocks noEditPoints="1"/>
            </p:cNvSpPr>
            <p:nvPr/>
          </p:nvSpPr>
          <p:spPr bwMode="auto">
            <a:xfrm>
              <a:off x="4329022" y="3429000"/>
              <a:ext cx="357188" cy="365125"/>
            </a:xfrm>
            <a:custGeom>
              <a:avLst/>
              <a:gdLst>
                <a:gd name="T0" fmla="*/ 116 w 225"/>
                <a:gd name="T1" fmla="*/ 216 h 230"/>
                <a:gd name="T2" fmla="*/ 107 w 225"/>
                <a:gd name="T3" fmla="*/ 194 h 230"/>
                <a:gd name="T4" fmla="*/ 16 w 225"/>
                <a:gd name="T5" fmla="*/ 160 h 230"/>
                <a:gd name="T6" fmla="*/ 143 w 225"/>
                <a:gd name="T7" fmla="*/ 165 h 230"/>
                <a:gd name="T8" fmla="*/ 17 w 225"/>
                <a:gd name="T9" fmla="*/ 149 h 230"/>
                <a:gd name="T10" fmla="*/ 135 w 225"/>
                <a:gd name="T11" fmla="*/ 118 h 230"/>
                <a:gd name="T12" fmla="*/ 178 w 225"/>
                <a:gd name="T13" fmla="*/ 190 h 230"/>
                <a:gd name="T14" fmla="*/ 12 w 225"/>
                <a:gd name="T15" fmla="*/ 126 h 230"/>
                <a:gd name="T16" fmla="*/ 76 w 225"/>
                <a:gd name="T17" fmla="*/ 212 h 230"/>
                <a:gd name="T18" fmla="*/ 132 w 225"/>
                <a:gd name="T19" fmla="*/ 110 h 230"/>
                <a:gd name="T20" fmla="*/ 187 w 225"/>
                <a:gd name="T21" fmla="*/ 177 h 230"/>
                <a:gd name="T22" fmla="*/ 9 w 225"/>
                <a:gd name="T23" fmla="*/ 100 h 230"/>
                <a:gd name="T24" fmla="*/ 34 w 225"/>
                <a:gd name="T25" fmla="*/ 138 h 230"/>
                <a:gd name="T26" fmla="*/ 63 w 225"/>
                <a:gd name="T27" fmla="*/ 178 h 230"/>
                <a:gd name="T28" fmla="*/ 91 w 225"/>
                <a:gd name="T29" fmla="*/ 210 h 230"/>
                <a:gd name="T30" fmla="*/ 11 w 225"/>
                <a:gd name="T31" fmla="*/ 77 h 230"/>
                <a:gd name="T32" fmla="*/ 46 w 225"/>
                <a:gd name="T33" fmla="*/ 137 h 230"/>
                <a:gd name="T34" fmla="*/ 92 w 225"/>
                <a:gd name="T35" fmla="*/ 204 h 230"/>
                <a:gd name="T36" fmla="*/ 53 w 225"/>
                <a:gd name="T37" fmla="*/ 136 h 230"/>
                <a:gd name="T38" fmla="*/ 140 w 225"/>
                <a:gd name="T39" fmla="*/ 98 h 230"/>
                <a:gd name="T40" fmla="*/ 182 w 225"/>
                <a:gd name="T41" fmla="*/ 151 h 230"/>
                <a:gd name="T42" fmla="*/ 136 w 225"/>
                <a:gd name="T43" fmla="*/ 68 h 230"/>
                <a:gd name="T44" fmla="*/ 48 w 225"/>
                <a:gd name="T45" fmla="*/ 123 h 230"/>
                <a:gd name="T46" fmla="*/ 78 w 225"/>
                <a:gd name="T47" fmla="*/ 167 h 230"/>
                <a:gd name="T48" fmla="*/ 99 w 225"/>
                <a:gd name="T49" fmla="*/ 183 h 230"/>
                <a:gd name="T50" fmla="*/ 35 w 225"/>
                <a:gd name="T51" fmla="*/ 79 h 230"/>
                <a:gd name="T52" fmla="*/ 86 w 225"/>
                <a:gd name="T53" fmla="*/ 152 h 230"/>
                <a:gd name="T54" fmla="*/ 101 w 225"/>
                <a:gd name="T55" fmla="*/ 48 h 230"/>
                <a:gd name="T56" fmla="*/ 95 w 225"/>
                <a:gd name="T57" fmla="*/ 102 h 230"/>
                <a:gd name="T58" fmla="*/ 103 w 225"/>
                <a:gd name="T59" fmla="*/ 138 h 230"/>
                <a:gd name="T60" fmla="*/ 125 w 225"/>
                <a:gd name="T61" fmla="*/ 60 h 230"/>
                <a:gd name="T62" fmla="*/ 40 w 225"/>
                <a:gd name="T63" fmla="*/ 64 h 230"/>
                <a:gd name="T64" fmla="*/ 66 w 225"/>
                <a:gd name="T65" fmla="*/ 102 h 230"/>
                <a:gd name="T66" fmla="*/ 112 w 225"/>
                <a:gd name="T67" fmla="*/ 162 h 230"/>
                <a:gd name="T68" fmla="*/ 131 w 225"/>
                <a:gd name="T69" fmla="*/ 152 h 230"/>
                <a:gd name="T70" fmla="*/ 96 w 225"/>
                <a:gd name="T71" fmla="*/ 136 h 230"/>
                <a:gd name="T72" fmla="*/ 180 w 225"/>
                <a:gd name="T73" fmla="*/ 32 h 230"/>
                <a:gd name="T74" fmla="*/ 211 w 225"/>
                <a:gd name="T75" fmla="*/ 77 h 230"/>
                <a:gd name="T76" fmla="*/ 183 w 225"/>
                <a:gd name="T77" fmla="*/ 30 h 230"/>
                <a:gd name="T78" fmla="*/ 55 w 225"/>
                <a:gd name="T79" fmla="*/ 65 h 230"/>
                <a:gd name="T80" fmla="*/ 59 w 225"/>
                <a:gd name="T81" fmla="*/ 27 h 230"/>
                <a:gd name="T82" fmla="*/ 88 w 225"/>
                <a:gd name="T83" fmla="*/ 50 h 230"/>
                <a:gd name="T84" fmla="*/ 77 w 225"/>
                <a:gd name="T85" fmla="*/ 24 h 230"/>
                <a:gd name="T86" fmla="*/ 95 w 225"/>
                <a:gd name="T87" fmla="*/ 43 h 230"/>
                <a:gd name="T88" fmla="*/ 117 w 225"/>
                <a:gd name="T89" fmla="*/ 44 h 230"/>
                <a:gd name="T90" fmla="*/ 158 w 225"/>
                <a:gd name="T91" fmla="*/ 15 h 230"/>
                <a:gd name="T92" fmla="*/ 143 w 225"/>
                <a:gd name="T93" fmla="*/ 27 h 230"/>
                <a:gd name="T94" fmla="*/ 204 w 225"/>
                <a:gd name="T95" fmla="*/ 119 h 230"/>
                <a:gd name="T96" fmla="*/ 117 w 225"/>
                <a:gd name="T97" fmla="*/ 5 h 230"/>
                <a:gd name="T98" fmla="*/ 172 w 225"/>
                <a:gd name="T99" fmla="*/ 81 h 230"/>
                <a:gd name="T100" fmla="*/ 206 w 225"/>
                <a:gd name="T101" fmla="*/ 137 h 230"/>
                <a:gd name="T102" fmla="*/ 115 w 225"/>
                <a:gd name="T103" fmla="*/ 18 h 230"/>
                <a:gd name="T104" fmla="*/ 103 w 225"/>
                <a:gd name="T105" fmla="*/ 17 h 230"/>
                <a:gd name="T106" fmla="*/ 140 w 225"/>
                <a:gd name="T107" fmla="*/ 68 h 230"/>
                <a:gd name="T108" fmla="*/ 196 w 225"/>
                <a:gd name="T109" fmla="*/ 143 h 230"/>
                <a:gd name="T110" fmla="*/ 171 w 225"/>
                <a:gd name="T111" fmla="*/ 27 h 230"/>
                <a:gd name="T112" fmla="*/ 207 w 225"/>
                <a:gd name="T113" fmla="*/ 42 h 230"/>
                <a:gd name="T114" fmla="*/ 187 w 225"/>
                <a:gd name="T115" fmla="*/ 204 h 230"/>
                <a:gd name="T116" fmla="*/ 95 w 225"/>
                <a:gd name="T117" fmla="*/ 224 h 230"/>
                <a:gd name="T118" fmla="*/ 14 w 225"/>
                <a:gd name="T119" fmla="*/ 5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 h="230">
                  <a:moveTo>
                    <a:pt x="129" y="202"/>
                  </a:moveTo>
                  <a:lnTo>
                    <a:pt x="124" y="203"/>
                  </a:lnTo>
                  <a:lnTo>
                    <a:pt x="118" y="204"/>
                  </a:lnTo>
                  <a:lnTo>
                    <a:pt x="123" y="213"/>
                  </a:lnTo>
                  <a:lnTo>
                    <a:pt x="129" y="223"/>
                  </a:lnTo>
                  <a:lnTo>
                    <a:pt x="131" y="222"/>
                  </a:lnTo>
                  <a:lnTo>
                    <a:pt x="135" y="222"/>
                  </a:lnTo>
                  <a:lnTo>
                    <a:pt x="137" y="222"/>
                  </a:lnTo>
                  <a:lnTo>
                    <a:pt x="139" y="222"/>
                  </a:lnTo>
                  <a:lnTo>
                    <a:pt x="141" y="222"/>
                  </a:lnTo>
                  <a:lnTo>
                    <a:pt x="142" y="221"/>
                  </a:lnTo>
                  <a:lnTo>
                    <a:pt x="143" y="219"/>
                  </a:lnTo>
                  <a:lnTo>
                    <a:pt x="138" y="213"/>
                  </a:lnTo>
                  <a:lnTo>
                    <a:pt x="134" y="208"/>
                  </a:lnTo>
                  <a:lnTo>
                    <a:pt x="129" y="202"/>
                  </a:lnTo>
                  <a:close/>
                  <a:moveTo>
                    <a:pt x="102" y="196"/>
                  </a:moveTo>
                  <a:lnTo>
                    <a:pt x="107" y="207"/>
                  </a:lnTo>
                  <a:lnTo>
                    <a:pt x="116" y="216"/>
                  </a:lnTo>
                  <a:lnTo>
                    <a:pt x="117" y="220"/>
                  </a:lnTo>
                  <a:lnTo>
                    <a:pt x="117" y="223"/>
                  </a:lnTo>
                  <a:lnTo>
                    <a:pt x="122" y="223"/>
                  </a:lnTo>
                  <a:lnTo>
                    <a:pt x="126" y="223"/>
                  </a:lnTo>
                  <a:lnTo>
                    <a:pt x="123" y="216"/>
                  </a:lnTo>
                  <a:lnTo>
                    <a:pt x="117" y="210"/>
                  </a:lnTo>
                  <a:lnTo>
                    <a:pt x="114" y="203"/>
                  </a:lnTo>
                  <a:lnTo>
                    <a:pt x="111" y="202"/>
                  </a:lnTo>
                  <a:lnTo>
                    <a:pt x="108" y="201"/>
                  </a:lnTo>
                  <a:lnTo>
                    <a:pt x="105" y="199"/>
                  </a:lnTo>
                  <a:lnTo>
                    <a:pt x="104" y="198"/>
                  </a:lnTo>
                  <a:lnTo>
                    <a:pt x="102" y="196"/>
                  </a:lnTo>
                  <a:close/>
                  <a:moveTo>
                    <a:pt x="118" y="167"/>
                  </a:moveTo>
                  <a:lnTo>
                    <a:pt x="112" y="168"/>
                  </a:lnTo>
                  <a:lnTo>
                    <a:pt x="106" y="173"/>
                  </a:lnTo>
                  <a:lnTo>
                    <a:pt x="104" y="179"/>
                  </a:lnTo>
                  <a:lnTo>
                    <a:pt x="104" y="187"/>
                  </a:lnTo>
                  <a:lnTo>
                    <a:pt x="107" y="194"/>
                  </a:lnTo>
                  <a:lnTo>
                    <a:pt x="114" y="197"/>
                  </a:lnTo>
                  <a:lnTo>
                    <a:pt x="122" y="198"/>
                  </a:lnTo>
                  <a:lnTo>
                    <a:pt x="128" y="196"/>
                  </a:lnTo>
                  <a:lnTo>
                    <a:pt x="131" y="191"/>
                  </a:lnTo>
                  <a:lnTo>
                    <a:pt x="134" y="186"/>
                  </a:lnTo>
                  <a:lnTo>
                    <a:pt x="135" y="180"/>
                  </a:lnTo>
                  <a:lnTo>
                    <a:pt x="132" y="177"/>
                  </a:lnTo>
                  <a:lnTo>
                    <a:pt x="131" y="177"/>
                  </a:lnTo>
                  <a:lnTo>
                    <a:pt x="130" y="178"/>
                  </a:lnTo>
                  <a:lnTo>
                    <a:pt x="130" y="178"/>
                  </a:lnTo>
                  <a:lnTo>
                    <a:pt x="129" y="178"/>
                  </a:lnTo>
                  <a:lnTo>
                    <a:pt x="127" y="178"/>
                  </a:lnTo>
                  <a:lnTo>
                    <a:pt x="127" y="175"/>
                  </a:lnTo>
                  <a:lnTo>
                    <a:pt x="127" y="173"/>
                  </a:lnTo>
                  <a:lnTo>
                    <a:pt x="127" y="170"/>
                  </a:lnTo>
                  <a:lnTo>
                    <a:pt x="118" y="167"/>
                  </a:lnTo>
                  <a:close/>
                  <a:moveTo>
                    <a:pt x="9" y="146"/>
                  </a:moveTo>
                  <a:lnTo>
                    <a:pt x="16" y="160"/>
                  </a:lnTo>
                  <a:lnTo>
                    <a:pt x="23" y="173"/>
                  </a:lnTo>
                  <a:lnTo>
                    <a:pt x="35" y="184"/>
                  </a:lnTo>
                  <a:lnTo>
                    <a:pt x="28" y="171"/>
                  </a:lnTo>
                  <a:lnTo>
                    <a:pt x="20" y="158"/>
                  </a:lnTo>
                  <a:lnTo>
                    <a:pt x="18" y="156"/>
                  </a:lnTo>
                  <a:lnTo>
                    <a:pt x="16" y="154"/>
                  </a:lnTo>
                  <a:lnTo>
                    <a:pt x="15" y="151"/>
                  </a:lnTo>
                  <a:lnTo>
                    <a:pt x="12" y="149"/>
                  </a:lnTo>
                  <a:lnTo>
                    <a:pt x="11" y="147"/>
                  </a:lnTo>
                  <a:lnTo>
                    <a:pt x="9" y="146"/>
                  </a:lnTo>
                  <a:close/>
                  <a:moveTo>
                    <a:pt x="132" y="137"/>
                  </a:moveTo>
                  <a:lnTo>
                    <a:pt x="132" y="146"/>
                  </a:lnTo>
                  <a:lnTo>
                    <a:pt x="136" y="152"/>
                  </a:lnTo>
                  <a:lnTo>
                    <a:pt x="140" y="159"/>
                  </a:lnTo>
                  <a:lnTo>
                    <a:pt x="144" y="164"/>
                  </a:lnTo>
                  <a:lnTo>
                    <a:pt x="144" y="164"/>
                  </a:lnTo>
                  <a:lnTo>
                    <a:pt x="143" y="164"/>
                  </a:lnTo>
                  <a:lnTo>
                    <a:pt x="143" y="165"/>
                  </a:lnTo>
                  <a:lnTo>
                    <a:pt x="147" y="167"/>
                  </a:lnTo>
                  <a:lnTo>
                    <a:pt x="149" y="171"/>
                  </a:lnTo>
                  <a:lnTo>
                    <a:pt x="151" y="174"/>
                  </a:lnTo>
                  <a:lnTo>
                    <a:pt x="153" y="176"/>
                  </a:lnTo>
                  <a:lnTo>
                    <a:pt x="156" y="178"/>
                  </a:lnTo>
                  <a:lnTo>
                    <a:pt x="162" y="187"/>
                  </a:lnTo>
                  <a:lnTo>
                    <a:pt x="170" y="196"/>
                  </a:lnTo>
                  <a:lnTo>
                    <a:pt x="177" y="203"/>
                  </a:lnTo>
                  <a:lnTo>
                    <a:pt x="179" y="203"/>
                  </a:lnTo>
                  <a:lnTo>
                    <a:pt x="182" y="202"/>
                  </a:lnTo>
                  <a:lnTo>
                    <a:pt x="183" y="201"/>
                  </a:lnTo>
                  <a:lnTo>
                    <a:pt x="184" y="200"/>
                  </a:lnTo>
                  <a:lnTo>
                    <a:pt x="166" y="178"/>
                  </a:lnTo>
                  <a:lnTo>
                    <a:pt x="150" y="158"/>
                  </a:lnTo>
                  <a:lnTo>
                    <a:pt x="132" y="137"/>
                  </a:lnTo>
                  <a:close/>
                  <a:moveTo>
                    <a:pt x="7" y="128"/>
                  </a:moveTo>
                  <a:lnTo>
                    <a:pt x="11" y="139"/>
                  </a:lnTo>
                  <a:lnTo>
                    <a:pt x="17" y="149"/>
                  </a:lnTo>
                  <a:lnTo>
                    <a:pt x="22" y="159"/>
                  </a:lnTo>
                  <a:lnTo>
                    <a:pt x="31" y="170"/>
                  </a:lnTo>
                  <a:lnTo>
                    <a:pt x="39" y="180"/>
                  </a:lnTo>
                  <a:lnTo>
                    <a:pt x="46" y="191"/>
                  </a:lnTo>
                  <a:lnTo>
                    <a:pt x="46" y="192"/>
                  </a:lnTo>
                  <a:lnTo>
                    <a:pt x="46" y="194"/>
                  </a:lnTo>
                  <a:lnTo>
                    <a:pt x="47" y="196"/>
                  </a:lnTo>
                  <a:lnTo>
                    <a:pt x="50" y="198"/>
                  </a:lnTo>
                  <a:lnTo>
                    <a:pt x="53" y="200"/>
                  </a:lnTo>
                  <a:lnTo>
                    <a:pt x="56" y="201"/>
                  </a:lnTo>
                  <a:lnTo>
                    <a:pt x="52" y="195"/>
                  </a:lnTo>
                  <a:lnTo>
                    <a:pt x="47" y="188"/>
                  </a:lnTo>
                  <a:lnTo>
                    <a:pt x="44" y="180"/>
                  </a:lnTo>
                  <a:lnTo>
                    <a:pt x="31" y="163"/>
                  </a:lnTo>
                  <a:lnTo>
                    <a:pt x="20" y="144"/>
                  </a:lnTo>
                  <a:lnTo>
                    <a:pt x="7" y="128"/>
                  </a:lnTo>
                  <a:close/>
                  <a:moveTo>
                    <a:pt x="134" y="115"/>
                  </a:moveTo>
                  <a:lnTo>
                    <a:pt x="135" y="118"/>
                  </a:lnTo>
                  <a:lnTo>
                    <a:pt x="135" y="123"/>
                  </a:lnTo>
                  <a:lnTo>
                    <a:pt x="134" y="126"/>
                  </a:lnTo>
                  <a:lnTo>
                    <a:pt x="134" y="129"/>
                  </a:lnTo>
                  <a:lnTo>
                    <a:pt x="137" y="132"/>
                  </a:lnTo>
                  <a:lnTo>
                    <a:pt x="139" y="137"/>
                  </a:lnTo>
                  <a:lnTo>
                    <a:pt x="141" y="141"/>
                  </a:lnTo>
                  <a:lnTo>
                    <a:pt x="143" y="147"/>
                  </a:lnTo>
                  <a:lnTo>
                    <a:pt x="151" y="154"/>
                  </a:lnTo>
                  <a:lnTo>
                    <a:pt x="159" y="163"/>
                  </a:lnTo>
                  <a:lnTo>
                    <a:pt x="165" y="173"/>
                  </a:lnTo>
                  <a:lnTo>
                    <a:pt x="166" y="174"/>
                  </a:lnTo>
                  <a:lnTo>
                    <a:pt x="168" y="174"/>
                  </a:lnTo>
                  <a:lnTo>
                    <a:pt x="168" y="176"/>
                  </a:lnTo>
                  <a:lnTo>
                    <a:pt x="170" y="178"/>
                  </a:lnTo>
                  <a:lnTo>
                    <a:pt x="172" y="180"/>
                  </a:lnTo>
                  <a:lnTo>
                    <a:pt x="173" y="184"/>
                  </a:lnTo>
                  <a:lnTo>
                    <a:pt x="175" y="187"/>
                  </a:lnTo>
                  <a:lnTo>
                    <a:pt x="178" y="190"/>
                  </a:lnTo>
                  <a:lnTo>
                    <a:pt x="182" y="192"/>
                  </a:lnTo>
                  <a:lnTo>
                    <a:pt x="185" y="195"/>
                  </a:lnTo>
                  <a:lnTo>
                    <a:pt x="188" y="196"/>
                  </a:lnTo>
                  <a:lnTo>
                    <a:pt x="190" y="194"/>
                  </a:lnTo>
                  <a:lnTo>
                    <a:pt x="192" y="191"/>
                  </a:lnTo>
                  <a:lnTo>
                    <a:pt x="194" y="189"/>
                  </a:lnTo>
                  <a:lnTo>
                    <a:pt x="173" y="164"/>
                  </a:lnTo>
                  <a:lnTo>
                    <a:pt x="152" y="140"/>
                  </a:lnTo>
                  <a:lnTo>
                    <a:pt x="134" y="115"/>
                  </a:lnTo>
                  <a:close/>
                  <a:moveTo>
                    <a:pt x="5" y="103"/>
                  </a:moveTo>
                  <a:lnTo>
                    <a:pt x="6" y="108"/>
                  </a:lnTo>
                  <a:lnTo>
                    <a:pt x="6" y="114"/>
                  </a:lnTo>
                  <a:lnTo>
                    <a:pt x="6" y="119"/>
                  </a:lnTo>
                  <a:lnTo>
                    <a:pt x="8" y="120"/>
                  </a:lnTo>
                  <a:lnTo>
                    <a:pt x="9" y="122"/>
                  </a:lnTo>
                  <a:lnTo>
                    <a:pt x="10" y="123"/>
                  </a:lnTo>
                  <a:lnTo>
                    <a:pt x="11" y="125"/>
                  </a:lnTo>
                  <a:lnTo>
                    <a:pt x="12" y="126"/>
                  </a:lnTo>
                  <a:lnTo>
                    <a:pt x="14" y="127"/>
                  </a:lnTo>
                  <a:lnTo>
                    <a:pt x="14" y="129"/>
                  </a:lnTo>
                  <a:lnTo>
                    <a:pt x="24" y="143"/>
                  </a:lnTo>
                  <a:lnTo>
                    <a:pt x="34" y="159"/>
                  </a:lnTo>
                  <a:lnTo>
                    <a:pt x="44" y="174"/>
                  </a:lnTo>
                  <a:lnTo>
                    <a:pt x="45" y="177"/>
                  </a:lnTo>
                  <a:lnTo>
                    <a:pt x="47" y="180"/>
                  </a:lnTo>
                  <a:lnTo>
                    <a:pt x="48" y="184"/>
                  </a:lnTo>
                  <a:lnTo>
                    <a:pt x="53" y="188"/>
                  </a:lnTo>
                  <a:lnTo>
                    <a:pt x="57" y="192"/>
                  </a:lnTo>
                  <a:lnTo>
                    <a:pt x="60" y="197"/>
                  </a:lnTo>
                  <a:lnTo>
                    <a:pt x="63" y="203"/>
                  </a:lnTo>
                  <a:lnTo>
                    <a:pt x="65" y="204"/>
                  </a:lnTo>
                  <a:lnTo>
                    <a:pt x="66" y="207"/>
                  </a:lnTo>
                  <a:lnTo>
                    <a:pt x="68" y="209"/>
                  </a:lnTo>
                  <a:lnTo>
                    <a:pt x="70" y="210"/>
                  </a:lnTo>
                  <a:lnTo>
                    <a:pt x="72" y="211"/>
                  </a:lnTo>
                  <a:lnTo>
                    <a:pt x="76" y="212"/>
                  </a:lnTo>
                  <a:lnTo>
                    <a:pt x="78" y="212"/>
                  </a:lnTo>
                  <a:lnTo>
                    <a:pt x="80" y="213"/>
                  </a:lnTo>
                  <a:lnTo>
                    <a:pt x="76" y="206"/>
                  </a:lnTo>
                  <a:lnTo>
                    <a:pt x="70" y="199"/>
                  </a:lnTo>
                  <a:lnTo>
                    <a:pt x="66" y="192"/>
                  </a:lnTo>
                  <a:lnTo>
                    <a:pt x="63" y="184"/>
                  </a:lnTo>
                  <a:lnTo>
                    <a:pt x="60" y="183"/>
                  </a:lnTo>
                  <a:lnTo>
                    <a:pt x="58" y="180"/>
                  </a:lnTo>
                  <a:lnTo>
                    <a:pt x="57" y="179"/>
                  </a:lnTo>
                  <a:lnTo>
                    <a:pt x="55" y="177"/>
                  </a:lnTo>
                  <a:lnTo>
                    <a:pt x="39" y="152"/>
                  </a:lnTo>
                  <a:lnTo>
                    <a:pt x="22" y="128"/>
                  </a:lnTo>
                  <a:lnTo>
                    <a:pt x="5" y="103"/>
                  </a:lnTo>
                  <a:close/>
                  <a:moveTo>
                    <a:pt x="134" y="98"/>
                  </a:moveTo>
                  <a:lnTo>
                    <a:pt x="134" y="100"/>
                  </a:lnTo>
                  <a:lnTo>
                    <a:pt x="134" y="103"/>
                  </a:lnTo>
                  <a:lnTo>
                    <a:pt x="132" y="106"/>
                  </a:lnTo>
                  <a:lnTo>
                    <a:pt x="132" y="110"/>
                  </a:lnTo>
                  <a:lnTo>
                    <a:pt x="134" y="114"/>
                  </a:lnTo>
                  <a:lnTo>
                    <a:pt x="135" y="114"/>
                  </a:lnTo>
                  <a:lnTo>
                    <a:pt x="136" y="114"/>
                  </a:lnTo>
                  <a:lnTo>
                    <a:pt x="137" y="114"/>
                  </a:lnTo>
                  <a:lnTo>
                    <a:pt x="138" y="114"/>
                  </a:lnTo>
                  <a:lnTo>
                    <a:pt x="142" y="122"/>
                  </a:lnTo>
                  <a:lnTo>
                    <a:pt x="148" y="130"/>
                  </a:lnTo>
                  <a:lnTo>
                    <a:pt x="154" y="137"/>
                  </a:lnTo>
                  <a:lnTo>
                    <a:pt x="154" y="139"/>
                  </a:lnTo>
                  <a:lnTo>
                    <a:pt x="156" y="140"/>
                  </a:lnTo>
                  <a:lnTo>
                    <a:pt x="159" y="141"/>
                  </a:lnTo>
                  <a:lnTo>
                    <a:pt x="160" y="143"/>
                  </a:lnTo>
                  <a:lnTo>
                    <a:pt x="160" y="146"/>
                  </a:lnTo>
                  <a:lnTo>
                    <a:pt x="162" y="148"/>
                  </a:lnTo>
                  <a:lnTo>
                    <a:pt x="165" y="149"/>
                  </a:lnTo>
                  <a:lnTo>
                    <a:pt x="172" y="159"/>
                  </a:lnTo>
                  <a:lnTo>
                    <a:pt x="179" y="167"/>
                  </a:lnTo>
                  <a:lnTo>
                    <a:pt x="187" y="177"/>
                  </a:lnTo>
                  <a:lnTo>
                    <a:pt x="188" y="177"/>
                  </a:lnTo>
                  <a:lnTo>
                    <a:pt x="188" y="177"/>
                  </a:lnTo>
                  <a:lnTo>
                    <a:pt x="189" y="177"/>
                  </a:lnTo>
                  <a:lnTo>
                    <a:pt x="190" y="177"/>
                  </a:lnTo>
                  <a:lnTo>
                    <a:pt x="191" y="179"/>
                  </a:lnTo>
                  <a:lnTo>
                    <a:pt x="191" y="180"/>
                  </a:lnTo>
                  <a:lnTo>
                    <a:pt x="194" y="182"/>
                  </a:lnTo>
                  <a:lnTo>
                    <a:pt x="195" y="183"/>
                  </a:lnTo>
                  <a:lnTo>
                    <a:pt x="197" y="183"/>
                  </a:lnTo>
                  <a:lnTo>
                    <a:pt x="198" y="182"/>
                  </a:lnTo>
                  <a:lnTo>
                    <a:pt x="198" y="180"/>
                  </a:lnTo>
                  <a:lnTo>
                    <a:pt x="167" y="138"/>
                  </a:lnTo>
                  <a:lnTo>
                    <a:pt x="134" y="98"/>
                  </a:lnTo>
                  <a:close/>
                  <a:moveTo>
                    <a:pt x="8" y="88"/>
                  </a:moveTo>
                  <a:lnTo>
                    <a:pt x="7" y="92"/>
                  </a:lnTo>
                  <a:lnTo>
                    <a:pt x="6" y="94"/>
                  </a:lnTo>
                  <a:lnTo>
                    <a:pt x="6" y="98"/>
                  </a:lnTo>
                  <a:lnTo>
                    <a:pt x="9" y="100"/>
                  </a:lnTo>
                  <a:lnTo>
                    <a:pt x="12" y="103"/>
                  </a:lnTo>
                  <a:lnTo>
                    <a:pt x="14" y="107"/>
                  </a:lnTo>
                  <a:lnTo>
                    <a:pt x="15" y="111"/>
                  </a:lnTo>
                  <a:lnTo>
                    <a:pt x="17" y="112"/>
                  </a:lnTo>
                  <a:lnTo>
                    <a:pt x="18" y="113"/>
                  </a:lnTo>
                  <a:lnTo>
                    <a:pt x="18" y="115"/>
                  </a:lnTo>
                  <a:lnTo>
                    <a:pt x="18" y="117"/>
                  </a:lnTo>
                  <a:lnTo>
                    <a:pt x="19" y="119"/>
                  </a:lnTo>
                  <a:lnTo>
                    <a:pt x="22" y="122"/>
                  </a:lnTo>
                  <a:lnTo>
                    <a:pt x="23" y="124"/>
                  </a:lnTo>
                  <a:lnTo>
                    <a:pt x="26" y="126"/>
                  </a:lnTo>
                  <a:lnTo>
                    <a:pt x="28" y="129"/>
                  </a:lnTo>
                  <a:lnTo>
                    <a:pt x="30" y="132"/>
                  </a:lnTo>
                  <a:lnTo>
                    <a:pt x="29" y="132"/>
                  </a:lnTo>
                  <a:lnTo>
                    <a:pt x="29" y="132"/>
                  </a:lnTo>
                  <a:lnTo>
                    <a:pt x="29" y="132"/>
                  </a:lnTo>
                  <a:lnTo>
                    <a:pt x="32" y="136"/>
                  </a:lnTo>
                  <a:lnTo>
                    <a:pt x="34" y="138"/>
                  </a:lnTo>
                  <a:lnTo>
                    <a:pt x="36" y="142"/>
                  </a:lnTo>
                  <a:lnTo>
                    <a:pt x="36" y="146"/>
                  </a:lnTo>
                  <a:lnTo>
                    <a:pt x="40" y="149"/>
                  </a:lnTo>
                  <a:lnTo>
                    <a:pt x="43" y="152"/>
                  </a:lnTo>
                  <a:lnTo>
                    <a:pt x="45" y="156"/>
                  </a:lnTo>
                  <a:lnTo>
                    <a:pt x="46" y="161"/>
                  </a:lnTo>
                  <a:lnTo>
                    <a:pt x="47" y="161"/>
                  </a:lnTo>
                  <a:lnTo>
                    <a:pt x="48" y="161"/>
                  </a:lnTo>
                  <a:lnTo>
                    <a:pt x="48" y="161"/>
                  </a:lnTo>
                  <a:lnTo>
                    <a:pt x="48" y="163"/>
                  </a:lnTo>
                  <a:lnTo>
                    <a:pt x="50" y="164"/>
                  </a:lnTo>
                  <a:lnTo>
                    <a:pt x="51" y="165"/>
                  </a:lnTo>
                  <a:lnTo>
                    <a:pt x="52" y="166"/>
                  </a:lnTo>
                  <a:lnTo>
                    <a:pt x="53" y="168"/>
                  </a:lnTo>
                  <a:lnTo>
                    <a:pt x="53" y="170"/>
                  </a:lnTo>
                  <a:lnTo>
                    <a:pt x="56" y="173"/>
                  </a:lnTo>
                  <a:lnTo>
                    <a:pt x="59" y="175"/>
                  </a:lnTo>
                  <a:lnTo>
                    <a:pt x="63" y="178"/>
                  </a:lnTo>
                  <a:lnTo>
                    <a:pt x="65" y="182"/>
                  </a:lnTo>
                  <a:lnTo>
                    <a:pt x="66" y="183"/>
                  </a:lnTo>
                  <a:lnTo>
                    <a:pt x="66" y="185"/>
                  </a:lnTo>
                  <a:lnTo>
                    <a:pt x="67" y="187"/>
                  </a:lnTo>
                  <a:lnTo>
                    <a:pt x="74" y="196"/>
                  </a:lnTo>
                  <a:lnTo>
                    <a:pt x="81" y="203"/>
                  </a:lnTo>
                  <a:lnTo>
                    <a:pt x="87" y="212"/>
                  </a:lnTo>
                  <a:lnTo>
                    <a:pt x="87" y="213"/>
                  </a:lnTo>
                  <a:lnTo>
                    <a:pt x="87" y="214"/>
                  </a:lnTo>
                  <a:lnTo>
                    <a:pt x="87" y="215"/>
                  </a:lnTo>
                  <a:lnTo>
                    <a:pt x="87" y="216"/>
                  </a:lnTo>
                  <a:lnTo>
                    <a:pt x="89" y="216"/>
                  </a:lnTo>
                  <a:lnTo>
                    <a:pt x="91" y="216"/>
                  </a:lnTo>
                  <a:lnTo>
                    <a:pt x="93" y="218"/>
                  </a:lnTo>
                  <a:lnTo>
                    <a:pt x="95" y="218"/>
                  </a:lnTo>
                  <a:lnTo>
                    <a:pt x="93" y="215"/>
                  </a:lnTo>
                  <a:lnTo>
                    <a:pt x="92" y="213"/>
                  </a:lnTo>
                  <a:lnTo>
                    <a:pt x="91" y="210"/>
                  </a:lnTo>
                  <a:lnTo>
                    <a:pt x="88" y="208"/>
                  </a:lnTo>
                  <a:lnTo>
                    <a:pt x="86" y="204"/>
                  </a:lnTo>
                  <a:lnTo>
                    <a:pt x="83" y="202"/>
                  </a:lnTo>
                  <a:lnTo>
                    <a:pt x="82" y="199"/>
                  </a:lnTo>
                  <a:lnTo>
                    <a:pt x="78" y="192"/>
                  </a:lnTo>
                  <a:lnTo>
                    <a:pt x="74" y="186"/>
                  </a:lnTo>
                  <a:lnTo>
                    <a:pt x="69" y="179"/>
                  </a:lnTo>
                  <a:lnTo>
                    <a:pt x="68" y="176"/>
                  </a:lnTo>
                  <a:lnTo>
                    <a:pt x="67" y="173"/>
                  </a:lnTo>
                  <a:lnTo>
                    <a:pt x="66" y="170"/>
                  </a:lnTo>
                  <a:lnTo>
                    <a:pt x="63" y="165"/>
                  </a:lnTo>
                  <a:lnTo>
                    <a:pt x="59" y="162"/>
                  </a:lnTo>
                  <a:lnTo>
                    <a:pt x="55" y="158"/>
                  </a:lnTo>
                  <a:lnTo>
                    <a:pt x="40" y="134"/>
                  </a:lnTo>
                  <a:lnTo>
                    <a:pt x="24" y="111"/>
                  </a:lnTo>
                  <a:lnTo>
                    <a:pt x="8" y="88"/>
                  </a:lnTo>
                  <a:close/>
                  <a:moveTo>
                    <a:pt x="12" y="74"/>
                  </a:moveTo>
                  <a:lnTo>
                    <a:pt x="11" y="77"/>
                  </a:lnTo>
                  <a:lnTo>
                    <a:pt x="10" y="79"/>
                  </a:lnTo>
                  <a:lnTo>
                    <a:pt x="9" y="82"/>
                  </a:lnTo>
                  <a:lnTo>
                    <a:pt x="16" y="91"/>
                  </a:lnTo>
                  <a:lnTo>
                    <a:pt x="21" y="100"/>
                  </a:lnTo>
                  <a:lnTo>
                    <a:pt x="26" y="110"/>
                  </a:lnTo>
                  <a:lnTo>
                    <a:pt x="28" y="111"/>
                  </a:lnTo>
                  <a:lnTo>
                    <a:pt x="29" y="112"/>
                  </a:lnTo>
                  <a:lnTo>
                    <a:pt x="30" y="114"/>
                  </a:lnTo>
                  <a:lnTo>
                    <a:pt x="30" y="117"/>
                  </a:lnTo>
                  <a:lnTo>
                    <a:pt x="32" y="118"/>
                  </a:lnTo>
                  <a:lnTo>
                    <a:pt x="34" y="120"/>
                  </a:lnTo>
                  <a:lnTo>
                    <a:pt x="35" y="123"/>
                  </a:lnTo>
                  <a:lnTo>
                    <a:pt x="36" y="125"/>
                  </a:lnTo>
                  <a:lnTo>
                    <a:pt x="39" y="126"/>
                  </a:lnTo>
                  <a:lnTo>
                    <a:pt x="40" y="128"/>
                  </a:lnTo>
                  <a:lnTo>
                    <a:pt x="41" y="132"/>
                  </a:lnTo>
                  <a:lnTo>
                    <a:pt x="44" y="135"/>
                  </a:lnTo>
                  <a:lnTo>
                    <a:pt x="46" y="137"/>
                  </a:lnTo>
                  <a:lnTo>
                    <a:pt x="47" y="140"/>
                  </a:lnTo>
                  <a:lnTo>
                    <a:pt x="50" y="143"/>
                  </a:lnTo>
                  <a:lnTo>
                    <a:pt x="53" y="147"/>
                  </a:lnTo>
                  <a:lnTo>
                    <a:pt x="53" y="148"/>
                  </a:lnTo>
                  <a:lnTo>
                    <a:pt x="52" y="148"/>
                  </a:lnTo>
                  <a:lnTo>
                    <a:pt x="52" y="149"/>
                  </a:lnTo>
                  <a:lnTo>
                    <a:pt x="53" y="149"/>
                  </a:lnTo>
                  <a:lnTo>
                    <a:pt x="54" y="149"/>
                  </a:lnTo>
                  <a:lnTo>
                    <a:pt x="54" y="150"/>
                  </a:lnTo>
                  <a:lnTo>
                    <a:pt x="55" y="150"/>
                  </a:lnTo>
                  <a:lnTo>
                    <a:pt x="56" y="150"/>
                  </a:lnTo>
                  <a:lnTo>
                    <a:pt x="56" y="152"/>
                  </a:lnTo>
                  <a:lnTo>
                    <a:pt x="57" y="153"/>
                  </a:lnTo>
                  <a:lnTo>
                    <a:pt x="57" y="154"/>
                  </a:lnTo>
                  <a:lnTo>
                    <a:pt x="69" y="171"/>
                  </a:lnTo>
                  <a:lnTo>
                    <a:pt x="80" y="187"/>
                  </a:lnTo>
                  <a:lnTo>
                    <a:pt x="90" y="204"/>
                  </a:lnTo>
                  <a:lnTo>
                    <a:pt x="92" y="204"/>
                  </a:lnTo>
                  <a:lnTo>
                    <a:pt x="93" y="206"/>
                  </a:lnTo>
                  <a:lnTo>
                    <a:pt x="94" y="207"/>
                  </a:lnTo>
                  <a:lnTo>
                    <a:pt x="94" y="209"/>
                  </a:lnTo>
                  <a:lnTo>
                    <a:pt x="96" y="211"/>
                  </a:lnTo>
                  <a:lnTo>
                    <a:pt x="98" y="212"/>
                  </a:lnTo>
                  <a:lnTo>
                    <a:pt x="100" y="213"/>
                  </a:lnTo>
                  <a:lnTo>
                    <a:pt x="100" y="215"/>
                  </a:lnTo>
                  <a:lnTo>
                    <a:pt x="100" y="218"/>
                  </a:lnTo>
                  <a:lnTo>
                    <a:pt x="100" y="220"/>
                  </a:lnTo>
                  <a:lnTo>
                    <a:pt x="103" y="220"/>
                  </a:lnTo>
                  <a:lnTo>
                    <a:pt x="105" y="221"/>
                  </a:lnTo>
                  <a:lnTo>
                    <a:pt x="108" y="221"/>
                  </a:lnTo>
                  <a:lnTo>
                    <a:pt x="112" y="221"/>
                  </a:lnTo>
                  <a:lnTo>
                    <a:pt x="104" y="208"/>
                  </a:lnTo>
                  <a:lnTo>
                    <a:pt x="95" y="197"/>
                  </a:lnTo>
                  <a:lnTo>
                    <a:pt x="87" y="184"/>
                  </a:lnTo>
                  <a:lnTo>
                    <a:pt x="69" y="161"/>
                  </a:lnTo>
                  <a:lnTo>
                    <a:pt x="53" y="136"/>
                  </a:lnTo>
                  <a:lnTo>
                    <a:pt x="38" y="112"/>
                  </a:lnTo>
                  <a:lnTo>
                    <a:pt x="36" y="111"/>
                  </a:lnTo>
                  <a:lnTo>
                    <a:pt x="35" y="111"/>
                  </a:lnTo>
                  <a:lnTo>
                    <a:pt x="35" y="110"/>
                  </a:lnTo>
                  <a:lnTo>
                    <a:pt x="28" y="98"/>
                  </a:lnTo>
                  <a:lnTo>
                    <a:pt x="20" y="86"/>
                  </a:lnTo>
                  <a:lnTo>
                    <a:pt x="14" y="75"/>
                  </a:lnTo>
                  <a:lnTo>
                    <a:pt x="12" y="75"/>
                  </a:lnTo>
                  <a:lnTo>
                    <a:pt x="12" y="74"/>
                  </a:lnTo>
                  <a:close/>
                  <a:moveTo>
                    <a:pt x="132" y="64"/>
                  </a:moveTo>
                  <a:lnTo>
                    <a:pt x="132" y="72"/>
                  </a:lnTo>
                  <a:lnTo>
                    <a:pt x="134" y="80"/>
                  </a:lnTo>
                  <a:lnTo>
                    <a:pt x="134" y="90"/>
                  </a:lnTo>
                  <a:lnTo>
                    <a:pt x="135" y="91"/>
                  </a:lnTo>
                  <a:lnTo>
                    <a:pt x="136" y="91"/>
                  </a:lnTo>
                  <a:lnTo>
                    <a:pt x="137" y="91"/>
                  </a:lnTo>
                  <a:lnTo>
                    <a:pt x="138" y="91"/>
                  </a:lnTo>
                  <a:lnTo>
                    <a:pt x="140" y="98"/>
                  </a:lnTo>
                  <a:lnTo>
                    <a:pt x="143" y="103"/>
                  </a:lnTo>
                  <a:lnTo>
                    <a:pt x="148" y="107"/>
                  </a:lnTo>
                  <a:lnTo>
                    <a:pt x="150" y="114"/>
                  </a:lnTo>
                  <a:lnTo>
                    <a:pt x="152" y="114"/>
                  </a:lnTo>
                  <a:lnTo>
                    <a:pt x="152" y="115"/>
                  </a:lnTo>
                  <a:lnTo>
                    <a:pt x="153" y="115"/>
                  </a:lnTo>
                  <a:lnTo>
                    <a:pt x="154" y="116"/>
                  </a:lnTo>
                  <a:lnTo>
                    <a:pt x="155" y="118"/>
                  </a:lnTo>
                  <a:lnTo>
                    <a:pt x="156" y="120"/>
                  </a:lnTo>
                  <a:lnTo>
                    <a:pt x="159" y="123"/>
                  </a:lnTo>
                  <a:lnTo>
                    <a:pt x="161" y="125"/>
                  </a:lnTo>
                  <a:lnTo>
                    <a:pt x="163" y="126"/>
                  </a:lnTo>
                  <a:lnTo>
                    <a:pt x="164" y="128"/>
                  </a:lnTo>
                  <a:lnTo>
                    <a:pt x="165" y="130"/>
                  </a:lnTo>
                  <a:lnTo>
                    <a:pt x="171" y="137"/>
                  </a:lnTo>
                  <a:lnTo>
                    <a:pt x="175" y="143"/>
                  </a:lnTo>
                  <a:lnTo>
                    <a:pt x="182" y="150"/>
                  </a:lnTo>
                  <a:lnTo>
                    <a:pt x="182" y="151"/>
                  </a:lnTo>
                  <a:lnTo>
                    <a:pt x="183" y="154"/>
                  </a:lnTo>
                  <a:lnTo>
                    <a:pt x="185" y="156"/>
                  </a:lnTo>
                  <a:lnTo>
                    <a:pt x="187" y="159"/>
                  </a:lnTo>
                  <a:lnTo>
                    <a:pt x="189" y="162"/>
                  </a:lnTo>
                  <a:lnTo>
                    <a:pt x="190" y="164"/>
                  </a:lnTo>
                  <a:lnTo>
                    <a:pt x="192" y="167"/>
                  </a:lnTo>
                  <a:lnTo>
                    <a:pt x="194" y="170"/>
                  </a:lnTo>
                  <a:lnTo>
                    <a:pt x="196" y="171"/>
                  </a:lnTo>
                  <a:lnTo>
                    <a:pt x="198" y="172"/>
                  </a:lnTo>
                  <a:lnTo>
                    <a:pt x="201" y="174"/>
                  </a:lnTo>
                  <a:lnTo>
                    <a:pt x="203" y="171"/>
                  </a:lnTo>
                  <a:lnTo>
                    <a:pt x="204" y="168"/>
                  </a:lnTo>
                  <a:lnTo>
                    <a:pt x="206" y="165"/>
                  </a:lnTo>
                  <a:lnTo>
                    <a:pt x="174" y="119"/>
                  </a:lnTo>
                  <a:lnTo>
                    <a:pt x="142" y="75"/>
                  </a:lnTo>
                  <a:lnTo>
                    <a:pt x="140" y="72"/>
                  </a:lnTo>
                  <a:lnTo>
                    <a:pt x="138" y="70"/>
                  </a:lnTo>
                  <a:lnTo>
                    <a:pt x="136" y="68"/>
                  </a:lnTo>
                  <a:lnTo>
                    <a:pt x="135" y="66"/>
                  </a:lnTo>
                  <a:lnTo>
                    <a:pt x="132" y="64"/>
                  </a:lnTo>
                  <a:close/>
                  <a:moveTo>
                    <a:pt x="19" y="59"/>
                  </a:moveTo>
                  <a:lnTo>
                    <a:pt x="18" y="60"/>
                  </a:lnTo>
                  <a:lnTo>
                    <a:pt x="17" y="62"/>
                  </a:lnTo>
                  <a:lnTo>
                    <a:pt x="16" y="64"/>
                  </a:lnTo>
                  <a:lnTo>
                    <a:pt x="15" y="66"/>
                  </a:lnTo>
                  <a:lnTo>
                    <a:pt x="14" y="67"/>
                  </a:lnTo>
                  <a:lnTo>
                    <a:pt x="18" y="72"/>
                  </a:lnTo>
                  <a:lnTo>
                    <a:pt x="21" y="79"/>
                  </a:lnTo>
                  <a:lnTo>
                    <a:pt x="23" y="86"/>
                  </a:lnTo>
                  <a:lnTo>
                    <a:pt x="24" y="87"/>
                  </a:lnTo>
                  <a:lnTo>
                    <a:pt x="26" y="88"/>
                  </a:lnTo>
                  <a:lnTo>
                    <a:pt x="27" y="89"/>
                  </a:lnTo>
                  <a:lnTo>
                    <a:pt x="26" y="91"/>
                  </a:lnTo>
                  <a:lnTo>
                    <a:pt x="34" y="102"/>
                  </a:lnTo>
                  <a:lnTo>
                    <a:pt x="41" y="113"/>
                  </a:lnTo>
                  <a:lnTo>
                    <a:pt x="48" y="123"/>
                  </a:lnTo>
                  <a:lnTo>
                    <a:pt x="48" y="123"/>
                  </a:lnTo>
                  <a:lnTo>
                    <a:pt x="48" y="124"/>
                  </a:lnTo>
                  <a:lnTo>
                    <a:pt x="48" y="125"/>
                  </a:lnTo>
                  <a:lnTo>
                    <a:pt x="50" y="126"/>
                  </a:lnTo>
                  <a:lnTo>
                    <a:pt x="52" y="127"/>
                  </a:lnTo>
                  <a:lnTo>
                    <a:pt x="53" y="129"/>
                  </a:lnTo>
                  <a:lnTo>
                    <a:pt x="57" y="137"/>
                  </a:lnTo>
                  <a:lnTo>
                    <a:pt x="64" y="144"/>
                  </a:lnTo>
                  <a:lnTo>
                    <a:pt x="67" y="152"/>
                  </a:lnTo>
                  <a:lnTo>
                    <a:pt x="70" y="154"/>
                  </a:lnTo>
                  <a:lnTo>
                    <a:pt x="71" y="156"/>
                  </a:lnTo>
                  <a:lnTo>
                    <a:pt x="74" y="160"/>
                  </a:lnTo>
                  <a:lnTo>
                    <a:pt x="75" y="162"/>
                  </a:lnTo>
                  <a:lnTo>
                    <a:pt x="75" y="162"/>
                  </a:lnTo>
                  <a:lnTo>
                    <a:pt x="76" y="163"/>
                  </a:lnTo>
                  <a:lnTo>
                    <a:pt x="77" y="164"/>
                  </a:lnTo>
                  <a:lnTo>
                    <a:pt x="78" y="166"/>
                  </a:lnTo>
                  <a:lnTo>
                    <a:pt x="78" y="167"/>
                  </a:lnTo>
                  <a:lnTo>
                    <a:pt x="79" y="167"/>
                  </a:lnTo>
                  <a:lnTo>
                    <a:pt x="80" y="168"/>
                  </a:lnTo>
                  <a:lnTo>
                    <a:pt x="80" y="170"/>
                  </a:lnTo>
                  <a:lnTo>
                    <a:pt x="79" y="170"/>
                  </a:lnTo>
                  <a:lnTo>
                    <a:pt x="78" y="170"/>
                  </a:lnTo>
                  <a:lnTo>
                    <a:pt x="79" y="170"/>
                  </a:lnTo>
                  <a:lnTo>
                    <a:pt x="80" y="171"/>
                  </a:lnTo>
                  <a:lnTo>
                    <a:pt x="82" y="172"/>
                  </a:lnTo>
                  <a:lnTo>
                    <a:pt x="83" y="174"/>
                  </a:lnTo>
                  <a:lnTo>
                    <a:pt x="84" y="176"/>
                  </a:lnTo>
                  <a:lnTo>
                    <a:pt x="84" y="177"/>
                  </a:lnTo>
                  <a:lnTo>
                    <a:pt x="91" y="183"/>
                  </a:lnTo>
                  <a:lnTo>
                    <a:pt x="95" y="190"/>
                  </a:lnTo>
                  <a:lnTo>
                    <a:pt x="101" y="196"/>
                  </a:lnTo>
                  <a:lnTo>
                    <a:pt x="100" y="192"/>
                  </a:lnTo>
                  <a:lnTo>
                    <a:pt x="99" y="189"/>
                  </a:lnTo>
                  <a:lnTo>
                    <a:pt x="99" y="186"/>
                  </a:lnTo>
                  <a:lnTo>
                    <a:pt x="99" y="183"/>
                  </a:lnTo>
                  <a:lnTo>
                    <a:pt x="96" y="177"/>
                  </a:lnTo>
                  <a:lnTo>
                    <a:pt x="93" y="172"/>
                  </a:lnTo>
                  <a:lnTo>
                    <a:pt x="90" y="166"/>
                  </a:lnTo>
                  <a:lnTo>
                    <a:pt x="87" y="161"/>
                  </a:lnTo>
                  <a:lnTo>
                    <a:pt x="78" y="148"/>
                  </a:lnTo>
                  <a:lnTo>
                    <a:pt x="68" y="135"/>
                  </a:lnTo>
                  <a:lnTo>
                    <a:pt x="60" y="123"/>
                  </a:lnTo>
                  <a:lnTo>
                    <a:pt x="47" y="105"/>
                  </a:lnTo>
                  <a:lnTo>
                    <a:pt x="36" y="87"/>
                  </a:lnTo>
                  <a:lnTo>
                    <a:pt x="27" y="74"/>
                  </a:lnTo>
                  <a:lnTo>
                    <a:pt x="19" y="59"/>
                  </a:lnTo>
                  <a:close/>
                  <a:moveTo>
                    <a:pt x="26" y="50"/>
                  </a:moveTo>
                  <a:lnTo>
                    <a:pt x="22" y="54"/>
                  </a:lnTo>
                  <a:lnTo>
                    <a:pt x="22" y="58"/>
                  </a:lnTo>
                  <a:lnTo>
                    <a:pt x="24" y="63"/>
                  </a:lnTo>
                  <a:lnTo>
                    <a:pt x="28" y="67"/>
                  </a:lnTo>
                  <a:lnTo>
                    <a:pt x="29" y="72"/>
                  </a:lnTo>
                  <a:lnTo>
                    <a:pt x="35" y="79"/>
                  </a:lnTo>
                  <a:lnTo>
                    <a:pt x="40" y="87"/>
                  </a:lnTo>
                  <a:lnTo>
                    <a:pt x="45" y="94"/>
                  </a:lnTo>
                  <a:lnTo>
                    <a:pt x="44" y="94"/>
                  </a:lnTo>
                  <a:lnTo>
                    <a:pt x="44" y="94"/>
                  </a:lnTo>
                  <a:lnTo>
                    <a:pt x="44" y="95"/>
                  </a:lnTo>
                  <a:lnTo>
                    <a:pt x="47" y="100"/>
                  </a:lnTo>
                  <a:lnTo>
                    <a:pt x="53" y="105"/>
                  </a:lnTo>
                  <a:lnTo>
                    <a:pt x="56" y="112"/>
                  </a:lnTo>
                  <a:lnTo>
                    <a:pt x="58" y="116"/>
                  </a:lnTo>
                  <a:lnTo>
                    <a:pt x="59" y="116"/>
                  </a:lnTo>
                  <a:lnTo>
                    <a:pt x="60" y="116"/>
                  </a:lnTo>
                  <a:lnTo>
                    <a:pt x="60" y="117"/>
                  </a:lnTo>
                  <a:lnTo>
                    <a:pt x="64" y="120"/>
                  </a:lnTo>
                  <a:lnTo>
                    <a:pt x="66" y="125"/>
                  </a:lnTo>
                  <a:lnTo>
                    <a:pt x="68" y="128"/>
                  </a:lnTo>
                  <a:lnTo>
                    <a:pt x="70" y="134"/>
                  </a:lnTo>
                  <a:lnTo>
                    <a:pt x="79" y="142"/>
                  </a:lnTo>
                  <a:lnTo>
                    <a:pt x="86" y="152"/>
                  </a:lnTo>
                  <a:lnTo>
                    <a:pt x="92" y="163"/>
                  </a:lnTo>
                  <a:lnTo>
                    <a:pt x="101" y="172"/>
                  </a:lnTo>
                  <a:lnTo>
                    <a:pt x="102" y="171"/>
                  </a:lnTo>
                  <a:lnTo>
                    <a:pt x="103" y="168"/>
                  </a:lnTo>
                  <a:lnTo>
                    <a:pt x="104" y="167"/>
                  </a:lnTo>
                  <a:lnTo>
                    <a:pt x="105" y="165"/>
                  </a:lnTo>
                  <a:lnTo>
                    <a:pt x="101" y="158"/>
                  </a:lnTo>
                  <a:lnTo>
                    <a:pt x="95" y="151"/>
                  </a:lnTo>
                  <a:lnTo>
                    <a:pt x="91" y="142"/>
                  </a:lnTo>
                  <a:lnTo>
                    <a:pt x="82" y="132"/>
                  </a:lnTo>
                  <a:lnTo>
                    <a:pt x="75" y="122"/>
                  </a:lnTo>
                  <a:lnTo>
                    <a:pt x="67" y="110"/>
                  </a:lnTo>
                  <a:lnTo>
                    <a:pt x="59" y="99"/>
                  </a:lnTo>
                  <a:lnTo>
                    <a:pt x="52" y="89"/>
                  </a:lnTo>
                  <a:lnTo>
                    <a:pt x="44" y="78"/>
                  </a:lnTo>
                  <a:lnTo>
                    <a:pt x="34" y="64"/>
                  </a:lnTo>
                  <a:lnTo>
                    <a:pt x="26" y="50"/>
                  </a:lnTo>
                  <a:close/>
                  <a:moveTo>
                    <a:pt x="101" y="48"/>
                  </a:moveTo>
                  <a:lnTo>
                    <a:pt x="98" y="48"/>
                  </a:lnTo>
                  <a:lnTo>
                    <a:pt x="95" y="50"/>
                  </a:lnTo>
                  <a:lnTo>
                    <a:pt x="93" y="52"/>
                  </a:lnTo>
                  <a:lnTo>
                    <a:pt x="93" y="53"/>
                  </a:lnTo>
                  <a:lnTo>
                    <a:pt x="94" y="55"/>
                  </a:lnTo>
                  <a:lnTo>
                    <a:pt x="95" y="56"/>
                  </a:lnTo>
                  <a:lnTo>
                    <a:pt x="96" y="57"/>
                  </a:lnTo>
                  <a:lnTo>
                    <a:pt x="95" y="58"/>
                  </a:lnTo>
                  <a:lnTo>
                    <a:pt x="94" y="58"/>
                  </a:lnTo>
                  <a:lnTo>
                    <a:pt x="93" y="58"/>
                  </a:lnTo>
                  <a:lnTo>
                    <a:pt x="93" y="57"/>
                  </a:lnTo>
                  <a:lnTo>
                    <a:pt x="92" y="56"/>
                  </a:lnTo>
                  <a:lnTo>
                    <a:pt x="91" y="56"/>
                  </a:lnTo>
                  <a:lnTo>
                    <a:pt x="90" y="67"/>
                  </a:lnTo>
                  <a:lnTo>
                    <a:pt x="91" y="76"/>
                  </a:lnTo>
                  <a:lnTo>
                    <a:pt x="93" y="84"/>
                  </a:lnTo>
                  <a:lnTo>
                    <a:pt x="95" y="93"/>
                  </a:lnTo>
                  <a:lnTo>
                    <a:pt x="95" y="102"/>
                  </a:lnTo>
                  <a:lnTo>
                    <a:pt x="98" y="105"/>
                  </a:lnTo>
                  <a:lnTo>
                    <a:pt x="98" y="110"/>
                  </a:lnTo>
                  <a:lnTo>
                    <a:pt x="99" y="113"/>
                  </a:lnTo>
                  <a:lnTo>
                    <a:pt x="99" y="116"/>
                  </a:lnTo>
                  <a:lnTo>
                    <a:pt x="100" y="116"/>
                  </a:lnTo>
                  <a:lnTo>
                    <a:pt x="101" y="117"/>
                  </a:lnTo>
                  <a:lnTo>
                    <a:pt x="101" y="120"/>
                  </a:lnTo>
                  <a:lnTo>
                    <a:pt x="102" y="123"/>
                  </a:lnTo>
                  <a:lnTo>
                    <a:pt x="102" y="125"/>
                  </a:lnTo>
                  <a:lnTo>
                    <a:pt x="103" y="129"/>
                  </a:lnTo>
                  <a:lnTo>
                    <a:pt x="104" y="135"/>
                  </a:lnTo>
                  <a:lnTo>
                    <a:pt x="104" y="135"/>
                  </a:lnTo>
                  <a:lnTo>
                    <a:pt x="103" y="134"/>
                  </a:lnTo>
                  <a:lnTo>
                    <a:pt x="103" y="134"/>
                  </a:lnTo>
                  <a:lnTo>
                    <a:pt x="103" y="135"/>
                  </a:lnTo>
                  <a:lnTo>
                    <a:pt x="103" y="137"/>
                  </a:lnTo>
                  <a:lnTo>
                    <a:pt x="103" y="137"/>
                  </a:lnTo>
                  <a:lnTo>
                    <a:pt x="103" y="138"/>
                  </a:lnTo>
                  <a:lnTo>
                    <a:pt x="104" y="138"/>
                  </a:lnTo>
                  <a:lnTo>
                    <a:pt x="104" y="139"/>
                  </a:lnTo>
                  <a:lnTo>
                    <a:pt x="104" y="140"/>
                  </a:lnTo>
                  <a:lnTo>
                    <a:pt x="103" y="140"/>
                  </a:lnTo>
                  <a:lnTo>
                    <a:pt x="103" y="141"/>
                  </a:lnTo>
                  <a:lnTo>
                    <a:pt x="106" y="146"/>
                  </a:lnTo>
                  <a:lnTo>
                    <a:pt x="111" y="150"/>
                  </a:lnTo>
                  <a:lnTo>
                    <a:pt x="116" y="152"/>
                  </a:lnTo>
                  <a:lnTo>
                    <a:pt x="122" y="152"/>
                  </a:lnTo>
                  <a:lnTo>
                    <a:pt x="126" y="140"/>
                  </a:lnTo>
                  <a:lnTo>
                    <a:pt x="127" y="128"/>
                  </a:lnTo>
                  <a:lnTo>
                    <a:pt x="127" y="115"/>
                  </a:lnTo>
                  <a:lnTo>
                    <a:pt x="128" y="98"/>
                  </a:lnTo>
                  <a:lnTo>
                    <a:pt x="128" y="81"/>
                  </a:lnTo>
                  <a:lnTo>
                    <a:pt x="127" y="77"/>
                  </a:lnTo>
                  <a:lnTo>
                    <a:pt x="127" y="74"/>
                  </a:lnTo>
                  <a:lnTo>
                    <a:pt x="126" y="70"/>
                  </a:lnTo>
                  <a:lnTo>
                    <a:pt x="125" y="60"/>
                  </a:lnTo>
                  <a:lnTo>
                    <a:pt x="122" y="54"/>
                  </a:lnTo>
                  <a:lnTo>
                    <a:pt x="115" y="51"/>
                  </a:lnTo>
                  <a:lnTo>
                    <a:pt x="106" y="51"/>
                  </a:lnTo>
                  <a:lnTo>
                    <a:pt x="104" y="48"/>
                  </a:lnTo>
                  <a:lnTo>
                    <a:pt x="101" y="48"/>
                  </a:lnTo>
                  <a:close/>
                  <a:moveTo>
                    <a:pt x="34" y="41"/>
                  </a:moveTo>
                  <a:lnTo>
                    <a:pt x="32" y="41"/>
                  </a:lnTo>
                  <a:lnTo>
                    <a:pt x="31" y="42"/>
                  </a:lnTo>
                  <a:lnTo>
                    <a:pt x="30" y="44"/>
                  </a:lnTo>
                  <a:lnTo>
                    <a:pt x="29" y="45"/>
                  </a:lnTo>
                  <a:lnTo>
                    <a:pt x="31" y="48"/>
                  </a:lnTo>
                  <a:lnTo>
                    <a:pt x="32" y="53"/>
                  </a:lnTo>
                  <a:lnTo>
                    <a:pt x="32" y="56"/>
                  </a:lnTo>
                  <a:lnTo>
                    <a:pt x="34" y="57"/>
                  </a:lnTo>
                  <a:lnTo>
                    <a:pt x="35" y="59"/>
                  </a:lnTo>
                  <a:lnTo>
                    <a:pt x="36" y="60"/>
                  </a:lnTo>
                  <a:lnTo>
                    <a:pt x="38" y="63"/>
                  </a:lnTo>
                  <a:lnTo>
                    <a:pt x="40" y="64"/>
                  </a:lnTo>
                  <a:lnTo>
                    <a:pt x="39" y="64"/>
                  </a:lnTo>
                  <a:lnTo>
                    <a:pt x="39" y="65"/>
                  </a:lnTo>
                  <a:lnTo>
                    <a:pt x="39" y="65"/>
                  </a:lnTo>
                  <a:lnTo>
                    <a:pt x="39" y="66"/>
                  </a:lnTo>
                  <a:lnTo>
                    <a:pt x="41" y="69"/>
                  </a:lnTo>
                  <a:lnTo>
                    <a:pt x="43" y="71"/>
                  </a:lnTo>
                  <a:lnTo>
                    <a:pt x="45" y="74"/>
                  </a:lnTo>
                  <a:lnTo>
                    <a:pt x="48" y="78"/>
                  </a:lnTo>
                  <a:lnTo>
                    <a:pt x="52" y="82"/>
                  </a:lnTo>
                  <a:lnTo>
                    <a:pt x="54" y="87"/>
                  </a:lnTo>
                  <a:lnTo>
                    <a:pt x="57" y="91"/>
                  </a:lnTo>
                  <a:lnTo>
                    <a:pt x="58" y="93"/>
                  </a:lnTo>
                  <a:lnTo>
                    <a:pt x="60" y="95"/>
                  </a:lnTo>
                  <a:lnTo>
                    <a:pt x="63" y="98"/>
                  </a:lnTo>
                  <a:lnTo>
                    <a:pt x="64" y="99"/>
                  </a:lnTo>
                  <a:lnTo>
                    <a:pt x="66" y="100"/>
                  </a:lnTo>
                  <a:lnTo>
                    <a:pt x="66" y="101"/>
                  </a:lnTo>
                  <a:lnTo>
                    <a:pt x="66" y="102"/>
                  </a:lnTo>
                  <a:lnTo>
                    <a:pt x="66" y="103"/>
                  </a:lnTo>
                  <a:lnTo>
                    <a:pt x="67" y="105"/>
                  </a:lnTo>
                  <a:lnTo>
                    <a:pt x="69" y="107"/>
                  </a:lnTo>
                  <a:lnTo>
                    <a:pt x="71" y="108"/>
                  </a:lnTo>
                  <a:lnTo>
                    <a:pt x="72" y="111"/>
                  </a:lnTo>
                  <a:lnTo>
                    <a:pt x="74" y="113"/>
                  </a:lnTo>
                  <a:lnTo>
                    <a:pt x="74" y="115"/>
                  </a:lnTo>
                  <a:lnTo>
                    <a:pt x="75" y="115"/>
                  </a:lnTo>
                  <a:lnTo>
                    <a:pt x="75" y="115"/>
                  </a:lnTo>
                  <a:lnTo>
                    <a:pt x="75" y="115"/>
                  </a:lnTo>
                  <a:lnTo>
                    <a:pt x="76" y="115"/>
                  </a:lnTo>
                  <a:lnTo>
                    <a:pt x="77" y="119"/>
                  </a:lnTo>
                  <a:lnTo>
                    <a:pt x="80" y="123"/>
                  </a:lnTo>
                  <a:lnTo>
                    <a:pt x="84" y="128"/>
                  </a:lnTo>
                  <a:lnTo>
                    <a:pt x="89" y="132"/>
                  </a:lnTo>
                  <a:lnTo>
                    <a:pt x="93" y="138"/>
                  </a:lnTo>
                  <a:lnTo>
                    <a:pt x="102" y="151"/>
                  </a:lnTo>
                  <a:lnTo>
                    <a:pt x="112" y="162"/>
                  </a:lnTo>
                  <a:lnTo>
                    <a:pt x="114" y="162"/>
                  </a:lnTo>
                  <a:lnTo>
                    <a:pt x="115" y="162"/>
                  </a:lnTo>
                  <a:lnTo>
                    <a:pt x="117" y="161"/>
                  </a:lnTo>
                  <a:lnTo>
                    <a:pt x="118" y="161"/>
                  </a:lnTo>
                  <a:lnTo>
                    <a:pt x="128" y="165"/>
                  </a:lnTo>
                  <a:lnTo>
                    <a:pt x="135" y="172"/>
                  </a:lnTo>
                  <a:lnTo>
                    <a:pt x="141" y="180"/>
                  </a:lnTo>
                  <a:lnTo>
                    <a:pt x="139" y="187"/>
                  </a:lnTo>
                  <a:lnTo>
                    <a:pt x="137" y="195"/>
                  </a:lnTo>
                  <a:lnTo>
                    <a:pt x="132" y="200"/>
                  </a:lnTo>
                  <a:lnTo>
                    <a:pt x="136" y="207"/>
                  </a:lnTo>
                  <a:lnTo>
                    <a:pt x="139" y="211"/>
                  </a:lnTo>
                  <a:lnTo>
                    <a:pt x="143" y="215"/>
                  </a:lnTo>
                  <a:lnTo>
                    <a:pt x="147" y="221"/>
                  </a:lnTo>
                  <a:lnTo>
                    <a:pt x="161" y="215"/>
                  </a:lnTo>
                  <a:lnTo>
                    <a:pt x="173" y="207"/>
                  </a:lnTo>
                  <a:lnTo>
                    <a:pt x="152" y="179"/>
                  </a:lnTo>
                  <a:lnTo>
                    <a:pt x="131" y="152"/>
                  </a:lnTo>
                  <a:lnTo>
                    <a:pt x="129" y="153"/>
                  </a:lnTo>
                  <a:lnTo>
                    <a:pt x="128" y="154"/>
                  </a:lnTo>
                  <a:lnTo>
                    <a:pt x="126" y="155"/>
                  </a:lnTo>
                  <a:lnTo>
                    <a:pt x="125" y="158"/>
                  </a:lnTo>
                  <a:lnTo>
                    <a:pt x="124" y="159"/>
                  </a:lnTo>
                  <a:lnTo>
                    <a:pt x="122" y="160"/>
                  </a:lnTo>
                  <a:lnTo>
                    <a:pt x="119" y="160"/>
                  </a:lnTo>
                  <a:lnTo>
                    <a:pt x="116" y="159"/>
                  </a:lnTo>
                  <a:lnTo>
                    <a:pt x="115" y="159"/>
                  </a:lnTo>
                  <a:lnTo>
                    <a:pt x="114" y="159"/>
                  </a:lnTo>
                  <a:lnTo>
                    <a:pt x="112" y="158"/>
                  </a:lnTo>
                  <a:lnTo>
                    <a:pt x="110" y="156"/>
                  </a:lnTo>
                  <a:lnTo>
                    <a:pt x="108" y="156"/>
                  </a:lnTo>
                  <a:lnTo>
                    <a:pt x="107" y="156"/>
                  </a:lnTo>
                  <a:lnTo>
                    <a:pt x="104" y="152"/>
                  </a:lnTo>
                  <a:lnTo>
                    <a:pt x="101" y="146"/>
                  </a:lnTo>
                  <a:lnTo>
                    <a:pt x="99" y="140"/>
                  </a:lnTo>
                  <a:lnTo>
                    <a:pt x="96" y="136"/>
                  </a:lnTo>
                  <a:lnTo>
                    <a:pt x="96" y="135"/>
                  </a:lnTo>
                  <a:lnTo>
                    <a:pt x="98" y="134"/>
                  </a:lnTo>
                  <a:lnTo>
                    <a:pt x="98" y="132"/>
                  </a:lnTo>
                  <a:lnTo>
                    <a:pt x="92" y="123"/>
                  </a:lnTo>
                  <a:lnTo>
                    <a:pt x="84" y="114"/>
                  </a:lnTo>
                  <a:lnTo>
                    <a:pt x="78" y="106"/>
                  </a:lnTo>
                  <a:lnTo>
                    <a:pt x="72" y="95"/>
                  </a:lnTo>
                  <a:lnTo>
                    <a:pt x="66" y="87"/>
                  </a:lnTo>
                  <a:lnTo>
                    <a:pt x="59" y="77"/>
                  </a:lnTo>
                  <a:lnTo>
                    <a:pt x="52" y="69"/>
                  </a:lnTo>
                  <a:lnTo>
                    <a:pt x="46" y="59"/>
                  </a:lnTo>
                  <a:lnTo>
                    <a:pt x="40" y="51"/>
                  </a:lnTo>
                  <a:lnTo>
                    <a:pt x="34" y="41"/>
                  </a:lnTo>
                  <a:close/>
                  <a:moveTo>
                    <a:pt x="176" y="27"/>
                  </a:moveTo>
                  <a:lnTo>
                    <a:pt x="176" y="29"/>
                  </a:lnTo>
                  <a:lnTo>
                    <a:pt x="177" y="30"/>
                  </a:lnTo>
                  <a:lnTo>
                    <a:pt x="178" y="31"/>
                  </a:lnTo>
                  <a:lnTo>
                    <a:pt x="180" y="32"/>
                  </a:lnTo>
                  <a:lnTo>
                    <a:pt x="182" y="33"/>
                  </a:lnTo>
                  <a:lnTo>
                    <a:pt x="182" y="34"/>
                  </a:lnTo>
                  <a:lnTo>
                    <a:pt x="182" y="36"/>
                  </a:lnTo>
                  <a:lnTo>
                    <a:pt x="187" y="41"/>
                  </a:lnTo>
                  <a:lnTo>
                    <a:pt x="191" y="46"/>
                  </a:lnTo>
                  <a:lnTo>
                    <a:pt x="195" y="54"/>
                  </a:lnTo>
                  <a:lnTo>
                    <a:pt x="197" y="55"/>
                  </a:lnTo>
                  <a:lnTo>
                    <a:pt x="198" y="56"/>
                  </a:lnTo>
                  <a:lnTo>
                    <a:pt x="199" y="58"/>
                  </a:lnTo>
                  <a:lnTo>
                    <a:pt x="200" y="60"/>
                  </a:lnTo>
                  <a:lnTo>
                    <a:pt x="202" y="63"/>
                  </a:lnTo>
                  <a:lnTo>
                    <a:pt x="203" y="64"/>
                  </a:lnTo>
                  <a:lnTo>
                    <a:pt x="204" y="66"/>
                  </a:lnTo>
                  <a:lnTo>
                    <a:pt x="206" y="68"/>
                  </a:lnTo>
                  <a:lnTo>
                    <a:pt x="207" y="70"/>
                  </a:lnTo>
                  <a:lnTo>
                    <a:pt x="208" y="71"/>
                  </a:lnTo>
                  <a:lnTo>
                    <a:pt x="209" y="74"/>
                  </a:lnTo>
                  <a:lnTo>
                    <a:pt x="211" y="77"/>
                  </a:lnTo>
                  <a:lnTo>
                    <a:pt x="213" y="81"/>
                  </a:lnTo>
                  <a:lnTo>
                    <a:pt x="215" y="84"/>
                  </a:lnTo>
                  <a:lnTo>
                    <a:pt x="219" y="88"/>
                  </a:lnTo>
                  <a:lnTo>
                    <a:pt x="218" y="77"/>
                  </a:lnTo>
                  <a:lnTo>
                    <a:pt x="214" y="67"/>
                  </a:lnTo>
                  <a:lnTo>
                    <a:pt x="210" y="58"/>
                  </a:lnTo>
                  <a:lnTo>
                    <a:pt x="206" y="48"/>
                  </a:lnTo>
                  <a:lnTo>
                    <a:pt x="204" y="48"/>
                  </a:lnTo>
                  <a:lnTo>
                    <a:pt x="203" y="46"/>
                  </a:lnTo>
                  <a:lnTo>
                    <a:pt x="201" y="46"/>
                  </a:lnTo>
                  <a:lnTo>
                    <a:pt x="200" y="46"/>
                  </a:lnTo>
                  <a:lnTo>
                    <a:pt x="207" y="56"/>
                  </a:lnTo>
                  <a:lnTo>
                    <a:pt x="211" y="66"/>
                  </a:lnTo>
                  <a:lnTo>
                    <a:pt x="204" y="58"/>
                  </a:lnTo>
                  <a:lnTo>
                    <a:pt x="198" y="48"/>
                  </a:lnTo>
                  <a:lnTo>
                    <a:pt x="195" y="39"/>
                  </a:lnTo>
                  <a:lnTo>
                    <a:pt x="189" y="34"/>
                  </a:lnTo>
                  <a:lnTo>
                    <a:pt x="183" y="30"/>
                  </a:lnTo>
                  <a:lnTo>
                    <a:pt x="176" y="27"/>
                  </a:lnTo>
                  <a:close/>
                  <a:moveTo>
                    <a:pt x="67" y="16"/>
                  </a:moveTo>
                  <a:lnTo>
                    <a:pt x="51" y="26"/>
                  </a:lnTo>
                  <a:lnTo>
                    <a:pt x="36" y="36"/>
                  </a:lnTo>
                  <a:lnTo>
                    <a:pt x="38" y="38"/>
                  </a:lnTo>
                  <a:lnTo>
                    <a:pt x="38" y="38"/>
                  </a:lnTo>
                  <a:lnTo>
                    <a:pt x="38" y="39"/>
                  </a:lnTo>
                  <a:lnTo>
                    <a:pt x="38" y="40"/>
                  </a:lnTo>
                  <a:lnTo>
                    <a:pt x="38" y="41"/>
                  </a:lnTo>
                  <a:lnTo>
                    <a:pt x="39" y="43"/>
                  </a:lnTo>
                  <a:lnTo>
                    <a:pt x="41" y="46"/>
                  </a:lnTo>
                  <a:lnTo>
                    <a:pt x="43" y="50"/>
                  </a:lnTo>
                  <a:lnTo>
                    <a:pt x="45" y="53"/>
                  </a:lnTo>
                  <a:lnTo>
                    <a:pt x="47" y="55"/>
                  </a:lnTo>
                  <a:lnTo>
                    <a:pt x="48" y="58"/>
                  </a:lnTo>
                  <a:lnTo>
                    <a:pt x="51" y="60"/>
                  </a:lnTo>
                  <a:lnTo>
                    <a:pt x="53" y="63"/>
                  </a:lnTo>
                  <a:lnTo>
                    <a:pt x="55" y="65"/>
                  </a:lnTo>
                  <a:lnTo>
                    <a:pt x="57" y="68"/>
                  </a:lnTo>
                  <a:lnTo>
                    <a:pt x="58" y="70"/>
                  </a:lnTo>
                  <a:lnTo>
                    <a:pt x="57" y="71"/>
                  </a:lnTo>
                  <a:lnTo>
                    <a:pt x="68" y="83"/>
                  </a:lnTo>
                  <a:lnTo>
                    <a:pt x="76" y="95"/>
                  </a:lnTo>
                  <a:lnTo>
                    <a:pt x="83" y="107"/>
                  </a:lnTo>
                  <a:lnTo>
                    <a:pt x="94" y="117"/>
                  </a:lnTo>
                  <a:lnTo>
                    <a:pt x="93" y="112"/>
                  </a:lnTo>
                  <a:lnTo>
                    <a:pt x="92" y="106"/>
                  </a:lnTo>
                  <a:lnTo>
                    <a:pt x="92" y="100"/>
                  </a:lnTo>
                  <a:lnTo>
                    <a:pt x="89" y="86"/>
                  </a:lnTo>
                  <a:lnTo>
                    <a:pt x="84" y="71"/>
                  </a:lnTo>
                  <a:lnTo>
                    <a:pt x="83" y="65"/>
                  </a:lnTo>
                  <a:lnTo>
                    <a:pt x="80" y="59"/>
                  </a:lnTo>
                  <a:lnTo>
                    <a:pt x="77" y="55"/>
                  </a:lnTo>
                  <a:lnTo>
                    <a:pt x="75" y="50"/>
                  </a:lnTo>
                  <a:lnTo>
                    <a:pt x="66" y="39"/>
                  </a:lnTo>
                  <a:lnTo>
                    <a:pt x="59" y="27"/>
                  </a:lnTo>
                  <a:lnTo>
                    <a:pt x="59" y="26"/>
                  </a:lnTo>
                  <a:lnTo>
                    <a:pt x="59" y="24"/>
                  </a:lnTo>
                  <a:lnTo>
                    <a:pt x="60" y="23"/>
                  </a:lnTo>
                  <a:lnTo>
                    <a:pt x="62" y="23"/>
                  </a:lnTo>
                  <a:lnTo>
                    <a:pt x="64" y="26"/>
                  </a:lnTo>
                  <a:lnTo>
                    <a:pt x="65" y="29"/>
                  </a:lnTo>
                  <a:lnTo>
                    <a:pt x="66" y="32"/>
                  </a:lnTo>
                  <a:lnTo>
                    <a:pt x="68" y="35"/>
                  </a:lnTo>
                  <a:lnTo>
                    <a:pt x="70" y="39"/>
                  </a:lnTo>
                  <a:lnTo>
                    <a:pt x="69" y="39"/>
                  </a:lnTo>
                  <a:lnTo>
                    <a:pt x="69" y="39"/>
                  </a:lnTo>
                  <a:lnTo>
                    <a:pt x="68" y="39"/>
                  </a:lnTo>
                  <a:lnTo>
                    <a:pt x="77" y="51"/>
                  </a:lnTo>
                  <a:lnTo>
                    <a:pt x="84" y="63"/>
                  </a:lnTo>
                  <a:lnTo>
                    <a:pt x="86" y="59"/>
                  </a:lnTo>
                  <a:lnTo>
                    <a:pt x="86" y="56"/>
                  </a:lnTo>
                  <a:lnTo>
                    <a:pt x="87" y="53"/>
                  </a:lnTo>
                  <a:lnTo>
                    <a:pt x="88" y="50"/>
                  </a:lnTo>
                  <a:lnTo>
                    <a:pt x="78" y="32"/>
                  </a:lnTo>
                  <a:lnTo>
                    <a:pt x="67" y="16"/>
                  </a:lnTo>
                  <a:close/>
                  <a:moveTo>
                    <a:pt x="82" y="9"/>
                  </a:moveTo>
                  <a:lnTo>
                    <a:pt x="80" y="9"/>
                  </a:lnTo>
                  <a:lnTo>
                    <a:pt x="78" y="10"/>
                  </a:lnTo>
                  <a:lnTo>
                    <a:pt x="76" y="10"/>
                  </a:lnTo>
                  <a:lnTo>
                    <a:pt x="74" y="11"/>
                  </a:lnTo>
                  <a:lnTo>
                    <a:pt x="72" y="12"/>
                  </a:lnTo>
                  <a:lnTo>
                    <a:pt x="71" y="15"/>
                  </a:lnTo>
                  <a:lnTo>
                    <a:pt x="70" y="17"/>
                  </a:lnTo>
                  <a:lnTo>
                    <a:pt x="72" y="17"/>
                  </a:lnTo>
                  <a:lnTo>
                    <a:pt x="72" y="18"/>
                  </a:lnTo>
                  <a:lnTo>
                    <a:pt x="74" y="19"/>
                  </a:lnTo>
                  <a:lnTo>
                    <a:pt x="72" y="20"/>
                  </a:lnTo>
                  <a:lnTo>
                    <a:pt x="75" y="20"/>
                  </a:lnTo>
                  <a:lnTo>
                    <a:pt x="76" y="21"/>
                  </a:lnTo>
                  <a:lnTo>
                    <a:pt x="77" y="22"/>
                  </a:lnTo>
                  <a:lnTo>
                    <a:pt x="77" y="24"/>
                  </a:lnTo>
                  <a:lnTo>
                    <a:pt x="78" y="27"/>
                  </a:lnTo>
                  <a:lnTo>
                    <a:pt x="79" y="28"/>
                  </a:lnTo>
                  <a:lnTo>
                    <a:pt x="80" y="29"/>
                  </a:lnTo>
                  <a:lnTo>
                    <a:pt x="81" y="31"/>
                  </a:lnTo>
                  <a:lnTo>
                    <a:pt x="82" y="33"/>
                  </a:lnTo>
                  <a:lnTo>
                    <a:pt x="82" y="36"/>
                  </a:lnTo>
                  <a:lnTo>
                    <a:pt x="82" y="39"/>
                  </a:lnTo>
                  <a:lnTo>
                    <a:pt x="83" y="39"/>
                  </a:lnTo>
                  <a:lnTo>
                    <a:pt x="84" y="38"/>
                  </a:lnTo>
                  <a:lnTo>
                    <a:pt x="86" y="40"/>
                  </a:lnTo>
                  <a:lnTo>
                    <a:pt x="87" y="41"/>
                  </a:lnTo>
                  <a:lnTo>
                    <a:pt x="88" y="43"/>
                  </a:lnTo>
                  <a:lnTo>
                    <a:pt x="89" y="44"/>
                  </a:lnTo>
                  <a:lnTo>
                    <a:pt x="88" y="45"/>
                  </a:lnTo>
                  <a:lnTo>
                    <a:pt x="90" y="45"/>
                  </a:lnTo>
                  <a:lnTo>
                    <a:pt x="92" y="45"/>
                  </a:lnTo>
                  <a:lnTo>
                    <a:pt x="93" y="44"/>
                  </a:lnTo>
                  <a:lnTo>
                    <a:pt x="95" y="43"/>
                  </a:lnTo>
                  <a:lnTo>
                    <a:pt x="98" y="43"/>
                  </a:lnTo>
                  <a:lnTo>
                    <a:pt x="90" y="26"/>
                  </a:lnTo>
                  <a:lnTo>
                    <a:pt x="82" y="9"/>
                  </a:lnTo>
                  <a:close/>
                  <a:moveTo>
                    <a:pt x="88" y="8"/>
                  </a:moveTo>
                  <a:lnTo>
                    <a:pt x="86" y="8"/>
                  </a:lnTo>
                  <a:lnTo>
                    <a:pt x="87" y="10"/>
                  </a:lnTo>
                  <a:lnTo>
                    <a:pt x="88" y="12"/>
                  </a:lnTo>
                  <a:lnTo>
                    <a:pt x="90" y="16"/>
                  </a:lnTo>
                  <a:lnTo>
                    <a:pt x="90" y="18"/>
                  </a:lnTo>
                  <a:lnTo>
                    <a:pt x="91" y="20"/>
                  </a:lnTo>
                  <a:lnTo>
                    <a:pt x="91" y="21"/>
                  </a:lnTo>
                  <a:lnTo>
                    <a:pt x="96" y="31"/>
                  </a:lnTo>
                  <a:lnTo>
                    <a:pt x="100" y="41"/>
                  </a:lnTo>
                  <a:lnTo>
                    <a:pt x="103" y="42"/>
                  </a:lnTo>
                  <a:lnTo>
                    <a:pt x="106" y="43"/>
                  </a:lnTo>
                  <a:lnTo>
                    <a:pt x="110" y="43"/>
                  </a:lnTo>
                  <a:lnTo>
                    <a:pt x="114" y="44"/>
                  </a:lnTo>
                  <a:lnTo>
                    <a:pt x="117" y="44"/>
                  </a:lnTo>
                  <a:lnTo>
                    <a:pt x="108" y="30"/>
                  </a:lnTo>
                  <a:lnTo>
                    <a:pt x="95" y="19"/>
                  </a:lnTo>
                  <a:lnTo>
                    <a:pt x="95" y="17"/>
                  </a:lnTo>
                  <a:lnTo>
                    <a:pt x="96" y="16"/>
                  </a:lnTo>
                  <a:lnTo>
                    <a:pt x="94" y="15"/>
                  </a:lnTo>
                  <a:lnTo>
                    <a:pt x="93" y="14"/>
                  </a:lnTo>
                  <a:lnTo>
                    <a:pt x="92" y="11"/>
                  </a:lnTo>
                  <a:lnTo>
                    <a:pt x="91" y="9"/>
                  </a:lnTo>
                  <a:lnTo>
                    <a:pt x="90" y="8"/>
                  </a:lnTo>
                  <a:lnTo>
                    <a:pt x="88" y="8"/>
                  </a:lnTo>
                  <a:close/>
                  <a:moveTo>
                    <a:pt x="101" y="0"/>
                  </a:moveTo>
                  <a:lnTo>
                    <a:pt x="122" y="0"/>
                  </a:lnTo>
                  <a:lnTo>
                    <a:pt x="140" y="5"/>
                  </a:lnTo>
                  <a:lnTo>
                    <a:pt x="156" y="11"/>
                  </a:lnTo>
                  <a:lnTo>
                    <a:pt x="156" y="12"/>
                  </a:lnTo>
                  <a:lnTo>
                    <a:pt x="155" y="14"/>
                  </a:lnTo>
                  <a:lnTo>
                    <a:pt x="156" y="15"/>
                  </a:lnTo>
                  <a:lnTo>
                    <a:pt x="158" y="15"/>
                  </a:lnTo>
                  <a:lnTo>
                    <a:pt x="156" y="15"/>
                  </a:lnTo>
                  <a:lnTo>
                    <a:pt x="154" y="15"/>
                  </a:lnTo>
                  <a:lnTo>
                    <a:pt x="153" y="14"/>
                  </a:lnTo>
                  <a:lnTo>
                    <a:pt x="152" y="11"/>
                  </a:lnTo>
                  <a:lnTo>
                    <a:pt x="146" y="11"/>
                  </a:lnTo>
                  <a:lnTo>
                    <a:pt x="138" y="9"/>
                  </a:lnTo>
                  <a:lnTo>
                    <a:pt x="131" y="7"/>
                  </a:lnTo>
                  <a:lnTo>
                    <a:pt x="131" y="9"/>
                  </a:lnTo>
                  <a:lnTo>
                    <a:pt x="132" y="11"/>
                  </a:lnTo>
                  <a:lnTo>
                    <a:pt x="134" y="14"/>
                  </a:lnTo>
                  <a:lnTo>
                    <a:pt x="135" y="16"/>
                  </a:lnTo>
                  <a:lnTo>
                    <a:pt x="135" y="18"/>
                  </a:lnTo>
                  <a:lnTo>
                    <a:pt x="138" y="19"/>
                  </a:lnTo>
                  <a:lnTo>
                    <a:pt x="140" y="21"/>
                  </a:lnTo>
                  <a:lnTo>
                    <a:pt x="141" y="23"/>
                  </a:lnTo>
                  <a:lnTo>
                    <a:pt x="141" y="26"/>
                  </a:lnTo>
                  <a:lnTo>
                    <a:pt x="142" y="26"/>
                  </a:lnTo>
                  <a:lnTo>
                    <a:pt x="143" y="27"/>
                  </a:lnTo>
                  <a:lnTo>
                    <a:pt x="146" y="28"/>
                  </a:lnTo>
                  <a:lnTo>
                    <a:pt x="146" y="30"/>
                  </a:lnTo>
                  <a:lnTo>
                    <a:pt x="148" y="32"/>
                  </a:lnTo>
                  <a:lnTo>
                    <a:pt x="150" y="34"/>
                  </a:lnTo>
                  <a:lnTo>
                    <a:pt x="153" y="36"/>
                  </a:lnTo>
                  <a:lnTo>
                    <a:pt x="164" y="54"/>
                  </a:lnTo>
                  <a:lnTo>
                    <a:pt x="175" y="70"/>
                  </a:lnTo>
                  <a:lnTo>
                    <a:pt x="187" y="86"/>
                  </a:lnTo>
                  <a:lnTo>
                    <a:pt x="200" y="99"/>
                  </a:lnTo>
                  <a:lnTo>
                    <a:pt x="204" y="106"/>
                  </a:lnTo>
                  <a:lnTo>
                    <a:pt x="208" y="114"/>
                  </a:lnTo>
                  <a:lnTo>
                    <a:pt x="210" y="122"/>
                  </a:lnTo>
                  <a:lnTo>
                    <a:pt x="210" y="122"/>
                  </a:lnTo>
                  <a:lnTo>
                    <a:pt x="209" y="122"/>
                  </a:lnTo>
                  <a:lnTo>
                    <a:pt x="209" y="123"/>
                  </a:lnTo>
                  <a:lnTo>
                    <a:pt x="209" y="123"/>
                  </a:lnTo>
                  <a:lnTo>
                    <a:pt x="207" y="122"/>
                  </a:lnTo>
                  <a:lnTo>
                    <a:pt x="204" y="119"/>
                  </a:lnTo>
                  <a:lnTo>
                    <a:pt x="203" y="116"/>
                  </a:lnTo>
                  <a:lnTo>
                    <a:pt x="202" y="114"/>
                  </a:lnTo>
                  <a:lnTo>
                    <a:pt x="202" y="111"/>
                  </a:lnTo>
                  <a:lnTo>
                    <a:pt x="196" y="101"/>
                  </a:lnTo>
                  <a:lnTo>
                    <a:pt x="187" y="91"/>
                  </a:lnTo>
                  <a:lnTo>
                    <a:pt x="178" y="81"/>
                  </a:lnTo>
                  <a:lnTo>
                    <a:pt x="168" y="66"/>
                  </a:lnTo>
                  <a:lnTo>
                    <a:pt x="159" y="51"/>
                  </a:lnTo>
                  <a:lnTo>
                    <a:pt x="147" y="38"/>
                  </a:lnTo>
                  <a:lnTo>
                    <a:pt x="140" y="28"/>
                  </a:lnTo>
                  <a:lnTo>
                    <a:pt x="132" y="20"/>
                  </a:lnTo>
                  <a:lnTo>
                    <a:pt x="126" y="11"/>
                  </a:lnTo>
                  <a:lnTo>
                    <a:pt x="125" y="9"/>
                  </a:lnTo>
                  <a:lnTo>
                    <a:pt x="125" y="7"/>
                  </a:lnTo>
                  <a:lnTo>
                    <a:pt x="124" y="6"/>
                  </a:lnTo>
                  <a:lnTo>
                    <a:pt x="123" y="5"/>
                  </a:lnTo>
                  <a:lnTo>
                    <a:pt x="120" y="5"/>
                  </a:lnTo>
                  <a:lnTo>
                    <a:pt x="117" y="5"/>
                  </a:lnTo>
                  <a:lnTo>
                    <a:pt x="114" y="5"/>
                  </a:lnTo>
                  <a:lnTo>
                    <a:pt x="112" y="5"/>
                  </a:lnTo>
                  <a:lnTo>
                    <a:pt x="115" y="11"/>
                  </a:lnTo>
                  <a:lnTo>
                    <a:pt x="120" y="17"/>
                  </a:lnTo>
                  <a:lnTo>
                    <a:pt x="125" y="23"/>
                  </a:lnTo>
                  <a:lnTo>
                    <a:pt x="127" y="28"/>
                  </a:lnTo>
                  <a:lnTo>
                    <a:pt x="129" y="31"/>
                  </a:lnTo>
                  <a:lnTo>
                    <a:pt x="132" y="34"/>
                  </a:lnTo>
                  <a:lnTo>
                    <a:pt x="136" y="36"/>
                  </a:lnTo>
                  <a:lnTo>
                    <a:pt x="136" y="38"/>
                  </a:lnTo>
                  <a:lnTo>
                    <a:pt x="136" y="39"/>
                  </a:lnTo>
                  <a:lnTo>
                    <a:pt x="136" y="40"/>
                  </a:lnTo>
                  <a:lnTo>
                    <a:pt x="149" y="53"/>
                  </a:lnTo>
                  <a:lnTo>
                    <a:pt x="160" y="66"/>
                  </a:lnTo>
                  <a:lnTo>
                    <a:pt x="172" y="80"/>
                  </a:lnTo>
                  <a:lnTo>
                    <a:pt x="172" y="81"/>
                  </a:lnTo>
                  <a:lnTo>
                    <a:pt x="172" y="81"/>
                  </a:lnTo>
                  <a:lnTo>
                    <a:pt x="172" y="81"/>
                  </a:lnTo>
                  <a:lnTo>
                    <a:pt x="172" y="82"/>
                  </a:lnTo>
                  <a:lnTo>
                    <a:pt x="173" y="83"/>
                  </a:lnTo>
                  <a:lnTo>
                    <a:pt x="174" y="83"/>
                  </a:lnTo>
                  <a:lnTo>
                    <a:pt x="175" y="83"/>
                  </a:lnTo>
                  <a:lnTo>
                    <a:pt x="175" y="86"/>
                  </a:lnTo>
                  <a:lnTo>
                    <a:pt x="176" y="87"/>
                  </a:lnTo>
                  <a:lnTo>
                    <a:pt x="176" y="87"/>
                  </a:lnTo>
                  <a:lnTo>
                    <a:pt x="176" y="88"/>
                  </a:lnTo>
                  <a:lnTo>
                    <a:pt x="179" y="90"/>
                  </a:lnTo>
                  <a:lnTo>
                    <a:pt x="182" y="92"/>
                  </a:lnTo>
                  <a:lnTo>
                    <a:pt x="184" y="95"/>
                  </a:lnTo>
                  <a:lnTo>
                    <a:pt x="186" y="99"/>
                  </a:lnTo>
                  <a:lnTo>
                    <a:pt x="192" y="107"/>
                  </a:lnTo>
                  <a:lnTo>
                    <a:pt x="200" y="117"/>
                  </a:lnTo>
                  <a:lnTo>
                    <a:pt x="207" y="127"/>
                  </a:lnTo>
                  <a:lnTo>
                    <a:pt x="210" y="138"/>
                  </a:lnTo>
                  <a:lnTo>
                    <a:pt x="208" y="138"/>
                  </a:lnTo>
                  <a:lnTo>
                    <a:pt x="206" y="137"/>
                  </a:lnTo>
                  <a:lnTo>
                    <a:pt x="204" y="135"/>
                  </a:lnTo>
                  <a:lnTo>
                    <a:pt x="203" y="132"/>
                  </a:lnTo>
                  <a:lnTo>
                    <a:pt x="202" y="130"/>
                  </a:lnTo>
                  <a:lnTo>
                    <a:pt x="201" y="128"/>
                  </a:lnTo>
                  <a:lnTo>
                    <a:pt x="199" y="125"/>
                  </a:lnTo>
                  <a:lnTo>
                    <a:pt x="197" y="120"/>
                  </a:lnTo>
                  <a:lnTo>
                    <a:pt x="195" y="117"/>
                  </a:lnTo>
                  <a:lnTo>
                    <a:pt x="187" y="106"/>
                  </a:lnTo>
                  <a:lnTo>
                    <a:pt x="179" y="95"/>
                  </a:lnTo>
                  <a:lnTo>
                    <a:pt x="167" y="81"/>
                  </a:lnTo>
                  <a:lnTo>
                    <a:pt x="156" y="66"/>
                  </a:lnTo>
                  <a:lnTo>
                    <a:pt x="152" y="62"/>
                  </a:lnTo>
                  <a:lnTo>
                    <a:pt x="148" y="57"/>
                  </a:lnTo>
                  <a:lnTo>
                    <a:pt x="144" y="54"/>
                  </a:lnTo>
                  <a:lnTo>
                    <a:pt x="140" y="50"/>
                  </a:lnTo>
                  <a:lnTo>
                    <a:pt x="129" y="36"/>
                  </a:lnTo>
                  <a:lnTo>
                    <a:pt x="119" y="23"/>
                  </a:lnTo>
                  <a:lnTo>
                    <a:pt x="115" y="18"/>
                  </a:lnTo>
                  <a:lnTo>
                    <a:pt x="111" y="14"/>
                  </a:lnTo>
                  <a:lnTo>
                    <a:pt x="106" y="9"/>
                  </a:lnTo>
                  <a:lnTo>
                    <a:pt x="105" y="9"/>
                  </a:lnTo>
                  <a:lnTo>
                    <a:pt x="105" y="8"/>
                  </a:lnTo>
                  <a:lnTo>
                    <a:pt x="104" y="6"/>
                  </a:lnTo>
                  <a:lnTo>
                    <a:pt x="103" y="5"/>
                  </a:lnTo>
                  <a:lnTo>
                    <a:pt x="103" y="4"/>
                  </a:lnTo>
                  <a:lnTo>
                    <a:pt x="102" y="5"/>
                  </a:lnTo>
                  <a:lnTo>
                    <a:pt x="101" y="5"/>
                  </a:lnTo>
                  <a:lnTo>
                    <a:pt x="100" y="6"/>
                  </a:lnTo>
                  <a:lnTo>
                    <a:pt x="100" y="5"/>
                  </a:lnTo>
                  <a:lnTo>
                    <a:pt x="98" y="5"/>
                  </a:lnTo>
                  <a:lnTo>
                    <a:pt x="95" y="5"/>
                  </a:lnTo>
                  <a:lnTo>
                    <a:pt x="96" y="8"/>
                  </a:lnTo>
                  <a:lnTo>
                    <a:pt x="99" y="11"/>
                  </a:lnTo>
                  <a:lnTo>
                    <a:pt x="100" y="14"/>
                  </a:lnTo>
                  <a:lnTo>
                    <a:pt x="101" y="15"/>
                  </a:lnTo>
                  <a:lnTo>
                    <a:pt x="103" y="17"/>
                  </a:lnTo>
                  <a:lnTo>
                    <a:pt x="104" y="18"/>
                  </a:lnTo>
                  <a:lnTo>
                    <a:pt x="104" y="19"/>
                  </a:lnTo>
                  <a:lnTo>
                    <a:pt x="103" y="20"/>
                  </a:lnTo>
                  <a:lnTo>
                    <a:pt x="112" y="30"/>
                  </a:lnTo>
                  <a:lnTo>
                    <a:pt x="119" y="41"/>
                  </a:lnTo>
                  <a:lnTo>
                    <a:pt x="129" y="51"/>
                  </a:lnTo>
                  <a:lnTo>
                    <a:pt x="129" y="53"/>
                  </a:lnTo>
                  <a:lnTo>
                    <a:pt x="130" y="55"/>
                  </a:lnTo>
                  <a:lnTo>
                    <a:pt x="131" y="57"/>
                  </a:lnTo>
                  <a:lnTo>
                    <a:pt x="131" y="59"/>
                  </a:lnTo>
                  <a:lnTo>
                    <a:pt x="132" y="60"/>
                  </a:lnTo>
                  <a:lnTo>
                    <a:pt x="134" y="60"/>
                  </a:lnTo>
                  <a:lnTo>
                    <a:pt x="135" y="62"/>
                  </a:lnTo>
                  <a:lnTo>
                    <a:pt x="136" y="63"/>
                  </a:lnTo>
                  <a:lnTo>
                    <a:pt x="137" y="64"/>
                  </a:lnTo>
                  <a:lnTo>
                    <a:pt x="136" y="65"/>
                  </a:lnTo>
                  <a:lnTo>
                    <a:pt x="139" y="66"/>
                  </a:lnTo>
                  <a:lnTo>
                    <a:pt x="140" y="68"/>
                  </a:lnTo>
                  <a:lnTo>
                    <a:pt x="142" y="70"/>
                  </a:lnTo>
                  <a:lnTo>
                    <a:pt x="142" y="74"/>
                  </a:lnTo>
                  <a:lnTo>
                    <a:pt x="144" y="74"/>
                  </a:lnTo>
                  <a:lnTo>
                    <a:pt x="146" y="75"/>
                  </a:lnTo>
                  <a:lnTo>
                    <a:pt x="147" y="76"/>
                  </a:lnTo>
                  <a:lnTo>
                    <a:pt x="148" y="78"/>
                  </a:lnTo>
                  <a:lnTo>
                    <a:pt x="147" y="79"/>
                  </a:lnTo>
                  <a:lnTo>
                    <a:pt x="156" y="89"/>
                  </a:lnTo>
                  <a:lnTo>
                    <a:pt x="163" y="99"/>
                  </a:lnTo>
                  <a:lnTo>
                    <a:pt x="172" y="110"/>
                  </a:lnTo>
                  <a:lnTo>
                    <a:pt x="172" y="110"/>
                  </a:lnTo>
                  <a:lnTo>
                    <a:pt x="172" y="111"/>
                  </a:lnTo>
                  <a:lnTo>
                    <a:pt x="171" y="112"/>
                  </a:lnTo>
                  <a:lnTo>
                    <a:pt x="171" y="113"/>
                  </a:lnTo>
                  <a:lnTo>
                    <a:pt x="172" y="112"/>
                  </a:lnTo>
                  <a:lnTo>
                    <a:pt x="173" y="112"/>
                  </a:lnTo>
                  <a:lnTo>
                    <a:pt x="184" y="127"/>
                  </a:lnTo>
                  <a:lnTo>
                    <a:pt x="196" y="143"/>
                  </a:lnTo>
                  <a:lnTo>
                    <a:pt x="209" y="158"/>
                  </a:lnTo>
                  <a:lnTo>
                    <a:pt x="214" y="142"/>
                  </a:lnTo>
                  <a:lnTo>
                    <a:pt x="219" y="126"/>
                  </a:lnTo>
                  <a:lnTo>
                    <a:pt x="221" y="111"/>
                  </a:lnTo>
                  <a:lnTo>
                    <a:pt x="221" y="107"/>
                  </a:lnTo>
                  <a:lnTo>
                    <a:pt x="221" y="103"/>
                  </a:lnTo>
                  <a:lnTo>
                    <a:pt x="221" y="100"/>
                  </a:lnTo>
                  <a:lnTo>
                    <a:pt x="220" y="96"/>
                  </a:lnTo>
                  <a:lnTo>
                    <a:pt x="219" y="94"/>
                  </a:lnTo>
                  <a:lnTo>
                    <a:pt x="218" y="93"/>
                  </a:lnTo>
                  <a:lnTo>
                    <a:pt x="215" y="91"/>
                  </a:lnTo>
                  <a:lnTo>
                    <a:pt x="213" y="90"/>
                  </a:lnTo>
                  <a:lnTo>
                    <a:pt x="211" y="86"/>
                  </a:lnTo>
                  <a:lnTo>
                    <a:pt x="209" y="81"/>
                  </a:lnTo>
                  <a:lnTo>
                    <a:pt x="208" y="77"/>
                  </a:lnTo>
                  <a:lnTo>
                    <a:pt x="189" y="51"/>
                  </a:lnTo>
                  <a:lnTo>
                    <a:pt x="171" y="28"/>
                  </a:lnTo>
                  <a:lnTo>
                    <a:pt x="171" y="27"/>
                  </a:lnTo>
                  <a:lnTo>
                    <a:pt x="171" y="27"/>
                  </a:lnTo>
                  <a:lnTo>
                    <a:pt x="172" y="27"/>
                  </a:lnTo>
                  <a:lnTo>
                    <a:pt x="173" y="26"/>
                  </a:lnTo>
                  <a:lnTo>
                    <a:pt x="171" y="23"/>
                  </a:lnTo>
                  <a:lnTo>
                    <a:pt x="167" y="22"/>
                  </a:lnTo>
                  <a:lnTo>
                    <a:pt x="165" y="21"/>
                  </a:lnTo>
                  <a:lnTo>
                    <a:pt x="162" y="20"/>
                  </a:lnTo>
                  <a:lnTo>
                    <a:pt x="159" y="19"/>
                  </a:lnTo>
                  <a:lnTo>
                    <a:pt x="156" y="17"/>
                  </a:lnTo>
                  <a:lnTo>
                    <a:pt x="156" y="17"/>
                  </a:lnTo>
                  <a:lnTo>
                    <a:pt x="159" y="16"/>
                  </a:lnTo>
                  <a:lnTo>
                    <a:pt x="159" y="15"/>
                  </a:lnTo>
                  <a:lnTo>
                    <a:pt x="174" y="19"/>
                  </a:lnTo>
                  <a:lnTo>
                    <a:pt x="188" y="27"/>
                  </a:lnTo>
                  <a:lnTo>
                    <a:pt x="200" y="35"/>
                  </a:lnTo>
                  <a:lnTo>
                    <a:pt x="200" y="38"/>
                  </a:lnTo>
                  <a:lnTo>
                    <a:pt x="203" y="40"/>
                  </a:lnTo>
                  <a:lnTo>
                    <a:pt x="207" y="42"/>
                  </a:lnTo>
                  <a:lnTo>
                    <a:pt x="212" y="53"/>
                  </a:lnTo>
                  <a:lnTo>
                    <a:pt x="219" y="63"/>
                  </a:lnTo>
                  <a:lnTo>
                    <a:pt x="222" y="75"/>
                  </a:lnTo>
                  <a:lnTo>
                    <a:pt x="225" y="105"/>
                  </a:lnTo>
                  <a:lnTo>
                    <a:pt x="222" y="135"/>
                  </a:lnTo>
                  <a:lnTo>
                    <a:pt x="213" y="162"/>
                  </a:lnTo>
                  <a:lnTo>
                    <a:pt x="200" y="185"/>
                  </a:lnTo>
                  <a:lnTo>
                    <a:pt x="200" y="187"/>
                  </a:lnTo>
                  <a:lnTo>
                    <a:pt x="200" y="188"/>
                  </a:lnTo>
                  <a:lnTo>
                    <a:pt x="199" y="190"/>
                  </a:lnTo>
                  <a:lnTo>
                    <a:pt x="199" y="191"/>
                  </a:lnTo>
                  <a:lnTo>
                    <a:pt x="197" y="194"/>
                  </a:lnTo>
                  <a:lnTo>
                    <a:pt x="196" y="195"/>
                  </a:lnTo>
                  <a:lnTo>
                    <a:pt x="194" y="197"/>
                  </a:lnTo>
                  <a:lnTo>
                    <a:pt x="192" y="198"/>
                  </a:lnTo>
                  <a:lnTo>
                    <a:pt x="189" y="200"/>
                  </a:lnTo>
                  <a:lnTo>
                    <a:pt x="189" y="203"/>
                  </a:lnTo>
                  <a:lnTo>
                    <a:pt x="187" y="204"/>
                  </a:lnTo>
                  <a:lnTo>
                    <a:pt x="184" y="207"/>
                  </a:lnTo>
                  <a:lnTo>
                    <a:pt x="182" y="209"/>
                  </a:lnTo>
                  <a:lnTo>
                    <a:pt x="179" y="211"/>
                  </a:lnTo>
                  <a:lnTo>
                    <a:pt x="168" y="216"/>
                  </a:lnTo>
                  <a:lnTo>
                    <a:pt x="159" y="222"/>
                  </a:lnTo>
                  <a:lnTo>
                    <a:pt x="156" y="223"/>
                  </a:lnTo>
                  <a:lnTo>
                    <a:pt x="153" y="225"/>
                  </a:lnTo>
                  <a:lnTo>
                    <a:pt x="151" y="226"/>
                  </a:lnTo>
                  <a:lnTo>
                    <a:pt x="148" y="226"/>
                  </a:lnTo>
                  <a:lnTo>
                    <a:pt x="144" y="227"/>
                  </a:lnTo>
                  <a:lnTo>
                    <a:pt x="141" y="227"/>
                  </a:lnTo>
                  <a:lnTo>
                    <a:pt x="138" y="227"/>
                  </a:lnTo>
                  <a:lnTo>
                    <a:pt x="135" y="230"/>
                  </a:lnTo>
                  <a:lnTo>
                    <a:pt x="132" y="230"/>
                  </a:lnTo>
                  <a:lnTo>
                    <a:pt x="130" y="228"/>
                  </a:lnTo>
                  <a:lnTo>
                    <a:pt x="128" y="228"/>
                  </a:lnTo>
                  <a:lnTo>
                    <a:pt x="112" y="228"/>
                  </a:lnTo>
                  <a:lnTo>
                    <a:pt x="95" y="224"/>
                  </a:lnTo>
                  <a:lnTo>
                    <a:pt x="82" y="220"/>
                  </a:lnTo>
                  <a:lnTo>
                    <a:pt x="69" y="216"/>
                  </a:lnTo>
                  <a:lnTo>
                    <a:pt x="56" y="210"/>
                  </a:lnTo>
                  <a:lnTo>
                    <a:pt x="45" y="200"/>
                  </a:lnTo>
                  <a:lnTo>
                    <a:pt x="32" y="191"/>
                  </a:lnTo>
                  <a:lnTo>
                    <a:pt x="21" y="179"/>
                  </a:lnTo>
                  <a:lnTo>
                    <a:pt x="11" y="165"/>
                  </a:lnTo>
                  <a:lnTo>
                    <a:pt x="5" y="149"/>
                  </a:lnTo>
                  <a:lnTo>
                    <a:pt x="3" y="136"/>
                  </a:lnTo>
                  <a:lnTo>
                    <a:pt x="2" y="123"/>
                  </a:lnTo>
                  <a:lnTo>
                    <a:pt x="0" y="110"/>
                  </a:lnTo>
                  <a:lnTo>
                    <a:pt x="2" y="91"/>
                  </a:lnTo>
                  <a:lnTo>
                    <a:pt x="7" y="74"/>
                  </a:lnTo>
                  <a:lnTo>
                    <a:pt x="15" y="57"/>
                  </a:lnTo>
                  <a:lnTo>
                    <a:pt x="15" y="55"/>
                  </a:lnTo>
                  <a:lnTo>
                    <a:pt x="15" y="54"/>
                  </a:lnTo>
                  <a:lnTo>
                    <a:pt x="15" y="53"/>
                  </a:lnTo>
                  <a:lnTo>
                    <a:pt x="14" y="52"/>
                  </a:lnTo>
                  <a:lnTo>
                    <a:pt x="17" y="52"/>
                  </a:lnTo>
                  <a:lnTo>
                    <a:pt x="20" y="48"/>
                  </a:lnTo>
                  <a:lnTo>
                    <a:pt x="22" y="45"/>
                  </a:lnTo>
                  <a:lnTo>
                    <a:pt x="24" y="43"/>
                  </a:lnTo>
                  <a:lnTo>
                    <a:pt x="28" y="41"/>
                  </a:lnTo>
                  <a:lnTo>
                    <a:pt x="38" y="31"/>
                  </a:lnTo>
                  <a:lnTo>
                    <a:pt x="47" y="22"/>
                  </a:lnTo>
                  <a:lnTo>
                    <a:pt x="58" y="17"/>
                  </a:lnTo>
                  <a:lnTo>
                    <a:pt x="72" y="8"/>
                  </a:lnTo>
                  <a:lnTo>
                    <a:pt x="90" y="2"/>
                  </a:lnTo>
                  <a:lnTo>
                    <a:pt x="92" y="2"/>
                  </a:lnTo>
                  <a:lnTo>
                    <a:pt x="94" y="3"/>
                  </a:lnTo>
                  <a:lnTo>
                    <a:pt x="96" y="2"/>
                  </a:lnTo>
                  <a:lnTo>
                    <a:pt x="98" y="2"/>
                  </a:lnTo>
                  <a:lnTo>
                    <a:pt x="100" y="0"/>
                  </a:lnTo>
                  <a:lnTo>
                    <a:pt x="10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473">
              <a:extLst>
                <a:ext uri="{FF2B5EF4-FFF2-40B4-BE49-F238E27FC236}">
                  <a16:creationId xmlns:a16="http://schemas.microsoft.com/office/drawing/2014/main" id="{0F97F8CB-4AF0-471B-8130-A74185DA8C3E}"/>
                </a:ext>
              </a:extLst>
            </p:cNvPr>
            <p:cNvSpPr>
              <a:spLocks noEditPoints="1"/>
            </p:cNvSpPr>
            <p:nvPr/>
          </p:nvSpPr>
          <p:spPr bwMode="auto">
            <a:xfrm>
              <a:off x="4390934" y="3816350"/>
              <a:ext cx="90488" cy="85725"/>
            </a:xfrm>
            <a:custGeom>
              <a:avLst/>
              <a:gdLst>
                <a:gd name="T0" fmla="*/ 7 w 57"/>
                <a:gd name="T1" fmla="*/ 19 h 54"/>
                <a:gd name="T2" fmla="*/ 6 w 57"/>
                <a:gd name="T3" fmla="*/ 23 h 54"/>
                <a:gd name="T4" fmla="*/ 16 w 57"/>
                <a:gd name="T5" fmla="*/ 34 h 54"/>
                <a:gd name="T6" fmla="*/ 23 w 57"/>
                <a:gd name="T7" fmla="*/ 46 h 54"/>
                <a:gd name="T8" fmla="*/ 16 w 57"/>
                <a:gd name="T9" fmla="*/ 39 h 54"/>
                <a:gd name="T10" fmla="*/ 11 w 57"/>
                <a:gd name="T11" fmla="*/ 32 h 54"/>
                <a:gd name="T12" fmla="*/ 9 w 57"/>
                <a:gd name="T13" fmla="*/ 38 h 54"/>
                <a:gd name="T14" fmla="*/ 26 w 57"/>
                <a:gd name="T15" fmla="*/ 49 h 54"/>
                <a:gd name="T16" fmla="*/ 27 w 57"/>
                <a:gd name="T17" fmla="*/ 38 h 54"/>
                <a:gd name="T18" fmla="*/ 8 w 57"/>
                <a:gd name="T19" fmla="*/ 17 h 54"/>
                <a:gd name="T20" fmla="*/ 15 w 57"/>
                <a:gd name="T21" fmla="*/ 11 h 54"/>
                <a:gd name="T22" fmla="*/ 13 w 57"/>
                <a:gd name="T23" fmla="*/ 12 h 54"/>
                <a:gd name="T24" fmla="*/ 12 w 57"/>
                <a:gd name="T25" fmla="*/ 14 h 54"/>
                <a:gd name="T26" fmla="*/ 24 w 57"/>
                <a:gd name="T27" fmla="*/ 29 h 54"/>
                <a:gd name="T28" fmla="*/ 36 w 57"/>
                <a:gd name="T29" fmla="*/ 44 h 54"/>
                <a:gd name="T30" fmla="*/ 37 w 57"/>
                <a:gd name="T31" fmla="*/ 46 h 54"/>
                <a:gd name="T32" fmla="*/ 36 w 57"/>
                <a:gd name="T33" fmla="*/ 47 h 54"/>
                <a:gd name="T34" fmla="*/ 37 w 57"/>
                <a:gd name="T35" fmla="*/ 47 h 54"/>
                <a:gd name="T36" fmla="*/ 38 w 57"/>
                <a:gd name="T37" fmla="*/ 46 h 54"/>
                <a:gd name="T38" fmla="*/ 39 w 57"/>
                <a:gd name="T39" fmla="*/ 48 h 54"/>
                <a:gd name="T40" fmla="*/ 43 w 57"/>
                <a:gd name="T41" fmla="*/ 46 h 54"/>
                <a:gd name="T42" fmla="*/ 35 w 57"/>
                <a:gd name="T43" fmla="*/ 34 h 54"/>
                <a:gd name="T44" fmla="*/ 16 w 57"/>
                <a:gd name="T45" fmla="*/ 8 h 54"/>
                <a:gd name="T46" fmla="*/ 30 w 57"/>
                <a:gd name="T47" fmla="*/ 6 h 54"/>
                <a:gd name="T48" fmla="*/ 33 w 57"/>
                <a:gd name="T49" fmla="*/ 12 h 54"/>
                <a:gd name="T50" fmla="*/ 38 w 57"/>
                <a:gd name="T51" fmla="*/ 16 h 54"/>
                <a:gd name="T52" fmla="*/ 42 w 57"/>
                <a:gd name="T53" fmla="*/ 20 h 54"/>
                <a:gd name="T54" fmla="*/ 44 w 57"/>
                <a:gd name="T55" fmla="*/ 25 h 54"/>
                <a:gd name="T56" fmla="*/ 47 w 57"/>
                <a:gd name="T57" fmla="*/ 28 h 54"/>
                <a:gd name="T58" fmla="*/ 50 w 57"/>
                <a:gd name="T59" fmla="*/ 30 h 54"/>
                <a:gd name="T60" fmla="*/ 50 w 57"/>
                <a:gd name="T61" fmla="*/ 31 h 54"/>
                <a:gd name="T62" fmla="*/ 49 w 57"/>
                <a:gd name="T63" fmla="*/ 32 h 54"/>
                <a:gd name="T64" fmla="*/ 48 w 57"/>
                <a:gd name="T65" fmla="*/ 32 h 54"/>
                <a:gd name="T66" fmla="*/ 25 w 57"/>
                <a:gd name="T67" fmla="*/ 4 h 54"/>
                <a:gd name="T68" fmla="*/ 21 w 57"/>
                <a:gd name="T69" fmla="*/ 6 h 54"/>
                <a:gd name="T70" fmla="*/ 21 w 57"/>
                <a:gd name="T71" fmla="*/ 11 h 54"/>
                <a:gd name="T72" fmla="*/ 26 w 57"/>
                <a:gd name="T73" fmla="*/ 18 h 54"/>
                <a:gd name="T74" fmla="*/ 38 w 57"/>
                <a:gd name="T75" fmla="*/ 31 h 54"/>
                <a:gd name="T76" fmla="*/ 42 w 57"/>
                <a:gd name="T77" fmla="*/ 38 h 54"/>
                <a:gd name="T78" fmla="*/ 45 w 57"/>
                <a:gd name="T79" fmla="*/ 40 h 54"/>
                <a:gd name="T80" fmla="*/ 49 w 57"/>
                <a:gd name="T81" fmla="*/ 42 h 54"/>
                <a:gd name="T82" fmla="*/ 51 w 57"/>
                <a:gd name="T83" fmla="*/ 23 h 54"/>
                <a:gd name="T84" fmla="*/ 39 w 57"/>
                <a:gd name="T85" fmla="*/ 7 h 54"/>
                <a:gd name="T86" fmla="*/ 25 w 57"/>
                <a:gd name="T87" fmla="*/ 0 h 54"/>
                <a:gd name="T88" fmla="*/ 44 w 57"/>
                <a:gd name="T89" fmla="*/ 3 h 54"/>
                <a:gd name="T90" fmla="*/ 52 w 57"/>
                <a:gd name="T91" fmla="*/ 12 h 54"/>
                <a:gd name="T92" fmla="*/ 54 w 57"/>
                <a:gd name="T93" fmla="*/ 20 h 54"/>
                <a:gd name="T94" fmla="*/ 57 w 57"/>
                <a:gd name="T95" fmla="*/ 28 h 54"/>
                <a:gd name="T96" fmla="*/ 53 w 57"/>
                <a:gd name="T97" fmla="*/ 42 h 54"/>
                <a:gd name="T98" fmla="*/ 43 w 57"/>
                <a:gd name="T99" fmla="*/ 51 h 54"/>
                <a:gd name="T100" fmla="*/ 42 w 57"/>
                <a:gd name="T101" fmla="*/ 52 h 54"/>
                <a:gd name="T102" fmla="*/ 41 w 57"/>
                <a:gd name="T103" fmla="*/ 54 h 54"/>
                <a:gd name="T104" fmla="*/ 18 w 57"/>
                <a:gd name="T105" fmla="*/ 51 h 54"/>
                <a:gd name="T106" fmla="*/ 5 w 57"/>
                <a:gd name="T107" fmla="*/ 40 h 54"/>
                <a:gd name="T108" fmla="*/ 0 w 57"/>
                <a:gd name="T109" fmla="*/ 27 h 54"/>
                <a:gd name="T110" fmla="*/ 4 w 57"/>
                <a:gd name="T111" fmla="*/ 14 h 54"/>
                <a:gd name="T112" fmla="*/ 6 w 57"/>
                <a:gd name="T113" fmla="*/ 8 h 54"/>
                <a:gd name="T114" fmla="*/ 8 w 57"/>
                <a:gd name="T115" fmla="*/ 8 h 54"/>
                <a:gd name="T116" fmla="*/ 12 w 57"/>
                <a:gd name="T117" fmla="*/ 6 h 54"/>
                <a:gd name="T118" fmla="*/ 14 w 57"/>
                <a:gd name="T119" fmla="*/ 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 h="54">
                  <a:moveTo>
                    <a:pt x="8" y="17"/>
                  </a:moveTo>
                  <a:lnTo>
                    <a:pt x="7" y="19"/>
                  </a:lnTo>
                  <a:lnTo>
                    <a:pt x="6" y="20"/>
                  </a:lnTo>
                  <a:lnTo>
                    <a:pt x="6" y="23"/>
                  </a:lnTo>
                  <a:lnTo>
                    <a:pt x="11" y="28"/>
                  </a:lnTo>
                  <a:lnTo>
                    <a:pt x="16" y="34"/>
                  </a:lnTo>
                  <a:lnTo>
                    <a:pt x="20" y="39"/>
                  </a:lnTo>
                  <a:lnTo>
                    <a:pt x="23" y="46"/>
                  </a:lnTo>
                  <a:lnTo>
                    <a:pt x="19" y="42"/>
                  </a:lnTo>
                  <a:lnTo>
                    <a:pt x="16" y="39"/>
                  </a:lnTo>
                  <a:lnTo>
                    <a:pt x="13" y="36"/>
                  </a:lnTo>
                  <a:lnTo>
                    <a:pt x="11" y="32"/>
                  </a:lnTo>
                  <a:lnTo>
                    <a:pt x="6" y="29"/>
                  </a:lnTo>
                  <a:lnTo>
                    <a:pt x="9" y="38"/>
                  </a:lnTo>
                  <a:lnTo>
                    <a:pt x="17" y="44"/>
                  </a:lnTo>
                  <a:lnTo>
                    <a:pt x="26" y="49"/>
                  </a:lnTo>
                  <a:lnTo>
                    <a:pt x="36" y="48"/>
                  </a:lnTo>
                  <a:lnTo>
                    <a:pt x="27" y="38"/>
                  </a:lnTo>
                  <a:lnTo>
                    <a:pt x="18" y="27"/>
                  </a:lnTo>
                  <a:lnTo>
                    <a:pt x="8" y="17"/>
                  </a:lnTo>
                  <a:close/>
                  <a:moveTo>
                    <a:pt x="16" y="8"/>
                  </a:moveTo>
                  <a:lnTo>
                    <a:pt x="15" y="11"/>
                  </a:lnTo>
                  <a:lnTo>
                    <a:pt x="14" y="11"/>
                  </a:lnTo>
                  <a:lnTo>
                    <a:pt x="13" y="12"/>
                  </a:lnTo>
                  <a:lnTo>
                    <a:pt x="12" y="13"/>
                  </a:lnTo>
                  <a:lnTo>
                    <a:pt x="12" y="14"/>
                  </a:lnTo>
                  <a:lnTo>
                    <a:pt x="12" y="16"/>
                  </a:lnTo>
                  <a:lnTo>
                    <a:pt x="24" y="29"/>
                  </a:lnTo>
                  <a:lnTo>
                    <a:pt x="33" y="43"/>
                  </a:lnTo>
                  <a:lnTo>
                    <a:pt x="36" y="44"/>
                  </a:lnTo>
                  <a:lnTo>
                    <a:pt x="37" y="46"/>
                  </a:lnTo>
                  <a:lnTo>
                    <a:pt x="37" y="46"/>
                  </a:lnTo>
                  <a:lnTo>
                    <a:pt x="37" y="47"/>
                  </a:lnTo>
                  <a:lnTo>
                    <a:pt x="36" y="47"/>
                  </a:lnTo>
                  <a:lnTo>
                    <a:pt x="36" y="47"/>
                  </a:lnTo>
                  <a:lnTo>
                    <a:pt x="37" y="47"/>
                  </a:lnTo>
                  <a:lnTo>
                    <a:pt x="37" y="46"/>
                  </a:lnTo>
                  <a:lnTo>
                    <a:pt x="38" y="46"/>
                  </a:lnTo>
                  <a:lnTo>
                    <a:pt x="39" y="47"/>
                  </a:lnTo>
                  <a:lnTo>
                    <a:pt x="39" y="48"/>
                  </a:lnTo>
                  <a:lnTo>
                    <a:pt x="41" y="47"/>
                  </a:lnTo>
                  <a:lnTo>
                    <a:pt x="43" y="46"/>
                  </a:lnTo>
                  <a:lnTo>
                    <a:pt x="45" y="44"/>
                  </a:lnTo>
                  <a:lnTo>
                    <a:pt x="35" y="34"/>
                  </a:lnTo>
                  <a:lnTo>
                    <a:pt x="25" y="22"/>
                  </a:lnTo>
                  <a:lnTo>
                    <a:pt x="16" y="8"/>
                  </a:lnTo>
                  <a:close/>
                  <a:moveTo>
                    <a:pt x="31" y="4"/>
                  </a:moveTo>
                  <a:lnTo>
                    <a:pt x="30" y="6"/>
                  </a:lnTo>
                  <a:lnTo>
                    <a:pt x="31" y="10"/>
                  </a:lnTo>
                  <a:lnTo>
                    <a:pt x="33" y="12"/>
                  </a:lnTo>
                  <a:lnTo>
                    <a:pt x="36" y="14"/>
                  </a:lnTo>
                  <a:lnTo>
                    <a:pt x="38" y="16"/>
                  </a:lnTo>
                  <a:lnTo>
                    <a:pt x="40" y="18"/>
                  </a:lnTo>
                  <a:lnTo>
                    <a:pt x="42" y="20"/>
                  </a:lnTo>
                  <a:lnTo>
                    <a:pt x="43" y="23"/>
                  </a:lnTo>
                  <a:lnTo>
                    <a:pt x="44" y="25"/>
                  </a:lnTo>
                  <a:lnTo>
                    <a:pt x="44" y="26"/>
                  </a:lnTo>
                  <a:lnTo>
                    <a:pt x="47" y="28"/>
                  </a:lnTo>
                  <a:lnTo>
                    <a:pt x="49" y="29"/>
                  </a:lnTo>
                  <a:lnTo>
                    <a:pt x="50" y="30"/>
                  </a:lnTo>
                  <a:lnTo>
                    <a:pt x="51" y="32"/>
                  </a:lnTo>
                  <a:lnTo>
                    <a:pt x="50" y="31"/>
                  </a:lnTo>
                  <a:lnTo>
                    <a:pt x="50" y="32"/>
                  </a:lnTo>
                  <a:lnTo>
                    <a:pt x="49" y="32"/>
                  </a:lnTo>
                  <a:lnTo>
                    <a:pt x="49" y="32"/>
                  </a:lnTo>
                  <a:lnTo>
                    <a:pt x="48" y="32"/>
                  </a:lnTo>
                  <a:lnTo>
                    <a:pt x="37" y="19"/>
                  </a:lnTo>
                  <a:lnTo>
                    <a:pt x="25" y="4"/>
                  </a:lnTo>
                  <a:lnTo>
                    <a:pt x="23" y="5"/>
                  </a:lnTo>
                  <a:lnTo>
                    <a:pt x="21" y="6"/>
                  </a:lnTo>
                  <a:lnTo>
                    <a:pt x="20" y="8"/>
                  </a:lnTo>
                  <a:lnTo>
                    <a:pt x="21" y="11"/>
                  </a:lnTo>
                  <a:lnTo>
                    <a:pt x="21" y="13"/>
                  </a:lnTo>
                  <a:lnTo>
                    <a:pt x="26" y="18"/>
                  </a:lnTo>
                  <a:lnTo>
                    <a:pt x="32" y="25"/>
                  </a:lnTo>
                  <a:lnTo>
                    <a:pt x="38" y="31"/>
                  </a:lnTo>
                  <a:lnTo>
                    <a:pt x="41" y="37"/>
                  </a:lnTo>
                  <a:lnTo>
                    <a:pt x="42" y="38"/>
                  </a:lnTo>
                  <a:lnTo>
                    <a:pt x="44" y="39"/>
                  </a:lnTo>
                  <a:lnTo>
                    <a:pt x="45" y="40"/>
                  </a:lnTo>
                  <a:lnTo>
                    <a:pt x="47" y="41"/>
                  </a:lnTo>
                  <a:lnTo>
                    <a:pt x="49" y="42"/>
                  </a:lnTo>
                  <a:lnTo>
                    <a:pt x="52" y="32"/>
                  </a:lnTo>
                  <a:lnTo>
                    <a:pt x="51" y="23"/>
                  </a:lnTo>
                  <a:lnTo>
                    <a:pt x="47" y="15"/>
                  </a:lnTo>
                  <a:lnTo>
                    <a:pt x="39" y="7"/>
                  </a:lnTo>
                  <a:lnTo>
                    <a:pt x="31" y="4"/>
                  </a:lnTo>
                  <a:close/>
                  <a:moveTo>
                    <a:pt x="25" y="0"/>
                  </a:moveTo>
                  <a:lnTo>
                    <a:pt x="35" y="0"/>
                  </a:lnTo>
                  <a:lnTo>
                    <a:pt x="44" y="3"/>
                  </a:lnTo>
                  <a:lnTo>
                    <a:pt x="48" y="7"/>
                  </a:lnTo>
                  <a:lnTo>
                    <a:pt x="52" y="12"/>
                  </a:lnTo>
                  <a:lnTo>
                    <a:pt x="53" y="16"/>
                  </a:lnTo>
                  <a:lnTo>
                    <a:pt x="54" y="20"/>
                  </a:lnTo>
                  <a:lnTo>
                    <a:pt x="56" y="24"/>
                  </a:lnTo>
                  <a:lnTo>
                    <a:pt x="57" y="28"/>
                  </a:lnTo>
                  <a:lnTo>
                    <a:pt x="56" y="36"/>
                  </a:lnTo>
                  <a:lnTo>
                    <a:pt x="53" y="42"/>
                  </a:lnTo>
                  <a:lnTo>
                    <a:pt x="49" y="49"/>
                  </a:lnTo>
                  <a:lnTo>
                    <a:pt x="43" y="51"/>
                  </a:lnTo>
                  <a:lnTo>
                    <a:pt x="42" y="52"/>
                  </a:lnTo>
                  <a:lnTo>
                    <a:pt x="42" y="52"/>
                  </a:lnTo>
                  <a:lnTo>
                    <a:pt x="42" y="53"/>
                  </a:lnTo>
                  <a:lnTo>
                    <a:pt x="41" y="54"/>
                  </a:lnTo>
                  <a:lnTo>
                    <a:pt x="28" y="54"/>
                  </a:lnTo>
                  <a:lnTo>
                    <a:pt x="18" y="51"/>
                  </a:lnTo>
                  <a:lnTo>
                    <a:pt x="8" y="46"/>
                  </a:lnTo>
                  <a:lnTo>
                    <a:pt x="5" y="40"/>
                  </a:lnTo>
                  <a:lnTo>
                    <a:pt x="3" y="34"/>
                  </a:lnTo>
                  <a:lnTo>
                    <a:pt x="0" y="27"/>
                  </a:lnTo>
                  <a:lnTo>
                    <a:pt x="1" y="20"/>
                  </a:lnTo>
                  <a:lnTo>
                    <a:pt x="4" y="14"/>
                  </a:lnTo>
                  <a:lnTo>
                    <a:pt x="5" y="8"/>
                  </a:lnTo>
                  <a:lnTo>
                    <a:pt x="6" y="8"/>
                  </a:lnTo>
                  <a:lnTo>
                    <a:pt x="7" y="8"/>
                  </a:lnTo>
                  <a:lnTo>
                    <a:pt x="8" y="8"/>
                  </a:lnTo>
                  <a:lnTo>
                    <a:pt x="11" y="7"/>
                  </a:lnTo>
                  <a:lnTo>
                    <a:pt x="12" y="6"/>
                  </a:lnTo>
                  <a:lnTo>
                    <a:pt x="14" y="4"/>
                  </a:lnTo>
                  <a:lnTo>
                    <a:pt x="14" y="3"/>
                  </a:lnTo>
                  <a:lnTo>
                    <a:pt x="2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474">
              <a:extLst>
                <a:ext uri="{FF2B5EF4-FFF2-40B4-BE49-F238E27FC236}">
                  <a16:creationId xmlns:a16="http://schemas.microsoft.com/office/drawing/2014/main" id="{2C30FA86-D728-4BD2-8540-2F2FCCA86FAA}"/>
                </a:ext>
              </a:extLst>
            </p:cNvPr>
            <p:cNvSpPr>
              <a:spLocks noEditPoints="1"/>
            </p:cNvSpPr>
            <p:nvPr/>
          </p:nvSpPr>
          <p:spPr bwMode="auto">
            <a:xfrm>
              <a:off x="4378234" y="3924300"/>
              <a:ext cx="41275" cy="41275"/>
            </a:xfrm>
            <a:custGeom>
              <a:avLst/>
              <a:gdLst>
                <a:gd name="T0" fmla="*/ 14 w 26"/>
                <a:gd name="T1" fmla="*/ 6 h 26"/>
                <a:gd name="T2" fmla="*/ 11 w 26"/>
                <a:gd name="T3" fmla="*/ 6 h 26"/>
                <a:gd name="T4" fmla="*/ 9 w 26"/>
                <a:gd name="T5" fmla="*/ 8 h 26"/>
                <a:gd name="T6" fmla="*/ 8 w 26"/>
                <a:gd name="T7" fmla="*/ 9 h 26"/>
                <a:gd name="T8" fmla="*/ 7 w 26"/>
                <a:gd name="T9" fmla="*/ 11 h 26"/>
                <a:gd name="T10" fmla="*/ 7 w 26"/>
                <a:gd name="T11" fmla="*/ 14 h 26"/>
                <a:gd name="T12" fmla="*/ 7 w 26"/>
                <a:gd name="T13" fmla="*/ 16 h 26"/>
                <a:gd name="T14" fmla="*/ 7 w 26"/>
                <a:gd name="T15" fmla="*/ 18 h 26"/>
                <a:gd name="T16" fmla="*/ 8 w 26"/>
                <a:gd name="T17" fmla="*/ 19 h 26"/>
                <a:gd name="T18" fmla="*/ 10 w 26"/>
                <a:gd name="T19" fmla="*/ 20 h 26"/>
                <a:gd name="T20" fmla="*/ 12 w 26"/>
                <a:gd name="T21" fmla="*/ 20 h 26"/>
                <a:gd name="T22" fmla="*/ 12 w 26"/>
                <a:gd name="T23" fmla="*/ 19 h 26"/>
                <a:gd name="T24" fmla="*/ 11 w 26"/>
                <a:gd name="T25" fmla="*/ 17 h 26"/>
                <a:gd name="T26" fmla="*/ 11 w 26"/>
                <a:gd name="T27" fmla="*/ 16 h 26"/>
                <a:gd name="T28" fmla="*/ 11 w 26"/>
                <a:gd name="T29" fmla="*/ 14 h 26"/>
                <a:gd name="T30" fmla="*/ 12 w 26"/>
                <a:gd name="T31" fmla="*/ 12 h 26"/>
                <a:gd name="T32" fmla="*/ 12 w 26"/>
                <a:gd name="T33" fmla="*/ 14 h 26"/>
                <a:gd name="T34" fmla="*/ 12 w 26"/>
                <a:gd name="T35" fmla="*/ 16 h 26"/>
                <a:gd name="T36" fmla="*/ 13 w 26"/>
                <a:gd name="T37" fmla="*/ 18 h 26"/>
                <a:gd name="T38" fmla="*/ 13 w 26"/>
                <a:gd name="T39" fmla="*/ 19 h 26"/>
                <a:gd name="T40" fmla="*/ 14 w 26"/>
                <a:gd name="T41" fmla="*/ 20 h 26"/>
                <a:gd name="T42" fmla="*/ 16 w 26"/>
                <a:gd name="T43" fmla="*/ 21 h 26"/>
                <a:gd name="T44" fmla="*/ 15 w 26"/>
                <a:gd name="T45" fmla="*/ 19 h 26"/>
                <a:gd name="T46" fmla="*/ 14 w 26"/>
                <a:gd name="T47" fmla="*/ 17 h 26"/>
                <a:gd name="T48" fmla="*/ 13 w 26"/>
                <a:gd name="T49" fmla="*/ 15 h 26"/>
                <a:gd name="T50" fmla="*/ 12 w 26"/>
                <a:gd name="T51" fmla="*/ 12 h 26"/>
                <a:gd name="T52" fmla="*/ 12 w 26"/>
                <a:gd name="T53" fmla="*/ 10 h 26"/>
                <a:gd name="T54" fmla="*/ 13 w 26"/>
                <a:gd name="T55" fmla="*/ 7 h 26"/>
                <a:gd name="T56" fmla="*/ 14 w 26"/>
                <a:gd name="T57" fmla="*/ 10 h 26"/>
                <a:gd name="T58" fmla="*/ 16 w 26"/>
                <a:gd name="T59" fmla="*/ 14 h 26"/>
                <a:gd name="T60" fmla="*/ 17 w 26"/>
                <a:gd name="T61" fmla="*/ 16 h 26"/>
                <a:gd name="T62" fmla="*/ 21 w 26"/>
                <a:gd name="T63" fmla="*/ 18 h 26"/>
                <a:gd name="T64" fmla="*/ 22 w 26"/>
                <a:gd name="T65" fmla="*/ 16 h 26"/>
                <a:gd name="T66" fmla="*/ 22 w 26"/>
                <a:gd name="T67" fmla="*/ 12 h 26"/>
                <a:gd name="T68" fmla="*/ 22 w 26"/>
                <a:gd name="T69" fmla="*/ 10 h 26"/>
                <a:gd name="T70" fmla="*/ 20 w 26"/>
                <a:gd name="T71" fmla="*/ 8 h 26"/>
                <a:gd name="T72" fmla="*/ 16 w 26"/>
                <a:gd name="T73" fmla="*/ 6 h 26"/>
                <a:gd name="T74" fmla="*/ 14 w 26"/>
                <a:gd name="T75" fmla="*/ 6 h 26"/>
                <a:gd name="T76" fmla="*/ 14 w 26"/>
                <a:gd name="T77" fmla="*/ 0 h 26"/>
                <a:gd name="T78" fmla="*/ 22 w 26"/>
                <a:gd name="T79" fmla="*/ 2 h 26"/>
                <a:gd name="T80" fmla="*/ 25 w 26"/>
                <a:gd name="T81" fmla="*/ 7 h 26"/>
                <a:gd name="T82" fmla="*/ 26 w 26"/>
                <a:gd name="T83" fmla="*/ 15 h 26"/>
                <a:gd name="T84" fmla="*/ 25 w 26"/>
                <a:gd name="T85" fmla="*/ 22 h 26"/>
                <a:gd name="T86" fmla="*/ 19 w 26"/>
                <a:gd name="T87" fmla="*/ 26 h 26"/>
                <a:gd name="T88" fmla="*/ 12 w 26"/>
                <a:gd name="T89" fmla="*/ 26 h 26"/>
                <a:gd name="T90" fmla="*/ 5 w 26"/>
                <a:gd name="T91" fmla="*/ 23 h 26"/>
                <a:gd name="T92" fmla="*/ 1 w 26"/>
                <a:gd name="T93" fmla="*/ 19 h 26"/>
                <a:gd name="T94" fmla="*/ 0 w 26"/>
                <a:gd name="T95" fmla="*/ 14 h 26"/>
                <a:gd name="T96" fmla="*/ 4 w 26"/>
                <a:gd name="T97" fmla="*/ 8 h 26"/>
                <a:gd name="T98" fmla="*/ 9 w 26"/>
                <a:gd name="T99" fmla="*/ 3 h 26"/>
                <a:gd name="T100" fmla="*/ 14 w 26"/>
                <a:gd name="T10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26">
                  <a:moveTo>
                    <a:pt x="14" y="6"/>
                  </a:moveTo>
                  <a:lnTo>
                    <a:pt x="11" y="6"/>
                  </a:lnTo>
                  <a:lnTo>
                    <a:pt x="9" y="8"/>
                  </a:lnTo>
                  <a:lnTo>
                    <a:pt x="8" y="9"/>
                  </a:lnTo>
                  <a:lnTo>
                    <a:pt x="7" y="11"/>
                  </a:lnTo>
                  <a:lnTo>
                    <a:pt x="7" y="14"/>
                  </a:lnTo>
                  <a:lnTo>
                    <a:pt x="7" y="16"/>
                  </a:lnTo>
                  <a:lnTo>
                    <a:pt x="7" y="18"/>
                  </a:lnTo>
                  <a:lnTo>
                    <a:pt x="8" y="19"/>
                  </a:lnTo>
                  <a:lnTo>
                    <a:pt x="10" y="20"/>
                  </a:lnTo>
                  <a:lnTo>
                    <a:pt x="12" y="20"/>
                  </a:lnTo>
                  <a:lnTo>
                    <a:pt x="12" y="19"/>
                  </a:lnTo>
                  <a:lnTo>
                    <a:pt x="11" y="17"/>
                  </a:lnTo>
                  <a:lnTo>
                    <a:pt x="11" y="16"/>
                  </a:lnTo>
                  <a:lnTo>
                    <a:pt x="11" y="14"/>
                  </a:lnTo>
                  <a:lnTo>
                    <a:pt x="12" y="12"/>
                  </a:lnTo>
                  <a:lnTo>
                    <a:pt x="12" y="14"/>
                  </a:lnTo>
                  <a:lnTo>
                    <a:pt x="12" y="16"/>
                  </a:lnTo>
                  <a:lnTo>
                    <a:pt x="13" y="18"/>
                  </a:lnTo>
                  <a:lnTo>
                    <a:pt x="13" y="19"/>
                  </a:lnTo>
                  <a:lnTo>
                    <a:pt x="14" y="20"/>
                  </a:lnTo>
                  <a:lnTo>
                    <a:pt x="16" y="21"/>
                  </a:lnTo>
                  <a:lnTo>
                    <a:pt x="15" y="19"/>
                  </a:lnTo>
                  <a:lnTo>
                    <a:pt x="14" y="17"/>
                  </a:lnTo>
                  <a:lnTo>
                    <a:pt x="13" y="15"/>
                  </a:lnTo>
                  <a:lnTo>
                    <a:pt x="12" y="12"/>
                  </a:lnTo>
                  <a:lnTo>
                    <a:pt x="12" y="10"/>
                  </a:lnTo>
                  <a:lnTo>
                    <a:pt x="13" y="7"/>
                  </a:lnTo>
                  <a:lnTo>
                    <a:pt x="14" y="10"/>
                  </a:lnTo>
                  <a:lnTo>
                    <a:pt x="16" y="14"/>
                  </a:lnTo>
                  <a:lnTo>
                    <a:pt x="17" y="16"/>
                  </a:lnTo>
                  <a:lnTo>
                    <a:pt x="21" y="18"/>
                  </a:lnTo>
                  <a:lnTo>
                    <a:pt x="22" y="16"/>
                  </a:lnTo>
                  <a:lnTo>
                    <a:pt x="22" y="12"/>
                  </a:lnTo>
                  <a:lnTo>
                    <a:pt x="22" y="10"/>
                  </a:lnTo>
                  <a:lnTo>
                    <a:pt x="20" y="8"/>
                  </a:lnTo>
                  <a:lnTo>
                    <a:pt x="16" y="6"/>
                  </a:lnTo>
                  <a:lnTo>
                    <a:pt x="14" y="6"/>
                  </a:lnTo>
                  <a:close/>
                  <a:moveTo>
                    <a:pt x="14" y="0"/>
                  </a:moveTo>
                  <a:lnTo>
                    <a:pt x="22" y="2"/>
                  </a:lnTo>
                  <a:lnTo>
                    <a:pt x="25" y="7"/>
                  </a:lnTo>
                  <a:lnTo>
                    <a:pt x="26" y="15"/>
                  </a:lnTo>
                  <a:lnTo>
                    <a:pt x="25" y="22"/>
                  </a:lnTo>
                  <a:lnTo>
                    <a:pt x="19" y="26"/>
                  </a:lnTo>
                  <a:lnTo>
                    <a:pt x="12" y="26"/>
                  </a:lnTo>
                  <a:lnTo>
                    <a:pt x="5" y="23"/>
                  </a:lnTo>
                  <a:lnTo>
                    <a:pt x="1" y="19"/>
                  </a:lnTo>
                  <a:lnTo>
                    <a:pt x="0" y="14"/>
                  </a:lnTo>
                  <a:lnTo>
                    <a:pt x="4" y="8"/>
                  </a:lnTo>
                  <a:lnTo>
                    <a:pt x="9" y="3"/>
                  </a:lnTo>
                  <a:lnTo>
                    <a:pt x="1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475">
              <a:extLst>
                <a:ext uri="{FF2B5EF4-FFF2-40B4-BE49-F238E27FC236}">
                  <a16:creationId xmlns:a16="http://schemas.microsoft.com/office/drawing/2014/main" id="{FA2CDE60-0413-47AC-9EA5-2DEC28D7B8B6}"/>
                </a:ext>
              </a:extLst>
            </p:cNvPr>
            <p:cNvSpPr>
              <a:spLocks/>
            </p:cNvSpPr>
            <p:nvPr/>
          </p:nvSpPr>
          <p:spPr bwMode="auto">
            <a:xfrm>
              <a:off x="4560797" y="3452812"/>
              <a:ext cx="111125" cy="152400"/>
            </a:xfrm>
            <a:custGeom>
              <a:avLst/>
              <a:gdLst>
                <a:gd name="T0" fmla="*/ 8 w 70"/>
                <a:gd name="T1" fmla="*/ 7 h 96"/>
                <a:gd name="T2" fmla="*/ 20 w 70"/>
                <a:gd name="T3" fmla="*/ 24 h 96"/>
                <a:gd name="T4" fmla="*/ 20 w 70"/>
                <a:gd name="T5" fmla="*/ 25 h 96"/>
                <a:gd name="T6" fmla="*/ 21 w 70"/>
                <a:gd name="T7" fmla="*/ 26 h 96"/>
                <a:gd name="T8" fmla="*/ 21 w 70"/>
                <a:gd name="T9" fmla="*/ 27 h 96"/>
                <a:gd name="T10" fmla="*/ 24 w 70"/>
                <a:gd name="T11" fmla="*/ 28 h 96"/>
                <a:gd name="T12" fmla="*/ 25 w 70"/>
                <a:gd name="T13" fmla="*/ 29 h 96"/>
                <a:gd name="T14" fmla="*/ 24 w 70"/>
                <a:gd name="T15" fmla="*/ 29 h 96"/>
                <a:gd name="T16" fmla="*/ 27 w 70"/>
                <a:gd name="T17" fmla="*/ 32 h 96"/>
                <a:gd name="T18" fmla="*/ 28 w 70"/>
                <a:gd name="T19" fmla="*/ 36 h 96"/>
                <a:gd name="T20" fmla="*/ 30 w 70"/>
                <a:gd name="T21" fmla="*/ 37 h 96"/>
                <a:gd name="T22" fmla="*/ 31 w 70"/>
                <a:gd name="T23" fmla="*/ 39 h 96"/>
                <a:gd name="T24" fmla="*/ 31 w 70"/>
                <a:gd name="T25" fmla="*/ 40 h 96"/>
                <a:gd name="T26" fmla="*/ 33 w 70"/>
                <a:gd name="T27" fmla="*/ 40 h 96"/>
                <a:gd name="T28" fmla="*/ 38 w 70"/>
                <a:gd name="T29" fmla="*/ 47 h 96"/>
                <a:gd name="T30" fmla="*/ 41 w 70"/>
                <a:gd name="T31" fmla="*/ 53 h 96"/>
                <a:gd name="T32" fmla="*/ 43 w 70"/>
                <a:gd name="T33" fmla="*/ 54 h 96"/>
                <a:gd name="T34" fmla="*/ 45 w 70"/>
                <a:gd name="T35" fmla="*/ 55 h 96"/>
                <a:gd name="T36" fmla="*/ 44 w 70"/>
                <a:gd name="T37" fmla="*/ 56 h 96"/>
                <a:gd name="T38" fmla="*/ 50 w 70"/>
                <a:gd name="T39" fmla="*/ 63 h 96"/>
                <a:gd name="T40" fmla="*/ 54 w 70"/>
                <a:gd name="T41" fmla="*/ 69 h 96"/>
                <a:gd name="T42" fmla="*/ 57 w 70"/>
                <a:gd name="T43" fmla="*/ 73 h 96"/>
                <a:gd name="T44" fmla="*/ 60 w 70"/>
                <a:gd name="T45" fmla="*/ 76 h 96"/>
                <a:gd name="T46" fmla="*/ 60 w 70"/>
                <a:gd name="T47" fmla="*/ 79 h 96"/>
                <a:gd name="T48" fmla="*/ 64 w 70"/>
                <a:gd name="T49" fmla="*/ 85 h 96"/>
                <a:gd name="T50" fmla="*/ 68 w 70"/>
                <a:gd name="T51" fmla="*/ 89 h 96"/>
                <a:gd name="T52" fmla="*/ 70 w 70"/>
                <a:gd name="T53" fmla="*/ 95 h 96"/>
                <a:gd name="T54" fmla="*/ 66 w 70"/>
                <a:gd name="T55" fmla="*/ 95 h 96"/>
                <a:gd name="T56" fmla="*/ 63 w 70"/>
                <a:gd name="T57" fmla="*/ 91 h 96"/>
                <a:gd name="T58" fmla="*/ 61 w 70"/>
                <a:gd name="T59" fmla="*/ 87 h 96"/>
                <a:gd name="T60" fmla="*/ 60 w 70"/>
                <a:gd name="T61" fmla="*/ 83 h 96"/>
                <a:gd name="T62" fmla="*/ 19 w 70"/>
                <a:gd name="T63" fmla="*/ 29 h 96"/>
                <a:gd name="T64" fmla="*/ 0 w 70"/>
                <a:gd name="T65" fmla="*/ 0 h 96"/>
                <a:gd name="T66" fmla="*/ 2 w 70"/>
                <a:gd name="T6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96">
                  <a:moveTo>
                    <a:pt x="3" y="0"/>
                  </a:moveTo>
                  <a:lnTo>
                    <a:pt x="8" y="7"/>
                  </a:lnTo>
                  <a:lnTo>
                    <a:pt x="14" y="15"/>
                  </a:lnTo>
                  <a:lnTo>
                    <a:pt x="20" y="24"/>
                  </a:lnTo>
                  <a:lnTo>
                    <a:pt x="20" y="25"/>
                  </a:lnTo>
                  <a:lnTo>
                    <a:pt x="20" y="25"/>
                  </a:lnTo>
                  <a:lnTo>
                    <a:pt x="21" y="26"/>
                  </a:lnTo>
                  <a:lnTo>
                    <a:pt x="21" y="26"/>
                  </a:lnTo>
                  <a:lnTo>
                    <a:pt x="21" y="26"/>
                  </a:lnTo>
                  <a:lnTo>
                    <a:pt x="21" y="27"/>
                  </a:lnTo>
                  <a:lnTo>
                    <a:pt x="22" y="28"/>
                  </a:lnTo>
                  <a:lnTo>
                    <a:pt x="24" y="28"/>
                  </a:lnTo>
                  <a:lnTo>
                    <a:pt x="25" y="28"/>
                  </a:lnTo>
                  <a:lnTo>
                    <a:pt x="25" y="29"/>
                  </a:lnTo>
                  <a:lnTo>
                    <a:pt x="24" y="29"/>
                  </a:lnTo>
                  <a:lnTo>
                    <a:pt x="24" y="29"/>
                  </a:lnTo>
                  <a:lnTo>
                    <a:pt x="25" y="30"/>
                  </a:lnTo>
                  <a:lnTo>
                    <a:pt x="27" y="32"/>
                  </a:lnTo>
                  <a:lnTo>
                    <a:pt x="27" y="35"/>
                  </a:lnTo>
                  <a:lnTo>
                    <a:pt x="28" y="36"/>
                  </a:lnTo>
                  <a:lnTo>
                    <a:pt x="29" y="37"/>
                  </a:lnTo>
                  <a:lnTo>
                    <a:pt x="30" y="37"/>
                  </a:lnTo>
                  <a:lnTo>
                    <a:pt x="31" y="38"/>
                  </a:lnTo>
                  <a:lnTo>
                    <a:pt x="31" y="39"/>
                  </a:lnTo>
                  <a:lnTo>
                    <a:pt x="31" y="39"/>
                  </a:lnTo>
                  <a:lnTo>
                    <a:pt x="31" y="40"/>
                  </a:lnTo>
                  <a:lnTo>
                    <a:pt x="32" y="40"/>
                  </a:lnTo>
                  <a:lnTo>
                    <a:pt x="33" y="40"/>
                  </a:lnTo>
                  <a:lnTo>
                    <a:pt x="36" y="43"/>
                  </a:lnTo>
                  <a:lnTo>
                    <a:pt x="38" y="47"/>
                  </a:lnTo>
                  <a:lnTo>
                    <a:pt x="39" y="50"/>
                  </a:lnTo>
                  <a:lnTo>
                    <a:pt x="41" y="53"/>
                  </a:lnTo>
                  <a:lnTo>
                    <a:pt x="42" y="53"/>
                  </a:lnTo>
                  <a:lnTo>
                    <a:pt x="43" y="54"/>
                  </a:lnTo>
                  <a:lnTo>
                    <a:pt x="44" y="55"/>
                  </a:lnTo>
                  <a:lnTo>
                    <a:pt x="45" y="55"/>
                  </a:lnTo>
                  <a:lnTo>
                    <a:pt x="45" y="56"/>
                  </a:lnTo>
                  <a:lnTo>
                    <a:pt x="44" y="56"/>
                  </a:lnTo>
                  <a:lnTo>
                    <a:pt x="46" y="60"/>
                  </a:lnTo>
                  <a:lnTo>
                    <a:pt x="50" y="63"/>
                  </a:lnTo>
                  <a:lnTo>
                    <a:pt x="52" y="66"/>
                  </a:lnTo>
                  <a:lnTo>
                    <a:pt x="54" y="69"/>
                  </a:lnTo>
                  <a:lnTo>
                    <a:pt x="55" y="72"/>
                  </a:lnTo>
                  <a:lnTo>
                    <a:pt x="57" y="73"/>
                  </a:lnTo>
                  <a:lnTo>
                    <a:pt x="58" y="75"/>
                  </a:lnTo>
                  <a:lnTo>
                    <a:pt x="60" y="76"/>
                  </a:lnTo>
                  <a:lnTo>
                    <a:pt x="60" y="78"/>
                  </a:lnTo>
                  <a:lnTo>
                    <a:pt x="60" y="79"/>
                  </a:lnTo>
                  <a:lnTo>
                    <a:pt x="62" y="83"/>
                  </a:lnTo>
                  <a:lnTo>
                    <a:pt x="64" y="85"/>
                  </a:lnTo>
                  <a:lnTo>
                    <a:pt x="66" y="87"/>
                  </a:lnTo>
                  <a:lnTo>
                    <a:pt x="68" y="89"/>
                  </a:lnTo>
                  <a:lnTo>
                    <a:pt x="69" y="91"/>
                  </a:lnTo>
                  <a:lnTo>
                    <a:pt x="70" y="95"/>
                  </a:lnTo>
                  <a:lnTo>
                    <a:pt x="68" y="96"/>
                  </a:lnTo>
                  <a:lnTo>
                    <a:pt x="66" y="95"/>
                  </a:lnTo>
                  <a:lnTo>
                    <a:pt x="64" y="93"/>
                  </a:lnTo>
                  <a:lnTo>
                    <a:pt x="63" y="91"/>
                  </a:lnTo>
                  <a:lnTo>
                    <a:pt x="62" y="89"/>
                  </a:lnTo>
                  <a:lnTo>
                    <a:pt x="61" y="87"/>
                  </a:lnTo>
                  <a:lnTo>
                    <a:pt x="60" y="85"/>
                  </a:lnTo>
                  <a:lnTo>
                    <a:pt x="60" y="83"/>
                  </a:lnTo>
                  <a:lnTo>
                    <a:pt x="40" y="55"/>
                  </a:lnTo>
                  <a:lnTo>
                    <a:pt x="19" y="29"/>
                  </a:lnTo>
                  <a:lnTo>
                    <a:pt x="0" y="1"/>
                  </a:lnTo>
                  <a:lnTo>
                    <a:pt x="0" y="0"/>
                  </a:lnTo>
                  <a:lnTo>
                    <a:pt x="1" y="0"/>
                  </a:lnTo>
                  <a:lnTo>
                    <a:pt x="2" y="0"/>
                  </a:lnTo>
                  <a:lnTo>
                    <a:pt x="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476">
              <a:extLst>
                <a:ext uri="{FF2B5EF4-FFF2-40B4-BE49-F238E27FC236}">
                  <a16:creationId xmlns:a16="http://schemas.microsoft.com/office/drawing/2014/main" id="{269F6FB5-E026-43CE-A59E-9D41ECF3E38D}"/>
                </a:ext>
              </a:extLst>
            </p:cNvPr>
            <p:cNvSpPr>
              <a:spLocks/>
            </p:cNvSpPr>
            <p:nvPr/>
          </p:nvSpPr>
          <p:spPr bwMode="auto">
            <a:xfrm>
              <a:off x="4552859" y="3729037"/>
              <a:ext cx="26988" cy="36513"/>
            </a:xfrm>
            <a:custGeom>
              <a:avLst/>
              <a:gdLst>
                <a:gd name="T0" fmla="*/ 0 w 17"/>
                <a:gd name="T1" fmla="*/ 0 h 23"/>
                <a:gd name="T2" fmla="*/ 2 w 17"/>
                <a:gd name="T3" fmla="*/ 0 h 23"/>
                <a:gd name="T4" fmla="*/ 3 w 17"/>
                <a:gd name="T5" fmla="*/ 2 h 23"/>
                <a:gd name="T6" fmla="*/ 6 w 17"/>
                <a:gd name="T7" fmla="*/ 5 h 23"/>
                <a:gd name="T8" fmla="*/ 8 w 17"/>
                <a:gd name="T9" fmla="*/ 7 h 23"/>
                <a:gd name="T10" fmla="*/ 9 w 17"/>
                <a:gd name="T11" fmla="*/ 9 h 23"/>
                <a:gd name="T12" fmla="*/ 9 w 17"/>
                <a:gd name="T13" fmla="*/ 11 h 23"/>
                <a:gd name="T14" fmla="*/ 10 w 17"/>
                <a:gd name="T15" fmla="*/ 13 h 23"/>
                <a:gd name="T16" fmla="*/ 11 w 17"/>
                <a:gd name="T17" fmla="*/ 15 h 23"/>
                <a:gd name="T18" fmla="*/ 13 w 17"/>
                <a:gd name="T19" fmla="*/ 18 h 23"/>
                <a:gd name="T20" fmla="*/ 15 w 17"/>
                <a:gd name="T21" fmla="*/ 19 h 23"/>
                <a:gd name="T22" fmla="*/ 17 w 17"/>
                <a:gd name="T23" fmla="*/ 21 h 23"/>
                <a:gd name="T24" fmla="*/ 17 w 17"/>
                <a:gd name="T25" fmla="*/ 23 h 23"/>
                <a:gd name="T26" fmla="*/ 10 w 17"/>
                <a:gd name="T27" fmla="*/ 17 h 23"/>
                <a:gd name="T28" fmla="*/ 5 w 17"/>
                <a:gd name="T29" fmla="*/ 9 h 23"/>
                <a:gd name="T30" fmla="*/ 0 w 17"/>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23">
                  <a:moveTo>
                    <a:pt x="0" y="0"/>
                  </a:moveTo>
                  <a:lnTo>
                    <a:pt x="2" y="0"/>
                  </a:lnTo>
                  <a:lnTo>
                    <a:pt x="3" y="2"/>
                  </a:lnTo>
                  <a:lnTo>
                    <a:pt x="6" y="5"/>
                  </a:lnTo>
                  <a:lnTo>
                    <a:pt x="8" y="7"/>
                  </a:lnTo>
                  <a:lnTo>
                    <a:pt x="9" y="9"/>
                  </a:lnTo>
                  <a:lnTo>
                    <a:pt x="9" y="11"/>
                  </a:lnTo>
                  <a:lnTo>
                    <a:pt x="10" y="13"/>
                  </a:lnTo>
                  <a:lnTo>
                    <a:pt x="11" y="15"/>
                  </a:lnTo>
                  <a:lnTo>
                    <a:pt x="13" y="18"/>
                  </a:lnTo>
                  <a:lnTo>
                    <a:pt x="15" y="19"/>
                  </a:lnTo>
                  <a:lnTo>
                    <a:pt x="17" y="21"/>
                  </a:lnTo>
                  <a:lnTo>
                    <a:pt x="17" y="23"/>
                  </a:lnTo>
                  <a:lnTo>
                    <a:pt x="10" y="17"/>
                  </a:lnTo>
                  <a:lnTo>
                    <a:pt x="5" y="9"/>
                  </a:lnTo>
                  <a:lnTo>
                    <a:pt x="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464879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wipe(down)">
                                      <p:cBhvr>
                                        <p:cTn id="7" dur="500"/>
                                        <p:tgtEl>
                                          <p:spTgt spid="3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3">
                                            <p:txEl>
                                              <p:pRg st="1" end="1"/>
                                            </p:txEl>
                                          </p:spTgt>
                                        </p:tgtEl>
                                        <p:attrNameLst>
                                          <p:attrName>style.visibility</p:attrName>
                                        </p:attrNameLst>
                                      </p:cBhvr>
                                      <p:to>
                                        <p:strVal val="visible"/>
                                      </p:to>
                                    </p:set>
                                    <p:animEffect transition="in" filter="wipe(down)">
                                      <p:cBhvr>
                                        <p:cTn id="10" dur="500"/>
                                        <p:tgtEl>
                                          <p:spTgt spid="33">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3">
                                            <p:txEl>
                                              <p:pRg st="2" end="2"/>
                                            </p:txEl>
                                          </p:spTgt>
                                        </p:tgtEl>
                                        <p:attrNameLst>
                                          <p:attrName>style.visibility</p:attrName>
                                        </p:attrNameLst>
                                      </p:cBhvr>
                                      <p:to>
                                        <p:strVal val="visible"/>
                                      </p:to>
                                    </p:set>
                                    <p:animEffect transition="in" filter="wipe(down)">
                                      <p:cBhvr>
                                        <p:cTn id="13" dur="500"/>
                                        <p:tgtEl>
                                          <p:spTgt spid="3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3">
                                            <p:txEl>
                                              <p:pRg st="3" end="3"/>
                                            </p:txEl>
                                          </p:spTgt>
                                        </p:tgtEl>
                                        <p:attrNameLst>
                                          <p:attrName>style.visibility</p:attrName>
                                        </p:attrNameLst>
                                      </p:cBhvr>
                                      <p:to>
                                        <p:strVal val="visible"/>
                                      </p:to>
                                    </p:set>
                                    <p:animEffect transition="in" filter="wipe(down)">
                                      <p:cBhvr>
                                        <p:cTn id="16" dur="500"/>
                                        <p:tgtEl>
                                          <p:spTgt spid="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44253" y="223158"/>
            <a:ext cx="1401421" cy="1577932"/>
            <a:chOff x="7448550" y="2122488"/>
            <a:chExt cx="901700" cy="1366838"/>
          </a:xfrm>
          <a:solidFill>
            <a:srgbClr val="0096E0"/>
          </a:solidFill>
        </p:grpSpPr>
        <p:sp>
          <p:nvSpPr>
            <p:cNvPr id="2" name="Freeform 92"/>
            <p:cNvSpPr>
              <a:spLocks/>
            </p:cNvSpPr>
            <p:nvPr/>
          </p:nvSpPr>
          <p:spPr bwMode="auto">
            <a:xfrm>
              <a:off x="7461250" y="3382963"/>
              <a:ext cx="317500" cy="106363"/>
            </a:xfrm>
            <a:custGeom>
              <a:avLst/>
              <a:gdLst>
                <a:gd name="T0" fmla="*/ 99 w 200"/>
                <a:gd name="T1" fmla="*/ 0 h 67"/>
                <a:gd name="T2" fmla="*/ 127 w 200"/>
                <a:gd name="T3" fmla="*/ 2 h 67"/>
                <a:gd name="T4" fmla="*/ 150 w 200"/>
                <a:gd name="T5" fmla="*/ 5 h 67"/>
                <a:gd name="T6" fmla="*/ 170 w 200"/>
                <a:gd name="T7" fmla="*/ 11 h 67"/>
                <a:gd name="T8" fmla="*/ 186 w 200"/>
                <a:gd name="T9" fmla="*/ 17 h 67"/>
                <a:gd name="T10" fmla="*/ 196 w 200"/>
                <a:gd name="T11" fmla="*/ 25 h 67"/>
                <a:gd name="T12" fmla="*/ 200 w 200"/>
                <a:gd name="T13" fmla="*/ 34 h 67"/>
                <a:gd name="T14" fmla="*/ 196 w 200"/>
                <a:gd name="T15" fmla="*/ 42 h 67"/>
                <a:gd name="T16" fmla="*/ 186 w 200"/>
                <a:gd name="T17" fmla="*/ 50 h 67"/>
                <a:gd name="T18" fmla="*/ 170 w 200"/>
                <a:gd name="T19" fmla="*/ 56 h 67"/>
                <a:gd name="T20" fmla="*/ 150 w 200"/>
                <a:gd name="T21" fmla="*/ 62 h 67"/>
                <a:gd name="T22" fmla="*/ 127 w 200"/>
                <a:gd name="T23" fmla="*/ 66 h 67"/>
                <a:gd name="T24" fmla="*/ 99 w 200"/>
                <a:gd name="T25" fmla="*/ 67 h 67"/>
                <a:gd name="T26" fmla="*/ 73 w 200"/>
                <a:gd name="T27" fmla="*/ 66 h 67"/>
                <a:gd name="T28" fmla="*/ 50 w 200"/>
                <a:gd name="T29" fmla="*/ 62 h 67"/>
                <a:gd name="T30" fmla="*/ 30 w 200"/>
                <a:gd name="T31" fmla="*/ 56 h 67"/>
                <a:gd name="T32" fmla="*/ 14 w 200"/>
                <a:gd name="T33" fmla="*/ 50 h 67"/>
                <a:gd name="T34" fmla="*/ 4 w 200"/>
                <a:gd name="T35" fmla="*/ 42 h 67"/>
                <a:gd name="T36" fmla="*/ 0 w 200"/>
                <a:gd name="T37" fmla="*/ 34 h 67"/>
                <a:gd name="T38" fmla="*/ 4 w 200"/>
                <a:gd name="T39" fmla="*/ 25 h 67"/>
                <a:gd name="T40" fmla="*/ 14 w 200"/>
                <a:gd name="T41" fmla="*/ 17 h 67"/>
                <a:gd name="T42" fmla="*/ 30 w 200"/>
                <a:gd name="T43" fmla="*/ 11 h 67"/>
                <a:gd name="T44" fmla="*/ 50 w 200"/>
                <a:gd name="T45" fmla="*/ 5 h 67"/>
                <a:gd name="T46" fmla="*/ 73 w 200"/>
                <a:gd name="T47" fmla="*/ 2 h 67"/>
                <a:gd name="T48" fmla="*/ 99 w 200"/>
                <a:gd name="T4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67">
                  <a:moveTo>
                    <a:pt x="99" y="0"/>
                  </a:moveTo>
                  <a:lnTo>
                    <a:pt x="127" y="2"/>
                  </a:lnTo>
                  <a:lnTo>
                    <a:pt x="150" y="5"/>
                  </a:lnTo>
                  <a:lnTo>
                    <a:pt x="170" y="11"/>
                  </a:lnTo>
                  <a:lnTo>
                    <a:pt x="186" y="17"/>
                  </a:lnTo>
                  <a:lnTo>
                    <a:pt x="196" y="25"/>
                  </a:lnTo>
                  <a:lnTo>
                    <a:pt x="200" y="34"/>
                  </a:lnTo>
                  <a:lnTo>
                    <a:pt x="196" y="42"/>
                  </a:lnTo>
                  <a:lnTo>
                    <a:pt x="186" y="50"/>
                  </a:lnTo>
                  <a:lnTo>
                    <a:pt x="170" y="56"/>
                  </a:lnTo>
                  <a:lnTo>
                    <a:pt x="150" y="62"/>
                  </a:lnTo>
                  <a:lnTo>
                    <a:pt x="127" y="66"/>
                  </a:lnTo>
                  <a:lnTo>
                    <a:pt x="99" y="67"/>
                  </a:lnTo>
                  <a:lnTo>
                    <a:pt x="73" y="66"/>
                  </a:lnTo>
                  <a:lnTo>
                    <a:pt x="50" y="62"/>
                  </a:lnTo>
                  <a:lnTo>
                    <a:pt x="30" y="56"/>
                  </a:lnTo>
                  <a:lnTo>
                    <a:pt x="14" y="50"/>
                  </a:lnTo>
                  <a:lnTo>
                    <a:pt x="4" y="42"/>
                  </a:lnTo>
                  <a:lnTo>
                    <a:pt x="0" y="34"/>
                  </a:lnTo>
                  <a:lnTo>
                    <a:pt x="4" y="25"/>
                  </a:lnTo>
                  <a:lnTo>
                    <a:pt x="14" y="17"/>
                  </a:lnTo>
                  <a:lnTo>
                    <a:pt x="30" y="11"/>
                  </a:lnTo>
                  <a:lnTo>
                    <a:pt x="50" y="5"/>
                  </a:lnTo>
                  <a:lnTo>
                    <a:pt x="73" y="2"/>
                  </a:lnTo>
                  <a:lnTo>
                    <a:pt x="99"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01"/>
            <p:cNvSpPr>
              <a:spLocks noEditPoints="1"/>
            </p:cNvSpPr>
            <p:nvPr/>
          </p:nvSpPr>
          <p:spPr bwMode="auto">
            <a:xfrm>
              <a:off x="7564438" y="2595563"/>
              <a:ext cx="26988" cy="26988"/>
            </a:xfrm>
            <a:custGeom>
              <a:avLst/>
              <a:gdLst>
                <a:gd name="T0" fmla="*/ 9 w 17"/>
                <a:gd name="T1" fmla="*/ 9 h 17"/>
                <a:gd name="T2" fmla="*/ 9 w 17"/>
                <a:gd name="T3" fmla="*/ 9 h 17"/>
                <a:gd name="T4" fmla="*/ 11 w 17"/>
                <a:gd name="T5" fmla="*/ 9 h 17"/>
                <a:gd name="T6" fmla="*/ 9 w 17"/>
                <a:gd name="T7" fmla="*/ 9 h 17"/>
                <a:gd name="T8" fmla="*/ 9 w 17"/>
                <a:gd name="T9" fmla="*/ 0 h 17"/>
                <a:gd name="T10" fmla="*/ 12 w 17"/>
                <a:gd name="T11" fmla="*/ 1 h 17"/>
                <a:gd name="T12" fmla="*/ 15 w 17"/>
                <a:gd name="T13" fmla="*/ 3 h 17"/>
                <a:gd name="T14" fmla="*/ 17 w 17"/>
                <a:gd name="T15" fmla="*/ 5 h 17"/>
                <a:gd name="T16" fmla="*/ 17 w 17"/>
                <a:gd name="T17" fmla="*/ 9 h 17"/>
                <a:gd name="T18" fmla="*/ 17 w 17"/>
                <a:gd name="T19" fmla="*/ 12 h 17"/>
                <a:gd name="T20" fmla="*/ 15 w 17"/>
                <a:gd name="T21" fmla="*/ 14 h 17"/>
                <a:gd name="T22" fmla="*/ 12 w 17"/>
                <a:gd name="T23" fmla="*/ 17 h 17"/>
                <a:gd name="T24" fmla="*/ 9 w 17"/>
                <a:gd name="T25" fmla="*/ 17 h 17"/>
                <a:gd name="T26" fmla="*/ 5 w 17"/>
                <a:gd name="T27" fmla="*/ 17 h 17"/>
                <a:gd name="T28" fmla="*/ 3 w 17"/>
                <a:gd name="T29" fmla="*/ 14 h 17"/>
                <a:gd name="T30" fmla="*/ 2 w 17"/>
                <a:gd name="T31" fmla="*/ 12 h 17"/>
                <a:gd name="T32" fmla="*/ 0 w 17"/>
                <a:gd name="T33" fmla="*/ 9 h 17"/>
                <a:gd name="T34" fmla="*/ 2 w 17"/>
                <a:gd name="T35" fmla="*/ 5 h 17"/>
                <a:gd name="T36" fmla="*/ 3 w 17"/>
                <a:gd name="T37" fmla="*/ 3 h 17"/>
                <a:gd name="T38" fmla="*/ 5 w 17"/>
                <a:gd name="T39" fmla="*/ 1 h 17"/>
                <a:gd name="T40" fmla="*/ 9 w 17"/>
                <a:gd name="T4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9" y="9"/>
                  </a:moveTo>
                  <a:lnTo>
                    <a:pt x="9" y="9"/>
                  </a:lnTo>
                  <a:lnTo>
                    <a:pt x="11" y="9"/>
                  </a:lnTo>
                  <a:lnTo>
                    <a:pt x="9" y="9"/>
                  </a:lnTo>
                  <a:close/>
                  <a:moveTo>
                    <a:pt x="9" y="0"/>
                  </a:moveTo>
                  <a:lnTo>
                    <a:pt x="12" y="1"/>
                  </a:lnTo>
                  <a:lnTo>
                    <a:pt x="15" y="3"/>
                  </a:lnTo>
                  <a:lnTo>
                    <a:pt x="17" y="5"/>
                  </a:lnTo>
                  <a:lnTo>
                    <a:pt x="17" y="9"/>
                  </a:lnTo>
                  <a:lnTo>
                    <a:pt x="17" y="12"/>
                  </a:lnTo>
                  <a:lnTo>
                    <a:pt x="15" y="14"/>
                  </a:lnTo>
                  <a:lnTo>
                    <a:pt x="12" y="17"/>
                  </a:lnTo>
                  <a:lnTo>
                    <a:pt x="9" y="17"/>
                  </a:lnTo>
                  <a:lnTo>
                    <a:pt x="5" y="17"/>
                  </a:lnTo>
                  <a:lnTo>
                    <a:pt x="3" y="14"/>
                  </a:lnTo>
                  <a:lnTo>
                    <a:pt x="2" y="12"/>
                  </a:lnTo>
                  <a:lnTo>
                    <a:pt x="0" y="9"/>
                  </a:lnTo>
                  <a:lnTo>
                    <a:pt x="2" y="5"/>
                  </a:lnTo>
                  <a:lnTo>
                    <a:pt x="3" y="3"/>
                  </a:lnTo>
                  <a:lnTo>
                    <a:pt x="5"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02"/>
            <p:cNvSpPr>
              <a:spLocks/>
            </p:cNvSpPr>
            <p:nvPr/>
          </p:nvSpPr>
          <p:spPr bwMode="auto">
            <a:xfrm>
              <a:off x="7662863" y="2587625"/>
              <a:ext cx="28575" cy="26988"/>
            </a:xfrm>
            <a:custGeom>
              <a:avLst/>
              <a:gdLst>
                <a:gd name="T0" fmla="*/ 9 w 18"/>
                <a:gd name="T1" fmla="*/ 0 h 17"/>
                <a:gd name="T2" fmla="*/ 12 w 18"/>
                <a:gd name="T3" fmla="*/ 0 h 17"/>
                <a:gd name="T4" fmla="*/ 16 w 18"/>
                <a:gd name="T5" fmla="*/ 1 h 17"/>
                <a:gd name="T6" fmla="*/ 17 w 18"/>
                <a:gd name="T7" fmla="*/ 5 h 17"/>
                <a:gd name="T8" fmla="*/ 18 w 18"/>
                <a:gd name="T9" fmla="*/ 8 h 17"/>
                <a:gd name="T10" fmla="*/ 17 w 18"/>
                <a:gd name="T11" fmla="*/ 12 h 17"/>
                <a:gd name="T12" fmla="*/ 16 w 18"/>
                <a:gd name="T13" fmla="*/ 14 h 17"/>
                <a:gd name="T14" fmla="*/ 12 w 18"/>
                <a:gd name="T15" fmla="*/ 16 h 17"/>
                <a:gd name="T16" fmla="*/ 9 w 18"/>
                <a:gd name="T17" fmla="*/ 17 h 17"/>
                <a:gd name="T18" fmla="*/ 5 w 18"/>
                <a:gd name="T19" fmla="*/ 16 h 17"/>
                <a:gd name="T20" fmla="*/ 2 w 18"/>
                <a:gd name="T21" fmla="*/ 14 h 17"/>
                <a:gd name="T22" fmla="*/ 1 w 18"/>
                <a:gd name="T23" fmla="*/ 12 h 17"/>
                <a:gd name="T24" fmla="*/ 0 w 18"/>
                <a:gd name="T25" fmla="*/ 8 h 17"/>
                <a:gd name="T26" fmla="*/ 1 w 18"/>
                <a:gd name="T27" fmla="*/ 5 h 17"/>
                <a:gd name="T28" fmla="*/ 2 w 18"/>
                <a:gd name="T29" fmla="*/ 1 h 17"/>
                <a:gd name="T30" fmla="*/ 5 w 18"/>
                <a:gd name="T31" fmla="*/ 0 h 17"/>
                <a:gd name="T32" fmla="*/ 9 w 18"/>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7">
                  <a:moveTo>
                    <a:pt x="9" y="0"/>
                  </a:moveTo>
                  <a:lnTo>
                    <a:pt x="12" y="0"/>
                  </a:lnTo>
                  <a:lnTo>
                    <a:pt x="16" y="1"/>
                  </a:lnTo>
                  <a:lnTo>
                    <a:pt x="17" y="5"/>
                  </a:lnTo>
                  <a:lnTo>
                    <a:pt x="18" y="8"/>
                  </a:lnTo>
                  <a:lnTo>
                    <a:pt x="17" y="12"/>
                  </a:lnTo>
                  <a:lnTo>
                    <a:pt x="16" y="14"/>
                  </a:lnTo>
                  <a:lnTo>
                    <a:pt x="12" y="16"/>
                  </a:lnTo>
                  <a:lnTo>
                    <a:pt x="9" y="17"/>
                  </a:lnTo>
                  <a:lnTo>
                    <a:pt x="5" y="16"/>
                  </a:lnTo>
                  <a:lnTo>
                    <a:pt x="2" y="14"/>
                  </a:lnTo>
                  <a:lnTo>
                    <a:pt x="1" y="12"/>
                  </a:lnTo>
                  <a:lnTo>
                    <a:pt x="0" y="8"/>
                  </a:lnTo>
                  <a:lnTo>
                    <a:pt x="1" y="5"/>
                  </a:lnTo>
                  <a:lnTo>
                    <a:pt x="2" y="1"/>
                  </a:lnTo>
                  <a:lnTo>
                    <a:pt x="5" y="0"/>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40"/>
            <p:cNvSpPr>
              <a:spLocks noEditPoints="1"/>
            </p:cNvSpPr>
            <p:nvPr/>
          </p:nvSpPr>
          <p:spPr bwMode="auto">
            <a:xfrm>
              <a:off x="7497763" y="2778125"/>
              <a:ext cx="246063" cy="323850"/>
            </a:xfrm>
            <a:custGeom>
              <a:avLst/>
              <a:gdLst>
                <a:gd name="T0" fmla="*/ 76 w 155"/>
                <a:gd name="T1" fmla="*/ 12 h 204"/>
                <a:gd name="T2" fmla="*/ 45 w 155"/>
                <a:gd name="T3" fmla="*/ 24 h 204"/>
                <a:gd name="T4" fmla="*/ 27 w 155"/>
                <a:gd name="T5" fmla="*/ 37 h 204"/>
                <a:gd name="T6" fmla="*/ 23 w 155"/>
                <a:gd name="T7" fmla="*/ 42 h 204"/>
                <a:gd name="T8" fmla="*/ 19 w 155"/>
                <a:gd name="T9" fmla="*/ 51 h 204"/>
                <a:gd name="T10" fmla="*/ 11 w 155"/>
                <a:gd name="T11" fmla="*/ 91 h 204"/>
                <a:gd name="T12" fmla="*/ 24 w 155"/>
                <a:gd name="T13" fmla="*/ 134 h 204"/>
                <a:gd name="T14" fmla="*/ 25 w 155"/>
                <a:gd name="T15" fmla="*/ 136 h 204"/>
                <a:gd name="T16" fmla="*/ 25 w 155"/>
                <a:gd name="T17" fmla="*/ 139 h 204"/>
                <a:gd name="T18" fmla="*/ 28 w 155"/>
                <a:gd name="T19" fmla="*/ 146 h 204"/>
                <a:gd name="T20" fmla="*/ 36 w 155"/>
                <a:gd name="T21" fmla="*/ 167 h 204"/>
                <a:gd name="T22" fmla="*/ 51 w 155"/>
                <a:gd name="T23" fmla="*/ 186 h 204"/>
                <a:gd name="T24" fmla="*/ 71 w 155"/>
                <a:gd name="T25" fmla="*/ 195 h 204"/>
                <a:gd name="T26" fmla="*/ 92 w 155"/>
                <a:gd name="T27" fmla="*/ 189 h 204"/>
                <a:gd name="T28" fmla="*/ 104 w 155"/>
                <a:gd name="T29" fmla="*/ 181 h 204"/>
                <a:gd name="T30" fmla="*/ 108 w 155"/>
                <a:gd name="T31" fmla="*/ 177 h 204"/>
                <a:gd name="T32" fmla="*/ 114 w 155"/>
                <a:gd name="T33" fmla="*/ 169 h 204"/>
                <a:gd name="T34" fmla="*/ 125 w 155"/>
                <a:gd name="T35" fmla="*/ 153 h 204"/>
                <a:gd name="T36" fmla="*/ 142 w 155"/>
                <a:gd name="T37" fmla="*/ 110 h 204"/>
                <a:gd name="T38" fmla="*/ 144 w 155"/>
                <a:gd name="T39" fmla="*/ 70 h 204"/>
                <a:gd name="T40" fmla="*/ 142 w 155"/>
                <a:gd name="T41" fmla="*/ 54 h 204"/>
                <a:gd name="T42" fmla="*/ 140 w 155"/>
                <a:gd name="T43" fmla="*/ 50 h 204"/>
                <a:gd name="T44" fmla="*/ 137 w 155"/>
                <a:gd name="T45" fmla="*/ 43 h 204"/>
                <a:gd name="T46" fmla="*/ 130 w 155"/>
                <a:gd name="T47" fmla="*/ 32 h 204"/>
                <a:gd name="T48" fmla="*/ 114 w 155"/>
                <a:gd name="T49" fmla="*/ 17 h 204"/>
                <a:gd name="T50" fmla="*/ 89 w 155"/>
                <a:gd name="T51" fmla="*/ 11 h 204"/>
                <a:gd name="T52" fmla="*/ 105 w 155"/>
                <a:gd name="T53" fmla="*/ 3 h 204"/>
                <a:gd name="T54" fmla="*/ 130 w 155"/>
                <a:gd name="T55" fmla="*/ 17 h 204"/>
                <a:gd name="T56" fmla="*/ 146 w 155"/>
                <a:gd name="T57" fmla="*/ 38 h 204"/>
                <a:gd name="T58" fmla="*/ 151 w 155"/>
                <a:gd name="T59" fmla="*/ 51 h 204"/>
                <a:gd name="T60" fmla="*/ 151 w 155"/>
                <a:gd name="T61" fmla="*/ 53 h 204"/>
                <a:gd name="T62" fmla="*/ 155 w 155"/>
                <a:gd name="T63" fmla="*/ 84 h 204"/>
                <a:gd name="T64" fmla="*/ 146 w 155"/>
                <a:gd name="T65" fmla="*/ 131 h 204"/>
                <a:gd name="T66" fmla="*/ 127 w 155"/>
                <a:gd name="T67" fmla="*/ 167 h 204"/>
                <a:gd name="T68" fmla="*/ 113 w 155"/>
                <a:gd name="T69" fmla="*/ 186 h 204"/>
                <a:gd name="T70" fmla="*/ 96 w 155"/>
                <a:gd name="T71" fmla="*/ 198 h 204"/>
                <a:gd name="T72" fmla="*/ 71 w 155"/>
                <a:gd name="T73" fmla="*/ 204 h 204"/>
                <a:gd name="T74" fmla="*/ 45 w 155"/>
                <a:gd name="T75" fmla="*/ 194 h 204"/>
                <a:gd name="T76" fmla="*/ 27 w 155"/>
                <a:gd name="T77" fmla="*/ 170 h 204"/>
                <a:gd name="T78" fmla="*/ 17 w 155"/>
                <a:gd name="T79" fmla="*/ 146 h 204"/>
                <a:gd name="T80" fmla="*/ 7 w 155"/>
                <a:gd name="T81" fmla="*/ 123 h 204"/>
                <a:gd name="T82" fmla="*/ 0 w 155"/>
                <a:gd name="T83" fmla="*/ 91 h 204"/>
                <a:gd name="T84" fmla="*/ 6 w 155"/>
                <a:gd name="T85" fmla="*/ 60 h 204"/>
                <a:gd name="T86" fmla="*/ 15 w 155"/>
                <a:gd name="T87" fmla="*/ 38 h 204"/>
                <a:gd name="T88" fmla="*/ 19 w 155"/>
                <a:gd name="T89" fmla="*/ 30 h 204"/>
                <a:gd name="T90" fmla="*/ 20 w 155"/>
                <a:gd name="T91" fmla="*/ 29 h 204"/>
                <a:gd name="T92" fmla="*/ 58 w 155"/>
                <a:gd name="T93" fmla="*/ 7 h 204"/>
                <a:gd name="T94" fmla="*/ 89 w 155"/>
                <a:gd name="T9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204">
                  <a:moveTo>
                    <a:pt x="89" y="11"/>
                  </a:moveTo>
                  <a:lnTo>
                    <a:pt x="76" y="12"/>
                  </a:lnTo>
                  <a:lnTo>
                    <a:pt x="62" y="16"/>
                  </a:lnTo>
                  <a:lnTo>
                    <a:pt x="45" y="24"/>
                  </a:lnTo>
                  <a:lnTo>
                    <a:pt x="27" y="36"/>
                  </a:lnTo>
                  <a:lnTo>
                    <a:pt x="27" y="37"/>
                  </a:lnTo>
                  <a:lnTo>
                    <a:pt x="25" y="40"/>
                  </a:lnTo>
                  <a:lnTo>
                    <a:pt x="23" y="42"/>
                  </a:lnTo>
                  <a:lnTo>
                    <a:pt x="21" y="47"/>
                  </a:lnTo>
                  <a:lnTo>
                    <a:pt x="19" y="51"/>
                  </a:lnTo>
                  <a:lnTo>
                    <a:pt x="13" y="70"/>
                  </a:lnTo>
                  <a:lnTo>
                    <a:pt x="11" y="91"/>
                  </a:lnTo>
                  <a:lnTo>
                    <a:pt x="13" y="113"/>
                  </a:lnTo>
                  <a:lnTo>
                    <a:pt x="24" y="134"/>
                  </a:lnTo>
                  <a:lnTo>
                    <a:pt x="24" y="135"/>
                  </a:lnTo>
                  <a:lnTo>
                    <a:pt x="25" y="136"/>
                  </a:lnTo>
                  <a:lnTo>
                    <a:pt x="25" y="136"/>
                  </a:lnTo>
                  <a:lnTo>
                    <a:pt x="25" y="139"/>
                  </a:lnTo>
                  <a:lnTo>
                    <a:pt x="27" y="142"/>
                  </a:lnTo>
                  <a:lnTo>
                    <a:pt x="28" y="146"/>
                  </a:lnTo>
                  <a:lnTo>
                    <a:pt x="30" y="155"/>
                  </a:lnTo>
                  <a:lnTo>
                    <a:pt x="36" y="167"/>
                  </a:lnTo>
                  <a:lnTo>
                    <a:pt x="42" y="177"/>
                  </a:lnTo>
                  <a:lnTo>
                    <a:pt x="51" y="186"/>
                  </a:lnTo>
                  <a:lnTo>
                    <a:pt x="61" y="193"/>
                  </a:lnTo>
                  <a:lnTo>
                    <a:pt x="71" y="195"/>
                  </a:lnTo>
                  <a:lnTo>
                    <a:pt x="80" y="194"/>
                  </a:lnTo>
                  <a:lnTo>
                    <a:pt x="92" y="189"/>
                  </a:lnTo>
                  <a:lnTo>
                    <a:pt x="104" y="181"/>
                  </a:lnTo>
                  <a:lnTo>
                    <a:pt x="104" y="181"/>
                  </a:lnTo>
                  <a:lnTo>
                    <a:pt x="105" y="180"/>
                  </a:lnTo>
                  <a:lnTo>
                    <a:pt x="108" y="177"/>
                  </a:lnTo>
                  <a:lnTo>
                    <a:pt x="110" y="174"/>
                  </a:lnTo>
                  <a:lnTo>
                    <a:pt x="114" y="169"/>
                  </a:lnTo>
                  <a:lnTo>
                    <a:pt x="120" y="161"/>
                  </a:lnTo>
                  <a:lnTo>
                    <a:pt x="125" y="153"/>
                  </a:lnTo>
                  <a:lnTo>
                    <a:pt x="134" y="134"/>
                  </a:lnTo>
                  <a:lnTo>
                    <a:pt x="142" y="110"/>
                  </a:lnTo>
                  <a:lnTo>
                    <a:pt x="146" y="84"/>
                  </a:lnTo>
                  <a:lnTo>
                    <a:pt x="144" y="70"/>
                  </a:lnTo>
                  <a:lnTo>
                    <a:pt x="142" y="54"/>
                  </a:lnTo>
                  <a:lnTo>
                    <a:pt x="142" y="54"/>
                  </a:lnTo>
                  <a:lnTo>
                    <a:pt x="142" y="53"/>
                  </a:lnTo>
                  <a:lnTo>
                    <a:pt x="140" y="50"/>
                  </a:lnTo>
                  <a:lnTo>
                    <a:pt x="139" y="47"/>
                  </a:lnTo>
                  <a:lnTo>
                    <a:pt x="137" y="43"/>
                  </a:lnTo>
                  <a:lnTo>
                    <a:pt x="134" y="38"/>
                  </a:lnTo>
                  <a:lnTo>
                    <a:pt x="130" y="32"/>
                  </a:lnTo>
                  <a:lnTo>
                    <a:pt x="123" y="24"/>
                  </a:lnTo>
                  <a:lnTo>
                    <a:pt x="114" y="17"/>
                  </a:lnTo>
                  <a:lnTo>
                    <a:pt x="102" y="12"/>
                  </a:lnTo>
                  <a:lnTo>
                    <a:pt x="89" y="11"/>
                  </a:lnTo>
                  <a:close/>
                  <a:moveTo>
                    <a:pt x="89" y="0"/>
                  </a:moveTo>
                  <a:lnTo>
                    <a:pt x="105" y="3"/>
                  </a:lnTo>
                  <a:lnTo>
                    <a:pt x="120" y="8"/>
                  </a:lnTo>
                  <a:lnTo>
                    <a:pt x="130" y="17"/>
                  </a:lnTo>
                  <a:lnTo>
                    <a:pt x="138" y="26"/>
                  </a:lnTo>
                  <a:lnTo>
                    <a:pt x="146" y="38"/>
                  </a:lnTo>
                  <a:lnTo>
                    <a:pt x="150" y="47"/>
                  </a:lnTo>
                  <a:lnTo>
                    <a:pt x="151" y="51"/>
                  </a:lnTo>
                  <a:lnTo>
                    <a:pt x="147" y="53"/>
                  </a:lnTo>
                  <a:lnTo>
                    <a:pt x="151" y="53"/>
                  </a:lnTo>
                  <a:lnTo>
                    <a:pt x="155" y="68"/>
                  </a:lnTo>
                  <a:lnTo>
                    <a:pt x="155" y="84"/>
                  </a:lnTo>
                  <a:lnTo>
                    <a:pt x="152" y="109"/>
                  </a:lnTo>
                  <a:lnTo>
                    <a:pt x="146" y="131"/>
                  </a:lnTo>
                  <a:lnTo>
                    <a:pt x="138" y="151"/>
                  </a:lnTo>
                  <a:lnTo>
                    <a:pt x="127" y="167"/>
                  </a:lnTo>
                  <a:lnTo>
                    <a:pt x="120" y="178"/>
                  </a:lnTo>
                  <a:lnTo>
                    <a:pt x="113" y="186"/>
                  </a:lnTo>
                  <a:lnTo>
                    <a:pt x="110" y="189"/>
                  </a:lnTo>
                  <a:lnTo>
                    <a:pt x="96" y="198"/>
                  </a:lnTo>
                  <a:lnTo>
                    <a:pt x="84" y="203"/>
                  </a:lnTo>
                  <a:lnTo>
                    <a:pt x="71" y="204"/>
                  </a:lnTo>
                  <a:lnTo>
                    <a:pt x="57" y="202"/>
                  </a:lnTo>
                  <a:lnTo>
                    <a:pt x="45" y="194"/>
                  </a:lnTo>
                  <a:lnTo>
                    <a:pt x="34" y="184"/>
                  </a:lnTo>
                  <a:lnTo>
                    <a:pt x="27" y="170"/>
                  </a:lnTo>
                  <a:lnTo>
                    <a:pt x="21" y="157"/>
                  </a:lnTo>
                  <a:lnTo>
                    <a:pt x="17" y="146"/>
                  </a:lnTo>
                  <a:lnTo>
                    <a:pt x="15" y="139"/>
                  </a:lnTo>
                  <a:lnTo>
                    <a:pt x="7" y="123"/>
                  </a:lnTo>
                  <a:lnTo>
                    <a:pt x="3" y="106"/>
                  </a:lnTo>
                  <a:lnTo>
                    <a:pt x="0" y="91"/>
                  </a:lnTo>
                  <a:lnTo>
                    <a:pt x="3" y="75"/>
                  </a:lnTo>
                  <a:lnTo>
                    <a:pt x="6" y="60"/>
                  </a:lnTo>
                  <a:lnTo>
                    <a:pt x="9" y="47"/>
                  </a:lnTo>
                  <a:lnTo>
                    <a:pt x="15" y="38"/>
                  </a:lnTo>
                  <a:lnTo>
                    <a:pt x="17" y="32"/>
                  </a:lnTo>
                  <a:lnTo>
                    <a:pt x="19" y="30"/>
                  </a:lnTo>
                  <a:lnTo>
                    <a:pt x="20" y="29"/>
                  </a:lnTo>
                  <a:lnTo>
                    <a:pt x="20" y="29"/>
                  </a:lnTo>
                  <a:lnTo>
                    <a:pt x="40" y="16"/>
                  </a:lnTo>
                  <a:lnTo>
                    <a:pt x="58" y="7"/>
                  </a:lnTo>
                  <a:lnTo>
                    <a:pt x="75" y="2"/>
                  </a:lnTo>
                  <a:lnTo>
                    <a:pt x="8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41"/>
            <p:cNvSpPr>
              <a:spLocks/>
            </p:cNvSpPr>
            <p:nvPr/>
          </p:nvSpPr>
          <p:spPr bwMode="auto">
            <a:xfrm>
              <a:off x="7572375" y="2798763"/>
              <a:ext cx="115888" cy="46038"/>
            </a:xfrm>
            <a:custGeom>
              <a:avLst/>
              <a:gdLst>
                <a:gd name="T0" fmla="*/ 10 w 73"/>
                <a:gd name="T1" fmla="*/ 0 h 29"/>
                <a:gd name="T2" fmla="*/ 10 w 73"/>
                <a:gd name="T3" fmla="*/ 0 h 29"/>
                <a:gd name="T4" fmla="*/ 11 w 73"/>
                <a:gd name="T5" fmla="*/ 3 h 29"/>
                <a:gd name="T6" fmla="*/ 12 w 73"/>
                <a:gd name="T7" fmla="*/ 7 h 29"/>
                <a:gd name="T8" fmla="*/ 16 w 73"/>
                <a:gd name="T9" fmla="*/ 10 h 29"/>
                <a:gd name="T10" fmla="*/ 19 w 73"/>
                <a:gd name="T11" fmla="*/ 13 h 29"/>
                <a:gd name="T12" fmla="*/ 24 w 73"/>
                <a:gd name="T13" fmla="*/ 16 h 29"/>
                <a:gd name="T14" fmla="*/ 29 w 73"/>
                <a:gd name="T15" fmla="*/ 19 h 29"/>
                <a:gd name="T16" fmla="*/ 35 w 73"/>
                <a:gd name="T17" fmla="*/ 20 h 29"/>
                <a:gd name="T18" fmla="*/ 42 w 73"/>
                <a:gd name="T19" fmla="*/ 17 h 29"/>
                <a:gd name="T20" fmla="*/ 53 w 73"/>
                <a:gd name="T21" fmla="*/ 12 h 29"/>
                <a:gd name="T22" fmla="*/ 66 w 73"/>
                <a:gd name="T23" fmla="*/ 0 h 29"/>
                <a:gd name="T24" fmla="*/ 73 w 73"/>
                <a:gd name="T25" fmla="*/ 7 h 29"/>
                <a:gd name="T26" fmla="*/ 59 w 73"/>
                <a:gd name="T27" fmla="*/ 20 h 29"/>
                <a:gd name="T28" fmla="*/ 46 w 73"/>
                <a:gd name="T29" fmla="*/ 27 h 29"/>
                <a:gd name="T30" fmla="*/ 35 w 73"/>
                <a:gd name="T31" fmla="*/ 29 h 29"/>
                <a:gd name="T32" fmla="*/ 24 w 73"/>
                <a:gd name="T33" fmla="*/ 28 h 29"/>
                <a:gd name="T34" fmla="*/ 15 w 73"/>
                <a:gd name="T35" fmla="*/ 23 h 29"/>
                <a:gd name="T36" fmla="*/ 8 w 73"/>
                <a:gd name="T37" fmla="*/ 16 h 29"/>
                <a:gd name="T38" fmla="*/ 6 w 73"/>
                <a:gd name="T39" fmla="*/ 13 h 29"/>
                <a:gd name="T40" fmla="*/ 3 w 73"/>
                <a:gd name="T41" fmla="*/ 10 h 29"/>
                <a:gd name="T42" fmla="*/ 2 w 73"/>
                <a:gd name="T43" fmla="*/ 7 h 29"/>
                <a:gd name="T44" fmla="*/ 0 w 73"/>
                <a:gd name="T45" fmla="*/ 6 h 29"/>
                <a:gd name="T46" fmla="*/ 0 w 73"/>
                <a:gd name="T47" fmla="*/ 4 h 29"/>
                <a:gd name="T48" fmla="*/ 0 w 73"/>
                <a:gd name="T49" fmla="*/ 4 h 29"/>
                <a:gd name="T50" fmla="*/ 10 w 73"/>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29">
                  <a:moveTo>
                    <a:pt x="10" y="0"/>
                  </a:moveTo>
                  <a:lnTo>
                    <a:pt x="10" y="0"/>
                  </a:lnTo>
                  <a:lnTo>
                    <a:pt x="11" y="3"/>
                  </a:lnTo>
                  <a:lnTo>
                    <a:pt x="12" y="7"/>
                  </a:lnTo>
                  <a:lnTo>
                    <a:pt x="16" y="10"/>
                  </a:lnTo>
                  <a:lnTo>
                    <a:pt x="19" y="13"/>
                  </a:lnTo>
                  <a:lnTo>
                    <a:pt x="24" y="16"/>
                  </a:lnTo>
                  <a:lnTo>
                    <a:pt x="29" y="19"/>
                  </a:lnTo>
                  <a:lnTo>
                    <a:pt x="35" y="20"/>
                  </a:lnTo>
                  <a:lnTo>
                    <a:pt x="42" y="17"/>
                  </a:lnTo>
                  <a:lnTo>
                    <a:pt x="53" y="12"/>
                  </a:lnTo>
                  <a:lnTo>
                    <a:pt x="66" y="0"/>
                  </a:lnTo>
                  <a:lnTo>
                    <a:pt x="73" y="7"/>
                  </a:lnTo>
                  <a:lnTo>
                    <a:pt x="59" y="20"/>
                  </a:lnTo>
                  <a:lnTo>
                    <a:pt x="46" y="27"/>
                  </a:lnTo>
                  <a:lnTo>
                    <a:pt x="35" y="29"/>
                  </a:lnTo>
                  <a:lnTo>
                    <a:pt x="24" y="28"/>
                  </a:lnTo>
                  <a:lnTo>
                    <a:pt x="15" y="23"/>
                  </a:lnTo>
                  <a:lnTo>
                    <a:pt x="8" y="16"/>
                  </a:lnTo>
                  <a:lnTo>
                    <a:pt x="6" y="13"/>
                  </a:lnTo>
                  <a:lnTo>
                    <a:pt x="3" y="10"/>
                  </a:lnTo>
                  <a:lnTo>
                    <a:pt x="2" y="7"/>
                  </a:lnTo>
                  <a:lnTo>
                    <a:pt x="0" y="6"/>
                  </a:lnTo>
                  <a:lnTo>
                    <a:pt x="0" y="4"/>
                  </a:lnTo>
                  <a:lnTo>
                    <a:pt x="0" y="4"/>
                  </a:lnTo>
                  <a:lnTo>
                    <a:pt x="1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42"/>
            <p:cNvSpPr>
              <a:spLocks noEditPoints="1"/>
            </p:cNvSpPr>
            <p:nvPr/>
          </p:nvSpPr>
          <p:spPr bwMode="auto">
            <a:xfrm>
              <a:off x="7702550" y="2849563"/>
              <a:ext cx="93663" cy="220663"/>
            </a:xfrm>
            <a:custGeom>
              <a:avLst/>
              <a:gdLst>
                <a:gd name="T0" fmla="*/ 11 w 59"/>
                <a:gd name="T1" fmla="*/ 4 h 139"/>
                <a:gd name="T2" fmla="*/ 11 w 59"/>
                <a:gd name="T3" fmla="*/ 4 h 139"/>
                <a:gd name="T4" fmla="*/ 11 w 59"/>
                <a:gd name="T5" fmla="*/ 4 h 139"/>
                <a:gd name="T6" fmla="*/ 11 w 59"/>
                <a:gd name="T7" fmla="*/ 4 h 139"/>
                <a:gd name="T8" fmla="*/ 21 w 59"/>
                <a:gd name="T9" fmla="*/ 0 h 139"/>
                <a:gd name="T10" fmla="*/ 52 w 59"/>
                <a:gd name="T11" fmla="*/ 55 h 139"/>
                <a:gd name="T12" fmla="*/ 53 w 59"/>
                <a:gd name="T13" fmla="*/ 56 h 139"/>
                <a:gd name="T14" fmla="*/ 55 w 59"/>
                <a:gd name="T15" fmla="*/ 59 h 139"/>
                <a:gd name="T16" fmla="*/ 56 w 59"/>
                <a:gd name="T17" fmla="*/ 63 h 139"/>
                <a:gd name="T18" fmla="*/ 59 w 59"/>
                <a:gd name="T19" fmla="*/ 67 h 139"/>
                <a:gd name="T20" fmla="*/ 59 w 59"/>
                <a:gd name="T21" fmla="*/ 72 h 139"/>
                <a:gd name="T22" fmla="*/ 57 w 59"/>
                <a:gd name="T23" fmla="*/ 80 h 139"/>
                <a:gd name="T24" fmla="*/ 52 w 59"/>
                <a:gd name="T25" fmla="*/ 87 h 139"/>
                <a:gd name="T26" fmla="*/ 44 w 59"/>
                <a:gd name="T27" fmla="*/ 94 h 139"/>
                <a:gd name="T28" fmla="*/ 10 w 59"/>
                <a:gd name="T29" fmla="*/ 118 h 139"/>
                <a:gd name="T30" fmla="*/ 11 w 59"/>
                <a:gd name="T31" fmla="*/ 137 h 139"/>
                <a:gd name="T32" fmla="*/ 1 w 59"/>
                <a:gd name="T33" fmla="*/ 139 h 139"/>
                <a:gd name="T34" fmla="*/ 0 w 59"/>
                <a:gd name="T35" fmla="*/ 114 h 139"/>
                <a:gd name="T36" fmla="*/ 39 w 59"/>
                <a:gd name="T37" fmla="*/ 86 h 139"/>
                <a:gd name="T38" fmla="*/ 43 w 59"/>
                <a:gd name="T39" fmla="*/ 82 h 139"/>
                <a:gd name="T40" fmla="*/ 46 w 59"/>
                <a:gd name="T41" fmla="*/ 80 h 139"/>
                <a:gd name="T42" fmla="*/ 48 w 59"/>
                <a:gd name="T43" fmla="*/ 77 h 139"/>
                <a:gd name="T44" fmla="*/ 48 w 59"/>
                <a:gd name="T45" fmla="*/ 74 h 139"/>
                <a:gd name="T46" fmla="*/ 48 w 59"/>
                <a:gd name="T47" fmla="*/ 72 h 139"/>
                <a:gd name="T48" fmla="*/ 48 w 59"/>
                <a:gd name="T49" fmla="*/ 68 h 139"/>
                <a:gd name="T50" fmla="*/ 47 w 59"/>
                <a:gd name="T51" fmla="*/ 64 h 139"/>
                <a:gd name="T52" fmla="*/ 44 w 59"/>
                <a:gd name="T53" fmla="*/ 61 h 139"/>
                <a:gd name="T54" fmla="*/ 44 w 59"/>
                <a:gd name="T55" fmla="*/ 61 h 139"/>
                <a:gd name="T56" fmla="*/ 44 w 59"/>
                <a:gd name="T57" fmla="*/ 61 h 139"/>
                <a:gd name="T58" fmla="*/ 44 w 59"/>
                <a:gd name="T59" fmla="*/ 60 h 139"/>
                <a:gd name="T60" fmla="*/ 11 w 59"/>
                <a:gd name="T61" fmla="*/ 4 h 139"/>
                <a:gd name="T62" fmla="*/ 21 w 59"/>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9">
                  <a:moveTo>
                    <a:pt x="11" y="4"/>
                  </a:moveTo>
                  <a:lnTo>
                    <a:pt x="11" y="4"/>
                  </a:lnTo>
                  <a:lnTo>
                    <a:pt x="11" y="4"/>
                  </a:lnTo>
                  <a:lnTo>
                    <a:pt x="11" y="4"/>
                  </a:lnTo>
                  <a:close/>
                  <a:moveTo>
                    <a:pt x="21" y="0"/>
                  </a:moveTo>
                  <a:lnTo>
                    <a:pt x="52" y="55"/>
                  </a:lnTo>
                  <a:lnTo>
                    <a:pt x="53" y="56"/>
                  </a:lnTo>
                  <a:lnTo>
                    <a:pt x="55" y="59"/>
                  </a:lnTo>
                  <a:lnTo>
                    <a:pt x="56" y="63"/>
                  </a:lnTo>
                  <a:lnTo>
                    <a:pt x="59" y="67"/>
                  </a:lnTo>
                  <a:lnTo>
                    <a:pt x="59" y="72"/>
                  </a:lnTo>
                  <a:lnTo>
                    <a:pt x="57" y="80"/>
                  </a:lnTo>
                  <a:lnTo>
                    <a:pt x="52" y="87"/>
                  </a:lnTo>
                  <a:lnTo>
                    <a:pt x="44" y="94"/>
                  </a:lnTo>
                  <a:lnTo>
                    <a:pt x="10" y="118"/>
                  </a:lnTo>
                  <a:lnTo>
                    <a:pt x="11" y="137"/>
                  </a:lnTo>
                  <a:lnTo>
                    <a:pt x="1" y="139"/>
                  </a:lnTo>
                  <a:lnTo>
                    <a:pt x="0" y="114"/>
                  </a:lnTo>
                  <a:lnTo>
                    <a:pt x="39" y="86"/>
                  </a:lnTo>
                  <a:lnTo>
                    <a:pt x="43" y="82"/>
                  </a:lnTo>
                  <a:lnTo>
                    <a:pt x="46" y="80"/>
                  </a:lnTo>
                  <a:lnTo>
                    <a:pt x="48" y="77"/>
                  </a:lnTo>
                  <a:lnTo>
                    <a:pt x="48" y="74"/>
                  </a:lnTo>
                  <a:lnTo>
                    <a:pt x="48" y="72"/>
                  </a:lnTo>
                  <a:lnTo>
                    <a:pt x="48" y="68"/>
                  </a:lnTo>
                  <a:lnTo>
                    <a:pt x="47" y="64"/>
                  </a:lnTo>
                  <a:lnTo>
                    <a:pt x="44" y="61"/>
                  </a:lnTo>
                  <a:lnTo>
                    <a:pt x="44" y="61"/>
                  </a:lnTo>
                  <a:lnTo>
                    <a:pt x="44" y="61"/>
                  </a:lnTo>
                  <a:lnTo>
                    <a:pt x="44" y="60"/>
                  </a:lnTo>
                  <a:lnTo>
                    <a:pt x="11" y="4"/>
                  </a:lnTo>
                  <a:lnTo>
                    <a:pt x="2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43"/>
            <p:cNvSpPr>
              <a:spLocks/>
            </p:cNvSpPr>
            <p:nvPr/>
          </p:nvSpPr>
          <p:spPr bwMode="auto">
            <a:xfrm>
              <a:off x="7448550" y="2876550"/>
              <a:ext cx="82550" cy="177800"/>
            </a:xfrm>
            <a:custGeom>
              <a:avLst/>
              <a:gdLst>
                <a:gd name="T0" fmla="*/ 33 w 52"/>
                <a:gd name="T1" fmla="*/ 0 h 112"/>
                <a:gd name="T2" fmla="*/ 33 w 52"/>
                <a:gd name="T3" fmla="*/ 0 h 112"/>
                <a:gd name="T4" fmla="*/ 40 w 52"/>
                <a:gd name="T5" fmla="*/ 5 h 112"/>
                <a:gd name="T6" fmla="*/ 12 w 52"/>
                <a:gd name="T7" fmla="*/ 48 h 112"/>
                <a:gd name="T8" fmla="*/ 12 w 52"/>
                <a:gd name="T9" fmla="*/ 48 h 112"/>
                <a:gd name="T10" fmla="*/ 12 w 52"/>
                <a:gd name="T11" fmla="*/ 48 h 112"/>
                <a:gd name="T12" fmla="*/ 12 w 52"/>
                <a:gd name="T13" fmla="*/ 50 h 112"/>
                <a:gd name="T14" fmla="*/ 10 w 52"/>
                <a:gd name="T15" fmla="*/ 52 h 112"/>
                <a:gd name="T16" fmla="*/ 10 w 52"/>
                <a:gd name="T17" fmla="*/ 55 h 112"/>
                <a:gd name="T18" fmla="*/ 10 w 52"/>
                <a:gd name="T19" fmla="*/ 57 h 112"/>
                <a:gd name="T20" fmla="*/ 12 w 52"/>
                <a:gd name="T21" fmla="*/ 59 h 112"/>
                <a:gd name="T22" fmla="*/ 13 w 52"/>
                <a:gd name="T23" fmla="*/ 61 h 112"/>
                <a:gd name="T24" fmla="*/ 16 w 52"/>
                <a:gd name="T25" fmla="*/ 65 h 112"/>
                <a:gd name="T26" fmla="*/ 47 w 52"/>
                <a:gd name="T27" fmla="*/ 87 h 112"/>
                <a:gd name="T28" fmla="*/ 50 w 52"/>
                <a:gd name="T29" fmla="*/ 90 h 112"/>
                <a:gd name="T30" fmla="*/ 51 w 52"/>
                <a:gd name="T31" fmla="*/ 91 h 112"/>
                <a:gd name="T32" fmla="*/ 52 w 52"/>
                <a:gd name="T33" fmla="*/ 94 h 112"/>
                <a:gd name="T34" fmla="*/ 52 w 52"/>
                <a:gd name="T35" fmla="*/ 98 h 112"/>
                <a:gd name="T36" fmla="*/ 52 w 52"/>
                <a:gd name="T37" fmla="*/ 101 h 112"/>
                <a:gd name="T38" fmla="*/ 51 w 52"/>
                <a:gd name="T39" fmla="*/ 105 h 112"/>
                <a:gd name="T40" fmla="*/ 50 w 52"/>
                <a:gd name="T41" fmla="*/ 108 h 112"/>
                <a:gd name="T42" fmla="*/ 47 w 52"/>
                <a:gd name="T43" fmla="*/ 112 h 112"/>
                <a:gd name="T44" fmla="*/ 39 w 52"/>
                <a:gd name="T45" fmla="*/ 107 h 112"/>
                <a:gd name="T46" fmla="*/ 40 w 52"/>
                <a:gd name="T47" fmla="*/ 103 h 112"/>
                <a:gd name="T48" fmla="*/ 42 w 52"/>
                <a:gd name="T49" fmla="*/ 101 h 112"/>
                <a:gd name="T50" fmla="*/ 43 w 52"/>
                <a:gd name="T51" fmla="*/ 98 h 112"/>
                <a:gd name="T52" fmla="*/ 43 w 52"/>
                <a:gd name="T53" fmla="*/ 98 h 112"/>
                <a:gd name="T54" fmla="*/ 43 w 52"/>
                <a:gd name="T55" fmla="*/ 97 h 112"/>
                <a:gd name="T56" fmla="*/ 43 w 52"/>
                <a:gd name="T57" fmla="*/ 97 h 112"/>
                <a:gd name="T58" fmla="*/ 10 w 52"/>
                <a:gd name="T59" fmla="*/ 73 h 112"/>
                <a:gd name="T60" fmla="*/ 5 w 52"/>
                <a:gd name="T61" fmla="*/ 68 h 112"/>
                <a:gd name="T62" fmla="*/ 3 w 52"/>
                <a:gd name="T63" fmla="*/ 64 h 112"/>
                <a:gd name="T64" fmla="*/ 1 w 52"/>
                <a:gd name="T65" fmla="*/ 59 h 112"/>
                <a:gd name="T66" fmla="*/ 0 w 52"/>
                <a:gd name="T67" fmla="*/ 55 h 112"/>
                <a:gd name="T68" fmla="*/ 1 w 52"/>
                <a:gd name="T69" fmla="*/ 51 h 112"/>
                <a:gd name="T70" fmla="*/ 1 w 52"/>
                <a:gd name="T71" fmla="*/ 47 h 112"/>
                <a:gd name="T72" fmla="*/ 3 w 52"/>
                <a:gd name="T73" fmla="*/ 44 h 112"/>
                <a:gd name="T74" fmla="*/ 4 w 52"/>
                <a:gd name="T75" fmla="*/ 43 h 112"/>
                <a:gd name="T76" fmla="*/ 4 w 52"/>
                <a:gd name="T77" fmla="*/ 42 h 112"/>
                <a:gd name="T78" fmla="*/ 33 w 52"/>
                <a:gd name="T7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 h="112">
                  <a:moveTo>
                    <a:pt x="33" y="0"/>
                  </a:moveTo>
                  <a:lnTo>
                    <a:pt x="33" y="0"/>
                  </a:lnTo>
                  <a:lnTo>
                    <a:pt x="40" y="5"/>
                  </a:lnTo>
                  <a:lnTo>
                    <a:pt x="12" y="48"/>
                  </a:lnTo>
                  <a:lnTo>
                    <a:pt x="12" y="48"/>
                  </a:lnTo>
                  <a:lnTo>
                    <a:pt x="12" y="48"/>
                  </a:lnTo>
                  <a:lnTo>
                    <a:pt x="12" y="50"/>
                  </a:lnTo>
                  <a:lnTo>
                    <a:pt x="10" y="52"/>
                  </a:lnTo>
                  <a:lnTo>
                    <a:pt x="10" y="55"/>
                  </a:lnTo>
                  <a:lnTo>
                    <a:pt x="10" y="57"/>
                  </a:lnTo>
                  <a:lnTo>
                    <a:pt x="12" y="59"/>
                  </a:lnTo>
                  <a:lnTo>
                    <a:pt x="13" y="61"/>
                  </a:lnTo>
                  <a:lnTo>
                    <a:pt x="16" y="65"/>
                  </a:lnTo>
                  <a:lnTo>
                    <a:pt x="47" y="87"/>
                  </a:lnTo>
                  <a:lnTo>
                    <a:pt x="50" y="90"/>
                  </a:lnTo>
                  <a:lnTo>
                    <a:pt x="51" y="91"/>
                  </a:lnTo>
                  <a:lnTo>
                    <a:pt x="52" y="94"/>
                  </a:lnTo>
                  <a:lnTo>
                    <a:pt x="52" y="98"/>
                  </a:lnTo>
                  <a:lnTo>
                    <a:pt x="52" y="101"/>
                  </a:lnTo>
                  <a:lnTo>
                    <a:pt x="51" y="105"/>
                  </a:lnTo>
                  <a:lnTo>
                    <a:pt x="50" y="108"/>
                  </a:lnTo>
                  <a:lnTo>
                    <a:pt x="47" y="112"/>
                  </a:lnTo>
                  <a:lnTo>
                    <a:pt x="39" y="107"/>
                  </a:lnTo>
                  <a:lnTo>
                    <a:pt x="40" y="103"/>
                  </a:lnTo>
                  <a:lnTo>
                    <a:pt x="42" y="101"/>
                  </a:lnTo>
                  <a:lnTo>
                    <a:pt x="43" y="98"/>
                  </a:lnTo>
                  <a:lnTo>
                    <a:pt x="43" y="98"/>
                  </a:lnTo>
                  <a:lnTo>
                    <a:pt x="43" y="97"/>
                  </a:lnTo>
                  <a:lnTo>
                    <a:pt x="43" y="97"/>
                  </a:lnTo>
                  <a:lnTo>
                    <a:pt x="10" y="73"/>
                  </a:lnTo>
                  <a:lnTo>
                    <a:pt x="5" y="68"/>
                  </a:lnTo>
                  <a:lnTo>
                    <a:pt x="3" y="64"/>
                  </a:lnTo>
                  <a:lnTo>
                    <a:pt x="1" y="59"/>
                  </a:lnTo>
                  <a:lnTo>
                    <a:pt x="0" y="55"/>
                  </a:lnTo>
                  <a:lnTo>
                    <a:pt x="1" y="51"/>
                  </a:lnTo>
                  <a:lnTo>
                    <a:pt x="1" y="47"/>
                  </a:lnTo>
                  <a:lnTo>
                    <a:pt x="3" y="44"/>
                  </a:lnTo>
                  <a:lnTo>
                    <a:pt x="4" y="43"/>
                  </a:lnTo>
                  <a:lnTo>
                    <a:pt x="4" y="42"/>
                  </a:lnTo>
                  <a:lnTo>
                    <a:pt x="3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4"/>
            <p:cNvSpPr>
              <a:spLocks/>
            </p:cNvSpPr>
            <p:nvPr/>
          </p:nvSpPr>
          <p:spPr bwMode="auto">
            <a:xfrm>
              <a:off x="7629525" y="3087688"/>
              <a:ext cx="49213" cy="360363"/>
            </a:xfrm>
            <a:custGeom>
              <a:avLst/>
              <a:gdLst>
                <a:gd name="T0" fmla="*/ 6 w 31"/>
                <a:gd name="T1" fmla="*/ 0 h 227"/>
                <a:gd name="T2" fmla="*/ 6 w 31"/>
                <a:gd name="T3" fmla="*/ 0 h 227"/>
                <a:gd name="T4" fmla="*/ 16 w 31"/>
                <a:gd name="T5" fmla="*/ 0 h 227"/>
                <a:gd name="T6" fmla="*/ 16 w 31"/>
                <a:gd name="T7" fmla="*/ 6 h 227"/>
                <a:gd name="T8" fmla="*/ 16 w 31"/>
                <a:gd name="T9" fmla="*/ 16 h 227"/>
                <a:gd name="T10" fmla="*/ 14 w 31"/>
                <a:gd name="T11" fmla="*/ 33 h 227"/>
                <a:gd name="T12" fmla="*/ 13 w 31"/>
                <a:gd name="T13" fmla="*/ 54 h 227"/>
                <a:gd name="T14" fmla="*/ 12 w 31"/>
                <a:gd name="T15" fmla="*/ 78 h 227"/>
                <a:gd name="T16" fmla="*/ 10 w 31"/>
                <a:gd name="T17" fmla="*/ 104 h 227"/>
                <a:gd name="T18" fmla="*/ 10 w 31"/>
                <a:gd name="T19" fmla="*/ 129 h 227"/>
                <a:gd name="T20" fmla="*/ 9 w 31"/>
                <a:gd name="T21" fmla="*/ 152 h 227"/>
                <a:gd name="T22" fmla="*/ 10 w 31"/>
                <a:gd name="T23" fmla="*/ 172 h 227"/>
                <a:gd name="T24" fmla="*/ 10 w 31"/>
                <a:gd name="T25" fmla="*/ 189 h 227"/>
                <a:gd name="T26" fmla="*/ 12 w 31"/>
                <a:gd name="T27" fmla="*/ 194 h 227"/>
                <a:gd name="T28" fmla="*/ 12 w 31"/>
                <a:gd name="T29" fmla="*/ 194 h 227"/>
                <a:gd name="T30" fmla="*/ 13 w 31"/>
                <a:gd name="T31" fmla="*/ 214 h 227"/>
                <a:gd name="T32" fmla="*/ 13 w 31"/>
                <a:gd name="T33" fmla="*/ 215 h 227"/>
                <a:gd name="T34" fmla="*/ 13 w 31"/>
                <a:gd name="T35" fmla="*/ 216 h 227"/>
                <a:gd name="T36" fmla="*/ 13 w 31"/>
                <a:gd name="T37" fmla="*/ 216 h 227"/>
                <a:gd name="T38" fmla="*/ 13 w 31"/>
                <a:gd name="T39" fmla="*/ 216 h 227"/>
                <a:gd name="T40" fmla="*/ 14 w 31"/>
                <a:gd name="T41" fmla="*/ 218 h 227"/>
                <a:gd name="T42" fmla="*/ 16 w 31"/>
                <a:gd name="T43" fmla="*/ 218 h 227"/>
                <a:gd name="T44" fmla="*/ 17 w 31"/>
                <a:gd name="T45" fmla="*/ 218 h 227"/>
                <a:gd name="T46" fmla="*/ 17 w 31"/>
                <a:gd name="T47" fmla="*/ 218 h 227"/>
                <a:gd name="T48" fmla="*/ 31 w 31"/>
                <a:gd name="T49" fmla="*/ 216 h 227"/>
                <a:gd name="T50" fmla="*/ 31 w 31"/>
                <a:gd name="T51" fmla="*/ 227 h 227"/>
                <a:gd name="T52" fmla="*/ 18 w 31"/>
                <a:gd name="T53" fmla="*/ 227 h 227"/>
                <a:gd name="T54" fmla="*/ 16 w 31"/>
                <a:gd name="T55" fmla="*/ 227 h 227"/>
                <a:gd name="T56" fmla="*/ 14 w 31"/>
                <a:gd name="T57" fmla="*/ 227 h 227"/>
                <a:gd name="T58" fmla="*/ 10 w 31"/>
                <a:gd name="T59" fmla="*/ 227 h 227"/>
                <a:gd name="T60" fmla="*/ 8 w 31"/>
                <a:gd name="T61" fmla="*/ 225 h 227"/>
                <a:gd name="T62" fmla="*/ 5 w 31"/>
                <a:gd name="T63" fmla="*/ 223 h 227"/>
                <a:gd name="T64" fmla="*/ 4 w 31"/>
                <a:gd name="T65" fmla="*/ 219 h 227"/>
                <a:gd name="T66" fmla="*/ 4 w 31"/>
                <a:gd name="T67" fmla="*/ 216 h 227"/>
                <a:gd name="T68" fmla="*/ 4 w 31"/>
                <a:gd name="T69" fmla="*/ 214 h 227"/>
                <a:gd name="T70" fmla="*/ 1 w 31"/>
                <a:gd name="T71" fmla="*/ 195 h 227"/>
                <a:gd name="T72" fmla="*/ 1 w 31"/>
                <a:gd name="T73" fmla="*/ 189 h 227"/>
                <a:gd name="T74" fmla="*/ 0 w 31"/>
                <a:gd name="T75" fmla="*/ 173 h 227"/>
                <a:gd name="T76" fmla="*/ 0 w 31"/>
                <a:gd name="T77" fmla="*/ 152 h 227"/>
                <a:gd name="T78" fmla="*/ 0 w 31"/>
                <a:gd name="T79" fmla="*/ 129 h 227"/>
                <a:gd name="T80" fmla="*/ 1 w 31"/>
                <a:gd name="T81" fmla="*/ 102 h 227"/>
                <a:gd name="T82" fmla="*/ 1 w 31"/>
                <a:gd name="T83" fmla="*/ 78 h 227"/>
                <a:gd name="T84" fmla="*/ 2 w 31"/>
                <a:gd name="T85" fmla="*/ 54 h 227"/>
                <a:gd name="T86" fmla="*/ 4 w 31"/>
                <a:gd name="T87" fmla="*/ 32 h 227"/>
                <a:gd name="T88" fmla="*/ 5 w 31"/>
                <a:gd name="T89" fmla="*/ 15 h 227"/>
                <a:gd name="T90" fmla="*/ 6 w 31"/>
                <a:gd name="T91" fmla="*/ 4 h 227"/>
                <a:gd name="T92" fmla="*/ 6 w 31"/>
                <a:gd name="T9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227">
                  <a:moveTo>
                    <a:pt x="6" y="0"/>
                  </a:moveTo>
                  <a:lnTo>
                    <a:pt x="6" y="0"/>
                  </a:lnTo>
                  <a:lnTo>
                    <a:pt x="16" y="0"/>
                  </a:lnTo>
                  <a:lnTo>
                    <a:pt x="16" y="6"/>
                  </a:lnTo>
                  <a:lnTo>
                    <a:pt x="16" y="16"/>
                  </a:lnTo>
                  <a:lnTo>
                    <a:pt x="14" y="33"/>
                  </a:lnTo>
                  <a:lnTo>
                    <a:pt x="13" y="54"/>
                  </a:lnTo>
                  <a:lnTo>
                    <a:pt x="12" y="78"/>
                  </a:lnTo>
                  <a:lnTo>
                    <a:pt x="10" y="104"/>
                  </a:lnTo>
                  <a:lnTo>
                    <a:pt x="10" y="129"/>
                  </a:lnTo>
                  <a:lnTo>
                    <a:pt x="9" y="152"/>
                  </a:lnTo>
                  <a:lnTo>
                    <a:pt x="10" y="172"/>
                  </a:lnTo>
                  <a:lnTo>
                    <a:pt x="10" y="189"/>
                  </a:lnTo>
                  <a:lnTo>
                    <a:pt x="12" y="194"/>
                  </a:lnTo>
                  <a:lnTo>
                    <a:pt x="12" y="194"/>
                  </a:lnTo>
                  <a:lnTo>
                    <a:pt x="13" y="214"/>
                  </a:lnTo>
                  <a:lnTo>
                    <a:pt x="13" y="215"/>
                  </a:lnTo>
                  <a:lnTo>
                    <a:pt x="13" y="216"/>
                  </a:lnTo>
                  <a:lnTo>
                    <a:pt x="13" y="216"/>
                  </a:lnTo>
                  <a:lnTo>
                    <a:pt x="13" y="216"/>
                  </a:lnTo>
                  <a:lnTo>
                    <a:pt x="14" y="218"/>
                  </a:lnTo>
                  <a:lnTo>
                    <a:pt x="16" y="218"/>
                  </a:lnTo>
                  <a:lnTo>
                    <a:pt x="17" y="218"/>
                  </a:lnTo>
                  <a:lnTo>
                    <a:pt x="17" y="218"/>
                  </a:lnTo>
                  <a:lnTo>
                    <a:pt x="31" y="216"/>
                  </a:lnTo>
                  <a:lnTo>
                    <a:pt x="31" y="227"/>
                  </a:lnTo>
                  <a:lnTo>
                    <a:pt x="18" y="227"/>
                  </a:lnTo>
                  <a:lnTo>
                    <a:pt x="16" y="227"/>
                  </a:lnTo>
                  <a:lnTo>
                    <a:pt x="14" y="227"/>
                  </a:lnTo>
                  <a:lnTo>
                    <a:pt x="10" y="227"/>
                  </a:lnTo>
                  <a:lnTo>
                    <a:pt x="8" y="225"/>
                  </a:lnTo>
                  <a:lnTo>
                    <a:pt x="5" y="223"/>
                  </a:lnTo>
                  <a:lnTo>
                    <a:pt x="4" y="219"/>
                  </a:lnTo>
                  <a:lnTo>
                    <a:pt x="4" y="216"/>
                  </a:lnTo>
                  <a:lnTo>
                    <a:pt x="4" y="214"/>
                  </a:lnTo>
                  <a:lnTo>
                    <a:pt x="1" y="195"/>
                  </a:lnTo>
                  <a:lnTo>
                    <a:pt x="1" y="189"/>
                  </a:lnTo>
                  <a:lnTo>
                    <a:pt x="0" y="173"/>
                  </a:lnTo>
                  <a:lnTo>
                    <a:pt x="0" y="152"/>
                  </a:lnTo>
                  <a:lnTo>
                    <a:pt x="0" y="129"/>
                  </a:lnTo>
                  <a:lnTo>
                    <a:pt x="1" y="102"/>
                  </a:lnTo>
                  <a:lnTo>
                    <a:pt x="1" y="78"/>
                  </a:lnTo>
                  <a:lnTo>
                    <a:pt x="2" y="54"/>
                  </a:lnTo>
                  <a:lnTo>
                    <a:pt x="4" y="32"/>
                  </a:lnTo>
                  <a:lnTo>
                    <a:pt x="5" y="15"/>
                  </a:lnTo>
                  <a:lnTo>
                    <a:pt x="6" y="4"/>
                  </a:lnTo>
                  <a:lnTo>
                    <a:pt x="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145"/>
            <p:cNvSpPr>
              <a:spLocks/>
            </p:cNvSpPr>
            <p:nvPr/>
          </p:nvSpPr>
          <p:spPr bwMode="auto">
            <a:xfrm>
              <a:off x="7556500" y="3092450"/>
              <a:ext cx="44450" cy="363538"/>
            </a:xfrm>
            <a:custGeom>
              <a:avLst/>
              <a:gdLst>
                <a:gd name="T0" fmla="*/ 16 w 28"/>
                <a:gd name="T1" fmla="*/ 0 h 229"/>
                <a:gd name="T2" fmla="*/ 16 w 28"/>
                <a:gd name="T3" fmla="*/ 0 h 229"/>
                <a:gd name="T4" fmla="*/ 26 w 28"/>
                <a:gd name="T5" fmla="*/ 0 h 229"/>
                <a:gd name="T6" fmla="*/ 26 w 28"/>
                <a:gd name="T7" fmla="*/ 4 h 229"/>
                <a:gd name="T8" fmla="*/ 26 w 28"/>
                <a:gd name="T9" fmla="*/ 14 h 229"/>
                <a:gd name="T10" fmla="*/ 25 w 28"/>
                <a:gd name="T11" fmla="*/ 31 h 229"/>
                <a:gd name="T12" fmla="*/ 25 w 28"/>
                <a:gd name="T13" fmla="*/ 52 h 229"/>
                <a:gd name="T14" fmla="*/ 25 w 28"/>
                <a:gd name="T15" fmla="*/ 77 h 229"/>
                <a:gd name="T16" fmla="*/ 25 w 28"/>
                <a:gd name="T17" fmla="*/ 102 h 229"/>
                <a:gd name="T18" fmla="*/ 25 w 28"/>
                <a:gd name="T19" fmla="*/ 127 h 229"/>
                <a:gd name="T20" fmla="*/ 25 w 28"/>
                <a:gd name="T21" fmla="*/ 152 h 229"/>
                <a:gd name="T22" fmla="*/ 25 w 28"/>
                <a:gd name="T23" fmla="*/ 173 h 229"/>
                <a:gd name="T24" fmla="*/ 25 w 28"/>
                <a:gd name="T25" fmla="*/ 190 h 229"/>
                <a:gd name="T26" fmla="*/ 25 w 28"/>
                <a:gd name="T27" fmla="*/ 191 h 229"/>
                <a:gd name="T28" fmla="*/ 25 w 28"/>
                <a:gd name="T29" fmla="*/ 195 h 229"/>
                <a:gd name="T30" fmla="*/ 25 w 28"/>
                <a:gd name="T31" fmla="*/ 199 h 229"/>
                <a:gd name="T32" fmla="*/ 25 w 28"/>
                <a:gd name="T33" fmla="*/ 203 h 229"/>
                <a:gd name="T34" fmla="*/ 26 w 28"/>
                <a:gd name="T35" fmla="*/ 221 h 229"/>
                <a:gd name="T36" fmla="*/ 26 w 28"/>
                <a:gd name="T37" fmla="*/ 221 h 229"/>
                <a:gd name="T38" fmla="*/ 28 w 28"/>
                <a:gd name="T39" fmla="*/ 224 h 229"/>
                <a:gd name="T40" fmla="*/ 26 w 28"/>
                <a:gd name="T41" fmla="*/ 225 h 229"/>
                <a:gd name="T42" fmla="*/ 25 w 28"/>
                <a:gd name="T43" fmla="*/ 226 h 229"/>
                <a:gd name="T44" fmla="*/ 24 w 28"/>
                <a:gd name="T45" fmla="*/ 228 h 229"/>
                <a:gd name="T46" fmla="*/ 24 w 28"/>
                <a:gd name="T47" fmla="*/ 228 h 229"/>
                <a:gd name="T48" fmla="*/ 22 w 28"/>
                <a:gd name="T49" fmla="*/ 229 h 229"/>
                <a:gd name="T50" fmla="*/ 20 w 28"/>
                <a:gd name="T51" fmla="*/ 229 h 229"/>
                <a:gd name="T52" fmla="*/ 17 w 28"/>
                <a:gd name="T53" fmla="*/ 229 h 229"/>
                <a:gd name="T54" fmla="*/ 13 w 28"/>
                <a:gd name="T55" fmla="*/ 228 h 229"/>
                <a:gd name="T56" fmla="*/ 0 w 28"/>
                <a:gd name="T57" fmla="*/ 228 h 229"/>
                <a:gd name="T58" fmla="*/ 0 w 28"/>
                <a:gd name="T59" fmla="*/ 217 h 229"/>
                <a:gd name="T60" fmla="*/ 14 w 28"/>
                <a:gd name="T61" fmla="*/ 219 h 229"/>
                <a:gd name="T62" fmla="*/ 14 w 28"/>
                <a:gd name="T63" fmla="*/ 219 h 229"/>
                <a:gd name="T64" fmla="*/ 16 w 28"/>
                <a:gd name="T65" fmla="*/ 219 h 229"/>
                <a:gd name="T66" fmla="*/ 16 w 28"/>
                <a:gd name="T67" fmla="*/ 203 h 229"/>
                <a:gd name="T68" fmla="*/ 16 w 28"/>
                <a:gd name="T69" fmla="*/ 202 h 229"/>
                <a:gd name="T70" fmla="*/ 16 w 28"/>
                <a:gd name="T71" fmla="*/ 200 h 229"/>
                <a:gd name="T72" fmla="*/ 16 w 28"/>
                <a:gd name="T73" fmla="*/ 198 h 229"/>
                <a:gd name="T74" fmla="*/ 16 w 28"/>
                <a:gd name="T75" fmla="*/ 194 h 229"/>
                <a:gd name="T76" fmla="*/ 16 w 28"/>
                <a:gd name="T77" fmla="*/ 191 h 229"/>
                <a:gd name="T78" fmla="*/ 16 w 28"/>
                <a:gd name="T79" fmla="*/ 190 h 229"/>
                <a:gd name="T80" fmla="*/ 14 w 28"/>
                <a:gd name="T81" fmla="*/ 173 h 229"/>
                <a:gd name="T82" fmla="*/ 14 w 28"/>
                <a:gd name="T83" fmla="*/ 152 h 229"/>
                <a:gd name="T84" fmla="*/ 14 w 28"/>
                <a:gd name="T85" fmla="*/ 127 h 229"/>
                <a:gd name="T86" fmla="*/ 14 w 28"/>
                <a:gd name="T87" fmla="*/ 102 h 229"/>
                <a:gd name="T88" fmla="*/ 14 w 28"/>
                <a:gd name="T89" fmla="*/ 76 h 229"/>
                <a:gd name="T90" fmla="*/ 16 w 28"/>
                <a:gd name="T91" fmla="*/ 52 h 229"/>
                <a:gd name="T92" fmla="*/ 16 w 28"/>
                <a:gd name="T93" fmla="*/ 31 h 229"/>
                <a:gd name="T94" fmla="*/ 16 w 28"/>
                <a:gd name="T95" fmla="*/ 14 h 229"/>
                <a:gd name="T96" fmla="*/ 16 w 28"/>
                <a:gd name="T97" fmla="*/ 4 h 229"/>
                <a:gd name="T98" fmla="*/ 16 w 28"/>
                <a:gd name="T9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 h="229">
                  <a:moveTo>
                    <a:pt x="16" y="0"/>
                  </a:moveTo>
                  <a:lnTo>
                    <a:pt x="16" y="0"/>
                  </a:lnTo>
                  <a:lnTo>
                    <a:pt x="26" y="0"/>
                  </a:lnTo>
                  <a:lnTo>
                    <a:pt x="26" y="4"/>
                  </a:lnTo>
                  <a:lnTo>
                    <a:pt x="26" y="14"/>
                  </a:lnTo>
                  <a:lnTo>
                    <a:pt x="25" y="31"/>
                  </a:lnTo>
                  <a:lnTo>
                    <a:pt x="25" y="52"/>
                  </a:lnTo>
                  <a:lnTo>
                    <a:pt x="25" y="77"/>
                  </a:lnTo>
                  <a:lnTo>
                    <a:pt x="25" y="102"/>
                  </a:lnTo>
                  <a:lnTo>
                    <a:pt x="25" y="127"/>
                  </a:lnTo>
                  <a:lnTo>
                    <a:pt x="25" y="152"/>
                  </a:lnTo>
                  <a:lnTo>
                    <a:pt x="25" y="173"/>
                  </a:lnTo>
                  <a:lnTo>
                    <a:pt x="25" y="190"/>
                  </a:lnTo>
                  <a:lnTo>
                    <a:pt x="25" y="191"/>
                  </a:lnTo>
                  <a:lnTo>
                    <a:pt x="25" y="195"/>
                  </a:lnTo>
                  <a:lnTo>
                    <a:pt x="25" y="199"/>
                  </a:lnTo>
                  <a:lnTo>
                    <a:pt x="25" y="203"/>
                  </a:lnTo>
                  <a:lnTo>
                    <a:pt x="26" y="221"/>
                  </a:lnTo>
                  <a:lnTo>
                    <a:pt x="26" y="221"/>
                  </a:lnTo>
                  <a:lnTo>
                    <a:pt x="28" y="224"/>
                  </a:lnTo>
                  <a:lnTo>
                    <a:pt x="26" y="225"/>
                  </a:lnTo>
                  <a:lnTo>
                    <a:pt x="25" y="226"/>
                  </a:lnTo>
                  <a:lnTo>
                    <a:pt x="24" y="228"/>
                  </a:lnTo>
                  <a:lnTo>
                    <a:pt x="24" y="228"/>
                  </a:lnTo>
                  <a:lnTo>
                    <a:pt x="22" y="229"/>
                  </a:lnTo>
                  <a:lnTo>
                    <a:pt x="20" y="229"/>
                  </a:lnTo>
                  <a:lnTo>
                    <a:pt x="17" y="229"/>
                  </a:lnTo>
                  <a:lnTo>
                    <a:pt x="13" y="228"/>
                  </a:lnTo>
                  <a:lnTo>
                    <a:pt x="0" y="228"/>
                  </a:lnTo>
                  <a:lnTo>
                    <a:pt x="0" y="217"/>
                  </a:lnTo>
                  <a:lnTo>
                    <a:pt x="14" y="219"/>
                  </a:lnTo>
                  <a:lnTo>
                    <a:pt x="14" y="219"/>
                  </a:lnTo>
                  <a:lnTo>
                    <a:pt x="16" y="219"/>
                  </a:lnTo>
                  <a:lnTo>
                    <a:pt x="16" y="203"/>
                  </a:lnTo>
                  <a:lnTo>
                    <a:pt x="16" y="202"/>
                  </a:lnTo>
                  <a:lnTo>
                    <a:pt x="16" y="200"/>
                  </a:lnTo>
                  <a:lnTo>
                    <a:pt x="16" y="198"/>
                  </a:lnTo>
                  <a:lnTo>
                    <a:pt x="16" y="194"/>
                  </a:lnTo>
                  <a:lnTo>
                    <a:pt x="16" y="191"/>
                  </a:lnTo>
                  <a:lnTo>
                    <a:pt x="16" y="190"/>
                  </a:lnTo>
                  <a:lnTo>
                    <a:pt x="14" y="173"/>
                  </a:lnTo>
                  <a:lnTo>
                    <a:pt x="14" y="152"/>
                  </a:lnTo>
                  <a:lnTo>
                    <a:pt x="14" y="127"/>
                  </a:lnTo>
                  <a:lnTo>
                    <a:pt x="14" y="102"/>
                  </a:lnTo>
                  <a:lnTo>
                    <a:pt x="14" y="76"/>
                  </a:lnTo>
                  <a:lnTo>
                    <a:pt x="16" y="52"/>
                  </a:lnTo>
                  <a:lnTo>
                    <a:pt x="16" y="31"/>
                  </a:lnTo>
                  <a:lnTo>
                    <a:pt x="16" y="14"/>
                  </a:lnTo>
                  <a:lnTo>
                    <a:pt x="16" y="4"/>
                  </a:lnTo>
                  <a:lnTo>
                    <a:pt x="1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146"/>
            <p:cNvSpPr>
              <a:spLocks noEditPoints="1"/>
            </p:cNvSpPr>
            <p:nvPr/>
          </p:nvSpPr>
          <p:spPr bwMode="auto">
            <a:xfrm>
              <a:off x="7491413" y="2516188"/>
              <a:ext cx="288925" cy="269875"/>
            </a:xfrm>
            <a:custGeom>
              <a:avLst/>
              <a:gdLst>
                <a:gd name="T0" fmla="*/ 71 w 182"/>
                <a:gd name="T1" fmla="*/ 11 h 170"/>
                <a:gd name="T2" fmla="*/ 53 w 182"/>
                <a:gd name="T3" fmla="*/ 19 h 170"/>
                <a:gd name="T4" fmla="*/ 49 w 182"/>
                <a:gd name="T5" fmla="*/ 21 h 170"/>
                <a:gd name="T6" fmla="*/ 29 w 182"/>
                <a:gd name="T7" fmla="*/ 40 h 170"/>
                <a:gd name="T8" fmla="*/ 12 w 182"/>
                <a:gd name="T9" fmla="*/ 74 h 170"/>
                <a:gd name="T10" fmla="*/ 12 w 182"/>
                <a:gd name="T11" fmla="*/ 105 h 170"/>
                <a:gd name="T12" fmla="*/ 21 w 182"/>
                <a:gd name="T13" fmla="*/ 126 h 170"/>
                <a:gd name="T14" fmla="*/ 24 w 182"/>
                <a:gd name="T15" fmla="*/ 129 h 170"/>
                <a:gd name="T16" fmla="*/ 24 w 182"/>
                <a:gd name="T17" fmla="*/ 130 h 170"/>
                <a:gd name="T18" fmla="*/ 53 w 182"/>
                <a:gd name="T19" fmla="*/ 153 h 170"/>
                <a:gd name="T20" fmla="*/ 86 w 182"/>
                <a:gd name="T21" fmla="*/ 160 h 170"/>
                <a:gd name="T22" fmla="*/ 116 w 182"/>
                <a:gd name="T23" fmla="*/ 156 h 170"/>
                <a:gd name="T24" fmla="*/ 129 w 182"/>
                <a:gd name="T25" fmla="*/ 152 h 170"/>
                <a:gd name="T26" fmla="*/ 130 w 182"/>
                <a:gd name="T27" fmla="*/ 152 h 170"/>
                <a:gd name="T28" fmla="*/ 130 w 182"/>
                <a:gd name="T29" fmla="*/ 151 h 170"/>
                <a:gd name="T30" fmla="*/ 134 w 182"/>
                <a:gd name="T31" fmla="*/ 148 h 170"/>
                <a:gd name="T32" fmla="*/ 144 w 182"/>
                <a:gd name="T33" fmla="*/ 139 h 170"/>
                <a:gd name="T34" fmla="*/ 151 w 182"/>
                <a:gd name="T35" fmla="*/ 134 h 170"/>
                <a:gd name="T36" fmla="*/ 156 w 182"/>
                <a:gd name="T37" fmla="*/ 129 h 170"/>
                <a:gd name="T38" fmla="*/ 158 w 182"/>
                <a:gd name="T39" fmla="*/ 127 h 170"/>
                <a:gd name="T40" fmla="*/ 159 w 182"/>
                <a:gd name="T41" fmla="*/ 126 h 170"/>
                <a:gd name="T42" fmla="*/ 161 w 182"/>
                <a:gd name="T43" fmla="*/ 123 h 170"/>
                <a:gd name="T44" fmla="*/ 164 w 182"/>
                <a:gd name="T45" fmla="*/ 118 h 170"/>
                <a:gd name="T46" fmla="*/ 168 w 182"/>
                <a:gd name="T47" fmla="*/ 102 h 170"/>
                <a:gd name="T48" fmla="*/ 171 w 182"/>
                <a:gd name="T49" fmla="*/ 92 h 170"/>
                <a:gd name="T50" fmla="*/ 172 w 182"/>
                <a:gd name="T51" fmla="*/ 84 h 170"/>
                <a:gd name="T52" fmla="*/ 168 w 182"/>
                <a:gd name="T53" fmla="*/ 63 h 170"/>
                <a:gd name="T54" fmla="*/ 152 w 182"/>
                <a:gd name="T55" fmla="*/ 37 h 170"/>
                <a:gd name="T56" fmla="*/ 134 w 182"/>
                <a:gd name="T57" fmla="*/ 23 h 170"/>
                <a:gd name="T58" fmla="*/ 121 w 182"/>
                <a:gd name="T59" fmla="*/ 17 h 170"/>
                <a:gd name="T60" fmla="*/ 120 w 182"/>
                <a:gd name="T61" fmla="*/ 16 h 170"/>
                <a:gd name="T62" fmla="*/ 118 w 182"/>
                <a:gd name="T63" fmla="*/ 16 h 170"/>
                <a:gd name="T64" fmla="*/ 86 w 182"/>
                <a:gd name="T65" fmla="*/ 9 h 170"/>
                <a:gd name="T66" fmla="*/ 86 w 182"/>
                <a:gd name="T67" fmla="*/ 0 h 170"/>
                <a:gd name="T68" fmla="*/ 122 w 182"/>
                <a:gd name="T69" fmla="*/ 7 h 170"/>
                <a:gd name="T70" fmla="*/ 137 w 182"/>
                <a:gd name="T71" fmla="*/ 13 h 170"/>
                <a:gd name="T72" fmla="*/ 160 w 182"/>
                <a:gd name="T73" fmla="*/ 30 h 170"/>
                <a:gd name="T74" fmla="*/ 179 w 182"/>
                <a:gd name="T75" fmla="*/ 61 h 170"/>
                <a:gd name="T76" fmla="*/ 182 w 182"/>
                <a:gd name="T77" fmla="*/ 81 h 170"/>
                <a:gd name="T78" fmla="*/ 181 w 182"/>
                <a:gd name="T79" fmla="*/ 87 h 170"/>
                <a:gd name="T80" fmla="*/ 177 w 182"/>
                <a:gd name="T81" fmla="*/ 109 h 170"/>
                <a:gd name="T82" fmla="*/ 171 w 182"/>
                <a:gd name="T83" fmla="*/ 126 h 170"/>
                <a:gd name="T84" fmla="*/ 165 w 182"/>
                <a:gd name="T85" fmla="*/ 134 h 170"/>
                <a:gd name="T86" fmla="*/ 156 w 182"/>
                <a:gd name="T87" fmla="*/ 142 h 170"/>
                <a:gd name="T88" fmla="*/ 142 w 182"/>
                <a:gd name="T89" fmla="*/ 155 h 170"/>
                <a:gd name="T90" fmla="*/ 134 w 182"/>
                <a:gd name="T91" fmla="*/ 160 h 170"/>
                <a:gd name="T92" fmla="*/ 127 w 182"/>
                <a:gd name="T93" fmla="*/ 163 h 170"/>
                <a:gd name="T94" fmla="*/ 103 w 182"/>
                <a:gd name="T95" fmla="*/ 169 h 170"/>
                <a:gd name="T96" fmla="*/ 84 w 182"/>
                <a:gd name="T97" fmla="*/ 170 h 170"/>
                <a:gd name="T98" fmla="*/ 55 w 182"/>
                <a:gd name="T99" fmla="*/ 165 h 170"/>
                <a:gd name="T100" fmla="*/ 28 w 182"/>
                <a:gd name="T101" fmla="*/ 150 h 170"/>
                <a:gd name="T102" fmla="*/ 12 w 182"/>
                <a:gd name="T103" fmla="*/ 131 h 170"/>
                <a:gd name="T104" fmla="*/ 3 w 182"/>
                <a:gd name="T105" fmla="*/ 106 h 170"/>
                <a:gd name="T106" fmla="*/ 2 w 182"/>
                <a:gd name="T107" fmla="*/ 72 h 170"/>
                <a:gd name="T108" fmla="*/ 23 w 182"/>
                <a:gd name="T109" fmla="*/ 34 h 170"/>
                <a:gd name="T110" fmla="*/ 46 w 182"/>
                <a:gd name="T111" fmla="*/ 12 h 170"/>
                <a:gd name="T112" fmla="*/ 67 w 182"/>
                <a:gd name="T113" fmla="*/ 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70">
                  <a:moveTo>
                    <a:pt x="86" y="9"/>
                  </a:moveTo>
                  <a:lnTo>
                    <a:pt x="71" y="11"/>
                  </a:lnTo>
                  <a:lnTo>
                    <a:pt x="61" y="15"/>
                  </a:lnTo>
                  <a:lnTo>
                    <a:pt x="53" y="19"/>
                  </a:lnTo>
                  <a:lnTo>
                    <a:pt x="49" y="21"/>
                  </a:lnTo>
                  <a:lnTo>
                    <a:pt x="49" y="21"/>
                  </a:lnTo>
                  <a:lnTo>
                    <a:pt x="49" y="21"/>
                  </a:lnTo>
                  <a:lnTo>
                    <a:pt x="29" y="40"/>
                  </a:lnTo>
                  <a:lnTo>
                    <a:pt x="17" y="58"/>
                  </a:lnTo>
                  <a:lnTo>
                    <a:pt x="12" y="74"/>
                  </a:lnTo>
                  <a:lnTo>
                    <a:pt x="10" y="89"/>
                  </a:lnTo>
                  <a:lnTo>
                    <a:pt x="12" y="105"/>
                  </a:lnTo>
                  <a:lnTo>
                    <a:pt x="17" y="118"/>
                  </a:lnTo>
                  <a:lnTo>
                    <a:pt x="21" y="126"/>
                  </a:lnTo>
                  <a:lnTo>
                    <a:pt x="24" y="129"/>
                  </a:lnTo>
                  <a:lnTo>
                    <a:pt x="24" y="129"/>
                  </a:lnTo>
                  <a:lnTo>
                    <a:pt x="24" y="130"/>
                  </a:lnTo>
                  <a:lnTo>
                    <a:pt x="24" y="130"/>
                  </a:lnTo>
                  <a:lnTo>
                    <a:pt x="37" y="144"/>
                  </a:lnTo>
                  <a:lnTo>
                    <a:pt x="53" y="153"/>
                  </a:lnTo>
                  <a:lnTo>
                    <a:pt x="69" y="159"/>
                  </a:lnTo>
                  <a:lnTo>
                    <a:pt x="86" y="160"/>
                  </a:lnTo>
                  <a:lnTo>
                    <a:pt x="103" y="159"/>
                  </a:lnTo>
                  <a:lnTo>
                    <a:pt x="116" y="156"/>
                  </a:lnTo>
                  <a:lnTo>
                    <a:pt x="126" y="153"/>
                  </a:lnTo>
                  <a:lnTo>
                    <a:pt x="129" y="152"/>
                  </a:lnTo>
                  <a:lnTo>
                    <a:pt x="129" y="152"/>
                  </a:lnTo>
                  <a:lnTo>
                    <a:pt x="130" y="152"/>
                  </a:lnTo>
                  <a:lnTo>
                    <a:pt x="130" y="151"/>
                  </a:lnTo>
                  <a:lnTo>
                    <a:pt x="130" y="151"/>
                  </a:lnTo>
                  <a:lnTo>
                    <a:pt x="133" y="150"/>
                  </a:lnTo>
                  <a:lnTo>
                    <a:pt x="134" y="148"/>
                  </a:lnTo>
                  <a:lnTo>
                    <a:pt x="139" y="144"/>
                  </a:lnTo>
                  <a:lnTo>
                    <a:pt x="144" y="139"/>
                  </a:lnTo>
                  <a:lnTo>
                    <a:pt x="148" y="136"/>
                  </a:lnTo>
                  <a:lnTo>
                    <a:pt x="151" y="134"/>
                  </a:lnTo>
                  <a:lnTo>
                    <a:pt x="154" y="131"/>
                  </a:lnTo>
                  <a:lnTo>
                    <a:pt x="156" y="129"/>
                  </a:lnTo>
                  <a:lnTo>
                    <a:pt x="158" y="127"/>
                  </a:lnTo>
                  <a:lnTo>
                    <a:pt x="158" y="127"/>
                  </a:lnTo>
                  <a:lnTo>
                    <a:pt x="159" y="126"/>
                  </a:lnTo>
                  <a:lnTo>
                    <a:pt x="159" y="126"/>
                  </a:lnTo>
                  <a:lnTo>
                    <a:pt x="160" y="126"/>
                  </a:lnTo>
                  <a:lnTo>
                    <a:pt x="161" y="123"/>
                  </a:lnTo>
                  <a:lnTo>
                    <a:pt x="163" y="121"/>
                  </a:lnTo>
                  <a:lnTo>
                    <a:pt x="164" y="118"/>
                  </a:lnTo>
                  <a:lnTo>
                    <a:pt x="167" y="110"/>
                  </a:lnTo>
                  <a:lnTo>
                    <a:pt x="168" y="102"/>
                  </a:lnTo>
                  <a:lnTo>
                    <a:pt x="169" y="97"/>
                  </a:lnTo>
                  <a:lnTo>
                    <a:pt x="171" y="92"/>
                  </a:lnTo>
                  <a:lnTo>
                    <a:pt x="172" y="88"/>
                  </a:lnTo>
                  <a:lnTo>
                    <a:pt x="172" y="84"/>
                  </a:lnTo>
                  <a:lnTo>
                    <a:pt x="172" y="81"/>
                  </a:lnTo>
                  <a:lnTo>
                    <a:pt x="168" y="63"/>
                  </a:lnTo>
                  <a:lnTo>
                    <a:pt x="161" y="49"/>
                  </a:lnTo>
                  <a:lnTo>
                    <a:pt x="152" y="37"/>
                  </a:lnTo>
                  <a:lnTo>
                    <a:pt x="143" y="29"/>
                  </a:lnTo>
                  <a:lnTo>
                    <a:pt x="134" y="23"/>
                  </a:lnTo>
                  <a:lnTo>
                    <a:pt x="126" y="19"/>
                  </a:lnTo>
                  <a:lnTo>
                    <a:pt x="121" y="17"/>
                  </a:lnTo>
                  <a:lnTo>
                    <a:pt x="120" y="16"/>
                  </a:lnTo>
                  <a:lnTo>
                    <a:pt x="120" y="16"/>
                  </a:lnTo>
                  <a:lnTo>
                    <a:pt x="118" y="16"/>
                  </a:lnTo>
                  <a:lnTo>
                    <a:pt x="118" y="16"/>
                  </a:lnTo>
                  <a:lnTo>
                    <a:pt x="101" y="11"/>
                  </a:lnTo>
                  <a:lnTo>
                    <a:pt x="86" y="9"/>
                  </a:lnTo>
                  <a:lnTo>
                    <a:pt x="86" y="9"/>
                  </a:lnTo>
                  <a:close/>
                  <a:moveTo>
                    <a:pt x="86" y="0"/>
                  </a:moveTo>
                  <a:lnTo>
                    <a:pt x="103" y="2"/>
                  </a:lnTo>
                  <a:lnTo>
                    <a:pt x="122" y="7"/>
                  </a:lnTo>
                  <a:lnTo>
                    <a:pt x="127" y="8"/>
                  </a:lnTo>
                  <a:lnTo>
                    <a:pt x="137" y="13"/>
                  </a:lnTo>
                  <a:lnTo>
                    <a:pt x="150" y="21"/>
                  </a:lnTo>
                  <a:lnTo>
                    <a:pt x="160" y="30"/>
                  </a:lnTo>
                  <a:lnTo>
                    <a:pt x="171" y="44"/>
                  </a:lnTo>
                  <a:lnTo>
                    <a:pt x="179" y="61"/>
                  </a:lnTo>
                  <a:lnTo>
                    <a:pt x="182" y="81"/>
                  </a:lnTo>
                  <a:lnTo>
                    <a:pt x="182" y="81"/>
                  </a:lnTo>
                  <a:lnTo>
                    <a:pt x="182" y="83"/>
                  </a:lnTo>
                  <a:lnTo>
                    <a:pt x="181" y="87"/>
                  </a:lnTo>
                  <a:lnTo>
                    <a:pt x="180" y="96"/>
                  </a:lnTo>
                  <a:lnTo>
                    <a:pt x="177" y="109"/>
                  </a:lnTo>
                  <a:lnTo>
                    <a:pt x="173" y="122"/>
                  </a:lnTo>
                  <a:lnTo>
                    <a:pt x="171" y="126"/>
                  </a:lnTo>
                  <a:lnTo>
                    <a:pt x="168" y="131"/>
                  </a:lnTo>
                  <a:lnTo>
                    <a:pt x="165" y="134"/>
                  </a:lnTo>
                  <a:lnTo>
                    <a:pt x="161" y="136"/>
                  </a:lnTo>
                  <a:lnTo>
                    <a:pt x="156" y="142"/>
                  </a:lnTo>
                  <a:lnTo>
                    <a:pt x="150" y="148"/>
                  </a:lnTo>
                  <a:lnTo>
                    <a:pt x="142" y="155"/>
                  </a:lnTo>
                  <a:lnTo>
                    <a:pt x="137" y="159"/>
                  </a:lnTo>
                  <a:lnTo>
                    <a:pt x="134" y="160"/>
                  </a:lnTo>
                  <a:lnTo>
                    <a:pt x="133" y="161"/>
                  </a:lnTo>
                  <a:lnTo>
                    <a:pt x="127" y="163"/>
                  </a:lnTo>
                  <a:lnTo>
                    <a:pt x="117" y="165"/>
                  </a:lnTo>
                  <a:lnTo>
                    <a:pt x="103" y="169"/>
                  </a:lnTo>
                  <a:lnTo>
                    <a:pt x="86" y="170"/>
                  </a:lnTo>
                  <a:lnTo>
                    <a:pt x="84" y="170"/>
                  </a:lnTo>
                  <a:lnTo>
                    <a:pt x="71" y="169"/>
                  </a:lnTo>
                  <a:lnTo>
                    <a:pt x="55" y="165"/>
                  </a:lnTo>
                  <a:lnTo>
                    <a:pt x="41" y="159"/>
                  </a:lnTo>
                  <a:lnTo>
                    <a:pt x="28" y="150"/>
                  </a:lnTo>
                  <a:lnTo>
                    <a:pt x="16" y="135"/>
                  </a:lnTo>
                  <a:lnTo>
                    <a:pt x="12" y="131"/>
                  </a:lnTo>
                  <a:lnTo>
                    <a:pt x="7" y="121"/>
                  </a:lnTo>
                  <a:lnTo>
                    <a:pt x="3" y="106"/>
                  </a:lnTo>
                  <a:lnTo>
                    <a:pt x="0" y="89"/>
                  </a:lnTo>
                  <a:lnTo>
                    <a:pt x="2" y="72"/>
                  </a:lnTo>
                  <a:lnTo>
                    <a:pt x="10" y="54"/>
                  </a:lnTo>
                  <a:lnTo>
                    <a:pt x="23" y="34"/>
                  </a:lnTo>
                  <a:lnTo>
                    <a:pt x="42" y="13"/>
                  </a:lnTo>
                  <a:lnTo>
                    <a:pt x="46" y="12"/>
                  </a:lnTo>
                  <a:lnTo>
                    <a:pt x="54" y="7"/>
                  </a:lnTo>
                  <a:lnTo>
                    <a:pt x="67" y="2"/>
                  </a:lnTo>
                  <a:lnTo>
                    <a:pt x="8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47"/>
            <p:cNvSpPr>
              <a:spLocks/>
            </p:cNvSpPr>
            <p:nvPr/>
          </p:nvSpPr>
          <p:spPr bwMode="auto">
            <a:xfrm>
              <a:off x="7610475" y="2525713"/>
              <a:ext cx="120650" cy="53975"/>
            </a:xfrm>
            <a:custGeom>
              <a:avLst/>
              <a:gdLst>
                <a:gd name="T0" fmla="*/ 9 w 76"/>
                <a:gd name="T1" fmla="*/ 0 h 34"/>
                <a:gd name="T2" fmla="*/ 9 w 76"/>
                <a:gd name="T3" fmla="*/ 1 h 34"/>
                <a:gd name="T4" fmla="*/ 11 w 76"/>
                <a:gd name="T5" fmla="*/ 2 h 34"/>
                <a:gd name="T6" fmla="*/ 12 w 76"/>
                <a:gd name="T7" fmla="*/ 5 h 34"/>
                <a:gd name="T8" fmla="*/ 14 w 76"/>
                <a:gd name="T9" fmla="*/ 6 h 34"/>
                <a:gd name="T10" fmla="*/ 16 w 76"/>
                <a:gd name="T11" fmla="*/ 9 h 34"/>
                <a:gd name="T12" fmla="*/ 17 w 76"/>
                <a:gd name="T13" fmla="*/ 10 h 34"/>
                <a:gd name="T14" fmla="*/ 18 w 76"/>
                <a:gd name="T15" fmla="*/ 10 h 34"/>
                <a:gd name="T16" fmla="*/ 18 w 76"/>
                <a:gd name="T17" fmla="*/ 10 h 34"/>
                <a:gd name="T18" fmla="*/ 18 w 76"/>
                <a:gd name="T19" fmla="*/ 11 h 34"/>
                <a:gd name="T20" fmla="*/ 21 w 76"/>
                <a:gd name="T21" fmla="*/ 14 h 34"/>
                <a:gd name="T22" fmla="*/ 24 w 76"/>
                <a:gd name="T23" fmla="*/ 17 h 34"/>
                <a:gd name="T24" fmla="*/ 25 w 76"/>
                <a:gd name="T25" fmla="*/ 14 h 34"/>
                <a:gd name="T26" fmla="*/ 26 w 76"/>
                <a:gd name="T27" fmla="*/ 11 h 34"/>
                <a:gd name="T28" fmla="*/ 29 w 76"/>
                <a:gd name="T29" fmla="*/ 10 h 34"/>
                <a:gd name="T30" fmla="*/ 30 w 76"/>
                <a:gd name="T31" fmla="*/ 10 h 34"/>
                <a:gd name="T32" fmla="*/ 33 w 76"/>
                <a:gd name="T33" fmla="*/ 10 h 34"/>
                <a:gd name="T34" fmla="*/ 35 w 76"/>
                <a:gd name="T35" fmla="*/ 11 h 34"/>
                <a:gd name="T36" fmla="*/ 37 w 76"/>
                <a:gd name="T37" fmla="*/ 13 h 34"/>
                <a:gd name="T38" fmla="*/ 37 w 76"/>
                <a:gd name="T39" fmla="*/ 13 h 34"/>
                <a:gd name="T40" fmla="*/ 46 w 76"/>
                <a:gd name="T41" fmla="*/ 19 h 34"/>
                <a:gd name="T42" fmla="*/ 46 w 76"/>
                <a:gd name="T43" fmla="*/ 19 h 34"/>
                <a:gd name="T44" fmla="*/ 50 w 76"/>
                <a:gd name="T45" fmla="*/ 22 h 34"/>
                <a:gd name="T46" fmla="*/ 54 w 76"/>
                <a:gd name="T47" fmla="*/ 22 h 34"/>
                <a:gd name="T48" fmla="*/ 58 w 76"/>
                <a:gd name="T49" fmla="*/ 22 h 34"/>
                <a:gd name="T50" fmla="*/ 63 w 76"/>
                <a:gd name="T51" fmla="*/ 20 h 34"/>
                <a:gd name="T52" fmla="*/ 67 w 76"/>
                <a:gd name="T53" fmla="*/ 19 h 34"/>
                <a:gd name="T54" fmla="*/ 69 w 76"/>
                <a:gd name="T55" fmla="*/ 18 h 34"/>
                <a:gd name="T56" fmla="*/ 71 w 76"/>
                <a:gd name="T57" fmla="*/ 17 h 34"/>
                <a:gd name="T58" fmla="*/ 71 w 76"/>
                <a:gd name="T59" fmla="*/ 17 h 34"/>
                <a:gd name="T60" fmla="*/ 76 w 76"/>
                <a:gd name="T61" fmla="*/ 26 h 34"/>
                <a:gd name="T62" fmla="*/ 73 w 76"/>
                <a:gd name="T63" fmla="*/ 27 h 34"/>
                <a:gd name="T64" fmla="*/ 69 w 76"/>
                <a:gd name="T65" fmla="*/ 28 h 34"/>
                <a:gd name="T66" fmla="*/ 62 w 76"/>
                <a:gd name="T67" fmla="*/ 31 h 34"/>
                <a:gd name="T68" fmla="*/ 54 w 76"/>
                <a:gd name="T69" fmla="*/ 32 h 34"/>
                <a:gd name="T70" fmla="*/ 49 w 76"/>
                <a:gd name="T71" fmla="*/ 32 h 34"/>
                <a:gd name="T72" fmla="*/ 43 w 76"/>
                <a:gd name="T73" fmla="*/ 30 h 34"/>
                <a:gd name="T74" fmla="*/ 39 w 76"/>
                <a:gd name="T75" fmla="*/ 27 h 34"/>
                <a:gd name="T76" fmla="*/ 33 w 76"/>
                <a:gd name="T77" fmla="*/ 22 h 34"/>
                <a:gd name="T78" fmla="*/ 34 w 76"/>
                <a:gd name="T79" fmla="*/ 27 h 34"/>
                <a:gd name="T80" fmla="*/ 34 w 76"/>
                <a:gd name="T81" fmla="*/ 28 h 34"/>
                <a:gd name="T82" fmla="*/ 34 w 76"/>
                <a:gd name="T83" fmla="*/ 30 h 34"/>
                <a:gd name="T84" fmla="*/ 33 w 76"/>
                <a:gd name="T85" fmla="*/ 32 h 34"/>
                <a:gd name="T86" fmla="*/ 31 w 76"/>
                <a:gd name="T87" fmla="*/ 34 h 34"/>
                <a:gd name="T88" fmla="*/ 29 w 76"/>
                <a:gd name="T89" fmla="*/ 34 h 34"/>
                <a:gd name="T90" fmla="*/ 29 w 76"/>
                <a:gd name="T91" fmla="*/ 34 h 34"/>
                <a:gd name="T92" fmla="*/ 28 w 76"/>
                <a:gd name="T93" fmla="*/ 34 h 34"/>
                <a:gd name="T94" fmla="*/ 28 w 76"/>
                <a:gd name="T95" fmla="*/ 34 h 34"/>
                <a:gd name="T96" fmla="*/ 26 w 76"/>
                <a:gd name="T97" fmla="*/ 32 h 34"/>
                <a:gd name="T98" fmla="*/ 25 w 76"/>
                <a:gd name="T99" fmla="*/ 32 h 34"/>
                <a:gd name="T100" fmla="*/ 25 w 76"/>
                <a:gd name="T101" fmla="*/ 31 h 34"/>
                <a:gd name="T102" fmla="*/ 22 w 76"/>
                <a:gd name="T103" fmla="*/ 30 h 34"/>
                <a:gd name="T104" fmla="*/ 21 w 76"/>
                <a:gd name="T105" fmla="*/ 27 h 34"/>
                <a:gd name="T106" fmla="*/ 18 w 76"/>
                <a:gd name="T107" fmla="*/ 24 h 34"/>
                <a:gd name="T108" fmla="*/ 16 w 76"/>
                <a:gd name="T109" fmla="*/ 22 h 34"/>
                <a:gd name="T110" fmla="*/ 12 w 76"/>
                <a:gd name="T111" fmla="*/ 18 h 34"/>
                <a:gd name="T112" fmla="*/ 9 w 76"/>
                <a:gd name="T113" fmla="*/ 15 h 34"/>
                <a:gd name="T114" fmla="*/ 8 w 76"/>
                <a:gd name="T115" fmla="*/ 14 h 34"/>
                <a:gd name="T116" fmla="*/ 4 w 76"/>
                <a:gd name="T117" fmla="*/ 10 h 34"/>
                <a:gd name="T118" fmla="*/ 1 w 76"/>
                <a:gd name="T119" fmla="*/ 6 h 34"/>
                <a:gd name="T120" fmla="*/ 0 w 76"/>
                <a:gd name="T121" fmla="*/ 2 h 34"/>
                <a:gd name="T122" fmla="*/ 9 w 76"/>
                <a:gd name="T1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34">
                  <a:moveTo>
                    <a:pt x="9" y="0"/>
                  </a:moveTo>
                  <a:lnTo>
                    <a:pt x="9" y="1"/>
                  </a:lnTo>
                  <a:lnTo>
                    <a:pt x="11" y="2"/>
                  </a:lnTo>
                  <a:lnTo>
                    <a:pt x="12" y="5"/>
                  </a:lnTo>
                  <a:lnTo>
                    <a:pt x="14" y="6"/>
                  </a:lnTo>
                  <a:lnTo>
                    <a:pt x="16" y="9"/>
                  </a:lnTo>
                  <a:lnTo>
                    <a:pt x="17" y="10"/>
                  </a:lnTo>
                  <a:lnTo>
                    <a:pt x="18" y="10"/>
                  </a:lnTo>
                  <a:lnTo>
                    <a:pt x="18" y="10"/>
                  </a:lnTo>
                  <a:lnTo>
                    <a:pt x="18" y="11"/>
                  </a:lnTo>
                  <a:lnTo>
                    <a:pt x="21" y="14"/>
                  </a:lnTo>
                  <a:lnTo>
                    <a:pt x="24" y="17"/>
                  </a:lnTo>
                  <a:lnTo>
                    <a:pt x="25" y="14"/>
                  </a:lnTo>
                  <a:lnTo>
                    <a:pt x="26" y="11"/>
                  </a:lnTo>
                  <a:lnTo>
                    <a:pt x="29" y="10"/>
                  </a:lnTo>
                  <a:lnTo>
                    <a:pt x="30" y="10"/>
                  </a:lnTo>
                  <a:lnTo>
                    <a:pt x="33" y="10"/>
                  </a:lnTo>
                  <a:lnTo>
                    <a:pt x="35" y="11"/>
                  </a:lnTo>
                  <a:lnTo>
                    <a:pt x="37" y="13"/>
                  </a:lnTo>
                  <a:lnTo>
                    <a:pt x="37" y="13"/>
                  </a:lnTo>
                  <a:lnTo>
                    <a:pt x="46" y="19"/>
                  </a:lnTo>
                  <a:lnTo>
                    <a:pt x="46" y="19"/>
                  </a:lnTo>
                  <a:lnTo>
                    <a:pt x="50" y="22"/>
                  </a:lnTo>
                  <a:lnTo>
                    <a:pt x="54" y="22"/>
                  </a:lnTo>
                  <a:lnTo>
                    <a:pt x="58" y="22"/>
                  </a:lnTo>
                  <a:lnTo>
                    <a:pt x="63" y="20"/>
                  </a:lnTo>
                  <a:lnTo>
                    <a:pt x="67" y="19"/>
                  </a:lnTo>
                  <a:lnTo>
                    <a:pt x="69" y="18"/>
                  </a:lnTo>
                  <a:lnTo>
                    <a:pt x="71" y="17"/>
                  </a:lnTo>
                  <a:lnTo>
                    <a:pt x="71" y="17"/>
                  </a:lnTo>
                  <a:lnTo>
                    <a:pt x="76" y="26"/>
                  </a:lnTo>
                  <a:lnTo>
                    <a:pt x="73" y="27"/>
                  </a:lnTo>
                  <a:lnTo>
                    <a:pt x="69" y="28"/>
                  </a:lnTo>
                  <a:lnTo>
                    <a:pt x="62" y="31"/>
                  </a:lnTo>
                  <a:lnTo>
                    <a:pt x="54" y="32"/>
                  </a:lnTo>
                  <a:lnTo>
                    <a:pt x="49" y="32"/>
                  </a:lnTo>
                  <a:lnTo>
                    <a:pt x="43" y="30"/>
                  </a:lnTo>
                  <a:lnTo>
                    <a:pt x="39" y="27"/>
                  </a:lnTo>
                  <a:lnTo>
                    <a:pt x="33" y="22"/>
                  </a:lnTo>
                  <a:lnTo>
                    <a:pt x="34" y="27"/>
                  </a:lnTo>
                  <a:lnTo>
                    <a:pt x="34" y="28"/>
                  </a:lnTo>
                  <a:lnTo>
                    <a:pt x="34" y="30"/>
                  </a:lnTo>
                  <a:lnTo>
                    <a:pt x="33" y="32"/>
                  </a:lnTo>
                  <a:lnTo>
                    <a:pt x="31" y="34"/>
                  </a:lnTo>
                  <a:lnTo>
                    <a:pt x="29" y="34"/>
                  </a:lnTo>
                  <a:lnTo>
                    <a:pt x="29" y="34"/>
                  </a:lnTo>
                  <a:lnTo>
                    <a:pt x="28" y="34"/>
                  </a:lnTo>
                  <a:lnTo>
                    <a:pt x="28" y="34"/>
                  </a:lnTo>
                  <a:lnTo>
                    <a:pt x="26" y="32"/>
                  </a:lnTo>
                  <a:lnTo>
                    <a:pt x="25" y="32"/>
                  </a:lnTo>
                  <a:lnTo>
                    <a:pt x="25" y="31"/>
                  </a:lnTo>
                  <a:lnTo>
                    <a:pt x="22" y="30"/>
                  </a:lnTo>
                  <a:lnTo>
                    <a:pt x="21" y="27"/>
                  </a:lnTo>
                  <a:lnTo>
                    <a:pt x="18" y="24"/>
                  </a:lnTo>
                  <a:lnTo>
                    <a:pt x="16" y="22"/>
                  </a:lnTo>
                  <a:lnTo>
                    <a:pt x="12" y="18"/>
                  </a:lnTo>
                  <a:lnTo>
                    <a:pt x="9" y="15"/>
                  </a:lnTo>
                  <a:lnTo>
                    <a:pt x="8" y="14"/>
                  </a:lnTo>
                  <a:lnTo>
                    <a:pt x="4" y="10"/>
                  </a:lnTo>
                  <a:lnTo>
                    <a:pt x="1" y="6"/>
                  </a:lnTo>
                  <a:lnTo>
                    <a:pt x="0" y="2"/>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48"/>
            <p:cNvSpPr>
              <a:spLocks/>
            </p:cNvSpPr>
            <p:nvPr/>
          </p:nvSpPr>
          <p:spPr bwMode="auto">
            <a:xfrm>
              <a:off x="7477125" y="2455863"/>
              <a:ext cx="139700" cy="73025"/>
            </a:xfrm>
            <a:custGeom>
              <a:avLst/>
              <a:gdLst>
                <a:gd name="T0" fmla="*/ 9 w 88"/>
                <a:gd name="T1" fmla="*/ 0 h 46"/>
                <a:gd name="T2" fmla="*/ 11 w 88"/>
                <a:gd name="T3" fmla="*/ 3 h 46"/>
                <a:gd name="T4" fmla="*/ 12 w 88"/>
                <a:gd name="T5" fmla="*/ 7 h 46"/>
                <a:gd name="T6" fmla="*/ 15 w 88"/>
                <a:gd name="T7" fmla="*/ 11 h 46"/>
                <a:gd name="T8" fmla="*/ 19 w 88"/>
                <a:gd name="T9" fmla="*/ 15 h 46"/>
                <a:gd name="T10" fmla="*/ 24 w 88"/>
                <a:gd name="T11" fmla="*/ 19 h 46"/>
                <a:gd name="T12" fmla="*/ 28 w 88"/>
                <a:gd name="T13" fmla="*/ 21 h 46"/>
                <a:gd name="T14" fmla="*/ 32 w 88"/>
                <a:gd name="T15" fmla="*/ 24 h 46"/>
                <a:gd name="T16" fmla="*/ 36 w 88"/>
                <a:gd name="T17" fmla="*/ 25 h 46"/>
                <a:gd name="T18" fmla="*/ 38 w 88"/>
                <a:gd name="T19" fmla="*/ 27 h 46"/>
                <a:gd name="T20" fmla="*/ 40 w 88"/>
                <a:gd name="T21" fmla="*/ 28 h 46"/>
                <a:gd name="T22" fmla="*/ 41 w 88"/>
                <a:gd name="T23" fmla="*/ 28 h 46"/>
                <a:gd name="T24" fmla="*/ 45 w 88"/>
                <a:gd name="T25" fmla="*/ 29 h 46"/>
                <a:gd name="T26" fmla="*/ 49 w 88"/>
                <a:gd name="T27" fmla="*/ 30 h 46"/>
                <a:gd name="T28" fmla="*/ 50 w 88"/>
                <a:gd name="T29" fmla="*/ 28 h 46"/>
                <a:gd name="T30" fmla="*/ 50 w 88"/>
                <a:gd name="T31" fmla="*/ 27 h 46"/>
                <a:gd name="T32" fmla="*/ 50 w 88"/>
                <a:gd name="T33" fmla="*/ 25 h 46"/>
                <a:gd name="T34" fmla="*/ 51 w 88"/>
                <a:gd name="T35" fmla="*/ 25 h 46"/>
                <a:gd name="T36" fmla="*/ 51 w 88"/>
                <a:gd name="T37" fmla="*/ 24 h 46"/>
                <a:gd name="T38" fmla="*/ 54 w 88"/>
                <a:gd name="T39" fmla="*/ 23 h 46"/>
                <a:gd name="T40" fmla="*/ 55 w 88"/>
                <a:gd name="T41" fmla="*/ 21 h 46"/>
                <a:gd name="T42" fmla="*/ 58 w 88"/>
                <a:gd name="T43" fmla="*/ 20 h 46"/>
                <a:gd name="T44" fmla="*/ 62 w 88"/>
                <a:gd name="T45" fmla="*/ 20 h 46"/>
                <a:gd name="T46" fmla="*/ 63 w 88"/>
                <a:gd name="T47" fmla="*/ 20 h 46"/>
                <a:gd name="T48" fmla="*/ 66 w 88"/>
                <a:gd name="T49" fmla="*/ 21 h 46"/>
                <a:gd name="T50" fmla="*/ 67 w 88"/>
                <a:gd name="T51" fmla="*/ 23 h 46"/>
                <a:gd name="T52" fmla="*/ 70 w 88"/>
                <a:gd name="T53" fmla="*/ 25 h 46"/>
                <a:gd name="T54" fmla="*/ 71 w 88"/>
                <a:gd name="T55" fmla="*/ 29 h 46"/>
                <a:gd name="T56" fmla="*/ 71 w 88"/>
                <a:gd name="T57" fmla="*/ 30 h 46"/>
                <a:gd name="T58" fmla="*/ 71 w 88"/>
                <a:gd name="T59" fmla="*/ 32 h 46"/>
                <a:gd name="T60" fmla="*/ 70 w 88"/>
                <a:gd name="T61" fmla="*/ 33 h 46"/>
                <a:gd name="T62" fmla="*/ 68 w 88"/>
                <a:gd name="T63" fmla="*/ 36 h 46"/>
                <a:gd name="T64" fmla="*/ 75 w 88"/>
                <a:gd name="T65" fmla="*/ 36 h 46"/>
                <a:gd name="T66" fmla="*/ 81 w 88"/>
                <a:gd name="T67" fmla="*/ 36 h 46"/>
                <a:gd name="T68" fmla="*/ 84 w 88"/>
                <a:gd name="T69" fmla="*/ 36 h 46"/>
                <a:gd name="T70" fmla="*/ 87 w 88"/>
                <a:gd name="T71" fmla="*/ 36 h 46"/>
                <a:gd name="T72" fmla="*/ 87 w 88"/>
                <a:gd name="T73" fmla="*/ 36 h 46"/>
                <a:gd name="T74" fmla="*/ 87 w 88"/>
                <a:gd name="T75" fmla="*/ 36 h 46"/>
                <a:gd name="T76" fmla="*/ 88 w 88"/>
                <a:gd name="T77" fmla="*/ 46 h 46"/>
                <a:gd name="T78" fmla="*/ 87 w 88"/>
                <a:gd name="T79" fmla="*/ 46 h 46"/>
                <a:gd name="T80" fmla="*/ 84 w 88"/>
                <a:gd name="T81" fmla="*/ 46 h 46"/>
                <a:gd name="T82" fmla="*/ 81 w 88"/>
                <a:gd name="T83" fmla="*/ 46 h 46"/>
                <a:gd name="T84" fmla="*/ 74 w 88"/>
                <a:gd name="T85" fmla="*/ 46 h 46"/>
                <a:gd name="T86" fmla="*/ 63 w 88"/>
                <a:gd name="T87" fmla="*/ 45 h 46"/>
                <a:gd name="T88" fmla="*/ 55 w 88"/>
                <a:gd name="T89" fmla="*/ 41 h 46"/>
                <a:gd name="T90" fmla="*/ 54 w 88"/>
                <a:gd name="T91" fmla="*/ 41 h 46"/>
                <a:gd name="T92" fmla="*/ 49 w 88"/>
                <a:gd name="T93" fmla="*/ 41 h 46"/>
                <a:gd name="T94" fmla="*/ 43 w 88"/>
                <a:gd name="T95" fmla="*/ 40 h 46"/>
                <a:gd name="T96" fmla="*/ 37 w 88"/>
                <a:gd name="T97" fmla="*/ 37 h 46"/>
                <a:gd name="T98" fmla="*/ 36 w 88"/>
                <a:gd name="T99" fmla="*/ 37 h 46"/>
                <a:gd name="T100" fmla="*/ 34 w 88"/>
                <a:gd name="T101" fmla="*/ 36 h 46"/>
                <a:gd name="T102" fmla="*/ 32 w 88"/>
                <a:gd name="T103" fmla="*/ 34 h 46"/>
                <a:gd name="T104" fmla="*/ 28 w 88"/>
                <a:gd name="T105" fmla="*/ 33 h 46"/>
                <a:gd name="T106" fmla="*/ 24 w 88"/>
                <a:gd name="T107" fmla="*/ 30 h 46"/>
                <a:gd name="T108" fmla="*/ 19 w 88"/>
                <a:gd name="T109" fmla="*/ 28 h 46"/>
                <a:gd name="T110" fmla="*/ 11 w 88"/>
                <a:gd name="T111" fmla="*/ 20 h 46"/>
                <a:gd name="T112" fmla="*/ 3 w 88"/>
                <a:gd name="T113" fmla="*/ 11 h 46"/>
                <a:gd name="T114" fmla="*/ 0 w 88"/>
                <a:gd name="T115" fmla="*/ 0 h 46"/>
                <a:gd name="T116" fmla="*/ 9 w 88"/>
                <a:gd name="T1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 h="46">
                  <a:moveTo>
                    <a:pt x="9" y="0"/>
                  </a:moveTo>
                  <a:lnTo>
                    <a:pt x="11" y="3"/>
                  </a:lnTo>
                  <a:lnTo>
                    <a:pt x="12" y="7"/>
                  </a:lnTo>
                  <a:lnTo>
                    <a:pt x="15" y="11"/>
                  </a:lnTo>
                  <a:lnTo>
                    <a:pt x="19" y="15"/>
                  </a:lnTo>
                  <a:lnTo>
                    <a:pt x="24" y="19"/>
                  </a:lnTo>
                  <a:lnTo>
                    <a:pt x="28" y="21"/>
                  </a:lnTo>
                  <a:lnTo>
                    <a:pt x="32" y="24"/>
                  </a:lnTo>
                  <a:lnTo>
                    <a:pt x="36" y="25"/>
                  </a:lnTo>
                  <a:lnTo>
                    <a:pt x="38" y="27"/>
                  </a:lnTo>
                  <a:lnTo>
                    <a:pt x="40" y="28"/>
                  </a:lnTo>
                  <a:lnTo>
                    <a:pt x="41" y="28"/>
                  </a:lnTo>
                  <a:lnTo>
                    <a:pt x="45" y="29"/>
                  </a:lnTo>
                  <a:lnTo>
                    <a:pt x="49" y="30"/>
                  </a:lnTo>
                  <a:lnTo>
                    <a:pt x="50" y="28"/>
                  </a:lnTo>
                  <a:lnTo>
                    <a:pt x="50" y="27"/>
                  </a:lnTo>
                  <a:lnTo>
                    <a:pt x="50" y="25"/>
                  </a:lnTo>
                  <a:lnTo>
                    <a:pt x="51" y="25"/>
                  </a:lnTo>
                  <a:lnTo>
                    <a:pt x="51" y="24"/>
                  </a:lnTo>
                  <a:lnTo>
                    <a:pt x="54" y="23"/>
                  </a:lnTo>
                  <a:lnTo>
                    <a:pt x="55" y="21"/>
                  </a:lnTo>
                  <a:lnTo>
                    <a:pt x="58" y="20"/>
                  </a:lnTo>
                  <a:lnTo>
                    <a:pt x="62" y="20"/>
                  </a:lnTo>
                  <a:lnTo>
                    <a:pt x="63" y="20"/>
                  </a:lnTo>
                  <a:lnTo>
                    <a:pt x="66" y="21"/>
                  </a:lnTo>
                  <a:lnTo>
                    <a:pt x="67" y="23"/>
                  </a:lnTo>
                  <a:lnTo>
                    <a:pt x="70" y="25"/>
                  </a:lnTo>
                  <a:lnTo>
                    <a:pt x="71" y="29"/>
                  </a:lnTo>
                  <a:lnTo>
                    <a:pt x="71" y="30"/>
                  </a:lnTo>
                  <a:lnTo>
                    <a:pt x="71" y="32"/>
                  </a:lnTo>
                  <a:lnTo>
                    <a:pt x="70" y="33"/>
                  </a:lnTo>
                  <a:lnTo>
                    <a:pt x="68" y="36"/>
                  </a:lnTo>
                  <a:lnTo>
                    <a:pt x="75" y="36"/>
                  </a:lnTo>
                  <a:lnTo>
                    <a:pt x="81" y="36"/>
                  </a:lnTo>
                  <a:lnTo>
                    <a:pt x="84" y="36"/>
                  </a:lnTo>
                  <a:lnTo>
                    <a:pt x="87" y="36"/>
                  </a:lnTo>
                  <a:lnTo>
                    <a:pt x="87" y="36"/>
                  </a:lnTo>
                  <a:lnTo>
                    <a:pt x="87" y="36"/>
                  </a:lnTo>
                  <a:lnTo>
                    <a:pt x="88" y="46"/>
                  </a:lnTo>
                  <a:lnTo>
                    <a:pt x="87" y="46"/>
                  </a:lnTo>
                  <a:lnTo>
                    <a:pt x="84" y="46"/>
                  </a:lnTo>
                  <a:lnTo>
                    <a:pt x="81" y="46"/>
                  </a:lnTo>
                  <a:lnTo>
                    <a:pt x="74" y="46"/>
                  </a:lnTo>
                  <a:lnTo>
                    <a:pt x="63" y="45"/>
                  </a:lnTo>
                  <a:lnTo>
                    <a:pt x="55" y="41"/>
                  </a:lnTo>
                  <a:lnTo>
                    <a:pt x="54" y="41"/>
                  </a:lnTo>
                  <a:lnTo>
                    <a:pt x="49" y="41"/>
                  </a:lnTo>
                  <a:lnTo>
                    <a:pt x="43" y="40"/>
                  </a:lnTo>
                  <a:lnTo>
                    <a:pt x="37" y="37"/>
                  </a:lnTo>
                  <a:lnTo>
                    <a:pt x="36" y="37"/>
                  </a:lnTo>
                  <a:lnTo>
                    <a:pt x="34" y="36"/>
                  </a:lnTo>
                  <a:lnTo>
                    <a:pt x="32" y="34"/>
                  </a:lnTo>
                  <a:lnTo>
                    <a:pt x="28" y="33"/>
                  </a:lnTo>
                  <a:lnTo>
                    <a:pt x="24" y="30"/>
                  </a:lnTo>
                  <a:lnTo>
                    <a:pt x="19" y="28"/>
                  </a:lnTo>
                  <a:lnTo>
                    <a:pt x="11" y="20"/>
                  </a:lnTo>
                  <a:lnTo>
                    <a:pt x="3" y="11"/>
                  </a:lnTo>
                  <a:lnTo>
                    <a:pt x="0" y="0"/>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49"/>
            <p:cNvSpPr>
              <a:spLocks/>
            </p:cNvSpPr>
            <p:nvPr/>
          </p:nvSpPr>
          <p:spPr bwMode="auto">
            <a:xfrm>
              <a:off x="7556500" y="2644775"/>
              <a:ext cx="149225" cy="63500"/>
            </a:xfrm>
            <a:custGeom>
              <a:avLst/>
              <a:gdLst>
                <a:gd name="T0" fmla="*/ 86 w 94"/>
                <a:gd name="T1" fmla="*/ 0 h 40"/>
                <a:gd name="T2" fmla="*/ 94 w 94"/>
                <a:gd name="T3" fmla="*/ 6 h 40"/>
                <a:gd name="T4" fmla="*/ 81 w 94"/>
                <a:gd name="T5" fmla="*/ 21 h 40"/>
                <a:gd name="T6" fmla="*/ 68 w 94"/>
                <a:gd name="T7" fmla="*/ 32 h 40"/>
                <a:gd name="T8" fmla="*/ 55 w 94"/>
                <a:gd name="T9" fmla="*/ 38 h 40"/>
                <a:gd name="T10" fmla="*/ 42 w 94"/>
                <a:gd name="T11" fmla="*/ 40 h 40"/>
                <a:gd name="T12" fmla="*/ 42 w 94"/>
                <a:gd name="T13" fmla="*/ 40 h 40"/>
                <a:gd name="T14" fmla="*/ 28 w 94"/>
                <a:gd name="T15" fmla="*/ 38 h 40"/>
                <a:gd name="T16" fmla="*/ 16 w 94"/>
                <a:gd name="T17" fmla="*/ 33 h 40"/>
                <a:gd name="T18" fmla="*/ 8 w 94"/>
                <a:gd name="T19" fmla="*/ 28 h 40"/>
                <a:gd name="T20" fmla="*/ 1 w 94"/>
                <a:gd name="T21" fmla="*/ 24 h 40"/>
                <a:gd name="T22" fmla="*/ 0 w 94"/>
                <a:gd name="T23" fmla="*/ 21 h 40"/>
                <a:gd name="T24" fmla="*/ 0 w 94"/>
                <a:gd name="T25" fmla="*/ 21 h 40"/>
                <a:gd name="T26" fmla="*/ 7 w 94"/>
                <a:gd name="T27" fmla="*/ 15 h 40"/>
                <a:gd name="T28" fmla="*/ 7 w 94"/>
                <a:gd name="T29" fmla="*/ 16 h 40"/>
                <a:gd name="T30" fmla="*/ 9 w 94"/>
                <a:gd name="T31" fmla="*/ 17 h 40"/>
                <a:gd name="T32" fmla="*/ 12 w 94"/>
                <a:gd name="T33" fmla="*/ 20 h 40"/>
                <a:gd name="T34" fmla="*/ 17 w 94"/>
                <a:gd name="T35" fmla="*/ 23 h 40"/>
                <a:gd name="T36" fmla="*/ 28 w 94"/>
                <a:gd name="T37" fmla="*/ 28 h 40"/>
                <a:gd name="T38" fmla="*/ 42 w 94"/>
                <a:gd name="T39" fmla="*/ 31 h 40"/>
                <a:gd name="T40" fmla="*/ 52 w 94"/>
                <a:gd name="T41" fmla="*/ 29 h 40"/>
                <a:gd name="T42" fmla="*/ 63 w 94"/>
                <a:gd name="T43" fmla="*/ 24 h 40"/>
                <a:gd name="T44" fmla="*/ 75 w 94"/>
                <a:gd name="T45" fmla="*/ 15 h 40"/>
                <a:gd name="T46" fmla="*/ 86 w 94"/>
                <a:gd name="T4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40">
                  <a:moveTo>
                    <a:pt x="86" y="0"/>
                  </a:moveTo>
                  <a:lnTo>
                    <a:pt x="94" y="6"/>
                  </a:lnTo>
                  <a:lnTo>
                    <a:pt x="81" y="21"/>
                  </a:lnTo>
                  <a:lnTo>
                    <a:pt x="68" y="32"/>
                  </a:lnTo>
                  <a:lnTo>
                    <a:pt x="55" y="38"/>
                  </a:lnTo>
                  <a:lnTo>
                    <a:pt x="42" y="40"/>
                  </a:lnTo>
                  <a:lnTo>
                    <a:pt x="42" y="40"/>
                  </a:lnTo>
                  <a:lnTo>
                    <a:pt x="28" y="38"/>
                  </a:lnTo>
                  <a:lnTo>
                    <a:pt x="16" y="33"/>
                  </a:lnTo>
                  <a:lnTo>
                    <a:pt x="8" y="28"/>
                  </a:lnTo>
                  <a:lnTo>
                    <a:pt x="1" y="24"/>
                  </a:lnTo>
                  <a:lnTo>
                    <a:pt x="0" y="21"/>
                  </a:lnTo>
                  <a:lnTo>
                    <a:pt x="0" y="21"/>
                  </a:lnTo>
                  <a:lnTo>
                    <a:pt x="7" y="15"/>
                  </a:lnTo>
                  <a:lnTo>
                    <a:pt x="7" y="16"/>
                  </a:lnTo>
                  <a:lnTo>
                    <a:pt x="9" y="17"/>
                  </a:lnTo>
                  <a:lnTo>
                    <a:pt x="12" y="20"/>
                  </a:lnTo>
                  <a:lnTo>
                    <a:pt x="17" y="23"/>
                  </a:lnTo>
                  <a:lnTo>
                    <a:pt x="28" y="28"/>
                  </a:lnTo>
                  <a:lnTo>
                    <a:pt x="42" y="31"/>
                  </a:lnTo>
                  <a:lnTo>
                    <a:pt x="52" y="29"/>
                  </a:lnTo>
                  <a:lnTo>
                    <a:pt x="63" y="24"/>
                  </a:lnTo>
                  <a:lnTo>
                    <a:pt x="75" y="15"/>
                  </a:lnTo>
                  <a:lnTo>
                    <a:pt x="8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50"/>
            <p:cNvSpPr>
              <a:spLocks/>
            </p:cNvSpPr>
            <p:nvPr/>
          </p:nvSpPr>
          <p:spPr bwMode="auto">
            <a:xfrm>
              <a:off x="7685088" y="2633663"/>
              <a:ext cx="25400" cy="23813"/>
            </a:xfrm>
            <a:custGeom>
              <a:avLst/>
              <a:gdLst>
                <a:gd name="T0" fmla="*/ 5 w 16"/>
                <a:gd name="T1" fmla="*/ 0 h 15"/>
                <a:gd name="T2" fmla="*/ 16 w 16"/>
                <a:gd name="T3" fmla="*/ 7 h 15"/>
                <a:gd name="T4" fmla="*/ 11 w 16"/>
                <a:gd name="T5" fmla="*/ 15 h 15"/>
                <a:gd name="T6" fmla="*/ 0 w 16"/>
                <a:gd name="T7" fmla="*/ 7 h 15"/>
                <a:gd name="T8" fmla="*/ 5 w 16"/>
                <a:gd name="T9" fmla="*/ 0 h 15"/>
              </a:gdLst>
              <a:ahLst/>
              <a:cxnLst>
                <a:cxn ang="0">
                  <a:pos x="T0" y="T1"/>
                </a:cxn>
                <a:cxn ang="0">
                  <a:pos x="T2" y="T3"/>
                </a:cxn>
                <a:cxn ang="0">
                  <a:pos x="T4" y="T5"/>
                </a:cxn>
                <a:cxn ang="0">
                  <a:pos x="T6" y="T7"/>
                </a:cxn>
                <a:cxn ang="0">
                  <a:pos x="T8" y="T9"/>
                </a:cxn>
              </a:cxnLst>
              <a:rect l="0" t="0" r="r" b="b"/>
              <a:pathLst>
                <a:path w="16" h="15">
                  <a:moveTo>
                    <a:pt x="5" y="0"/>
                  </a:moveTo>
                  <a:lnTo>
                    <a:pt x="16" y="7"/>
                  </a:lnTo>
                  <a:lnTo>
                    <a:pt x="11" y="15"/>
                  </a:lnTo>
                  <a:lnTo>
                    <a:pt x="0" y="7"/>
                  </a:lnTo>
                  <a:lnTo>
                    <a:pt x="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51"/>
            <p:cNvSpPr>
              <a:spLocks noEditPoints="1"/>
            </p:cNvSpPr>
            <p:nvPr/>
          </p:nvSpPr>
          <p:spPr bwMode="auto">
            <a:xfrm>
              <a:off x="7583488" y="2684463"/>
              <a:ext cx="93663" cy="71438"/>
            </a:xfrm>
            <a:custGeom>
              <a:avLst/>
              <a:gdLst>
                <a:gd name="T0" fmla="*/ 0 w 59"/>
                <a:gd name="T1" fmla="*/ 7 h 45"/>
                <a:gd name="T2" fmla="*/ 0 w 59"/>
                <a:gd name="T3" fmla="*/ 7 h 45"/>
                <a:gd name="T4" fmla="*/ 0 w 59"/>
                <a:gd name="T5" fmla="*/ 7 h 45"/>
                <a:gd name="T6" fmla="*/ 0 w 59"/>
                <a:gd name="T7" fmla="*/ 7 h 45"/>
                <a:gd name="T8" fmla="*/ 50 w 59"/>
                <a:gd name="T9" fmla="*/ 0 h 45"/>
                <a:gd name="T10" fmla="*/ 59 w 59"/>
                <a:gd name="T11" fmla="*/ 2 h 45"/>
                <a:gd name="T12" fmla="*/ 56 w 59"/>
                <a:gd name="T13" fmla="*/ 16 h 45"/>
                <a:gd name="T14" fmla="*/ 51 w 59"/>
                <a:gd name="T15" fmla="*/ 28 h 45"/>
                <a:gd name="T16" fmla="*/ 45 w 59"/>
                <a:gd name="T17" fmla="*/ 36 h 45"/>
                <a:gd name="T18" fmla="*/ 38 w 59"/>
                <a:gd name="T19" fmla="*/ 41 h 45"/>
                <a:gd name="T20" fmla="*/ 33 w 59"/>
                <a:gd name="T21" fmla="*/ 44 h 45"/>
                <a:gd name="T22" fmla="*/ 31 w 59"/>
                <a:gd name="T23" fmla="*/ 45 h 45"/>
                <a:gd name="T24" fmla="*/ 29 w 59"/>
                <a:gd name="T25" fmla="*/ 45 h 45"/>
                <a:gd name="T26" fmla="*/ 28 w 59"/>
                <a:gd name="T27" fmla="*/ 45 h 45"/>
                <a:gd name="T28" fmla="*/ 18 w 59"/>
                <a:gd name="T29" fmla="*/ 40 h 45"/>
                <a:gd name="T30" fmla="*/ 11 w 59"/>
                <a:gd name="T31" fmla="*/ 32 h 45"/>
                <a:gd name="T32" fmla="*/ 5 w 59"/>
                <a:gd name="T33" fmla="*/ 24 h 45"/>
                <a:gd name="T34" fmla="*/ 4 w 59"/>
                <a:gd name="T35" fmla="*/ 19 h 45"/>
                <a:gd name="T36" fmla="*/ 1 w 59"/>
                <a:gd name="T37" fmla="*/ 13 h 45"/>
                <a:gd name="T38" fmla="*/ 1 w 59"/>
                <a:gd name="T39" fmla="*/ 11 h 45"/>
                <a:gd name="T40" fmla="*/ 0 w 59"/>
                <a:gd name="T41" fmla="*/ 8 h 45"/>
                <a:gd name="T42" fmla="*/ 0 w 59"/>
                <a:gd name="T43" fmla="*/ 7 h 45"/>
                <a:gd name="T44" fmla="*/ 9 w 59"/>
                <a:gd name="T45" fmla="*/ 6 h 45"/>
                <a:gd name="T46" fmla="*/ 9 w 59"/>
                <a:gd name="T47" fmla="*/ 6 h 45"/>
                <a:gd name="T48" fmla="*/ 11 w 59"/>
                <a:gd name="T49" fmla="*/ 7 h 45"/>
                <a:gd name="T50" fmla="*/ 11 w 59"/>
                <a:gd name="T51" fmla="*/ 10 h 45"/>
                <a:gd name="T52" fmla="*/ 12 w 59"/>
                <a:gd name="T53" fmla="*/ 13 h 45"/>
                <a:gd name="T54" fmla="*/ 14 w 59"/>
                <a:gd name="T55" fmla="*/ 19 h 45"/>
                <a:gd name="T56" fmla="*/ 17 w 59"/>
                <a:gd name="T57" fmla="*/ 24 h 45"/>
                <a:gd name="T58" fmla="*/ 21 w 59"/>
                <a:gd name="T59" fmla="*/ 29 h 45"/>
                <a:gd name="T60" fmla="*/ 25 w 59"/>
                <a:gd name="T61" fmla="*/ 33 h 45"/>
                <a:gd name="T62" fmla="*/ 29 w 59"/>
                <a:gd name="T63" fmla="*/ 36 h 45"/>
                <a:gd name="T64" fmla="*/ 30 w 59"/>
                <a:gd name="T65" fmla="*/ 34 h 45"/>
                <a:gd name="T66" fmla="*/ 34 w 59"/>
                <a:gd name="T67" fmla="*/ 32 h 45"/>
                <a:gd name="T68" fmla="*/ 38 w 59"/>
                <a:gd name="T69" fmla="*/ 29 h 45"/>
                <a:gd name="T70" fmla="*/ 43 w 59"/>
                <a:gd name="T71" fmla="*/ 23 h 45"/>
                <a:gd name="T72" fmla="*/ 47 w 59"/>
                <a:gd name="T73" fmla="*/ 13 h 45"/>
                <a:gd name="T74" fmla="*/ 50 w 59"/>
                <a:gd name="T7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 h="45">
                  <a:moveTo>
                    <a:pt x="0" y="7"/>
                  </a:moveTo>
                  <a:lnTo>
                    <a:pt x="0" y="7"/>
                  </a:lnTo>
                  <a:lnTo>
                    <a:pt x="0" y="7"/>
                  </a:lnTo>
                  <a:lnTo>
                    <a:pt x="0" y="7"/>
                  </a:lnTo>
                  <a:close/>
                  <a:moveTo>
                    <a:pt x="50" y="0"/>
                  </a:moveTo>
                  <a:lnTo>
                    <a:pt x="59" y="2"/>
                  </a:lnTo>
                  <a:lnTo>
                    <a:pt x="56" y="16"/>
                  </a:lnTo>
                  <a:lnTo>
                    <a:pt x="51" y="28"/>
                  </a:lnTo>
                  <a:lnTo>
                    <a:pt x="45" y="36"/>
                  </a:lnTo>
                  <a:lnTo>
                    <a:pt x="38" y="41"/>
                  </a:lnTo>
                  <a:lnTo>
                    <a:pt x="33" y="44"/>
                  </a:lnTo>
                  <a:lnTo>
                    <a:pt x="31" y="45"/>
                  </a:lnTo>
                  <a:lnTo>
                    <a:pt x="29" y="45"/>
                  </a:lnTo>
                  <a:lnTo>
                    <a:pt x="28" y="45"/>
                  </a:lnTo>
                  <a:lnTo>
                    <a:pt x="18" y="40"/>
                  </a:lnTo>
                  <a:lnTo>
                    <a:pt x="11" y="32"/>
                  </a:lnTo>
                  <a:lnTo>
                    <a:pt x="5" y="24"/>
                  </a:lnTo>
                  <a:lnTo>
                    <a:pt x="4" y="19"/>
                  </a:lnTo>
                  <a:lnTo>
                    <a:pt x="1" y="13"/>
                  </a:lnTo>
                  <a:lnTo>
                    <a:pt x="1" y="11"/>
                  </a:lnTo>
                  <a:lnTo>
                    <a:pt x="0" y="8"/>
                  </a:lnTo>
                  <a:lnTo>
                    <a:pt x="0" y="7"/>
                  </a:lnTo>
                  <a:lnTo>
                    <a:pt x="9" y="6"/>
                  </a:lnTo>
                  <a:lnTo>
                    <a:pt x="9" y="6"/>
                  </a:lnTo>
                  <a:lnTo>
                    <a:pt x="11" y="7"/>
                  </a:lnTo>
                  <a:lnTo>
                    <a:pt x="11" y="10"/>
                  </a:lnTo>
                  <a:lnTo>
                    <a:pt x="12" y="13"/>
                  </a:lnTo>
                  <a:lnTo>
                    <a:pt x="14" y="19"/>
                  </a:lnTo>
                  <a:lnTo>
                    <a:pt x="17" y="24"/>
                  </a:lnTo>
                  <a:lnTo>
                    <a:pt x="21" y="29"/>
                  </a:lnTo>
                  <a:lnTo>
                    <a:pt x="25" y="33"/>
                  </a:lnTo>
                  <a:lnTo>
                    <a:pt x="29" y="36"/>
                  </a:lnTo>
                  <a:lnTo>
                    <a:pt x="30" y="34"/>
                  </a:lnTo>
                  <a:lnTo>
                    <a:pt x="34" y="32"/>
                  </a:lnTo>
                  <a:lnTo>
                    <a:pt x="38" y="29"/>
                  </a:lnTo>
                  <a:lnTo>
                    <a:pt x="43" y="23"/>
                  </a:lnTo>
                  <a:lnTo>
                    <a:pt x="47" y="13"/>
                  </a:lnTo>
                  <a:lnTo>
                    <a:pt x="5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152"/>
            <p:cNvSpPr>
              <a:spLocks noEditPoints="1"/>
            </p:cNvSpPr>
            <p:nvPr/>
          </p:nvSpPr>
          <p:spPr bwMode="auto">
            <a:xfrm>
              <a:off x="7758113" y="2709863"/>
              <a:ext cx="44450" cy="52388"/>
            </a:xfrm>
            <a:custGeom>
              <a:avLst/>
              <a:gdLst>
                <a:gd name="T0" fmla="*/ 12 w 28"/>
                <a:gd name="T1" fmla="*/ 11 h 33"/>
                <a:gd name="T2" fmla="*/ 12 w 28"/>
                <a:gd name="T3" fmla="*/ 11 h 33"/>
                <a:gd name="T4" fmla="*/ 11 w 28"/>
                <a:gd name="T5" fmla="*/ 11 h 33"/>
                <a:gd name="T6" fmla="*/ 11 w 28"/>
                <a:gd name="T7" fmla="*/ 11 h 33"/>
                <a:gd name="T8" fmla="*/ 11 w 28"/>
                <a:gd name="T9" fmla="*/ 11 h 33"/>
                <a:gd name="T10" fmla="*/ 11 w 28"/>
                <a:gd name="T11" fmla="*/ 12 h 33"/>
                <a:gd name="T12" fmla="*/ 9 w 28"/>
                <a:gd name="T13" fmla="*/ 14 h 33"/>
                <a:gd name="T14" fmla="*/ 9 w 28"/>
                <a:gd name="T15" fmla="*/ 16 h 33"/>
                <a:gd name="T16" fmla="*/ 11 w 28"/>
                <a:gd name="T17" fmla="*/ 17 h 33"/>
                <a:gd name="T18" fmla="*/ 11 w 28"/>
                <a:gd name="T19" fmla="*/ 18 h 33"/>
                <a:gd name="T20" fmla="*/ 11 w 28"/>
                <a:gd name="T21" fmla="*/ 21 h 33"/>
                <a:gd name="T22" fmla="*/ 12 w 28"/>
                <a:gd name="T23" fmla="*/ 22 h 33"/>
                <a:gd name="T24" fmla="*/ 12 w 28"/>
                <a:gd name="T25" fmla="*/ 22 h 33"/>
                <a:gd name="T26" fmla="*/ 13 w 28"/>
                <a:gd name="T27" fmla="*/ 21 h 33"/>
                <a:gd name="T28" fmla="*/ 16 w 28"/>
                <a:gd name="T29" fmla="*/ 20 h 33"/>
                <a:gd name="T30" fmla="*/ 16 w 28"/>
                <a:gd name="T31" fmla="*/ 18 h 33"/>
                <a:gd name="T32" fmla="*/ 17 w 28"/>
                <a:gd name="T33" fmla="*/ 18 h 33"/>
                <a:gd name="T34" fmla="*/ 17 w 28"/>
                <a:gd name="T35" fmla="*/ 18 h 33"/>
                <a:gd name="T36" fmla="*/ 17 w 28"/>
                <a:gd name="T37" fmla="*/ 18 h 33"/>
                <a:gd name="T38" fmla="*/ 17 w 28"/>
                <a:gd name="T39" fmla="*/ 17 h 33"/>
                <a:gd name="T40" fmla="*/ 18 w 28"/>
                <a:gd name="T41" fmla="*/ 16 h 33"/>
                <a:gd name="T42" fmla="*/ 17 w 28"/>
                <a:gd name="T43" fmla="*/ 13 h 33"/>
                <a:gd name="T44" fmla="*/ 16 w 28"/>
                <a:gd name="T45" fmla="*/ 12 h 33"/>
                <a:gd name="T46" fmla="*/ 13 w 28"/>
                <a:gd name="T47" fmla="*/ 11 h 33"/>
                <a:gd name="T48" fmla="*/ 12 w 28"/>
                <a:gd name="T49" fmla="*/ 11 h 33"/>
                <a:gd name="T50" fmla="*/ 12 w 28"/>
                <a:gd name="T51" fmla="*/ 0 h 33"/>
                <a:gd name="T52" fmla="*/ 16 w 28"/>
                <a:gd name="T53" fmla="*/ 1 h 33"/>
                <a:gd name="T54" fmla="*/ 18 w 28"/>
                <a:gd name="T55" fmla="*/ 3 h 33"/>
                <a:gd name="T56" fmla="*/ 22 w 28"/>
                <a:gd name="T57" fmla="*/ 4 h 33"/>
                <a:gd name="T58" fmla="*/ 24 w 28"/>
                <a:gd name="T59" fmla="*/ 5 h 33"/>
                <a:gd name="T60" fmla="*/ 25 w 28"/>
                <a:gd name="T61" fmla="*/ 5 h 33"/>
                <a:gd name="T62" fmla="*/ 26 w 28"/>
                <a:gd name="T63" fmla="*/ 7 h 33"/>
                <a:gd name="T64" fmla="*/ 26 w 28"/>
                <a:gd name="T65" fmla="*/ 8 h 33"/>
                <a:gd name="T66" fmla="*/ 28 w 28"/>
                <a:gd name="T67" fmla="*/ 12 h 33"/>
                <a:gd name="T68" fmla="*/ 28 w 28"/>
                <a:gd name="T69" fmla="*/ 16 h 33"/>
                <a:gd name="T70" fmla="*/ 28 w 28"/>
                <a:gd name="T71" fmla="*/ 18 h 33"/>
                <a:gd name="T72" fmla="*/ 26 w 28"/>
                <a:gd name="T73" fmla="*/ 22 h 33"/>
                <a:gd name="T74" fmla="*/ 25 w 28"/>
                <a:gd name="T75" fmla="*/ 25 h 33"/>
                <a:gd name="T76" fmla="*/ 24 w 28"/>
                <a:gd name="T77" fmla="*/ 26 h 33"/>
                <a:gd name="T78" fmla="*/ 22 w 28"/>
                <a:gd name="T79" fmla="*/ 28 h 33"/>
                <a:gd name="T80" fmla="*/ 18 w 28"/>
                <a:gd name="T81" fmla="*/ 30 h 33"/>
                <a:gd name="T82" fmla="*/ 16 w 28"/>
                <a:gd name="T83" fmla="*/ 31 h 33"/>
                <a:gd name="T84" fmla="*/ 12 w 28"/>
                <a:gd name="T85" fmla="*/ 33 h 33"/>
                <a:gd name="T86" fmla="*/ 12 w 28"/>
                <a:gd name="T87" fmla="*/ 33 h 33"/>
                <a:gd name="T88" fmla="*/ 9 w 28"/>
                <a:gd name="T89" fmla="*/ 31 h 33"/>
                <a:gd name="T90" fmla="*/ 7 w 28"/>
                <a:gd name="T91" fmla="*/ 30 h 33"/>
                <a:gd name="T92" fmla="*/ 4 w 28"/>
                <a:gd name="T93" fmla="*/ 29 h 33"/>
                <a:gd name="T94" fmla="*/ 3 w 28"/>
                <a:gd name="T95" fmla="*/ 26 h 33"/>
                <a:gd name="T96" fmla="*/ 1 w 28"/>
                <a:gd name="T97" fmla="*/ 24 h 33"/>
                <a:gd name="T98" fmla="*/ 0 w 28"/>
                <a:gd name="T99" fmla="*/ 21 h 33"/>
                <a:gd name="T100" fmla="*/ 0 w 28"/>
                <a:gd name="T101" fmla="*/ 18 h 33"/>
                <a:gd name="T102" fmla="*/ 0 w 28"/>
                <a:gd name="T103" fmla="*/ 17 h 33"/>
                <a:gd name="T104" fmla="*/ 0 w 28"/>
                <a:gd name="T105" fmla="*/ 14 h 33"/>
                <a:gd name="T106" fmla="*/ 0 w 28"/>
                <a:gd name="T107" fmla="*/ 11 h 33"/>
                <a:gd name="T108" fmla="*/ 1 w 28"/>
                <a:gd name="T109" fmla="*/ 7 h 33"/>
                <a:gd name="T110" fmla="*/ 3 w 28"/>
                <a:gd name="T111" fmla="*/ 4 h 33"/>
                <a:gd name="T112" fmla="*/ 5 w 28"/>
                <a:gd name="T113" fmla="*/ 1 h 33"/>
                <a:gd name="T114" fmla="*/ 8 w 28"/>
                <a:gd name="T115" fmla="*/ 1 h 33"/>
                <a:gd name="T116" fmla="*/ 12 w 28"/>
                <a:gd name="T1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33">
                  <a:moveTo>
                    <a:pt x="12" y="11"/>
                  </a:moveTo>
                  <a:lnTo>
                    <a:pt x="12" y="11"/>
                  </a:lnTo>
                  <a:lnTo>
                    <a:pt x="11" y="11"/>
                  </a:lnTo>
                  <a:lnTo>
                    <a:pt x="11" y="11"/>
                  </a:lnTo>
                  <a:lnTo>
                    <a:pt x="11" y="11"/>
                  </a:lnTo>
                  <a:lnTo>
                    <a:pt x="11" y="12"/>
                  </a:lnTo>
                  <a:lnTo>
                    <a:pt x="9" y="14"/>
                  </a:lnTo>
                  <a:lnTo>
                    <a:pt x="9" y="16"/>
                  </a:lnTo>
                  <a:lnTo>
                    <a:pt x="11" y="17"/>
                  </a:lnTo>
                  <a:lnTo>
                    <a:pt x="11" y="18"/>
                  </a:lnTo>
                  <a:lnTo>
                    <a:pt x="11" y="21"/>
                  </a:lnTo>
                  <a:lnTo>
                    <a:pt x="12" y="22"/>
                  </a:lnTo>
                  <a:lnTo>
                    <a:pt x="12" y="22"/>
                  </a:lnTo>
                  <a:lnTo>
                    <a:pt x="13" y="21"/>
                  </a:lnTo>
                  <a:lnTo>
                    <a:pt x="16" y="20"/>
                  </a:lnTo>
                  <a:lnTo>
                    <a:pt x="16" y="18"/>
                  </a:lnTo>
                  <a:lnTo>
                    <a:pt x="17" y="18"/>
                  </a:lnTo>
                  <a:lnTo>
                    <a:pt x="17" y="18"/>
                  </a:lnTo>
                  <a:lnTo>
                    <a:pt x="17" y="18"/>
                  </a:lnTo>
                  <a:lnTo>
                    <a:pt x="17" y="17"/>
                  </a:lnTo>
                  <a:lnTo>
                    <a:pt x="18" y="16"/>
                  </a:lnTo>
                  <a:lnTo>
                    <a:pt x="17" y="13"/>
                  </a:lnTo>
                  <a:lnTo>
                    <a:pt x="16" y="12"/>
                  </a:lnTo>
                  <a:lnTo>
                    <a:pt x="13" y="11"/>
                  </a:lnTo>
                  <a:lnTo>
                    <a:pt x="12" y="11"/>
                  </a:lnTo>
                  <a:close/>
                  <a:moveTo>
                    <a:pt x="12" y="0"/>
                  </a:moveTo>
                  <a:lnTo>
                    <a:pt x="16" y="1"/>
                  </a:lnTo>
                  <a:lnTo>
                    <a:pt x="18" y="3"/>
                  </a:lnTo>
                  <a:lnTo>
                    <a:pt x="22" y="4"/>
                  </a:lnTo>
                  <a:lnTo>
                    <a:pt x="24" y="5"/>
                  </a:lnTo>
                  <a:lnTo>
                    <a:pt x="25" y="5"/>
                  </a:lnTo>
                  <a:lnTo>
                    <a:pt x="26" y="7"/>
                  </a:lnTo>
                  <a:lnTo>
                    <a:pt x="26" y="8"/>
                  </a:lnTo>
                  <a:lnTo>
                    <a:pt x="28" y="12"/>
                  </a:lnTo>
                  <a:lnTo>
                    <a:pt x="28" y="16"/>
                  </a:lnTo>
                  <a:lnTo>
                    <a:pt x="28" y="18"/>
                  </a:lnTo>
                  <a:lnTo>
                    <a:pt x="26" y="22"/>
                  </a:lnTo>
                  <a:lnTo>
                    <a:pt x="25" y="25"/>
                  </a:lnTo>
                  <a:lnTo>
                    <a:pt x="24" y="26"/>
                  </a:lnTo>
                  <a:lnTo>
                    <a:pt x="22" y="28"/>
                  </a:lnTo>
                  <a:lnTo>
                    <a:pt x="18" y="30"/>
                  </a:lnTo>
                  <a:lnTo>
                    <a:pt x="16" y="31"/>
                  </a:lnTo>
                  <a:lnTo>
                    <a:pt x="12" y="33"/>
                  </a:lnTo>
                  <a:lnTo>
                    <a:pt x="12" y="33"/>
                  </a:lnTo>
                  <a:lnTo>
                    <a:pt x="9" y="31"/>
                  </a:lnTo>
                  <a:lnTo>
                    <a:pt x="7" y="30"/>
                  </a:lnTo>
                  <a:lnTo>
                    <a:pt x="4" y="29"/>
                  </a:lnTo>
                  <a:lnTo>
                    <a:pt x="3" y="26"/>
                  </a:lnTo>
                  <a:lnTo>
                    <a:pt x="1" y="24"/>
                  </a:lnTo>
                  <a:lnTo>
                    <a:pt x="0" y="21"/>
                  </a:lnTo>
                  <a:lnTo>
                    <a:pt x="0" y="18"/>
                  </a:lnTo>
                  <a:lnTo>
                    <a:pt x="0" y="17"/>
                  </a:lnTo>
                  <a:lnTo>
                    <a:pt x="0" y="14"/>
                  </a:lnTo>
                  <a:lnTo>
                    <a:pt x="0" y="11"/>
                  </a:lnTo>
                  <a:lnTo>
                    <a:pt x="1" y="7"/>
                  </a:lnTo>
                  <a:lnTo>
                    <a:pt x="3" y="4"/>
                  </a:lnTo>
                  <a:lnTo>
                    <a:pt x="5" y="1"/>
                  </a:lnTo>
                  <a:lnTo>
                    <a:pt x="8" y="1"/>
                  </a:lnTo>
                  <a:lnTo>
                    <a:pt x="1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53"/>
            <p:cNvSpPr>
              <a:spLocks noEditPoints="1"/>
            </p:cNvSpPr>
            <p:nvPr/>
          </p:nvSpPr>
          <p:spPr bwMode="auto">
            <a:xfrm>
              <a:off x="7799388" y="2624138"/>
              <a:ext cx="73025" cy="85725"/>
            </a:xfrm>
            <a:custGeom>
              <a:avLst/>
              <a:gdLst>
                <a:gd name="T0" fmla="*/ 17 w 46"/>
                <a:gd name="T1" fmla="*/ 11 h 54"/>
                <a:gd name="T2" fmla="*/ 16 w 46"/>
                <a:gd name="T3" fmla="*/ 12 h 54"/>
                <a:gd name="T4" fmla="*/ 12 w 46"/>
                <a:gd name="T5" fmla="*/ 17 h 54"/>
                <a:gd name="T6" fmla="*/ 11 w 46"/>
                <a:gd name="T7" fmla="*/ 23 h 54"/>
                <a:gd name="T8" fmla="*/ 11 w 46"/>
                <a:gd name="T9" fmla="*/ 29 h 54"/>
                <a:gd name="T10" fmla="*/ 11 w 46"/>
                <a:gd name="T11" fmla="*/ 37 h 54"/>
                <a:gd name="T12" fmla="*/ 13 w 46"/>
                <a:gd name="T13" fmla="*/ 42 h 54"/>
                <a:gd name="T14" fmla="*/ 17 w 46"/>
                <a:gd name="T15" fmla="*/ 45 h 54"/>
                <a:gd name="T16" fmla="*/ 21 w 46"/>
                <a:gd name="T17" fmla="*/ 44 h 54"/>
                <a:gd name="T18" fmla="*/ 26 w 46"/>
                <a:gd name="T19" fmla="*/ 41 h 54"/>
                <a:gd name="T20" fmla="*/ 30 w 46"/>
                <a:gd name="T21" fmla="*/ 34 h 54"/>
                <a:gd name="T22" fmla="*/ 34 w 46"/>
                <a:gd name="T23" fmla="*/ 27 h 54"/>
                <a:gd name="T24" fmla="*/ 36 w 46"/>
                <a:gd name="T25" fmla="*/ 19 h 54"/>
                <a:gd name="T26" fmla="*/ 34 w 46"/>
                <a:gd name="T27" fmla="*/ 13 h 54"/>
                <a:gd name="T28" fmla="*/ 26 w 46"/>
                <a:gd name="T29" fmla="*/ 17 h 54"/>
                <a:gd name="T30" fmla="*/ 26 w 46"/>
                <a:gd name="T31" fmla="*/ 16 h 54"/>
                <a:gd name="T32" fmla="*/ 24 w 46"/>
                <a:gd name="T33" fmla="*/ 13 h 54"/>
                <a:gd name="T34" fmla="*/ 20 w 46"/>
                <a:gd name="T35" fmla="*/ 11 h 54"/>
                <a:gd name="T36" fmla="*/ 24 w 46"/>
                <a:gd name="T37" fmla="*/ 0 h 54"/>
                <a:gd name="T38" fmla="*/ 36 w 46"/>
                <a:gd name="T39" fmla="*/ 3 h 54"/>
                <a:gd name="T40" fmla="*/ 43 w 46"/>
                <a:gd name="T41" fmla="*/ 10 h 54"/>
                <a:gd name="T42" fmla="*/ 46 w 46"/>
                <a:gd name="T43" fmla="*/ 19 h 54"/>
                <a:gd name="T44" fmla="*/ 41 w 46"/>
                <a:gd name="T45" fmla="*/ 36 h 54"/>
                <a:gd name="T46" fmla="*/ 33 w 46"/>
                <a:gd name="T47" fmla="*/ 48 h 54"/>
                <a:gd name="T48" fmla="*/ 30 w 46"/>
                <a:gd name="T49" fmla="*/ 50 h 54"/>
                <a:gd name="T50" fmla="*/ 24 w 46"/>
                <a:gd name="T51" fmla="*/ 54 h 54"/>
                <a:gd name="T52" fmla="*/ 17 w 46"/>
                <a:gd name="T53" fmla="*/ 54 h 54"/>
                <a:gd name="T54" fmla="*/ 9 w 46"/>
                <a:gd name="T55" fmla="*/ 53 h 54"/>
                <a:gd name="T56" fmla="*/ 4 w 46"/>
                <a:gd name="T57" fmla="*/ 48 h 54"/>
                <a:gd name="T58" fmla="*/ 2 w 46"/>
                <a:gd name="T59" fmla="*/ 38 h 54"/>
                <a:gd name="T60" fmla="*/ 0 w 46"/>
                <a:gd name="T61" fmla="*/ 29 h 54"/>
                <a:gd name="T62" fmla="*/ 0 w 46"/>
                <a:gd name="T63" fmla="*/ 23 h 54"/>
                <a:gd name="T64" fmla="*/ 2 w 46"/>
                <a:gd name="T65" fmla="*/ 20 h 54"/>
                <a:gd name="T66" fmla="*/ 2 w 46"/>
                <a:gd name="T67" fmla="*/ 19 h 54"/>
                <a:gd name="T68" fmla="*/ 5 w 46"/>
                <a:gd name="T69" fmla="*/ 10 h 54"/>
                <a:gd name="T70" fmla="*/ 12 w 46"/>
                <a:gd name="T71" fmla="*/ 3 h 54"/>
                <a:gd name="T72" fmla="*/ 19 w 46"/>
                <a:gd name="T73" fmla="*/ 0 h 54"/>
                <a:gd name="T74" fmla="*/ 24 w 46"/>
                <a:gd name="T7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54">
                  <a:moveTo>
                    <a:pt x="19" y="11"/>
                  </a:moveTo>
                  <a:lnTo>
                    <a:pt x="17" y="11"/>
                  </a:lnTo>
                  <a:lnTo>
                    <a:pt x="17" y="11"/>
                  </a:lnTo>
                  <a:lnTo>
                    <a:pt x="16" y="12"/>
                  </a:lnTo>
                  <a:lnTo>
                    <a:pt x="15" y="15"/>
                  </a:lnTo>
                  <a:lnTo>
                    <a:pt x="12" y="17"/>
                  </a:lnTo>
                  <a:lnTo>
                    <a:pt x="11" y="21"/>
                  </a:lnTo>
                  <a:lnTo>
                    <a:pt x="11" y="23"/>
                  </a:lnTo>
                  <a:lnTo>
                    <a:pt x="11" y="25"/>
                  </a:lnTo>
                  <a:lnTo>
                    <a:pt x="11" y="29"/>
                  </a:lnTo>
                  <a:lnTo>
                    <a:pt x="11" y="33"/>
                  </a:lnTo>
                  <a:lnTo>
                    <a:pt x="11" y="37"/>
                  </a:lnTo>
                  <a:lnTo>
                    <a:pt x="12" y="41"/>
                  </a:lnTo>
                  <a:lnTo>
                    <a:pt x="13" y="42"/>
                  </a:lnTo>
                  <a:lnTo>
                    <a:pt x="15" y="44"/>
                  </a:lnTo>
                  <a:lnTo>
                    <a:pt x="17" y="45"/>
                  </a:lnTo>
                  <a:lnTo>
                    <a:pt x="20" y="45"/>
                  </a:lnTo>
                  <a:lnTo>
                    <a:pt x="21" y="44"/>
                  </a:lnTo>
                  <a:lnTo>
                    <a:pt x="25" y="42"/>
                  </a:lnTo>
                  <a:lnTo>
                    <a:pt x="26" y="41"/>
                  </a:lnTo>
                  <a:lnTo>
                    <a:pt x="28" y="38"/>
                  </a:lnTo>
                  <a:lnTo>
                    <a:pt x="30" y="34"/>
                  </a:lnTo>
                  <a:lnTo>
                    <a:pt x="32" y="30"/>
                  </a:lnTo>
                  <a:lnTo>
                    <a:pt x="34" y="27"/>
                  </a:lnTo>
                  <a:lnTo>
                    <a:pt x="36" y="21"/>
                  </a:lnTo>
                  <a:lnTo>
                    <a:pt x="36" y="19"/>
                  </a:lnTo>
                  <a:lnTo>
                    <a:pt x="36" y="15"/>
                  </a:lnTo>
                  <a:lnTo>
                    <a:pt x="34" y="13"/>
                  </a:lnTo>
                  <a:lnTo>
                    <a:pt x="34" y="13"/>
                  </a:lnTo>
                  <a:lnTo>
                    <a:pt x="26" y="17"/>
                  </a:lnTo>
                  <a:lnTo>
                    <a:pt x="26" y="17"/>
                  </a:lnTo>
                  <a:lnTo>
                    <a:pt x="26" y="16"/>
                  </a:lnTo>
                  <a:lnTo>
                    <a:pt x="25" y="15"/>
                  </a:lnTo>
                  <a:lnTo>
                    <a:pt x="24" y="13"/>
                  </a:lnTo>
                  <a:lnTo>
                    <a:pt x="21" y="12"/>
                  </a:lnTo>
                  <a:lnTo>
                    <a:pt x="20" y="11"/>
                  </a:lnTo>
                  <a:lnTo>
                    <a:pt x="19" y="11"/>
                  </a:lnTo>
                  <a:close/>
                  <a:moveTo>
                    <a:pt x="24" y="0"/>
                  </a:moveTo>
                  <a:lnTo>
                    <a:pt x="30" y="2"/>
                  </a:lnTo>
                  <a:lnTo>
                    <a:pt x="36" y="3"/>
                  </a:lnTo>
                  <a:lnTo>
                    <a:pt x="41" y="6"/>
                  </a:lnTo>
                  <a:lnTo>
                    <a:pt x="43" y="10"/>
                  </a:lnTo>
                  <a:lnTo>
                    <a:pt x="45" y="13"/>
                  </a:lnTo>
                  <a:lnTo>
                    <a:pt x="46" y="19"/>
                  </a:lnTo>
                  <a:lnTo>
                    <a:pt x="43" y="28"/>
                  </a:lnTo>
                  <a:lnTo>
                    <a:pt x="41" y="36"/>
                  </a:lnTo>
                  <a:lnTo>
                    <a:pt x="37" y="42"/>
                  </a:lnTo>
                  <a:lnTo>
                    <a:pt x="33" y="48"/>
                  </a:lnTo>
                  <a:lnTo>
                    <a:pt x="32" y="50"/>
                  </a:lnTo>
                  <a:lnTo>
                    <a:pt x="30" y="50"/>
                  </a:lnTo>
                  <a:lnTo>
                    <a:pt x="30" y="51"/>
                  </a:lnTo>
                  <a:lnTo>
                    <a:pt x="24" y="54"/>
                  </a:lnTo>
                  <a:lnTo>
                    <a:pt x="17" y="54"/>
                  </a:lnTo>
                  <a:lnTo>
                    <a:pt x="17" y="54"/>
                  </a:lnTo>
                  <a:lnTo>
                    <a:pt x="13" y="54"/>
                  </a:lnTo>
                  <a:lnTo>
                    <a:pt x="9" y="53"/>
                  </a:lnTo>
                  <a:lnTo>
                    <a:pt x="7" y="50"/>
                  </a:lnTo>
                  <a:lnTo>
                    <a:pt x="4" y="48"/>
                  </a:lnTo>
                  <a:lnTo>
                    <a:pt x="3" y="45"/>
                  </a:lnTo>
                  <a:lnTo>
                    <a:pt x="2" y="38"/>
                  </a:lnTo>
                  <a:lnTo>
                    <a:pt x="0" y="33"/>
                  </a:lnTo>
                  <a:lnTo>
                    <a:pt x="0" y="29"/>
                  </a:lnTo>
                  <a:lnTo>
                    <a:pt x="0" y="25"/>
                  </a:lnTo>
                  <a:lnTo>
                    <a:pt x="0" y="23"/>
                  </a:lnTo>
                  <a:lnTo>
                    <a:pt x="2" y="20"/>
                  </a:lnTo>
                  <a:lnTo>
                    <a:pt x="2" y="20"/>
                  </a:lnTo>
                  <a:lnTo>
                    <a:pt x="2" y="20"/>
                  </a:lnTo>
                  <a:lnTo>
                    <a:pt x="2" y="19"/>
                  </a:lnTo>
                  <a:lnTo>
                    <a:pt x="3" y="13"/>
                  </a:lnTo>
                  <a:lnTo>
                    <a:pt x="5" y="10"/>
                  </a:lnTo>
                  <a:lnTo>
                    <a:pt x="8" y="6"/>
                  </a:lnTo>
                  <a:lnTo>
                    <a:pt x="12" y="3"/>
                  </a:lnTo>
                  <a:lnTo>
                    <a:pt x="15" y="2"/>
                  </a:lnTo>
                  <a:lnTo>
                    <a:pt x="19" y="0"/>
                  </a:lnTo>
                  <a:lnTo>
                    <a:pt x="21" y="2"/>
                  </a:lnTo>
                  <a:lnTo>
                    <a:pt x="24" y="2"/>
                  </a:lnTo>
                  <a:lnTo>
                    <a:pt x="2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154"/>
            <p:cNvSpPr>
              <a:spLocks noEditPoints="1"/>
            </p:cNvSpPr>
            <p:nvPr/>
          </p:nvSpPr>
          <p:spPr bwMode="auto">
            <a:xfrm>
              <a:off x="7731125" y="2122488"/>
              <a:ext cx="619125" cy="517525"/>
            </a:xfrm>
            <a:custGeom>
              <a:avLst/>
              <a:gdLst>
                <a:gd name="T0" fmla="*/ 190 w 390"/>
                <a:gd name="T1" fmla="*/ 14 h 326"/>
                <a:gd name="T2" fmla="*/ 136 w 390"/>
                <a:gd name="T3" fmla="*/ 15 h 326"/>
                <a:gd name="T4" fmla="*/ 93 w 390"/>
                <a:gd name="T5" fmla="*/ 51 h 326"/>
                <a:gd name="T6" fmla="*/ 90 w 390"/>
                <a:gd name="T7" fmla="*/ 57 h 326"/>
                <a:gd name="T8" fmla="*/ 80 w 390"/>
                <a:gd name="T9" fmla="*/ 65 h 326"/>
                <a:gd name="T10" fmla="*/ 46 w 390"/>
                <a:gd name="T11" fmla="*/ 74 h 326"/>
                <a:gd name="T12" fmla="*/ 42 w 390"/>
                <a:gd name="T13" fmla="*/ 77 h 326"/>
                <a:gd name="T14" fmla="*/ 21 w 390"/>
                <a:gd name="T15" fmla="*/ 94 h 326"/>
                <a:gd name="T16" fmla="*/ 18 w 390"/>
                <a:gd name="T17" fmla="*/ 165 h 326"/>
                <a:gd name="T18" fmla="*/ 24 w 390"/>
                <a:gd name="T19" fmla="*/ 184 h 326"/>
                <a:gd name="T20" fmla="*/ 17 w 390"/>
                <a:gd name="T21" fmla="*/ 197 h 326"/>
                <a:gd name="T22" fmla="*/ 20 w 390"/>
                <a:gd name="T23" fmla="*/ 238 h 326"/>
                <a:gd name="T24" fmla="*/ 46 w 390"/>
                <a:gd name="T25" fmla="*/ 259 h 326"/>
                <a:gd name="T26" fmla="*/ 54 w 390"/>
                <a:gd name="T27" fmla="*/ 271 h 326"/>
                <a:gd name="T28" fmla="*/ 67 w 390"/>
                <a:gd name="T29" fmla="*/ 290 h 326"/>
                <a:gd name="T30" fmla="*/ 136 w 390"/>
                <a:gd name="T31" fmla="*/ 310 h 326"/>
                <a:gd name="T32" fmla="*/ 173 w 390"/>
                <a:gd name="T33" fmla="*/ 299 h 326"/>
                <a:gd name="T34" fmla="*/ 186 w 390"/>
                <a:gd name="T35" fmla="*/ 303 h 326"/>
                <a:gd name="T36" fmla="*/ 244 w 390"/>
                <a:gd name="T37" fmla="*/ 315 h 326"/>
                <a:gd name="T38" fmla="*/ 317 w 390"/>
                <a:gd name="T39" fmla="*/ 265 h 326"/>
                <a:gd name="T40" fmla="*/ 335 w 390"/>
                <a:gd name="T41" fmla="*/ 242 h 326"/>
                <a:gd name="T42" fmla="*/ 368 w 390"/>
                <a:gd name="T43" fmla="*/ 209 h 326"/>
                <a:gd name="T44" fmla="*/ 354 w 390"/>
                <a:gd name="T45" fmla="*/ 129 h 326"/>
                <a:gd name="T46" fmla="*/ 343 w 390"/>
                <a:gd name="T47" fmla="*/ 121 h 326"/>
                <a:gd name="T48" fmla="*/ 347 w 390"/>
                <a:gd name="T49" fmla="*/ 103 h 326"/>
                <a:gd name="T50" fmla="*/ 330 w 390"/>
                <a:gd name="T51" fmla="*/ 51 h 326"/>
                <a:gd name="T52" fmla="*/ 287 w 390"/>
                <a:gd name="T53" fmla="*/ 26 h 326"/>
                <a:gd name="T54" fmla="*/ 219 w 390"/>
                <a:gd name="T55" fmla="*/ 9 h 326"/>
                <a:gd name="T56" fmla="*/ 234 w 390"/>
                <a:gd name="T57" fmla="*/ 0 h 326"/>
                <a:gd name="T58" fmla="*/ 291 w 390"/>
                <a:gd name="T59" fmla="*/ 17 h 326"/>
                <a:gd name="T60" fmla="*/ 352 w 390"/>
                <a:gd name="T61" fmla="*/ 72 h 326"/>
                <a:gd name="T62" fmla="*/ 356 w 390"/>
                <a:gd name="T63" fmla="*/ 108 h 326"/>
                <a:gd name="T64" fmla="*/ 352 w 390"/>
                <a:gd name="T65" fmla="*/ 119 h 326"/>
                <a:gd name="T66" fmla="*/ 355 w 390"/>
                <a:gd name="T67" fmla="*/ 120 h 326"/>
                <a:gd name="T68" fmla="*/ 390 w 390"/>
                <a:gd name="T69" fmla="*/ 174 h 326"/>
                <a:gd name="T70" fmla="*/ 354 w 390"/>
                <a:gd name="T71" fmla="*/ 239 h 326"/>
                <a:gd name="T72" fmla="*/ 335 w 390"/>
                <a:gd name="T73" fmla="*/ 254 h 326"/>
                <a:gd name="T74" fmla="*/ 326 w 390"/>
                <a:gd name="T75" fmla="*/ 268 h 326"/>
                <a:gd name="T76" fmla="*/ 304 w 390"/>
                <a:gd name="T77" fmla="*/ 303 h 326"/>
                <a:gd name="T78" fmla="*/ 244 w 390"/>
                <a:gd name="T79" fmla="*/ 326 h 326"/>
                <a:gd name="T80" fmla="*/ 179 w 390"/>
                <a:gd name="T81" fmla="*/ 311 h 326"/>
                <a:gd name="T82" fmla="*/ 168 w 390"/>
                <a:gd name="T83" fmla="*/ 311 h 326"/>
                <a:gd name="T84" fmla="*/ 164 w 390"/>
                <a:gd name="T85" fmla="*/ 312 h 326"/>
                <a:gd name="T86" fmla="*/ 69 w 390"/>
                <a:gd name="T87" fmla="*/ 306 h 326"/>
                <a:gd name="T88" fmla="*/ 45 w 390"/>
                <a:gd name="T89" fmla="*/ 272 h 326"/>
                <a:gd name="T90" fmla="*/ 42 w 390"/>
                <a:gd name="T91" fmla="*/ 268 h 326"/>
                <a:gd name="T92" fmla="*/ 10 w 390"/>
                <a:gd name="T93" fmla="*/ 243 h 326"/>
                <a:gd name="T94" fmla="*/ 10 w 390"/>
                <a:gd name="T95" fmla="*/ 188 h 326"/>
                <a:gd name="T96" fmla="*/ 13 w 390"/>
                <a:gd name="T97" fmla="*/ 174 h 326"/>
                <a:gd name="T98" fmla="*/ 9 w 390"/>
                <a:gd name="T99" fmla="*/ 170 h 326"/>
                <a:gd name="T100" fmla="*/ 13 w 390"/>
                <a:gd name="T101" fmla="*/ 87 h 326"/>
                <a:gd name="T102" fmla="*/ 38 w 390"/>
                <a:gd name="T103" fmla="*/ 68 h 326"/>
                <a:gd name="T104" fmla="*/ 81 w 390"/>
                <a:gd name="T105" fmla="*/ 55 h 326"/>
                <a:gd name="T106" fmla="*/ 101 w 390"/>
                <a:gd name="T107" fmla="*/ 26 h 326"/>
                <a:gd name="T108" fmla="*/ 179 w 390"/>
                <a:gd name="T10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0" h="326">
                  <a:moveTo>
                    <a:pt x="199" y="7"/>
                  </a:moveTo>
                  <a:lnTo>
                    <a:pt x="195" y="17"/>
                  </a:lnTo>
                  <a:lnTo>
                    <a:pt x="194" y="15"/>
                  </a:lnTo>
                  <a:lnTo>
                    <a:pt x="193" y="15"/>
                  </a:lnTo>
                  <a:lnTo>
                    <a:pt x="190" y="14"/>
                  </a:lnTo>
                  <a:lnTo>
                    <a:pt x="186" y="13"/>
                  </a:lnTo>
                  <a:lnTo>
                    <a:pt x="175" y="11"/>
                  </a:lnTo>
                  <a:lnTo>
                    <a:pt x="164" y="10"/>
                  </a:lnTo>
                  <a:lnTo>
                    <a:pt x="151" y="11"/>
                  </a:lnTo>
                  <a:lnTo>
                    <a:pt x="136" y="15"/>
                  </a:lnTo>
                  <a:lnTo>
                    <a:pt x="122" y="22"/>
                  </a:lnTo>
                  <a:lnTo>
                    <a:pt x="107" y="34"/>
                  </a:lnTo>
                  <a:lnTo>
                    <a:pt x="93" y="51"/>
                  </a:lnTo>
                  <a:lnTo>
                    <a:pt x="93" y="51"/>
                  </a:lnTo>
                  <a:lnTo>
                    <a:pt x="93" y="51"/>
                  </a:lnTo>
                  <a:lnTo>
                    <a:pt x="93" y="51"/>
                  </a:lnTo>
                  <a:lnTo>
                    <a:pt x="92" y="52"/>
                  </a:lnTo>
                  <a:lnTo>
                    <a:pt x="90" y="55"/>
                  </a:lnTo>
                  <a:lnTo>
                    <a:pt x="90" y="56"/>
                  </a:lnTo>
                  <a:lnTo>
                    <a:pt x="90" y="57"/>
                  </a:lnTo>
                  <a:lnTo>
                    <a:pt x="94" y="64"/>
                  </a:lnTo>
                  <a:lnTo>
                    <a:pt x="88" y="64"/>
                  </a:lnTo>
                  <a:lnTo>
                    <a:pt x="86" y="64"/>
                  </a:lnTo>
                  <a:lnTo>
                    <a:pt x="84" y="65"/>
                  </a:lnTo>
                  <a:lnTo>
                    <a:pt x="80" y="65"/>
                  </a:lnTo>
                  <a:lnTo>
                    <a:pt x="75" y="66"/>
                  </a:lnTo>
                  <a:lnTo>
                    <a:pt x="69" y="66"/>
                  </a:lnTo>
                  <a:lnTo>
                    <a:pt x="60" y="69"/>
                  </a:lnTo>
                  <a:lnTo>
                    <a:pt x="51" y="72"/>
                  </a:lnTo>
                  <a:lnTo>
                    <a:pt x="46" y="74"/>
                  </a:lnTo>
                  <a:lnTo>
                    <a:pt x="46" y="76"/>
                  </a:lnTo>
                  <a:lnTo>
                    <a:pt x="45" y="76"/>
                  </a:lnTo>
                  <a:lnTo>
                    <a:pt x="45" y="76"/>
                  </a:lnTo>
                  <a:lnTo>
                    <a:pt x="43" y="76"/>
                  </a:lnTo>
                  <a:lnTo>
                    <a:pt x="42" y="77"/>
                  </a:lnTo>
                  <a:lnTo>
                    <a:pt x="39" y="78"/>
                  </a:lnTo>
                  <a:lnTo>
                    <a:pt x="35" y="79"/>
                  </a:lnTo>
                  <a:lnTo>
                    <a:pt x="31" y="83"/>
                  </a:lnTo>
                  <a:lnTo>
                    <a:pt x="28" y="86"/>
                  </a:lnTo>
                  <a:lnTo>
                    <a:pt x="21" y="94"/>
                  </a:lnTo>
                  <a:lnTo>
                    <a:pt x="16" y="102"/>
                  </a:lnTo>
                  <a:lnTo>
                    <a:pt x="12" y="113"/>
                  </a:lnTo>
                  <a:lnTo>
                    <a:pt x="9" y="127"/>
                  </a:lnTo>
                  <a:lnTo>
                    <a:pt x="12" y="144"/>
                  </a:lnTo>
                  <a:lnTo>
                    <a:pt x="18" y="165"/>
                  </a:lnTo>
                  <a:lnTo>
                    <a:pt x="20" y="167"/>
                  </a:lnTo>
                  <a:lnTo>
                    <a:pt x="22" y="170"/>
                  </a:lnTo>
                  <a:lnTo>
                    <a:pt x="24" y="174"/>
                  </a:lnTo>
                  <a:lnTo>
                    <a:pt x="24" y="179"/>
                  </a:lnTo>
                  <a:lnTo>
                    <a:pt x="24" y="184"/>
                  </a:lnTo>
                  <a:lnTo>
                    <a:pt x="21" y="189"/>
                  </a:lnTo>
                  <a:lnTo>
                    <a:pt x="21" y="191"/>
                  </a:lnTo>
                  <a:lnTo>
                    <a:pt x="20" y="192"/>
                  </a:lnTo>
                  <a:lnTo>
                    <a:pt x="18" y="195"/>
                  </a:lnTo>
                  <a:lnTo>
                    <a:pt x="17" y="197"/>
                  </a:lnTo>
                  <a:lnTo>
                    <a:pt x="16" y="204"/>
                  </a:lnTo>
                  <a:lnTo>
                    <a:pt x="14" y="210"/>
                  </a:lnTo>
                  <a:lnTo>
                    <a:pt x="13" y="217"/>
                  </a:lnTo>
                  <a:lnTo>
                    <a:pt x="14" y="227"/>
                  </a:lnTo>
                  <a:lnTo>
                    <a:pt x="20" y="238"/>
                  </a:lnTo>
                  <a:lnTo>
                    <a:pt x="28" y="248"/>
                  </a:lnTo>
                  <a:lnTo>
                    <a:pt x="42" y="257"/>
                  </a:lnTo>
                  <a:lnTo>
                    <a:pt x="42" y="257"/>
                  </a:lnTo>
                  <a:lnTo>
                    <a:pt x="45" y="257"/>
                  </a:lnTo>
                  <a:lnTo>
                    <a:pt x="46" y="259"/>
                  </a:lnTo>
                  <a:lnTo>
                    <a:pt x="48" y="260"/>
                  </a:lnTo>
                  <a:lnTo>
                    <a:pt x="51" y="263"/>
                  </a:lnTo>
                  <a:lnTo>
                    <a:pt x="52" y="265"/>
                  </a:lnTo>
                  <a:lnTo>
                    <a:pt x="54" y="269"/>
                  </a:lnTo>
                  <a:lnTo>
                    <a:pt x="54" y="271"/>
                  </a:lnTo>
                  <a:lnTo>
                    <a:pt x="55" y="273"/>
                  </a:lnTo>
                  <a:lnTo>
                    <a:pt x="56" y="276"/>
                  </a:lnTo>
                  <a:lnTo>
                    <a:pt x="59" y="280"/>
                  </a:lnTo>
                  <a:lnTo>
                    <a:pt x="63" y="285"/>
                  </a:lnTo>
                  <a:lnTo>
                    <a:pt x="67" y="290"/>
                  </a:lnTo>
                  <a:lnTo>
                    <a:pt x="76" y="299"/>
                  </a:lnTo>
                  <a:lnTo>
                    <a:pt x="86" y="306"/>
                  </a:lnTo>
                  <a:lnTo>
                    <a:pt x="100" y="311"/>
                  </a:lnTo>
                  <a:lnTo>
                    <a:pt x="117" y="312"/>
                  </a:lnTo>
                  <a:lnTo>
                    <a:pt x="136" y="310"/>
                  </a:lnTo>
                  <a:lnTo>
                    <a:pt x="160" y="303"/>
                  </a:lnTo>
                  <a:lnTo>
                    <a:pt x="162" y="302"/>
                  </a:lnTo>
                  <a:lnTo>
                    <a:pt x="165" y="301"/>
                  </a:lnTo>
                  <a:lnTo>
                    <a:pt x="168" y="301"/>
                  </a:lnTo>
                  <a:lnTo>
                    <a:pt x="173" y="299"/>
                  </a:lnTo>
                  <a:lnTo>
                    <a:pt x="177" y="301"/>
                  </a:lnTo>
                  <a:lnTo>
                    <a:pt x="182" y="302"/>
                  </a:lnTo>
                  <a:lnTo>
                    <a:pt x="182" y="302"/>
                  </a:lnTo>
                  <a:lnTo>
                    <a:pt x="183" y="303"/>
                  </a:lnTo>
                  <a:lnTo>
                    <a:pt x="186" y="303"/>
                  </a:lnTo>
                  <a:lnTo>
                    <a:pt x="190" y="306"/>
                  </a:lnTo>
                  <a:lnTo>
                    <a:pt x="195" y="307"/>
                  </a:lnTo>
                  <a:lnTo>
                    <a:pt x="200" y="309"/>
                  </a:lnTo>
                  <a:lnTo>
                    <a:pt x="220" y="314"/>
                  </a:lnTo>
                  <a:lnTo>
                    <a:pt x="244" y="315"/>
                  </a:lnTo>
                  <a:lnTo>
                    <a:pt x="261" y="314"/>
                  </a:lnTo>
                  <a:lnTo>
                    <a:pt x="276" y="310"/>
                  </a:lnTo>
                  <a:lnTo>
                    <a:pt x="292" y="301"/>
                  </a:lnTo>
                  <a:lnTo>
                    <a:pt x="305" y="286"/>
                  </a:lnTo>
                  <a:lnTo>
                    <a:pt x="317" y="265"/>
                  </a:lnTo>
                  <a:lnTo>
                    <a:pt x="318" y="260"/>
                  </a:lnTo>
                  <a:lnTo>
                    <a:pt x="323" y="252"/>
                  </a:lnTo>
                  <a:lnTo>
                    <a:pt x="331" y="244"/>
                  </a:lnTo>
                  <a:lnTo>
                    <a:pt x="333" y="243"/>
                  </a:lnTo>
                  <a:lnTo>
                    <a:pt x="335" y="242"/>
                  </a:lnTo>
                  <a:lnTo>
                    <a:pt x="339" y="239"/>
                  </a:lnTo>
                  <a:lnTo>
                    <a:pt x="344" y="234"/>
                  </a:lnTo>
                  <a:lnTo>
                    <a:pt x="350" y="229"/>
                  </a:lnTo>
                  <a:lnTo>
                    <a:pt x="356" y="223"/>
                  </a:lnTo>
                  <a:lnTo>
                    <a:pt x="368" y="209"/>
                  </a:lnTo>
                  <a:lnTo>
                    <a:pt x="377" y="192"/>
                  </a:lnTo>
                  <a:lnTo>
                    <a:pt x="380" y="174"/>
                  </a:lnTo>
                  <a:lnTo>
                    <a:pt x="378" y="159"/>
                  </a:lnTo>
                  <a:lnTo>
                    <a:pt x="369" y="145"/>
                  </a:lnTo>
                  <a:lnTo>
                    <a:pt x="354" y="129"/>
                  </a:lnTo>
                  <a:lnTo>
                    <a:pt x="351" y="129"/>
                  </a:lnTo>
                  <a:lnTo>
                    <a:pt x="348" y="128"/>
                  </a:lnTo>
                  <a:lnTo>
                    <a:pt x="346" y="127"/>
                  </a:lnTo>
                  <a:lnTo>
                    <a:pt x="344" y="125"/>
                  </a:lnTo>
                  <a:lnTo>
                    <a:pt x="343" y="121"/>
                  </a:lnTo>
                  <a:lnTo>
                    <a:pt x="342" y="119"/>
                  </a:lnTo>
                  <a:lnTo>
                    <a:pt x="343" y="115"/>
                  </a:lnTo>
                  <a:lnTo>
                    <a:pt x="344" y="111"/>
                  </a:lnTo>
                  <a:lnTo>
                    <a:pt x="346" y="106"/>
                  </a:lnTo>
                  <a:lnTo>
                    <a:pt x="347" y="103"/>
                  </a:lnTo>
                  <a:lnTo>
                    <a:pt x="347" y="99"/>
                  </a:lnTo>
                  <a:lnTo>
                    <a:pt x="346" y="89"/>
                  </a:lnTo>
                  <a:lnTo>
                    <a:pt x="343" y="76"/>
                  </a:lnTo>
                  <a:lnTo>
                    <a:pt x="337" y="61"/>
                  </a:lnTo>
                  <a:lnTo>
                    <a:pt x="330" y="51"/>
                  </a:lnTo>
                  <a:lnTo>
                    <a:pt x="320" y="40"/>
                  </a:lnTo>
                  <a:lnTo>
                    <a:pt x="305" y="32"/>
                  </a:lnTo>
                  <a:lnTo>
                    <a:pt x="287" y="26"/>
                  </a:lnTo>
                  <a:lnTo>
                    <a:pt x="287" y="26"/>
                  </a:lnTo>
                  <a:lnTo>
                    <a:pt x="287" y="26"/>
                  </a:lnTo>
                  <a:lnTo>
                    <a:pt x="284" y="24"/>
                  </a:lnTo>
                  <a:lnTo>
                    <a:pt x="276" y="21"/>
                  </a:lnTo>
                  <a:lnTo>
                    <a:pt x="265" y="17"/>
                  </a:lnTo>
                  <a:lnTo>
                    <a:pt x="242" y="11"/>
                  </a:lnTo>
                  <a:lnTo>
                    <a:pt x="219" y="9"/>
                  </a:lnTo>
                  <a:lnTo>
                    <a:pt x="208" y="10"/>
                  </a:lnTo>
                  <a:lnTo>
                    <a:pt x="199" y="11"/>
                  </a:lnTo>
                  <a:lnTo>
                    <a:pt x="199" y="7"/>
                  </a:lnTo>
                  <a:close/>
                  <a:moveTo>
                    <a:pt x="219" y="0"/>
                  </a:moveTo>
                  <a:lnTo>
                    <a:pt x="234" y="0"/>
                  </a:lnTo>
                  <a:lnTo>
                    <a:pt x="250" y="4"/>
                  </a:lnTo>
                  <a:lnTo>
                    <a:pt x="265" y="7"/>
                  </a:lnTo>
                  <a:lnTo>
                    <a:pt x="276" y="11"/>
                  </a:lnTo>
                  <a:lnTo>
                    <a:pt x="286" y="14"/>
                  </a:lnTo>
                  <a:lnTo>
                    <a:pt x="291" y="17"/>
                  </a:lnTo>
                  <a:lnTo>
                    <a:pt x="310" y="23"/>
                  </a:lnTo>
                  <a:lnTo>
                    <a:pt x="326" y="32"/>
                  </a:lnTo>
                  <a:lnTo>
                    <a:pt x="338" y="44"/>
                  </a:lnTo>
                  <a:lnTo>
                    <a:pt x="346" y="56"/>
                  </a:lnTo>
                  <a:lnTo>
                    <a:pt x="352" y="72"/>
                  </a:lnTo>
                  <a:lnTo>
                    <a:pt x="356" y="87"/>
                  </a:lnTo>
                  <a:lnTo>
                    <a:pt x="356" y="99"/>
                  </a:lnTo>
                  <a:lnTo>
                    <a:pt x="356" y="104"/>
                  </a:lnTo>
                  <a:lnTo>
                    <a:pt x="356" y="107"/>
                  </a:lnTo>
                  <a:lnTo>
                    <a:pt x="356" y="108"/>
                  </a:lnTo>
                  <a:lnTo>
                    <a:pt x="356" y="110"/>
                  </a:lnTo>
                  <a:lnTo>
                    <a:pt x="355" y="110"/>
                  </a:lnTo>
                  <a:lnTo>
                    <a:pt x="354" y="113"/>
                  </a:lnTo>
                  <a:lnTo>
                    <a:pt x="352" y="116"/>
                  </a:lnTo>
                  <a:lnTo>
                    <a:pt x="352" y="119"/>
                  </a:lnTo>
                  <a:lnTo>
                    <a:pt x="352" y="119"/>
                  </a:lnTo>
                  <a:lnTo>
                    <a:pt x="352" y="119"/>
                  </a:lnTo>
                  <a:lnTo>
                    <a:pt x="352" y="120"/>
                  </a:lnTo>
                  <a:lnTo>
                    <a:pt x="354" y="120"/>
                  </a:lnTo>
                  <a:lnTo>
                    <a:pt x="355" y="120"/>
                  </a:lnTo>
                  <a:lnTo>
                    <a:pt x="358" y="120"/>
                  </a:lnTo>
                  <a:lnTo>
                    <a:pt x="359" y="121"/>
                  </a:lnTo>
                  <a:lnTo>
                    <a:pt x="377" y="138"/>
                  </a:lnTo>
                  <a:lnTo>
                    <a:pt x="388" y="155"/>
                  </a:lnTo>
                  <a:lnTo>
                    <a:pt x="390" y="174"/>
                  </a:lnTo>
                  <a:lnTo>
                    <a:pt x="388" y="191"/>
                  </a:lnTo>
                  <a:lnTo>
                    <a:pt x="381" y="205"/>
                  </a:lnTo>
                  <a:lnTo>
                    <a:pt x="373" y="218"/>
                  </a:lnTo>
                  <a:lnTo>
                    <a:pt x="363" y="230"/>
                  </a:lnTo>
                  <a:lnTo>
                    <a:pt x="354" y="239"/>
                  </a:lnTo>
                  <a:lnTo>
                    <a:pt x="344" y="247"/>
                  </a:lnTo>
                  <a:lnTo>
                    <a:pt x="339" y="251"/>
                  </a:lnTo>
                  <a:lnTo>
                    <a:pt x="337" y="252"/>
                  </a:lnTo>
                  <a:lnTo>
                    <a:pt x="337" y="254"/>
                  </a:lnTo>
                  <a:lnTo>
                    <a:pt x="335" y="254"/>
                  </a:lnTo>
                  <a:lnTo>
                    <a:pt x="333" y="255"/>
                  </a:lnTo>
                  <a:lnTo>
                    <a:pt x="330" y="259"/>
                  </a:lnTo>
                  <a:lnTo>
                    <a:pt x="327" y="263"/>
                  </a:lnTo>
                  <a:lnTo>
                    <a:pt x="326" y="267"/>
                  </a:lnTo>
                  <a:lnTo>
                    <a:pt x="326" y="268"/>
                  </a:lnTo>
                  <a:lnTo>
                    <a:pt x="326" y="268"/>
                  </a:lnTo>
                  <a:lnTo>
                    <a:pt x="326" y="269"/>
                  </a:lnTo>
                  <a:lnTo>
                    <a:pt x="326" y="269"/>
                  </a:lnTo>
                  <a:lnTo>
                    <a:pt x="316" y="289"/>
                  </a:lnTo>
                  <a:lnTo>
                    <a:pt x="304" y="303"/>
                  </a:lnTo>
                  <a:lnTo>
                    <a:pt x="289" y="314"/>
                  </a:lnTo>
                  <a:lnTo>
                    <a:pt x="275" y="320"/>
                  </a:lnTo>
                  <a:lnTo>
                    <a:pt x="259" y="324"/>
                  </a:lnTo>
                  <a:lnTo>
                    <a:pt x="244" y="326"/>
                  </a:lnTo>
                  <a:lnTo>
                    <a:pt x="244" y="326"/>
                  </a:lnTo>
                  <a:lnTo>
                    <a:pt x="227" y="324"/>
                  </a:lnTo>
                  <a:lnTo>
                    <a:pt x="211" y="322"/>
                  </a:lnTo>
                  <a:lnTo>
                    <a:pt x="198" y="318"/>
                  </a:lnTo>
                  <a:lnTo>
                    <a:pt x="187" y="315"/>
                  </a:lnTo>
                  <a:lnTo>
                    <a:pt x="179" y="311"/>
                  </a:lnTo>
                  <a:lnTo>
                    <a:pt x="177" y="311"/>
                  </a:lnTo>
                  <a:lnTo>
                    <a:pt x="175" y="310"/>
                  </a:lnTo>
                  <a:lnTo>
                    <a:pt x="173" y="310"/>
                  </a:lnTo>
                  <a:lnTo>
                    <a:pt x="169" y="310"/>
                  </a:lnTo>
                  <a:lnTo>
                    <a:pt x="168" y="311"/>
                  </a:lnTo>
                  <a:lnTo>
                    <a:pt x="165" y="311"/>
                  </a:lnTo>
                  <a:lnTo>
                    <a:pt x="165" y="311"/>
                  </a:lnTo>
                  <a:lnTo>
                    <a:pt x="165" y="311"/>
                  </a:lnTo>
                  <a:lnTo>
                    <a:pt x="165" y="312"/>
                  </a:lnTo>
                  <a:lnTo>
                    <a:pt x="164" y="312"/>
                  </a:lnTo>
                  <a:lnTo>
                    <a:pt x="139" y="320"/>
                  </a:lnTo>
                  <a:lnTo>
                    <a:pt x="117" y="323"/>
                  </a:lnTo>
                  <a:lnTo>
                    <a:pt x="98" y="320"/>
                  </a:lnTo>
                  <a:lnTo>
                    <a:pt x="83" y="315"/>
                  </a:lnTo>
                  <a:lnTo>
                    <a:pt x="69" y="306"/>
                  </a:lnTo>
                  <a:lnTo>
                    <a:pt x="60" y="297"/>
                  </a:lnTo>
                  <a:lnTo>
                    <a:pt x="52" y="288"/>
                  </a:lnTo>
                  <a:lnTo>
                    <a:pt x="48" y="280"/>
                  </a:lnTo>
                  <a:lnTo>
                    <a:pt x="45" y="274"/>
                  </a:lnTo>
                  <a:lnTo>
                    <a:pt x="45" y="272"/>
                  </a:lnTo>
                  <a:lnTo>
                    <a:pt x="45" y="272"/>
                  </a:lnTo>
                  <a:lnTo>
                    <a:pt x="45" y="272"/>
                  </a:lnTo>
                  <a:lnTo>
                    <a:pt x="43" y="269"/>
                  </a:lnTo>
                  <a:lnTo>
                    <a:pt x="43" y="268"/>
                  </a:lnTo>
                  <a:lnTo>
                    <a:pt x="42" y="268"/>
                  </a:lnTo>
                  <a:lnTo>
                    <a:pt x="42" y="268"/>
                  </a:lnTo>
                  <a:lnTo>
                    <a:pt x="41" y="268"/>
                  </a:lnTo>
                  <a:lnTo>
                    <a:pt x="38" y="268"/>
                  </a:lnTo>
                  <a:lnTo>
                    <a:pt x="22" y="256"/>
                  </a:lnTo>
                  <a:lnTo>
                    <a:pt x="10" y="243"/>
                  </a:lnTo>
                  <a:lnTo>
                    <a:pt x="5" y="230"/>
                  </a:lnTo>
                  <a:lnTo>
                    <a:pt x="4" y="217"/>
                  </a:lnTo>
                  <a:lnTo>
                    <a:pt x="5" y="205"/>
                  </a:lnTo>
                  <a:lnTo>
                    <a:pt x="8" y="195"/>
                  </a:lnTo>
                  <a:lnTo>
                    <a:pt x="10" y="188"/>
                  </a:lnTo>
                  <a:lnTo>
                    <a:pt x="13" y="184"/>
                  </a:lnTo>
                  <a:lnTo>
                    <a:pt x="14" y="182"/>
                  </a:lnTo>
                  <a:lnTo>
                    <a:pt x="14" y="179"/>
                  </a:lnTo>
                  <a:lnTo>
                    <a:pt x="13" y="176"/>
                  </a:lnTo>
                  <a:lnTo>
                    <a:pt x="13" y="174"/>
                  </a:lnTo>
                  <a:lnTo>
                    <a:pt x="12" y="171"/>
                  </a:lnTo>
                  <a:lnTo>
                    <a:pt x="10" y="171"/>
                  </a:lnTo>
                  <a:lnTo>
                    <a:pt x="10" y="171"/>
                  </a:lnTo>
                  <a:lnTo>
                    <a:pt x="10" y="170"/>
                  </a:lnTo>
                  <a:lnTo>
                    <a:pt x="9" y="170"/>
                  </a:lnTo>
                  <a:lnTo>
                    <a:pt x="3" y="146"/>
                  </a:lnTo>
                  <a:lnTo>
                    <a:pt x="0" y="127"/>
                  </a:lnTo>
                  <a:lnTo>
                    <a:pt x="1" y="111"/>
                  </a:lnTo>
                  <a:lnTo>
                    <a:pt x="7" y="98"/>
                  </a:lnTo>
                  <a:lnTo>
                    <a:pt x="13" y="87"/>
                  </a:lnTo>
                  <a:lnTo>
                    <a:pt x="21" y="79"/>
                  </a:lnTo>
                  <a:lnTo>
                    <a:pt x="26" y="76"/>
                  </a:lnTo>
                  <a:lnTo>
                    <a:pt x="30" y="72"/>
                  </a:lnTo>
                  <a:lnTo>
                    <a:pt x="34" y="69"/>
                  </a:lnTo>
                  <a:lnTo>
                    <a:pt x="38" y="68"/>
                  </a:lnTo>
                  <a:lnTo>
                    <a:pt x="41" y="66"/>
                  </a:lnTo>
                  <a:lnTo>
                    <a:pt x="52" y="61"/>
                  </a:lnTo>
                  <a:lnTo>
                    <a:pt x="68" y="57"/>
                  </a:lnTo>
                  <a:lnTo>
                    <a:pt x="75" y="56"/>
                  </a:lnTo>
                  <a:lnTo>
                    <a:pt x="81" y="55"/>
                  </a:lnTo>
                  <a:lnTo>
                    <a:pt x="81" y="51"/>
                  </a:lnTo>
                  <a:lnTo>
                    <a:pt x="83" y="48"/>
                  </a:lnTo>
                  <a:lnTo>
                    <a:pt x="84" y="45"/>
                  </a:lnTo>
                  <a:lnTo>
                    <a:pt x="85" y="44"/>
                  </a:lnTo>
                  <a:lnTo>
                    <a:pt x="101" y="26"/>
                  </a:lnTo>
                  <a:lnTo>
                    <a:pt x="117" y="14"/>
                  </a:lnTo>
                  <a:lnTo>
                    <a:pt x="132" y="5"/>
                  </a:lnTo>
                  <a:lnTo>
                    <a:pt x="148" y="1"/>
                  </a:lnTo>
                  <a:lnTo>
                    <a:pt x="164" y="0"/>
                  </a:lnTo>
                  <a:lnTo>
                    <a:pt x="179" y="1"/>
                  </a:lnTo>
                  <a:lnTo>
                    <a:pt x="191" y="5"/>
                  </a:lnTo>
                  <a:lnTo>
                    <a:pt x="198" y="6"/>
                  </a:lnTo>
                  <a:lnTo>
                    <a:pt x="196" y="2"/>
                  </a:lnTo>
                  <a:lnTo>
                    <a:pt x="21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4" name="矩形 23"/>
          <p:cNvSpPr/>
          <p:nvPr/>
        </p:nvSpPr>
        <p:spPr>
          <a:xfrm>
            <a:off x="903241" y="-32115"/>
            <a:ext cx="611005" cy="1107996"/>
          </a:xfrm>
          <a:prstGeom prst="rect">
            <a:avLst/>
          </a:prstGeom>
        </p:spPr>
        <p:txBody>
          <a:bodyPr wrap="square">
            <a:spAutoFit/>
          </a:bodyPr>
          <a:lstStyle/>
          <a:p>
            <a:r>
              <a:rPr lang="en-US" altLang="zh-CN" sz="6600" b="1" dirty="0">
                <a:solidFill>
                  <a:srgbClr val="FF8A00"/>
                </a:solidFill>
                <a:latin typeface="Bradley Hand ITC" panose="03070402050302030203" pitchFamily="66" charset="0"/>
                <a:ea typeface="叶根友小京楷简体" panose="02010601030101010101" pitchFamily="2" charset="-122"/>
              </a:rPr>
              <a:t>4</a:t>
            </a:r>
            <a:endParaRPr lang="zh-CN" altLang="en-US" sz="6600" dirty="0">
              <a:solidFill>
                <a:srgbClr val="FF8A00"/>
              </a:solidFill>
            </a:endParaRPr>
          </a:p>
        </p:txBody>
      </p:sp>
      <p:sp>
        <p:nvSpPr>
          <p:cNvPr id="25" name="文本框 24"/>
          <p:cNvSpPr txBox="1"/>
          <p:nvPr/>
        </p:nvSpPr>
        <p:spPr>
          <a:xfrm>
            <a:off x="1902742" y="953806"/>
            <a:ext cx="3862973" cy="400110"/>
          </a:xfrm>
          <a:prstGeom prst="rect">
            <a:avLst/>
          </a:prstGeom>
          <a:noFill/>
        </p:spPr>
        <p:txBody>
          <a:bodyPr wrap="square" rtlCol="0">
            <a:spAutoFit/>
          </a:bodyPr>
          <a:lstStyle/>
          <a:p>
            <a:r>
              <a:rPr lang="zh-CN" altLang="en-US" sz="2000" b="1" dirty="0">
                <a:solidFill>
                  <a:srgbClr val="0096E0"/>
                </a:solidFill>
                <a:latin typeface="Bradley Hand ITC" panose="03070402050302030203" pitchFamily="66" charset="0"/>
                <a:ea typeface="叶根友小京楷简体" panose="02010601030101010101" pitchFamily="2" charset="-122"/>
              </a:rPr>
              <a:t>下阶段计划</a:t>
            </a:r>
          </a:p>
        </p:txBody>
      </p:sp>
      <p:sp>
        <p:nvSpPr>
          <p:cNvPr id="26" name="矩形 25"/>
          <p:cNvSpPr/>
          <p:nvPr/>
        </p:nvSpPr>
        <p:spPr>
          <a:xfrm>
            <a:off x="1807356" y="265449"/>
            <a:ext cx="2140158" cy="769441"/>
          </a:xfrm>
          <a:prstGeom prst="rect">
            <a:avLst/>
          </a:prstGeom>
        </p:spPr>
        <p:txBody>
          <a:bodyPr wrap="square">
            <a:spAutoFit/>
          </a:bodyPr>
          <a:lstStyle/>
          <a:p>
            <a:r>
              <a:rPr lang="en-US" altLang="zh-CN" sz="4400" b="1" dirty="0">
                <a:solidFill>
                  <a:srgbClr val="FF8A00"/>
                </a:solidFill>
                <a:latin typeface="Bradley Hand ITC" panose="03070402050302030203" pitchFamily="66" charset="0"/>
                <a:ea typeface="叶根友小京楷简体" panose="02010601030101010101" pitchFamily="2" charset="-122"/>
              </a:rPr>
              <a:t>FOUR</a:t>
            </a:r>
            <a:endParaRPr lang="zh-CN" altLang="en-US" sz="4400" dirty="0">
              <a:solidFill>
                <a:srgbClr val="FF8A00"/>
              </a:solidFill>
            </a:endParaRPr>
          </a:p>
        </p:txBody>
      </p:sp>
      <p:sp>
        <p:nvSpPr>
          <p:cNvPr id="27" name="文本框 26">
            <a:extLst>
              <a:ext uri="{FF2B5EF4-FFF2-40B4-BE49-F238E27FC236}">
                <a16:creationId xmlns:a16="http://schemas.microsoft.com/office/drawing/2014/main" id="{89215BCD-26D5-4E40-9B6D-3E3E6AF28452}"/>
              </a:ext>
            </a:extLst>
          </p:cNvPr>
          <p:cNvSpPr txBox="1"/>
          <p:nvPr/>
        </p:nvSpPr>
        <p:spPr>
          <a:xfrm>
            <a:off x="1745674" y="2042273"/>
            <a:ext cx="8931564" cy="3139321"/>
          </a:xfrm>
          <a:prstGeom prst="rect">
            <a:avLst/>
          </a:prstGeom>
          <a:noFill/>
        </p:spPr>
        <p:txBody>
          <a:bodyPr wrap="square">
            <a:spAutoFit/>
          </a:bodyPr>
          <a:lstStyle/>
          <a:p>
            <a:r>
              <a:rPr lang="zh-CN" altLang="en-US" b="0" i="0" dirty="0">
                <a:solidFill>
                  <a:srgbClr val="000000"/>
                </a:solidFill>
                <a:effectLst/>
                <a:latin typeface="KaiTi" panose="02010609060101010101" pitchFamily="49" charset="-122"/>
                <a:ea typeface="KaiTi" panose="02010609060101010101" pitchFamily="49" charset="-122"/>
              </a:rPr>
              <a:t>在下一阶段：</a:t>
            </a:r>
            <a:endParaRPr lang="en-US" altLang="zh-CN" b="0" i="0" dirty="0">
              <a:solidFill>
                <a:srgbClr val="000000"/>
              </a:solidFill>
              <a:effectLst/>
              <a:latin typeface="KaiTi" panose="02010609060101010101" pitchFamily="49" charset="-122"/>
              <a:ea typeface="KaiTi" panose="02010609060101010101" pitchFamily="49" charset="-122"/>
            </a:endParaRPr>
          </a:p>
          <a:p>
            <a:pPr marL="342900" indent="-342900">
              <a:buFont typeface="+mj-lt"/>
              <a:buAutoNum type="arabicPeriod"/>
            </a:pPr>
            <a:r>
              <a:rPr lang="zh-CN" altLang="en-US" b="0" i="0" dirty="0">
                <a:solidFill>
                  <a:srgbClr val="000000"/>
                </a:solidFill>
                <a:effectLst/>
                <a:latin typeface="KaiTi" panose="02010609060101010101" pitchFamily="49" charset="-122"/>
                <a:ea typeface="KaiTi" panose="02010609060101010101" pitchFamily="49" charset="-122"/>
              </a:rPr>
              <a:t>首先，客户端和服务端同步进行，对该音乐制作与分享</a:t>
            </a:r>
            <a:r>
              <a:rPr lang="en-US" altLang="zh-CN" b="0" i="0" dirty="0">
                <a:solidFill>
                  <a:srgbClr val="000000"/>
                </a:solidFill>
                <a:effectLst/>
                <a:latin typeface="KaiTi" panose="02010609060101010101" pitchFamily="49" charset="-122"/>
                <a:ea typeface="KaiTi" panose="02010609060101010101" pitchFamily="49" charset="-122"/>
              </a:rPr>
              <a:t>App</a:t>
            </a:r>
            <a:r>
              <a:rPr lang="zh-CN" altLang="en-US" b="0" i="0" dirty="0">
                <a:solidFill>
                  <a:srgbClr val="000000"/>
                </a:solidFill>
                <a:effectLst/>
                <a:latin typeface="KaiTi" panose="02010609060101010101" pitchFamily="49" charset="-122"/>
                <a:ea typeface="KaiTi" panose="02010609060101010101" pitchFamily="49" charset="-122"/>
              </a:rPr>
              <a:t>的基础功能比如登陆注册、发布、点赞等进行实现，能够具有社交平台的基本功能，在这期间会定期进行小组会议，小组成员互相督促，保持客户端与服务端进度的一致性，能完成基本的事件流预计将在</a:t>
            </a:r>
            <a:r>
              <a:rPr lang="en-US" altLang="zh-CN" b="0" i="0" dirty="0">
                <a:solidFill>
                  <a:srgbClr val="000000"/>
                </a:solidFill>
                <a:effectLst/>
                <a:latin typeface="KaiTi" panose="02010609060101010101" pitchFamily="49" charset="-122"/>
                <a:ea typeface="KaiTi" panose="02010609060101010101" pitchFamily="49" charset="-122"/>
              </a:rPr>
              <a:t>12</a:t>
            </a:r>
            <a:r>
              <a:rPr lang="zh-CN" altLang="en-US" b="0" i="0" dirty="0">
                <a:solidFill>
                  <a:srgbClr val="000000"/>
                </a:solidFill>
                <a:effectLst/>
                <a:latin typeface="KaiTi" panose="02010609060101010101" pitchFamily="49" charset="-122"/>
                <a:ea typeface="KaiTi" panose="02010609060101010101" pitchFamily="49" charset="-122"/>
              </a:rPr>
              <a:t>月底完成</a:t>
            </a:r>
            <a:endParaRPr lang="en-US" altLang="zh-CN" b="0" i="0" dirty="0">
              <a:solidFill>
                <a:srgbClr val="000000"/>
              </a:solidFill>
              <a:effectLst/>
              <a:latin typeface="KaiTi" panose="02010609060101010101" pitchFamily="49" charset="-122"/>
              <a:ea typeface="KaiTi" panose="02010609060101010101" pitchFamily="49" charset="-122"/>
            </a:endParaRPr>
          </a:p>
          <a:p>
            <a:pPr marL="342900" indent="-342900">
              <a:buFont typeface="+mj-lt"/>
              <a:buAutoNum type="arabicPeriod"/>
            </a:pPr>
            <a:r>
              <a:rPr lang="zh-CN" altLang="en-US" b="0" i="0" dirty="0">
                <a:solidFill>
                  <a:srgbClr val="000000"/>
                </a:solidFill>
                <a:effectLst/>
                <a:latin typeface="KaiTi" panose="02010609060101010101" pitchFamily="49" charset="-122"/>
                <a:ea typeface="KaiTi" panose="02010609060101010101" pitchFamily="49" charset="-122"/>
              </a:rPr>
              <a:t>之后将对该</a:t>
            </a:r>
            <a:r>
              <a:rPr lang="en-US" altLang="zh-CN" b="0" i="0" dirty="0">
                <a:solidFill>
                  <a:srgbClr val="000000"/>
                </a:solidFill>
                <a:effectLst/>
                <a:latin typeface="KaiTi" panose="02010609060101010101" pitchFamily="49" charset="-122"/>
                <a:ea typeface="KaiTi" panose="02010609060101010101" pitchFamily="49" charset="-122"/>
              </a:rPr>
              <a:t>App</a:t>
            </a:r>
            <a:r>
              <a:rPr lang="zh-CN" altLang="en-US" b="0" i="0" dirty="0">
                <a:solidFill>
                  <a:srgbClr val="000000"/>
                </a:solidFill>
                <a:effectLst/>
                <a:latin typeface="KaiTi" panose="02010609060101010101" pitchFamily="49" charset="-122"/>
                <a:ea typeface="KaiTi" panose="02010609060101010101" pitchFamily="49" charset="-122"/>
              </a:rPr>
              <a:t>的主要难点：即如何美化人声哼唱，转变人声的音色等进行研究并最终实现，在这一阶段将面临一些未接触的领域，需要查阅更多的资料，学习有关知识，同样需要定期进行小组会议，分享学习成果，更新项目进度，在遇到较为困难的问题是寻求指导老师的帮助。</a:t>
            </a:r>
            <a:endParaRPr lang="en-US" altLang="zh-CN" b="0" i="0" dirty="0">
              <a:solidFill>
                <a:srgbClr val="000000"/>
              </a:solidFill>
              <a:effectLst/>
              <a:latin typeface="KaiTi" panose="02010609060101010101" pitchFamily="49" charset="-122"/>
              <a:ea typeface="KaiTi" panose="02010609060101010101" pitchFamily="49" charset="-122"/>
            </a:endParaRPr>
          </a:p>
          <a:p>
            <a:pPr marL="342900" indent="-342900">
              <a:buFont typeface="+mj-lt"/>
              <a:buAutoNum type="arabicPeriod"/>
            </a:pPr>
            <a:r>
              <a:rPr lang="zh-CN" altLang="en-US" dirty="0">
                <a:solidFill>
                  <a:srgbClr val="000000"/>
                </a:solidFill>
                <a:latin typeface="KaiTi" panose="02010609060101010101" pitchFamily="49" charset="-122"/>
                <a:ea typeface="KaiTi" panose="02010609060101010101" pitchFamily="49" charset="-122"/>
              </a:rPr>
              <a:t>组内有机器学习等方面知识的同学协助大家学习并完成推荐算法，使项目更加完善化</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41262004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wipe(down)">
                                      <p:cBhvr>
                                        <p:cTn id="7" dur="500"/>
                                        <p:tgtEl>
                                          <p:spTgt spid="2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7">
                                            <p:txEl>
                                              <p:pRg st="1" end="1"/>
                                            </p:txEl>
                                          </p:spTgt>
                                        </p:tgtEl>
                                        <p:attrNameLst>
                                          <p:attrName>style.visibility</p:attrName>
                                        </p:attrNameLst>
                                      </p:cBhvr>
                                      <p:to>
                                        <p:strVal val="visible"/>
                                      </p:to>
                                    </p:set>
                                    <p:animEffect transition="in" filter="wipe(down)">
                                      <p:cBhvr>
                                        <p:cTn id="10" dur="500"/>
                                        <p:tgtEl>
                                          <p:spTgt spid="27">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Effect transition="in" filter="wipe(down)">
                                      <p:cBhvr>
                                        <p:cTn id="13" dur="500"/>
                                        <p:tgtEl>
                                          <p:spTgt spid="27">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7">
                                            <p:txEl>
                                              <p:pRg st="3" end="3"/>
                                            </p:txEl>
                                          </p:spTgt>
                                        </p:tgtEl>
                                        <p:attrNameLst>
                                          <p:attrName>style.visibility</p:attrName>
                                        </p:attrNameLst>
                                      </p:cBhvr>
                                      <p:to>
                                        <p:strVal val="visible"/>
                                      </p:to>
                                    </p:set>
                                    <p:animEffect transition="in" filter="wipe(down)">
                                      <p:cBhvr>
                                        <p:cTn id="16" dur="500"/>
                                        <p:tgtEl>
                                          <p:spTgt spid="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a:xfrm rot="1136733">
            <a:off x="7136147" y="280270"/>
            <a:ext cx="3893457" cy="6111217"/>
            <a:chOff x="7301409" y="229699"/>
            <a:chExt cx="3893457" cy="6111217"/>
          </a:xfrm>
        </p:grpSpPr>
        <p:sp>
          <p:nvSpPr>
            <p:cNvPr id="5" name="Freeform 242"/>
            <p:cNvSpPr>
              <a:spLocks/>
            </p:cNvSpPr>
            <p:nvPr/>
          </p:nvSpPr>
          <p:spPr bwMode="auto">
            <a:xfrm>
              <a:off x="8674805" y="3674913"/>
              <a:ext cx="271030" cy="1224849"/>
            </a:xfrm>
            <a:custGeom>
              <a:avLst/>
              <a:gdLst>
                <a:gd name="T0" fmla="*/ 104 w 104"/>
                <a:gd name="T1" fmla="*/ 23 h 470"/>
                <a:gd name="T2" fmla="*/ 102 w 104"/>
                <a:gd name="T3" fmla="*/ 42 h 470"/>
                <a:gd name="T4" fmla="*/ 104 w 104"/>
                <a:gd name="T5" fmla="*/ 49 h 470"/>
                <a:gd name="T6" fmla="*/ 102 w 104"/>
                <a:gd name="T7" fmla="*/ 50 h 470"/>
                <a:gd name="T8" fmla="*/ 100 w 104"/>
                <a:gd name="T9" fmla="*/ 57 h 470"/>
                <a:gd name="T10" fmla="*/ 102 w 104"/>
                <a:gd name="T11" fmla="*/ 66 h 470"/>
                <a:gd name="T12" fmla="*/ 98 w 104"/>
                <a:gd name="T13" fmla="*/ 72 h 470"/>
                <a:gd name="T14" fmla="*/ 95 w 104"/>
                <a:gd name="T15" fmla="*/ 91 h 470"/>
                <a:gd name="T16" fmla="*/ 93 w 104"/>
                <a:gd name="T17" fmla="*/ 88 h 470"/>
                <a:gd name="T18" fmla="*/ 89 w 104"/>
                <a:gd name="T19" fmla="*/ 109 h 470"/>
                <a:gd name="T20" fmla="*/ 89 w 104"/>
                <a:gd name="T21" fmla="*/ 115 h 470"/>
                <a:gd name="T22" fmla="*/ 87 w 104"/>
                <a:gd name="T23" fmla="*/ 118 h 470"/>
                <a:gd name="T24" fmla="*/ 87 w 104"/>
                <a:gd name="T25" fmla="*/ 125 h 470"/>
                <a:gd name="T26" fmla="*/ 83 w 104"/>
                <a:gd name="T27" fmla="*/ 138 h 470"/>
                <a:gd name="T28" fmla="*/ 82 w 104"/>
                <a:gd name="T29" fmla="*/ 151 h 470"/>
                <a:gd name="T30" fmla="*/ 83 w 104"/>
                <a:gd name="T31" fmla="*/ 159 h 470"/>
                <a:gd name="T32" fmla="*/ 78 w 104"/>
                <a:gd name="T33" fmla="*/ 180 h 470"/>
                <a:gd name="T34" fmla="*/ 76 w 104"/>
                <a:gd name="T35" fmla="*/ 187 h 470"/>
                <a:gd name="T36" fmla="*/ 73 w 104"/>
                <a:gd name="T37" fmla="*/ 198 h 470"/>
                <a:gd name="T38" fmla="*/ 70 w 104"/>
                <a:gd name="T39" fmla="*/ 208 h 470"/>
                <a:gd name="T40" fmla="*/ 69 w 104"/>
                <a:gd name="T41" fmla="*/ 212 h 470"/>
                <a:gd name="T42" fmla="*/ 69 w 104"/>
                <a:gd name="T43" fmla="*/ 218 h 470"/>
                <a:gd name="T44" fmla="*/ 69 w 104"/>
                <a:gd name="T45" fmla="*/ 224 h 470"/>
                <a:gd name="T46" fmla="*/ 68 w 104"/>
                <a:gd name="T47" fmla="*/ 231 h 470"/>
                <a:gd name="T48" fmla="*/ 64 w 104"/>
                <a:gd name="T49" fmla="*/ 245 h 470"/>
                <a:gd name="T50" fmla="*/ 64 w 104"/>
                <a:gd name="T51" fmla="*/ 252 h 470"/>
                <a:gd name="T52" fmla="*/ 61 w 104"/>
                <a:gd name="T53" fmla="*/ 261 h 470"/>
                <a:gd name="T54" fmla="*/ 59 w 104"/>
                <a:gd name="T55" fmla="*/ 269 h 470"/>
                <a:gd name="T56" fmla="*/ 56 w 104"/>
                <a:gd name="T57" fmla="*/ 274 h 470"/>
                <a:gd name="T58" fmla="*/ 55 w 104"/>
                <a:gd name="T59" fmla="*/ 295 h 470"/>
                <a:gd name="T60" fmla="*/ 51 w 104"/>
                <a:gd name="T61" fmla="*/ 301 h 470"/>
                <a:gd name="T62" fmla="*/ 48 w 104"/>
                <a:gd name="T63" fmla="*/ 311 h 470"/>
                <a:gd name="T64" fmla="*/ 44 w 104"/>
                <a:gd name="T65" fmla="*/ 321 h 470"/>
                <a:gd name="T66" fmla="*/ 39 w 104"/>
                <a:gd name="T67" fmla="*/ 335 h 470"/>
                <a:gd name="T68" fmla="*/ 35 w 104"/>
                <a:gd name="T69" fmla="*/ 335 h 470"/>
                <a:gd name="T70" fmla="*/ 38 w 104"/>
                <a:gd name="T71" fmla="*/ 345 h 470"/>
                <a:gd name="T72" fmla="*/ 36 w 104"/>
                <a:gd name="T73" fmla="*/ 359 h 470"/>
                <a:gd name="T74" fmla="*/ 34 w 104"/>
                <a:gd name="T75" fmla="*/ 372 h 470"/>
                <a:gd name="T76" fmla="*/ 34 w 104"/>
                <a:gd name="T77" fmla="*/ 383 h 470"/>
                <a:gd name="T78" fmla="*/ 31 w 104"/>
                <a:gd name="T79" fmla="*/ 415 h 470"/>
                <a:gd name="T80" fmla="*/ 27 w 104"/>
                <a:gd name="T81" fmla="*/ 428 h 470"/>
                <a:gd name="T82" fmla="*/ 23 w 104"/>
                <a:gd name="T83" fmla="*/ 435 h 470"/>
                <a:gd name="T84" fmla="*/ 13 w 104"/>
                <a:gd name="T85" fmla="*/ 465 h 470"/>
                <a:gd name="T86" fmla="*/ 0 w 104"/>
                <a:gd name="T87" fmla="*/ 465 h 470"/>
                <a:gd name="T88" fmla="*/ 1 w 104"/>
                <a:gd name="T89" fmla="*/ 440 h 470"/>
                <a:gd name="T90" fmla="*/ 4 w 104"/>
                <a:gd name="T91" fmla="*/ 418 h 470"/>
                <a:gd name="T92" fmla="*/ 17 w 104"/>
                <a:gd name="T93" fmla="*/ 341 h 470"/>
                <a:gd name="T94" fmla="*/ 25 w 104"/>
                <a:gd name="T95" fmla="*/ 300 h 470"/>
                <a:gd name="T96" fmla="*/ 26 w 104"/>
                <a:gd name="T97" fmla="*/ 294 h 470"/>
                <a:gd name="T98" fmla="*/ 39 w 104"/>
                <a:gd name="T99" fmla="*/ 231 h 470"/>
                <a:gd name="T100" fmla="*/ 46 w 104"/>
                <a:gd name="T101" fmla="*/ 218 h 470"/>
                <a:gd name="T102" fmla="*/ 47 w 104"/>
                <a:gd name="T103" fmla="*/ 208 h 470"/>
                <a:gd name="T104" fmla="*/ 49 w 104"/>
                <a:gd name="T105" fmla="*/ 202 h 470"/>
                <a:gd name="T106" fmla="*/ 47 w 104"/>
                <a:gd name="T107" fmla="*/ 193 h 470"/>
                <a:gd name="T108" fmla="*/ 53 w 104"/>
                <a:gd name="T109" fmla="*/ 167 h 470"/>
                <a:gd name="T110" fmla="*/ 56 w 104"/>
                <a:gd name="T111" fmla="*/ 142 h 470"/>
                <a:gd name="T112" fmla="*/ 59 w 104"/>
                <a:gd name="T113" fmla="*/ 134 h 470"/>
                <a:gd name="T114" fmla="*/ 63 w 104"/>
                <a:gd name="T115" fmla="*/ 118 h 470"/>
                <a:gd name="T116" fmla="*/ 78 w 104"/>
                <a:gd name="T117" fmla="*/ 51 h 470"/>
                <a:gd name="T118" fmla="*/ 89 w 104"/>
                <a:gd name="T119" fmla="*/ 7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4" h="470">
                  <a:moveTo>
                    <a:pt x="95" y="0"/>
                  </a:moveTo>
                  <a:lnTo>
                    <a:pt x="98" y="0"/>
                  </a:lnTo>
                  <a:lnTo>
                    <a:pt x="99" y="2"/>
                  </a:lnTo>
                  <a:lnTo>
                    <a:pt x="100" y="4"/>
                  </a:lnTo>
                  <a:lnTo>
                    <a:pt x="102" y="8"/>
                  </a:lnTo>
                  <a:lnTo>
                    <a:pt x="103" y="15"/>
                  </a:lnTo>
                  <a:lnTo>
                    <a:pt x="104" y="23"/>
                  </a:lnTo>
                  <a:lnTo>
                    <a:pt x="103" y="26"/>
                  </a:lnTo>
                  <a:lnTo>
                    <a:pt x="102" y="29"/>
                  </a:lnTo>
                  <a:lnTo>
                    <a:pt x="100" y="34"/>
                  </a:lnTo>
                  <a:lnTo>
                    <a:pt x="103" y="34"/>
                  </a:lnTo>
                  <a:lnTo>
                    <a:pt x="102" y="37"/>
                  </a:lnTo>
                  <a:lnTo>
                    <a:pt x="102" y="40"/>
                  </a:lnTo>
                  <a:lnTo>
                    <a:pt x="102" y="42"/>
                  </a:lnTo>
                  <a:lnTo>
                    <a:pt x="102" y="43"/>
                  </a:lnTo>
                  <a:lnTo>
                    <a:pt x="103" y="43"/>
                  </a:lnTo>
                  <a:lnTo>
                    <a:pt x="104" y="43"/>
                  </a:lnTo>
                  <a:lnTo>
                    <a:pt x="104" y="43"/>
                  </a:lnTo>
                  <a:lnTo>
                    <a:pt x="104" y="45"/>
                  </a:lnTo>
                  <a:lnTo>
                    <a:pt x="104" y="47"/>
                  </a:lnTo>
                  <a:lnTo>
                    <a:pt x="104" y="49"/>
                  </a:lnTo>
                  <a:lnTo>
                    <a:pt x="104" y="50"/>
                  </a:lnTo>
                  <a:lnTo>
                    <a:pt x="103" y="51"/>
                  </a:lnTo>
                  <a:lnTo>
                    <a:pt x="103" y="54"/>
                  </a:lnTo>
                  <a:lnTo>
                    <a:pt x="103" y="53"/>
                  </a:lnTo>
                  <a:lnTo>
                    <a:pt x="103" y="51"/>
                  </a:lnTo>
                  <a:lnTo>
                    <a:pt x="102" y="50"/>
                  </a:lnTo>
                  <a:lnTo>
                    <a:pt x="102" y="50"/>
                  </a:lnTo>
                  <a:lnTo>
                    <a:pt x="102" y="51"/>
                  </a:lnTo>
                  <a:lnTo>
                    <a:pt x="102" y="53"/>
                  </a:lnTo>
                  <a:lnTo>
                    <a:pt x="102" y="54"/>
                  </a:lnTo>
                  <a:lnTo>
                    <a:pt x="103" y="55"/>
                  </a:lnTo>
                  <a:lnTo>
                    <a:pt x="100" y="55"/>
                  </a:lnTo>
                  <a:lnTo>
                    <a:pt x="100" y="57"/>
                  </a:lnTo>
                  <a:lnTo>
                    <a:pt x="100" y="57"/>
                  </a:lnTo>
                  <a:lnTo>
                    <a:pt x="99" y="58"/>
                  </a:lnTo>
                  <a:lnTo>
                    <a:pt x="99" y="59"/>
                  </a:lnTo>
                  <a:lnTo>
                    <a:pt x="100" y="59"/>
                  </a:lnTo>
                  <a:lnTo>
                    <a:pt x="100" y="58"/>
                  </a:lnTo>
                  <a:lnTo>
                    <a:pt x="102" y="61"/>
                  </a:lnTo>
                  <a:lnTo>
                    <a:pt x="102" y="63"/>
                  </a:lnTo>
                  <a:lnTo>
                    <a:pt x="102" y="66"/>
                  </a:lnTo>
                  <a:lnTo>
                    <a:pt x="100" y="68"/>
                  </a:lnTo>
                  <a:lnTo>
                    <a:pt x="99" y="70"/>
                  </a:lnTo>
                  <a:lnTo>
                    <a:pt x="99" y="70"/>
                  </a:lnTo>
                  <a:lnTo>
                    <a:pt x="98" y="70"/>
                  </a:lnTo>
                  <a:lnTo>
                    <a:pt x="97" y="70"/>
                  </a:lnTo>
                  <a:lnTo>
                    <a:pt x="97" y="72"/>
                  </a:lnTo>
                  <a:lnTo>
                    <a:pt x="98" y="72"/>
                  </a:lnTo>
                  <a:lnTo>
                    <a:pt x="98" y="74"/>
                  </a:lnTo>
                  <a:lnTo>
                    <a:pt x="98" y="75"/>
                  </a:lnTo>
                  <a:lnTo>
                    <a:pt x="97" y="78"/>
                  </a:lnTo>
                  <a:lnTo>
                    <a:pt x="97" y="81"/>
                  </a:lnTo>
                  <a:lnTo>
                    <a:pt x="97" y="85"/>
                  </a:lnTo>
                  <a:lnTo>
                    <a:pt x="97" y="88"/>
                  </a:lnTo>
                  <a:lnTo>
                    <a:pt x="95" y="91"/>
                  </a:lnTo>
                  <a:lnTo>
                    <a:pt x="95" y="89"/>
                  </a:lnTo>
                  <a:lnTo>
                    <a:pt x="95" y="88"/>
                  </a:lnTo>
                  <a:lnTo>
                    <a:pt x="95" y="88"/>
                  </a:lnTo>
                  <a:lnTo>
                    <a:pt x="94" y="87"/>
                  </a:lnTo>
                  <a:lnTo>
                    <a:pt x="94" y="92"/>
                  </a:lnTo>
                  <a:lnTo>
                    <a:pt x="94" y="89"/>
                  </a:lnTo>
                  <a:lnTo>
                    <a:pt x="93" y="88"/>
                  </a:lnTo>
                  <a:lnTo>
                    <a:pt x="91" y="88"/>
                  </a:lnTo>
                  <a:lnTo>
                    <a:pt x="91" y="93"/>
                  </a:lnTo>
                  <a:lnTo>
                    <a:pt x="91" y="97"/>
                  </a:lnTo>
                  <a:lnTo>
                    <a:pt x="91" y="102"/>
                  </a:lnTo>
                  <a:lnTo>
                    <a:pt x="91" y="108"/>
                  </a:lnTo>
                  <a:lnTo>
                    <a:pt x="90" y="108"/>
                  </a:lnTo>
                  <a:lnTo>
                    <a:pt x="89" y="109"/>
                  </a:lnTo>
                  <a:lnTo>
                    <a:pt x="89" y="110"/>
                  </a:lnTo>
                  <a:lnTo>
                    <a:pt x="89" y="113"/>
                  </a:lnTo>
                  <a:lnTo>
                    <a:pt x="87" y="114"/>
                  </a:lnTo>
                  <a:lnTo>
                    <a:pt x="87" y="114"/>
                  </a:lnTo>
                  <a:lnTo>
                    <a:pt x="89" y="113"/>
                  </a:lnTo>
                  <a:lnTo>
                    <a:pt x="89" y="113"/>
                  </a:lnTo>
                  <a:lnTo>
                    <a:pt x="89" y="115"/>
                  </a:lnTo>
                  <a:lnTo>
                    <a:pt x="89" y="115"/>
                  </a:lnTo>
                  <a:lnTo>
                    <a:pt x="89" y="117"/>
                  </a:lnTo>
                  <a:lnTo>
                    <a:pt x="89" y="117"/>
                  </a:lnTo>
                  <a:lnTo>
                    <a:pt x="87" y="117"/>
                  </a:lnTo>
                  <a:lnTo>
                    <a:pt x="87" y="117"/>
                  </a:lnTo>
                  <a:lnTo>
                    <a:pt x="87" y="118"/>
                  </a:lnTo>
                  <a:lnTo>
                    <a:pt x="87" y="118"/>
                  </a:lnTo>
                  <a:lnTo>
                    <a:pt x="86" y="118"/>
                  </a:lnTo>
                  <a:lnTo>
                    <a:pt x="86" y="118"/>
                  </a:lnTo>
                  <a:lnTo>
                    <a:pt x="85" y="119"/>
                  </a:lnTo>
                  <a:lnTo>
                    <a:pt x="86" y="122"/>
                  </a:lnTo>
                  <a:lnTo>
                    <a:pt x="86" y="122"/>
                  </a:lnTo>
                  <a:lnTo>
                    <a:pt x="87" y="123"/>
                  </a:lnTo>
                  <a:lnTo>
                    <a:pt x="87" y="125"/>
                  </a:lnTo>
                  <a:lnTo>
                    <a:pt x="87" y="127"/>
                  </a:lnTo>
                  <a:lnTo>
                    <a:pt x="86" y="130"/>
                  </a:lnTo>
                  <a:lnTo>
                    <a:pt x="86" y="134"/>
                  </a:lnTo>
                  <a:lnTo>
                    <a:pt x="86" y="136"/>
                  </a:lnTo>
                  <a:lnTo>
                    <a:pt x="85" y="136"/>
                  </a:lnTo>
                  <a:lnTo>
                    <a:pt x="85" y="136"/>
                  </a:lnTo>
                  <a:lnTo>
                    <a:pt x="83" y="138"/>
                  </a:lnTo>
                  <a:lnTo>
                    <a:pt x="82" y="139"/>
                  </a:lnTo>
                  <a:lnTo>
                    <a:pt x="82" y="140"/>
                  </a:lnTo>
                  <a:lnTo>
                    <a:pt x="83" y="143"/>
                  </a:lnTo>
                  <a:lnTo>
                    <a:pt x="85" y="144"/>
                  </a:lnTo>
                  <a:lnTo>
                    <a:pt x="85" y="147"/>
                  </a:lnTo>
                  <a:lnTo>
                    <a:pt x="83" y="148"/>
                  </a:lnTo>
                  <a:lnTo>
                    <a:pt x="82" y="151"/>
                  </a:lnTo>
                  <a:lnTo>
                    <a:pt x="81" y="153"/>
                  </a:lnTo>
                  <a:lnTo>
                    <a:pt x="81" y="156"/>
                  </a:lnTo>
                  <a:lnTo>
                    <a:pt x="82" y="156"/>
                  </a:lnTo>
                  <a:lnTo>
                    <a:pt x="82" y="157"/>
                  </a:lnTo>
                  <a:lnTo>
                    <a:pt x="82" y="159"/>
                  </a:lnTo>
                  <a:lnTo>
                    <a:pt x="83" y="159"/>
                  </a:lnTo>
                  <a:lnTo>
                    <a:pt x="83" y="159"/>
                  </a:lnTo>
                  <a:lnTo>
                    <a:pt x="82" y="163"/>
                  </a:lnTo>
                  <a:lnTo>
                    <a:pt x="82" y="167"/>
                  </a:lnTo>
                  <a:lnTo>
                    <a:pt x="82" y="170"/>
                  </a:lnTo>
                  <a:lnTo>
                    <a:pt x="81" y="174"/>
                  </a:lnTo>
                  <a:lnTo>
                    <a:pt x="80" y="178"/>
                  </a:lnTo>
                  <a:lnTo>
                    <a:pt x="80" y="178"/>
                  </a:lnTo>
                  <a:lnTo>
                    <a:pt x="78" y="180"/>
                  </a:lnTo>
                  <a:lnTo>
                    <a:pt x="78" y="182"/>
                  </a:lnTo>
                  <a:lnTo>
                    <a:pt x="78" y="185"/>
                  </a:lnTo>
                  <a:lnTo>
                    <a:pt x="80" y="186"/>
                  </a:lnTo>
                  <a:lnTo>
                    <a:pt x="78" y="186"/>
                  </a:lnTo>
                  <a:lnTo>
                    <a:pt x="77" y="187"/>
                  </a:lnTo>
                  <a:lnTo>
                    <a:pt x="76" y="187"/>
                  </a:lnTo>
                  <a:lnTo>
                    <a:pt x="76" y="187"/>
                  </a:lnTo>
                  <a:lnTo>
                    <a:pt x="76" y="189"/>
                  </a:lnTo>
                  <a:lnTo>
                    <a:pt x="76" y="191"/>
                  </a:lnTo>
                  <a:lnTo>
                    <a:pt x="76" y="193"/>
                  </a:lnTo>
                  <a:lnTo>
                    <a:pt x="74" y="195"/>
                  </a:lnTo>
                  <a:lnTo>
                    <a:pt x="74" y="195"/>
                  </a:lnTo>
                  <a:lnTo>
                    <a:pt x="73" y="197"/>
                  </a:lnTo>
                  <a:lnTo>
                    <a:pt x="73" y="198"/>
                  </a:lnTo>
                  <a:lnTo>
                    <a:pt x="73" y="201"/>
                  </a:lnTo>
                  <a:lnTo>
                    <a:pt x="72" y="202"/>
                  </a:lnTo>
                  <a:lnTo>
                    <a:pt x="70" y="205"/>
                  </a:lnTo>
                  <a:lnTo>
                    <a:pt x="73" y="208"/>
                  </a:lnTo>
                  <a:lnTo>
                    <a:pt x="72" y="207"/>
                  </a:lnTo>
                  <a:lnTo>
                    <a:pt x="70" y="208"/>
                  </a:lnTo>
                  <a:lnTo>
                    <a:pt x="70" y="208"/>
                  </a:lnTo>
                  <a:lnTo>
                    <a:pt x="69" y="208"/>
                  </a:lnTo>
                  <a:lnTo>
                    <a:pt x="69" y="210"/>
                  </a:lnTo>
                  <a:lnTo>
                    <a:pt x="69" y="211"/>
                  </a:lnTo>
                  <a:lnTo>
                    <a:pt x="68" y="210"/>
                  </a:lnTo>
                  <a:lnTo>
                    <a:pt x="68" y="211"/>
                  </a:lnTo>
                  <a:lnTo>
                    <a:pt x="68" y="212"/>
                  </a:lnTo>
                  <a:lnTo>
                    <a:pt x="69" y="212"/>
                  </a:lnTo>
                  <a:lnTo>
                    <a:pt x="69" y="212"/>
                  </a:lnTo>
                  <a:lnTo>
                    <a:pt x="70" y="212"/>
                  </a:lnTo>
                  <a:lnTo>
                    <a:pt x="70" y="214"/>
                  </a:lnTo>
                  <a:lnTo>
                    <a:pt x="72" y="215"/>
                  </a:lnTo>
                  <a:lnTo>
                    <a:pt x="70" y="216"/>
                  </a:lnTo>
                  <a:lnTo>
                    <a:pt x="70" y="216"/>
                  </a:lnTo>
                  <a:lnTo>
                    <a:pt x="69" y="218"/>
                  </a:lnTo>
                  <a:lnTo>
                    <a:pt x="69" y="218"/>
                  </a:lnTo>
                  <a:lnTo>
                    <a:pt x="69" y="220"/>
                  </a:lnTo>
                  <a:lnTo>
                    <a:pt x="72" y="222"/>
                  </a:lnTo>
                  <a:lnTo>
                    <a:pt x="72" y="223"/>
                  </a:lnTo>
                  <a:lnTo>
                    <a:pt x="72" y="224"/>
                  </a:lnTo>
                  <a:lnTo>
                    <a:pt x="70" y="224"/>
                  </a:lnTo>
                  <a:lnTo>
                    <a:pt x="69" y="224"/>
                  </a:lnTo>
                  <a:lnTo>
                    <a:pt x="69" y="225"/>
                  </a:lnTo>
                  <a:lnTo>
                    <a:pt x="68" y="227"/>
                  </a:lnTo>
                  <a:lnTo>
                    <a:pt x="68" y="228"/>
                  </a:lnTo>
                  <a:lnTo>
                    <a:pt x="66" y="228"/>
                  </a:lnTo>
                  <a:lnTo>
                    <a:pt x="66" y="229"/>
                  </a:lnTo>
                  <a:lnTo>
                    <a:pt x="66" y="231"/>
                  </a:lnTo>
                  <a:lnTo>
                    <a:pt x="68" y="231"/>
                  </a:lnTo>
                  <a:lnTo>
                    <a:pt x="66" y="236"/>
                  </a:lnTo>
                  <a:lnTo>
                    <a:pt x="64" y="240"/>
                  </a:lnTo>
                  <a:lnTo>
                    <a:pt x="63" y="244"/>
                  </a:lnTo>
                  <a:lnTo>
                    <a:pt x="63" y="245"/>
                  </a:lnTo>
                  <a:lnTo>
                    <a:pt x="63" y="245"/>
                  </a:lnTo>
                  <a:lnTo>
                    <a:pt x="64" y="245"/>
                  </a:lnTo>
                  <a:lnTo>
                    <a:pt x="64" y="245"/>
                  </a:lnTo>
                  <a:lnTo>
                    <a:pt x="65" y="245"/>
                  </a:lnTo>
                  <a:lnTo>
                    <a:pt x="65" y="248"/>
                  </a:lnTo>
                  <a:lnTo>
                    <a:pt x="65" y="249"/>
                  </a:lnTo>
                  <a:lnTo>
                    <a:pt x="64" y="249"/>
                  </a:lnTo>
                  <a:lnTo>
                    <a:pt x="63" y="250"/>
                  </a:lnTo>
                  <a:lnTo>
                    <a:pt x="63" y="252"/>
                  </a:lnTo>
                  <a:lnTo>
                    <a:pt x="64" y="252"/>
                  </a:lnTo>
                  <a:lnTo>
                    <a:pt x="61" y="257"/>
                  </a:lnTo>
                  <a:lnTo>
                    <a:pt x="61" y="257"/>
                  </a:lnTo>
                  <a:lnTo>
                    <a:pt x="60" y="261"/>
                  </a:lnTo>
                  <a:lnTo>
                    <a:pt x="60" y="261"/>
                  </a:lnTo>
                  <a:lnTo>
                    <a:pt x="61" y="259"/>
                  </a:lnTo>
                  <a:lnTo>
                    <a:pt x="61" y="258"/>
                  </a:lnTo>
                  <a:lnTo>
                    <a:pt x="61" y="261"/>
                  </a:lnTo>
                  <a:lnTo>
                    <a:pt x="61" y="263"/>
                  </a:lnTo>
                  <a:lnTo>
                    <a:pt x="63" y="266"/>
                  </a:lnTo>
                  <a:lnTo>
                    <a:pt x="61" y="269"/>
                  </a:lnTo>
                  <a:lnTo>
                    <a:pt x="60" y="271"/>
                  </a:lnTo>
                  <a:lnTo>
                    <a:pt x="59" y="270"/>
                  </a:lnTo>
                  <a:lnTo>
                    <a:pt x="59" y="270"/>
                  </a:lnTo>
                  <a:lnTo>
                    <a:pt x="59" y="269"/>
                  </a:lnTo>
                  <a:lnTo>
                    <a:pt x="59" y="267"/>
                  </a:lnTo>
                  <a:lnTo>
                    <a:pt x="57" y="267"/>
                  </a:lnTo>
                  <a:lnTo>
                    <a:pt x="57" y="269"/>
                  </a:lnTo>
                  <a:lnTo>
                    <a:pt x="57" y="270"/>
                  </a:lnTo>
                  <a:lnTo>
                    <a:pt x="56" y="271"/>
                  </a:lnTo>
                  <a:lnTo>
                    <a:pt x="56" y="273"/>
                  </a:lnTo>
                  <a:lnTo>
                    <a:pt x="56" y="274"/>
                  </a:lnTo>
                  <a:lnTo>
                    <a:pt x="56" y="275"/>
                  </a:lnTo>
                  <a:lnTo>
                    <a:pt x="56" y="278"/>
                  </a:lnTo>
                  <a:lnTo>
                    <a:pt x="57" y="279"/>
                  </a:lnTo>
                  <a:lnTo>
                    <a:pt x="56" y="283"/>
                  </a:lnTo>
                  <a:lnTo>
                    <a:pt x="55" y="287"/>
                  </a:lnTo>
                  <a:lnTo>
                    <a:pt x="55" y="291"/>
                  </a:lnTo>
                  <a:lnTo>
                    <a:pt x="55" y="295"/>
                  </a:lnTo>
                  <a:lnTo>
                    <a:pt x="53" y="299"/>
                  </a:lnTo>
                  <a:lnTo>
                    <a:pt x="52" y="297"/>
                  </a:lnTo>
                  <a:lnTo>
                    <a:pt x="52" y="299"/>
                  </a:lnTo>
                  <a:lnTo>
                    <a:pt x="51" y="300"/>
                  </a:lnTo>
                  <a:lnTo>
                    <a:pt x="51" y="300"/>
                  </a:lnTo>
                  <a:lnTo>
                    <a:pt x="49" y="301"/>
                  </a:lnTo>
                  <a:lnTo>
                    <a:pt x="51" y="301"/>
                  </a:lnTo>
                  <a:lnTo>
                    <a:pt x="51" y="303"/>
                  </a:lnTo>
                  <a:lnTo>
                    <a:pt x="51" y="303"/>
                  </a:lnTo>
                  <a:lnTo>
                    <a:pt x="51" y="304"/>
                  </a:lnTo>
                  <a:lnTo>
                    <a:pt x="48" y="305"/>
                  </a:lnTo>
                  <a:lnTo>
                    <a:pt x="49" y="308"/>
                  </a:lnTo>
                  <a:lnTo>
                    <a:pt x="49" y="309"/>
                  </a:lnTo>
                  <a:lnTo>
                    <a:pt x="48" y="311"/>
                  </a:lnTo>
                  <a:lnTo>
                    <a:pt x="47" y="311"/>
                  </a:lnTo>
                  <a:lnTo>
                    <a:pt x="47" y="312"/>
                  </a:lnTo>
                  <a:lnTo>
                    <a:pt x="46" y="312"/>
                  </a:lnTo>
                  <a:lnTo>
                    <a:pt x="46" y="314"/>
                  </a:lnTo>
                  <a:lnTo>
                    <a:pt x="46" y="317"/>
                  </a:lnTo>
                  <a:lnTo>
                    <a:pt x="46" y="318"/>
                  </a:lnTo>
                  <a:lnTo>
                    <a:pt x="44" y="321"/>
                  </a:lnTo>
                  <a:lnTo>
                    <a:pt x="43" y="324"/>
                  </a:lnTo>
                  <a:lnTo>
                    <a:pt x="44" y="328"/>
                  </a:lnTo>
                  <a:lnTo>
                    <a:pt x="42" y="328"/>
                  </a:lnTo>
                  <a:lnTo>
                    <a:pt x="42" y="330"/>
                  </a:lnTo>
                  <a:lnTo>
                    <a:pt x="40" y="331"/>
                  </a:lnTo>
                  <a:lnTo>
                    <a:pt x="40" y="334"/>
                  </a:lnTo>
                  <a:lnTo>
                    <a:pt x="39" y="335"/>
                  </a:lnTo>
                  <a:lnTo>
                    <a:pt x="39" y="335"/>
                  </a:lnTo>
                  <a:lnTo>
                    <a:pt x="38" y="335"/>
                  </a:lnTo>
                  <a:lnTo>
                    <a:pt x="38" y="335"/>
                  </a:lnTo>
                  <a:lnTo>
                    <a:pt x="36" y="334"/>
                  </a:lnTo>
                  <a:lnTo>
                    <a:pt x="36" y="335"/>
                  </a:lnTo>
                  <a:lnTo>
                    <a:pt x="36" y="335"/>
                  </a:lnTo>
                  <a:lnTo>
                    <a:pt x="35" y="335"/>
                  </a:lnTo>
                  <a:lnTo>
                    <a:pt x="35" y="335"/>
                  </a:lnTo>
                  <a:lnTo>
                    <a:pt x="35" y="335"/>
                  </a:lnTo>
                  <a:lnTo>
                    <a:pt x="35" y="335"/>
                  </a:lnTo>
                  <a:lnTo>
                    <a:pt x="34" y="338"/>
                  </a:lnTo>
                  <a:lnTo>
                    <a:pt x="35" y="341"/>
                  </a:lnTo>
                  <a:lnTo>
                    <a:pt x="36" y="343"/>
                  </a:lnTo>
                  <a:lnTo>
                    <a:pt x="38" y="345"/>
                  </a:lnTo>
                  <a:lnTo>
                    <a:pt x="39" y="347"/>
                  </a:lnTo>
                  <a:lnTo>
                    <a:pt x="39" y="350"/>
                  </a:lnTo>
                  <a:lnTo>
                    <a:pt x="39" y="352"/>
                  </a:lnTo>
                  <a:lnTo>
                    <a:pt x="38" y="354"/>
                  </a:lnTo>
                  <a:lnTo>
                    <a:pt x="38" y="356"/>
                  </a:lnTo>
                  <a:lnTo>
                    <a:pt x="36" y="358"/>
                  </a:lnTo>
                  <a:lnTo>
                    <a:pt x="36" y="359"/>
                  </a:lnTo>
                  <a:lnTo>
                    <a:pt x="38" y="359"/>
                  </a:lnTo>
                  <a:lnTo>
                    <a:pt x="38" y="356"/>
                  </a:lnTo>
                  <a:lnTo>
                    <a:pt x="38" y="363"/>
                  </a:lnTo>
                  <a:lnTo>
                    <a:pt x="35" y="363"/>
                  </a:lnTo>
                  <a:lnTo>
                    <a:pt x="35" y="366"/>
                  </a:lnTo>
                  <a:lnTo>
                    <a:pt x="35" y="369"/>
                  </a:lnTo>
                  <a:lnTo>
                    <a:pt x="34" y="372"/>
                  </a:lnTo>
                  <a:lnTo>
                    <a:pt x="35" y="375"/>
                  </a:lnTo>
                  <a:lnTo>
                    <a:pt x="34" y="376"/>
                  </a:lnTo>
                  <a:lnTo>
                    <a:pt x="34" y="377"/>
                  </a:lnTo>
                  <a:lnTo>
                    <a:pt x="34" y="379"/>
                  </a:lnTo>
                  <a:lnTo>
                    <a:pt x="34" y="381"/>
                  </a:lnTo>
                  <a:lnTo>
                    <a:pt x="35" y="383"/>
                  </a:lnTo>
                  <a:lnTo>
                    <a:pt x="34" y="383"/>
                  </a:lnTo>
                  <a:lnTo>
                    <a:pt x="35" y="389"/>
                  </a:lnTo>
                  <a:lnTo>
                    <a:pt x="34" y="398"/>
                  </a:lnTo>
                  <a:lnTo>
                    <a:pt x="32" y="407"/>
                  </a:lnTo>
                  <a:lnTo>
                    <a:pt x="31" y="407"/>
                  </a:lnTo>
                  <a:lnTo>
                    <a:pt x="31" y="410"/>
                  </a:lnTo>
                  <a:lnTo>
                    <a:pt x="31" y="413"/>
                  </a:lnTo>
                  <a:lnTo>
                    <a:pt x="31" y="415"/>
                  </a:lnTo>
                  <a:lnTo>
                    <a:pt x="30" y="414"/>
                  </a:lnTo>
                  <a:lnTo>
                    <a:pt x="30" y="414"/>
                  </a:lnTo>
                  <a:lnTo>
                    <a:pt x="30" y="417"/>
                  </a:lnTo>
                  <a:lnTo>
                    <a:pt x="28" y="419"/>
                  </a:lnTo>
                  <a:lnTo>
                    <a:pt x="27" y="422"/>
                  </a:lnTo>
                  <a:lnTo>
                    <a:pt x="27" y="424"/>
                  </a:lnTo>
                  <a:lnTo>
                    <a:pt x="27" y="428"/>
                  </a:lnTo>
                  <a:lnTo>
                    <a:pt x="27" y="427"/>
                  </a:lnTo>
                  <a:lnTo>
                    <a:pt x="26" y="428"/>
                  </a:lnTo>
                  <a:lnTo>
                    <a:pt x="26" y="430"/>
                  </a:lnTo>
                  <a:lnTo>
                    <a:pt x="26" y="432"/>
                  </a:lnTo>
                  <a:lnTo>
                    <a:pt x="26" y="434"/>
                  </a:lnTo>
                  <a:lnTo>
                    <a:pt x="26" y="435"/>
                  </a:lnTo>
                  <a:lnTo>
                    <a:pt x="23" y="435"/>
                  </a:lnTo>
                  <a:lnTo>
                    <a:pt x="25" y="440"/>
                  </a:lnTo>
                  <a:lnTo>
                    <a:pt x="25" y="444"/>
                  </a:lnTo>
                  <a:lnTo>
                    <a:pt x="25" y="448"/>
                  </a:lnTo>
                  <a:lnTo>
                    <a:pt x="22" y="453"/>
                  </a:lnTo>
                  <a:lnTo>
                    <a:pt x="22" y="453"/>
                  </a:lnTo>
                  <a:lnTo>
                    <a:pt x="17" y="460"/>
                  </a:lnTo>
                  <a:lnTo>
                    <a:pt x="13" y="465"/>
                  </a:lnTo>
                  <a:lnTo>
                    <a:pt x="10" y="468"/>
                  </a:lnTo>
                  <a:lnTo>
                    <a:pt x="8" y="470"/>
                  </a:lnTo>
                  <a:lnTo>
                    <a:pt x="5" y="470"/>
                  </a:lnTo>
                  <a:lnTo>
                    <a:pt x="4" y="470"/>
                  </a:lnTo>
                  <a:lnTo>
                    <a:pt x="2" y="469"/>
                  </a:lnTo>
                  <a:lnTo>
                    <a:pt x="1" y="468"/>
                  </a:lnTo>
                  <a:lnTo>
                    <a:pt x="0" y="465"/>
                  </a:lnTo>
                  <a:lnTo>
                    <a:pt x="0" y="461"/>
                  </a:lnTo>
                  <a:lnTo>
                    <a:pt x="0" y="458"/>
                  </a:lnTo>
                  <a:lnTo>
                    <a:pt x="0" y="455"/>
                  </a:lnTo>
                  <a:lnTo>
                    <a:pt x="0" y="451"/>
                  </a:lnTo>
                  <a:lnTo>
                    <a:pt x="0" y="447"/>
                  </a:lnTo>
                  <a:lnTo>
                    <a:pt x="1" y="443"/>
                  </a:lnTo>
                  <a:lnTo>
                    <a:pt x="1" y="440"/>
                  </a:lnTo>
                  <a:lnTo>
                    <a:pt x="1" y="438"/>
                  </a:lnTo>
                  <a:lnTo>
                    <a:pt x="2" y="435"/>
                  </a:lnTo>
                  <a:lnTo>
                    <a:pt x="2" y="434"/>
                  </a:lnTo>
                  <a:lnTo>
                    <a:pt x="2" y="434"/>
                  </a:lnTo>
                  <a:lnTo>
                    <a:pt x="5" y="419"/>
                  </a:lnTo>
                  <a:lnTo>
                    <a:pt x="5" y="418"/>
                  </a:lnTo>
                  <a:lnTo>
                    <a:pt x="4" y="418"/>
                  </a:lnTo>
                  <a:lnTo>
                    <a:pt x="5" y="417"/>
                  </a:lnTo>
                  <a:lnTo>
                    <a:pt x="5" y="405"/>
                  </a:lnTo>
                  <a:lnTo>
                    <a:pt x="9" y="393"/>
                  </a:lnTo>
                  <a:lnTo>
                    <a:pt x="14" y="380"/>
                  </a:lnTo>
                  <a:lnTo>
                    <a:pt x="15" y="368"/>
                  </a:lnTo>
                  <a:lnTo>
                    <a:pt x="15" y="355"/>
                  </a:lnTo>
                  <a:lnTo>
                    <a:pt x="17" y="341"/>
                  </a:lnTo>
                  <a:lnTo>
                    <a:pt x="21" y="329"/>
                  </a:lnTo>
                  <a:lnTo>
                    <a:pt x="22" y="317"/>
                  </a:lnTo>
                  <a:lnTo>
                    <a:pt x="23" y="305"/>
                  </a:lnTo>
                  <a:lnTo>
                    <a:pt x="26" y="304"/>
                  </a:lnTo>
                  <a:lnTo>
                    <a:pt x="25" y="303"/>
                  </a:lnTo>
                  <a:lnTo>
                    <a:pt x="25" y="301"/>
                  </a:lnTo>
                  <a:lnTo>
                    <a:pt x="25" y="300"/>
                  </a:lnTo>
                  <a:lnTo>
                    <a:pt x="26" y="300"/>
                  </a:lnTo>
                  <a:lnTo>
                    <a:pt x="26" y="300"/>
                  </a:lnTo>
                  <a:lnTo>
                    <a:pt x="27" y="300"/>
                  </a:lnTo>
                  <a:lnTo>
                    <a:pt x="26" y="297"/>
                  </a:lnTo>
                  <a:lnTo>
                    <a:pt x="27" y="296"/>
                  </a:lnTo>
                  <a:lnTo>
                    <a:pt x="27" y="296"/>
                  </a:lnTo>
                  <a:lnTo>
                    <a:pt x="26" y="294"/>
                  </a:lnTo>
                  <a:lnTo>
                    <a:pt x="25" y="292"/>
                  </a:lnTo>
                  <a:lnTo>
                    <a:pt x="25" y="291"/>
                  </a:lnTo>
                  <a:lnTo>
                    <a:pt x="26" y="291"/>
                  </a:lnTo>
                  <a:lnTo>
                    <a:pt x="27" y="291"/>
                  </a:lnTo>
                  <a:lnTo>
                    <a:pt x="34" y="271"/>
                  </a:lnTo>
                  <a:lnTo>
                    <a:pt x="35" y="252"/>
                  </a:lnTo>
                  <a:lnTo>
                    <a:pt x="39" y="231"/>
                  </a:lnTo>
                  <a:lnTo>
                    <a:pt x="42" y="228"/>
                  </a:lnTo>
                  <a:lnTo>
                    <a:pt x="44" y="225"/>
                  </a:lnTo>
                  <a:lnTo>
                    <a:pt x="46" y="223"/>
                  </a:lnTo>
                  <a:lnTo>
                    <a:pt x="48" y="219"/>
                  </a:lnTo>
                  <a:lnTo>
                    <a:pt x="46" y="219"/>
                  </a:lnTo>
                  <a:lnTo>
                    <a:pt x="46" y="218"/>
                  </a:lnTo>
                  <a:lnTo>
                    <a:pt x="46" y="218"/>
                  </a:lnTo>
                  <a:lnTo>
                    <a:pt x="47" y="218"/>
                  </a:lnTo>
                  <a:lnTo>
                    <a:pt x="48" y="216"/>
                  </a:lnTo>
                  <a:lnTo>
                    <a:pt x="49" y="215"/>
                  </a:lnTo>
                  <a:lnTo>
                    <a:pt x="46" y="216"/>
                  </a:lnTo>
                  <a:lnTo>
                    <a:pt x="47" y="208"/>
                  </a:lnTo>
                  <a:lnTo>
                    <a:pt x="47" y="210"/>
                  </a:lnTo>
                  <a:lnTo>
                    <a:pt x="47" y="208"/>
                  </a:lnTo>
                  <a:lnTo>
                    <a:pt x="47" y="207"/>
                  </a:lnTo>
                  <a:lnTo>
                    <a:pt x="47" y="206"/>
                  </a:lnTo>
                  <a:lnTo>
                    <a:pt x="46" y="205"/>
                  </a:lnTo>
                  <a:lnTo>
                    <a:pt x="47" y="205"/>
                  </a:lnTo>
                  <a:lnTo>
                    <a:pt x="48" y="205"/>
                  </a:lnTo>
                  <a:lnTo>
                    <a:pt x="48" y="205"/>
                  </a:lnTo>
                  <a:lnTo>
                    <a:pt x="49" y="202"/>
                  </a:lnTo>
                  <a:lnTo>
                    <a:pt x="47" y="202"/>
                  </a:lnTo>
                  <a:lnTo>
                    <a:pt x="47" y="201"/>
                  </a:lnTo>
                  <a:lnTo>
                    <a:pt x="46" y="198"/>
                  </a:lnTo>
                  <a:lnTo>
                    <a:pt x="46" y="195"/>
                  </a:lnTo>
                  <a:lnTo>
                    <a:pt x="47" y="193"/>
                  </a:lnTo>
                  <a:lnTo>
                    <a:pt x="47" y="193"/>
                  </a:lnTo>
                  <a:lnTo>
                    <a:pt x="47" y="193"/>
                  </a:lnTo>
                  <a:lnTo>
                    <a:pt x="48" y="193"/>
                  </a:lnTo>
                  <a:lnTo>
                    <a:pt x="48" y="186"/>
                  </a:lnTo>
                  <a:lnTo>
                    <a:pt x="49" y="181"/>
                  </a:lnTo>
                  <a:lnTo>
                    <a:pt x="52" y="176"/>
                  </a:lnTo>
                  <a:lnTo>
                    <a:pt x="51" y="170"/>
                  </a:lnTo>
                  <a:lnTo>
                    <a:pt x="52" y="170"/>
                  </a:lnTo>
                  <a:lnTo>
                    <a:pt x="53" y="167"/>
                  </a:lnTo>
                  <a:lnTo>
                    <a:pt x="55" y="164"/>
                  </a:lnTo>
                  <a:lnTo>
                    <a:pt x="55" y="160"/>
                  </a:lnTo>
                  <a:lnTo>
                    <a:pt x="55" y="157"/>
                  </a:lnTo>
                  <a:lnTo>
                    <a:pt x="56" y="153"/>
                  </a:lnTo>
                  <a:lnTo>
                    <a:pt x="55" y="153"/>
                  </a:lnTo>
                  <a:lnTo>
                    <a:pt x="56" y="147"/>
                  </a:lnTo>
                  <a:lnTo>
                    <a:pt x="56" y="142"/>
                  </a:lnTo>
                  <a:lnTo>
                    <a:pt x="57" y="142"/>
                  </a:lnTo>
                  <a:lnTo>
                    <a:pt x="57" y="139"/>
                  </a:lnTo>
                  <a:lnTo>
                    <a:pt x="57" y="139"/>
                  </a:lnTo>
                  <a:lnTo>
                    <a:pt x="57" y="138"/>
                  </a:lnTo>
                  <a:lnTo>
                    <a:pt x="59" y="135"/>
                  </a:lnTo>
                  <a:lnTo>
                    <a:pt x="59" y="133"/>
                  </a:lnTo>
                  <a:lnTo>
                    <a:pt x="59" y="134"/>
                  </a:lnTo>
                  <a:lnTo>
                    <a:pt x="59" y="131"/>
                  </a:lnTo>
                  <a:lnTo>
                    <a:pt x="60" y="130"/>
                  </a:lnTo>
                  <a:lnTo>
                    <a:pt x="59" y="129"/>
                  </a:lnTo>
                  <a:lnTo>
                    <a:pt x="61" y="127"/>
                  </a:lnTo>
                  <a:lnTo>
                    <a:pt x="61" y="125"/>
                  </a:lnTo>
                  <a:lnTo>
                    <a:pt x="61" y="121"/>
                  </a:lnTo>
                  <a:lnTo>
                    <a:pt x="63" y="118"/>
                  </a:lnTo>
                  <a:lnTo>
                    <a:pt x="63" y="114"/>
                  </a:lnTo>
                  <a:lnTo>
                    <a:pt x="63" y="112"/>
                  </a:lnTo>
                  <a:lnTo>
                    <a:pt x="64" y="100"/>
                  </a:lnTo>
                  <a:lnTo>
                    <a:pt x="66" y="88"/>
                  </a:lnTo>
                  <a:lnTo>
                    <a:pt x="70" y="74"/>
                  </a:lnTo>
                  <a:lnTo>
                    <a:pt x="74" y="64"/>
                  </a:lnTo>
                  <a:lnTo>
                    <a:pt x="78" y="51"/>
                  </a:lnTo>
                  <a:lnTo>
                    <a:pt x="81" y="40"/>
                  </a:lnTo>
                  <a:lnTo>
                    <a:pt x="81" y="29"/>
                  </a:lnTo>
                  <a:lnTo>
                    <a:pt x="82" y="20"/>
                  </a:lnTo>
                  <a:lnTo>
                    <a:pt x="86" y="9"/>
                  </a:lnTo>
                  <a:lnTo>
                    <a:pt x="87" y="9"/>
                  </a:lnTo>
                  <a:lnTo>
                    <a:pt x="87" y="8"/>
                  </a:lnTo>
                  <a:lnTo>
                    <a:pt x="89" y="7"/>
                  </a:lnTo>
                  <a:lnTo>
                    <a:pt x="90" y="4"/>
                  </a:lnTo>
                  <a:lnTo>
                    <a:pt x="91" y="3"/>
                  </a:lnTo>
                  <a:lnTo>
                    <a:pt x="93" y="2"/>
                  </a:lnTo>
                  <a:lnTo>
                    <a:pt x="94" y="0"/>
                  </a:lnTo>
                  <a:lnTo>
                    <a:pt x="95"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243"/>
            <p:cNvSpPr>
              <a:spLocks/>
            </p:cNvSpPr>
            <p:nvPr/>
          </p:nvSpPr>
          <p:spPr bwMode="auto">
            <a:xfrm>
              <a:off x="8283895" y="4342065"/>
              <a:ext cx="357031" cy="1357759"/>
            </a:xfrm>
            <a:custGeom>
              <a:avLst/>
              <a:gdLst>
                <a:gd name="T0" fmla="*/ 137 w 137"/>
                <a:gd name="T1" fmla="*/ 18 h 521"/>
                <a:gd name="T2" fmla="*/ 131 w 137"/>
                <a:gd name="T3" fmla="*/ 44 h 521"/>
                <a:gd name="T4" fmla="*/ 133 w 137"/>
                <a:gd name="T5" fmla="*/ 52 h 521"/>
                <a:gd name="T6" fmla="*/ 130 w 137"/>
                <a:gd name="T7" fmla="*/ 57 h 521"/>
                <a:gd name="T8" fmla="*/ 129 w 137"/>
                <a:gd name="T9" fmla="*/ 61 h 521"/>
                <a:gd name="T10" fmla="*/ 127 w 137"/>
                <a:gd name="T11" fmla="*/ 68 h 521"/>
                <a:gd name="T12" fmla="*/ 122 w 137"/>
                <a:gd name="T13" fmla="*/ 77 h 521"/>
                <a:gd name="T14" fmla="*/ 121 w 137"/>
                <a:gd name="T15" fmla="*/ 89 h 521"/>
                <a:gd name="T16" fmla="*/ 118 w 137"/>
                <a:gd name="T17" fmla="*/ 96 h 521"/>
                <a:gd name="T18" fmla="*/ 113 w 137"/>
                <a:gd name="T19" fmla="*/ 119 h 521"/>
                <a:gd name="T20" fmla="*/ 109 w 137"/>
                <a:gd name="T21" fmla="*/ 124 h 521"/>
                <a:gd name="T22" fmla="*/ 108 w 137"/>
                <a:gd name="T23" fmla="*/ 128 h 521"/>
                <a:gd name="T24" fmla="*/ 106 w 137"/>
                <a:gd name="T25" fmla="*/ 134 h 521"/>
                <a:gd name="T26" fmla="*/ 105 w 137"/>
                <a:gd name="T27" fmla="*/ 150 h 521"/>
                <a:gd name="T28" fmla="*/ 104 w 137"/>
                <a:gd name="T29" fmla="*/ 161 h 521"/>
                <a:gd name="T30" fmla="*/ 101 w 137"/>
                <a:gd name="T31" fmla="*/ 174 h 521"/>
                <a:gd name="T32" fmla="*/ 96 w 137"/>
                <a:gd name="T33" fmla="*/ 197 h 521"/>
                <a:gd name="T34" fmla="*/ 92 w 137"/>
                <a:gd name="T35" fmla="*/ 206 h 521"/>
                <a:gd name="T36" fmla="*/ 89 w 137"/>
                <a:gd name="T37" fmla="*/ 218 h 521"/>
                <a:gd name="T38" fmla="*/ 86 w 137"/>
                <a:gd name="T39" fmla="*/ 230 h 521"/>
                <a:gd name="T40" fmla="*/ 84 w 137"/>
                <a:gd name="T41" fmla="*/ 235 h 521"/>
                <a:gd name="T42" fmla="*/ 86 w 137"/>
                <a:gd name="T43" fmla="*/ 239 h 521"/>
                <a:gd name="T44" fmla="*/ 86 w 137"/>
                <a:gd name="T45" fmla="*/ 247 h 521"/>
                <a:gd name="T46" fmla="*/ 82 w 137"/>
                <a:gd name="T47" fmla="*/ 254 h 521"/>
                <a:gd name="T48" fmla="*/ 78 w 137"/>
                <a:gd name="T49" fmla="*/ 271 h 521"/>
                <a:gd name="T50" fmla="*/ 76 w 137"/>
                <a:gd name="T51" fmla="*/ 278 h 521"/>
                <a:gd name="T52" fmla="*/ 75 w 137"/>
                <a:gd name="T53" fmla="*/ 286 h 521"/>
                <a:gd name="T54" fmla="*/ 72 w 137"/>
                <a:gd name="T55" fmla="*/ 298 h 521"/>
                <a:gd name="T56" fmla="*/ 70 w 137"/>
                <a:gd name="T57" fmla="*/ 299 h 521"/>
                <a:gd name="T58" fmla="*/ 67 w 137"/>
                <a:gd name="T59" fmla="*/ 323 h 521"/>
                <a:gd name="T60" fmla="*/ 62 w 137"/>
                <a:gd name="T61" fmla="*/ 333 h 521"/>
                <a:gd name="T62" fmla="*/ 59 w 137"/>
                <a:gd name="T63" fmla="*/ 343 h 521"/>
                <a:gd name="T64" fmla="*/ 54 w 137"/>
                <a:gd name="T65" fmla="*/ 356 h 521"/>
                <a:gd name="T66" fmla="*/ 49 w 137"/>
                <a:gd name="T67" fmla="*/ 369 h 521"/>
                <a:gd name="T68" fmla="*/ 45 w 137"/>
                <a:gd name="T69" fmla="*/ 371 h 521"/>
                <a:gd name="T70" fmla="*/ 45 w 137"/>
                <a:gd name="T71" fmla="*/ 379 h 521"/>
                <a:gd name="T72" fmla="*/ 44 w 137"/>
                <a:gd name="T73" fmla="*/ 395 h 521"/>
                <a:gd name="T74" fmla="*/ 41 w 137"/>
                <a:gd name="T75" fmla="*/ 407 h 521"/>
                <a:gd name="T76" fmla="*/ 38 w 137"/>
                <a:gd name="T77" fmla="*/ 420 h 521"/>
                <a:gd name="T78" fmla="*/ 36 w 137"/>
                <a:gd name="T79" fmla="*/ 450 h 521"/>
                <a:gd name="T80" fmla="*/ 33 w 137"/>
                <a:gd name="T81" fmla="*/ 460 h 521"/>
                <a:gd name="T82" fmla="*/ 28 w 137"/>
                <a:gd name="T83" fmla="*/ 475 h 521"/>
                <a:gd name="T84" fmla="*/ 25 w 137"/>
                <a:gd name="T85" fmla="*/ 496 h 521"/>
                <a:gd name="T86" fmla="*/ 0 w 137"/>
                <a:gd name="T87" fmla="*/ 513 h 521"/>
                <a:gd name="T88" fmla="*/ 7 w 137"/>
                <a:gd name="T89" fmla="*/ 463 h 521"/>
                <a:gd name="T90" fmla="*/ 21 w 137"/>
                <a:gd name="T91" fmla="*/ 407 h 521"/>
                <a:gd name="T92" fmla="*/ 32 w 137"/>
                <a:gd name="T93" fmla="*/ 350 h 521"/>
                <a:gd name="T94" fmla="*/ 38 w 137"/>
                <a:gd name="T95" fmla="*/ 332 h 521"/>
                <a:gd name="T96" fmla="*/ 37 w 137"/>
                <a:gd name="T97" fmla="*/ 322 h 521"/>
                <a:gd name="T98" fmla="*/ 57 w 137"/>
                <a:gd name="T99" fmla="*/ 251 h 521"/>
                <a:gd name="T100" fmla="*/ 63 w 137"/>
                <a:gd name="T101" fmla="*/ 239 h 521"/>
                <a:gd name="T102" fmla="*/ 63 w 137"/>
                <a:gd name="T103" fmla="*/ 229 h 521"/>
                <a:gd name="T104" fmla="*/ 63 w 137"/>
                <a:gd name="T105" fmla="*/ 222 h 521"/>
                <a:gd name="T106" fmla="*/ 65 w 137"/>
                <a:gd name="T107" fmla="*/ 213 h 521"/>
                <a:gd name="T108" fmla="*/ 72 w 137"/>
                <a:gd name="T109" fmla="*/ 182 h 521"/>
                <a:gd name="T110" fmla="*/ 75 w 137"/>
                <a:gd name="T111" fmla="*/ 155 h 521"/>
                <a:gd name="T112" fmla="*/ 78 w 137"/>
                <a:gd name="T113" fmla="*/ 146 h 521"/>
                <a:gd name="T114" fmla="*/ 83 w 137"/>
                <a:gd name="T115" fmla="*/ 129 h 521"/>
                <a:gd name="T116" fmla="*/ 101 w 137"/>
                <a:gd name="T117" fmla="*/ 66 h 521"/>
                <a:gd name="T118" fmla="*/ 122 w 137"/>
                <a:gd name="T119" fmla="*/ 9 h 521"/>
                <a:gd name="T120" fmla="*/ 131 w 137"/>
                <a:gd name="T121"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7" h="521">
                  <a:moveTo>
                    <a:pt x="131" y="0"/>
                  </a:moveTo>
                  <a:lnTo>
                    <a:pt x="133" y="1"/>
                  </a:lnTo>
                  <a:lnTo>
                    <a:pt x="134" y="2"/>
                  </a:lnTo>
                  <a:lnTo>
                    <a:pt x="135" y="3"/>
                  </a:lnTo>
                  <a:lnTo>
                    <a:pt x="137" y="7"/>
                  </a:lnTo>
                  <a:lnTo>
                    <a:pt x="137" y="13"/>
                  </a:lnTo>
                  <a:lnTo>
                    <a:pt x="137" y="18"/>
                  </a:lnTo>
                  <a:lnTo>
                    <a:pt x="137" y="26"/>
                  </a:lnTo>
                  <a:lnTo>
                    <a:pt x="134" y="30"/>
                  </a:lnTo>
                  <a:lnTo>
                    <a:pt x="133" y="34"/>
                  </a:lnTo>
                  <a:lnTo>
                    <a:pt x="131" y="39"/>
                  </a:lnTo>
                  <a:lnTo>
                    <a:pt x="133" y="39"/>
                  </a:lnTo>
                  <a:lnTo>
                    <a:pt x="131" y="41"/>
                  </a:lnTo>
                  <a:lnTo>
                    <a:pt x="131" y="44"/>
                  </a:lnTo>
                  <a:lnTo>
                    <a:pt x="130" y="48"/>
                  </a:lnTo>
                  <a:lnTo>
                    <a:pt x="131" y="48"/>
                  </a:lnTo>
                  <a:lnTo>
                    <a:pt x="131" y="48"/>
                  </a:lnTo>
                  <a:lnTo>
                    <a:pt x="133" y="48"/>
                  </a:lnTo>
                  <a:lnTo>
                    <a:pt x="134" y="48"/>
                  </a:lnTo>
                  <a:lnTo>
                    <a:pt x="134" y="51"/>
                  </a:lnTo>
                  <a:lnTo>
                    <a:pt x="133" y="52"/>
                  </a:lnTo>
                  <a:lnTo>
                    <a:pt x="133" y="53"/>
                  </a:lnTo>
                  <a:lnTo>
                    <a:pt x="133" y="55"/>
                  </a:lnTo>
                  <a:lnTo>
                    <a:pt x="131" y="56"/>
                  </a:lnTo>
                  <a:lnTo>
                    <a:pt x="131" y="57"/>
                  </a:lnTo>
                  <a:lnTo>
                    <a:pt x="130" y="60"/>
                  </a:lnTo>
                  <a:lnTo>
                    <a:pt x="130" y="58"/>
                  </a:lnTo>
                  <a:lnTo>
                    <a:pt x="130" y="57"/>
                  </a:lnTo>
                  <a:lnTo>
                    <a:pt x="130" y="56"/>
                  </a:lnTo>
                  <a:lnTo>
                    <a:pt x="129" y="56"/>
                  </a:lnTo>
                  <a:lnTo>
                    <a:pt x="129" y="57"/>
                  </a:lnTo>
                  <a:lnTo>
                    <a:pt x="129" y="58"/>
                  </a:lnTo>
                  <a:lnTo>
                    <a:pt x="129" y="60"/>
                  </a:lnTo>
                  <a:lnTo>
                    <a:pt x="130" y="61"/>
                  </a:lnTo>
                  <a:lnTo>
                    <a:pt x="129" y="61"/>
                  </a:lnTo>
                  <a:lnTo>
                    <a:pt x="127" y="62"/>
                  </a:lnTo>
                  <a:lnTo>
                    <a:pt x="127" y="64"/>
                  </a:lnTo>
                  <a:lnTo>
                    <a:pt x="126" y="65"/>
                  </a:lnTo>
                  <a:lnTo>
                    <a:pt x="126" y="65"/>
                  </a:lnTo>
                  <a:lnTo>
                    <a:pt x="127" y="65"/>
                  </a:lnTo>
                  <a:lnTo>
                    <a:pt x="127" y="65"/>
                  </a:lnTo>
                  <a:lnTo>
                    <a:pt x="127" y="68"/>
                  </a:lnTo>
                  <a:lnTo>
                    <a:pt x="127" y="70"/>
                  </a:lnTo>
                  <a:lnTo>
                    <a:pt x="127" y="73"/>
                  </a:lnTo>
                  <a:lnTo>
                    <a:pt x="126" y="75"/>
                  </a:lnTo>
                  <a:lnTo>
                    <a:pt x="125" y="77"/>
                  </a:lnTo>
                  <a:lnTo>
                    <a:pt x="124" y="78"/>
                  </a:lnTo>
                  <a:lnTo>
                    <a:pt x="124" y="77"/>
                  </a:lnTo>
                  <a:lnTo>
                    <a:pt x="122" y="77"/>
                  </a:lnTo>
                  <a:lnTo>
                    <a:pt x="122" y="78"/>
                  </a:lnTo>
                  <a:lnTo>
                    <a:pt x="122" y="79"/>
                  </a:lnTo>
                  <a:lnTo>
                    <a:pt x="122" y="81"/>
                  </a:lnTo>
                  <a:lnTo>
                    <a:pt x="122" y="81"/>
                  </a:lnTo>
                  <a:lnTo>
                    <a:pt x="124" y="82"/>
                  </a:lnTo>
                  <a:lnTo>
                    <a:pt x="122" y="86"/>
                  </a:lnTo>
                  <a:lnTo>
                    <a:pt x="121" y="89"/>
                  </a:lnTo>
                  <a:lnTo>
                    <a:pt x="121" y="91"/>
                  </a:lnTo>
                  <a:lnTo>
                    <a:pt x="121" y="95"/>
                  </a:lnTo>
                  <a:lnTo>
                    <a:pt x="120" y="98"/>
                  </a:lnTo>
                  <a:lnTo>
                    <a:pt x="118" y="100"/>
                  </a:lnTo>
                  <a:lnTo>
                    <a:pt x="118" y="99"/>
                  </a:lnTo>
                  <a:lnTo>
                    <a:pt x="118" y="98"/>
                  </a:lnTo>
                  <a:lnTo>
                    <a:pt x="118" y="96"/>
                  </a:lnTo>
                  <a:lnTo>
                    <a:pt x="118" y="96"/>
                  </a:lnTo>
                  <a:lnTo>
                    <a:pt x="117" y="100"/>
                  </a:lnTo>
                  <a:lnTo>
                    <a:pt x="117" y="99"/>
                  </a:lnTo>
                  <a:lnTo>
                    <a:pt x="116" y="98"/>
                  </a:lnTo>
                  <a:lnTo>
                    <a:pt x="116" y="96"/>
                  </a:lnTo>
                  <a:lnTo>
                    <a:pt x="114" y="107"/>
                  </a:lnTo>
                  <a:lnTo>
                    <a:pt x="113" y="119"/>
                  </a:lnTo>
                  <a:lnTo>
                    <a:pt x="112" y="119"/>
                  </a:lnTo>
                  <a:lnTo>
                    <a:pt x="110" y="120"/>
                  </a:lnTo>
                  <a:lnTo>
                    <a:pt x="110" y="121"/>
                  </a:lnTo>
                  <a:lnTo>
                    <a:pt x="109" y="124"/>
                  </a:lnTo>
                  <a:lnTo>
                    <a:pt x="108" y="125"/>
                  </a:lnTo>
                  <a:lnTo>
                    <a:pt x="109" y="125"/>
                  </a:lnTo>
                  <a:lnTo>
                    <a:pt x="109" y="124"/>
                  </a:lnTo>
                  <a:lnTo>
                    <a:pt x="110" y="125"/>
                  </a:lnTo>
                  <a:lnTo>
                    <a:pt x="110" y="127"/>
                  </a:lnTo>
                  <a:lnTo>
                    <a:pt x="109" y="127"/>
                  </a:lnTo>
                  <a:lnTo>
                    <a:pt x="110" y="128"/>
                  </a:lnTo>
                  <a:lnTo>
                    <a:pt x="109" y="129"/>
                  </a:lnTo>
                  <a:lnTo>
                    <a:pt x="109" y="129"/>
                  </a:lnTo>
                  <a:lnTo>
                    <a:pt x="108" y="128"/>
                  </a:lnTo>
                  <a:lnTo>
                    <a:pt x="108" y="129"/>
                  </a:lnTo>
                  <a:lnTo>
                    <a:pt x="108" y="130"/>
                  </a:lnTo>
                  <a:lnTo>
                    <a:pt x="108" y="130"/>
                  </a:lnTo>
                  <a:lnTo>
                    <a:pt x="106" y="129"/>
                  </a:lnTo>
                  <a:lnTo>
                    <a:pt x="106" y="132"/>
                  </a:lnTo>
                  <a:lnTo>
                    <a:pt x="106" y="133"/>
                  </a:lnTo>
                  <a:lnTo>
                    <a:pt x="106" y="134"/>
                  </a:lnTo>
                  <a:lnTo>
                    <a:pt x="108" y="136"/>
                  </a:lnTo>
                  <a:lnTo>
                    <a:pt x="108" y="137"/>
                  </a:lnTo>
                  <a:lnTo>
                    <a:pt x="108" y="141"/>
                  </a:lnTo>
                  <a:lnTo>
                    <a:pt x="106" y="144"/>
                  </a:lnTo>
                  <a:lnTo>
                    <a:pt x="106" y="146"/>
                  </a:lnTo>
                  <a:lnTo>
                    <a:pt x="105" y="150"/>
                  </a:lnTo>
                  <a:lnTo>
                    <a:pt x="105" y="150"/>
                  </a:lnTo>
                  <a:lnTo>
                    <a:pt x="104" y="150"/>
                  </a:lnTo>
                  <a:lnTo>
                    <a:pt x="103" y="151"/>
                  </a:lnTo>
                  <a:lnTo>
                    <a:pt x="103" y="153"/>
                  </a:lnTo>
                  <a:lnTo>
                    <a:pt x="101" y="155"/>
                  </a:lnTo>
                  <a:lnTo>
                    <a:pt x="104" y="157"/>
                  </a:lnTo>
                  <a:lnTo>
                    <a:pt x="104" y="159"/>
                  </a:lnTo>
                  <a:lnTo>
                    <a:pt x="104" y="161"/>
                  </a:lnTo>
                  <a:lnTo>
                    <a:pt x="103" y="163"/>
                  </a:lnTo>
                  <a:lnTo>
                    <a:pt x="101" y="166"/>
                  </a:lnTo>
                  <a:lnTo>
                    <a:pt x="100" y="168"/>
                  </a:lnTo>
                  <a:lnTo>
                    <a:pt x="100" y="172"/>
                  </a:lnTo>
                  <a:lnTo>
                    <a:pt x="101" y="172"/>
                  </a:lnTo>
                  <a:lnTo>
                    <a:pt x="101" y="172"/>
                  </a:lnTo>
                  <a:lnTo>
                    <a:pt x="101" y="174"/>
                  </a:lnTo>
                  <a:lnTo>
                    <a:pt x="101" y="175"/>
                  </a:lnTo>
                  <a:lnTo>
                    <a:pt x="103" y="175"/>
                  </a:lnTo>
                  <a:lnTo>
                    <a:pt x="100" y="182"/>
                  </a:lnTo>
                  <a:lnTo>
                    <a:pt x="100" y="189"/>
                  </a:lnTo>
                  <a:lnTo>
                    <a:pt x="97" y="196"/>
                  </a:lnTo>
                  <a:lnTo>
                    <a:pt x="97" y="196"/>
                  </a:lnTo>
                  <a:lnTo>
                    <a:pt x="96" y="197"/>
                  </a:lnTo>
                  <a:lnTo>
                    <a:pt x="96" y="201"/>
                  </a:lnTo>
                  <a:lnTo>
                    <a:pt x="96" y="204"/>
                  </a:lnTo>
                  <a:lnTo>
                    <a:pt x="96" y="205"/>
                  </a:lnTo>
                  <a:lnTo>
                    <a:pt x="95" y="205"/>
                  </a:lnTo>
                  <a:lnTo>
                    <a:pt x="95" y="206"/>
                  </a:lnTo>
                  <a:lnTo>
                    <a:pt x="93" y="206"/>
                  </a:lnTo>
                  <a:lnTo>
                    <a:pt x="92" y="206"/>
                  </a:lnTo>
                  <a:lnTo>
                    <a:pt x="93" y="208"/>
                  </a:lnTo>
                  <a:lnTo>
                    <a:pt x="92" y="210"/>
                  </a:lnTo>
                  <a:lnTo>
                    <a:pt x="92" y="213"/>
                  </a:lnTo>
                  <a:lnTo>
                    <a:pt x="92" y="214"/>
                  </a:lnTo>
                  <a:lnTo>
                    <a:pt x="91" y="216"/>
                  </a:lnTo>
                  <a:lnTo>
                    <a:pt x="91" y="217"/>
                  </a:lnTo>
                  <a:lnTo>
                    <a:pt x="89" y="218"/>
                  </a:lnTo>
                  <a:lnTo>
                    <a:pt x="89" y="221"/>
                  </a:lnTo>
                  <a:lnTo>
                    <a:pt x="88" y="222"/>
                  </a:lnTo>
                  <a:lnTo>
                    <a:pt x="87" y="225"/>
                  </a:lnTo>
                  <a:lnTo>
                    <a:pt x="89" y="230"/>
                  </a:lnTo>
                  <a:lnTo>
                    <a:pt x="87" y="227"/>
                  </a:lnTo>
                  <a:lnTo>
                    <a:pt x="87" y="230"/>
                  </a:lnTo>
                  <a:lnTo>
                    <a:pt x="86" y="230"/>
                  </a:lnTo>
                  <a:lnTo>
                    <a:pt x="86" y="229"/>
                  </a:lnTo>
                  <a:lnTo>
                    <a:pt x="84" y="230"/>
                  </a:lnTo>
                  <a:lnTo>
                    <a:pt x="86" y="233"/>
                  </a:lnTo>
                  <a:lnTo>
                    <a:pt x="84" y="231"/>
                  </a:lnTo>
                  <a:lnTo>
                    <a:pt x="83" y="233"/>
                  </a:lnTo>
                  <a:lnTo>
                    <a:pt x="84" y="234"/>
                  </a:lnTo>
                  <a:lnTo>
                    <a:pt x="84" y="235"/>
                  </a:lnTo>
                  <a:lnTo>
                    <a:pt x="86" y="235"/>
                  </a:lnTo>
                  <a:lnTo>
                    <a:pt x="86" y="234"/>
                  </a:lnTo>
                  <a:lnTo>
                    <a:pt x="87" y="237"/>
                  </a:lnTo>
                  <a:lnTo>
                    <a:pt x="87" y="238"/>
                  </a:lnTo>
                  <a:lnTo>
                    <a:pt x="87" y="238"/>
                  </a:lnTo>
                  <a:lnTo>
                    <a:pt x="86" y="239"/>
                  </a:lnTo>
                  <a:lnTo>
                    <a:pt x="86" y="239"/>
                  </a:lnTo>
                  <a:lnTo>
                    <a:pt x="84" y="240"/>
                  </a:lnTo>
                  <a:lnTo>
                    <a:pt x="86" y="243"/>
                  </a:lnTo>
                  <a:lnTo>
                    <a:pt x="88" y="244"/>
                  </a:lnTo>
                  <a:lnTo>
                    <a:pt x="87" y="244"/>
                  </a:lnTo>
                  <a:lnTo>
                    <a:pt x="87" y="246"/>
                  </a:lnTo>
                  <a:lnTo>
                    <a:pt x="87" y="247"/>
                  </a:lnTo>
                  <a:lnTo>
                    <a:pt x="86" y="247"/>
                  </a:lnTo>
                  <a:lnTo>
                    <a:pt x="84" y="248"/>
                  </a:lnTo>
                  <a:lnTo>
                    <a:pt x="84" y="248"/>
                  </a:lnTo>
                  <a:lnTo>
                    <a:pt x="83" y="250"/>
                  </a:lnTo>
                  <a:lnTo>
                    <a:pt x="84" y="251"/>
                  </a:lnTo>
                  <a:lnTo>
                    <a:pt x="82" y="251"/>
                  </a:lnTo>
                  <a:lnTo>
                    <a:pt x="82" y="252"/>
                  </a:lnTo>
                  <a:lnTo>
                    <a:pt x="82" y="254"/>
                  </a:lnTo>
                  <a:lnTo>
                    <a:pt x="83" y="255"/>
                  </a:lnTo>
                  <a:lnTo>
                    <a:pt x="82" y="260"/>
                  </a:lnTo>
                  <a:lnTo>
                    <a:pt x="79" y="265"/>
                  </a:lnTo>
                  <a:lnTo>
                    <a:pt x="76" y="269"/>
                  </a:lnTo>
                  <a:lnTo>
                    <a:pt x="76" y="271"/>
                  </a:lnTo>
                  <a:lnTo>
                    <a:pt x="78" y="271"/>
                  </a:lnTo>
                  <a:lnTo>
                    <a:pt x="78" y="271"/>
                  </a:lnTo>
                  <a:lnTo>
                    <a:pt x="79" y="271"/>
                  </a:lnTo>
                  <a:lnTo>
                    <a:pt x="79" y="271"/>
                  </a:lnTo>
                  <a:lnTo>
                    <a:pt x="80" y="273"/>
                  </a:lnTo>
                  <a:lnTo>
                    <a:pt x="79" y="274"/>
                  </a:lnTo>
                  <a:lnTo>
                    <a:pt x="79" y="276"/>
                  </a:lnTo>
                  <a:lnTo>
                    <a:pt x="78" y="277"/>
                  </a:lnTo>
                  <a:lnTo>
                    <a:pt x="76" y="278"/>
                  </a:lnTo>
                  <a:lnTo>
                    <a:pt x="78" y="278"/>
                  </a:lnTo>
                  <a:lnTo>
                    <a:pt x="76" y="284"/>
                  </a:lnTo>
                  <a:lnTo>
                    <a:pt x="75" y="282"/>
                  </a:lnTo>
                  <a:lnTo>
                    <a:pt x="74" y="288"/>
                  </a:lnTo>
                  <a:lnTo>
                    <a:pt x="74" y="288"/>
                  </a:lnTo>
                  <a:lnTo>
                    <a:pt x="74" y="288"/>
                  </a:lnTo>
                  <a:lnTo>
                    <a:pt x="75" y="286"/>
                  </a:lnTo>
                  <a:lnTo>
                    <a:pt x="75" y="286"/>
                  </a:lnTo>
                  <a:lnTo>
                    <a:pt x="75" y="289"/>
                  </a:lnTo>
                  <a:lnTo>
                    <a:pt x="75" y="291"/>
                  </a:lnTo>
                  <a:lnTo>
                    <a:pt x="75" y="294"/>
                  </a:lnTo>
                  <a:lnTo>
                    <a:pt x="75" y="297"/>
                  </a:lnTo>
                  <a:lnTo>
                    <a:pt x="74" y="299"/>
                  </a:lnTo>
                  <a:lnTo>
                    <a:pt x="72" y="298"/>
                  </a:lnTo>
                  <a:lnTo>
                    <a:pt x="72" y="298"/>
                  </a:lnTo>
                  <a:lnTo>
                    <a:pt x="72" y="298"/>
                  </a:lnTo>
                  <a:lnTo>
                    <a:pt x="72" y="295"/>
                  </a:lnTo>
                  <a:lnTo>
                    <a:pt x="71" y="295"/>
                  </a:lnTo>
                  <a:lnTo>
                    <a:pt x="71" y="297"/>
                  </a:lnTo>
                  <a:lnTo>
                    <a:pt x="70" y="298"/>
                  </a:lnTo>
                  <a:lnTo>
                    <a:pt x="70" y="299"/>
                  </a:lnTo>
                  <a:lnTo>
                    <a:pt x="69" y="301"/>
                  </a:lnTo>
                  <a:lnTo>
                    <a:pt x="70" y="302"/>
                  </a:lnTo>
                  <a:lnTo>
                    <a:pt x="70" y="305"/>
                  </a:lnTo>
                  <a:lnTo>
                    <a:pt x="70" y="307"/>
                  </a:lnTo>
                  <a:lnTo>
                    <a:pt x="70" y="309"/>
                  </a:lnTo>
                  <a:lnTo>
                    <a:pt x="67" y="316"/>
                  </a:lnTo>
                  <a:lnTo>
                    <a:pt x="67" y="323"/>
                  </a:lnTo>
                  <a:lnTo>
                    <a:pt x="65" y="329"/>
                  </a:lnTo>
                  <a:lnTo>
                    <a:pt x="65" y="329"/>
                  </a:lnTo>
                  <a:lnTo>
                    <a:pt x="63" y="329"/>
                  </a:lnTo>
                  <a:lnTo>
                    <a:pt x="63" y="331"/>
                  </a:lnTo>
                  <a:lnTo>
                    <a:pt x="62" y="331"/>
                  </a:lnTo>
                  <a:lnTo>
                    <a:pt x="62" y="332"/>
                  </a:lnTo>
                  <a:lnTo>
                    <a:pt x="62" y="333"/>
                  </a:lnTo>
                  <a:lnTo>
                    <a:pt x="62" y="335"/>
                  </a:lnTo>
                  <a:lnTo>
                    <a:pt x="63" y="335"/>
                  </a:lnTo>
                  <a:lnTo>
                    <a:pt x="63" y="336"/>
                  </a:lnTo>
                  <a:lnTo>
                    <a:pt x="61" y="339"/>
                  </a:lnTo>
                  <a:lnTo>
                    <a:pt x="61" y="340"/>
                  </a:lnTo>
                  <a:lnTo>
                    <a:pt x="61" y="341"/>
                  </a:lnTo>
                  <a:lnTo>
                    <a:pt x="59" y="343"/>
                  </a:lnTo>
                  <a:lnTo>
                    <a:pt x="58" y="344"/>
                  </a:lnTo>
                  <a:lnTo>
                    <a:pt x="57" y="344"/>
                  </a:lnTo>
                  <a:lnTo>
                    <a:pt x="57" y="345"/>
                  </a:lnTo>
                  <a:lnTo>
                    <a:pt x="57" y="348"/>
                  </a:lnTo>
                  <a:lnTo>
                    <a:pt x="57" y="350"/>
                  </a:lnTo>
                  <a:lnTo>
                    <a:pt x="55" y="353"/>
                  </a:lnTo>
                  <a:lnTo>
                    <a:pt x="54" y="356"/>
                  </a:lnTo>
                  <a:lnTo>
                    <a:pt x="53" y="358"/>
                  </a:lnTo>
                  <a:lnTo>
                    <a:pt x="54" y="362"/>
                  </a:lnTo>
                  <a:lnTo>
                    <a:pt x="52" y="362"/>
                  </a:lnTo>
                  <a:lnTo>
                    <a:pt x="52" y="363"/>
                  </a:lnTo>
                  <a:lnTo>
                    <a:pt x="52" y="366"/>
                  </a:lnTo>
                  <a:lnTo>
                    <a:pt x="50" y="367"/>
                  </a:lnTo>
                  <a:lnTo>
                    <a:pt x="49" y="369"/>
                  </a:lnTo>
                  <a:lnTo>
                    <a:pt x="49" y="371"/>
                  </a:lnTo>
                  <a:lnTo>
                    <a:pt x="48" y="371"/>
                  </a:lnTo>
                  <a:lnTo>
                    <a:pt x="48" y="371"/>
                  </a:lnTo>
                  <a:lnTo>
                    <a:pt x="48" y="370"/>
                  </a:lnTo>
                  <a:lnTo>
                    <a:pt x="46" y="370"/>
                  </a:lnTo>
                  <a:lnTo>
                    <a:pt x="46" y="371"/>
                  </a:lnTo>
                  <a:lnTo>
                    <a:pt x="45" y="371"/>
                  </a:lnTo>
                  <a:lnTo>
                    <a:pt x="45" y="371"/>
                  </a:lnTo>
                  <a:lnTo>
                    <a:pt x="44" y="370"/>
                  </a:lnTo>
                  <a:lnTo>
                    <a:pt x="44" y="370"/>
                  </a:lnTo>
                  <a:lnTo>
                    <a:pt x="44" y="371"/>
                  </a:lnTo>
                  <a:lnTo>
                    <a:pt x="44" y="373"/>
                  </a:lnTo>
                  <a:lnTo>
                    <a:pt x="44" y="377"/>
                  </a:lnTo>
                  <a:lnTo>
                    <a:pt x="45" y="379"/>
                  </a:lnTo>
                  <a:lnTo>
                    <a:pt x="46" y="382"/>
                  </a:lnTo>
                  <a:lnTo>
                    <a:pt x="48" y="384"/>
                  </a:lnTo>
                  <a:lnTo>
                    <a:pt x="46" y="387"/>
                  </a:lnTo>
                  <a:lnTo>
                    <a:pt x="46" y="390"/>
                  </a:lnTo>
                  <a:lnTo>
                    <a:pt x="46" y="392"/>
                  </a:lnTo>
                  <a:lnTo>
                    <a:pt x="45" y="394"/>
                  </a:lnTo>
                  <a:lnTo>
                    <a:pt x="44" y="395"/>
                  </a:lnTo>
                  <a:lnTo>
                    <a:pt x="44" y="396"/>
                  </a:lnTo>
                  <a:lnTo>
                    <a:pt x="44" y="398"/>
                  </a:lnTo>
                  <a:lnTo>
                    <a:pt x="45" y="395"/>
                  </a:lnTo>
                  <a:lnTo>
                    <a:pt x="44" y="401"/>
                  </a:lnTo>
                  <a:lnTo>
                    <a:pt x="42" y="401"/>
                  </a:lnTo>
                  <a:lnTo>
                    <a:pt x="42" y="404"/>
                  </a:lnTo>
                  <a:lnTo>
                    <a:pt x="41" y="407"/>
                  </a:lnTo>
                  <a:lnTo>
                    <a:pt x="41" y="409"/>
                  </a:lnTo>
                  <a:lnTo>
                    <a:pt x="40" y="412"/>
                  </a:lnTo>
                  <a:lnTo>
                    <a:pt x="41" y="415"/>
                  </a:lnTo>
                  <a:lnTo>
                    <a:pt x="40" y="415"/>
                  </a:lnTo>
                  <a:lnTo>
                    <a:pt x="40" y="417"/>
                  </a:lnTo>
                  <a:lnTo>
                    <a:pt x="40" y="418"/>
                  </a:lnTo>
                  <a:lnTo>
                    <a:pt x="38" y="420"/>
                  </a:lnTo>
                  <a:lnTo>
                    <a:pt x="38" y="421"/>
                  </a:lnTo>
                  <a:lnTo>
                    <a:pt x="40" y="422"/>
                  </a:lnTo>
                  <a:lnTo>
                    <a:pt x="38" y="422"/>
                  </a:lnTo>
                  <a:lnTo>
                    <a:pt x="40" y="430"/>
                  </a:lnTo>
                  <a:lnTo>
                    <a:pt x="38" y="441"/>
                  </a:lnTo>
                  <a:lnTo>
                    <a:pt x="36" y="450"/>
                  </a:lnTo>
                  <a:lnTo>
                    <a:pt x="36" y="450"/>
                  </a:lnTo>
                  <a:lnTo>
                    <a:pt x="34" y="451"/>
                  </a:lnTo>
                  <a:lnTo>
                    <a:pt x="34" y="454"/>
                  </a:lnTo>
                  <a:lnTo>
                    <a:pt x="33" y="456"/>
                  </a:lnTo>
                  <a:lnTo>
                    <a:pt x="33" y="458"/>
                  </a:lnTo>
                  <a:lnTo>
                    <a:pt x="33" y="458"/>
                  </a:lnTo>
                  <a:lnTo>
                    <a:pt x="32" y="456"/>
                  </a:lnTo>
                  <a:lnTo>
                    <a:pt x="33" y="460"/>
                  </a:lnTo>
                  <a:lnTo>
                    <a:pt x="32" y="463"/>
                  </a:lnTo>
                  <a:lnTo>
                    <a:pt x="31" y="466"/>
                  </a:lnTo>
                  <a:lnTo>
                    <a:pt x="29" y="470"/>
                  </a:lnTo>
                  <a:lnTo>
                    <a:pt x="29" y="472"/>
                  </a:lnTo>
                  <a:lnTo>
                    <a:pt x="29" y="472"/>
                  </a:lnTo>
                  <a:lnTo>
                    <a:pt x="29" y="473"/>
                  </a:lnTo>
                  <a:lnTo>
                    <a:pt x="28" y="475"/>
                  </a:lnTo>
                  <a:lnTo>
                    <a:pt x="28" y="477"/>
                  </a:lnTo>
                  <a:lnTo>
                    <a:pt x="28" y="479"/>
                  </a:lnTo>
                  <a:lnTo>
                    <a:pt x="28" y="480"/>
                  </a:lnTo>
                  <a:lnTo>
                    <a:pt x="25" y="481"/>
                  </a:lnTo>
                  <a:lnTo>
                    <a:pt x="27" y="487"/>
                  </a:lnTo>
                  <a:lnTo>
                    <a:pt x="27" y="490"/>
                  </a:lnTo>
                  <a:lnTo>
                    <a:pt x="25" y="496"/>
                  </a:lnTo>
                  <a:lnTo>
                    <a:pt x="23" y="501"/>
                  </a:lnTo>
                  <a:lnTo>
                    <a:pt x="23" y="501"/>
                  </a:lnTo>
                  <a:lnTo>
                    <a:pt x="15" y="513"/>
                  </a:lnTo>
                  <a:lnTo>
                    <a:pt x="8" y="518"/>
                  </a:lnTo>
                  <a:lnTo>
                    <a:pt x="4" y="521"/>
                  </a:lnTo>
                  <a:lnTo>
                    <a:pt x="2" y="518"/>
                  </a:lnTo>
                  <a:lnTo>
                    <a:pt x="0" y="513"/>
                  </a:lnTo>
                  <a:lnTo>
                    <a:pt x="0" y="506"/>
                  </a:lnTo>
                  <a:lnTo>
                    <a:pt x="0" y="498"/>
                  </a:lnTo>
                  <a:lnTo>
                    <a:pt x="2" y="492"/>
                  </a:lnTo>
                  <a:lnTo>
                    <a:pt x="3" y="485"/>
                  </a:lnTo>
                  <a:lnTo>
                    <a:pt x="3" y="480"/>
                  </a:lnTo>
                  <a:lnTo>
                    <a:pt x="4" y="479"/>
                  </a:lnTo>
                  <a:lnTo>
                    <a:pt x="7" y="463"/>
                  </a:lnTo>
                  <a:lnTo>
                    <a:pt x="7" y="462"/>
                  </a:lnTo>
                  <a:lnTo>
                    <a:pt x="7" y="462"/>
                  </a:lnTo>
                  <a:lnTo>
                    <a:pt x="7" y="460"/>
                  </a:lnTo>
                  <a:lnTo>
                    <a:pt x="8" y="447"/>
                  </a:lnTo>
                  <a:lnTo>
                    <a:pt x="14" y="433"/>
                  </a:lnTo>
                  <a:lnTo>
                    <a:pt x="19" y="420"/>
                  </a:lnTo>
                  <a:lnTo>
                    <a:pt x="21" y="407"/>
                  </a:lnTo>
                  <a:lnTo>
                    <a:pt x="21" y="396"/>
                  </a:lnTo>
                  <a:lnTo>
                    <a:pt x="24" y="383"/>
                  </a:lnTo>
                  <a:lnTo>
                    <a:pt x="25" y="378"/>
                  </a:lnTo>
                  <a:lnTo>
                    <a:pt x="27" y="373"/>
                  </a:lnTo>
                  <a:lnTo>
                    <a:pt x="28" y="367"/>
                  </a:lnTo>
                  <a:lnTo>
                    <a:pt x="31" y="363"/>
                  </a:lnTo>
                  <a:lnTo>
                    <a:pt x="32" y="350"/>
                  </a:lnTo>
                  <a:lnTo>
                    <a:pt x="34" y="337"/>
                  </a:lnTo>
                  <a:lnTo>
                    <a:pt x="37" y="336"/>
                  </a:lnTo>
                  <a:lnTo>
                    <a:pt x="37" y="335"/>
                  </a:lnTo>
                  <a:lnTo>
                    <a:pt x="37" y="333"/>
                  </a:lnTo>
                  <a:lnTo>
                    <a:pt x="37" y="332"/>
                  </a:lnTo>
                  <a:lnTo>
                    <a:pt x="37" y="332"/>
                  </a:lnTo>
                  <a:lnTo>
                    <a:pt x="38" y="332"/>
                  </a:lnTo>
                  <a:lnTo>
                    <a:pt x="38" y="331"/>
                  </a:lnTo>
                  <a:lnTo>
                    <a:pt x="38" y="328"/>
                  </a:lnTo>
                  <a:lnTo>
                    <a:pt x="38" y="328"/>
                  </a:lnTo>
                  <a:lnTo>
                    <a:pt x="38" y="327"/>
                  </a:lnTo>
                  <a:lnTo>
                    <a:pt x="38" y="324"/>
                  </a:lnTo>
                  <a:lnTo>
                    <a:pt x="37" y="323"/>
                  </a:lnTo>
                  <a:lnTo>
                    <a:pt x="37" y="322"/>
                  </a:lnTo>
                  <a:lnTo>
                    <a:pt x="38" y="322"/>
                  </a:lnTo>
                  <a:lnTo>
                    <a:pt x="40" y="322"/>
                  </a:lnTo>
                  <a:lnTo>
                    <a:pt x="45" y="306"/>
                  </a:lnTo>
                  <a:lnTo>
                    <a:pt x="48" y="289"/>
                  </a:lnTo>
                  <a:lnTo>
                    <a:pt x="50" y="272"/>
                  </a:lnTo>
                  <a:lnTo>
                    <a:pt x="54" y="255"/>
                  </a:lnTo>
                  <a:lnTo>
                    <a:pt x="57" y="251"/>
                  </a:lnTo>
                  <a:lnTo>
                    <a:pt x="59" y="248"/>
                  </a:lnTo>
                  <a:lnTo>
                    <a:pt x="62" y="246"/>
                  </a:lnTo>
                  <a:lnTo>
                    <a:pt x="63" y="242"/>
                  </a:lnTo>
                  <a:lnTo>
                    <a:pt x="61" y="242"/>
                  </a:lnTo>
                  <a:lnTo>
                    <a:pt x="61" y="240"/>
                  </a:lnTo>
                  <a:lnTo>
                    <a:pt x="62" y="239"/>
                  </a:lnTo>
                  <a:lnTo>
                    <a:pt x="63" y="239"/>
                  </a:lnTo>
                  <a:lnTo>
                    <a:pt x="63" y="239"/>
                  </a:lnTo>
                  <a:lnTo>
                    <a:pt x="65" y="238"/>
                  </a:lnTo>
                  <a:lnTo>
                    <a:pt x="62" y="238"/>
                  </a:lnTo>
                  <a:lnTo>
                    <a:pt x="62" y="231"/>
                  </a:lnTo>
                  <a:lnTo>
                    <a:pt x="63" y="233"/>
                  </a:lnTo>
                  <a:lnTo>
                    <a:pt x="63" y="230"/>
                  </a:lnTo>
                  <a:lnTo>
                    <a:pt x="63" y="229"/>
                  </a:lnTo>
                  <a:lnTo>
                    <a:pt x="63" y="227"/>
                  </a:lnTo>
                  <a:lnTo>
                    <a:pt x="62" y="226"/>
                  </a:lnTo>
                  <a:lnTo>
                    <a:pt x="63" y="226"/>
                  </a:lnTo>
                  <a:lnTo>
                    <a:pt x="63" y="226"/>
                  </a:lnTo>
                  <a:lnTo>
                    <a:pt x="65" y="225"/>
                  </a:lnTo>
                  <a:lnTo>
                    <a:pt x="65" y="223"/>
                  </a:lnTo>
                  <a:lnTo>
                    <a:pt x="63" y="222"/>
                  </a:lnTo>
                  <a:lnTo>
                    <a:pt x="62" y="221"/>
                  </a:lnTo>
                  <a:lnTo>
                    <a:pt x="62" y="218"/>
                  </a:lnTo>
                  <a:lnTo>
                    <a:pt x="62" y="216"/>
                  </a:lnTo>
                  <a:lnTo>
                    <a:pt x="63" y="213"/>
                  </a:lnTo>
                  <a:lnTo>
                    <a:pt x="63" y="213"/>
                  </a:lnTo>
                  <a:lnTo>
                    <a:pt x="65" y="212"/>
                  </a:lnTo>
                  <a:lnTo>
                    <a:pt x="65" y="213"/>
                  </a:lnTo>
                  <a:lnTo>
                    <a:pt x="65" y="205"/>
                  </a:lnTo>
                  <a:lnTo>
                    <a:pt x="67" y="200"/>
                  </a:lnTo>
                  <a:lnTo>
                    <a:pt x="69" y="195"/>
                  </a:lnTo>
                  <a:lnTo>
                    <a:pt x="69" y="187"/>
                  </a:lnTo>
                  <a:lnTo>
                    <a:pt x="70" y="187"/>
                  </a:lnTo>
                  <a:lnTo>
                    <a:pt x="71" y="184"/>
                  </a:lnTo>
                  <a:lnTo>
                    <a:pt x="72" y="182"/>
                  </a:lnTo>
                  <a:lnTo>
                    <a:pt x="72" y="178"/>
                  </a:lnTo>
                  <a:lnTo>
                    <a:pt x="72" y="175"/>
                  </a:lnTo>
                  <a:lnTo>
                    <a:pt x="74" y="172"/>
                  </a:lnTo>
                  <a:lnTo>
                    <a:pt x="75" y="168"/>
                  </a:lnTo>
                  <a:lnTo>
                    <a:pt x="72" y="168"/>
                  </a:lnTo>
                  <a:lnTo>
                    <a:pt x="75" y="162"/>
                  </a:lnTo>
                  <a:lnTo>
                    <a:pt x="75" y="155"/>
                  </a:lnTo>
                  <a:lnTo>
                    <a:pt x="76" y="155"/>
                  </a:lnTo>
                  <a:lnTo>
                    <a:pt x="76" y="153"/>
                  </a:lnTo>
                  <a:lnTo>
                    <a:pt x="78" y="153"/>
                  </a:lnTo>
                  <a:lnTo>
                    <a:pt x="78" y="151"/>
                  </a:lnTo>
                  <a:lnTo>
                    <a:pt x="78" y="149"/>
                  </a:lnTo>
                  <a:lnTo>
                    <a:pt x="78" y="146"/>
                  </a:lnTo>
                  <a:lnTo>
                    <a:pt x="78" y="146"/>
                  </a:lnTo>
                  <a:lnTo>
                    <a:pt x="79" y="145"/>
                  </a:lnTo>
                  <a:lnTo>
                    <a:pt x="79" y="142"/>
                  </a:lnTo>
                  <a:lnTo>
                    <a:pt x="79" y="141"/>
                  </a:lnTo>
                  <a:lnTo>
                    <a:pt x="82" y="140"/>
                  </a:lnTo>
                  <a:lnTo>
                    <a:pt x="82" y="136"/>
                  </a:lnTo>
                  <a:lnTo>
                    <a:pt x="82" y="133"/>
                  </a:lnTo>
                  <a:lnTo>
                    <a:pt x="83" y="129"/>
                  </a:lnTo>
                  <a:lnTo>
                    <a:pt x="84" y="125"/>
                  </a:lnTo>
                  <a:lnTo>
                    <a:pt x="83" y="123"/>
                  </a:lnTo>
                  <a:lnTo>
                    <a:pt x="87" y="110"/>
                  </a:lnTo>
                  <a:lnTo>
                    <a:pt x="91" y="95"/>
                  </a:lnTo>
                  <a:lnTo>
                    <a:pt x="93" y="83"/>
                  </a:lnTo>
                  <a:lnTo>
                    <a:pt x="97" y="75"/>
                  </a:lnTo>
                  <a:lnTo>
                    <a:pt x="101" y="66"/>
                  </a:lnTo>
                  <a:lnTo>
                    <a:pt x="106" y="56"/>
                  </a:lnTo>
                  <a:lnTo>
                    <a:pt x="109" y="43"/>
                  </a:lnTo>
                  <a:lnTo>
                    <a:pt x="112" y="31"/>
                  </a:lnTo>
                  <a:lnTo>
                    <a:pt x="114" y="21"/>
                  </a:lnTo>
                  <a:lnTo>
                    <a:pt x="121" y="10"/>
                  </a:lnTo>
                  <a:lnTo>
                    <a:pt x="121" y="9"/>
                  </a:lnTo>
                  <a:lnTo>
                    <a:pt x="122" y="9"/>
                  </a:lnTo>
                  <a:lnTo>
                    <a:pt x="122" y="7"/>
                  </a:lnTo>
                  <a:lnTo>
                    <a:pt x="124" y="6"/>
                  </a:lnTo>
                  <a:lnTo>
                    <a:pt x="125" y="3"/>
                  </a:lnTo>
                  <a:lnTo>
                    <a:pt x="126" y="2"/>
                  </a:lnTo>
                  <a:lnTo>
                    <a:pt x="129" y="1"/>
                  </a:lnTo>
                  <a:lnTo>
                    <a:pt x="130" y="1"/>
                  </a:lnTo>
                  <a:lnTo>
                    <a:pt x="131"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244"/>
            <p:cNvSpPr>
              <a:spLocks/>
            </p:cNvSpPr>
            <p:nvPr/>
          </p:nvSpPr>
          <p:spPr bwMode="auto">
            <a:xfrm>
              <a:off x="8711289" y="4415035"/>
              <a:ext cx="320546" cy="1167516"/>
            </a:xfrm>
            <a:custGeom>
              <a:avLst/>
              <a:gdLst>
                <a:gd name="T0" fmla="*/ 123 w 123"/>
                <a:gd name="T1" fmla="*/ 23 h 448"/>
                <a:gd name="T2" fmla="*/ 119 w 123"/>
                <a:gd name="T3" fmla="*/ 42 h 448"/>
                <a:gd name="T4" fmla="*/ 122 w 123"/>
                <a:gd name="T5" fmla="*/ 47 h 448"/>
                <a:gd name="T6" fmla="*/ 119 w 123"/>
                <a:gd name="T7" fmla="*/ 49 h 448"/>
                <a:gd name="T8" fmla="*/ 118 w 123"/>
                <a:gd name="T9" fmla="*/ 55 h 448"/>
                <a:gd name="T10" fmla="*/ 118 w 123"/>
                <a:gd name="T11" fmla="*/ 65 h 448"/>
                <a:gd name="T12" fmla="*/ 114 w 123"/>
                <a:gd name="T13" fmla="*/ 71 h 448"/>
                <a:gd name="T14" fmla="*/ 113 w 123"/>
                <a:gd name="T15" fmla="*/ 87 h 448"/>
                <a:gd name="T16" fmla="*/ 110 w 123"/>
                <a:gd name="T17" fmla="*/ 87 h 448"/>
                <a:gd name="T18" fmla="*/ 105 w 123"/>
                <a:gd name="T19" fmla="*/ 105 h 448"/>
                <a:gd name="T20" fmla="*/ 105 w 123"/>
                <a:gd name="T21" fmla="*/ 112 h 448"/>
                <a:gd name="T22" fmla="*/ 102 w 123"/>
                <a:gd name="T23" fmla="*/ 114 h 448"/>
                <a:gd name="T24" fmla="*/ 102 w 123"/>
                <a:gd name="T25" fmla="*/ 121 h 448"/>
                <a:gd name="T26" fmla="*/ 98 w 123"/>
                <a:gd name="T27" fmla="*/ 133 h 448"/>
                <a:gd name="T28" fmla="*/ 96 w 123"/>
                <a:gd name="T29" fmla="*/ 146 h 448"/>
                <a:gd name="T30" fmla="*/ 98 w 123"/>
                <a:gd name="T31" fmla="*/ 154 h 448"/>
                <a:gd name="T32" fmla="*/ 92 w 123"/>
                <a:gd name="T33" fmla="*/ 173 h 448"/>
                <a:gd name="T34" fmla="*/ 88 w 123"/>
                <a:gd name="T35" fmla="*/ 180 h 448"/>
                <a:gd name="T36" fmla="*/ 85 w 123"/>
                <a:gd name="T37" fmla="*/ 190 h 448"/>
                <a:gd name="T38" fmla="*/ 81 w 123"/>
                <a:gd name="T39" fmla="*/ 199 h 448"/>
                <a:gd name="T40" fmla="*/ 80 w 123"/>
                <a:gd name="T41" fmla="*/ 205 h 448"/>
                <a:gd name="T42" fmla="*/ 80 w 123"/>
                <a:gd name="T43" fmla="*/ 209 h 448"/>
                <a:gd name="T44" fmla="*/ 80 w 123"/>
                <a:gd name="T45" fmla="*/ 215 h 448"/>
                <a:gd name="T46" fmla="*/ 79 w 123"/>
                <a:gd name="T47" fmla="*/ 222 h 448"/>
                <a:gd name="T48" fmla="*/ 73 w 123"/>
                <a:gd name="T49" fmla="*/ 235 h 448"/>
                <a:gd name="T50" fmla="*/ 73 w 123"/>
                <a:gd name="T51" fmla="*/ 241 h 448"/>
                <a:gd name="T52" fmla="*/ 71 w 123"/>
                <a:gd name="T53" fmla="*/ 250 h 448"/>
                <a:gd name="T54" fmla="*/ 68 w 123"/>
                <a:gd name="T55" fmla="*/ 257 h 448"/>
                <a:gd name="T56" fmla="*/ 66 w 123"/>
                <a:gd name="T57" fmla="*/ 262 h 448"/>
                <a:gd name="T58" fmla="*/ 62 w 123"/>
                <a:gd name="T59" fmla="*/ 282 h 448"/>
                <a:gd name="T60" fmla="*/ 58 w 123"/>
                <a:gd name="T61" fmla="*/ 288 h 448"/>
                <a:gd name="T62" fmla="*/ 54 w 123"/>
                <a:gd name="T63" fmla="*/ 296 h 448"/>
                <a:gd name="T64" fmla="*/ 50 w 123"/>
                <a:gd name="T65" fmla="*/ 309 h 448"/>
                <a:gd name="T66" fmla="*/ 45 w 123"/>
                <a:gd name="T67" fmla="*/ 320 h 448"/>
                <a:gd name="T68" fmla="*/ 41 w 123"/>
                <a:gd name="T69" fmla="*/ 318 h 448"/>
                <a:gd name="T70" fmla="*/ 43 w 123"/>
                <a:gd name="T71" fmla="*/ 332 h 448"/>
                <a:gd name="T72" fmla="*/ 42 w 123"/>
                <a:gd name="T73" fmla="*/ 342 h 448"/>
                <a:gd name="T74" fmla="*/ 38 w 123"/>
                <a:gd name="T75" fmla="*/ 358 h 448"/>
                <a:gd name="T76" fmla="*/ 38 w 123"/>
                <a:gd name="T77" fmla="*/ 371 h 448"/>
                <a:gd name="T78" fmla="*/ 32 w 123"/>
                <a:gd name="T79" fmla="*/ 394 h 448"/>
                <a:gd name="T80" fmla="*/ 28 w 123"/>
                <a:gd name="T81" fmla="*/ 407 h 448"/>
                <a:gd name="T82" fmla="*/ 26 w 123"/>
                <a:gd name="T83" fmla="*/ 419 h 448"/>
                <a:gd name="T84" fmla="*/ 9 w 123"/>
                <a:gd name="T85" fmla="*/ 445 h 448"/>
                <a:gd name="T86" fmla="*/ 0 w 123"/>
                <a:gd name="T87" fmla="*/ 438 h 448"/>
                <a:gd name="T88" fmla="*/ 3 w 123"/>
                <a:gd name="T89" fmla="*/ 415 h 448"/>
                <a:gd name="T90" fmla="*/ 7 w 123"/>
                <a:gd name="T91" fmla="*/ 396 h 448"/>
                <a:gd name="T92" fmla="*/ 26 w 123"/>
                <a:gd name="T93" fmla="*/ 312 h 448"/>
                <a:gd name="T94" fmla="*/ 33 w 123"/>
                <a:gd name="T95" fmla="*/ 286 h 448"/>
                <a:gd name="T96" fmla="*/ 33 w 123"/>
                <a:gd name="T97" fmla="*/ 278 h 448"/>
                <a:gd name="T98" fmla="*/ 52 w 123"/>
                <a:gd name="T99" fmla="*/ 216 h 448"/>
                <a:gd name="T100" fmla="*/ 59 w 123"/>
                <a:gd name="T101" fmla="*/ 207 h 448"/>
                <a:gd name="T102" fmla="*/ 59 w 123"/>
                <a:gd name="T103" fmla="*/ 195 h 448"/>
                <a:gd name="T104" fmla="*/ 58 w 123"/>
                <a:gd name="T105" fmla="*/ 188 h 448"/>
                <a:gd name="T106" fmla="*/ 63 w 123"/>
                <a:gd name="T107" fmla="*/ 172 h 448"/>
                <a:gd name="T108" fmla="*/ 68 w 123"/>
                <a:gd name="T109" fmla="*/ 150 h 448"/>
                <a:gd name="T110" fmla="*/ 72 w 123"/>
                <a:gd name="T111" fmla="*/ 133 h 448"/>
                <a:gd name="T112" fmla="*/ 75 w 123"/>
                <a:gd name="T113" fmla="*/ 122 h 448"/>
                <a:gd name="T114" fmla="*/ 80 w 123"/>
                <a:gd name="T115" fmla="*/ 95 h 448"/>
                <a:gd name="T116" fmla="*/ 105 w 123"/>
                <a:gd name="T117" fmla="*/ 10 h 448"/>
                <a:gd name="T118" fmla="*/ 113 w 123"/>
                <a:gd name="T119"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3" h="448">
                  <a:moveTo>
                    <a:pt x="114" y="0"/>
                  </a:moveTo>
                  <a:lnTo>
                    <a:pt x="117" y="2"/>
                  </a:lnTo>
                  <a:lnTo>
                    <a:pt x="118" y="3"/>
                  </a:lnTo>
                  <a:lnTo>
                    <a:pt x="119" y="6"/>
                  </a:lnTo>
                  <a:lnTo>
                    <a:pt x="121" y="10"/>
                  </a:lnTo>
                  <a:lnTo>
                    <a:pt x="122" y="15"/>
                  </a:lnTo>
                  <a:lnTo>
                    <a:pt x="123" y="23"/>
                  </a:lnTo>
                  <a:lnTo>
                    <a:pt x="121" y="27"/>
                  </a:lnTo>
                  <a:lnTo>
                    <a:pt x="119" y="29"/>
                  </a:lnTo>
                  <a:lnTo>
                    <a:pt x="119" y="34"/>
                  </a:lnTo>
                  <a:lnTo>
                    <a:pt x="121" y="34"/>
                  </a:lnTo>
                  <a:lnTo>
                    <a:pt x="119" y="37"/>
                  </a:lnTo>
                  <a:lnTo>
                    <a:pt x="119" y="40"/>
                  </a:lnTo>
                  <a:lnTo>
                    <a:pt x="119" y="42"/>
                  </a:lnTo>
                  <a:lnTo>
                    <a:pt x="121" y="42"/>
                  </a:lnTo>
                  <a:lnTo>
                    <a:pt x="121" y="42"/>
                  </a:lnTo>
                  <a:lnTo>
                    <a:pt x="122" y="42"/>
                  </a:lnTo>
                  <a:lnTo>
                    <a:pt x="122" y="42"/>
                  </a:lnTo>
                  <a:lnTo>
                    <a:pt x="123" y="44"/>
                  </a:lnTo>
                  <a:lnTo>
                    <a:pt x="122" y="46"/>
                  </a:lnTo>
                  <a:lnTo>
                    <a:pt x="122" y="47"/>
                  </a:lnTo>
                  <a:lnTo>
                    <a:pt x="122" y="49"/>
                  </a:lnTo>
                  <a:lnTo>
                    <a:pt x="122" y="50"/>
                  </a:lnTo>
                  <a:lnTo>
                    <a:pt x="121" y="53"/>
                  </a:lnTo>
                  <a:lnTo>
                    <a:pt x="121" y="51"/>
                  </a:lnTo>
                  <a:lnTo>
                    <a:pt x="121" y="50"/>
                  </a:lnTo>
                  <a:lnTo>
                    <a:pt x="119" y="50"/>
                  </a:lnTo>
                  <a:lnTo>
                    <a:pt x="119" y="49"/>
                  </a:lnTo>
                  <a:lnTo>
                    <a:pt x="119" y="50"/>
                  </a:lnTo>
                  <a:lnTo>
                    <a:pt x="119" y="51"/>
                  </a:lnTo>
                  <a:lnTo>
                    <a:pt x="119" y="53"/>
                  </a:lnTo>
                  <a:lnTo>
                    <a:pt x="121" y="54"/>
                  </a:lnTo>
                  <a:lnTo>
                    <a:pt x="118" y="54"/>
                  </a:lnTo>
                  <a:lnTo>
                    <a:pt x="118" y="55"/>
                  </a:lnTo>
                  <a:lnTo>
                    <a:pt x="118" y="55"/>
                  </a:lnTo>
                  <a:lnTo>
                    <a:pt x="117" y="57"/>
                  </a:lnTo>
                  <a:lnTo>
                    <a:pt x="117" y="58"/>
                  </a:lnTo>
                  <a:lnTo>
                    <a:pt x="118" y="58"/>
                  </a:lnTo>
                  <a:lnTo>
                    <a:pt x="118" y="57"/>
                  </a:lnTo>
                  <a:lnTo>
                    <a:pt x="118" y="59"/>
                  </a:lnTo>
                  <a:lnTo>
                    <a:pt x="119" y="62"/>
                  </a:lnTo>
                  <a:lnTo>
                    <a:pt x="118" y="65"/>
                  </a:lnTo>
                  <a:lnTo>
                    <a:pt x="118" y="67"/>
                  </a:lnTo>
                  <a:lnTo>
                    <a:pt x="117" y="68"/>
                  </a:lnTo>
                  <a:lnTo>
                    <a:pt x="115" y="68"/>
                  </a:lnTo>
                  <a:lnTo>
                    <a:pt x="114" y="68"/>
                  </a:lnTo>
                  <a:lnTo>
                    <a:pt x="113" y="68"/>
                  </a:lnTo>
                  <a:lnTo>
                    <a:pt x="114" y="70"/>
                  </a:lnTo>
                  <a:lnTo>
                    <a:pt x="114" y="71"/>
                  </a:lnTo>
                  <a:lnTo>
                    <a:pt x="114" y="71"/>
                  </a:lnTo>
                  <a:lnTo>
                    <a:pt x="115" y="72"/>
                  </a:lnTo>
                  <a:lnTo>
                    <a:pt x="114" y="75"/>
                  </a:lnTo>
                  <a:lnTo>
                    <a:pt x="113" y="78"/>
                  </a:lnTo>
                  <a:lnTo>
                    <a:pt x="113" y="82"/>
                  </a:lnTo>
                  <a:lnTo>
                    <a:pt x="113" y="84"/>
                  </a:lnTo>
                  <a:lnTo>
                    <a:pt x="113" y="87"/>
                  </a:lnTo>
                  <a:lnTo>
                    <a:pt x="111" y="88"/>
                  </a:lnTo>
                  <a:lnTo>
                    <a:pt x="111" y="87"/>
                  </a:lnTo>
                  <a:lnTo>
                    <a:pt x="111" y="85"/>
                  </a:lnTo>
                  <a:lnTo>
                    <a:pt x="111" y="85"/>
                  </a:lnTo>
                  <a:lnTo>
                    <a:pt x="110" y="84"/>
                  </a:lnTo>
                  <a:lnTo>
                    <a:pt x="110" y="88"/>
                  </a:lnTo>
                  <a:lnTo>
                    <a:pt x="110" y="87"/>
                  </a:lnTo>
                  <a:lnTo>
                    <a:pt x="109" y="85"/>
                  </a:lnTo>
                  <a:lnTo>
                    <a:pt x="107" y="85"/>
                  </a:lnTo>
                  <a:lnTo>
                    <a:pt x="107" y="91"/>
                  </a:lnTo>
                  <a:lnTo>
                    <a:pt x="107" y="97"/>
                  </a:lnTo>
                  <a:lnTo>
                    <a:pt x="106" y="104"/>
                  </a:lnTo>
                  <a:lnTo>
                    <a:pt x="106" y="104"/>
                  </a:lnTo>
                  <a:lnTo>
                    <a:pt x="105" y="105"/>
                  </a:lnTo>
                  <a:lnTo>
                    <a:pt x="105" y="106"/>
                  </a:lnTo>
                  <a:lnTo>
                    <a:pt x="104" y="109"/>
                  </a:lnTo>
                  <a:lnTo>
                    <a:pt x="102" y="110"/>
                  </a:lnTo>
                  <a:lnTo>
                    <a:pt x="104" y="110"/>
                  </a:lnTo>
                  <a:lnTo>
                    <a:pt x="104" y="109"/>
                  </a:lnTo>
                  <a:lnTo>
                    <a:pt x="105" y="109"/>
                  </a:lnTo>
                  <a:lnTo>
                    <a:pt x="105" y="112"/>
                  </a:lnTo>
                  <a:lnTo>
                    <a:pt x="104" y="112"/>
                  </a:lnTo>
                  <a:lnTo>
                    <a:pt x="105" y="113"/>
                  </a:lnTo>
                  <a:lnTo>
                    <a:pt x="104" y="113"/>
                  </a:lnTo>
                  <a:lnTo>
                    <a:pt x="104" y="113"/>
                  </a:lnTo>
                  <a:lnTo>
                    <a:pt x="102" y="113"/>
                  </a:lnTo>
                  <a:lnTo>
                    <a:pt x="102" y="113"/>
                  </a:lnTo>
                  <a:lnTo>
                    <a:pt x="102" y="114"/>
                  </a:lnTo>
                  <a:lnTo>
                    <a:pt x="102" y="114"/>
                  </a:lnTo>
                  <a:lnTo>
                    <a:pt x="101" y="114"/>
                  </a:lnTo>
                  <a:lnTo>
                    <a:pt x="101" y="116"/>
                  </a:lnTo>
                  <a:lnTo>
                    <a:pt x="101" y="117"/>
                  </a:lnTo>
                  <a:lnTo>
                    <a:pt x="102" y="118"/>
                  </a:lnTo>
                  <a:lnTo>
                    <a:pt x="102" y="119"/>
                  </a:lnTo>
                  <a:lnTo>
                    <a:pt x="102" y="121"/>
                  </a:lnTo>
                  <a:lnTo>
                    <a:pt x="102" y="123"/>
                  </a:lnTo>
                  <a:lnTo>
                    <a:pt x="101" y="126"/>
                  </a:lnTo>
                  <a:lnTo>
                    <a:pt x="101" y="129"/>
                  </a:lnTo>
                  <a:lnTo>
                    <a:pt x="100" y="133"/>
                  </a:lnTo>
                  <a:lnTo>
                    <a:pt x="100" y="131"/>
                  </a:lnTo>
                  <a:lnTo>
                    <a:pt x="100" y="133"/>
                  </a:lnTo>
                  <a:lnTo>
                    <a:pt x="98" y="133"/>
                  </a:lnTo>
                  <a:lnTo>
                    <a:pt x="97" y="134"/>
                  </a:lnTo>
                  <a:lnTo>
                    <a:pt x="97" y="135"/>
                  </a:lnTo>
                  <a:lnTo>
                    <a:pt x="98" y="138"/>
                  </a:lnTo>
                  <a:lnTo>
                    <a:pt x="100" y="139"/>
                  </a:lnTo>
                  <a:lnTo>
                    <a:pt x="98" y="140"/>
                  </a:lnTo>
                  <a:lnTo>
                    <a:pt x="97" y="143"/>
                  </a:lnTo>
                  <a:lnTo>
                    <a:pt x="96" y="146"/>
                  </a:lnTo>
                  <a:lnTo>
                    <a:pt x="96" y="147"/>
                  </a:lnTo>
                  <a:lnTo>
                    <a:pt x="96" y="151"/>
                  </a:lnTo>
                  <a:lnTo>
                    <a:pt x="96" y="151"/>
                  </a:lnTo>
                  <a:lnTo>
                    <a:pt x="97" y="151"/>
                  </a:lnTo>
                  <a:lnTo>
                    <a:pt x="97" y="152"/>
                  </a:lnTo>
                  <a:lnTo>
                    <a:pt x="97" y="154"/>
                  </a:lnTo>
                  <a:lnTo>
                    <a:pt x="98" y="154"/>
                  </a:lnTo>
                  <a:lnTo>
                    <a:pt x="96" y="157"/>
                  </a:lnTo>
                  <a:lnTo>
                    <a:pt x="96" y="160"/>
                  </a:lnTo>
                  <a:lnTo>
                    <a:pt x="96" y="164"/>
                  </a:lnTo>
                  <a:lnTo>
                    <a:pt x="94" y="168"/>
                  </a:lnTo>
                  <a:lnTo>
                    <a:pt x="93" y="172"/>
                  </a:lnTo>
                  <a:lnTo>
                    <a:pt x="93" y="171"/>
                  </a:lnTo>
                  <a:lnTo>
                    <a:pt x="92" y="173"/>
                  </a:lnTo>
                  <a:lnTo>
                    <a:pt x="90" y="176"/>
                  </a:lnTo>
                  <a:lnTo>
                    <a:pt x="92" y="177"/>
                  </a:lnTo>
                  <a:lnTo>
                    <a:pt x="92" y="180"/>
                  </a:lnTo>
                  <a:lnTo>
                    <a:pt x="90" y="180"/>
                  </a:lnTo>
                  <a:lnTo>
                    <a:pt x="89" y="180"/>
                  </a:lnTo>
                  <a:lnTo>
                    <a:pt x="89" y="180"/>
                  </a:lnTo>
                  <a:lnTo>
                    <a:pt x="88" y="180"/>
                  </a:lnTo>
                  <a:lnTo>
                    <a:pt x="88" y="181"/>
                  </a:lnTo>
                  <a:lnTo>
                    <a:pt x="88" y="184"/>
                  </a:lnTo>
                  <a:lnTo>
                    <a:pt x="88" y="185"/>
                  </a:lnTo>
                  <a:lnTo>
                    <a:pt x="88" y="188"/>
                  </a:lnTo>
                  <a:lnTo>
                    <a:pt x="86" y="188"/>
                  </a:lnTo>
                  <a:lnTo>
                    <a:pt x="85" y="189"/>
                  </a:lnTo>
                  <a:lnTo>
                    <a:pt x="85" y="190"/>
                  </a:lnTo>
                  <a:lnTo>
                    <a:pt x="85" y="191"/>
                  </a:lnTo>
                  <a:lnTo>
                    <a:pt x="84" y="194"/>
                  </a:lnTo>
                  <a:lnTo>
                    <a:pt x="83" y="195"/>
                  </a:lnTo>
                  <a:lnTo>
                    <a:pt x="85" y="201"/>
                  </a:lnTo>
                  <a:lnTo>
                    <a:pt x="83" y="198"/>
                  </a:lnTo>
                  <a:lnTo>
                    <a:pt x="83" y="199"/>
                  </a:lnTo>
                  <a:lnTo>
                    <a:pt x="81" y="199"/>
                  </a:lnTo>
                  <a:lnTo>
                    <a:pt x="81" y="199"/>
                  </a:lnTo>
                  <a:lnTo>
                    <a:pt x="80" y="201"/>
                  </a:lnTo>
                  <a:lnTo>
                    <a:pt x="80" y="202"/>
                  </a:lnTo>
                  <a:lnTo>
                    <a:pt x="79" y="201"/>
                  </a:lnTo>
                  <a:lnTo>
                    <a:pt x="79" y="202"/>
                  </a:lnTo>
                  <a:lnTo>
                    <a:pt x="80" y="203"/>
                  </a:lnTo>
                  <a:lnTo>
                    <a:pt x="80" y="205"/>
                  </a:lnTo>
                  <a:lnTo>
                    <a:pt x="81" y="205"/>
                  </a:lnTo>
                  <a:lnTo>
                    <a:pt x="81" y="203"/>
                  </a:lnTo>
                  <a:lnTo>
                    <a:pt x="83" y="206"/>
                  </a:lnTo>
                  <a:lnTo>
                    <a:pt x="83" y="206"/>
                  </a:lnTo>
                  <a:lnTo>
                    <a:pt x="81" y="207"/>
                  </a:lnTo>
                  <a:lnTo>
                    <a:pt x="81" y="207"/>
                  </a:lnTo>
                  <a:lnTo>
                    <a:pt x="80" y="209"/>
                  </a:lnTo>
                  <a:lnTo>
                    <a:pt x="80" y="209"/>
                  </a:lnTo>
                  <a:lnTo>
                    <a:pt x="81" y="211"/>
                  </a:lnTo>
                  <a:lnTo>
                    <a:pt x="83" y="212"/>
                  </a:lnTo>
                  <a:lnTo>
                    <a:pt x="83" y="214"/>
                  </a:lnTo>
                  <a:lnTo>
                    <a:pt x="83" y="215"/>
                  </a:lnTo>
                  <a:lnTo>
                    <a:pt x="81" y="215"/>
                  </a:lnTo>
                  <a:lnTo>
                    <a:pt x="80" y="215"/>
                  </a:lnTo>
                  <a:lnTo>
                    <a:pt x="80" y="216"/>
                  </a:lnTo>
                  <a:lnTo>
                    <a:pt x="79" y="216"/>
                  </a:lnTo>
                  <a:lnTo>
                    <a:pt x="79" y="219"/>
                  </a:lnTo>
                  <a:lnTo>
                    <a:pt x="77" y="218"/>
                  </a:lnTo>
                  <a:lnTo>
                    <a:pt x="77" y="219"/>
                  </a:lnTo>
                  <a:lnTo>
                    <a:pt x="77" y="220"/>
                  </a:lnTo>
                  <a:lnTo>
                    <a:pt x="79" y="222"/>
                  </a:lnTo>
                  <a:lnTo>
                    <a:pt x="77" y="226"/>
                  </a:lnTo>
                  <a:lnTo>
                    <a:pt x="75" y="229"/>
                  </a:lnTo>
                  <a:lnTo>
                    <a:pt x="72" y="233"/>
                  </a:lnTo>
                  <a:lnTo>
                    <a:pt x="72" y="235"/>
                  </a:lnTo>
                  <a:lnTo>
                    <a:pt x="72" y="235"/>
                  </a:lnTo>
                  <a:lnTo>
                    <a:pt x="73" y="235"/>
                  </a:lnTo>
                  <a:lnTo>
                    <a:pt x="73" y="235"/>
                  </a:lnTo>
                  <a:lnTo>
                    <a:pt x="75" y="235"/>
                  </a:lnTo>
                  <a:lnTo>
                    <a:pt x="75" y="237"/>
                  </a:lnTo>
                  <a:lnTo>
                    <a:pt x="75" y="239"/>
                  </a:lnTo>
                  <a:lnTo>
                    <a:pt x="73" y="239"/>
                  </a:lnTo>
                  <a:lnTo>
                    <a:pt x="72" y="240"/>
                  </a:lnTo>
                  <a:lnTo>
                    <a:pt x="72" y="241"/>
                  </a:lnTo>
                  <a:lnTo>
                    <a:pt x="73" y="241"/>
                  </a:lnTo>
                  <a:lnTo>
                    <a:pt x="71" y="246"/>
                  </a:lnTo>
                  <a:lnTo>
                    <a:pt x="69" y="245"/>
                  </a:lnTo>
                  <a:lnTo>
                    <a:pt x="68" y="249"/>
                  </a:lnTo>
                  <a:lnTo>
                    <a:pt x="69" y="249"/>
                  </a:lnTo>
                  <a:lnTo>
                    <a:pt x="69" y="249"/>
                  </a:lnTo>
                  <a:lnTo>
                    <a:pt x="71" y="248"/>
                  </a:lnTo>
                  <a:lnTo>
                    <a:pt x="71" y="250"/>
                  </a:lnTo>
                  <a:lnTo>
                    <a:pt x="71" y="253"/>
                  </a:lnTo>
                  <a:lnTo>
                    <a:pt x="71" y="254"/>
                  </a:lnTo>
                  <a:lnTo>
                    <a:pt x="71" y="257"/>
                  </a:lnTo>
                  <a:lnTo>
                    <a:pt x="69" y="260"/>
                  </a:lnTo>
                  <a:lnTo>
                    <a:pt x="67" y="258"/>
                  </a:lnTo>
                  <a:lnTo>
                    <a:pt x="68" y="258"/>
                  </a:lnTo>
                  <a:lnTo>
                    <a:pt x="68" y="257"/>
                  </a:lnTo>
                  <a:lnTo>
                    <a:pt x="67" y="256"/>
                  </a:lnTo>
                  <a:lnTo>
                    <a:pt x="67" y="256"/>
                  </a:lnTo>
                  <a:lnTo>
                    <a:pt x="66" y="257"/>
                  </a:lnTo>
                  <a:lnTo>
                    <a:pt x="66" y="258"/>
                  </a:lnTo>
                  <a:lnTo>
                    <a:pt x="66" y="260"/>
                  </a:lnTo>
                  <a:lnTo>
                    <a:pt x="64" y="260"/>
                  </a:lnTo>
                  <a:lnTo>
                    <a:pt x="66" y="262"/>
                  </a:lnTo>
                  <a:lnTo>
                    <a:pt x="66" y="263"/>
                  </a:lnTo>
                  <a:lnTo>
                    <a:pt x="66" y="265"/>
                  </a:lnTo>
                  <a:lnTo>
                    <a:pt x="66" y="267"/>
                  </a:lnTo>
                  <a:lnTo>
                    <a:pt x="63" y="271"/>
                  </a:lnTo>
                  <a:lnTo>
                    <a:pt x="63" y="275"/>
                  </a:lnTo>
                  <a:lnTo>
                    <a:pt x="63" y="278"/>
                  </a:lnTo>
                  <a:lnTo>
                    <a:pt x="62" y="282"/>
                  </a:lnTo>
                  <a:lnTo>
                    <a:pt x="60" y="286"/>
                  </a:lnTo>
                  <a:lnTo>
                    <a:pt x="60" y="284"/>
                  </a:lnTo>
                  <a:lnTo>
                    <a:pt x="59" y="286"/>
                  </a:lnTo>
                  <a:lnTo>
                    <a:pt x="59" y="286"/>
                  </a:lnTo>
                  <a:lnTo>
                    <a:pt x="58" y="286"/>
                  </a:lnTo>
                  <a:lnTo>
                    <a:pt x="58" y="287"/>
                  </a:lnTo>
                  <a:lnTo>
                    <a:pt x="58" y="288"/>
                  </a:lnTo>
                  <a:lnTo>
                    <a:pt x="59" y="290"/>
                  </a:lnTo>
                  <a:lnTo>
                    <a:pt x="59" y="291"/>
                  </a:lnTo>
                  <a:lnTo>
                    <a:pt x="55" y="292"/>
                  </a:lnTo>
                  <a:lnTo>
                    <a:pt x="56" y="294"/>
                  </a:lnTo>
                  <a:lnTo>
                    <a:pt x="56" y="295"/>
                  </a:lnTo>
                  <a:lnTo>
                    <a:pt x="55" y="296"/>
                  </a:lnTo>
                  <a:lnTo>
                    <a:pt x="54" y="296"/>
                  </a:lnTo>
                  <a:lnTo>
                    <a:pt x="52" y="298"/>
                  </a:lnTo>
                  <a:lnTo>
                    <a:pt x="52" y="298"/>
                  </a:lnTo>
                  <a:lnTo>
                    <a:pt x="52" y="300"/>
                  </a:lnTo>
                  <a:lnTo>
                    <a:pt x="52" y="303"/>
                  </a:lnTo>
                  <a:lnTo>
                    <a:pt x="51" y="304"/>
                  </a:lnTo>
                  <a:lnTo>
                    <a:pt x="50" y="307"/>
                  </a:lnTo>
                  <a:lnTo>
                    <a:pt x="50" y="309"/>
                  </a:lnTo>
                  <a:lnTo>
                    <a:pt x="50" y="312"/>
                  </a:lnTo>
                  <a:lnTo>
                    <a:pt x="49" y="312"/>
                  </a:lnTo>
                  <a:lnTo>
                    <a:pt x="47" y="315"/>
                  </a:lnTo>
                  <a:lnTo>
                    <a:pt x="47" y="316"/>
                  </a:lnTo>
                  <a:lnTo>
                    <a:pt x="46" y="318"/>
                  </a:lnTo>
                  <a:lnTo>
                    <a:pt x="45" y="320"/>
                  </a:lnTo>
                  <a:lnTo>
                    <a:pt x="45" y="320"/>
                  </a:lnTo>
                  <a:lnTo>
                    <a:pt x="43" y="320"/>
                  </a:lnTo>
                  <a:lnTo>
                    <a:pt x="43" y="320"/>
                  </a:lnTo>
                  <a:lnTo>
                    <a:pt x="42" y="318"/>
                  </a:lnTo>
                  <a:lnTo>
                    <a:pt x="42" y="320"/>
                  </a:lnTo>
                  <a:lnTo>
                    <a:pt x="42" y="320"/>
                  </a:lnTo>
                  <a:lnTo>
                    <a:pt x="41" y="320"/>
                  </a:lnTo>
                  <a:lnTo>
                    <a:pt x="41" y="318"/>
                  </a:lnTo>
                  <a:lnTo>
                    <a:pt x="41" y="318"/>
                  </a:lnTo>
                  <a:lnTo>
                    <a:pt x="41" y="320"/>
                  </a:lnTo>
                  <a:lnTo>
                    <a:pt x="39" y="321"/>
                  </a:lnTo>
                  <a:lnTo>
                    <a:pt x="41" y="324"/>
                  </a:lnTo>
                  <a:lnTo>
                    <a:pt x="42" y="326"/>
                  </a:lnTo>
                  <a:lnTo>
                    <a:pt x="43" y="329"/>
                  </a:lnTo>
                  <a:lnTo>
                    <a:pt x="43" y="332"/>
                  </a:lnTo>
                  <a:lnTo>
                    <a:pt x="43" y="334"/>
                  </a:lnTo>
                  <a:lnTo>
                    <a:pt x="43" y="335"/>
                  </a:lnTo>
                  <a:lnTo>
                    <a:pt x="43" y="338"/>
                  </a:lnTo>
                  <a:lnTo>
                    <a:pt x="42" y="339"/>
                  </a:lnTo>
                  <a:lnTo>
                    <a:pt x="41" y="341"/>
                  </a:lnTo>
                  <a:lnTo>
                    <a:pt x="41" y="342"/>
                  </a:lnTo>
                  <a:lnTo>
                    <a:pt x="42" y="342"/>
                  </a:lnTo>
                  <a:lnTo>
                    <a:pt x="42" y="341"/>
                  </a:lnTo>
                  <a:lnTo>
                    <a:pt x="42" y="346"/>
                  </a:lnTo>
                  <a:lnTo>
                    <a:pt x="39" y="346"/>
                  </a:lnTo>
                  <a:lnTo>
                    <a:pt x="39" y="349"/>
                  </a:lnTo>
                  <a:lnTo>
                    <a:pt x="39" y="351"/>
                  </a:lnTo>
                  <a:lnTo>
                    <a:pt x="38" y="355"/>
                  </a:lnTo>
                  <a:lnTo>
                    <a:pt x="38" y="358"/>
                  </a:lnTo>
                  <a:lnTo>
                    <a:pt x="38" y="358"/>
                  </a:lnTo>
                  <a:lnTo>
                    <a:pt x="38" y="360"/>
                  </a:lnTo>
                  <a:lnTo>
                    <a:pt x="38" y="362"/>
                  </a:lnTo>
                  <a:lnTo>
                    <a:pt x="37" y="363"/>
                  </a:lnTo>
                  <a:lnTo>
                    <a:pt x="38" y="364"/>
                  </a:lnTo>
                  <a:lnTo>
                    <a:pt x="37" y="364"/>
                  </a:lnTo>
                  <a:lnTo>
                    <a:pt x="38" y="371"/>
                  </a:lnTo>
                  <a:lnTo>
                    <a:pt x="37" y="380"/>
                  </a:lnTo>
                  <a:lnTo>
                    <a:pt x="35" y="388"/>
                  </a:lnTo>
                  <a:lnTo>
                    <a:pt x="34" y="389"/>
                  </a:lnTo>
                  <a:lnTo>
                    <a:pt x="33" y="390"/>
                  </a:lnTo>
                  <a:lnTo>
                    <a:pt x="33" y="393"/>
                  </a:lnTo>
                  <a:lnTo>
                    <a:pt x="33" y="396"/>
                  </a:lnTo>
                  <a:lnTo>
                    <a:pt x="32" y="394"/>
                  </a:lnTo>
                  <a:lnTo>
                    <a:pt x="32" y="394"/>
                  </a:lnTo>
                  <a:lnTo>
                    <a:pt x="32" y="397"/>
                  </a:lnTo>
                  <a:lnTo>
                    <a:pt x="30" y="400"/>
                  </a:lnTo>
                  <a:lnTo>
                    <a:pt x="29" y="402"/>
                  </a:lnTo>
                  <a:lnTo>
                    <a:pt x="28" y="405"/>
                  </a:lnTo>
                  <a:lnTo>
                    <a:pt x="29" y="407"/>
                  </a:lnTo>
                  <a:lnTo>
                    <a:pt x="28" y="407"/>
                  </a:lnTo>
                  <a:lnTo>
                    <a:pt x="28" y="409"/>
                  </a:lnTo>
                  <a:lnTo>
                    <a:pt x="28" y="410"/>
                  </a:lnTo>
                  <a:lnTo>
                    <a:pt x="28" y="411"/>
                  </a:lnTo>
                  <a:lnTo>
                    <a:pt x="28" y="413"/>
                  </a:lnTo>
                  <a:lnTo>
                    <a:pt x="26" y="414"/>
                  </a:lnTo>
                  <a:lnTo>
                    <a:pt x="25" y="415"/>
                  </a:lnTo>
                  <a:lnTo>
                    <a:pt x="26" y="419"/>
                  </a:lnTo>
                  <a:lnTo>
                    <a:pt x="25" y="423"/>
                  </a:lnTo>
                  <a:lnTo>
                    <a:pt x="24" y="427"/>
                  </a:lnTo>
                  <a:lnTo>
                    <a:pt x="22" y="432"/>
                  </a:lnTo>
                  <a:lnTo>
                    <a:pt x="22" y="431"/>
                  </a:lnTo>
                  <a:lnTo>
                    <a:pt x="17" y="438"/>
                  </a:lnTo>
                  <a:lnTo>
                    <a:pt x="13" y="442"/>
                  </a:lnTo>
                  <a:lnTo>
                    <a:pt x="9" y="445"/>
                  </a:lnTo>
                  <a:lnTo>
                    <a:pt x="7" y="447"/>
                  </a:lnTo>
                  <a:lnTo>
                    <a:pt x="4" y="448"/>
                  </a:lnTo>
                  <a:lnTo>
                    <a:pt x="3" y="447"/>
                  </a:lnTo>
                  <a:lnTo>
                    <a:pt x="1" y="445"/>
                  </a:lnTo>
                  <a:lnTo>
                    <a:pt x="0" y="444"/>
                  </a:lnTo>
                  <a:lnTo>
                    <a:pt x="0" y="442"/>
                  </a:lnTo>
                  <a:lnTo>
                    <a:pt x="0" y="438"/>
                  </a:lnTo>
                  <a:lnTo>
                    <a:pt x="0" y="435"/>
                  </a:lnTo>
                  <a:lnTo>
                    <a:pt x="0" y="431"/>
                  </a:lnTo>
                  <a:lnTo>
                    <a:pt x="0" y="427"/>
                  </a:lnTo>
                  <a:lnTo>
                    <a:pt x="0" y="425"/>
                  </a:lnTo>
                  <a:lnTo>
                    <a:pt x="1" y="421"/>
                  </a:lnTo>
                  <a:lnTo>
                    <a:pt x="1" y="418"/>
                  </a:lnTo>
                  <a:lnTo>
                    <a:pt x="3" y="415"/>
                  </a:lnTo>
                  <a:lnTo>
                    <a:pt x="3" y="413"/>
                  </a:lnTo>
                  <a:lnTo>
                    <a:pt x="3" y="411"/>
                  </a:lnTo>
                  <a:lnTo>
                    <a:pt x="3" y="411"/>
                  </a:lnTo>
                  <a:lnTo>
                    <a:pt x="7" y="397"/>
                  </a:lnTo>
                  <a:lnTo>
                    <a:pt x="7" y="397"/>
                  </a:lnTo>
                  <a:lnTo>
                    <a:pt x="5" y="396"/>
                  </a:lnTo>
                  <a:lnTo>
                    <a:pt x="7" y="396"/>
                  </a:lnTo>
                  <a:lnTo>
                    <a:pt x="8" y="384"/>
                  </a:lnTo>
                  <a:lnTo>
                    <a:pt x="12" y="372"/>
                  </a:lnTo>
                  <a:lnTo>
                    <a:pt x="17" y="362"/>
                  </a:lnTo>
                  <a:lnTo>
                    <a:pt x="18" y="350"/>
                  </a:lnTo>
                  <a:lnTo>
                    <a:pt x="20" y="337"/>
                  </a:lnTo>
                  <a:lnTo>
                    <a:pt x="22" y="324"/>
                  </a:lnTo>
                  <a:lnTo>
                    <a:pt x="26" y="312"/>
                  </a:lnTo>
                  <a:lnTo>
                    <a:pt x="29" y="301"/>
                  </a:lnTo>
                  <a:lnTo>
                    <a:pt x="30" y="290"/>
                  </a:lnTo>
                  <a:lnTo>
                    <a:pt x="33" y="288"/>
                  </a:lnTo>
                  <a:lnTo>
                    <a:pt x="33" y="287"/>
                  </a:lnTo>
                  <a:lnTo>
                    <a:pt x="33" y="287"/>
                  </a:lnTo>
                  <a:lnTo>
                    <a:pt x="33" y="284"/>
                  </a:lnTo>
                  <a:lnTo>
                    <a:pt x="33" y="286"/>
                  </a:lnTo>
                  <a:lnTo>
                    <a:pt x="34" y="286"/>
                  </a:lnTo>
                  <a:lnTo>
                    <a:pt x="34" y="284"/>
                  </a:lnTo>
                  <a:lnTo>
                    <a:pt x="34" y="282"/>
                  </a:lnTo>
                  <a:lnTo>
                    <a:pt x="34" y="282"/>
                  </a:lnTo>
                  <a:lnTo>
                    <a:pt x="34" y="281"/>
                  </a:lnTo>
                  <a:lnTo>
                    <a:pt x="34" y="279"/>
                  </a:lnTo>
                  <a:lnTo>
                    <a:pt x="33" y="278"/>
                  </a:lnTo>
                  <a:lnTo>
                    <a:pt x="33" y="277"/>
                  </a:lnTo>
                  <a:lnTo>
                    <a:pt x="34" y="277"/>
                  </a:lnTo>
                  <a:lnTo>
                    <a:pt x="35" y="277"/>
                  </a:lnTo>
                  <a:lnTo>
                    <a:pt x="42" y="258"/>
                  </a:lnTo>
                  <a:lnTo>
                    <a:pt x="46" y="239"/>
                  </a:lnTo>
                  <a:lnTo>
                    <a:pt x="50" y="219"/>
                  </a:lnTo>
                  <a:lnTo>
                    <a:pt x="52" y="216"/>
                  </a:lnTo>
                  <a:lnTo>
                    <a:pt x="55" y="214"/>
                  </a:lnTo>
                  <a:lnTo>
                    <a:pt x="58" y="212"/>
                  </a:lnTo>
                  <a:lnTo>
                    <a:pt x="59" y="209"/>
                  </a:lnTo>
                  <a:lnTo>
                    <a:pt x="56" y="209"/>
                  </a:lnTo>
                  <a:lnTo>
                    <a:pt x="56" y="207"/>
                  </a:lnTo>
                  <a:lnTo>
                    <a:pt x="58" y="207"/>
                  </a:lnTo>
                  <a:lnTo>
                    <a:pt x="59" y="207"/>
                  </a:lnTo>
                  <a:lnTo>
                    <a:pt x="59" y="206"/>
                  </a:lnTo>
                  <a:lnTo>
                    <a:pt x="60" y="205"/>
                  </a:lnTo>
                  <a:lnTo>
                    <a:pt x="58" y="206"/>
                  </a:lnTo>
                  <a:lnTo>
                    <a:pt x="59" y="199"/>
                  </a:lnTo>
                  <a:lnTo>
                    <a:pt x="59" y="201"/>
                  </a:lnTo>
                  <a:lnTo>
                    <a:pt x="59" y="198"/>
                  </a:lnTo>
                  <a:lnTo>
                    <a:pt x="59" y="195"/>
                  </a:lnTo>
                  <a:lnTo>
                    <a:pt x="58" y="195"/>
                  </a:lnTo>
                  <a:lnTo>
                    <a:pt x="59" y="195"/>
                  </a:lnTo>
                  <a:lnTo>
                    <a:pt x="60" y="194"/>
                  </a:lnTo>
                  <a:lnTo>
                    <a:pt x="60" y="193"/>
                  </a:lnTo>
                  <a:lnTo>
                    <a:pt x="59" y="191"/>
                  </a:lnTo>
                  <a:lnTo>
                    <a:pt x="59" y="190"/>
                  </a:lnTo>
                  <a:lnTo>
                    <a:pt x="58" y="188"/>
                  </a:lnTo>
                  <a:lnTo>
                    <a:pt x="59" y="186"/>
                  </a:lnTo>
                  <a:lnTo>
                    <a:pt x="59" y="184"/>
                  </a:lnTo>
                  <a:lnTo>
                    <a:pt x="59" y="184"/>
                  </a:lnTo>
                  <a:lnTo>
                    <a:pt x="60" y="184"/>
                  </a:lnTo>
                  <a:lnTo>
                    <a:pt x="60" y="184"/>
                  </a:lnTo>
                  <a:lnTo>
                    <a:pt x="60" y="177"/>
                  </a:lnTo>
                  <a:lnTo>
                    <a:pt x="63" y="172"/>
                  </a:lnTo>
                  <a:lnTo>
                    <a:pt x="64" y="168"/>
                  </a:lnTo>
                  <a:lnTo>
                    <a:pt x="64" y="161"/>
                  </a:lnTo>
                  <a:lnTo>
                    <a:pt x="66" y="161"/>
                  </a:lnTo>
                  <a:lnTo>
                    <a:pt x="67" y="159"/>
                  </a:lnTo>
                  <a:lnTo>
                    <a:pt x="68" y="156"/>
                  </a:lnTo>
                  <a:lnTo>
                    <a:pt x="68" y="152"/>
                  </a:lnTo>
                  <a:lnTo>
                    <a:pt x="68" y="150"/>
                  </a:lnTo>
                  <a:lnTo>
                    <a:pt x="71" y="146"/>
                  </a:lnTo>
                  <a:lnTo>
                    <a:pt x="68" y="146"/>
                  </a:lnTo>
                  <a:lnTo>
                    <a:pt x="71" y="140"/>
                  </a:lnTo>
                  <a:lnTo>
                    <a:pt x="71" y="134"/>
                  </a:lnTo>
                  <a:lnTo>
                    <a:pt x="71" y="135"/>
                  </a:lnTo>
                  <a:lnTo>
                    <a:pt x="72" y="133"/>
                  </a:lnTo>
                  <a:lnTo>
                    <a:pt x="72" y="133"/>
                  </a:lnTo>
                  <a:lnTo>
                    <a:pt x="72" y="131"/>
                  </a:lnTo>
                  <a:lnTo>
                    <a:pt x="73" y="129"/>
                  </a:lnTo>
                  <a:lnTo>
                    <a:pt x="73" y="127"/>
                  </a:lnTo>
                  <a:lnTo>
                    <a:pt x="73" y="127"/>
                  </a:lnTo>
                  <a:lnTo>
                    <a:pt x="75" y="126"/>
                  </a:lnTo>
                  <a:lnTo>
                    <a:pt x="75" y="123"/>
                  </a:lnTo>
                  <a:lnTo>
                    <a:pt x="75" y="122"/>
                  </a:lnTo>
                  <a:lnTo>
                    <a:pt x="76" y="121"/>
                  </a:lnTo>
                  <a:lnTo>
                    <a:pt x="76" y="118"/>
                  </a:lnTo>
                  <a:lnTo>
                    <a:pt x="77" y="116"/>
                  </a:lnTo>
                  <a:lnTo>
                    <a:pt x="77" y="112"/>
                  </a:lnTo>
                  <a:lnTo>
                    <a:pt x="79" y="109"/>
                  </a:lnTo>
                  <a:lnTo>
                    <a:pt x="77" y="106"/>
                  </a:lnTo>
                  <a:lnTo>
                    <a:pt x="80" y="95"/>
                  </a:lnTo>
                  <a:lnTo>
                    <a:pt x="84" y="84"/>
                  </a:lnTo>
                  <a:lnTo>
                    <a:pt x="86" y="71"/>
                  </a:lnTo>
                  <a:lnTo>
                    <a:pt x="92" y="62"/>
                  </a:lnTo>
                  <a:lnTo>
                    <a:pt x="97" y="50"/>
                  </a:lnTo>
                  <a:lnTo>
                    <a:pt x="98" y="34"/>
                  </a:lnTo>
                  <a:lnTo>
                    <a:pt x="100" y="21"/>
                  </a:lnTo>
                  <a:lnTo>
                    <a:pt x="105" y="10"/>
                  </a:lnTo>
                  <a:lnTo>
                    <a:pt x="106" y="10"/>
                  </a:lnTo>
                  <a:lnTo>
                    <a:pt x="106" y="8"/>
                  </a:lnTo>
                  <a:lnTo>
                    <a:pt x="107" y="7"/>
                  </a:lnTo>
                  <a:lnTo>
                    <a:pt x="109" y="6"/>
                  </a:lnTo>
                  <a:lnTo>
                    <a:pt x="110" y="3"/>
                  </a:lnTo>
                  <a:lnTo>
                    <a:pt x="111" y="2"/>
                  </a:lnTo>
                  <a:lnTo>
                    <a:pt x="113" y="0"/>
                  </a:lnTo>
                  <a:lnTo>
                    <a:pt x="114"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245"/>
            <p:cNvSpPr>
              <a:spLocks/>
            </p:cNvSpPr>
            <p:nvPr/>
          </p:nvSpPr>
          <p:spPr bwMode="auto">
            <a:xfrm>
              <a:off x="7301409" y="3758307"/>
              <a:ext cx="2538305" cy="2509639"/>
            </a:xfrm>
            <a:custGeom>
              <a:avLst/>
              <a:gdLst>
                <a:gd name="T0" fmla="*/ 782 w 974"/>
                <a:gd name="T1" fmla="*/ 83 h 963"/>
                <a:gd name="T2" fmla="*/ 765 w 974"/>
                <a:gd name="T3" fmla="*/ 173 h 963"/>
                <a:gd name="T4" fmla="*/ 751 w 974"/>
                <a:gd name="T5" fmla="*/ 263 h 963"/>
                <a:gd name="T6" fmla="*/ 734 w 974"/>
                <a:gd name="T7" fmla="*/ 330 h 963"/>
                <a:gd name="T8" fmla="*/ 703 w 974"/>
                <a:gd name="T9" fmla="*/ 424 h 963"/>
                <a:gd name="T10" fmla="*/ 727 w 974"/>
                <a:gd name="T11" fmla="*/ 445 h 963"/>
                <a:gd name="T12" fmla="*/ 785 w 974"/>
                <a:gd name="T13" fmla="*/ 443 h 963"/>
                <a:gd name="T14" fmla="*/ 841 w 974"/>
                <a:gd name="T15" fmla="*/ 458 h 963"/>
                <a:gd name="T16" fmla="*/ 884 w 974"/>
                <a:gd name="T17" fmla="*/ 498 h 963"/>
                <a:gd name="T18" fmla="*/ 901 w 974"/>
                <a:gd name="T19" fmla="*/ 555 h 963"/>
                <a:gd name="T20" fmla="*/ 943 w 974"/>
                <a:gd name="T21" fmla="*/ 658 h 963"/>
                <a:gd name="T22" fmla="*/ 974 w 974"/>
                <a:gd name="T23" fmla="*/ 735 h 963"/>
                <a:gd name="T24" fmla="*/ 926 w 974"/>
                <a:gd name="T25" fmla="*/ 860 h 963"/>
                <a:gd name="T26" fmla="*/ 802 w 974"/>
                <a:gd name="T27" fmla="*/ 911 h 963"/>
                <a:gd name="T28" fmla="*/ 607 w 974"/>
                <a:gd name="T29" fmla="*/ 942 h 963"/>
                <a:gd name="T30" fmla="*/ 442 w 974"/>
                <a:gd name="T31" fmla="*/ 936 h 963"/>
                <a:gd name="T32" fmla="*/ 227 w 974"/>
                <a:gd name="T33" fmla="*/ 910 h 963"/>
                <a:gd name="T34" fmla="*/ 28 w 974"/>
                <a:gd name="T35" fmla="*/ 773 h 963"/>
                <a:gd name="T36" fmla="*/ 31 w 974"/>
                <a:gd name="T37" fmla="*/ 623 h 963"/>
                <a:gd name="T38" fmla="*/ 155 w 974"/>
                <a:gd name="T39" fmla="*/ 441 h 963"/>
                <a:gd name="T40" fmla="*/ 299 w 974"/>
                <a:gd name="T41" fmla="*/ 398 h 963"/>
                <a:gd name="T42" fmla="*/ 415 w 974"/>
                <a:gd name="T43" fmla="*/ 290 h 963"/>
                <a:gd name="T44" fmla="*/ 443 w 974"/>
                <a:gd name="T45" fmla="*/ 159 h 963"/>
                <a:gd name="T46" fmla="*/ 485 w 974"/>
                <a:gd name="T47" fmla="*/ 77 h 963"/>
                <a:gd name="T48" fmla="*/ 468 w 974"/>
                <a:gd name="T49" fmla="*/ 154 h 963"/>
                <a:gd name="T50" fmla="*/ 444 w 974"/>
                <a:gd name="T51" fmla="*/ 264 h 963"/>
                <a:gd name="T52" fmla="*/ 434 w 974"/>
                <a:gd name="T53" fmla="*/ 332 h 963"/>
                <a:gd name="T54" fmla="*/ 406 w 974"/>
                <a:gd name="T55" fmla="*/ 423 h 963"/>
                <a:gd name="T56" fmla="*/ 389 w 974"/>
                <a:gd name="T57" fmla="*/ 544 h 963"/>
                <a:gd name="T58" fmla="*/ 360 w 974"/>
                <a:gd name="T59" fmla="*/ 464 h 963"/>
                <a:gd name="T60" fmla="*/ 309 w 974"/>
                <a:gd name="T61" fmla="*/ 425 h 963"/>
                <a:gd name="T62" fmla="*/ 243 w 974"/>
                <a:gd name="T63" fmla="*/ 430 h 963"/>
                <a:gd name="T64" fmla="*/ 193 w 974"/>
                <a:gd name="T65" fmla="*/ 446 h 963"/>
                <a:gd name="T66" fmla="*/ 134 w 974"/>
                <a:gd name="T67" fmla="*/ 488 h 963"/>
                <a:gd name="T68" fmla="*/ 175 w 974"/>
                <a:gd name="T69" fmla="*/ 560 h 963"/>
                <a:gd name="T70" fmla="*/ 172 w 974"/>
                <a:gd name="T71" fmla="*/ 586 h 963"/>
                <a:gd name="T72" fmla="*/ 100 w 974"/>
                <a:gd name="T73" fmla="*/ 598 h 963"/>
                <a:gd name="T74" fmla="*/ 42 w 974"/>
                <a:gd name="T75" fmla="*/ 654 h 963"/>
                <a:gd name="T76" fmla="*/ 25 w 974"/>
                <a:gd name="T77" fmla="*/ 711 h 963"/>
                <a:gd name="T78" fmla="*/ 62 w 974"/>
                <a:gd name="T79" fmla="*/ 776 h 963"/>
                <a:gd name="T80" fmla="*/ 180 w 974"/>
                <a:gd name="T81" fmla="*/ 777 h 963"/>
                <a:gd name="T82" fmla="*/ 305 w 974"/>
                <a:gd name="T83" fmla="*/ 692 h 963"/>
                <a:gd name="T84" fmla="*/ 252 w 974"/>
                <a:gd name="T85" fmla="*/ 709 h 963"/>
                <a:gd name="T86" fmla="*/ 207 w 974"/>
                <a:gd name="T87" fmla="*/ 788 h 963"/>
                <a:gd name="T88" fmla="*/ 203 w 974"/>
                <a:gd name="T89" fmla="*/ 845 h 963"/>
                <a:gd name="T90" fmla="*/ 250 w 974"/>
                <a:gd name="T91" fmla="*/ 894 h 963"/>
                <a:gd name="T92" fmla="*/ 328 w 974"/>
                <a:gd name="T93" fmla="*/ 906 h 963"/>
                <a:gd name="T94" fmla="*/ 411 w 974"/>
                <a:gd name="T95" fmla="*/ 832 h 963"/>
                <a:gd name="T96" fmla="*/ 422 w 974"/>
                <a:gd name="T97" fmla="*/ 883 h 963"/>
                <a:gd name="T98" fmla="*/ 493 w 974"/>
                <a:gd name="T99" fmla="*/ 927 h 963"/>
                <a:gd name="T100" fmla="*/ 545 w 974"/>
                <a:gd name="T101" fmla="*/ 934 h 963"/>
                <a:gd name="T102" fmla="*/ 607 w 974"/>
                <a:gd name="T103" fmla="*/ 915 h 963"/>
                <a:gd name="T104" fmla="*/ 656 w 974"/>
                <a:gd name="T105" fmla="*/ 838 h 963"/>
                <a:gd name="T106" fmla="*/ 824 w 974"/>
                <a:gd name="T107" fmla="*/ 887 h 963"/>
                <a:gd name="T108" fmla="*/ 935 w 974"/>
                <a:gd name="T109" fmla="*/ 701 h 963"/>
                <a:gd name="T110" fmla="*/ 698 w 974"/>
                <a:gd name="T111" fmla="*/ 687 h 963"/>
                <a:gd name="T112" fmla="*/ 744 w 974"/>
                <a:gd name="T113" fmla="*/ 595 h 963"/>
                <a:gd name="T114" fmla="*/ 849 w 974"/>
                <a:gd name="T115" fmla="*/ 594 h 963"/>
                <a:gd name="T116" fmla="*/ 845 w 974"/>
                <a:gd name="T117" fmla="*/ 496 h 963"/>
                <a:gd name="T118" fmla="*/ 771 w 974"/>
                <a:gd name="T119" fmla="*/ 471 h 963"/>
                <a:gd name="T120" fmla="*/ 665 w 974"/>
                <a:gd name="T121" fmla="*/ 492 h 963"/>
                <a:gd name="T122" fmla="*/ 728 w 974"/>
                <a:gd name="T123" fmla="*/ 241 h 963"/>
                <a:gd name="T124" fmla="*/ 773 w 974"/>
                <a:gd name="T125" fmla="*/ 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4" h="963">
                  <a:moveTo>
                    <a:pt x="775" y="0"/>
                  </a:moveTo>
                  <a:lnTo>
                    <a:pt x="778" y="1"/>
                  </a:lnTo>
                  <a:lnTo>
                    <a:pt x="781" y="2"/>
                  </a:lnTo>
                  <a:lnTo>
                    <a:pt x="783" y="5"/>
                  </a:lnTo>
                  <a:lnTo>
                    <a:pt x="786" y="9"/>
                  </a:lnTo>
                  <a:lnTo>
                    <a:pt x="787" y="14"/>
                  </a:lnTo>
                  <a:lnTo>
                    <a:pt x="790" y="21"/>
                  </a:lnTo>
                  <a:lnTo>
                    <a:pt x="787" y="26"/>
                  </a:lnTo>
                  <a:lnTo>
                    <a:pt x="787" y="30"/>
                  </a:lnTo>
                  <a:lnTo>
                    <a:pt x="787" y="36"/>
                  </a:lnTo>
                  <a:lnTo>
                    <a:pt x="789" y="35"/>
                  </a:lnTo>
                  <a:lnTo>
                    <a:pt x="787" y="39"/>
                  </a:lnTo>
                  <a:lnTo>
                    <a:pt x="787" y="43"/>
                  </a:lnTo>
                  <a:lnTo>
                    <a:pt x="787" y="46"/>
                  </a:lnTo>
                  <a:lnTo>
                    <a:pt x="789" y="47"/>
                  </a:lnTo>
                  <a:lnTo>
                    <a:pt x="789" y="47"/>
                  </a:lnTo>
                  <a:lnTo>
                    <a:pt x="790" y="46"/>
                  </a:lnTo>
                  <a:lnTo>
                    <a:pt x="790" y="47"/>
                  </a:lnTo>
                  <a:lnTo>
                    <a:pt x="791" y="48"/>
                  </a:lnTo>
                  <a:lnTo>
                    <a:pt x="790" y="51"/>
                  </a:lnTo>
                  <a:lnTo>
                    <a:pt x="790" y="52"/>
                  </a:lnTo>
                  <a:lnTo>
                    <a:pt x="790" y="53"/>
                  </a:lnTo>
                  <a:lnTo>
                    <a:pt x="789" y="55"/>
                  </a:lnTo>
                  <a:lnTo>
                    <a:pt x="789" y="56"/>
                  </a:lnTo>
                  <a:lnTo>
                    <a:pt x="789" y="59"/>
                  </a:lnTo>
                  <a:lnTo>
                    <a:pt x="787" y="57"/>
                  </a:lnTo>
                  <a:lnTo>
                    <a:pt x="787" y="57"/>
                  </a:lnTo>
                  <a:lnTo>
                    <a:pt x="787" y="56"/>
                  </a:lnTo>
                  <a:lnTo>
                    <a:pt x="787" y="55"/>
                  </a:lnTo>
                  <a:lnTo>
                    <a:pt x="786" y="55"/>
                  </a:lnTo>
                  <a:lnTo>
                    <a:pt x="787" y="56"/>
                  </a:lnTo>
                  <a:lnTo>
                    <a:pt x="787" y="57"/>
                  </a:lnTo>
                  <a:lnTo>
                    <a:pt x="787" y="60"/>
                  </a:lnTo>
                  <a:lnTo>
                    <a:pt x="787" y="61"/>
                  </a:lnTo>
                  <a:lnTo>
                    <a:pt x="786" y="60"/>
                  </a:lnTo>
                  <a:lnTo>
                    <a:pt x="786" y="61"/>
                  </a:lnTo>
                  <a:lnTo>
                    <a:pt x="785" y="63"/>
                  </a:lnTo>
                  <a:lnTo>
                    <a:pt x="785" y="64"/>
                  </a:lnTo>
                  <a:lnTo>
                    <a:pt x="785" y="65"/>
                  </a:lnTo>
                  <a:lnTo>
                    <a:pt x="785" y="65"/>
                  </a:lnTo>
                  <a:lnTo>
                    <a:pt x="786" y="64"/>
                  </a:lnTo>
                  <a:lnTo>
                    <a:pt x="786" y="68"/>
                  </a:lnTo>
                  <a:lnTo>
                    <a:pt x="786" y="70"/>
                  </a:lnTo>
                  <a:lnTo>
                    <a:pt x="786" y="74"/>
                  </a:lnTo>
                  <a:lnTo>
                    <a:pt x="785" y="76"/>
                  </a:lnTo>
                  <a:lnTo>
                    <a:pt x="783" y="78"/>
                  </a:lnTo>
                  <a:lnTo>
                    <a:pt x="782" y="78"/>
                  </a:lnTo>
                  <a:lnTo>
                    <a:pt x="782" y="78"/>
                  </a:lnTo>
                  <a:lnTo>
                    <a:pt x="781" y="78"/>
                  </a:lnTo>
                  <a:lnTo>
                    <a:pt x="781" y="81"/>
                  </a:lnTo>
                  <a:lnTo>
                    <a:pt x="782" y="82"/>
                  </a:lnTo>
                  <a:lnTo>
                    <a:pt x="781" y="82"/>
                  </a:lnTo>
                  <a:lnTo>
                    <a:pt x="782" y="83"/>
                  </a:lnTo>
                  <a:lnTo>
                    <a:pt x="781" y="87"/>
                  </a:lnTo>
                  <a:lnTo>
                    <a:pt x="779" y="91"/>
                  </a:lnTo>
                  <a:lnTo>
                    <a:pt x="779" y="97"/>
                  </a:lnTo>
                  <a:lnTo>
                    <a:pt x="779" y="101"/>
                  </a:lnTo>
                  <a:lnTo>
                    <a:pt x="778" y="103"/>
                  </a:lnTo>
                  <a:lnTo>
                    <a:pt x="778" y="102"/>
                  </a:lnTo>
                  <a:lnTo>
                    <a:pt x="778" y="101"/>
                  </a:lnTo>
                  <a:lnTo>
                    <a:pt x="778" y="99"/>
                  </a:lnTo>
                  <a:lnTo>
                    <a:pt x="778" y="99"/>
                  </a:lnTo>
                  <a:lnTo>
                    <a:pt x="777" y="103"/>
                  </a:lnTo>
                  <a:lnTo>
                    <a:pt x="777" y="102"/>
                  </a:lnTo>
                  <a:lnTo>
                    <a:pt x="775" y="101"/>
                  </a:lnTo>
                  <a:lnTo>
                    <a:pt x="774" y="101"/>
                  </a:lnTo>
                  <a:lnTo>
                    <a:pt x="774" y="111"/>
                  </a:lnTo>
                  <a:lnTo>
                    <a:pt x="774" y="123"/>
                  </a:lnTo>
                  <a:lnTo>
                    <a:pt x="773" y="124"/>
                  </a:lnTo>
                  <a:lnTo>
                    <a:pt x="771" y="125"/>
                  </a:lnTo>
                  <a:lnTo>
                    <a:pt x="771" y="127"/>
                  </a:lnTo>
                  <a:lnTo>
                    <a:pt x="770" y="129"/>
                  </a:lnTo>
                  <a:lnTo>
                    <a:pt x="770" y="131"/>
                  </a:lnTo>
                  <a:lnTo>
                    <a:pt x="770" y="131"/>
                  </a:lnTo>
                  <a:lnTo>
                    <a:pt x="770" y="131"/>
                  </a:lnTo>
                  <a:lnTo>
                    <a:pt x="771" y="131"/>
                  </a:lnTo>
                  <a:lnTo>
                    <a:pt x="771" y="129"/>
                  </a:lnTo>
                  <a:lnTo>
                    <a:pt x="771" y="131"/>
                  </a:lnTo>
                  <a:lnTo>
                    <a:pt x="771" y="132"/>
                  </a:lnTo>
                  <a:lnTo>
                    <a:pt x="771" y="132"/>
                  </a:lnTo>
                  <a:lnTo>
                    <a:pt x="771" y="133"/>
                  </a:lnTo>
                  <a:lnTo>
                    <a:pt x="770" y="135"/>
                  </a:lnTo>
                  <a:lnTo>
                    <a:pt x="770" y="135"/>
                  </a:lnTo>
                  <a:lnTo>
                    <a:pt x="770" y="135"/>
                  </a:lnTo>
                  <a:lnTo>
                    <a:pt x="770" y="136"/>
                  </a:lnTo>
                  <a:lnTo>
                    <a:pt x="769" y="136"/>
                  </a:lnTo>
                  <a:lnTo>
                    <a:pt x="769" y="137"/>
                  </a:lnTo>
                  <a:lnTo>
                    <a:pt x="769" y="136"/>
                  </a:lnTo>
                  <a:lnTo>
                    <a:pt x="768" y="138"/>
                  </a:lnTo>
                  <a:lnTo>
                    <a:pt x="768" y="140"/>
                  </a:lnTo>
                  <a:lnTo>
                    <a:pt x="769" y="141"/>
                  </a:lnTo>
                  <a:lnTo>
                    <a:pt x="770" y="142"/>
                  </a:lnTo>
                  <a:lnTo>
                    <a:pt x="770" y="144"/>
                  </a:lnTo>
                  <a:lnTo>
                    <a:pt x="769" y="148"/>
                  </a:lnTo>
                  <a:lnTo>
                    <a:pt x="769" y="150"/>
                  </a:lnTo>
                  <a:lnTo>
                    <a:pt x="768" y="154"/>
                  </a:lnTo>
                  <a:lnTo>
                    <a:pt x="768" y="158"/>
                  </a:lnTo>
                  <a:lnTo>
                    <a:pt x="768" y="157"/>
                  </a:lnTo>
                  <a:lnTo>
                    <a:pt x="766" y="158"/>
                  </a:lnTo>
                  <a:lnTo>
                    <a:pt x="765" y="159"/>
                  </a:lnTo>
                  <a:lnTo>
                    <a:pt x="765" y="161"/>
                  </a:lnTo>
                  <a:lnTo>
                    <a:pt x="764" y="163"/>
                  </a:lnTo>
                  <a:lnTo>
                    <a:pt x="766" y="165"/>
                  </a:lnTo>
                  <a:lnTo>
                    <a:pt x="766" y="167"/>
                  </a:lnTo>
                  <a:lnTo>
                    <a:pt x="766" y="170"/>
                  </a:lnTo>
                  <a:lnTo>
                    <a:pt x="765" y="173"/>
                  </a:lnTo>
                  <a:lnTo>
                    <a:pt x="764" y="175"/>
                  </a:lnTo>
                  <a:lnTo>
                    <a:pt x="764" y="178"/>
                  </a:lnTo>
                  <a:lnTo>
                    <a:pt x="762" y="182"/>
                  </a:lnTo>
                  <a:lnTo>
                    <a:pt x="764" y="182"/>
                  </a:lnTo>
                  <a:lnTo>
                    <a:pt x="765" y="183"/>
                  </a:lnTo>
                  <a:lnTo>
                    <a:pt x="765" y="184"/>
                  </a:lnTo>
                  <a:lnTo>
                    <a:pt x="765" y="184"/>
                  </a:lnTo>
                  <a:lnTo>
                    <a:pt x="766" y="186"/>
                  </a:lnTo>
                  <a:lnTo>
                    <a:pt x="764" y="192"/>
                  </a:lnTo>
                  <a:lnTo>
                    <a:pt x="764" y="200"/>
                  </a:lnTo>
                  <a:lnTo>
                    <a:pt x="761" y="208"/>
                  </a:lnTo>
                  <a:lnTo>
                    <a:pt x="761" y="208"/>
                  </a:lnTo>
                  <a:lnTo>
                    <a:pt x="760" y="209"/>
                  </a:lnTo>
                  <a:lnTo>
                    <a:pt x="760" y="213"/>
                  </a:lnTo>
                  <a:lnTo>
                    <a:pt x="760" y="216"/>
                  </a:lnTo>
                  <a:lnTo>
                    <a:pt x="760" y="218"/>
                  </a:lnTo>
                  <a:lnTo>
                    <a:pt x="760" y="218"/>
                  </a:lnTo>
                  <a:lnTo>
                    <a:pt x="758" y="218"/>
                  </a:lnTo>
                  <a:lnTo>
                    <a:pt x="757" y="220"/>
                  </a:lnTo>
                  <a:lnTo>
                    <a:pt x="756" y="220"/>
                  </a:lnTo>
                  <a:lnTo>
                    <a:pt x="757" y="221"/>
                  </a:lnTo>
                  <a:lnTo>
                    <a:pt x="757" y="224"/>
                  </a:lnTo>
                  <a:lnTo>
                    <a:pt x="756" y="226"/>
                  </a:lnTo>
                  <a:lnTo>
                    <a:pt x="756" y="227"/>
                  </a:lnTo>
                  <a:lnTo>
                    <a:pt x="756" y="229"/>
                  </a:lnTo>
                  <a:lnTo>
                    <a:pt x="754" y="230"/>
                  </a:lnTo>
                  <a:lnTo>
                    <a:pt x="753" y="231"/>
                  </a:lnTo>
                  <a:lnTo>
                    <a:pt x="753" y="234"/>
                  </a:lnTo>
                  <a:lnTo>
                    <a:pt x="752" y="237"/>
                  </a:lnTo>
                  <a:lnTo>
                    <a:pt x="752" y="239"/>
                  </a:lnTo>
                  <a:lnTo>
                    <a:pt x="753" y="245"/>
                  </a:lnTo>
                  <a:lnTo>
                    <a:pt x="752" y="242"/>
                  </a:lnTo>
                  <a:lnTo>
                    <a:pt x="751" y="245"/>
                  </a:lnTo>
                  <a:lnTo>
                    <a:pt x="751" y="245"/>
                  </a:lnTo>
                  <a:lnTo>
                    <a:pt x="749" y="245"/>
                  </a:lnTo>
                  <a:lnTo>
                    <a:pt x="749" y="246"/>
                  </a:lnTo>
                  <a:lnTo>
                    <a:pt x="749" y="247"/>
                  </a:lnTo>
                  <a:lnTo>
                    <a:pt x="748" y="246"/>
                  </a:lnTo>
                  <a:lnTo>
                    <a:pt x="748" y="248"/>
                  </a:lnTo>
                  <a:lnTo>
                    <a:pt x="748" y="250"/>
                  </a:lnTo>
                  <a:lnTo>
                    <a:pt x="749" y="250"/>
                  </a:lnTo>
                  <a:lnTo>
                    <a:pt x="749" y="250"/>
                  </a:lnTo>
                  <a:lnTo>
                    <a:pt x="751" y="248"/>
                  </a:lnTo>
                  <a:lnTo>
                    <a:pt x="751" y="251"/>
                  </a:lnTo>
                  <a:lnTo>
                    <a:pt x="751" y="252"/>
                  </a:lnTo>
                  <a:lnTo>
                    <a:pt x="751" y="254"/>
                  </a:lnTo>
                  <a:lnTo>
                    <a:pt x="749" y="254"/>
                  </a:lnTo>
                  <a:lnTo>
                    <a:pt x="749" y="255"/>
                  </a:lnTo>
                  <a:lnTo>
                    <a:pt x="749" y="256"/>
                  </a:lnTo>
                  <a:lnTo>
                    <a:pt x="749" y="259"/>
                  </a:lnTo>
                  <a:lnTo>
                    <a:pt x="751" y="260"/>
                  </a:lnTo>
                  <a:lnTo>
                    <a:pt x="751" y="262"/>
                  </a:lnTo>
                  <a:lnTo>
                    <a:pt x="751" y="263"/>
                  </a:lnTo>
                  <a:lnTo>
                    <a:pt x="749" y="264"/>
                  </a:lnTo>
                  <a:lnTo>
                    <a:pt x="749" y="264"/>
                  </a:lnTo>
                  <a:lnTo>
                    <a:pt x="748" y="264"/>
                  </a:lnTo>
                  <a:lnTo>
                    <a:pt x="748" y="265"/>
                  </a:lnTo>
                  <a:lnTo>
                    <a:pt x="748" y="268"/>
                  </a:lnTo>
                  <a:lnTo>
                    <a:pt x="745" y="268"/>
                  </a:lnTo>
                  <a:lnTo>
                    <a:pt x="745" y="269"/>
                  </a:lnTo>
                  <a:lnTo>
                    <a:pt x="745" y="271"/>
                  </a:lnTo>
                  <a:lnTo>
                    <a:pt x="747" y="271"/>
                  </a:lnTo>
                  <a:lnTo>
                    <a:pt x="748" y="271"/>
                  </a:lnTo>
                  <a:lnTo>
                    <a:pt x="745" y="277"/>
                  </a:lnTo>
                  <a:lnTo>
                    <a:pt x="743" y="282"/>
                  </a:lnTo>
                  <a:lnTo>
                    <a:pt x="740" y="288"/>
                  </a:lnTo>
                  <a:lnTo>
                    <a:pt x="740" y="289"/>
                  </a:lnTo>
                  <a:lnTo>
                    <a:pt x="741" y="289"/>
                  </a:lnTo>
                  <a:lnTo>
                    <a:pt x="741" y="288"/>
                  </a:lnTo>
                  <a:lnTo>
                    <a:pt x="741" y="289"/>
                  </a:lnTo>
                  <a:lnTo>
                    <a:pt x="741" y="289"/>
                  </a:lnTo>
                  <a:lnTo>
                    <a:pt x="741" y="289"/>
                  </a:lnTo>
                  <a:lnTo>
                    <a:pt x="743" y="288"/>
                  </a:lnTo>
                  <a:lnTo>
                    <a:pt x="743" y="289"/>
                  </a:lnTo>
                  <a:lnTo>
                    <a:pt x="743" y="288"/>
                  </a:lnTo>
                  <a:lnTo>
                    <a:pt x="743" y="290"/>
                  </a:lnTo>
                  <a:lnTo>
                    <a:pt x="743" y="292"/>
                  </a:lnTo>
                  <a:lnTo>
                    <a:pt x="741" y="294"/>
                  </a:lnTo>
                  <a:lnTo>
                    <a:pt x="740" y="296"/>
                  </a:lnTo>
                  <a:lnTo>
                    <a:pt x="740" y="297"/>
                  </a:lnTo>
                  <a:lnTo>
                    <a:pt x="741" y="296"/>
                  </a:lnTo>
                  <a:lnTo>
                    <a:pt x="739" y="303"/>
                  </a:lnTo>
                  <a:lnTo>
                    <a:pt x="737" y="302"/>
                  </a:lnTo>
                  <a:lnTo>
                    <a:pt x="736" y="306"/>
                  </a:lnTo>
                  <a:lnTo>
                    <a:pt x="737" y="307"/>
                  </a:lnTo>
                  <a:lnTo>
                    <a:pt x="737" y="307"/>
                  </a:lnTo>
                  <a:lnTo>
                    <a:pt x="739" y="306"/>
                  </a:lnTo>
                  <a:lnTo>
                    <a:pt x="739" y="305"/>
                  </a:lnTo>
                  <a:lnTo>
                    <a:pt x="739" y="307"/>
                  </a:lnTo>
                  <a:lnTo>
                    <a:pt x="739" y="311"/>
                  </a:lnTo>
                  <a:lnTo>
                    <a:pt x="739" y="314"/>
                  </a:lnTo>
                  <a:lnTo>
                    <a:pt x="739" y="317"/>
                  </a:lnTo>
                  <a:lnTo>
                    <a:pt x="736" y="319"/>
                  </a:lnTo>
                  <a:lnTo>
                    <a:pt x="735" y="319"/>
                  </a:lnTo>
                  <a:lnTo>
                    <a:pt x="736" y="318"/>
                  </a:lnTo>
                  <a:lnTo>
                    <a:pt x="736" y="318"/>
                  </a:lnTo>
                  <a:lnTo>
                    <a:pt x="735" y="315"/>
                  </a:lnTo>
                  <a:lnTo>
                    <a:pt x="735" y="317"/>
                  </a:lnTo>
                  <a:lnTo>
                    <a:pt x="734" y="317"/>
                  </a:lnTo>
                  <a:lnTo>
                    <a:pt x="734" y="319"/>
                  </a:lnTo>
                  <a:lnTo>
                    <a:pt x="732" y="320"/>
                  </a:lnTo>
                  <a:lnTo>
                    <a:pt x="732" y="320"/>
                  </a:lnTo>
                  <a:lnTo>
                    <a:pt x="732" y="323"/>
                  </a:lnTo>
                  <a:lnTo>
                    <a:pt x="732" y="326"/>
                  </a:lnTo>
                  <a:lnTo>
                    <a:pt x="732" y="327"/>
                  </a:lnTo>
                  <a:lnTo>
                    <a:pt x="734" y="330"/>
                  </a:lnTo>
                  <a:lnTo>
                    <a:pt x="730" y="337"/>
                  </a:lnTo>
                  <a:lnTo>
                    <a:pt x="730" y="345"/>
                  </a:lnTo>
                  <a:lnTo>
                    <a:pt x="727" y="353"/>
                  </a:lnTo>
                  <a:lnTo>
                    <a:pt x="726" y="352"/>
                  </a:lnTo>
                  <a:lnTo>
                    <a:pt x="726" y="353"/>
                  </a:lnTo>
                  <a:lnTo>
                    <a:pt x="724" y="353"/>
                  </a:lnTo>
                  <a:lnTo>
                    <a:pt x="724" y="354"/>
                  </a:lnTo>
                  <a:lnTo>
                    <a:pt x="723" y="356"/>
                  </a:lnTo>
                  <a:lnTo>
                    <a:pt x="723" y="356"/>
                  </a:lnTo>
                  <a:lnTo>
                    <a:pt x="724" y="357"/>
                  </a:lnTo>
                  <a:lnTo>
                    <a:pt x="724" y="358"/>
                  </a:lnTo>
                  <a:lnTo>
                    <a:pt x="724" y="360"/>
                  </a:lnTo>
                  <a:lnTo>
                    <a:pt x="722" y="361"/>
                  </a:lnTo>
                  <a:lnTo>
                    <a:pt x="722" y="364"/>
                  </a:lnTo>
                  <a:lnTo>
                    <a:pt x="722" y="365"/>
                  </a:lnTo>
                  <a:lnTo>
                    <a:pt x="720" y="366"/>
                  </a:lnTo>
                  <a:lnTo>
                    <a:pt x="719" y="366"/>
                  </a:lnTo>
                  <a:lnTo>
                    <a:pt x="718" y="368"/>
                  </a:lnTo>
                  <a:lnTo>
                    <a:pt x="718" y="369"/>
                  </a:lnTo>
                  <a:lnTo>
                    <a:pt x="717" y="371"/>
                  </a:lnTo>
                  <a:lnTo>
                    <a:pt x="718" y="374"/>
                  </a:lnTo>
                  <a:lnTo>
                    <a:pt x="717" y="377"/>
                  </a:lnTo>
                  <a:lnTo>
                    <a:pt x="715" y="379"/>
                  </a:lnTo>
                  <a:lnTo>
                    <a:pt x="714" y="383"/>
                  </a:lnTo>
                  <a:lnTo>
                    <a:pt x="714" y="386"/>
                  </a:lnTo>
                  <a:lnTo>
                    <a:pt x="713" y="386"/>
                  </a:lnTo>
                  <a:lnTo>
                    <a:pt x="711" y="389"/>
                  </a:lnTo>
                  <a:lnTo>
                    <a:pt x="711" y="391"/>
                  </a:lnTo>
                  <a:lnTo>
                    <a:pt x="710" y="392"/>
                  </a:lnTo>
                  <a:lnTo>
                    <a:pt x="709" y="395"/>
                  </a:lnTo>
                  <a:lnTo>
                    <a:pt x="709" y="396"/>
                  </a:lnTo>
                  <a:lnTo>
                    <a:pt x="707" y="396"/>
                  </a:lnTo>
                  <a:lnTo>
                    <a:pt x="707" y="396"/>
                  </a:lnTo>
                  <a:lnTo>
                    <a:pt x="707" y="395"/>
                  </a:lnTo>
                  <a:lnTo>
                    <a:pt x="706" y="395"/>
                  </a:lnTo>
                  <a:lnTo>
                    <a:pt x="706" y="396"/>
                  </a:lnTo>
                  <a:lnTo>
                    <a:pt x="705" y="396"/>
                  </a:lnTo>
                  <a:lnTo>
                    <a:pt x="705" y="396"/>
                  </a:lnTo>
                  <a:lnTo>
                    <a:pt x="703" y="395"/>
                  </a:lnTo>
                  <a:lnTo>
                    <a:pt x="703" y="395"/>
                  </a:lnTo>
                  <a:lnTo>
                    <a:pt x="703" y="396"/>
                  </a:lnTo>
                  <a:lnTo>
                    <a:pt x="703" y="399"/>
                  </a:lnTo>
                  <a:lnTo>
                    <a:pt x="703" y="402"/>
                  </a:lnTo>
                  <a:lnTo>
                    <a:pt x="705" y="404"/>
                  </a:lnTo>
                  <a:lnTo>
                    <a:pt x="706" y="408"/>
                  </a:lnTo>
                  <a:lnTo>
                    <a:pt x="706" y="411"/>
                  </a:lnTo>
                  <a:lnTo>
                    <a:pt x="706" y="413"/>
                  </a:lnTo>
                  <a:lnTo>
                    <a:pt x="706" y="416"/>
                  </a:lnTo>
                  <a:lnTo>
                    <a:pt x="705" y="419"/>
                  </a:lnTo>
                  <a:lnTo>
                    <a:pt x="703" y="420"/>
                  </a:lnTo>
                  <a:lnTo>
                    <a:pt x="702" y="421"/>
                  </a:lnTo>
                  <a:lnTo>
                    <a:pt x="702" y="423"/>
                  </a:lnTo>
                  <a:lnTo>
                    <a:pt x="703" y="424"/>
                  </a:lnTo>
                  <a:lnTo>
                    <a:pt x="705" y="421"/>
                  </a:lnTo>
                  <a:lnTo>
                    <a:pt x="703" y="429"/>
                  </a:lnTo>
                  <a:lnTo>
                    <a:pt x="701" y="429"/>
                  </a:lnTo>
                  <a:lnTo>
                    <a:pt x="701" y="432"/>
                  </a:lnTo>
                  <a:lnTo>
                    <a:pt x="701" y="434"/>
                  </a:lnTo>
                  <a:lnTo>
                    <a:pt x="699" y="437"/>
                  </a:lnTo>
                  <a:lnTo>
                    <a:pt x="699" y="440"/>
                  </a:lnTo>
                  <a:lnTo>
                    <a:pt x="699" y="443"/>
                  </a:lnTo>
                  <a:lnTo>
                    <a:pt x="698" y="443"/>
                  </a:lnTo>
                  <a:lnTo>
                    <a:pt x="698" y="445"/>
                  </a:lnTo>
                  <a:lnTo>
                    <a:pt x="698" y="447"/>
                  </a:lnTo>
                  <a:lnTo>
                    <a:pt x="698" y="449"/>
                  </a:lnTo>
                  <a:lnTo>
                    <a:pt x="698" y="450"/>
                  </a:lnTo>
                  <a:lnTo>
                    <a:pt x="698" y="451"/>
                  </a:lnTo>
                  <a:lnTo>
                    <a:pt x="698" y="451"/>
                  </a:lnTo>
                  <a:lnTo>
                    <a:pt x="698" y="454"/>
                  </a:lnTo>
                  <a:lnTo>
                    <a:pt x="698" y="458"/>
                  </a:lnTo>
                  <a:lnTo>
                    <a:pt x="701" y="458"/>
                  </a:lnTo>
                  <a:lnTo>
                    <a:pt x="703" y="455"/>
                  </a:lnTo>
                  <a:lnTo>
                    <a:pt x="702" y="454"/>
                  </a:lnTo>
                  <a:lnTo>
                    <a:pt x="703" y="454"/>
                  </a:lnTo>
                  <a:lnTo>
                    <a:pt x="706" y="453"/>
                  </a:lnTo>
                  <a:lnTo>
                    <a:pt x="707" y="453"/>
                  </a:lnTo>
                  <a:lnTo>
                    <a:pt x="707" y="451"/>
                  </a:lnTo>
                  <a:lnTo>
                    <a:pt x="707" y="450"/>
                  </a:lnTo>
                  <a:lnTo>
                    <a:pt x="707" y="450"/>
                  </a:lnTo>
                  <a:lnTo>
                    <a:pt x="707" y="449"/>
                  </a:lnTo>
                  <a:lnTo>
                    <a:pt x="707" y="449"/>
                  </a:lnTo>
                  <a:lnTo>
                    <a:pt x="710" y="447"/>
                  </a:lnTo>
                  <a:lnTo>
                    <a:pt x="710" y="447"/>
                  </a:lnTo>
                  <a:lnTo>
                    <a:pt x="711" y="447"/>
                  </a:lnTo>
                  <a:lnTo>
                    <a:pt x="713" y="447"/>
                  </a:lnTo>
                  <a:lnTo>
                    <a:pt x="714" y="446"/>
                  </a:lnTo>
                  <a:lnTo>
                    <a:pt x="714" y="447"/>
                  </a:lnTo>
                  <a:lnTo>
                    <a:pt x="713" y="447"/>
                  </a:lnTo>
                  <a:lnTo>
                    <a:pt x="713" y="449"/>
                  </a:lnTo>
                  <a:lnTo>
                    <a:pt x="713" y="450"/>
                  </a:lnTo>
                  <a:lnTo>
                    <a:pt x="714" y="449"/>
                  </a:lnTo>
                  <a:lnTo>
                    <a:pt x="715" y="447"/>
                  </a:lnTo>
                  <a:lnTo>
                    <a:pt x="715" y="446"/>
                  </a:lnTo>
                  <a:lnTo>
                    <a:pt x="715" y="447"/>
                  </a:lnTo>
                  <a:lnTo>
                    <a:pt x="717" y="447"/>
                  </a:lnTo>
                  <a:lnTo>
                    <a:pt x="718" y="449"/>
                  </a:lnTo>
                  <a:lnTo>
                    <a:pt x="718" y="449"/>
                  </a:lnTo>
                  <a:lnTo>
                    <a:pt x="719" y="447"/>
                  </a:lnTo>
                  <a:lnTo>
                    <a:pt x="719" y="447"/>
                  </a:lnTo>
                  <a:lnTo>
                    <a:pt x="718" y="446"/>
                  </a:lnTo>
                  <a:lnTo>
                    <a:pt x="719" y="446"/>
                  </a:lnTo>
                  <a:lnTo>
                    <a:pt x="722" y="445"/>
                  </a:lnTo>
                  <a:lnTo>
                    <a:pt x="723" y="443"/>
                  </a:lnTo>
                  <a:lnTo>
                    <a:pt x="724" y="445"/>
                  </a:lnTo>
                  <a:lnTo>
                    <a:pt x="726" y="445"/>
                  </a:lnTo>
                  <a:lnTo>
                    <a:pt x="727" y="445"/>
                  </a:lnTo>
                  <a:lnTo>
                    <a:pt x="727" y="446"/>
                  </a:lnTo>
                  <a:lnTo>
                    <a:pt x="727" y="447"/>
                  </a:lnTo>
                  <a:lnTo>
                    <a:pt x="728" y="446"/>
                  </a:lnTo>
                  <a:lnTo>
                    <a:pt x="728" y="445"/>
                  </a:lnTo>
                  <a:lnTo>
                    <a:pt x="730" y="446"/>
                  </a:lnTo>
                  <a:lnTo>
                    <a:pt x="730" y="443"/>
                  </a:lnTo>
                  <a:lnTo>
                    <a:pt x="732" y="445"/>
                  </a:lnTo>
                  <a:lnTo>
                    <a:pt x="735" y="443"/>
                  </a:lnTo>
                  <a:lnTo>
                    <a:pt x="737" y="443"/>
                  </a:lnTo>
                  <a:lnTo>
                    <a:pt x="740" y="442"/>
                  </a:lnTo>
                  <a:lnTo>
                    <a:pt x="741" y="443"/>
                  </a:lnTo>
                  <a:lnTo>
                    <a:pt x="741" y="443"/>
                  </a:lnTo>
                  <a:lnTo>
                    <a:pt x="740" y="443"/>
                  </a:lnTo>
                  <a:lnTo>
                    <a:pt x="740" y="443"/>
                  </a:lnTo>
                  <a:lnTo>
                    <a:pt x="739" y="445"/>
                  </a:lnTo>
                  <a:lnTo>
                    <a:pt x="743" y="443"/>
                  </a:lnTo>
                  <a:lnTo>
                    <a:pt x="741" y="445"/>
                  </a:lnTo>
                  <a:lnTo>
                    <a:pt x="740" y="447"/>
                  </a:lnTo>
                  <a:lnTo>
                    <a:pt x="745" y="446"/>
                  </a:lnTo>
                  <a:lnTo>
                    <a:pt x="749" y="443"/>
                  </a:lnTo>
                  <a:lnTo>
                    <a:pt x="754" y="443"/>
                  </a:lnTo>
                  <a:lnTo>
                    <a:pt x="754" y="443"/>
                  </a:lnTo>
                  <a:lnTo>
                    <a:pt x="756" y="445"/>
                  </a:lnTo>
                  <a:lnTo>
                    <a:pt x="757" y="445"/>
                  </a:lnTo>
                  <a:lnTo>
                    <a:pt x="758" y="445"/>
                  </a:lnTo>
                  <a:lnTo>
                    <a:pt x="760" y="445"/>
                  </a:lnTo>
                  <a:lnTo>
                    <a:pt x="760" y="445"/>
                  </a:lnTo>
                  <a:lnTo>
                    <a:pt x="758" y="445"/>
                  </a:lnTo>
                  <a:lnTo>
                    <a:pt x="758" y="443"/>
                  </a:lnTo>
                  <a:lnTo>
                    <a:pt x="760" y="443"/>
                  </a:lnTo>
                  <a:lnTo>
                    <a:pt x="760" y="443"/>
                  </a:lnTo>
                  <a:lnTo>
                    <a:pt x="761" y="443"/>
                  </a:lnTo>
                  <a:lnTo>
                    <a:pt x="761" y="443"/>
                  </a:lnTo>
                  <a:lnTo>
                    <a:pt x="762" y="445"/>
                  </a:lnTo>
                  <a:lnTo>
                    <a:pt x="761" y="445"/>
                  </a:lnTo>
                  <a:lnTo>
                    <a:pt x="762" y="445"/>
                  </a:lnTo>
                  <a:lnTo>
                    <a:pt x="762" y="445"/>
                  </a:lnTo>
                  <a:lnTo>
                    <a:pt x="762" y="446"/>
                  </a:lnTo>
                  <a:lnTo>
                    <a:pt x="764" y="446"/>
                  </a:lnTo>
                  <a:lnTo>
                    <a:pt x="765" y="445"/>
                  </a:lnTo>
                  <a:lnTo>
                    <a:pt x="766" y="443"/>
                  </a:lnTo>
                  <a:lnTo>
                    <a:pt x="768" y="442"/>
                  </a:lnTo>
                  <a:lnTo>
                    <a:pt x="770" y="443"/>
                  </a:lnTo>
                  <a:lnTo>
                    <a:pt x="773" y="443"/>
                  </a:lnTo>
                  <a:lnTo>
                    <a:pt x="777" y="443"/>
                  </a:lnTo>
                  <a:lnTo>
                    <a:pt x="775" y="443"/>
                  </a:lnTo>
                  <a:lnTo>
                    <a:pt x="777" y="445"/>
                  </a:lnTo>
                  <a:lnTo>
                    <a:pt x="777" y="445"/>
                  </a:lnTo>
                  <a:lnTo>
                    <a:pt x="778" y="446"/>
                  </a:lnTo>
                  <a:lnTo>
                    <a:pt x="779" y="446"/>
                  </a:lnTo>
                  <a:lnTo>
                    <a:pt x="781" y="443"/>
                  </a:lnTo>
                  <a:lnTo>
                    <a:pt x="782" y="443"/>
                  </a:lnTo>
                  <a:lnTo>
                    <a:pt x="785" y="443"/>
                  </a:lnTo>
                  <a:lnTo>
                    <a:pt x="786" y="445"/>
                  </a:lnTo>
                  <a:lnTo>
                    <a:pt x="789" y="446"/>
                  </a:lnTo>
                  <a:lnTo>
                    <a:pt x="791" y="446"/>
                  </a:lnTo>
                  <a:lnTo>
                    <a:pt x="791" y="445"/>
                  </a:lnTo>
                  <a:lnTo>
                    <a:pt x="791" y="443"/>
                  </a:lnTo>
                  <a:lnTo>
                    <a:pt x="792" y="443"/>
                  </a:lnTo>
                  <a:lnTo>
                    <a:pt x="792" y="442"/>
                  </a:lnTo>
                  <a:lnTo>
                    <a:pt x="795" y="443"/>
                  </a:lnTo>
                  <a:lnTo>
                    <a:pt x="799" y="445"/>
                  </a:lnTo>
                  <a:lnTo>
                    <a:pt x="802" y="445"/>
                  </a:lnTo>
                  <a:lnTo>
                    <a:pt x="804" y="445"/>
                  </a:lnTo>
                  <a:lnTo>
                    <a:pt x="807" y="446"/>
                  </a:lnTo>
                  <a:lnTo>
                    <a:pt x="807" y="446"/>
                  </a:lnTo>
                  <a:lnTo>
                    <a:pt x="808" y="447"/>
                  </a:lnTo>
                  <a:lnTo>
                    <a:pt x="809" y="447"/>
                  </a:lnTo>
                  <a:lnTo>
                    <a:pt x="812" y="447"/>
                  </a:lnTo>
                  <a:lnTo>
                    <a:pt x="813" y="446"/>
                  </a:lnTo>
                  <a:lnTo>
                    <a:pt x="813" y="447"/>
                  </a:lnTo>
                  <a:lnTo>
                    <a:pt x="813" y="449"/>
                  </a:lnTo>
                  <a:lnTo>
                    <a:pt x="813" y="450"/>
                  </a:lnTo>
                  <a:lnTo>
                    <a:pt x="813" y="451"/>
                  </a:lnTo>
                  <a:lnTo>
                    <a:pt x="815" y="450"/>
                  </a:lnTo>
                  <a:lnTo>
                    <a:pt x="816" y="450"/>
                  </a:lnTo>
                  <a:lnTo>
                    <a:pt x="817" y="450"/>
                  </a:lnTo>
                  <a:lnTo>
                    <a:pt x="819" y="451"/>
                  </a:lnTo>
                  <a:lnTo>
                    <a:pt x="820" y="451"/>
                  </a:lnTo>
                  <a:lnTo>
                    <a:pt x="820" y="453"/>
                  </a:lnTo>
                  <a:lnTo>
                    <a:pt x="821" y="453"/>
                  </a:lnTo>
                  <a:lnTo>
                    <a:pt x="823" y="454"/>
                  </a:lnTo>
                  <a:lnTo>
                    <a:pt x="824" y="454"/>
                  </a:lnTo>
                  <a:lnTo>
                    <a:pt x="825" y="455"/>
                  </a:lnTo>
                  <a:lnTo>
                    <a:pt x="829" y="454"/>
                  </a:lnTo>
                  <a:lnTo>
                    <a:pt x="828" y="455"/>
                  </a:lnTo>
                  <a:lnTo>
                    <a:pt x="829" y="457"/>
                  </a:lnTo>
                  <a:lnTo>
                    <a:pt x="829" y="457"/>
                  </a:lnTo>
                  <a:lnTo>
                    <a:pt x="828" y="458"/>
                  </a:lnTo>
                  <a:lnTo>
                    <a:pt x="829" y="458"/>
                  </a:lnTo>
                  <a:lnTo>
                    <a:pt x="830" y="458"/>
                  </a:lnTo>
                  <a:lnTo>
                    <a:pt x="829" y="459"/>
                  </a:lnTo>
                  <a:lnTo>
                    <a:pt x="830" y="459"/>
                  </a:lnTo>
                  <a:lnTo>
                    <a:pt x="832" y="459"/>
                  </a:lnTo>
                  <a:lnTo>
                    <a:pt x="832" y="458"/>
                  </a:lnTo>
                  <a:lnTo>
                    <a:pt x="832" y="457"/>
                  </a:lnTo>
                  <a:lnTo>
                    <a:pt x="833" y="457"/>
                  </a:lnTo>
                  <a:lnTo>
                    <a:pt x="834" y="457"/>
                  </a:lnTo>
                  <a:lnTo>
                    <a:pt x="834" y="458"/>
                  </a:lnTo>
                  <a:lnTo>
                    <a:pt x="834" y="458"/>
                  </a:lnTo>
                  <a:lnTo>
                    <a:pt x="834" y="459"/>
                  </a:lnTo>
                  <a:lnTo>
                    <a:pt x="836" y="459"/>
                  </a:lnTo>
                  <a:lnTo>
                    <a:pt x="837" y="459"/>
                  </a:lnTo>
                  <a:lnTo>
                    <a:pt x="838" y="457"/>
                  </a:lnTo>
                  <a:lnTo>
                    <a:pt x="841" y="458"/>
                  </a:lnTo>
                  <a:lnTo>
                    <a:pt x="841" y="458"/>
                  </a:lnTo>
                  <a:lnTo>
                    <a:pt x="841" y="459"/>
                  </a:lnTo>
                  <a:lnTo>
                    <a:pt x="841" y="461"/>
                  </a:lnTo>
                  <a:lnTo>
                    <a:pt x="841" y="461"/>
                  </a:lnTo>
                  <a:lnTo>
                    <a:pt x="843" y="462"/>
                  </a:lnTo>
                  <a:lnTo>
                    <a:pt x="842" y="463"/>
                  </a:lnTo>
                  <a:lnTo>
                    <a:pt x="843" y="463"/>
                  </a:lnTo>
                  <a:lnTo>
                    <a:pt x="843" y="463"/>
                  </a:lnTo>
                  <a:lnTo>
                    <a:pt x="845" y="462"/>
                  </a:lnTo>
                  <a:lnTo>
                    <a:pt x="847" y="464"/>
                  </a:lnTo>
                  <a:lnTo>
                    <a:pt x="850" y="467"/>
                  </a:lnTo>
                  <a:lnTo>
                    <a:pt x="853" y="471"/>
                  </a:lnTo>
                  <a:lnTo>
                    <a:pt x="854" y="471"/>
                  </a:lnTo>
                  <a:lnTo>
                    <a:pt x="854" y="471"/>
                  </a:lnTo>
                  <a:lnTo>
                    <a:pt x="854" y="470"/>
                  </a:lnTo>
                  <a:lnTo>
                    <a:pt x="854" y="468"/>
                  </a:lnTo>
                  <a:lnTo>
                    <a:pt x="854" y="468"/>
                  </a:lnTo>
                  <a:lnTo>
                    <a:pt x="857" y="468"/>
                  </a:lnTo>
                  <a:lnTo>
                    <a:pt x="857" y="470"/>
                  </a:lnTo>
                  <a:lnTo>
                    <a:pt x="858" y="470"/>
                  </a:lnTo>
                  <a:lnTo>
                    <a:pt x="858" y="471"/>
                  </a:lnTo>
                  <a:lnTo>
                    <a:pt x="858" y="472"/>
                  </a:lnTo>
                  <a:lnTo>
                    <a:pt x="859" y="471"/>
                  </a:lnTo>
                  <a:lnTo>
                    <a:pt x="862" y="475"/>
                  </a:lnTo>
                  <a:lnTo>
                    <a:pt x="861" y="475"/>
                  </a:lnTo>
                  <a:lnTo>
                    <a:pt x="863" y="478"/>
                  </a:lnTo>
                  <a:lnTo>
                    <a:pt x="863" y="478"/>
                  </a:lnTo>
                  <a:lnTo>
                    <a:pt x="863" y="476"/>
                  </a:lnTo>
                  <a:lnTo>
                    <a:pt x="863" y="475"/>
                  </a:lnTo>
                  <a:lnTo>
                    <a:pt x="864" y="476"/>
                  </a:lnTo>
                  <a:lnTo>
                    <a:pt x="866" y="476"/>
                  </a:lnTo>
                  <a:lnTo>
                    <a:pt x="867" y="478"/>
                  </a:lnTo>
                  <a:lnTo>
                    <a:pt x="870" y="478"/>
                  </a:lnTo>
                  <a:lnTo>
                    <a:pt x="870" y="479"/>
                  </a:lnTo>
                  <a:lnTo>
                    <a:pt x="871" y="480"/>
                  </a:lnTo>
                  <a:lnTo>
                    <a:pt x="870" y="481"/>
                  </a:lnTo>
                  <a:lnTo>
                    <a:pt x="870" y="481"/>
                  </a:lnTo>
                  <a:lnTo>
                    <a:pt x="870" y="481"/>
                  </a:lnTo>
                  <a:lnTo>
                    <a:pt x="867" y="481"/>
                  </a:lnTo>
                  <a:lnTo>
                    <a:pt x="867" y="481"/>
                  </a:lnTo>
                  <a:lnTo>
                    <a:pt x="868" y="483"/>
                  </a:lnTo>
                  <a:lnTo>
                    <a:pt x="868" y="483"/>
                  </a:lnTo>
                  <a:lnTo>
                    <a:pt x="870" y="484"/>
                  </a:lnTo>
                  <a:lnTo>
                    <a:pt x="870" y="484"/>
                  </a:lnTo>
                  <a:lnTo>
                    <a:pt x="871" y="485"/>
                  </a:lnTo>
                  <a:lnTo>
                    <a:pt x="872" y="485"/>
                  </a:lnTo>
                  <a:lnTo>
                    <a:pt x="874" y="487"/>
                  </a:lnTo>
                  <a:lnTo>
                    <a:pt x="875" y="487"/>
                  </a:lnTo>
                  <a:lnTo>
                    <a:pt x="876" y="489"/>
                  </a:lnTo>
                  <a:lnTo>
                    <a:pt x="878" y="492"/>
                  </a:lnTo>
                  <a:lnTo>
                    <a:pt x="880" y="493"/>
                  </a:lnTo>
                  <a:lnTo>
                    <a:pt x="881" y="495"/>
                  </a:lnTo>
                  <a:lnTo>
                    <a:pt x="884" y="496"/>
                  </a:lnTo>
                  <a:lnTo>
                    <a:pt x="884" y="498"/>
                  </a:lnTo>
                  <a:lnTo>
                    <a:pt x="884" y="498"/>
                  </a:lnTo>
                  <a:lnTo>
                    <a:pt x="884" y="500"/>
                  </a:lnTo>
                  <a:lnTo>
                    <a:pt x="884" y="500"/>
                  </a:lnTo>
                  <a:lnTo>
                    <a:pt x="883" y="501"/>
                  </a:lnTo>
                  <a:lnTo>
                    <a:pt x="884" y="502"/>
                  </a:lnTo>
                  <a:lnTo>
                    <a:pt x="885" y="502"/>
                  </a:lnTo>
                  <a:lnTo>
                    <a:pt x="885" y="502"/>
                  </a:lnTo>
                  <a:lnTo>
                    <a:pt x="887" y="502"/>
                  </a:lnTo>
                  <a:lnTo>
                    <a:pt x="885" y="505"/>
                  </a:lnTo>
                  <a:lnTo>
                    <a:pt x="887" y="506"/>
                  </a:lnTo>
                  <a:lnTo>
                    <a:pt x="888" y="508"/>
                  </a:lnTo>
                  <a:lnTo>
                    <a:pt x="888" y="509"/>
                  </a:lnTo>
                  <a:lnTo>
                    <a:pt x="887" y="510"/>
                  </a:lnTo>
                  <a:lnTo>
                    <a:pt x="887" y="510"/>
                  </a:lnTo>
                  <a:lnTo>
                    <a:pt x="888" y="512"/>
                  </a:lnTo>
                  <a:lnTo>
                    <a:pt x="889" y="513"/>
                  </a:lnTo>
                  <a:lnTo>
                    <a:pt x="889" y="514"/>
                  </a:lnTo>
                  <a:lnTo>
                    <a:pt x="891" y="515"/>
                  </a:lnTo>
                  <a:lnTo>
                    <a:pt x="891" y="518"/>
                  </a:lnTo>
                  <a:lnTo>
                    <a:pt x="891" y="519"/>
                  </a:lnTo>
                  <a:lnTo>
                    <a:pt x="893" y="521"/>
                  </a:lnTo>
                  <a:lnTo>
                    <a:pt x="892" y="522"/>
                  </a:lnTo>
                  <a:lnTo>
                    <a:pt x="892" y="523"/>
                  </a:lnTo>
                  <a:lnTo>
                    <a:pt x="892" y="525"/>
                  </a:lnTo>
                  <a:lnTo>
                    <a:pt x="892" y="526"/>
                  </a:lnTo>
                  <a:lnTo>
                    <a:pt x="893" y="529"/>
                  </a:lnTo>
                  <a:lnTo>
                    <a:pt x="892" y="529"/>
                  </a:lnTo>
                  <a:lnTo>
                    <a:pt x="892" y="529"/>
                  </a:lnTo>
                  <a:lnTo>
                    <a:pt x="892" y="529"/>
                  </a:lnTo>
                  <a:lnTo>
                    <a:pt x="891" y="529"/>
                  </a:lnTo>
                  <a:lnTo>
                    <a:pt x="891" y="530"/>
                  </a:lnTo>
                  <a:lnTo>
                    <a:pt x="891" y="530"/>
                  </a:lnTo>
                  <a:lnTo>
                    <a:pt x="889" y="530"/>
                  </a:lnTo>
                  <a:lnTo>
                    <a:pt x="888" y="530"/>
                  </a:lnTo>
                  <a:lnTo>
                    <a:pt x="889" y="530"/>
                  </a:lnTo>
                  <a:lnTo>
                    <a:pt x="889" y="531"/>
                  </a:lnTo>
                  <a:lnTo>
                    <a:pt x="891" y="533"/>
                  </a:lnTo>
                  <a:lnTo>
                    <a:pt x="893" y="534"/>
                  </a:lnTo>
                  <a:lnTo>
                    <a:pt x="896" y="535"/>
                  </a:lnTo>
                  <a:lnTo>
                    <a:pt x="897" y="536"/>
                  </a:lnTo>
                  <a:lnTo>
                    <a:pt x="898" y="538"/>
                  </a:lnTo>
                  <a:lnTo>
                    <a:pt x="900" y="539"/>
                  </a:lnTo>
                  <a:lnTo>
                    <a:pt x="900" y="540"/>
                  </a:lnTo>
                  <a:lnTo>
                    <a:pt x="898" y="542"/>
                  </a:lnTo>
                  <a:lnTo>
                    <a:pt x="898" y="543"/>
                  </a:lnTo>
                  <a:lnTo>
                    <a:pt x="898" y="544"/>
                  </a:lnTo>
                  <a:lnTo>
                    <a:pt x="900" y="544"/>
                  </a:lnTo>
                  <a:lnTo>
                    <a:pt x="900" y="543"/>
                  </a:lnTo>
                  <a:lnTo>
                    <a:pt x="901" y="547"/>
                  </a:lnTo>
                  <a:lnTo>
                    <a:pt x="900" y="547"/>
                  </a:lnTo>
                  <a:lnTo>
                    <a:pt x="900" y="550"/>
                  </a:lnTo>
                  <a:lnTo>
                    <a:pt x="901" y="552"/>
                  </a:lnTo>
                  <a:lnTo>
                    <a:pt x="901" y="555"/>
                  </a:lnTo>
                  <a:lnTo>
                    <a:pt x="902" y="556"/>
                  </a:lnTo>
                  <a:lnTo>
                    <a:pt x="902" y="556"/>
                  </a:lnTo>
                  <a:lnTo>
                    <a:pt x="902" y="557"/>
                  </a:lnTo>
                  <a:lnTo>
                    <a:pt x="902" y="559"/>
                  </a:lnTo>
                  <a:lnTo>
                    <a:pt x="902" y="560"/>
                  </a:lnTo>
                  <a:lnTo>
                    <a:pt x="904" y="561"/>
                  </a:lnTo>
                  <a:lnTo>
                    <a:pt x="904" y="561"/>
                  </a:lnTo>
                  <a:lnTo>
                    <a:pt x="905" y="564"/>
                  </a:lnTo>
                  <a:lnTo>
                    <a:pt x="906" y="568"/>
                  </a:lnTo>
                  <a:lnTo>
                    <a:pt x="906" y="572"/>
                  </a:lnTo>
                  <a:lnTo>
                    <a:pt x="906" y="576"/>
                  </a:lnTo>
                  <a:lnTo>
                    <a:pt x="906" y="580"/>
                  </a:lnTo>
                  <a:lnTo>
                    <a:pt x="905" y="581"/>
                  </a:lnTo>
                  <a:lnTo>
                    <a:pt x="905" y="582"/>
                  </a:lnTo>
                  <a:lnTo>
                    <a:pt x="905" y="584"/>
                  </a:lnTo>
                  <a:lnTo>
                    <a:pt x="905" y="586"/>
                  </a:lnTo>
                  <a:lnTo>
                    <a:pt x="905" y="585"/>
                  </a:lnTo>
                  <a:lnTo>
                    <a:pt x="904" y="585"/>
                  </a:lnTo>
                  <a:lnTo>
                    <a:pt x="905" y="587"/>
                  </a:lnTo>
                  <a:lnTo>
                    <a:pt x="904" y="589"/>
                  </a:lnTo>
                  <a:lnTo>
                    <a:pt x="902" y="591"/>
                  </a:lnTo>
                  <a:lnTo>
                    <a:pt x="902" y="593"/>
                  </a:lnTo>
                  <a:lnTo>
                    <a:pt x="904" y="595"/>
                  </a:lnTo>
                  <a:lnTo>
                    <a:pt x="902" y="595"/>
                  </a:lnTo>
                  <a:lnTo>
                    <a:pt x="902" y="597"/>
                  </a:lnTo>
                  <a:lnTo>
                    <a:pt x="902" y="598"/>
                  </a:lnTo>
                  <a:lnTo>
                    <a:pt x="902" y="599"/>
                  </a:lnTo>
                  <a:lnTo>
                    <a:pt x="902" y="599"/>
                  </a:lnTo>
                  <a:lnTo>
                    <a:pt x="901" y="601"/>
                  </a:lnTo>
                  <a:lnTo>
                    <a:pt x="900" y="601"/>
                  </a:lnTo>
                  <a:lnTo>
                    <a:pt x="901" y="605"/>
                  </a:lnTo>
                  <a:lnTo>
                    <a:pt x="901" y="607"/>
                  </a:lnTo>
                  <a:lnTo>
                    <a:pt x="901" y="611"/>
                  </a:lnTo>
                  <a:lnTo>
                    <a:pt x="898" y="615"/>
                  </a:lnTo>
                  <a:lnTo>
                    <a:pt x="898" y="614"/>
                  </a:lnTo>
                  <a:lnTo>
                    <a:pt x="895" y="618"/>
                  </a:lnTo>
                  <a:lnTo>
                    <a:pt x="897" y="620"/>
                  </a:lnTo>
                  <a:lnTo>
                    <a:pt x="901" y="622"/>
                  </a:lnTo>
                  <a:lnTo>
                    <a:pt x="902" y="622"/>
                  </a:lnTo>
                  <a:lnTo>
                    <a:pt x="902" y="622"/>
                  </a:lnTo>
                  <a:lnTo>
                    <a:pt x="904" y="622"/>
                  </a:lnTo>
                  <a:lnTo>
                    <a:pt x="905" y="622"/>
                  </a:lnTo>
                  <a:lnTo>
                    <a:pt x="906" y="623"/>
                  </a:lnTo>
                  <a:lnTo>
                    <a:pt x="906" y="622"/>
                  </a:lnTo>
                  <a:lnTo>
                    <a:pt x="915" y="629"/>
                  </a:lnTo>
                  <a:lnTo>
                    <a:pt x="925" y="637"/>
                  </a:lnTo>
                  <a:lnTo>
                    <a:pt x="933" y="646"/>
                  </a:lnTo>
                  <a:lnTo>
                    <a:pt x="933" y="646"/>
                  </a:lnTo>
                  <a:lnTo>
                    <a:pt x="934" y="649"/>
                  </a:lnTo>
                  <a:lnTo>
                    <a:pt x="935" y="652"/>
                  </a:lnTo>
                  <a:lnTo>
                    <a:pt x="938" y="654"/>
                  </a:lnTo>
                  <a:lnTo>
                    <a:pt x="940" y="656"/>
                  </a:lnTo>
                  <a:lnTo>
                    <a:pt x="943" y="658"/>
                  </a:lnTo>
                  <a:lnTo>
                    <a:pt x="943" y="658"/>
                  </a:lnTo>
                  <a:lnTo>
                    <a:pt x="943" y="659"/>
                  </a:lnTo>
                  <a:lnTo>
                    <a:pt x="943" y="661"/>
                  </a:lnTo>
                  <a:lnTo>
                    <a:pt x="943" y="662"/>
                  </a:lnTo>
                  <a:lnTo>
                    <a:pt x="942" y="662"/>
                  </a:lnTo>
                  <a:lnTo>
                    <a:pt x="944" y="663"/>
                  </a:lnTo>
                  <a:lnTo>
                    <a:pt x="946" y="666"/>
                  </a:lnTo>
                  <a:lnTo>
                    <a:pt x="948" y="669"/>
                  </a:lnTo>
                  <a:lnTo>
                    <a:pt x="950" y="671"/>
                  </a:lnTo>
                  <a:lnTo>
                    <a:pt x="951" y="673"/>
                  </a:lnTo>
                  <a:lnTo>
                    <a:pt x="951" y="674"/>
                  </a:lnTo>
                  <a:lnTo>
                    <a:pt x="951" y="675"/>
                  </a:lnTo>
                  <a:lnTo>
                    <a:pt x="952" y="679"/>
                  </a:lnTo>
                  <a:lnTo>
                    <a:pt x="955" y="682"/>
                  </a:lnTo>
                  <a:lnTo>
                    <a:pt x="956" y="686"/>
                  </a:lnTo>
                  <a:lnTo>
                    <a:pt x="957" y="690"/>
                  </a:lnTo>
                  <a:lnTo>
                    <a:pt x="963" y="695"/>
                  </a:lnTo>
                  <a:lnTo>
                    <a:pt x="960" y="694"/>
                  </a:lnTo>
                  <a:lnTo>
                    <a:pt x="961" y="695"/>
                  </a:lnTo>
                  <a:lnTo>
                    <a:pt x="961" y="696"/>
                  </a:lnTo>
                  <a:lnTo>
                    <a:pt x="960" y="697"/>
                  </a:lnTo>
                  <a:lnTo>
                    <a:pt x="960" y="696"/>
                  </a:lnTo>
                  <a:lnTo>
                    <a:pt x="960" y="697"/>
                  </a:lnTo>
                  <a:lnTo>
                    <a:pt x="961" y="699"/>
                  </a:lnTo>
                  <a:lnTo>
                    <a:pt x="963" y="701"/>
                  </a:lnTo>
                  <a:lnTo>
                    <a:pt x="960" y="700"/>
                  </a:lnTo>
                  <a:lnTo>
                    <a:pt x="961" y="703"/>
                  </a:lnTo>
                  <a:lnTo>
                    <a:pt x="963" y="704"/>
                  </a:lnTo>
                  <a:lnTo>
                    <a:pt x="964" y="704"/>
                  </a:lnTo>
                  <a:lnTo>
                    <a:pt x="964" y="704"/>
                  </a:lnTo>
                  <a:lnTo>
                    <a:pt x="964" y="703"/>
                  </a:lnTo>
                  <a:lnTo>
                    <a:pt x="967" y="705"/>
                  </a:lnTo>
                  <a:lnTo>
                    <a:pt x="968" y="707"/>
                  </a:lnTo>
                  <a:lnTo>
                    <a:pt x="968" y="708"/>
                  </a:lnTo>
                  <a:lnTo>
                    <a:pt x="968" y="709"/>
                  </a:lnTo>
                  <a:lnTo>
                    <a:pt x="968" y="711"/>
                  </a:lnTo>
                  <a:lnTo>
                    <a:pt x="968" y="712"/>
                  </a:lnTo>
                  <a:lnTo>
                    <a:pt x="968" y="713"/>
                  </a:lnTo>
                  <a:lnTo>
                    <a:pt x="969" y="716"/>
                  </a:lnTo>
                  <a:lnTo>
                    <a:pt x="972" y="717"/>
                  </a:lnTo>
                  <a:lnTo>
                    <a:pt x="973" y="720"/>
                  </a:lnTo>
                  <a:lnTo>
                    <a:pt x="973" y="722"/>
                  </a:lnTo>
                  <a:lnTo>
                    <a:pt x="973" y="722"/>
                  </a:lnTo>
                  <a:lnTo>
                    <a:pt x="973" y="724"/>
                  </a:lnTo>
                  <a:lnTo>
                    <a:pt x="972" y="725"/>
                  </a:lnTo>
                  <a:lnTo>
                    <a:pt x="972" y="726"/>
                  </a:lnTo>
                  <a:lnTo>
                    <a:pt x="972" y="728"/>
                  </a:lnTo>
                  <a:lnTo>
                    <a:pt x="973" y="730"/>
                  </a:lnTo>
                  <a:lnTo>
                    <a:pt x="972" y="731"/>
                  </a:lnTo>
                  <a:lnTo>
                    <a:pt x="972" y="733"/>
                  </a:lnTo>
                  <a:lnTo>
                    <a:pt x="973" y="734"/>
                  </a:lnTo>
                  <a:lnTo>
                    <a:pt x="973" y="735"/>
                  </a:lnTo>
                  <a:lnTo>
                    <a:pt x="974" y="735"/>
                  </a:lnTo>
                  <a:lnTo>
                    <a:pt x="974" y="750"/>
                  </a:lnTo>
                  <a:lnTo>
                    <a:pt x="972" y="763"/>
                  </a:lnTo>
                  <a:lnTo>
                    <a:pt x="972" y="766"/>
                  </a:lnTo>
                  <a:lnTo>
                    <a:pt x="972" y="766"/>
                  </a:lnTo>
                  <a:lnTo>
                    <a:pt x="973" y="764"/>
                  </a:lnTo>
                  <a:lnTo>
                    <a:pt x="973" y="764"/>
                  </a:lnTo>
                  <a:lnTo>
                    <a:pt x="974" y="763"/>
                  </a:lnTo>
                  <a:lnTo>
                    <a:pt x="974" y="764"/>
                  </a:lnTo>
                  <a:lnTo>
                    <a:pt x="974" y="767"/>
                  </a:lnTo>
                  <a:lnTo>
                    <a:pt x="974" y="769"/>
                  </a:lnTo>
                  <a:lnTo>
                    <a:pt x="974" y="772"/>
                  </a:lnTo>
                  <a:lnTo>
                    <a:pt x="973" y="775"/>
                  </a:lnTo>
                  <a:lnTo>
                    <a:pt x="972" y="777"/>
                  </a:lnTo>
                  <a:lnTo>
                    <a:pt x="973" y="776"/>
                  </a:lnTo>
                  <a:lnTo>
                    <a:pt x="970" y="786"/>
                  </a:lnTo>
                  <a:lnTo>
                    <a:pt x="969" y="785"/>
                  </a:lnTo>
                  <a:lnTo>
                    <a:pt x="967" y="793"/>
                  </a:lnTo>
                  <a:lnTo>
                    <a:pt x="968" y="793"/>
                  </a:lnTo>
                  <a:lnTo>
                    <a:pt x="968" y="793"/>
                  </a:lnTo>
                  <a:lnTo>
                    <a:pt x="969" y="792"/>
                  </a:lnTo>
                  <a:lnTo>
                    <a:pt x="969" y="789"/>
                  </a:lnTo>
                  <a:lnTo>
                    <a:pt x="968" y="797"/>
                  </a:lnTo>
                  <a:lnTo>
                    <a:pt x="967" y="805"/>
                  </a:lnTo>
                  <a:lnTo>
                    <a:pt x="963" y="811"/>
                  </a:lnTo>
                  <a:lnTo>
                    <a:pt x="961" y="810"/>
                  </a:lnTo>
                  <a:lnTo>
                    <a:pt x="963" y="810"/>
                  </a:lnTo>
                  <a:lnTo>
                    <a:pt x="963" y="809"/>
                  </a:lnTo>
                  <a:lnTo>
                    <a:pt x="963" y="806"/>
                  </a:lnTo>
                  <a:lnTo>
                    <a:pt x="963" y="806"/>
                  </a:lnTo>
                  <a:lnTo>
                    <a:pt x="961" y="806"/>
                  </a:lnTo>
                  <a:lnTo>
                    <a:pt x="961" y="807"/>
                  </a:lnTo>
                  <a:lnTo>
                    <a:pt x="960" y="810"/>
                  </a:lnTo>
                  <a:lnTo>
                    <a:pt x="959" y="811"/>
                  </a:lnTo>
                  <a:lnTo>
                    <a:pt x="959" y="813"/>
                  </a:lnTo>
                  <a:lnTo>
                    <a:pt x="957" y="813"/>
                  </a:lnTo>
                  <a:lnTo>
                    <a:pt x="957" y="815"/>
                  </a:lnTo>
                  <a:lnTo>
                    <a:pt x="956" y="818"/>
                  </a:lnTo>
                  <a:lnTo>
                    <a:pt x="955" y="821"/>
                  </a:lnTo>
                  <a:lnTo>
                    <a:pt x="955" y="823"/>
                  </a:lnTo>
                  <a:lnTo>
                    <a:pt x="955" y="826"/>
                  </a:lnTo>
                  <a:lnTo>
                    <a:pt x="946" y="836"/>
                  </a:lnTo>
                  <a:lnTo>
                    <a:pt x="940" y="847"/>
                  </a:lnTo>
                  <a:lnTo>
                    <a:pt x="933" y="855"/>
                  </a:lnTo>
                  <a:lnTo>
                    <a:pt x="933" y="853"/>
                  </a:lnTo>
                  <a:lnTo>
                    <a:pt x="933" y="853"/>
                  </a:lnTo>
                  <a:lnTo>
                    <a:pt x="931" y="855"/>
                  </a:lnTo>
                  <a:lnTo>
                    <a:pt x="930" y="855"/>
                  </a:lnTo>
                  <a:lnTo>
                    <a:pt x="930" y="855"/>
                  </a:lnTo>
                  <a:lnTo>
                    <a:pt x="929" y="855"/>
                  </a:lnTo>
                  <a:lnTo>
                    <a:pt x="927" y="856"/>
                  </a:lnTo>
                  <a:lnTo>
                    <a:pt x="927" y="857"/>
                  </a:lnTo>
                  <a:lnTo>
                    <a:pt x="926" y="858"/>
                  </a:lnTo>
                  <a:lnTo>
                    <a:pt x="926" y="860"/>
                  </a:lnTo>
                  <a:lnTo>
                    <a:pt x="925" y="861"/>
                  </a:lnTo>
                  <a:lnTo>
                    <a:pt x="921" y="862"/>
                  </a:lnTo>
                  <a:lnTo>
                    <a:pt x="918" y="866"/>
                  </a:lnTo>
                  <a:lnTo>
                    <a:pt x="917" y="868"/>
                  </a:lnTo>
                  <a:lnTo>
                    <a:pt x="915" y="868"/>
                  </a:lnTo>
                  <a:lnTo>
                    <a:pt x="914" y="869"/>
                  </a:lnTo>
                  <a:lnTo>
                    <a:pt x="912" y="869"/>
                  </a:lnTo>
                  <a:lnTo>
                    <a:pt x="910" y="870"/>
                  </a:lnTo>
                  <a:lnTo>
                    <a:pt x="908" y="873"/>
                  </a:lnTo>
                  <a:lnTo>
                    <a:pt x="905" y="875"/>
                  </a:lnTo>
                  <a:lnTo>
                    <a:pt x="902" y="877"/>
                  </a:lnTo>
                  <a:lnTo>
                    <a:pt x="900" y="879"/>
                  </a:lnTo>
                  <a:lnTo>
                    <a:pt x="896" y="881"/>
                  </a:lnTo>
                  <a:lnTo>
                    <a:pt x="892" y="883"/>
                  </a:lnTo>
                  <a:lnTo>
                    <a:pt x="889" y="886"/>
                  </a:lnTo>
                  <a:lnTo>
                    <a:pt x="888" y="885"/>
                  </a:lnTo>
                  <a:lnTo>
                    <a:pt x="884" y="887"/>
                  </a:lnTo>
                  <a:lnTo>
                    <a:pt x="880" y="889"/>
                  </a:lnTo>
                  <a:lnTo>
                    <a:pt x="878" y="890"/>
                  </a:lnTo>
                  <a:lnTo>
                    <a:pt x="874" y="893"/>
                  </a:lnTo>
                  <a:lnTo>
                    <a:pt x="872" y="891"/>
                  </a:lnTo>
                  <a:lnTo>
                    <a:pt x="874" y="891"/>
                  </a:lnTo>
                  <a:lnTo>
                    <a:pt x="874" y="890"/>
                  </a:lnTo>
                  <a:lnTo>
                    <a:pt x="874" y="889"/>
                  </a:lnTo>
                  <a:lnTo>
                    <a:pt x="872" y="890"/>
                  </a:lnTo>
                  <a:lnTo>
                    <a:pt x="871" y="890"/>
                  </a:lnTo>
                  <a:lnTo>
                    <a:pt x="871" y="890"/>
                  </a:lnTo>
                  <a:lnTo>
                    <a:pt x="871" y="889"/>
                  </a:lnTo>
                  <a:lnTo>
                    <a:pt x="871" y="887"/>
                  </a:lnTo>
                  <a:lnTo>
                    <a:pt x="871" y="887"/>
                  </a:lnTo>
                  <a:lnTo>
                    <a:pt x="871" y="889"/>
                  </a:lnTo>
                  <a:lnTo>
                    <a:pt x="867" y="890"/>
                  </a:lnTo>
                  <a:lnTo>
                    <a:pt x="863" y="893"/>
                  </a:lnTo>
                  <a:lnTo>
                    <a:pt x="861" y="895"/>
                  </a:lnTo>
                  <a:lnTo>
                    <a:pt x="858" y="899"/>
                  </a:lnTo>
                  <a:lnTo>
                    <a:pt x="855" y="902"/>
                  </a:lnTo>
                  <a:lnTo>
                    <a:pt x="851" y="903"/>
                  </a:lnTo>
                  <a:lnTo>
                    <a:pt x="847" y="904"/>
                  </a:lnTo>
                  <a:lnTo>
                    <a:pt x="845" y="906"/>
                  </a:lnTo>
                  <a:lnTo>
                    <a:pt x="842" y="906"/>
                  </a:lnTo>
                  <a:lnTo>
                    <a:pt x="840" y="906"/>
                  </a:lnTo>
                  <a:lnTo>
                    <a:pt x="837" y="906"/>
                  </a:lnTo>
                  <a:lnTo>
                    <a:pt x="836" y="906"/>
                  </a:lnTo>
                  <a:lnTo>
                    <a:pt x="834" y="907"/>
                  </a:lnTo>
                  <a:lnTo>
                    <a:pt x="838" y="907"/>
                  </a:lnTo>
                  <a:lnTo>
                    <a:pt x="828" y="910"/>
                  </a:lnTo>
                  <a:lnTo>
                    <a:pt x="826" y="908"/>
                  </a:lnTo>
                  <a:lnTo>
                    <a:pt x="821" y="908"/>
                  </a:lnTo>
                  <a:lnTo>
                    <a:pt x="813" y="910"/>
                  </a:lnTo>
                  <a:lnTo>
                    <a:pt x="806" y="911"/>
                  </a:lnTo>
                  <a:lnTo>
                    <a:pt x="806" y="911"/>
                  </a:lnTo>
                  <a:lnTo>
                    <a:pt x="806" y="911"/>
                  </a:lnTo>
                  <a:lnTo>
                    <a:pt x="802" y="911"/>
                  </a:lnTo>
                  <a:lnTo>
                    <a:pt x="800" y="911"/>
                  </a:lnTo>
                  <a:lnTo>
                    <a:pt x="798" y="911"/>
                  </a:lnTo>
                  <a:lnTo>
                    <a:pt x="795" y="911"/>
                  </a:lnTo>
                  <a:lnTo>
                    <a:pt x="792" y="912"/>
                  </a:lnTo>
                  <a:lnTo>
                    <a:pt x="794" y="911"/>
                  </a:lnTo>
                  <a:lnTo>
                    <a:pt x="785" y="912"/>
                  </a:lnTo>
                  <a:lnTo>
                    <a:pt x="773" y="912"/>
                  </a:lnTo>
                  <a:lnTo>
                    <a:pt x="761" y="910"/>
                  </a:lnTo>
                  <a:lnTo>
                    <a:pt x="749" y="907"/>
                  </a:lnTo>
                  <a:lnTo>
                    <a:pt x="748" y="906"/>
                  </a:lnTo>
                  <a:lnTo>
                    <a:pt x="747" y="904"/>
                  </a:lnTo>
                  <a:lnTo>
                    <a:pt x="743" y="904"/>
                  </a:lnTo>
                  <a:lnTo>
                    <a:pt x="739" y="903"/>
                  </a:lnTo>
                  <a:lnTo>
                    <a:pt x="736" y="902"/>
                  </a:lnTo>
                  <a:lnTo>
                    <a:pt x="737" y="902"/>
                  </a:lnTo>
                  <a:lnTo>
                    <a:pt x="737" y="902"/>
                  </a:lnTo>
                  <a:lnTo>
                    <a:pt x="737" y="902"/>
                  </a:lnTo>
                  <a:lnTo>
                    <a:pt x="730" y="899"/>
                  </a:lnTo>
                  <a:lnTo>
                    <a:pt x="722" y="894"/>
                  </a:lnTo>
                  <a:lnTo>
                    <a:pt x="714" y="891"/>
                  </a:lnTo>
                  <a:lnTo>
                    <a:pt x="714" y="891"/>
                  </a:lnTo>
                  <a:lnTo>
                    <a:pt x="713" y="890"/>
                  </a:lnTo>
                  <a:lnTo>
                    <a:pt x="710" y="889"/>
                  </a:lnTo>
                  <a:lnTo>
                    <a:pt x="707" y="887"/>
                  </a:lnTo>
                  <a:lnTo>
                    <a:pt x="705" y="886"/>
                  </a:lnTo>
                  <a:lnTo>
                    <a:pt x="702" y="883"/>
                  </a:lnTo>
                  <a:lnTo>
                    <a:pt x="702" y="882"/>
                  </a:lnTo>
                  <a:lnTo>
                    <a:pt x="693" y="878"/>
                  </a:lnTo>
                  <a:lnTo>
                    <a:pt x="684" y="872"/>
                  </a:lnTo>
                  <a:lnTo>
                    <a:pt x="676" y="861"/>
                  </a:lnTo>
                  <a:lnTo>
                    <a:pt x="677" y="861"/>
                  </a:lnTo>
                  <a:lnTo>
                    <a:pt x="676" y="858"/>
                  </a:lnTo>
                  <a:lnTo>
                    <a:pt x="673" y="862"/>
                  </a:lnTo>
                  <a:lnTo>
                    <a:pt x="667" y="874"/>
                  </a:lnTo>
                  <a:lnTo>
                    <a:pt x="662" y="885"/>
                  </a:lnTo>
                  <a:lnTo>
                    <a:pt x="655" y="898"/>
                  </a:lnTo>
                  <a:lnTo>
                    <a:pt x="646" y="911"/>
                  </a:lnTo>
                  <a:lnTo>
                    <a:pt x="635" y="920"/>
                  </a:lnTo>
                  <a:lnTo>
                    <a:pt x="631" y="923"/>
                  </a:lnTo>
                  <a:lnTo>
                    <a:pt x="627" y="927"/>
                  </a:lnTo>
                  <a:lnTo>
                    <a:pt x="625" y="930"/>
                  </a:lnTo>
                  <a:lnTo>
                    <a:pt x="621" y="933"/>
                  </a:lnTo>
                  <a:lnTo>
                    <a:pt x="617" y="937"/>
                  </a:lnTo>
                  <a:lnTo>
                    <a:pt x="613" y="936"/>
                  </a:lnTo>
                  <a:lnTo>
                    <a:pt x="613" y="937"/>
                  </a:lnTo>
                  <a:lnTo>
                    <a:pt x="613" y="938"/>
                  </a:lnTo>
                  <a:lnTo>
                    <a:pt x="612" y="940"/>
                  </a:lnTo>
                  <a:lnTo>
                    <a:pt x="612" y="938"/>
                  </a:lnTo>
                  <a:lnTo>
                    <a:pt x="610" y="938"/>
                  </a:lnTo>
                  <a:lnTo>
                    <a:pt x="609" y="938"/>
                  </a:lnTo>
                  <a:lnTo>
                    <a:pt x="608" y="941"/>
                  </a:lnTo>
                  <a:lnTo>
                    <a:pt x="608" y="941"/>
                  </a:lnTo>
                  <a:lnTo>
                    <a:pt x="607" y="942"/>
                  </a:lnTo>
                  <a:lnTo>
                    <a:pt x="605" y="944"/>
                  </a:lnTo>
                  <a:lnTo>
                    <a:pt x="605" y="945"/>
                  </a:lnTo>
                  <a:lnTo>
                    <a:pt x="604" y="946"/>
                  </a:lnTo>
                  <a:lnTo>
                    <a:pt x="604" y="945"/>
                  </a:lnTo>
                  <a:lnTo>
                    <a:pt x="601" y="944"/>
                  </a:lnTo>
                  <a:lnTo>
                    <a:pt x="587" y="950"/>
                  </a:lnTo>
                  <a:lnTo>
                    <a:pt x="571" y="955"/>
                  </a:lnTo>
                  <a:lnTo>
                    <a:pt x="555" y="962"/>
                  </a:lnTo>
                  <a:lnTo>
                    <a:pt x="538" y="963"/>
                  </a:lnTo>
                  <a:lnTo>
                    <a:pt x="535" y="962"/>
                  </a:lnTo>
                  <a:lnTo>
                    <a:pt x="531" y="959"/>
                  </a:lnTo>
                  <a:lnTo>
                    <a:pt x="528" y="958"/>
                  </a:lnTo>
                  <a:lnTo>
                    <a:pt x="524" y="957"/>
                  </a:lnTo>
                  <a:lnTo>
                    <a:pt x="524" y="959"/>
                  </a:lnTo>
                  <a:lnTo>
                    <a:pt x="523" y="959"/>
                  </a:lnTo>
                  <a:lnTo>
                    <a:pt x="523" y="958"/>
                  </a:lnTo>
                  <a:lnTo>
                    <a:pt x="523" y="958"/>
                  </a:lnTo>
                  <a:lnTo>
                    <a:pt x="521" y="957"/>
                  </a:lnTo>
                  <a:lnTo>
                    <a:pt x="520" y="955"/>
                  </a:lnTo>
                  <a:lnTo>
                    <a:pt x="521" y="959"/>
                  </a:lnTo>
                  <a:lnTo>
                    <a:pt x="514" y="958"/>
                  </a:lnTo>
                  <a:lnTo>
                    <a:pt x="515" y="958"/>
                  </a:lnTo>
                  <a:lnTo>
                    <a:pt x="514" y="958"/>
                  </a:lnTo>
                  <a:lnTo>
                    <a:pt x="511" y="958"/>
                  </a:lnTo>
                  <a:lnTo>
                    <a:pt x="510" y="958"/>
                  </a:lnTo>
                  <a:lnTo>
                    <a:pt x="510" y="959"/>
                  </a:lnTo>
                  <a:lnTo>
                    <a:pt x="510" y="958"/>
                  </a:lnTo>
                  <a:lnTo>
                    <a:pt x="510" y="958"/>
                  </a:lnTo>
                  <a:lnTo>
                    <a:pt x="508" y="957"/>
                  </a:lnTo>
                  <a:lnTo>
                    <a:pt x="507" y="957"/>
                  </a:lnTo>
                  <a:lnTo>
                    <a:pt x="506" y="958"/>
                  </a:lnTo>
                  <a:lnTo>
                    <a:pt x="504" y="959"/>
                  </a:lnTo>
                  <a:lnTo>
                    <a:pt x="502" y="959"/>
                  </a:lnTo>
                  <a:lnTo>
                    <a:pt x="499" y="959"/>
                  </a:lnTo>
                  <a:lnTo>
                    <a:pt x="497" y="959"/>
                  </a:lnTo>
                  <a:lnTo>
                    <a:pt x="497" y="958"/>
                  </a:lnTo>
                  <a:lnTo>
                    <a:pt x="497" y="958"/>
                  </a:lnTo>
                  <a:lnTo>
                    <a:pt x="497" y="957"/>
                  </a:lnTo>
                  <a:lnTo>
                    <a:pt x="490" y="957"/>
                  </a:lnTo>
                  <a:lnTo>
                    <a:pt x="485" y="954"/>
                  </a:lnTo>
                  <a:lnTo>
                    <a:pt x="480" y="951"/>
                  </a:lnTo>
                  <a:lnTo>
                    <a:pt x="473" y="950"/>
                  </a:lnTo>
                  <a:lnTo>
                    <a:pt x="473" y="950"/>
                  </a:lnTo>
                  <a:lnTo>
                    <a:pt x="469" y="947"/>
                  </a:lnTo>
                  <a:lnTo>
                    <a:pt x="466" y="946"/>
                  </a:lnTo>
                  <a:lnTo>
                    <a:pt x="463" y="946"/>
                  </a:lnTo>
                  <a:lnTo>
                    <a:pt x="460" y="944"/>
                  </a:lnTo>
                  <a:lnTo>
                    <a:pt x="456" y="941"/>
                  </a:lnTo>
                  <a:lnTo>
                    <a:pt x="456" y="944"/>
                  </a:lnTo>
                  <a:lnTo>
                    <a:pt x="451" y="940"/>
                  </a:lnTo>
                  <a:lnTo>
                    <a:pt x="444" y="937"/>
                  </a:lnTo>
                  <a:lnTo>
                    <a:pt x="444" y="937"/>
                  </a:lnTo>
                  <a:lnTo>
                    <a:pt x="442" y="936"/>
                  </a:lnTo>
                  <a:lnTo>
                    <a:pt x="443" y="936"/>
                  </a:lnTo>
                  <a:lnTo>
                    <a:pt x="440" y="934"/>
                  </a:lnTo>
                  <a:lnTo>
                    <a:pt x="439" y="933"/>
                  </a:lnTo>
                  <a:lnTo>
                    <a:pt x="436" y="932"/>
                  </a:lnTo>
                  <a:lnTo>
                    <a:pt x="436" y="932"/>
                  </a:lnTo>
                  <a:lnTo>
                    <a:pt x="435" y="930"/>
                  </a:lnTo>
                  <a:lnTo>
                    <a:pt x="434" y="929"/>
                  </a:lnTo>
                  <a:lnTo>
                    <a:pt x="432" y="929"/>
                  </a:lnTo>
                  <a:lnTo>
                    <a:pt x="431" y="927"/>
                  </a:lnTo>
                  <a:lnTo>
                    <a:pt x="429" y="925"/>
                  </a:lnTo>
                  <a:lnTo>
                    <a:pt x="426" y="923"/>
                  </a:lnTo>
                  <a:lnTo>
                    <a:pt x="423" y="920"/>
                  </a:lnTo>
                  <a:lnTo>
                    <a:pt x="421" y="919"/>
                  </a:lnTo>
                  <a:lnTo>
                    <a:pt x="418" y="917"/>
                  </a:lnTo>
                  <a:lnTo>
                    <a:pt x="408" y="907"/>
                  </a:lnTo>
                  <a:lnTo>
                    <a:pt x="400" y="895"/>
                  </a:lnTo>
                  <a:lnTo>
                    <a:pt x="397" y="890"/>
                  </a:lnTo>
                  <a:lnTo>
                    <a:pt x="394" y="893"/>
                  </a:lnTo>
                  <a:lnTo>
                    <a:pt x="393" y="894"/>
                  </a:lnTo>
                  <a:lnTo>
                    <a:pt x="393" y="895"/>
                  </a:lnTo>
                  <a:lnTo>
                    <a:pt x="392" y="895"/>
                  </a:lnTo>
                  <a:lnTo>
                    <a:pt x="385" y="903"/>
                  </a:lnTo>
                  <a:lnTo>
                    <a:pt x="379" y="908"/>
                  </a:lnTo>
                  <a:lnTo>
                    <a:pt x="379" y="910"/>
                  </a:lnTo>
                  <a:lnTo>
                    <a:pt x="377" y="911"/>
                  </a:lnTo>
                  <a:lnTo>
                    <a:pt x="377" y="911"/>
                  </a:lnTo>
                  <a:lnTo>
                    <a:pt x="368" y="917"/>
                  </a:lnTo>
                  <a:lnTo>
                    <a:pt x="359" y="921"/>
                  </a:lnTo>
                  <a:lnTo>
                    <a:pt x="349" y="924"/>
                  </a:lnTo>
                  <a:lnTo>
                    <a:pt x="333" y="925"/>
                  </a:lnTo>
                  <a:lnTo>
                    <a:pt x="319" y="928"/>
                  </a:lnTo>
                  <a:lnTo>
                    <a:pt x="307" y="929"/>
                  </a:lnTo>
                  <a:lnTo>
                    <a:pt x="294" y="930"/>
                  </a:lnTo>
                  <a:lnTo>
                    <a:pt x="281" y="929"/>
                  </a:lnTo>
                  <a:lnTo>
                    <a:pt x="271" y="925"/>
                  </a:lnTo>
                  <a:lnTo>
                    <a:pt x="257" y="923"/>
                  </a:lnTo>
                  <a:lnTo>
                    <a:pt x="244" y="919"/>
                  </a:lnTo>
                  <a:lnTo>
                    <a:pt x="243" y="916"/>
                  </a:lnTo>
                  <a:lnTo>
                    <a:pt x="240" y="916"/>
                  </a:lnTo>
                  <a:lnTo>
                    <a:pt x="239" y="916"/>
                  </a:lnTo>
                  <a:lnTo>
                    <a:pt x="237" y="916"/>
                  </a:lnTo>
                  <a:lnTo>
                    <a:pt x="239" y="915"/>
                  </a:lnTo>
                  <a:lnTo>
                    <a:pt x="237" y="915"/>
                  </a:lnTo>
                  <a:lnTo>
                    <a:pt x="237" y="913"/>
                  </a:lnTo>
                  <a:lnTo>
                    <a:pt x="235" y="913"/>
                  </a:lnTo>
                  <a:lnTo>
                    <a:pt x="235" y="913"/>
                  </a:lnTo>
                  <a:lnTo>
                    <a:pt x="233" y="913"/>
                  </a:lnTo>
                  <a:lnTo>
                    <a:pt x="232" y="913"/>
                  </a:lnTo>
                  <a:lnTo>
                    <a:pt x="230" y="913"/>
                  </a:lnTo>
                  <a:lnTo>
                    <a:pt x="228" y="913"/>
                  </a:lnTo>
                  <a:lnTo>
                    <a:pt x="227" y="913"/>
                  </a:lnTo>
                  <a:lnTo>
                    <a:pt x="227" y="912"/>
                  </a:lnTo>
                  <a:lnTo>
                    <a:pt x="227" y="910"/>
                  </a:lnTo>
                  <a:lnTo>
                    <a:pt x="213" y="900"/>
                  </a:lnTo>
                  <a:lnTo>
                    <a:pt x="197" y="889"/>
                  </a:lnTo>
                  <a:lnTo>
                    <a:pt x="192" y="883"/>
                  </a:lnTo>
                  <a:lnTo>
                    <a:pt x="188" y="877"/>
                  </a:lnTo>
                  <a:lnTo>
                    <a:pt x="184" y="872"/>
                  </a:lnTo>
                  <a:lnTo>
                    <a:pt x="180" y="862"/>
                  </a:lnTo>
                  <a:lnTo>
                    <a:pt x="177" y="853"/>
                  </a:lnTo>
                  <a:lnTo>
                    <a:pt x="177" y="848"/>
                  </a:lnTo>
                  <a:lnTo>
                    <a:pt x="178" y="844"/>
                  </a:lnTo>
                  <a:lnTo>
                    <a:pt x="180" y="840"/>
                  </a:lnTo>
                  <a:lnTo>
                    <a:pt x="180" y="836"/>
                  </a:lnTo>
                  <a:lnTo>
                    <a:pt x="177" y="836"/>
                  </a:lnTo>
                  <a:lnTo>
                    <a:pt x="177" y="835"/>
                  </a:lnTo>
                  <a:lnTo>
                    <a:pt x="177" y="835"/>
                  </a:lnTo>
                  <a:lnTo>
                    <a:pt x="178" y="834"/>
                  </a:lnTo>
                  <a:lnTo>
                    <a:pt x="178" y="834"/>
                  </a:lnTo>
                  <a:lnTo>
                    <a:pt x="180" y="832"/>
                  </a:lnTo>
                  <a:lnTo>
                    <a:pt x="180" y="831"/>
                  </a:lnTo>
                  <a:lnTo>
                    <a:pt x="177" y="834"/>
                  </a:lnTo>
                  <a:lnTo>
                    <a:pt x="176" y="824"/>
                  </a:lnTo>
                  <a:lnTo>
                    <a:pt x="177" y="826"/>
                  </a:lnTo>
                  <a:lnTo>
                    <a:pt x="177" y="824"/>
                  </a:lnTo>
                  <a:lnTo>
                    <a:pt x="176" y="822"/>
                  </a:lnTo>
                  <a:lnTo>
                    <a:pt x="176" y="821"/>
                  </a:lnTo>
                  <a:lnTo>
                    <a:pt x="175" y="821"/>
                  </a:lnTo>
                  <a:lnTo>
                    <a:pt x="176" y="819"/>
                  </a:lnTo>
                  <a:lnTo>
                    <a:pt x="176" y="819"/>
                  </a:lnTo>
                  <a:lnTo>
                    <a:pt x="177" y="818"/>
                  </a:lnTo>
                  <a:lnTo>
                    <a:pt x="177" y="817"/>
                  </a:lnTo>
                  <a:lnTo>
                    <a:pt x="176" y="815"/>
                  </a:lnTo>
                  <a:lnTo>
                    <a:pt x="175" y="814"/>
                  </a:lnTo>
                  <a:lnTo>
                    <a:pt x="173" y="811"/>
                  </a:lnTo>
                  <a:lnTo>
                    <a:pt x="167" y="814"/>
                  </a:lnTo>
                  <a:lnTo>
                    <a:pt x="163" y="815"/>
                  </a:lnTo>
                  <a:lnTo>
                    <a:pt x="159" y="815"/>
                  </a:lnTo>
                  <a:lnTo>
                    <a:pt x="156" y="817"/>
                  </a:lnTo>
                  <a:lnTo>
                    <a:pt x="155" y="817"/>
                  </a:lnTo>
                  <a:lnTo>
                    <a:pt x="146" y="818"/>
                  </a:lnTo>
                  <a:lnTo>
                    <a:pt x="138" y="818"/>
                  </a:lnTo>
                  <a:lnTo>
                    <a:pt x="137" y="819"/>
                  </a:lnTo>
                  <a:lnTo>
                    <a:pt x="137" y="819"/>
                  </a:lnTo>
                  <a:lnTo>
                    <a:pt x="135" y="819"/>
                  </a:lnTo>
                  <a:lnTo>
                    <a:pt x="120" y="819"/>
                  </a:lnTo>
                  <a:lnTo>
                    <a:pt x="105" y="815"/>
                  </a:lnTo>
                  <a:lnTo>
                    <a:pt x="91" y="810"/>
                  </a:lnTo>
                  <a:lnTo>
                    <a:pt x="76" y="806"/>
                  </a:lnTo>
                  <a:lnTo>
                    <a:pt x="66" y="802"/>
                  </a:lnTo>
                  <a:lnTo>
                    <a:pt x="53" y="797"/>
                  </a:lnTo>
                  <a:lnTo>
                    <a:pt x="48" y="793"/>
                  </a:lnTo>
                  <a:lnTo>
                    <a:pt x="42" y="789"/>
                  </a:lnTo>
                  <a:lnTo>
                    <a:pt x="38" y="785"/>
                  </a:lnTo>
                  <a:lnTo>
                    <a:pt x="34" y="781"/>
                  </a:lnTo>
                  <a:lnTo>
                    <a:pt x="28" y="773"/>
                  </a:lnTo>
                  <a:lnTo>
                    <a:pt x="20" y="767"/>
                  </a:lnTo>
                  <a:lnTo>
                    <a:pt x="15" y="759"/>
                  </a:lnTo>
                  <a:lnTo>
                    <a:pt x="15" y="756"/>
                  </a:lnTo>
                  <a:lnTo>
                    <a:pt x="14" y="755"/>
                  </a:lnTo>
                  <a:lnTo>
                    <a:pt x="14" y="754"/>
                  </a:lnTo>
                  <a:lnTo>
                    <a:pt x="12" y="752"/>
                  </a:lnTo>
                  <a:lnTo>
                    <a:pt x="12" y="752"/>
                  </a:lnTo>
                  <a:lnTo>
                    <a:pt x="14" y="752"/>
                  </a:lnTo>
                  <a:lnTo>
                    <a:pt x="14" y="751"/>
                  </a:lnTo>
                  <a:lnTo>
                    <a:pt x="14" y="751"/>
                  </a:lnTo>
                  <a:lnTo>
                    <a:pt x="11" y="749"/>
                  </a:lnTo>
                  <a:lnTo>
                    <a:pt x="11" y="749"/>
                  </a:lnTo>
                  <a:lnTo>
                    <a:pt x="10" y="747"/>
                  </a:lnTo>
                  <a:lnTo>
                    <a:pt x="8" y="746"/>
                  </a:lnTo>
                  <a:lnTo>
                    <a:pt x="7" y="745"/>
                  </a:lnTo>
                  <a:lnTo>
                    <a:pt x="6" y="743"/>
                  </a:lnTo>
                  <a:lnTo>
                    <a:pt x="6" y="742"/>
                  </a:lnTo>
                  <a:lnTo>
                    <a:pt x="7" y="741"/>
                  </a:lnTo>
                  <a:lnTo>
                    <a:pt x="3" y="722"/>
                  </a:lnTo>
                  <a:lnTo>
                    <a:pt x="0" y="704"/>
                  </a:lnTo>
                  <a:lnTo>
                    <a:pt x="2" y="684"/>
                  </a:lnTo>
                  <a:lnTo>
                    <a:pt x="6" y="665"/>
                  </a:lnTo>
                  <a:lnTo>
                    <a:pt x="8" y="662"/>
                  </a:lnTo>
                  <a:lnTo>
                    <a:pt x="12" y="659"/>
                  </a:lnTo>
                  <a:lnTo>
                    <a:pt x="15" y="657"/>
                  </a:lnTo>
                  <a:lnTo>
                    <a:pt x="17" y="653"/>
                  </a:lnTo>
                  <a:lnTo>
                    <a:pt x="15" y="652"/>
                  </a:lnTo>
                  <a:lnTo>
                    <a:pt x="16" y="650"/>
                  </a:lnTo>
                  <a:lnTo>
                    <a:pt x="17" y="650"/>
                  </a:lnTo>
                  <a:lnTo>
                    <a:pt x="17" y="650"/>
                  </a:lnTo>
                  <a:lnTo>
                    <a:pt x="19" y="650"/>
                  </a:lnTo>
                  <a:lnTo>
                    <a:pt x="20" y="649"/>
                  </a:lnTo>
                  <a:lnTo>
                    <a:pt x="17" y="649"/>
                  </a:lnTo>
                  <a:lnTo>
                    <a:pt x="20" y="641"/>
                  </a:lnTo>
                  <a:lnTo>
                    <a:pt x="20" y="642"/>
                  </a:lnTo>
                  <a:lnTo>
                    <a:pt x="21" y="641"/>
                  </a:lnTo>
                  <a:lnTo>
                    <a:pt x="21" y="640"/>
                  </a:lnTo>
                  <a:lnTo>
                    <a:pt x="23" y="639"/>
                  </a:lnTo>
                  <a:lnTo>
                    <a:pt x="23" y="639"/>
                  </a:lnTo>
                  <a:lnTo>
                    <a:pt x="23" y="637"/>
                  </a:lnTo>
                  <a:lnTo>
                    <a:pt x="21" y="636"/>
                  </a:lnTo>
                  <a:lnTo>
                    <a:pt x="23" y="636"/>
                  </a:lnTo>
                  <a:lnTo>
                    <a:pt x="24" y="636"/>
                  </a:lnTo>
                  <a:lnTo>
                    <a:pt x="25" y="636"/>
                  </a:lnTo>
                  <a:lnTo>
                    <a:pt x="27" y="635"/>
                  </a:lnTo>
                  <a:lnTo>
                    <a:pt x="25" y="633"/>
                  </a:lnTo>
                  <a:lnTo>
                    <a:pt x="25" y="631"/>
                  </a:lnTo>
                  <a:lnTo>
                    <a:pt x="25" y="628"/>
                  </a:lnTo>
                  <a:lnTo>
                    <a:pt x="27" y="625"/>
                  </a:lnTo>
                  <a:lnTo>
                    <a:pt x="29" y="623"/>
                  </a:lnTo>
                  <a:lnTo>
                    <a:pt x="29" y="623"/>
                  </a:lnTo>
                  <a:lnTo>
                    <a:pt x="29" y="623"/>
                  </a:lnTo>
                  <a:lnTo>
                    <a:pt x="31" y="623"/>
                  </a:lnTo>
                  <a:lnTo>
                    <a:pt x="31" y="624"/>
                  </a:lnTo>
                  <a:lnTo>
                    <a:pt x="34" y="618"/>
                  </a:lnTo>
                  <a:lnTo>
                    <a:pt x="40" y="612"/>
                  </a:lnTo>
                  <a:lnTo>
                    <a:pt x="45" y="608"/>
                  </a:lnTo>
                  <a:lnTo>
                    <a:pt x="49" y="603"/>
                  </a:lnTo>
                  <a:lnTo>
                    <a:pt x="49" y="603"/>
                  </a:lnTo>
                  <a:lnTo>
                    <a:pt x="53" y="601"/>
                  </a:lnTo>
                  <a:lnTo>
                    <a:pt x="55" y="598"/>
                  </a:lnTo>
                  <a:lnTo>
                    <a:pt x="58" y="595"/>
                  </a:lnTo>
                  <a:lnTo>
                    <a:pt x="62" y="593"/>
                  </a:lnTo>
                  <a:lnTo>
                    <a:pt x="66" y="590"/>
                  </a:lnTo>
                  <a:lnTo>
                    <a:pt x="65" y="589"/>
                  </a:lnTo>
                  <a:lnTo>
                    <a:pt x="71" y="585"/>
                  </a:lnTo>
                  <a:lnTo>
                    <a:pt x="76" y="581"/>
                  </a:lnTo>
                  <a:lnTo>
                    <a:pt x="76" y="581"/>
                  </a:lnTo>
                  <a:lnTo>
                    <a:pt x="79" y="580"/>
                  </a:lnTo>
                  <a:lnTo>
                    <a:pt x="79" y="580"/>
                  </a:lnTo>
                  <a:lnTo>
                    <a:pt x="80" y="578"/>
                  </a:lnTo>
                  <a:lnTo>
                    <a:pt x="83" y="577"/>
                  </a:lnTo>
                  <a:lnTo>
                    <a:pt x="86" y="576"/>
                  </a:lnTo>
                  <a:lnTo>
                    <a:pt x="86" y="576"/>
                  </a:lnTo>
                  <a:lnTo>
                    <a:pt x="87" y="576"/>
                  </a:lnTo>
                  <a:lnTo>
                    <a:pt x="84" y="569"/>
                  </a:lnTo>
                  <a:lnTo>
                    <a:pt x="83" y="563"/>
                  </a:lnTo>
                  <a:lnTo>
                    <a:pt x="83" y="557"/>
                  </a:lnTo>
                  <a:lnTo>
                    <a:pt x="83" y="555"/>
                  </a:lnTo>
                  <a:lnTo>
                    <a:pt x="83" y="552"/>
                  </a:lnTo>
                  <a:lnTo>
                    <a:pt x="83" y="551"/>
                  </a:lnTo>
                  <a:lnTo>
                    <a:pt x="84" y="543"/>
                  </a:lnTo>
                  <a:lnTo>
                    <a:pt x="86" y="536"/>
                  </a:lnTo>
                  <a:lnTo>
                    <a:pt x="86" y="535"/>
                  </a:lnTo>
                  <a:lnTo>
                    <a:pt x="84" y="535"/>
                  </a:lnTo>
                  <a:lnTo>
                    <a:pt x="86" y="534"/>
                  </a:lnTo>
                  <a:lnTo>
                    <a:pt x="87" y="522"/>
                  </a:lnTo>
                  <a:lnTo>
                    <a:pt x="95" y="510"/>
                  </a:lnTo>
                  <a:lnTo>
                    <a:pt x="99" y="505"/>
                  </a:lnTo>
                  <a:lnTo>
                    <a:pt x="101" y="500"/>
                  </a:lnTo>
                  <a:lnTo>
                    <a:pt x="105" y="495"/>
                  </a:lnTo>
                  <a:lnTo>
                    <a:pt x="108" y="489"/>
                  </a:lnTo>
                  <a:lnTo>
                    <a:pt x="113" y="478"/>
                  </a:lnTo>
                  <a:lnTo>
                    <a:pt x="122" y="466"/>
                  </a:lnTo>
                  <a:lnTo>
                    <a:pt x="133" y="458"/>
                  </a:lnTo>
                  <a:lnTo>
                    <a:pt x="137" y="455"/>
                  </a:lnTo>
                  <a:lnTo>
                    <a:pt x="139" y="451"/>
                  </a:lnTo>
                  <a:lnTo>
                    <a:pt x="142" y="449"/>
                  </a:lnTo>
                  <a:lnTo>
                    <a:pt x="146" y="445"/>
                  </a:lnTo>
                  <a:lnTo>
                    <a:pt x="150" y="442"/>
                  </a:lnTo>
                  <a:lnTo>
                    <a:pt x="152" y="443"/>
                  </a:lnTo>
                  <a:lnTo>
                    <a:pt x="152" y="442"/>
                  </a:lnTo>
                  <a:lnTo>
                    <a:pt x="152" y="441"/>
                  </a:lnTo>
                  <a:lnTo>
                    <a:pt x="154" y="440"/>
                  </a:lnTo>
                  <a:lnTo>
                    <a:pt x="154" y="441"/>
                  </a:lnTo>
                  <a:lnTo>
                    <a:pt x="155" y="441"/>
                  </a:lnTo>
                  <a:lnTo>
                    <a:pt x="156" y="441"/>
                  </a:lnTo>
                  <a:lnTo>
                    <a:pt x="156" y="438"/>
                  </a:lnTo>
                  <a:lnTo>
                    <a:pt x="158" y="438"/>
                  </a:lnTo>
                  <a:lnTo>
                    <a:pt x="159" y="437"/>
                  </a:lnTo>
                  <a:lnTo>
                    <a:pt x="159" y="436"/>
                  </a:lnTo>
                  <a:lnTo>
                    <a:pt x="159" y="434"/>
                  </a:lnTo>
                  <a:lnTo>
                    <a:pt x="160" y="433"/>
                  </a:lnTo>
                  <a:lnTo>
                    <a:pt x="160" y="434"/>
                  </a:lnTo>
                  <a:lnTo>
                    <a:pt x="163" y="436"/>
                  </a:lnTo>
                  <a:lnTo>
                    <a:pt x="180" y="426"/>
                  </a:lnTo>
                  <a:lnTo>
                    <a:pt x="197" y="416"/>
                  </a:lnTo>
                  <a:lnTo>
                    <a:pt x="215" y="408"/>
                  </a:lnTo>
                  <a:lnTo>
                    <a:pt x="219" y="409"/>
                  </a:lnTo>
                  <a:lnTo>
                    <a:pt x="223" y="409"/>
                  </a:lnTo>
                  <a:lnTo>
                    <a:pt x="226" y="411"/>
                  </a:lnTo>
                  <a:lnTo>
                    <a:pt x="230" y="411"/>
                  </a:lnTo>
                  <a:lnTo>
                    <a:pt x="228" y="408"/>
                  </a:lnTo>
                  <a:lnTo>
                    <a:pt x="230" y="408"/>
                  </a:lnTo>
                  <a:lnTo>
                    <a:pt x="231" y="408"/>
                  </a:lnTo>
                  <a:lnTo>
                    <a:pt x="231" y="409"/>
                  </a:lnTo>
                  <a:lnTo>
                    <a:pt x="232" y="409"/>
                  </a:lnTo>
                  <a:lnTo>
                    <a:pt x="233" y="411"/>
                  </a:lnTo>
                  <a:lnTo>
                    <a:pt x="232" y="407"/>
                  </a:lnTo>
                  <a:lnTo>
                    <a:pt x="237" y="406"/>
                  </a:lnTo>
                  <a:lnTo>
                    <a:pt x="237" y="407"/>
                  </a:lnTo>
                  <a:lnTo>
                    <a:pt x="239" y="406"/>
                  </a:lnTo>
                  <a:lnTo>
                    <a:pt x="241" y="404"/>
                  </a:lnTo>
                  <a:lnTo>
                    <a:pt x="241" y="403"/>
                  </a:lnTo>
                  <a:lnTo>
                    <a:pt x="241" y="404"/>
                  </a:lnTo>
                  <a:lnTo>
                    <a:pt x="243" y="404"/>
                  </a:lnTo>
                  <a:lnTo>
                    <a:pt x="243" y="406"/>
                  </a:lnTo>
                  <a:lnTo>
                    <a:pt x="245" y="404"/>
                  </a:lnTo>
                  <a:lnTo>
                    <a:pt x="245" y="403"/>
                  </a:lnTo>
                  <a:lnTo>
                    <a:pt x="247" y="402"/>
                  </a:lnTo>
                  <a:lnTo>
                    <a:pt x="248" y="400"/>
                  </a:lnTo>
                  <a:lnTo>
                    <a:pt x="250" y="399"/>
                  </a:lnTo>
                  <a:lnTo>
                    <a:pt x="252" y="399"/>
                  </a:lnTo>
                  <a:lnTo>
                    <a:pt x="253" y="399"/>
                  </a:lnTo>
                  <a:lnTo>
                    <a:pt x="253" y="399"/>
                  </a:lnTo>
                  <a:lnTo>
                    <a:pt x="253" y="400"/>
                  </a:lnTo>
                  <a:lnTo>
                    <a:pt x="258" y="398"/>
                  </a:lnTo>
                  <a:lnTo>
                    <a:pt x="265" y="398"/>
                  </a:lnTo>
                  <a:lnTo>
                    <a:pt x="270" y="399"/>
                  </a:lnTo>
                  <a:lnTo>
                    <a:pt x="275" y="396"/>
                  </a:lnTo>
                  <a:lnTo>
                    <a:pt x="275" y="396"/>
                  </a:lnTo>
                  <a:lnTo>
                    <a:pt x="279" y="398"/>
                  </a:lnTo>
                  <a:lnTo>
                    <a:pt x="282" y="398"/>
                  </a:lnTo>
                  <a:lnTo>
                    <a:pt x="285" y="398"/>
                  </a:lnTo>
                  <a:lnTo>
                    <a:pt x="287" y="398"/>
                  </a:lnTo>
                  <a:lnTo>
                    <a:pt x="290" y="398"/>
                  </a:lnTo>
                  <a:lnTo>
                    <a:pt x="294" y="398"/>
                  </a:lnTo>
                  <a:lnTo>
                    <a:pt x="294" y="396"/>
                  </a:lnTo>
                  <a:lnTo>
                    <a:pt x="299" y="398"/>
                  </a:lnTo>
                  <a:lnTo>
                    <a:pt x="305" y="398"/>
                  </a:lnTo>
                  <a:lnTo>
                    <a:pt x="305" y="398"/>
                  </a:lnTo>
                  <a:lnTo>
                    <a:pt x="308" y="398"/>
                  </a:lnTo>
                  <a:lnTo>
                    <a:pt x="308" y="399"/>
                  </a:lnTo>
                  <a:lnTo>
                    <a:pt x="309" y="399"/>
                  </a:lnTo>
                  <a:lnTo>
                    <a:pt x="312" y="399"/>
                  </a:lnTo>
                  <a:lnTo>
                    <a:pt x="315" y="399"/>
                  </a:lnTo>
                  <a:lnTo>
                    <a:pt x="315" y="399"/>
                  </a:lnTo>
                  <a:lnTo>
                    <a:pt x="316" y="400"/>
                  </a:lnTo>
                  <a:lnTo>
                    <a:pt x="317" y="400"/>
                  </a:lnTo>
                  <a:lnTo>
                    <a:pt x="320" y="400"/>
                  </a:lnTo>
                  <a:lnTo>
                    <a:pt x="321" y="402"/>
                  </a:lnTo>
                  <a:lnTo>
                    <a:pt x="325" y="403"/>
                  </a:lnTo>
                  <a:lnTo>
                    <a:pt x="329" y="404"/>
                  </a:lnTo>
                  <a:lnTo>
                    <a:pt x="333" y="406"/>
                  </a:lnTo>
                  <a:lnTo>
                    <a:pt x="337" y="406"/>
                  </a:lnTo>
                  <a:lnTo>
                    <a:pt x="349" y="412"/>
                  </a:lnTo>
                  <a:lnTo>
                    <a:pt x="360" y="421"/>
                  </a:lnTo>
                  <a:lnTo>
                    <a:pt x="364" y="425"/>
                  </a:lnTo>
                  <a:lnTo>
                    <a:pt x="368" y="429"/>
                  </a:lnTo>
                  <a:lnTo>
                    <a:pt x="371" y="433"/>
                  </a:lnTo>
                  <a:lnTo>
                    <a:pt x="374" y="437"/>
                  </a:lnTo>
                  <a:lnTo>
                    <a:pt x="376" y="441"/>
                  </a:lnTo>
                  <a:lnTo>
                    <a:pt x="377" y="445"/>
                  </a:lnTo>
                  <a:lnTo>
                    <a:pt x="380" y="450"/>
                  </a:lnTo>
                  <a:lnTo>
                    <a:pt x="381" y="455"/>
                  </a:lnTo>
                  <a:lnTo>
                    <a:pt x="383" y="458"/>
                  </a:lnTo>
                  <a:lnTo>
                    <a:pt x="384" y="442"/>
                  </a:lnTo>
                  <a:lnTo>
                    <a:pt x="387" y="428"/>
                  </a:lnTo>
                  <a:lnTo>
                    <a:pt x="391" y="415"/>
                  </a:lnTo>
                  <a:lnTo>
                    <a:pt x="392" y="400"/>
                  </a:lnTo>
                  <a:lnTo>
                    <a:pt x="394" y="386"/>
                  </a:lnTo>
                  <a:lnTo>
                    <a:pt x="396" y="383"/>
                  </a:lnTo>
                  <a:lnTo>
                    <a:pt x="396" y="382"/>
                  </a:lnTo>
                  <a:lnTo>
                    <a:pt x="396" y="381"/>
                  </a:lnTo>
                  <a:lnTo>
                    <a:pt x="396" y="379"/>
                  </a:lnTo>
                  <a:lnTo>
                    <a:pt x="396" y="379"/>
                  </a:lnTo>
                  <a:lnTo>
                    <a:pt x="397" y="379"/>
                  </a:lnTo>
                  <a:lnTo>
                    <a:pt x="397" y="378"/>
                  </a:lnTo>
                  <a:lnTo>
                    <a:pt x="397" y="375"/>
                  </a:lnTo>
                  <a:lnTo>
                    <a:pt x="397" y="375"/>
                  </a:lnTo>
                  <a:lnTo>
                    <a:pt x="397" y="374"/>
                  </a:lnTo>
                  <a:lnTo>
                    <a:pt x="397" y="373"/>
                  </a:lnTo>
                  <a:lnTo>
                    <a:pt x="396" y="371"/>
                  </a:lnTo>
                  <a:lnTo>
                    <a:pt x="396" y="369"/>
                  </a:lnTo>
                  <a:lnTo>
                    <a:pt x="396" y="369"/>
                  </a:lnTo>
                  <a:lnTo>
                    <a:pt x="397" y="368"/>
                  </a:lnTo>
                  <a:lnTo>
                    <a:pt x="398" y="368"/>
                  </a:lnTo>
                  <a:lnTo>
                    <a:pt x="404" y="351"/>
                  </a:lnTo>
                  <a:lnTo>
                    <a:pt x="406" y="331"/>
                  </a:lnTo>
                  <a:lnTo>
                    <a:pt x="409" y="313"/>
                  </a:lnTo>
                  <a:lnTo>
                    <a:pt x="413" y="293"/>
                  </a:lnTo>
                  <a:lnTo>
                    <a:pt x="415" y="290"/>
                  </a:lnTo>
                  <a:lnTo>
                    <a:pt x="418" y="286"/>
                  </a:lnTo>
                  <a:lnTo>
                    <a:pt x="419" y="284"/>
                  </a:lnTo>
                  <a:lnTo>
                    <a:pt x="422" y="279"/>
                  </a:lnTo>
                  <a:lnTo>
                    <a:pt x="419" y="279"/>
                  </a:lnTo>
                  <a:lnTo>
                    <a:pt x="419" y="277"/>
                  </a:lnTo>
                  <a:lnTo>
                    <a:pt x="421" y="276"/>
                  </a:lnTo>
                  <a:lnTo>
                    <a:pt x="421" y="276"/>
                  </a:lnTo>
                  <a:lnTo>
                    <a:pt x="422" y="276"/>
                  </a:lnTo>
                  <a:lnTo>
                    <a:pt x="423" y="275"/>
                  </a:lnTo>
                  <a:lnTo>
                    <a:pt x="419" y="275"/>
                  </a:lnTo>
                  <a:lnTo>
                    <a:pt x="421" y="267"/>
                  </a:lnTo>
                  <a:lnTo>
                    <a:pt x="422" y="268"/>
                  </a:lnTo>
                  <a:lnTo>
                    <a:pt x="422" y="265"/>
                  </a:lnTo>
                  <a:lnTo>
                    <a:pt x="422" y="264"/>
                  </a:lnTo>
                  <a:lnTo>
                    <a:pt x="422" y="262"/>
                  </a:lnTo>
                  <a:lnTo>
                    <a:pt x="421" y="262"/>
                  </a:lnTo>
                  <a:lnTo>
                    <a:pt x="422" y="262"/>
                  </a:lnTo>
                  <a:lnTo>
                    <a:pt x="422" y="262"/>
                  </a:lnTo>
                  <a:lnTo>
                    <a:pt x="423" y="260"/>
                  </a:lnTo>
                  <a:lnTo>
                    <a:pt x="423" y="259"/>
                  </a:lnTo>
                  <a:lnTo>
                    <a:pt x="422" y="258"/>
                  </a:lnTo>
                  <a:lnTo>
                    <a:pt x="421" y="255"/>
                  </a:lnTo>
                  <a:lnTo>
                    <a:pt x="421" y="252"/>
                  </a:lnTo>
                  <a:lnTo>
                    <a:pt x="421" y="250"/>
                  </a:lnTo>
                  <a:lnTo>
                    <a:pt x="422" y="247"/>
                  </a:lnTo>
                  <a:lnTo>
                    <a:pt x="422" y="247"/>
                  </a:lnTo>
                  <a:lnTo>
                    <a:pt x="422" y="246"/>
                  </a:lnTo>
                  <a:lnTo>
                    <a:pt x="423" y="246"/>
                  </a:lnTo>
                  <a:lnTo>
                    <a:pt x="423" y="247"/>
                  </a:lnTo>
                  <a:lnTo>
                    <a:pt x="423" y="239"/>
                  </a:lnTo>
                  <a:lnTo>
                    <a:pt x="426" y="233"/>
                  </a:lnTo>
                  <a:lnTo>
                    <a:pt x="429" y="226"/>
                  </a:lnTo>
                  <a:lnTo>
                    <a:pt x="429" y="218"/>
                  </a:lnTo>
                  <a:lnTo>
                    <a:pt x="429" y="218"/>
                  </a:lnTo>
                  <a:lnTo>
                    <a:pt x="432" y="212"/>
                  </a:lnTo>
                  <a:lnTo>
                    <a:pt x="432" y="205"/>
                  </a:lnTo>
                  <a:lnTo>
                    <a:pt x="435" y="197"/>
                  </a:lnTo>
                  <a:lnTo>
                    <a:pt x="434" y="197"/>
                  </a:lnTo>
                  <a:lnTo>
                    <a:pt x="436" y="191"/>
                  </a:lnTo>
                  <a:lnTo>
                    <a:pt x="436" y="183"/>
                  </a:lnTo>
                  <a:lnTo>
                    <a:pt x="436" y="184"/>
                  </a:lnTo>
                  <a:lnTo>
                    <a:pt x="438" y="180"/>
                  </a:lnTo>
                  <a:lnTo>
                    <a:pt x="438" y="180"/>
                  </a:lnTo>
                  <a:lnTo>
                    <a:pt x="438" y="179"/>
                  </a:lnTo>
                  <a:lnTo>
                    <a:pt x="439" y="176"/>
                  </a:lnTo>
                  <a:lnTo>
                    <a:pt x="439" y="174"/>
                  </a:lnTo>
                  <a:lnTo>
                    <a:pt x="439" y="174"/>
                  </a:lnTo>
                  <a:lnTo>
                    <a:pt x="440" y="173"/>
                  </a:lnTo>
                  <a:lnTo>
                    <a:pt x="440" y="170"/>
                  </a:lnTo>
                  <a:lnTo>
                    <a:pt x="440" y="169"/>
                  </a:lnTo>
                  <a:lnTo>
                    <a:pt x="442" y="166"/>
                  </a:lnTo>
                  <a:lnTo>
                    <a:pt x="442" y="162"/>
                  </a:lnTo>
                  <a:lnTo>
                    <a:pt x="443" y="159"/>
                  </a:lnTo>
                  <a:lnTo>
                    <a:pt x="444" y="155"/>
                  </a:lnTo>
                  <a:lnTo>
                    <a:pt x="444" y="152"/>
                  </a:lnTo>
                  <a:lnTo>
                    <a:pt x="444" y="148"/>
                  </a:lnTo>
                  <a:lnTo>
                    <a:pt x="447" y="133"/>
                  </a:lnTo>
                  <a:lnTo>
                    <a:pt x="449" y="119"/>
                  </a:lnTo>
                  <a:lnTo>
                    <a:pt x="452" y="106"/>
                  </a:lnTo>
                  <a:lnTo>
                    <a:pt x="455" y="95"/>
                  </a:lnTo>
                  <a:lnTo>
                    <a:pt x="459" y="86"/>
                  </a:lnTo>
                  <a:lnTo>
                    <a:pt x="463" y="73"/>
                  </a:lnTo>
                  <a:lnTo>
                    <a:pt x="464" y="57"/>
                  </a:lnTo>
                  <a:lnTo>
                    <a:pt x="465" y="46"/>
                  </a:lnTo>
                  <a:lnTo>
                    <a:pt x="468" y="34"/>
                  </a:lnTo>
                  <a:lnTo>
                    <a:pt x="472" y="21"/>
                  </a:lnTo>
                  <a:lnTo>
                    <a:pt x="473" y="21"/>
                  </a:lnTo>
                  <a:lnTo>
                    <a:pt x="473" y="18"/>
                  </a:lnTo>
                  <a:lnTo>
                    <a:pt x="474" y="15"/>
                  </a:lnTo>
                  <a:lnTo>
                    <a:pt x="477" y="13"/>
                  </a:lnTo>
                  <a:lnTo>
                    <a:pt x="478" y="10"/>
                  </a:lnTo>
                  <a:lnTo>
                    <a:pt x="481" y="9"/>
                  </a:lnTo>
                  <a:lnTo>
                    <a:pt x="483" y="9"/>
                  </a:lnTo>
                  <a:lnTo>
                    <a:pt x="486" y="11"/>
                  </a:lnTo>
                  <a:lnTo>
                    <a:pt x="489" y="21"/>
                  </a:lnTo>
                  <a:lnTo>
                    <a:pt x="490" y="36"/>
                  </a:lnTo>
                  <a:lnTo>
                    <a:pt x="487" y="39"/>
                  </a:lnTo>
                  <a:lnTo>
                    <a:pt x="486" y="43"/>
                  </a:lnTo>
                  <a:lnTo>
                    <a:pt x="486" y="46"/>
                  </a:lnTo>
                  <a:lnTo>
                    <a:pt x="485" y="51"/>
                  </a:lnTo>
                  <a:lnTo>
                    <a:pt x="487" y="49"/>
                  </a:lnTo>
                  <a:lnTo>
                    <a:pt x="486" y="53"/>
                  </a:lnTo>
                  <a:lnTo>
                    <a:pt x="486" y="57"/>
                  </a:lnTo>
                  <a:lnTo>
                    <a:pt x="486" y="61"/>
                  </a:lnTo>
                  <a:lnTo>
                    <a:pt x="486" y="61"/>
                  </a:lnTo>
                  <a:lnTo>
                    <a:pt x="487" y="61"/>
                  </a:lnTo>
                  <a:lnTo>
                    <a:pt x="487" y="61"/>
                  </a:lnTo>
                  <a:lnTo>
                    <a:pt x="489" y="61"/>
                  </a:lnTo>
                  <a:lnTo>
                    <a:pt x="489" y="63"/>
                  </a:lnTo>
                  <a:lnTo>
                    <a:pt x="489" y="65"/>
                  </a:lnTo>
                  <a:lnTo>
                    <a:pt x="489" y="66"/>
                  </a:lnTo>
                  <a:lnTo>
                    <a:pt x="487" y="68"/>
                  </a:lnTo>
                  <a:lnTo>
                    <a:pt x="487" y="69"/>
                  </a:lnTo>
                  <a:lnTo>
                    <a:pt x="487" y="70"/>
                  </a:lnTo>
                  <a:lnTo>
                    <a:pt x="487" y="73"/>
                  </a:lnTo>
                  <a:lnTo>
                    <a:pt x="486" y="73"/>
                  </a:lnTo>
                  <a:lnTo>
                    <a:pt x="486" y="72"/>
                  </a:lnTo>
                  <a:lnTo>
                    <a:pt x="486" y="70"/>
                  </a:lnTo>
                  <a:lnTo>
                    <a:pt x="486" y="70"/>
                  </a:lnTo>
                  <a:lnTo>
                    <a:pt x="485" y="70"/>
                  </a:lnTo>
                  <a:lnTo>
                    <a:pt x="486" y="70"/>
                  </a:lnTo>
                  <a:lnTo>
                    <a:pt x="486" y="73"/>
                  </a:lnTo>
                  <a:lnTo>
                    <a:pt x="486" y="74"/>
                  </a:lnTo>
                  <a:lnTo>
                    <a:pt x="486" y="76"/>
                  </a:lnTo>
                  <a:lnTo>
                    <a:pt x="485" y="76"/>
                  </a:lnTo>
                  <a:lnTo>
                    <a:pt x="485" y="77"/>
                  </a:lnTo>
                  <a:lnTo>
                    <a:pt x="483" y="78"/>
                  </a:lnTo>
                  <a:lnTo>
                    <a:pt x="483" y="80"/>
                  </a:lnTo>
                  <a:lnTo>
                    <a:pt x="483" y="81"/>
                  </a:lnTo>
                  <a:lnTo>
                    <a:pt x="485" y="81"/>
                  </a:lnTo>
                  <a:lnTo>
                    <a:pt x="485" y="80"/>
                  </a:lnTo>
                  <a:lnTo>
                    <a:pt x="485" y="82"/>
                  </a:lnTo>
                  <a:lnTo>
                    <a:pt x="485" y="86"/>
                  </a:lnTo>
                  <a:lnTo>
                    <a:pt x="485" y="89"/>
                  </a:lnTo>
                  <a:lnTo>
                    <a:pt x="483" y="91"/>
                  </a:lnTo>
                  <a:lnTo>
                    <a:pt x="483" y="94"/>
                  </a:lnTo>
                  <a:lnTo>
                    <a:pt x="482" y="94"/>
                  </a:lnTo>
                  <a:lnTo>
                    <a:pt x="481" y="94"/>
                  </a:lnTo>
                  <a:lnTo>
                    <a:pt x="480" y="94"/>
                  </a:lnTo>
                  <a:lnTo>
                    <a:pt x="480" y="95"/>
                  </a:lnTo>
                  <a:lnTo>
                    <a:pt x="481" y="97"/>
                  </a:lnTo>
                  <a:lnTo>
                    <a:pt x="481" y="98"/>
                  </a:lnTo>
                  <a:lnTo>
                    <a:pt x="481" y="98"/>
                  </a:lnTo>
                  <a:lnTo>
                    <a:pt x="482" y="101"/>
                  </a:lnTo>
                  <a:lnTo>
                    <a:pt x="480" y="104"/>
                  </a:lnTo>
                  <a:lnTo>
                    <a:pt x="480" y="108"/>
                  </a:lnTo>
                  <a:lnTo>
                    <a:pt x="480" y="112"/>
                  </a:lnTo>
                  <a:lnTo>
                    <a:pt x="480" y="116"/>
                  </a:lnTo>
                  <a:lnTo>
                    <a:pt x="477" y="120"/>
                  </a:lnTo>
                  <a:lnTo>
                    <a:pt x="478" y="119"/>
                  </a:lnTo>
                  <a:lnTo>
                    <a:pt x="478" y="118"/>
                  </a:lnTo>
                  <a:lnTo>
                    <a:pt x="478" y="116"/>
                  </a:lnTo>
                  <a:lnTo>
                    <a:pt x="477" y="115"/>
                  </a:lnTo>
                  <a:lnTo>
                    <a:pt x="477" y="120"/>
                  </a:lnTo>
                  <a:lnTo>
                    <a:pt x="477" y="119"/>
                  </a:lnTo>
                  <a:lnTo>
                    <a:pt x="476" y="118"/>
                  </a:lnTo>
                  <a:lnTo>
                    <a:pt x="474" y="118"/>
                  </a:lnTo>
                  <a:lnTo>
                    <a:pt x="474" y="128"/>
                  </a:lnTo>
                  <a:lnTo>
                    <a:pt x="473" y="141"/>
                  </a:lnTo>
                  <a:lnTo>
                    <a:pt x="472" y="141"/>
                  </a:lnTo>
                  <a:lnTo>
                    <a:pt x="472" y="142"/>
                  </a:lnTo>
                  <a:lnTo>
                    <a:pt x="470" y="145"/>
                  </a:lnTo>
                  <a:lnTo>
                    <a:pt x="470" y="148"/>
                  </a:lnTo>
                  <a:lnTo>
                    <a:pt x="469" y="149"/>
                  </a:lnTo>
                  <a:lnTo>
                    <a:pt x="470" y="149"/>
                  </a:lnTo>
                  <a:lnTo>
                    <a:pt x="470" y="149"/>
                  </a:lnTo>
                  <a:lnTo>
                    <a:pt x="470" y="148"/>
                  </a:lnTo>
                  <a:lnTo>
                    <a:pt x="470" y="148"/>
                  </a:lnTo>
                  <a:lnTo>
                    <a:pt x="470" y="149"/>
                  </a:lnTo>
                  <a:lnTo>
                    <a:pt x="470" y="150"/>
                  </a:lnTo>
                  <a:lnTo>
                    <a:pt x="470" y="150"/>
                  </a:lnTo>
                  <a:lnTo>
                    <a:pt x="472" y="152"/>
                  </a:lnTo>
                  <a:lnTo>
                    <a:pt x="470" y="153"/>
                  </a:lnTo>
                  <a:lnTo>
                    <a:pt x="469" y="153"/>
                  </a:lnTo>
                  <a:lnTo>
                    <a:pt x="469" y="152"/>
                  </a:lnTo>
                  <a:lnTo>
                    <a:pt x="469" y="153"/>
                  </a:lnTo>
                  <a:lnTo>
                    <a:pt x="469" y="154"/>
                  </a:lnTo>
                  <a:lnTo>
                    <a:pt x="468" y="154"/>
                  </a:lnTo>
                  <a:lnTo>
                    <a:pt x="468" y="154"/>
                  </a:lnTo>
                  <a:lnTo>
                    <a:pt x="468" y="157"/>
                  </a:lnTo>
                  <a:lnTo>
                    <a:pt x="468" y="158"/>
                  </a:lnTo>
                  <a:lnTo>
                    <a:pt x="468" y="159"/>
                  </a:lnTo>
                  <a:lnTo>
                    <a:pt x="469" y="161"/>
                  </a:lnTo>
                  <a:lnTo>
                    <a:pt x="469" y="162"/>
                  </a:lnTo>
                  <a:lnTo>
                    <a:pt x="469" y="166"/>
                  </a:lnTo>
                  <a:lnTo>
                    <a:pt x="468" y="169"/>
                  </a:lnTo>
                  <a:lnTo>
                    <a:pt x="468" y="173"/>
                  </a:lnTo>
                  <a:lnTo>
                    <a:pt x="466" y="178"/>
                  </a:lnTo>
                  <a:lnTo>
                    <a:pt x="466" y="176"/>
                  </a:lnTo>
                  <a:lnTo>
                    <a:pt x="465" y="178"/>
                  </a:lnTo>
                  <a:lnTo>
                    <a:pt x="464" y="179"/>
                  </a:lnTo>
                  <a:lnTo>
                    <a:pt x="464" y="180"/>
                  </a:lnTo>
                  <a:lnTo>
                    <a:pt x="463" y="182"/>
                  </a:lnTo>
                  <a:lnTo>
                    <a:pt x="464" y="184"/>
                  </a:lnTo>
                  <a:lnTo>
                    <a:pt x="465" y="187"/>
                  </a:lnTo>
                  <a:lnTo>
                    <a:pt x="464" y="190"/>
                  </a:lnTo>
                  <a:lnTo>
                    <a:pt x="464" y="192"/>
                  </a:lnTo>
                  <a:lnTo>
                    <a:pt x="461" y="195"/>
                  </a:lnTo>
                  <a:lnTo>
                    <a:pt x="461" y="197"/>
                  </a:lnTo>
                  <a:lnTo>
                    <a:pt x="460" y="201"/>
                  </a:lnTo>
                  <a:lnTo>
                    <a:pt x="461" y="201"/>
                  </a:lnTo>
                  <a:lnTo>
                    <a:pt x="461" y="203"/>
                  </a:lnTo>
                  <a:lnTo>
                    <a:pt x="461" y="204"/>
                  </a:lnTo>
                  <a:lnTo>
                    <a:pt x="463" y="204"/>
                  </a:lnTo>
                  <a:lnTo>
                    <a:pt x="463" y="205"/>
                  </a:lnTo>
                  <a:lnTo>
                    <a:pt x="460" y="213"/>
                  </a:lnTo>
                  <a:lnTo>
                    <a:pt x="459" y="220"/>
                  </a:lnTo>
                  <a:lnTo>
                    <a:pt x="457" y="227"/>
                  </a:lnTo>
                  <a:lnTo>
                    <a:pt x="457" y="227"/>
                  </a:lnTo>
                  <a:lnTo>
                    <a:pt x="455" y="230"/>
                  </a:lnTo>
                  <a:lnTo>
                    <a:pt x="455" y="233"/>
                  </a:lnTo>
                  <a:lnTo>
                    <a:pt x="455" y="235"/>
                  </a:lnTo>
                  <a:lnTo>
                    <a:pt x="456" y="238"/>
                  </a:lnTo>
                  <a:lnTo>
                    <a:pt x="455" y="238"/>
                  </a:lnTo>
                  <a:lnTo>
                    <a:pt x="453" y="238"/>
                  </a:lnTo>
                  <a:lnTo>
                    <a:pt x="452" y="239"/>
                  </a:lnTo>
                  <a:lnTo>
                    <a:pt x="451" y="239"/>
                  </a:lnTo>
                  <a:lnTo>
                    <a:pt x="452" y="241"/>
                  </a:lnTo>
                  <a:lnTo>
                    <a:pt x="452" y="243"/>
                  </a:lnTo>
                  <a:lnTo>
                    <a:pt x="451" y="246"/>
                  </a:lnTo>
                  <a:lnTo>
                    <a:pt x="451" y="248"/>
                  </a:lnTo>
                  <a:lnTo>
                    <a:pt x="451" y="248"/>
                  </a:lnTo>
                  <a:lnTo>
                    <a:pt x="449" y="250"/>
                  </a:lnTo>
                  <a:lnTo>
                    <a:pt x="448" y="252"/>
                  </a:lnTo>
                  <a:lnTo>
                    <a:pt x="448" y="255"/>
                  </a:lnTo>
                  <a:lnTo>
                    <a:pt x="447" y="258"/>
                  </a:lnTo>
                  <a:lnTo>
                    <a:pt x="446" y="259"/>
                  </a:lnTo>
                  <a:lnTo>
                    <a:pt x="448" y="264"/>
                  </a:lnTo>
                  <a:lnTo>
                    <a:pt x="446" y="263"/>
                  </a:lnTo>
                  <a:lnTo>
                    <a:pt x="446" y="264"/>
                  </a:lnTo>
                  <a:lnTo>
                    <a:pt x="444" y="265"/>
                  </a:lnTo>
                  <a:lnTo>
                    <a:pt x="444" y="264"/>
                  </a:lnTo>
                  <a:lnTo>
                    <a:pt x="443" y="265"/>
                  </a:lnTo>
                  <a:lnTo>
                    <a:pt x="444" y="268"/>
                  </a:lnTo>
                  <a:lnTo>
                    <a:pt x="442" y="267"/>
                  </a:lnTo>
                  <a:lnTo>
                    <a:pt x="442" y="268"/>
                  </a:lnTo>
                  <a:lnTo>
                    <a:pt x="443" y="269"/>
                  </a:lnTo>
                  <a:lnTo>
                    <a:pt x="443" y="271"/>
                  </a:lnTo>
                  <a:lnTo>
                    <a:pt x="444" y="271"/>
                  </a:lnTo>
                  <a:lnTo>
                    <a:pt x="444" y="269"/>
                  </a:lnTo>
                  <a:lnTo>
                    <a:pt x="446" y="272"/>
                  </a:lnTo>
                  <a:lnTo>
                    <a:pt x="446" y="273"/>
                  </a:lnTo>
                  <a:lnTo>
                    <a:pt x="446" y="273"/>
                  </a:lnTo>
                  <a:lnTo>
                    <a:pt x="444" y="275"/>
                  </a:lnTo>
                  <a:lnTo>
                    <a:pt x="443" y="276"/>
                  </a:lnTo>
                  <a:lnTo>
                    <a:pt x="443" y="277"/>
                  </a:lnTo>
                  <a:lnTo>
                    <a:pt x="444" y="279"/>
                  </a:lnTo>
                  <a:lnTo>
                    <a:pt x="447" y="281"/>
                  </a:lnTo>
                  <a:lnTo>
                    <a:pt x="446" y="280"/>
                  </a:lnTo>
                  <a:lnTo>
                    <a:pt x="446" y="282"/>
                  </a:lnTo>
                  <a:lnTo>
                    <a:pt x="446" y="284"/>
                  </a:lnTo>
                  <a:lnTo>
                    <a:pt x="444" y="284"/>
                  </a:lnTo>
                  <a:lnTo>
                    <a:pt x="443" y="285"/>
                  </a:lnTo>
                  <a:lnTo>
                    <a:pt x="443" y="285"/>
                  </a:lnTo>
                  <a:lnTo>
                    <a:pt x="442" y="286"/>
                  </a:lnTo>
                  <a:lnTo>
                    <a:pt x="442" y="289"/>
                  </a:lnTo>
                  <a:lnTo>
                    <a:pt x="440" y="289"/>
                  </a:lnTo>
                  <a:lnTo>
                    <a:pt x="440" y="290"/>
                  </a:lnTo>
                  <a:lnTo>
                    <a:pt x="440" y="290"/>
                  </a:lnTo>
                  <a:lnTo>
                    <a:pt x="442" y="292"/>
                  </a:lnTo>
                  <a:lnTo>
                    <a:pt x="442" y="292"/>
                  </a:lnTo>
                  <a:lnTo>
                    <a:pt x="440" y="298"/>
                  </a:lnTo>
                  <a:lnTo>
                    <a:pt x="438" y="303"/>
                  </a:lnTo>
                  <a:lnTo>
                    <a:pt x="435" y="309"/>
                  </a:lnTo>
                  <a:lnTo>
                    <a:pt x="435" y="310"/>
                  </a:lnTo>
                  <a:lnTo>
                    <a:pt x="435" y="310"/>
                  </a:lnTo>
                  <a:lnTo>
                    <a:pt x="436" y="310"/>
                  </a:lnTo>
                  <a:lnTo>
                    <a:pt x="436" y="310"/>
                  </a:lnTo>
                  <a:lnTo>
                    <a:pt x="438" y="310"/>
                  </a:lnTo>
                  <a:lnTo>
                    <a:pt x="438" y="310"/>
                  </a:lnTo>
                  <a:lnTo>
                    <a:pt x="438" y="313"/>
                  </a:lnTo>
                  <a:lnTo>
                    <a:pt x="438" y="314"/>
                  </a:lnTo>
                  <a:lnTo>
                    <a:pt x="436" y="315"/>
                  </a:lnTo>
                  <a:lnTo>
                    <a:pt x="435" y="317"/>
                  </a:lnTo>
                  <a:lnTo>
                    <a:pt x="435" y="318"/>
                  </a:lnTo>
                  <a:lnTo>
                    <a:pt x="436" y="318"/>
                  </a:lnTo>
                  <a:lnTo>
                    <a:pt x="434" y="324"/>
                  </a:lnTo>
                  <a:lnTo>
                    <a:pt x="432" y="323"/>
                  </a:lnTo>
                  <a:lnTo>
                    <a:pt x="432" y="328"/>
                  </a:lnTo>
                  <a:lnTo>
                    <a:pt x="432" y="330"/>
                  </a:lnTo>
                  <a:lnTo>
                    <a:pt x="432" y="328"/>
                  </a:lnTo>
                  <a:lnTo>
                    <a:pt x="434" y="327"/>
                  </a:lnTo>
                  <a:lnTo>
                    <a:pt x="434" y="327"/>
                  </a:lnTo>
                  <a:lnTo>
                    <a:pt x="434" y="330"/>
                  </a:lnTo>
                  <a:lnTo>
                    <a:pt x="434" y="332"/>
                  </a:lnTo>
                  <a:lnTo>
                    <a:pt x="434" y="336"/>
                  </a:lnTo>
                  <a:lnTo>
                    <a:pt x="434" y="339"/>
                  </a:lnTo>
                  <a:lnTo>
                    <a:pt x="432" y="341"/>
                  </a:lnTo>
                  <a:lnTo>
                    <a:pt x="431" y="340"/>
                  </a:lnTo>
                  <a:lnTo>
                    <a:pt x="431" y="340"/>
                  </a:lnTo>
                  <a:lnTo>
                    <a:pt x="431" y="340"/>
                  </a:lnTo>
                  <a:lnTo>
                    <a:pt x="431" y="337"/>
                  </a:lnTo>
                  <a:lnTo>
                    <a:pt x="430" y="337"/>
                  </a:lnTo>
                  <a:lnTo>
                    <a:pt x="430" y="339"/>
                  </a:lnTo>
                  <a:lnTo>
                    <a:pt x="429" y="340"/>
                  </a:lnTo>
                  <a:lnTo>
                    <a:pt x="429" y="341"/>
                  </a:lnTo>
                  <a:lnTo>
                    <a:pt x="429" y="343"/>
                  </a:lnTo>
                  <a:lnTo>
                    <a:pt x="427" y="343"/>
                  </a:lnTo>
                  <a:lnTo>
                    <a:pt x="429" y="345"/>
                  </a:lnTo>
                  <a:lnTo>
                    <a:pt x="429" y="348"/>
                  </a:lnTo>
                  <a:lnTo>
                    <a:pt x="429" y="349"/>
                  </a:lnTo>
                  <a:lnTo>
                    <a:pt x="429" y="352"/>
                  </a:lnTo>
                  <a:lnTo>
                    <a:pt x="426" y="361"/>
                  </a:lnTo>
                  <a:lnTo>
                    <a:pt x="426" y="369"/>
                  </a:lnTo>
                  <a:lnTo>
                    <a:pt x="425" y="375"/>
                  </a:lnTo>
                  <a:lnTo>
                    <a:pt x="423" y="375"/>
                  </a:lnTo>
                  <a:lnTo>
                    <a:pt x="423" y="375"/>
                  </a:lnTo>
                  <a:lnTo>
                    <a:pt x="422" y="377"/>
                  </a:lnTo>
                  <a:lnTo>
                    <a:pt x="421" y="377"/>
                  </a:lnTo>
                  <a:lnTo>
                    <a:pt x="421" y="379"/>
                  </a:lnTo>
                  <a:lnTo>
                    <a:pt x="421" y="379"/>
                  </a:lnTo>
                  <a:lnTo>
                    <a:pt x="422" y="381"/>
                  </a:lnTo>
                  <a:lnTo>
                    <a:pt x="422" y="382"/>
                  </a:lnTo>
                  <a:lnTo>
                    <a:pt x="422" y="383"/>
                  </a:lnTo>
                  <a:lnTo>
                    <a:pt x="419" y="385"/>
                  </a:lnTo>
                  <a:lnTo>
                    <a:pt x="419" y="387"/>
                  </a:lnTo>
                  <a:lnTo>
                    <a:pt x="419" y="389"/>
                  </a:lnTo>
                  <a:lnTo>
                    <a:pt x="418" y="390"/>
                  </a:lnTo>
                  <a:lnTo>
                    <a:pt x="418" y="391"/>
                  </a:lnTo>
                  <a:lnTo>
                    <a:pt x="417" y="391"/>
                  </a:lnTo>
                  <a:lnTo>
                    <a:pt x="415" y="394"/>
                  </a:lnTo>
                  <a:lnTo>
                    <a:pt x="415" y="395"/>
                  </a:lnTo>
                  <a:lnTo>
                    <a:pt x="415" y="398"/>
                  </a:lnTo>
                  <a:lnTo>
                    <a:pt x="415" y="402"/>
                  </a:lnTo>
                  <a:lnTo>
                    <a:pt x="414" y="404"/>
                  </a:lnTo>
                  <a:lnTo>
                    <a:pt x="413" y="408"/>
                  </a:lnTo>
                  <a:lnTo>
                    <a:pt x="413" y="411"/>
                  </a:lnTo>
                  <a:lnTo>
                    <a:pt x="411" y="411"/>
                  </a:lnTo>
                  <a:lnTo>
                    <a:pt x="411" y="413"/>
                  </a:lnTo>
                  <a:lnTo>
                    <a:pt x="410" y="416"/>
                  </a:lnTo>
                  <a:lnTo>
                    <a:pt x="410" y="417"/>
                  </a:lnTo>
                  <a:lnTo>
                    <a:pt x="409" y="420"/>
                  </a:lnTo>
                  <a:lnTo>
                    <a:pt x="409" y="423"/>
                  </a:lnTo>
                  <a:lnTo>
                    <a:pt x="408" y="423"/>
                  </a:lnTo>
                  <a:lnTo>
                    <a:pt x="408" y="421"/>
                  </a:lnTo>
                  <a:lnTo>
                    <a:pt x="408" y="421"/>
                  </a:lnTo>
                  <a:lnTo>
                    <a:pt x="406" y="421"/>
                  </a:lnTo>
                  <a:lnTo>
                    <a:pt x="406" y="423"/>
                  </a:lnTo>
                  <a:lnTo>
                    <a:pt x="405" y="423"/>
                  </a:lnTo>
                  <a:lnTo>
                    <a:pt x="405" y="421"/>
                  </a:lnTo>
                  <a:lnTo>
                    <a:pt x="404" y="421"/>
                  </a:lnTo>
                  <a:lnTo>
                    <a:pt x="404" y="421"/>
                  </a:lnTo>
                  <a:lnTo>
                    <a:pt x="404" y="423"/>
                  </a:lnTo>
                  <a:lnTo>
                    <a:pt x="404" y="425"/>
                  </a:lnTo>
                  <a:lnTo>
                    <a:pt x="404" y="428"/>
                  </a:lnTo>
                  <a:lnTo>
                    <a:pt x="405" y="430"/>
                  </a:lnTo>
                  <a:lnTo>
                    <a:pt x="406" y="433"/>
                  </a:lnTo>
                  <a:lnTo>
                    <a:pt x="408" y="437"/>
                  </a:lnTo>
                  <a:lnTo>
                    <a:pt x="408" y="440"/>
                  </a:lnTo>
                  <a:lnTo>
                    <a:pt x="408" y="442"/>
                  </a:lnTo>
                  <a:lnTo>
                    <a:pt x="406" y="445"/>
                  </a:lnTo>
                  <a:lnTo>
                    <a:pt x="406" y="446"/>
                  </a:lnTo>
                  <a:lnTo>
                    <a:pt x="405" y="449"/>
                  </a:lnTo>
                  <a:lnTo>
                    <a:pt x="405" y="450"/>
                  </a:lnTo>
                  <a:lnTo>
                    <a:pt x="405" y="451"/>
                  </a:lnTo>
                  <a:lnTo>
                    <a:pt x="406" y="447"/>
                  </a:lnTo>
                  <a:lnTo>
                    <a:pt x="405" y="455"/>
                  </a:lnTo>
                  <a:lnTo>
                    <a:pt x="404" y="455"/>
                  </a:lnTo>
                  <a:lnTo>
                    <a:pt x="404" y="458"/>
                  </a:lnTo>
                  <a:lnTo>
                    <a:pt x="402" y="461"/>
                  </a:lnTo>
                  <a:lnTo>
                    <a:pt x="402" y="464"/>
                  </a:lnTo>
                  <a:lnTo>
                    <a:pt x="402" y="467"/>
                  </a:lnTo>
                  <a:lnTo>
                    <a:pt x="402" y="471"/>
                  </a:lnTo>
                  <a:lnTo>
                    <a:pt x="402" y="471"/>
                  </a:lnTo>
                  <a:lnTo>
                    <a:pt x="402" y="474"/>
                  </a:lnTo>
                  <a:lnTo>
                    <a:pt x="401" y="475"/>
                  </a:lnTo>
                  <a:lnTo>
                    <a:pt x="401" y="476"/>
                  </a:lnTo>
                  <a:lnTo>
                    <a:pt x="401" y="478"/>
                  </a:lnTo>
                  <a:lnTo>
                    <a:pt x="402" y="480"/>
                  </a:lnTo>
                  <a:lnTo>
                    <a:pt x="401" y="479"/>
                  </a:lnTo>
                  <a:lnTo>
                    <a:pt x="402" y="488"/>
                  </a:lnTo>
                  <a:lnTo>
                    <a:pt x="401" y="498"/>
                  </a:lnTo>
                  <a:lnTo>
                    <a:pt x="398" y="510"/>
                  </a:lnTo>
                  <a:lnTo>
                    <a:pt x="397" y="510"/>
                  </a:lnTo>
                  <a:lnTo>
                    <a:pt x="397" y="512"/>
                  </a:lnTo>
                  <a:lnTo>
                    <a:pt x="396" y="514"/>
                  </a:lnTo>
                  <a:lnTo>
                    <a:pt x="396" y="517"/>
                  </a:lnTo>
                  <a:lnTo>
                    <a:pt x="396" y="519"/>
                  </a:lnTo>
                  <a:lnTo>
                    <a:pt x="396" y="518"/>
                  </a:lnTo>
                  <a:lnTo>
                    <a:pt x="394" y="518"/>
                  </a:lnTo>
                  <a:lnTo>
                    <a:pt x="394" y="521"/>
                  </a:lnTo>
                  <a:lnTo>
                    <a:pt x="394" y="525"/>
                  </a:lnTo>
                  <a:lnTo>
                    <a:pt x="392" y="529"/>
                  </a:lnTo>
                  <a:lnTo>
                    <a:pt x="392" y="531"/>
                  </a:lnTo>
                  <a:lnTo>
                    <a:pt x="392" y="535"/>
                  </a:lnTo>
                  <a:lnTo>
                    <a:pt x="392" y="535"/>
                  </a:lnTo>
                  <a:lnTo>
                    <a:pt x="391" y="536"/>
                  </a:lnTo>
                  <a:lnTo>
                    <a:pt x="391" y="539"/>
                  </a:lnTo>
                  <a:lnTo>
                    <a:pt x="391" y="540"/>
                  </a:lnTo>
                  <a:lnTo>
                    <a:pt x="391" y="543"/>
                  </a:lnTo>
                  <a:lnTo>
                    <a:pt x="389" y="544"/>
                  </a:lnTo>
                  <a:lnTo>
                    <a:pt x="388" y="544"/>
                  </a:lnTo>
                  <a:lnTo>
                    <a:pt x="388" y="555"/>
                  </a:lnTo>
                  <a:lnTo>
                    <a:pt x="384" y="568"/>
                  </a:lnTo>
                  <a:lnTo>
                    <a:pt x="384" y="567"/>
                  </a:lnTo>
                  <a:lnTo>
                    <a:pt x="375" y="580"/>
                  </a:lnTo>
                  <a:lnTo>
                    <a:pt x="370" y="586"/>
                  </a:lnTo>
                  <a:lnTo>
                    <a:pt x="364" y="587"/>
                  </a:lnTo>
                  <a:lnTo>
                    <a:pt x="363" y="585"/>
                  </a:lnTo>
                  <a:lnTo>
                    <a:pt x="362" y="580"/>
                  </a:lnTo>
                  <a:lnTo>
                    <a:pt x="362" y="573"/>
                  </a:lnTo>
                  <a:lnTo>
                    <a:pt x="362" y="564"/>
                  </a:lnTo>
                  <a:lnTo>
                    <a:pt x="363" y="556"/>
                  </a:lnTo>
                  <a:lnTo>
                    <a:pt x="364" y="550"/>
                  </a:lnTo>
                  <a:lnTo>
                    <a:pt x="366" y="544"/>
                  </a:lnTo>
                  <a:lnTo>
                    <a:pt x="366" y="542"/>
                  </a:lnTo>
                  <a:lnTo>
                    <a:pt x="370" y="525"/>
                  </a:lnTo>
                  <a:lnTo>
                    <a:pt x="370" y="525"/>
                  </a:lnTo>
                  <a:lnTo>
                    <a:pt x="370" y="523"/>
                  </a:lnTo>
                  <a:lnTo>
                    <a:pt x="370" y="522"/>
                  </a:lnTo>
                  <a:lnTo>
                    <a:pt x="371" y="508"/>
                  </a:lnTo>
                  <a:lnTo>
                    <a:pt x="375" y="495"/>
                  </a:lnTo>
                  <a:lnTo>
                    <a:pt x="375" y="493"/>
                  </a:lnTo>
                  <a:lnTo>
                    <a:pt x="375" y="489"/>
                  </a:lnTo>
                  <a:lnTo>
                    <a:pt x="375" y="485"/>
                  </a:lnTo>
                  <a:lnTo>
                    <a:pt x="372" y="481"/>
                  </a:lnTo>
                  <a:lnTo>
                    <a:pt x="371" y="483"/>
                  </a:lnTo>
                  <a:lnTo>
                    <a:pt x="371" y="480"/>
                  </a:lnTo>
                  <a:lnTo>
                    <a:pt x="370" y="478"/>
                  </a:lnTo>
                  <a:lnTo>
                    <a:pt x="368" y="476"/>
                  </a:lnTo>
                  <a:lnTo>
                    <a:pt x="367" y="476"/>
                  </a:lnTo>
                  <a:lnTo>
                    <a:pt x="367" y="476"/>
                  </a:lnTo>
                  <a:lnTo>
                    <a:pt x="366" y="476"/>
                  </a:lnTo>
                  <a:lnTo>
                    <a:pt x="366" y="476"/>
                  </a:lnTo>
                  <a:lnTo>
                    <a:pt x="364" y="476"/>
                  </a:lnTo>
                  <a:lnTo>
                    <a:pt x="363" y="474"/>
                  </a:lnTo>
                  <a:lnTo>
                    <a:pt x="363" y="472"/>
                  </a:lnTo>
                  <a:lnTo>
                    <a:pt x="363" y="472"/>
                  </a:lnTo>
                  <a:lnTo>
                    <a:pt x="362" y="471"/>
                  </a:lnTo>
                  <a:lnTo>
                    <a:pt x="362" y="468"/>
                  </a:lnTo>
                  <a:lnTo>
                    <a:pt x="362" y="470"/>
                  </a:lnTo>
                  <a:lnTo>
                    <a:pt x="363" y="470"/>
                  </a:lnTo>
                  <a:lnTo>
                    <a:pt x="364" y="471"/>
                  </a:lnTo>
                  <a:lnTo>
                    <a:pt x="364" y="470"/>
                  </a:lnTo>
                  <a:lnTo>
                    <a:pt x="363" y="470"/>
                  </a:lnTo>
                  <a:lnTo>
                    <a:pt x="362" y="468"/>
                  </a:lnTo>
                  <a:lnTo>
                    <a:pt x="360" y="467"/>
                  </a:lnTo>
                  <a:lnTo>
                    <a:pt x="362" y="467"/>
                  </a:lnTo>
                  <a:lnTo>
                    <a:pt x="362" y="466"/>
                  </a:lnTo>
                  <a:lnTo>
                    <a:pt x="362" y="464"/>
                  </a:lnTo>
                  <a:lnTo>
                    <a:pt x="362" y="463"/>
                  </a:lnTo>
                  <a:lnTo>
                    <a:pt x="360" y="463"/>
                  </a:lnTo>
                  <a:lnTo>
                    <a:pt x="360" y="463"/>
                  </a:lnTo>
                  <a:lnTo>
                    <a:pt x="360" y="464"/>
                  </a:lnTo>
                  <a:lnTo>
                    <a:pt x="359" y="463"/>
                  </a:lnTo>
                  <a:lnTo>
                    <a:pt x="357" y="462"/>
                  </a:lnTo>
                  <a:lnTo>
                    <a:pt x="355" y="461"/>
                  </a:lnTo>
                  <a:lnTo>
                    <a:pt x="355" y="458"/>
                  </a:lnTo>
                  <a:lnTo>
                    <a:pt x="354" y="457"/>
                  </a:lnTo>
                  <a:lnTo>
                    <a:pt x="355" y="457"/>
                  </a:lnTo>
                  <a:lnTo>
                    <a:pt x="355" y="455"/>
                  </a:lnTo>
                  <a:lnTo>
                    <a:pt x="357" y="454"/>
                  </a:lnTo>
                  <a:lnTo>
                    <a:pt x="355" y="454"/>
                  </a:lnTo>
                  <a:lnTo>
                    <a:pt x="354" y="454"/>
                  </a:lnTo>
                  <a:lnTo>
                    <a:pt x="354" y="454"/>
                  </a:lnTo>
                  <a:lnTo>
                    <a:pt x="353" y="454"/>
                  </a:lnTo>
                  <a:lnTo>
                    <a:pt x="351" y="451"/>
                  </a:lnTo>
                  <a:lnTo>
                    <a:pt x="350" y="449"/>
                  </a:lnTo>
                  <a:lnTo>
                    <a:pt x="347" y="447"/>
                  </a:lnTo>
                  <a:lnTo>
                    <a:pt x="346" y="446"/>
                  </a:lnTo>
                  <a:lnTo>
                    <a:pt x="343" y="445"/>
                  </a:lnTo>
                  <a:lnTo>
                    <a:pt x="343" y="443"/>
                  </a:lnTo>
                  <a:lnTo>
                    <a:pt x="345" y="443"/>
                  </a:lnTo>
                  <a:lnTo>
                    <a:pt x="345" y="445"/>
                  </a:lnTo>
                  <a:lnTo>
                    <a:pt x="346" y="445"/>
                  </a:lnTo>
                  <a:lnTo>
                    <a:pt x="343" y="442"/>
                  </a:lnTo>
                  <a:lnTo>
                    <a:pt x="345" y="442"/>
                  </a:lnTo>
                  <a:lnTo>
                    <a:pt x="346" y="442"/>
                  </a:lnTo>
                  <a:lnTo>
                    <a:pt x="347" y="442"/>
                  </a:lnTo>
                  <a:lnTo>
                    <a:pt x="342" y="440"/>
                  </a:lnTo>
                  <a:lnTo>
                    <a:pt x="338" y="437"/>
                  </a:lnTo>
                  <a:lnTo>
                    <a:pt x="333" y="434"/>
                  </a:lnTo>
                  <a:lnTo>
                    <a:pt x="333" y="433"/>
                  </a:lnTo>
                  <a:lnTo>
                    <a:pt x="332" y="432"/>
                  </a:lnTo>
                  <a:lnTo>
                    <a:pt x="329" y="432"/>
                  </a:lnTo>
                  <a:lnTo>
                    <a:pt x="328" y="429"/>
                  </a:lnTo>
                  <a:lnTo>
                    <a:pt x="328" y="430"/>
                  </a:lnTo>
                  <a:lnTo>
                    <a:pt x="329" y="432"/>
                  </a:lnTo>
                  <a:lnTo>
                    <a:pt x="329" y="432"/>
                  </a:lnTo>
                  <a:lnTo>
                    <a:pt x="326" y="432"/>
                  </a:lnTo>
                  <a:lnTo>
                    <a:pt x="328" y="430"/>
                  </a:lnTo>
                  <a:lnTo>
                    <a:pt x="326" y="432"/>
                  </a:lnTo>
                  <a:lnTo>
                    <a:pt x="325" y="430"/>
                  </a:lnTo>
                  <a:lnTo>
                    <a:pt x="325" y="429"/>
                  </a:lnTo>
                  <a:lnTo>
                    <a:pt x="326" y="429"/>
                  </a:lnTo>
                  <a:lnTo>
                    <a:pt x="325" y="429"/>
                  </a:lnTo>
                  <a:lnTo>
                    <a:pt x="325" y="429"/>
                  </a:lnTo>
                  <a:lnTo>
                    <a:pt x="325" y="428"/>
                  </a:lnTo>
                  <a:lnTo>
                    <a:pt x="324" y="426"/>
                  </a:lnTo>
                  <a:lnTo>
                    <a:pt x="322" y="428"/>
                  </a:lnTo>
                  <a:lnTo>
                    <a:pt x="320" y="428"/>
                  </a:lnTo>
                  <a:lnTo>
                    <a:pt x="319" y="429"/>
                  </a:lnTo>
                  <a:lnTo>
                    <a:pt x="316" y="428"/>
                  </a:lnTo>
                  <a:lnTo>
                    <a:pt x="313" y="426"/>
                  </a:lnTo>
                  <a:lnTo>
                    <a:pt x="309" y="426"/>
                  </a:lnTo>
                  <a:lnTo>
                    <a:pt x="311" y="425"/>
                  </a:lnTo>
                  <a:lnTo>
                    <a:pt x="309" y="425"/>
                  </a:lnTo>
                  <a:lnTo>
                    <a:pt x="309" y="424"/>
                  </a:lnTo>
                  <a:lnTo>
                    <a:pt x="308" y="423"/>
                  </a:lnTo>
                  <a:lnTo>
                    <a:pt x="307" y="423"/>
                  </a:lnTo>
                  <a:lnTo>
                    <a:pt x="305" y="425"/>
                  </a:lnTo>
                  <a:lnTo>
                    <a:pt x="303" y="425"/>
                  </a:lnTo>
                  <a:lnTo>
                    <a:pt x="302" y="425"/>
                  </a:lnTo>
                  <a:lnTo>
                    <a:pt x="300" y="424"/>
                  </a:lnTo>
                  <a:lnTo>
                    <a:pt x="298" y="424"/>
                  </a:lnTo>
                  <a:lnTo>
                    <a:pt x="296" y="423"/>
                  </a:lnTo>
                  <a:lnTo>
                    <a:pt x="294" y="423"/>
                  </a:lnTo>
                  <a:lnTo>
                    <a:pt x="294" y="424"/>
                  </a:lnTo>
                  <a:lnTo>
                    <a:pt x="292" y="425"/>
                  </a:lnTo>
                  <a:lnTo>
                    <a:pt x="292" y="425"/>
                  </a:lnTo>
                  <a:lnTo>
                    <a:pt x="291" y="425"/>
                  </a:lnTo>
                  <a:lnTo>
                    <a:pt x="291" y="426"/>
                  </a:lnTo>
                  <a:lnTo>
                    <a:pt x="288" y="425"/>
                  </a:lnTo>
                  <a:lnTo>
                    <a:pt x="285" y="425"/>
                  </a:lnTo>
                  <a:lnTo>
                    <a:pt x="282" y="426"/>
                  </a:lnTo>
                  <a:lnTo>
                    <a:pt x="279" y="426"/>
                  </a:lnTo>
                  <a:lnTo>
                    <a:pt x="275" y="426"/>
                  </a:lnTo>
                  <a:lnTo>
                    <a:pt x="275" y="426"/>
                  </a:lnTo>
                  <a:lnTo>
                    <a:pt x="274" y="425"/>
                  </a:lnTo>
                  <a:lnTo>
                    <a:pt x="271" y="425"/>
                  </a:lnTo>
                  <a:lnTo>
                    <a:pt x="270" y="426"/>
                  </a:lnTo>
                  <a:lnTo>
                    <a:pt x="267" y="428"/>
                  </a:lnTo>
                  <a:lnTo>
                    <a:pt x="267" y="426"/>
                  </a:lnTo>
                  <a:lnTo>
                    <a:pt x="267" y="425"/>
                  </a:lnTo>
                  <a:lnTo>
                    <a:pt x="266" y="425"/>
                  </a:lnTo>
                  <a:lnTo>
                    <a:pt x="266" y="424"/>
                  </a:lnTo>
                  <a:lnTo>
                    <a:pt x="266" y="425"/>
                  </a:lnTo>
                  <a:lnTo>
                    <a:pt x="264" y="425"/>
                  </a:lnTo>
                  <a:lnTo>
                    <a:pt x="262" y="426"/>
                  </a:lnTo>
                  <a:lnTo>
                    <a:pt x="261" y="426"/>
                  </a:lnTo>
                  <a:lnTo>
                    <a:pt x="260" y="426"/>
                  </a:lnTo>
                  <a:lnTo>
                    <a:pt x="258" y="425"/>
                  </a:lnTo>
                  <a:lnTo>
                    <a:pt x="257" y="425"/>
                  </a:lnTo>
                  <a:lnTo>
                    <a:pt x="256" y="425"/>
                  </a:lnTo>
                  <a:lnTo>
                    <a:pt x="253" y="426"/>
                  </a:lnTo>
                  <a:lnTo>
                    <a:pt x="252" y="425"/>
                  </a:lnTo>
                  <a:lnTo>
                    <a:pt x="249" y="429"/>
                  </a:lnTo>
                  <a:lnTo>
                    <a:pt x="249" y="426"/>
                  </a:lnTo>
                  <a:lnTo>
                    <a:pt x="248" y="426"/>
                  </a:lnTo>
                  <a:lnTo>
                    <a:pt x="248" y="426"/>
                  </a:lnTo>
                  <a:lnTo>
                    <a:pt x="248" y="425"/>
                  </a:lnTo>
                  <a:lnTo>
                    <a:pt x="247" y="425"/>
                  </a:lnTo>
                  <a:lnTo>
                    <a:pt x="245" y="426"/>
                  </a:lnTo>
                  <a:lnTo>
                    <a:pt x="245" y="425"/>
                  </a:lnTo>
                  <a:lnTo>
                    <a:pt x="244" y="425"/>
                  </a:lnTo>
                  <a:lnTo>
                    <a:pt x="244" y="426"/>
                  </a:lnTo>
                  <a:lnTo>
                    <a:pt x="244" y="428"/>
                  </a:lnTo>
                  <a:lnTo>
                    <a:pt x="245" y="428"/>
                  </a:lnTo>
                  <a:lnTo>
                    <a:pt x="244" y="429"/>
                  </a:lnTo>
                  <a:lnTo>
                    <a:pt x="243" y="430"/>
                  </a:lnTo>
                  <a:lnTo>
                    <a:pt x="243" y="430"/>
                  </a:lnTo>
                  <a:lnTo>
                    <a:pt x="241" y="429"/>
                  </a:lnTo>
                  <a:lnTo>
                    <a:pt x="241" y="429"/>
                  </a:lnTo>
                  <a:lnTo>
                    <a:pt x="240" y="429"/>
                  </a:lnTo>
                  <a:lnTo>
                    <a:pt x="239" y="430"/>
                  </a:lnTo>
                  <a:lnTo>
                    <a:pt x="239" y="434"/>
                  </a:lnTo>
                  <a:lnTo>
                    <a:pt x="239" y="433"/>
                  </a:lnTo>
                  <a:lnTo>
                    <a:pt x="237" y="433"/>
                  </a:lnTo>
                  <a:lnTo>
                    <a:pt x="236" y="433"/>
                  </a:lnTo>
                  <a:lnTo>
                    <a:pt x="235" y="433"/>
                  </a:lnTo>
                  <a:lnTo>
                    <a:pt x="235" y="432"/>
                  </a:lnTo>
                  <a:lnTo>
                    <a:pt x="233" y="432"/>
                  </a:lnTo>
                  <a:lnTo>
                    <a:pt x="232" y="433"/>
                  </a:lnTo>
                  <a:lnTo>
                    <a:pt x="231" y="432"/>
                  </a:lnTo>
                  <a:lnTo>
                    <a:pt x="231" y="432"/>
                  </a:lnTo>
                  <a:lnTo>
                    <a:pt x="230" y="433"/>
                  </a:lnTo>
                  <a:lnTo>
                    <a:pt x="230" y="434"/>
                  </a:lnTo>
                  <a:lnTo>
                    <a:pt x="226" y="434"/>
                  </a:lnTo>
                  <a:lnTo>
                    <a:pt x="220" y="434"/>
                  </a:lnTo>
                  <a:lnTo>
                    <a:pt x="216" y="434"/>
                  </a:lnTo>
                  <a:lnTo>
                    <a:pt x="216" y="436"/>
                  </a:lnTo>
                  <a:lnTo>
                    <a:pt x="216" y="436"/>
                  </a:lnTo>
                  <a:lnTo>
                    <a:pt x="216" y="437"/>
                  </a:lnTo>
                  <a:lnTo>
                    <a:pt x="218" y="437"/>
                  </a:lnTo>
                  <a:lnTo>
                    <a:pt x="218" y="438"/>
                  </a:lnTo>
                  <a:lnTo>
                    <a:pt x="216" y="440"/>
                  </a:lnTo>
                  <a:lnTo>
                    <a:pt x="215" y="440"/>
                  </a:lnTo>
                  <a:lnTo>
                    <a:pt x="213" y="440"/>
                  </a:lnTo>
                  <a:lnTo>
                    <a:pt x="211" y="438"/>
                  </a:lnTo>
                  <a:lnTo>
                    <a:pt x="213" y="440"/>
                  </a:lnTo>
                  <a:lnTo>
                    <a:pt x="207" y="441"/>
                  </a:lnTo>
                  <a:lnTo>
                    <a:pt x="207" y="440"/>
                  </a:lnTo>
                  <a:lnTo>
                    <a:pt x="203" y="441"/>
                  </a:lnTo>
                  <a:lnTo>
                    <a:pt x="203" y="442"/>
                  </a:lnTo>
                  <a:lnTo>
                    <a:pt x="205" y="442"/>
                  </a:lnTo>
                  <a:lnTo>
                    <a:pt x="205" y="442"/>
                  </a:lnTo>
                  <a:lnTo>
                    <a:pt x="206" y="442"/>
                  </a:lnTo>
                  <a:lnTo>
                    <a:pt x="205" y="443"/>
                  </a:lnTo>
                  <a:lnTo>
                    <a:pt x="202" y="445"/>
                  </a:lnTo>
                  <a:lnTo>
                    <a:pt x="201" y="446"/>
                  </a:lnTo>
                  <a:lnTo>
                    <a:pt x="199" y="447"/>
                  </a:lnTo>
                  <a:lnTo>
                    <a:pt x="197" y="447"/>
                  </a:lnTo>
                  <a:lnTo>
                    <a:pt x="197" y="446"/>
                  </a:lnTo>
                  <a:lnTo>
                    <a:pt x="197" y="446"/>
                  </a:lnTo>
                  <a:lnTo>
                    <a:pt x="197" y="446"/>
                  </a:lnTo>
                  <a:lnTo>
                    <a:pt x="198" y="445"/>
                  </a:lnTo>
                  <a:lnTo>
                    <a:pt x="198" y="443"/>
                  </a:lnTo>
                  <a:lnTo>
                    <a:pt x="197" y="443"/>
                  </a:lnTo>
                  <a:lnTo>
                    <a:pt x="195" y="443"/>
                  </a:lnTo>
                  <a:lnTo>
                    <a:pt x="195" y="445"/>
                  </a:lnTo>
                  <a:lnTo>
                    <a:pt x="194" y="445"/>
                  </a:lnTo>
                  <a:lnTo>
                    <a:pt x="193" y="445"/>
                  </a:lnTo>
                  <a:lnTo>
                    <a:pt x="193" y="446"/>
                  </a:lnTo>
                  <a:lnTo>
                    <a:pt x="192" y="447"/>
                  </a:lnTo>
                  <a:lnTo>
                    <a:pt x="190" y="449"/>
                  </a:lnTo>
                  <a:lnTo>
                    <a:pt x="190" y="450"/>
                  </a:lnTo>
                  <a:lnTo>
                    <a:pt x="186" y="451"/>
                  </a:lnTo>
                  <a:lnTo>
                    <a:pt x="184" y="453"/>
                  </a:lnTo>
                  <a:lnTo>
                    <a:pt x="181" y="454"/>
                  </a:lnTo>
                  <a:lnTo>
                    <a:pt x="180" y="455"/>
                  </a:lnTo>
                  <a:lnTo>
                    <a:pt x="177" y="458"/>
                  </a:lnTo>
                  <a:lnTo>
                    <a:pt x="175" y="458"/>
                  </a:lnTo>
                  <a:lnTo>
                    <a:pt x="175" y="458"/>
                  </a:lnTo>
                  <a:lnTo>
                    <a:pt x="173" y="458"/>
                  </a:lnTo>
                  <a:lnTo>
                    <a:pt x="173" y="458"/>
                  </a:lnTo>
                  <a:lnTo>
                    <a:pt x="172" y="458"/>
                  </a:lnTo>
                  <a:lnTo>
                    <a:pt x="171" y="458"/>
                  </a:lnTo>
                  <a:lnTo>
                    <a:pt x="171" y="459"/>
                  </a:lnTo>
                  <a:lnTo>
                    <a:pt x="171" y="461"/>
                  </a:lnTo>
                  <a:lnTo>
                    <a:pt x="171" y="461"/>
                  </a:lnTo>
                  <a:lnTo>
                    <a:pt x="167" y="461"/>
                  </a:lnTo>
                  <a:lnTo>
                    <a:pt x="167" y="462"/>
                  </a:lnTo>
                  <a:lnTo>
                    <a:pt x="165" y="462"/>
                  </a:lnTo>
                  <a:lnTo>
                    <a:pt x="164" y="462"/>
                  </a:lnTo>
                  <a:lnTo>
                    <a:pt x="163" y="462"/>
                  </a:lnTo>
                  <a:lnTo>
                    <a:pt x="161" y="462"/>
                  </a:lnTo>
                  <a:lnTo>
                    <a:pt x="160" y="463"/>
                  </a:lnTo>
                  <a:lnTo>
                    <a:pt x="159" y="464"/>
                  </a:lnTo>
                  <a:lnTo>
                    <a:pt x="158" y="466"/>
                  </a:lnTo>
                  <a:lnTo>
                    <a:pt x="156" y="467"/>
                  </a:lnTo>
                  <a:lnTo>
                    <a:pt x="154" y="468"/>
                  </a:lnTo>
                  <a:lnTo>
                    <a:pt x="152" y="470"/>
                  </a:lnTo>
                  <a:lnTo>
                    <a:pt x="151" y="471"/>
                  </a:lnTo>
                  <a:lnTo>
                    <a:pt x="150" y="470"/>
                  </a:lnTo>
                  <a:lnTo>
                    <a:pt x="148" y="472"/>
                  </a:lnTo>
                  <a:lnTo>
                    <a:pt x="147" y="472"/>
                  </a:lnTo>
                  <a:lnTo>
                    <a:pt x="146" y="474"/>
                  </a:lnTo>
                  <a:lnTo>
                    <a:pt x="143" y="475"/>
                  </a:lnTo>
                  <a:lnTo>
                    <a:pt x="143" y="475"/>
                  </a:lnTo>
                  <a:lnTo>
                    <a:pt x="143" y="474"/>
                  </a:lnTo>
                  <a:lnTo>
                    <a:pt x="143" y="474"/>
                  </a:lnTo>
                  <a:lnTo>
                    <a:pt x="142" y="472"/>
                  </a:lnTo>
                  <a:lnTo>
                    <a:pt x="142" y="474"/>
                  </a:lnTo>
                  <a:lnTo>
                    <a:pt x="141" y="472"/>
                  </a:lnTo>
                  <a:lnTo>
                    <a:pt x="141" y="472"/>
                  </a:lnTo>
                  <a:lnTo>
                    <a:pt x="141" y="471"/>
                  </a:lnTo>
                  <a:lnTo>
                    <a:pt x="141" y="472"/>
                  </a:lnTo>
                  <a:lnTo>
                    <a:pt x="139" y="474"/>
                  </a:lnTo>
                  <a:lnTo>
                    <a:pt x="138" y="475"/>
                  </a:lnTo>
                  <a:lnTo>
                    <a:pt x="138" y="478"/>
                  </a:lnTo>
                  <a:lnTo>
                    <a:pt x="138" y="479"/>
                  </a:lnTo>
                  <a:lnTo>
                    <a:pt x="138" y="481"/>
                  </a:lnTo>
                  <a:lnTo>
                    <a:pt x="138" y="484"/>
                  </a:lnTo>
                  <a:lnTo>
                    <a:pt x="137" y="485"/>
                  </a:lnTo>
                  <a:lnTo>
                    <a:pt x="135" y="487"/>
                  </a:lnTo>
                  <a:lnTo>
                    <a:pt x="134" y="488"/>
                  </a:lnTo>
                  <a:lnTo>
                    <a:pt x="133" y="489"/>
                  </a:lnTo>
                  <a:lnTo>
                    <a:pt x="131" y="489"/>
                  </a:lnTo>
                  <a:lnTo>
                    <a:pt x="130" y="491"/>
                  </a:lnTo>
                  <a:lnTo>
                    <a:pt x="131" y="492"/>
                  </a:lnTo>
                  <a:lnTo>
                    <a:pt x="133" y="491"/>
                  </a:lnTo>
                  <a:lnTo>
                    <a:pt x="130" y="495"/>
                  </a:lnTo>
                  <a:lnTo>
                    <a:pt x="129" y="495"/>
                  </a:lnTo>
                  <a:lnTo>
                    <a:pt x="127" y="496"/>
                  </a:lnTo>
                  <a:lnTo>
                    <a:pt x="125" y="498"/>
                  </a:lnTo>
                  <a:lnTo>
                    <a:pt x="123" y="501"/>
                  </a:lnTo>
                  <a:lnTo>
                    <a:pt x="123" y="504"/>
                  </a:lnTo>
                  <a:lnTo>
                    <a:pt x="122" y="504"/>
                  </a:lnTo>
                  <a:lnTo>
                    <a:pt x="122" y="505"/>
                  </a:lnTo>
                  <a:lnTo>
                    <a:pt x="121" y="506"/>
                  </a:lnTo>
                  <a:lnTo>
                    <a:pt x="121" y="508"/>
                  </a:lnTo>
                  <a:lnTo>
                    <a:pt x="121" y="509"/>
                  </a:lnTo>
                  <a:lnTo>
                    <a:pt x="121" y="509"/>
                  </a:lnTo>
                  <a:lnTo>
                    <a:pt x="120" y="512"/>
                  </a:lnTo>
                  <a:lnTo>
                    <a:pt x="120" y="515"/>
                  </a:lnTo>
                  <a:lnTo>
                    <a:pt x="117" y="521"/>
                  </a:lnTo>
                  <a:lnTo>
                    <a:pt x="116" y="525"/>
                  </a:lnTo>
                  <a:lnTo>
                    <a:pt x="114" y="529"/>
                  </a:lnTo>
                  <a:lnTo>
                    <a:pt x="113" y="529"/>
                  </a:lnTo>
                  <a:lnTo>
                    <a:pt x="112" y="530"/>
                  </a:lnTo>
                  <a:lnTo>
                    <a:pt x="112" y="533"/>
                  </a:lnTo>
                  <a:lnTo>
                    <a:pt x="112" y="534"/>
                  </a:lnTo>
                  <a:lnTo>
                    <a:pt x="110" y="534"/>
                  </a:lnTo>
                  <a:lnTo>
                    <a:pt x="110" y="533"/>
                  </a:lnTo>
                  <a:lnTo>
                    <a:pt x="110" y="535"/>
                  </a:lnTo>
                  <a:lnTo>
                    <a:pt x="109" y="538"/>
                  </a:lnTo>
                  <a:lnTo>
                    <a:pt x="108" y="540"/>
                  </a:lnTo>
                  <a:lnTo>
                    <a:pt x="108" y="542"/>
                  </a:lnTo>
                  <a:lnTo>
                    <a:pt x="108" y="544"/>
                  </a:lnTo>
                  <a:lnTo>
                    <a:pt x="108" y="544"/>
                  </a:lnTo>
                  <a:lnTo>
                    <a:pt x="106" y="546"/>
                  </a:lnTo>
                  <a:lnTo>
                    <a:pt x="106" y="547"/>
                  </a:lnTo>
                  <a:lnTo>
                    <a:pt x="108" y="548"/>
                  </a:lnTo>
                  <a:lnTo>
                    <a:pt x="108" y="550"/>
                  </a:lnTo>
                  <a:lnTo>
                    <a:pt x="106" y="551"/>
                  </a:lnTo>
                  <a:lnTo>
                    <a:pt x="105" y="551"/>
                  </a:lnTo>
                  <a:lnTo>
                    <a:pt x="106" y="555"/>
                  </a:lnTo>
                  <a:lnTo>
                    <a:pt x="108" y="557"/>
                  </a:lnTo>
                  <a:lnTo>
                    <a:pt x="108" y="561"/>
                  </a:lnTo>
                  <a:lnTo>
                    <a:pt x="106" y="567"/>
                  </a:lnTo>
                  <a:lnTo>
                    <a:pt x="106" y="567"/>
                  </a:lnTo>
                  <a:lnTo>
                    <a:pt x="106" y="567"/>
                  </a:lnTo>
                  <a:lnTo>
                    <a:pt x="108" y="565"/>
                  </a:lnTo>
                  <a:lnTo>
                    <a:pt x="109" y="564"/>
                  </a:lnTo>
                  <a:lnTo>
                    <a:pt x="125" y="560"/>
                  </a:lnTo>
                  <a:lnTo>
                    <a:pt x="141" y="557"/>
                  </a:lnTo>
                  <a:lnTo>
                    <a:pt x="154" y="556"/>
                  </a:lnTo>
                  <a:lnTo>
                    <a:pt x="164" y="557"/>
                  </a:lnTo>
                  <a:lnTo>
                    <a:pt x="175" y="560"/>
                  </a:lnTo>
                  <a:lnTo>
                    <a:pt x="188" y="564"/>
                  </a:lnTo>
                  <a:lnTo>
                    <a:pt x="202" y="568"/>
                  </a:lnTo>
                  <a:lnTo>
                    <a:pt x="215" y="570"/>
                  </a:lnTo>
                  <a:lnTo>
                    <a:pt x="226" y="576"/>
                  </a:lnTo>
                  <a:lnTo>
                    <a:pt x="236" y="584"/>
                  </a:lnTo>
                  <a:lnTo>
                    <a:pt x="237" y="585"/>
                  </a:lnTo>
                  <a:lnTo>
                    <a:pt x="239" y="586"/>
                  </a:lnTo>
                  <a:lnTo>
                    <a:pt x="240" y="589"/>
                  </a:lnTo>
                  <a:lnTo>
                    <a:pt x="243" y="590"/>
                  </a:lnTo>
                  <a:lnTo>
                    <a:pt x="244" y="593"/>
                  </a:lnTo>
                  <a:lnTo>
                    <a:pt x="244" y="595"/>
                  </a:lnTo>
                  <a:lnTo>
                    <a:pt x="244" y="598"/>
                  </a:lnTo>
                  <a:lnTo>
                    <a:pt x="244" y="599"/>
                  </a:lnTo>
                  <a:lnTo>
                    <a:pt x="241" y="599"/>
                  </a:lnTo>
                  <a:lnTo>
                    <a:pt x="239" y="601"/>
                  </a:lnTo>
                  <a:lnTo>
                    <a:pt x="231" y="599"/>
                  </a:lnTo>
                  <a:lnTo>
                    <a:pt x="216" y="597"/>
                  </a:lnTo>
                  <a:lnTo>
                    <a:pt x="214" y="593"/>
                  </a:lnTo>
                  <a:lnTo>
                    <a:pt x="210" y="590"/>
                  </a:lnTo>
                  <a:lnTo>
                    <a:pt x="206" y="589"/>
                  </a:lnTo>
                  <a:lnTo>
                    <a:pt x="206" y="591"/>
                  </a:lnTo>
                  <a:lnTo>
                    <a:pt x="203" y="589"/>
                  </a:lnTo>
                  <a:lnTo>
                    <a:pt x="199" y="589"/>
                  </a:lnTo>
                  <a:lnTo>
                    <a:pt x="197" y="587"/>
                  </a:lnTo>
                  <a:lnTo>
                    <a:pt x="195" y="589"/>
                  </a:lnTo>
                  <a:lnTo>
                    <a:pt x="195" y="590"/>
                  </a:lnTo>
                  <a:lnTo>
                    <a:pt x="195" y="590"/>
                  </a:lnTo>
                  <a:lnTo>
                    <a:pt x="195" y="591"/>
                  </a:lnTo>
                  <a:lnTo>
                    <a:pt x="194" y="591"/>
                  </a:lnTo>
                  <a:lnTo>
                    <a:pt x="192" y="590"/>
                  </a:lnTo>
                  <a:lnTo>
                    <a:pt x="190" y="590"/>
                  </a:lnTo>
                  <a:lnTo>
                    <a:pt x="190" y="590"/>
                  </a:lnTo>
                  <a:lnTo>
                    <a:pt x="189" y="590"/>
                  </a:lnTo>
                  <a:lnTo>
                    <a:pt x="188" y="589"/>
                  </a:lnTo>
                  <a:lnTo>
                    <a:pt x="185" y="589"/>
                  </a:lnTo>
                  <a:lnTo>
                    <a:pt x="186" y="587"/>
                  </a:lnTo>
                  <a:lnTo>
                    <a:pt x="188" y="587"/>
                  </a:lnTo>
                  <a:lnTo>
                    <a:pt x="189" y="587"/>
                  </a:lnTo>
                  <a:lnTo>
                    <a:pt x="189" y="587"/>
                  </a:lnTo>
                  <a:lnTo>
                    <a:pt x="188" y="587"/>
                  </a:lnTo>
                  <a:lnTo>
                    <a:pt x="186" y="587"/>
                  </a:lnTo>
                  <a:lnTo>
                    <a:pt x="185" y="587"/>
                  </a:lnTo>
                  <a:lnTo>
                    <a:pt x="184" y="587"/>
                  </a:lnTo>
                  <a:lnTo>
                    <a:pt x="184" y="586"/>
                  </a:lnTo>
                  <a:lnTo>
                    <a:pt x="182" y="586"/>
                  </a:lnTo>
                  <a:lnTo>
                    <a:pt x="181" y="585"/>
                  </a:lnTo>
                  <a:lnTo>
                    <a:pt x="180" y="585"/>
                  </a:lnTo>
                  <a:lnTo>
                    <a:pt x="180" y="585"/>
                  </a:lnTo>
                  <a:lnTo>
                    <a:pt x="180" y="586"/>
                  </a:lnTo>
                  <a:lnTo>
                    <a:pt x="181" y="586"/>
                  </a:lnTo>
                  <a:lnTo>
                    <a:pt x="177" y="586"/>
                  </a:lnTo>
                  <a:lnTo>
                    <a:pt x="175" y="586"/>
                  </a:lnTo>
                  <a:lnTo>
                    <a:pt x="172" y="586"/>
                  </a:lnTo>
                  <a:lnTo>
                    <a:pt x="171" y="586"/>
                  </a:lnTo>
                  <a:lnTo>
                    <a:pt x="168" y="585"/>
                  </a:lnTo>
                  <a:lnTo>
                    <a:pt x="168" y="585"/>
                  </a:lnTo>
                  <a:lnTo>
                    <a:pt x="168" y="584"/>
                  </a:lnTo>
                  <a:lnTo>
                    <a:pt x="168" y="582"/>
                  </a:lnTo>
                  <a:lnTo>
                    <a:pt x="165" y="582"/>
                  </a:lnTo>
                  <a:lnTo>
                    <a:pt x="165" y="584"/>
                  </a:lnTo>
                  <a:lnTo>
                    <a:pt x="164" y="584"/>
                  </a:lnTo>
                  <a:lnTo>
                    <a:pt x="163" y="585"/>
                  </a:lnTo>
                  <a:lnTo>
                    <a:pt x="159" y="584"/>
                  </a:lnTo>
                  <a:lnTo>
                    <a:pt x="156" y="584"/>
                  </a:lnTo>
                  <a:lnTo>
                    <a:pt x="152" y="585"/>
                  </a:lnTo>
                  <a:lnTo>
                    <a:pt x="150" y="585"/>
                  </a:lnTo>
                  <a:lnTo>
                    <a:pt x="146" y="585"/>
                  </a:lnTo>
                  <a:lnTo>
                    <a:pt x="147" y="585"/>
                  </a:lnTo>
                  <a:lnTo>
                    <a:pt x="148" y="585"/>
                  </a:lnTo>
                  <a:lnTo>
                    <a:pt x="150" y="584"/>
                  </a:lnTo>
                  <a:lnTo>
                    <a:pt x="150" y="584"/>
                  </a:lnTo>
                  <a:lnTo>
                    <a:pt x="146" y="584"/>
                  </a:lnTo>
                  <a:lnTo>
                    <a:pt x="147" y="584"/>
                  </a:lnTo>
                  <a:lnTo>
                    <a:pt x="148" y="582"/>
                  </a:lnTo>
                  <a:lnTo>
                    <a:pt x="148" y="581"/>
                  </a:lnTo>
                  <a:lnTo>
                    <a:pt x="142" y="582"/>
                  </a:lnTo>
                  <a:lnTo>
                    <a:pt x="135" y="585"/>
                  </a:lnTo>
                  <a:lnTo>
                    <a:pt x="129" y="587"/>
                  </a:lnTo>
                  <a:lnTo>
                    <a:pt x="127" y="586"/>
                  </a:lnTo>
                  <a:lnTo>
                    <a:pt x="126" y="586"/>
                  </a:lnTo>
                  <a:lnTo>
                    <a:pt x="125" y="586"/>
                  </a:lnTo>
                  <a:lnTo>
                    <a:pt x="122" y="587"/>
                  </a:lnTo>
                  <a:lnTo>
                    <a:pt x="121" y="587"/>
                  </a:lnTo>
                  <a:lnTo>
                    <a:pt x="121" y="587"/>
                  </a:lnTo>
                  <a:lnTo>
                    <a:pt x="122" y="587"/>
                  </a:lnTo>
                  <a:lnTo>
                    <a:pt x="122" y="587"/>
                  </a:lnTo>
                  <a:lnTo>
                    <a:pt x="121" y="589"/>
                  </a:lnTo>
                  <a:lnTo>
                    <a:pt x="121" y="589"/>
                  </a:lnTo>
                  <a:lnTo>
                    <a:pt x="120" y="590"/>
                  </a:lnTo>
                  <a:lnTo>
                    <a:pt x="118" y="590"/>
                  </a:lnTo>
                  <a:lnTo>
                    <a:pt x="118" y="589"/>
                  </a:lnTo>
                  <a:lnTo>
                    <a:pt x="118" y="589"/>
                  </a:lnTo>
                  <a:lnTo>
                    <a:pt x="117" y="589"/>
                  </a:lnTo>
                  <a:lnTo>
                    <a:pt x="117" y="589"/>
                  </a:lnTo>
                  <a:lnTo>
                    <a:pt x="116" y="589"/>
                  </a:lnTo>
                  <a:lnTo>
                    <a:pt x="117" y="587"/>
                  </a:lnTo>
                  <a:lnTo>
                    <a:pt x="114" y="589"/>
                  </a:lnTo>
                  <a:lnTo>
                    <a:pt x="113" y="590"/>
                  </a:lnTo>
                  <a:lnTo>
                    <a:pt x="113" y="591"/>
                  </a:lnTo>
                  <a:lnTo>
                    <a:pt x="112" y="593"/>
                  </a:lnTo>
                  <a:lnTo>
                    <a:pt x="112" y="594"/>
                  </a:lnTo>
                  <a:lnTo>
                    <a:pt x="108" y="594"/>
                  </a:lnTo>
                  <a:lnTo>
                    <a:pt x="106" y="595"/>
                  </a:lnTo>
                  <a:lnTo>
                    <a:pt x="104" y="597"/>
                  </a:lnTo>
                  <a:lnTo>
                    <a:pt x="100" y="599"/>
                  </a:lnTo>
                  <a:lnTo>
                    <a:pt x="100" y="598"/>
                  </a:lnTo>
                  <a:lnTo>
                    <a:pt x="99" y="598"/>
                  </a:lnTo>
                  <a:lnTo>
                    <a:pt x="97" y="598"/>
                  </a:lnTo>
                  <a:lnTo>
                    <a:pt x="96" y="598"/>
                  </a:lnTo>
                  <a:lnTo>
                    <a:pt x="95" y="599"/>
                  </a:lnTo>
                  <a:lnTo>
                    <a:pt x="95" y="601"/>
                  </a:lnTo>
                  <a:lnTo>
                    <a:pt x="93" y="603"/>
                  </a:lnTo>
                  <a:lnTo>
                    <a:pt x="92" y="605"/>
                  </a:lnTo>
                  <a:lnTo>
                    <a:pt x="91" y="605"/>
                  </a:lnTo>
                  <a:lnTo>
                    <a:pt x="88" y="606"/>
                  </a:lnTo>
                  <a:lnTo>
                    <a:pt x="87" y="606"/>
                  </a:lnTo>
                  <a:lnTo>
                    <a:pt x="84" y="607"/>
                  </a:lnTo>
                  <a:lnTo>
                    <a:pt x="82" y="610"/>
                  </a:lnTo>
                  <a:lnTo>
                    <a:pt x="83" y="610"/>
                  </a:lnTo>
                  <a:lnTo>
                    <a:pt x="83" y="611"/>
                  </a:lnTo>
                  <a:lnTo>
                    <a:pt x="82" y="612"/>
                  </a:lnTo>
                  <a:lnTo>
                    <a:pt x="82" y="614"/>
                  </a:lnTo>
                  <a:lnTo>
                    <a:pt x="79" y="615"/>
                  </a:lnTo>
                  <a:lnTo>
                    <a:pt x="75" y="618"/>
                  </a:lnTo>
                  <a:lnTo>
                    <a:pt x="74" y="620"/>
                  </a:lnTo>
                  <a:lnTo>
                    <a:pt x="70" y="624"/>
                  </a:lnTo>
                  <a:lnTo>
                    <a:pt x="67" y="625"/>
                  </a:lnTo>
                  <a:lnTo>
                    <a:pt x="67" y="625"/>
                  </a:lnTo>
                  <a:lnTo>
                    <a:pt x="65" y="627"/>
                  </a:lnTo>
                  <a:lnTo>
                    <a:pt x="63" y="628"/>
                  </a:lnTo>
                  <a:lnTo>
                    <a:pt x="62" y="631"/>
                  </a:lnTo>
                  <a:lnTo>
                    <a:pt x="62" y="633"/>
                  </a:lnTo>
                  <a:lnTo>
                    <a:pt x="61" y="632"/>
                  </a:lnTo>
                  <a:lnTo>
                    <a:pt x="59" y="632"/>
                  </a:lnTo>
                  <a:lnTo>
                    <a:pt x="59" y="632"/>
                  </a:lnTo>
                  <a:lnTo>
                    <a:pt x="58" y="632"/>
                  </a:lnTo>
                  <a:lnTo>
                    <a:pt x="58" y="631"/>
                  </a:lnTo>
                  <a:lnTo>
                    <a:pt x="58" y="633"/>
                  </a:lnTo>
                  <a:lnTo>
                    <a:pt x="57" y="635"/>
                  </a:lnTo>
                  <a:lnTo>
                    <a:pt x="55" y="636"/>
                  </a:lnTo>
                  <a:lnTo>
                    <a:pt x="54" y="637"/>
                  </a:lnTo>
                  <a:lnTo>
                    <a:pt x="53" y="639"/>
                  </a:lnTo>
                  <a:lnTo>
                    <a:pt x="51" y="639"/>
                  </a:lnTo>
                  <a:lnTo>
                    <a:pt x="50" y="641"/>
                  </a:lnTo>
                  <a:lnTo>
                    <a:pt x="48" y="642"/>
                  </a:lnTo>
                  <a:lnTo>
                    <a:pt x="45" y="645"/>
                  </a:lnTo>
                  <a:lnTo>
                    <a:pt x="45" y="649"/>
                  </a:lnTo>
                  <a:lnTo>
                    <a:pt x="45" y="648"/>
                  </a:lnTo>
                  <a:lnTo>
                    <a:pt x="44" y="649"/>
                  </a:lnTo>
                  <a:lnTo>
                    <a:pt x="42" y="648"/>
                  </a:lnTo>
                  <a:lnTo>
                    <a:pt x="42" y="648"/>
                  </a:lnTo>
                  <a:lnTo>
                    <a:pt x="41" y="649"/>
                  </a:lnTo>
                  <a:lnTo>
                    <a:pt x="41" y="650"/>
                  </a:lnTo>
                  <a:lnTo>
                    <a:pt x="40" y="649"/>
                  </a:lnTo>
                  <a:lnTo>
                    <a:pt x="40" y="650"/>
                  </a:lnTo>
                  <a:lnTo>
                    <a:pt x="40" y="652"/>
                  </a:lnTo>
                  <a:lnTo>
                    <a:pt x="41" y="653"/>
                  </a:lnTo>
                  <a:lnTo>
                    <a:pt x="41" y="652"/>
                  </a:lnTo>
                  <a:lnTo>
                    <a:pt x="42" y="654"/>
                  </a:lnTo>
                  <a:lnTo>
                    <a:pt x="41" y="654"/>
                  </a:lnTo>
                  <a:lnTo>
                    <a:pt x="41" y="656"/>
                  </a:lnTo>
                  <a:lnTo>
                    <a:pt x="40" y="656"/>
                  </a:lnTo>
                  <a:lnTo>
                    <a:pt x="40" y="656"/>
                  </a:lnTo>
                  <a:lnTo>
                    <a:pt x="38" y="657"/>
                  </a:lnTo>
                  <a:lnTo>
                    <a:pt x="38" y="658"/>
                  </a:lnTo>
                  <a:lnTo>
                    <a:pt x="41" y="662"/>
                  </a:lnTo>
                  <a:lnTo>
                    <a:pt x="40" y="661"/>
                  </a:lnTo>
                  <a:lnTo>
                    <a:pt x="40" y="662"/>
                  </a:lnTo>
                  <a:lnTo>
                    <a:pt x="38" y="663"/>
                  </a:lnTo>
                  <a:lnTo>
                    <a:pt x="37" y="663"/>
                  </a:lnTo>
                  <a:lnTo>
                    <a:pt x="37" y="663"/>
                  </a:lnTo>
                  <a:lnTo>
                    <a:pt x="36" y="665"/>
                  </a:lnTo>
                  <a:lnTo>
                    <a:pt x="36" y="666"/>
                  </a:lnTo>
                  <a:lnTo>
                    <a:pt x="34" y="666"/>
                  </a:lnTo>
                  <a:lnTo>
                    <a:pt x="33" y="667"/>
                  </a:lnTo>
                  <a:lnTo>
                    <a:pt x="34" y="669"/>
                  </a:lnTo>
                  <a:lnTo>
                    <a:pt x="34" y="669"/>
                  </a:lnTo>
                  <a:lnTo>
                    <a:pt x="32" y="673"/>
                  </a:lnTo>
                  <a:lnTo>
                    <a:pt x="29" y="678"/>
                  </a:lnTo>
                  <a:lnTo>
                    <a:pt x="27" y="682"/>
                  </a:lnTo>
                  <a:lnTo>
                    <a:pt x="27" y="683"/>
                  </a:lnTo>
                  <a:lnTo>
                    <a:pt x="28" y="683"/>
                  </a:lnTo>
                  <a:lnTo>
                    <a:pt x="28" y="682"/>
                  </a:lnTo>
                  <a:lnTo>
                    <a:pt x="29" y="682"/>
                  </a:lnTo>
                  <a:lnTo>
                    <a:pt x="29" y="683"/>
                  </a:lnTo>
                  <a:lnTo>
                    <a:pt x="31" y="684"/>
                  </a:lnTo>
                  <a:lnTo>
                    <a:pt x="29" y="686"/>
                  </a:lnTo>
                  <a:lnTo>
                    <a:pt x="29" y="687"/>
                  </a:lnTo>
                  <a:lnTo>
                    <a:pt x="28" y="688"/>
                  </a:lnTo>
                  <a:lnTo>
                    <a:pt x="27" y="690"/>
                  </a:lnTo>
                  <a:lnTo>
                    <a:pt x="29" y="688"/>
                  </a:lnTo>
                  <a:lnTo>
                    <a:pt x="27" y="695"/>
                  </a:lnTo>
                  <a:lnTo>
                    <a:pt x="25" y="694"/>
                  </a:lnTo>
                  <a:lnTo>
                    <a:pt x="25" y="697"/>
                  </a:lnTo>
                  <a:lnTo>
                    <a:pt x="27" y="697"/>
                  </a:lnTo>
                  <a:lnTo>
                    <a:pt x="27" y="696"/>
                  </a:lnTo>
                  <a:lnTo>
                    <a:pt x="27" y="696"/>
                  </a:lnTo>
                  <a:lnTo>
                    <a:pt x="27" y="697"/>
                  </a:lnTo>
                  <a:lnTo>
                    <a:pt x="28" y="700"/>
                  </a:lnTo>
                  <a:lnTo>
                    <a:pt x="29" y="703"/>
                  </a:lnTo>
                  <a:lnTo>
                    <a:pt x="29" y="705"/>
                  </a:lnTo>
                  <a:lnTo>
                    <a:pt x="28" y="707"/>
                  </a:lnTo>
                  <a:lnTo>
                    <a:pt x="27" y="707"/>
                  </a:lnTo>
                  <a:lnTo>
                    <a:pt x="27" y="707"/>
                  </a:lnTo>
                  <a:lnTo>
                    <a:pt x="27" y="705"/>
                  </a:lnTo>
                  <a:lnTo>
                    <a:pt x="25" y="705"/>
                  </a:lnTo>
                  <a:lnTo>
                    <a:pt x="25" y="705"/>
                  </a:lnTo>
                  <a:lnTo>
                    <a:pt x="25" y="705"/>
                  </a:lnTo>
                  <a:lnTo>
                    <a:pt x="24" y="708"/>
                  </a:lnTo>
                  <a:lnTo>
                    <a:pt x="24" y="709"/>
                  </a:lnTo>
                  <a:lnTo>
                    <a:pt x="24" y="709"/>
                  </a:lnTo>
                  <a:lnTo>
                    <a:pt x="25" y="711"/>
                  </a:lnTo>
                  <a:lnTo>
                    <a:pt x="25" y="712"/>
                  </a:lnTo>
                  <a:lnTo>
                    <a:pt x="27" y="713"/>
                  </a:lnTo>
                  <a:lnTo>
                    <a:pt x="27" y="714"/>
                  </a:lnTo>
                  <a:lnTo>
                    <a:pt x="28" y="716"/>
                  </a:lnTo>
                  <a:lnTo>
                    <a:pt x="28" y="720"/>
                  </a:lnTo>
                  <a:lnTo>
                    <a:pt x="28" y="722"/>
                  </a:lnTo>
                  <a:lnTo>
                    <a:pt x="29" y="725"/>
                  </a:lnTo>
                  <a:lnTo>
                    <a:pt x="31" y="728"/>
                  </a:lnTo>
                  <a:lnTo>
                    <a:pt x="32" y="730"/>
                  </a:lnTo>
                  <a:lnTo>
                    <a:pt x="33" y="733"/>
                  </a:lnTo>
                  <a:lnTo>
                    <a:pt x="32" y="733"/>
                  </a:lnTo>
                  <a:lnTo>
                    <a:pt x="32" y="734"/>
                  </a:lnTo>
                  <a:lnTo>
                    <a:pt x="32" y="734"/>
                  </a:lnTo>
                  <a:lnTo>
                    <a:pt x="32" y="735"/>
                  </a:lnTo>
                  <a:lnTo>
                    <a:pt x="32" y="735"/>
                  </a:lnTo>
                  <a:lnTo>
                    <a:pt x="32" y="737"/>
                  </a:lnTo>
                  <a:lnTo>
                    <a:pt x="32" y="738"/>
                  </a:lnTo>
                  <a:lnTo>
                    <a:pt x="33" y="738"/>
                  </a:lnTo>
                  <a:lnTo>
                    <a:pt x="34" y="738"/>
                  </a:lnTo>
                  <a:lnTo>
                    <a:pt x="34" y="739"/>
                  </a:lnTo>
                  <a:lnTo>
                    <a:pt x="33" y="742"/>
                  </a:lnTo>
                  <a:lnTo>
                    <a:pt x="36" y="743"/>
                  </a:lnTo>
                  <a:lnTo>
                    <a:pt x="36" y="745"/>
                  </a:lnTo>
                  <a:lnTo>
                    <a:pt x="36" y="746"/>
                  </a:lnTo>
                  <a:lnTo>
                    <a:pt x="36" y="747"/>
                  </a:lnTo>
                  <a:lnTo>
                    <a:pt x="36" y="749"/>
                  </a:lnTo>
                  <a:lnTo>
                    <a:pt x="37" y="750"/>
                  </a:lnTo>
                  <a:lnTo>
                    <a:pt x="38" y="751"/>
                  </a:lnTo>
                  <a:lnTo>
                    <a:pt x="40" y="752"/>
                  </a:lnTo>
                  <a:lnTo>
                    <a:pt x="41" y="755"/>
                  </a:lnTo>
                  <a:lnTo>
                    <a:pt x="42" y="758"/>
                  </a:lnTo>
                  <a:lnTo>
                    <a:pt x="44" y="759"/>
                  </a:lnTo>
                  <a:lnTo>
                    <a:pt x="46" y="760"/>
                  </a:lnTo>
                  <a:lnTo>
                    <a:pt x="45" y="762"/>
                  </a:lnTo>
                  <a:lnTo>
                    <a:pt x="48" y="763"/>
                  </a:lnTo>
                  <a:lnTo>
                    <a:pt x="48" y="766"/>
                  </a:lnTo>
                  <a:lnTo>
                    <a:pt x="49" y="767"/>
                  </a:lnTo>
                  <a:lnTo>
                    <a:pt x="51" y="768"/>
                  </a:lnTo>
                  <a:lnTo>
                    <a:pt x="50" y="769"/>
                  </a:lnTo>
                  <a:lnTo>
                    <a:pt x="50" y="769"/>
                  </a:lnTo>
                  <a:lnTo>
                    <a:pt x="49" y="769"/>
                  </a:lnTo>
                  <a:lnTo>
                    <a:pt x="49" y="771"/>
                  </a:lnTo>
                  <a:lnTo>
                    <a:pt x="50" y="771"/>
                  </a:lnTo>
                  <a:lnTo>
                    <a:pt x="49" y="772"/>
                  </a:lnTo>
                  <a:lnTo>
                    <a:pt x="48" y="772"/>
                  </a:lnTo>
                  <a:lnTo>
                    <a:pt x="48" y="772"/>
                  </a:lnTo>
                  <a:lnTo>
                    <a:pt x="49" y="772"/>
                  </a:lnTo>
                  <a:lnTo>
                    <a:pt x="50" y="775"/>
                  </a:lnTo>
                  <a:lnTo>
                    <a:pt x="51" y="775"/>
                  </a:lnTo>
                  <a:lnTo>
                    <a:pt x="54" y="775"/>
                  </a:lnTo>
                  <a:lnTo>
                    <a:pt x="57" y="775"/>
                  </a:lnTo>
                  <a:lnTo>
                    <a:pt x="59" y="775"/>
                  </a:lnTo>
                  <a:lnTo>
                    <a:pt x="62" y="776"/>
                  </a:lnTo>
                  <a:lnTo>
                    <a:pt x="63" y="776"/>
                  </a:lnTo>
                  <a:lnTo>
                    <a:pt x="66" y="777"/>
                  </a:lnTo>
                  <a:lnTo>
                    <a:pt x="67" y="779"/>
                  </a:lnTo>
                  <a:lnTo>
                    <a:pt x="69" y="780"/>
                  </a:lnTo>
                  <a:lnTo>
                    <a:pt x="70" y="781"/>
                  </a:lnTo>
                  <a:lnTo>
                    <a:pt x="71" y="783"/>
                  </a:lnTo>
                  <a:lnTo>
                    <a:pt x="72" y="781"/>
                  </a:lnTo>
                  <a:lnTo>
                    <a:pt x="70" y="780"/>
                  </a:lnTo>
                  <a:lnTo>
                    <a:pt x="76" y="783"/>
                  </a:lnTo>
                  <a:lnTo>
                    <a:pt x="75" y="784"/>
                  </a:lnTo>
                  <a:lnTo>
                    <a:pt x="78" y="785"/>
                  </a:lnTo>
                  <a:lnTo>
                    <a:pt x="82" y="786"/>
                  </a:lnTo>
                  <a:lnTo>
                    <a:pt x="84" y="788"/>
                  </a:lnTo>
                  <a:lnTo>
                    <a:pt x="88" y="788"/>
                  </a:lnTo>
                  <a:lnTo>
                    <a:pt x="88" y="789"/>
                  </a:lnTo>
                  <a:lnTo>
                    <a:pt x="89" y="789"/>
                  </a:lnTo>
                  <a:lnTo>
                    <a:pt x="91" y="789"/>
                  </a:lnTo>
                  <a:lnTo>
                    <a:pt x="92" y="790"/>
                  </a:lnTo>
                  <a:lnTo>
                    <a:pt x="93" y="790"/>
                  </a:lnTo>
                  <a:lnTo>
                    <a:pt x="95" y="789"/>
                  </a:lnTo>
                  <a:lnTo>
                    <a:pt x="95" y="790"/>
                  </a:lnTo>
                  <a:lnTo>
                    <a:pt x="103" y="790"/>
                  </a:lnTo>
                  <a:lnTo>
                    <a:pt x="110" y="792"/>
                  </a:lnTo>
                  <a:lnTo>
                    <a:pt x="120" y="792"/>
                  </a:lnTo>
                  <a:lnTo>
                    <a:pt x="121" y="793"/>
                  </a:lnTo>
                  <a:lnTo>
                    <a:pt x="122" y="793"/>
                  </a:lnTo>
                  <a:lnTo>
                    <a:pt x="123" y="794"/>
                  </a:lnTo>
                  <a:lnTo>
                    <a:pt x="126" y="793"/>
                  </a:lnTo>
                  <a:lnTo>
                    <a:pt x="127" y="793"/>
                  </a:lnTo>
                  <a:lnTo>
                    <a:pt x="127" y="794"/>
                  </a:lnTo>
                  <a:lnTo>
                    <a:pt x="127" y="794"/>
                  </a:lnTo>
                  <a:lnTo>
                    <a:pt x="126" y="794"/>
                  </a:lnTo>
                  <a:lnTo>
                    <a:pt x="130" y="794"/>
                  </a:lnTo>
                  <a:lnTo>
                    <a:pt x="133" y="794"/>
                  </a:lnTo>
                  <a:lnTo>
                    <a:pt x="135" y="796"/>
                  </a:lnTo>
                  <a:lnTo>
                    <a:pt x="138" y="796"/>
                  </a:lnTo>
                  <a:lnTo>
                    <a:pt x="142" y="794"/>
                  </a:lnTo>
                  <a:lnTo>
                    <a:pt x="142" y="794"/>
                  </a:lnTo>
                  <a:lnTo>
                    <a:pt x="143" y="794"/>
                  </a:lnTo>
                  <a:lnTo>
                    <a:pt x="144" y="794"/>
                  </a:lnTo>
                  <a:lnTo>
                    <a:pt x="146" y="794"/>
                  </a:lnTo>
                  <a:lnTo>
                    <a:pt x="147" y="793"/>
                  </a:lnTo>
                  <a:lnTo>
                    <a:pt x="150" y="794"/>
                  </a:lnTo>
                  <a:lnTo>
                    <a:pt x="150" y="796"/>
                  </a:lnTo>
                  <a:lnTo>
                    <a:pt x="155" y="792"/>
                  </a:lnTo>
                  <a:lnTo>
                    <a:pt x="161" y="790"/>
                  </a:lnTo>
                  <a:lnTo>
                    <a:pt x="168" y="789"/>
                  </a:lnTo>
                  <a:lnTo>
                    <a:pt x="168" y="790"/>
                  </a:lnTo>
                  <a:lnTo>
                    <a:pt x="177" y="790"/>
                  </a:lnTo>
                  <a:lnTo>
                    <a:pt x="178" y="788"/>
                  </a:lnTo>
                  <a:lnTo>
                    <a:pt x="178" y="784"/>
                  </a:lnTo>
                  <a:lnTo>
                    <a:pt x="180" y="781"/>
                  </a:lnTo>
                  <a:lnTo>
                    <a:pt x="180" y="777"/>
                  </a:lnTo>
                  <a:lnTo>
                    <a:pt x="180" y="777"/>
                  </a:lnTo>
                  <a:lnTo>
                    <a:pt x="181" y="775"/>
                  </a:lnTo>
                  <a:lnTo>
                    <a:pt x="182" y="771"/>
                  </a:lnTo>
                  <a:lnTo>
                    <a:pt x="184" y="768"/>
                  </a:lnTo>
                  <a:lnTo>
                    <a:pt x="184" y="764"/>
                  </a:lnTo>
                  <a:lnTo>
                    <a:pt x="185" y="762"/>
                  </a:lnTo>
                  <a:lnTo>
                    <a:pt x="188" y="758"/>
                  </a:lnTo>
                  <a:lnTo>
                    <a:pt x="186" y="758"/>
                  </a:lnTo>
                  <a:lnTo>
                    <a:pt x="189" y="751"/>
                  </a:lnTo>
                  <a:lnTo>
                    <a:pt x="192" y="745"/>
                  </a:lnTo>
                  <a:lnTo>
                    <a:pt x="192" y="745"/>
                  </a:lnTo>
                  <a:lnTo>
                    <a:pt x="193" y="742"/>
                  </a:lnTo>
                  <a:lnTo>
                    <a:pt x="193" y="742"/>
                  </a:lnTo>
                  <a:lnTo>
                    <a:pt x="194" y="741"/>
                  </a:lnTo>
                  <a:lnTo>
                    <a:pt x="195" y="738"/>
                  </a:lnTo>
                  <a:lnTo>
                    <a:pt x="197" y="735"/>
                  </a:lnTo>
                  <a:lnTo>
                    <a:pt x="197" y="735"/>
                  </a:lnTo>
                  <a:lnTo>
                    <a:pt x="198" y="734"/>
                  </a:lnTo>
                  <a:lnTo>
                    <a:pt x="199" y="733"/>
                  </a:lnTo>
                  <a:lnTo>
                    <a:pt x="199" y="730"/>
                  </a:lnTo>
                  <a:lnTo>
                    <a:pt x="202" y="729"/>
                  </a:lnTo>
                  <a:lnTo>
                    <a:pt x="203" y="726"/>
                  </a:lnTo>
                  <a:lnTo>
                    <a:pt x="205" y="722"/>
                  </a:lnTo>
                  <a:lnTo>
                    <a:pt x="207" y="720"/>
                  </a:lnTo>
                  <a:lnTo>
                    <a:pt x="210" y="717"/>
                  </a:lnTo>
                  <a:lnTo>
                    <a:pt x="211" y="713"/>
                  </a:lnTo>
                  <a:lnTo>
                    <a:pt x="220" y="701"/>
                  </a:lnTo>
                  <a:lnTo>
                    <a:pt x="233" y="691"/>
                  </a:lnTo>
                  <a:lnTo>
                    <a:pt x="244" y="683"/>
                  </a:lnTo>
                  <a:lnTo>
                    <a:pt x="254" y="679"/>
                  </a:lnTo>
                  <a:lnTo>
                    <a:pt x="265" y="675"/>
                  </a:lnTo>
                  <a:lnTo>
                    <a:pt x="279" y="674"/>
                  </a:lnTo>
                  <a:lnTo>
                    <a:pt x="295" y="670"/>
                  </a:lnTo>
                  <a:lnTo>
                    <a:pt x="309" y="670"/>
                  </a:lnTo>
                  <a:lnTo>
                    <a:pt x="322" y="673"/>
                  </a:lnTo>
                  <a:lnTo>
                    <a:pt x="336" y="680"/>
                  </a:lnTo>
                  <a:lnTo>
                    <a:pt x="336" y="680"/>
                  </a:lnTo>
                  <a:lnTo>
                    <a:pt x="338" y="682"/>
                  </a:lnTo>
                  <a:lnTo>
                    <a:pt x="339" y="684"/>
                  </a:lnTo>
                  <a:lnTo>
                    <a:pt x="342" y="687"/>
                  </a:lnTo>
                  <a:lnTo>
                    <a:pt x="343" y="690"/>
                  </a:lnTo>
                  <a:lnTo>
                    <a:pt x="345" y="692"/>
                  </a:lnTo>
                  <a:lnTo>
                    <a:pt x="345" y="694"/>
                  </a:lnTo>
                  <a:lnTo>
                    <a:pt x="345" y="695"/>
                  </a:lnTo>
                  <a:lnTo>
                    <a:pt x="342" y="696"/>
                  </a:lnTo>
                  <a:lnTo>
                    <a:pt x="339" y="696"/>
                  </a:lnTo>
                  <a:lnTo>
                    <a:pt x="332" y="696"/>
                  </a:lnTo>
                  <a:lnTo>
                    <a:pt x="317" y="695"/>
                  </a:lnTo>
                  <a:lnTo>
                    <a:pt x="315" y="692"/>
                  </a:lnTo>
                  <a:lnTo>
                    <a:pt x="312" y="691"/>
                  </a:lnTo>
                  <a:lnTo>
                    <a:pt x="309" y="691"/>
                  </a:lnTo>
                  <a:lnTo>
                    <a:pt x="305" y="691"/>
                  </a:lnTo>
                  <a:lnTo>
                    <a:pt x="305" y="692"/>
                  </a:lnTo>
                  <a:lnTo>
                    <a:pt x="303" y="692"/>
                  </a:lnTo>
                  <a:lnTo>
                    <a:pt x="300" y="692"/>
                  </a:lnTo>
                  <a:lnTo>
                    <a:pt x="296" y="692"/>
                  </a:lnTo>
                  <a:lnTo>
                    <a:pt x="296" y="694"/>
                  </a:lnTo>
                  <a:lnTo>
                    <a:pt x="296" y="694"/>
                  </a:lnTo>
                  <a:lnTo>
                    <a:pt x="298" y="695"/>
                  </a:lnTo>
                  <a:lnTo>
                    <a:pt x="296" y="695"/>
                  </a:lnTo>
                  <a:lnTo>
                    <a:pt x="296" y="696"/>
                  </a:lnTo>
                  <a:lnTo>
                    <a:pt x="294" y="696"/>
                  </a:lnTo>
                  <a:lnTo>
                    <a:pt x="292" y="696"/>
                  </a:lnTo>
                  <a:lnTo>
                    <a:pt x="291" y="696"/>
                  </a:lnTo>
                  <a:lnTo>
                    <a:pt x="290" y="696"/>
                  </a:lnTo>
                  <a:lnTo>
                    <a:pt x="287" y="696"/>
                  </a:lnTo>
                  <a:lnTo>
                    <a:pt x="287" y="696"/>
                  </a:lnTo>
                  <a:lnTo>
                    <a:pt x="288" y="695"/>
                  </a:lnTo>
                  <a:lnTo>
                    <a:pt x="290" y="695"/>
                  </a:lnTo>
                  <a:lnTo>
                    <a:pt x="290" y="694"/>
                  </a:lnTo>
                  <a:lnTo>
                    <a:pt x="288" y="695"/>
                  </a:lnTo>
                  <a:lnTo>
                    <a:pt x="287" y="695"/>
                  </a:lnTo>
                  <a:lnTo>
                    <a:pt x="286" y="696"/>
                  </a:lnTo>
                  <a:lnTo>
                    <a:pt x="286" y="696"/>
                  </a:lnTo>
                  <a:lnTo>
                    <a:pt x="285" y="695"/>
                  </a:lnTo>
                  <a:lnTo>
                    <a:pt x="283" y="695"/>
                  </a:lnTo>
                  <a:lnTo>
                    <a:pt x="283" y="695"/>
                  </a:lnTo>
                  <a:lnTo>
                    <a:pt x="281" y="695"/>
                  </a:lnTo>
                  <a:lnTo>
                    <a:pt x="281" y="696"/>
                  </a:lnTo>
                  <a:lnTo>
                    <a:pt x="281" y="696"/>
                  </a:lnTo>
                  <a:lnTo>
                    <a:pt x="282" y="696"/>
                  </a:lnTo>
                  <a:lnTo>
                    <a:pt x="279" y="697"/>
                  </a:lnTo>
                  <a:lnTo>
                    <a:pt x="278" y="699"/>
                  </a:lnTo>
                  <a:lnTo>
                    <a:pt x="275" y="700"/>
                  </a:lnTo>
                  <a:lnTo>
                    <a:pt x="273" y="700"/>
                  </a:lnTo>
                  <a:lnTo>
                    <a:pt x="271" y="700"/>
                  </a:lnTo>
                  <a:lnTo>
                    <a:pt x="270" y="700"/>
                  </a:lnTo>
                  <a:lnTo>
                    <a:pt x="270" y="699"/>
                  </a:lnTo>
                  <a:lnTo>
                    <a:pt x="269" y="699"/>
                  </a:lnTo>
                  <a:lnTo>
                    <a:pt x="269" y="699"/>
                  </a:lnTo>
                  <a:lnTo>
                    <a:pt x="267" y="700"/>
                  </a:lnTo>
                  <a:lnTo>
                    <a:pt x="267" y="701"/>
                  </a:lnTo>
                  <a:lnTo>
                    <a:pt x="267" y="701"/>
                  </a:lnTo>
                  <a:lnTo>
                    <a:pt x="266" y="703"/>
                  </a:lnTo>
                  <a:lnTo>
                    <a:pt x="264" y="703"/>
                  </a:lnTo>
                  <a:lnTo>
                    <a:pt x="261" y="705"/>
                  </a:lnTo>
                  <a:lnTo>
                    <a:pt x="260" y="707"/>
                  </a:lnTo>
                  <a:lnTo>
                    <a:pt x="257" y="709"/>
                  </a:lnTo>
                  <a:lnTo>
                    <a:pt x="254" y="711"/>
                  </a:lnTo>
                  <a:lnTo>
                    <a:pt x="252" y="712"/>
                  </a:lnTo>
                  <a:lnTo>
                    <a:pt x="253" y="711"/>
                  </a:lnTo>
                  <a:lnTo>
                    <a:pt x="254" y="709"/>
                  </a:lnTo>
                  <a:lnTo>
                    <a:pt x="254" y="709"/>
                  </a:lnTo>
                  <a:lnTo>
                    <a:pt x="254" y="708"/>
                  </a:lnTo>
                  <a:lnTo>
                    <a:pt x="252" y="711"/>
                  </a:lnTo>
                  <a:lnTo>
                    <a:pt x="252" y="709"/>
                  </a:lnTo>
                  <a:lnTo>
                    <a:pt x="253" y="708"/>
                  </a:lnTo>
                  <a:lnTo>
                    <a:pt x="252" y="707"/>
                  </a:lnTo>
                  <a:lnTo>
                    <a:pt x="248" y="712"/>
                  </a:lnTo>
                  <a:lnTo>
                    <a:pt x="244" y="717"/>
                  </a:lnTo>
                  <a:lnTo>
                    <a:pt x="240" y="722"/>
                  </a:lnTo>
                  <a:lnTo>
                    <a:pt x="237" y="722"/>
                  </a:lnTo>
                  <a:lnTo>
                    <a:pt x="236" y="724"/>
                  </a:lnTo>
                  <a:lnTo>
                    <a:pt x="235" y="725"/>
                  </a:lnTo>
                  <a:lnTo>
                    <a:pt x="232" y="726"/>
                  </a:lnTo>
                  <a:lnTo>
                    <a:pt x="233" y="726"/>
                  </a:lnTo>
                  <a:lnTo>
                    <a:pt x="233" y="726"/>
                  </a:lnTo>
                  <a:lnTo>
                    <a:pt x="235" y="726"/>
                  </a:lnTo>
                  <a:lnTo>
                    <a:pt x="235" y="726"/>
                  </a:lnTo>
                  <a:lnTo>
                    <a:pt x="233" y="728"/>
                  </a:lnTo>
                  <a:lnTo>
                    <a:pt x="233" y="728"/>
                  </a:lnTo>
                  <a:lnTo>
                    <a:pt x="233" y="729"/>
                  </a:lnTo>
                  <a:lnTo>
                    <a:pt x="232" y="730"/>
                  </a:lnTo>
                  <a:lnTo>
                    <a:pt x="231" y="730"/>
                  </a:lnTo>
                  <a:lnTo>
                    <a:pt x="231" y="729"/>
                  </a:lnTo>
                  <a:lnTo>
                    <a:pt x="231" y="730"/>
                  </a:lnTo>
                  <a:lnTo>
                    <a:pt x="230" y="730"/>
                  </a:lnTo>
                  <a:lnTo>
                    <a:pt x="230" y="730"/>
                  </a:lnTo>
                  <a:lnTo>
                    <a:pt x="230" y="730"/>
                  </a:lnTo>
                  <a:lnTo>
                    <a:pt x="228" y="731"/>
                  </a:lnTo>
                  <a:lnTo>
                    <a:pt x="228" y="733"/>
                  </a:lnTo>
                  <a:lnTo>
                    <a:pt x="228" y="735"/>
                  </a:lnTo>
                  <a:lnTo>
                    <a:pt x="228" y="737"/>
                  </a:lnTo>
                  <a:lnTo>
                    <a:pt x="226" y="739"/>
                  </a:lnTo>
                  <a:lnTo>
                    <a:pt x="224" y="742"/>
                  </a:lnTo>
                  <a:lnTo>
                    <a:pt x="223" y="745"/>
                  </a:lnTo>
                  <a:lnTo>
                    <a:pt x="222" y="747"/>
                  </a:lnTo>
                  <a:lnTo>
                    <a:pt x="222" y="747"/>
                  </a:lnTo>
                  <a:lnTo>
                    <a:pt x="220" y="747"/>
                  </a:lnTo>
                  <a:lnTo>
                    <a:pt x="219" y="747"/>
                  </a:lnTo>
                  <a:lnTo>
                    <a:pt x="218" y="749"/>
                  </a:lnTo>
                  <a:lnTo>
                    <a:pt x="216" y="750"/>
                  </a:lnTo>
                  <a:lnTo>
                    <a:pt x="218" y="752"/>
                  </a:lnTo>
                  <a:lnTo>
                    <a:pt x="218" y="755"/>
                  </a:lnTo>
                  <a:lnTo>
                    <a:pt x="216" y="756"/>
                  </a:lnTo>
                  <a:lnTo>
                    <a:pt x="215" y="758"/>
                  </a:lnTo>
                  <a:lnTo>
                    <a:pt x="214" y="760"/>
                  </a:lnTo>
                  <a:lnTo>
                    <a:pt x="213" y="763"/>
                  </a:lnTo>
                  <a:lnTo>
                    <a:pt x="211" y="766"/>
                  </a:lnTo>
                  <a:lnTo>
                    <a:pt x="213" y="766"/>
                  </a:lnTo>
                  <a:lnTo>
                    <a:pt x="213" y="767"/>
                  </a:lnTo>
                  <a:lnTo>
                    <a:pt x="213" y="768"/>
                  </a:lnTo>
                  <a:lnTo>
                    <a:pt x="213" y="768"/>
                  </a:lnTo>
                  <a:lnTo>
                    <a:pt x="214" y="769"/>
                  </a:lnTo>
                  <a:lnTo>
                    <a:pt x="211" y="772"/>
                  </a:lnTo>
                  <a:lnTo>
                    <a:pt x="210" y="776"/>
                  </a:lnTo>
                  <a:lnTo>
                    <a:pt x="210" y="780"/>
                  </a:lnTo>
                  <a:lnTo>
                    <a:pt x="209" y="784"/>
                  </a:lnTo>
                  <a:lnTo>
                    <a:pt x="207" y="788"/>
                  </a:lnTo>
                  <a:lnTo>
                    <a:pt x="207" y="788"/>
                  </a:lnTo>
                  <a:lnTo>
                    <a:pt x="206" y="789"/>
                  </a:lnTo>
                  <a:lnTo>
                    <a:pt x="205" y="792"/>
                  </a:lnTo>
                  <a:lnTo>
                    <a:pt x="205" y="794"/>
                  </a:lnTo>
                  <a:lnTo>
                    <a:pt x="206" y="796"/>
                  </a:lnTo>
                  <a:lnTo>
                    <a:pt x="205" y="796"/>
                  </a:lnTo>
                  <a:lnTo>
                    <a:pt x="203" y="797"/>
                  </a:lnTo>
                  <a:lnTo>
                    <a:pt x="203" y="797"/>
                  </a:lnTo>
                  <a:lnTo>
                    <a:pt x="202" y="797"/>
                  </a:lnTo>
                  <a:lnTo>
                    <a:pt x="203" y="798"/>
                  </a:lnTo>
                  <a:lnTo>
                    <a:pt x="203" y="801"/>
                  </a:lnTo>
                  <a:lnTo>
                    <a:pt x="202" y="802"/>
                  </a:lnTo>
                  <a:lnTo>
                    <a:pt x="202" y="805"/>
                  </a:lnTo>
                  <a:lnTo>
                    <a:pt x="202" y="805"/>
                  </a:lnTo>
                  <a:lnTo>
                    <a:pt x="201" y="806"/>
                  </a:lnTo>
                  <a:lnTo>
                    <a:pt x="201" y="807"/>
                  </a:lnTo>
                  <a:lnTo>
                    <a:pt x="201" y="810"/>
                  </a:lnTo>
                  <a:lnTo>
                    <a:pt x="199" y="813"/>
                  </a:lnTo>
                  <a:lnTo>
                    <a:pt x="199" y="814"/>
                  </a:lnTo>
                  <a:lnTo>
                    <a:pt x="202" y="818"/>
                  </a:lnTo>
                  <a:lnTo>
                    <a:pt x="199" y="817"/>
                  </a:lnTo>
                  <a:lnTo>
                    <a:pt x="199" y="818"/>
                  </a:lnTo>
                  <a:lnTo>
                    <a:pt x="198" y="819"/>
                  </a:lnTo>
                  <a:lnTo>
                    <a:pt x="198" y="818"/>
                  </a:lnTo>
                  <a:lnTo>
                    <a:pt x="198" y="819"/>
                  </a:lnTo>
                  <a:lnTo>
                    <a:pt x="198" y="822"/>
                  </a:lnTo>
                  <a:lnTo>
                    <a:pt x="197" y="821"/>
                  </a:lnTo>
                  <a:lnTo>
                    <a:pt x="197" y="822"/>
                  </a:lnTo>
                  <a:lnTo>
                    <a:pt x="198" y="823"/>
                  </a:lnTo>
                  <a:lnTo>
                    <a:pt x="198" y="823"/>
                  </a:lnTo>
                  <a:lnTo>
                    <a:pt x="199" y="823"/>
                  </a:lnTo>
                  <a:lnTo>
                    <a:pt x="199" y="822"/>
                  </a:lnTo>
                  <a:lnTo>
                    <a:pt x="201" y="824"/>
                  </a:lnTo>
                  <a:lnTo>
                    <a:pt x="201" y="826"/>
                  </a:lnTo>
                  <a:lnTo>
                    <a:pt x="201" y="826"/>
                  </a:lnTo>
                  <a:lnTo>
                    <a:pt x="201" y="827"/>
                  </a:lnTo>
                  <a:lnTo>
                    <a:pt x="199" y="827"/>
                  </a:lnTo>
                  <a:lnTo>
                    <a:pt x="199" y="828"/>
                  </a:lnTo>
                  <a:lnTo>
                    <a:pt x="201" y="830"/>
                  </a:lnTo>
                  <a:lnTo>
                    <a:pt x="205" y="831"/>
                  </a:lnTo>
                  <a:lnTo>
                    <a:pt x="203" y="831"/>
                  </a:lnTo>
                  <a:lnTo>
                    <a:pt x="203" y="832"/>
                  </a:lnTo>
                  <a:lnTo>
                    <a:pt x="203" y="834"/>
                  </a:lnTo>
                  <a:lnTo>
                    <a:pt x="203" y="834"/>
                  </a:lnTo>
                  <a:lnTo>
                    <a:pt x="202" y="835"/>
                  </a:lnTo>
                  <a:lnTo>
                    <a:pt x="202" y="835"/>
                  </a:lnTo>
                  <a:lnTo>
                    <a:pt x="202" y="836"/>
                  </a:lnTo>
                  <a:lnTo>
                    <a:pt x="202" y="838"/>
                  </a:lnTo>
                  <a:lnTo>
                    <a:pt x="201" y="838"/>
                  </a:lnTo>
                  <a:lnTo>
                    <a:pt x="201" y="839"/>
                  </a:lnTo>
                  <a:lnTo>
                    <a:pt x="202" y="840"/>
                  </a:lnTo>
                  <a:lnTo>
                    <a:pt x="203" y="840"/>
                  </a:lnTo>
                  <a:lnTo>
                    <a:pt x="203" y="845"/>
                  </a:lnTo>
                  <a:lnTo>
                    <a:pt x="203" y="851"/>
                  </a:lnTo>
                  <a:lnTo>
                    <a:pt x="203" y="855"/>
                  </a:lnTo>
                  <a:lnTo>
                    <a:pt x="205" y="856"/>
                  </a:lnTo>
                  <a:lnTo>
                    <a:pt x="205" y="855"/>
                  </a:lnTo>
                  <a:lnTo>
                    <a:pt x="206" y="855"/>
                  </a:lnTo>
                  <a:lnTo>
                    <a:pt x="206" y="853"/>
                  </a:lnTo>
                  <a:lnTo>
                    <a:pt x="206" y="853"/>
                  </a:lnTo>
                  <a:lnTo>
                    <a:pt x="209" y="856"/>
                  </a:lnTo>
                  <a:lnTo>
                    <a:pt x="209" y="857"/>
                  </a:lnTo>
                  <a:lnTo>
                    <a:pt x="209" y="858"/>
                  </a:lnTo>
                  <a:lnTo>
                    <a:pt x="209" y="861"/>
                  </a:lnTo>
                  <a:lnTo>
                    <a:pt x="210" y="860"/>
                  </a:lnTo>
                  <a:lnTo>
                    <a:pt x="211" y="865"/>
                  </a:lnTo>
                  <a:lnTo>
                    <a:pt x="210" y="865"/>
                  </a:lnTo>
                  <a:lnTo>
                    <a:pt x="210" y="866"/>
                  </a:lnTo>
                  <a:lnTo>
                    <a:pt x="211" y="868"/>
                  </a:lnTo>
                  <a:lnTo>
                    <a:pt x="211" y="868"/>
                  </a:lnTo>
                  <a:lnTo>
                    <a:pt x="211" y="866"/>
                  </a:lnTo>
                  <a:lnTo>
                    <a:pt x="211" y="865"/>
                  </a:lnTo>
                  <a:lnTo>
                    <a:pt x="213" y="866"/>
                  </a:lnTo>
                  <a:lnTo>
                    <a:pt x="215" y="868"/>
                  </a:lnTo>
                  <a:lnTo>
                    <a:pt x="216" y="868"/>
                  </a:lnTo>
                  <a:lnTo>
                    <a:pt x="218" y="869"/>
                  </a:lnTo>
                  <a:lnTo>
                    <a:pt x="219" y="872"/>
                  </a:lnTo>
                  <a:lnTo>
                    <a:pt x="218" y="873"/>
                  </a:lnTo>
                  <a:lnTo>
                    <a:pt x="218" y="872"/>
                  </a:lnTo>
                  <a:lnTo>
                    <a:pt x="218" y="872"/>
                  </a:lnTo>
                  <a:lnTo>
                    <a:pt x="215" y="872"/>
                  </a:lnTo>
                  <a:lnTo>
                    <a:pt x="215" y="873"/>
                  </a:lnTo>
                  <a:lnTo>
                    <a:pt x="216" y="873"/>
                  </a:lnTo>
                  <a:lnTo>
                    <a:pt x="216" y="874"/>
                  </a:lnTo>
                  <a:lnTo>
                    <a:pt x="218" y="875"/>
                  </a:lnTo>
                  <a:lnTo>
                    <a:pt x="218" y="875"/>
                  </a:lnTo>
                  <a:lnTo>
                    <a:pt x="219" y="875"/>
                  </a:lnTo>
                  <a:lnTo>
                    <a:pt x="220" y="877"/>
                  </a:lnTo>
                  <a:lnTo>
                    <a:pt x="223" y="878"/>
                  </a:lnTo>
                  <a:lnTo>
                    <a:pt x="224" y="877"/>
                  </a:lnTo>
                  <a:lnTo>
                    <a:pt x="227" y="881"/>
                  </a:lnTo>
                  <a:lnTo>
                    <a:pt x="230" y="882"/>
                  </a:lnTo>
                  <a:lnTo>
                    <a:pt x="233" y="883"/>
                  </a:lnTo>
                  <a:lnTo>
                    <a:pt x="236" y="885"/>
                  </a:lnTo>
                  <a:lnTo>
                    <a:pt x="239" y="886"/>
                  </a:lnTo>
                  <a:lnTo>
                    <a:pt x="241" y="887"/>
                  </a:lnTo>
                  <a:lnTo>
                    <a:pt x="241" y="889"/>
                  </a:lnTo>
                  <a:lnTo>
                    <a:pt x="241" y="889"/>
                  </a:lnTo>
                  <a:lnTo>
                    <a:pt x="241" y="890"/>
                  </a:lnTo>
                  <a:lnTo>
                    <a:pt x="241" y="891"/>
                  </a:lnTo>
                  <a:lnTo>
                    <a:pt x="243" y="891"/>
                  </a:lnTo>
                  <a:lnTo>
                    <a:pt x="244" y="891"/>
                  </a:lnTo>
                  <a:lnTo>
                    <a:pt x="245" y="890"/>
                  </a:lnTo>
                  <a:lnTo>
                    <a:pt x="247" y="891"/>
                  </a:lnTo>
                  <a:lnTo>
                    <a:pt x="248" y="894"/>
                  </a:lnTo>
                  <a:lnTo>
                    <a:pt x="250" y="894"/>
                  </a:lnTo>
                  <a:lnTo>
                    <a:pt x="252" y="894"/>
                  </a:lnTo>
                  <a:lnTo>
                    <a:pt x="252" y="895"/>
                  </a:lnTo>
                  <a:lnTo>
                    <a:pt x="253" y="896"/>
                  </a:lnTo>
                  <a:lnTo>
                    <a:pt x="253" y="898"/>
                  </a:lnTo>
                  <a:lnTo>
                    <a:pt x="254" y="898"/>
                  </a:lnTo>
                  <a:lnTo>
                    <a:pt x="256" y="899"/>
                  </a:lnTo>
                  <a:lnTo>
                    <a:pt x="258" y="899"/>
                  </a:lnTo>
                  <a:lnTo>
                    <a:pt x="260" y="899"/>
                  </a:lnTo>
                  <a:lnTo>
                    <a:pt x="262" y="900"/>
                  </a:lnTo>
                  <a:lnTo>
                    <a:pt x="265" y="902"/>
                  </a:lnTo>
                  <a:lnTo>
                    <a:pt x="266" y="902"/>
                  </a:lnTo>
                  <a:lnTo>
                    <a:pt x="270" y="902"/>
                  </a:lnTo>
                  <a:lnTo>
                    <a:pt x="269" y="903"/>
                  </a:lnTo>
                  <a:lnTo>
                    <a:pt x="271" y="904"/>
                  </a:lnTo>
                  <a:lnTo>
                    <a:pt x="274" y="906"/>
                  </a:lnTo>
                  <a:lnTo>
                    <a:pt x="277" y="906"/>
                  </a:lnTo>
                  <a:lnTo>
                    <a:pt x="278" y="907"/>
                  </a:lnTo>
                  <a:lnTo>
                    <a:pt x="279" y="907"/>
                  </a:lnTo>
                  <a:lnTo>
                    <a:pt x="278" y="908"/>
                  </a:lnTo>
                  <a:lnTo>
                    <a:pt x="278" y="908"/>
                  </a:lnTo>
                  <a:lnTo>
                    <a:pt x="277" y="910"/>
                  </a:lnTo>
                  <a:lnTo>
                    <a:pt x="278" y="910"/>
                  </a:lnTo>
                  <a:lnTo>
                    <a:pt x="278" y="910"/>
                  </a:lnTo>
                  <a:lnTo>
                    <a:pt x="278" y="911"/>
                  </a:lnTo>
                  <a:lnTo>
                    <a:pt x="278" y="911"/>
                  </a:lnTo>
                  <a:lnTo>
                    <a:pt x="278" y="911"/>
                  </a:lnTo>
                  <a:lnTo>
                    <a:pt x="278" y="911"/>
                  </a:lnTo>
                  <a:lnTo>
                    <a:pt x="281" y="912"/>
                  </a:lnTo>
                  <a:lnTo>
                    <a:pt x="283" y="911"/>
                  </a:lnTo>
                  <a:lnTo>
                    <a:pt x="286" y="910"/>
                  </a:lnTo>
                  <a:lnTo>
                    <a:pt x="288" y="908"/>
                  </a:lnTo>
                  <a:lnTo>
                    <a:pt x="291" y="907"/>
                  </a:lnTo>
                  <a:lnTo>
                    <a:pt x="294" y="907"/>
                  </a:lnTo>
                  <a:lnTo>
                    <a:pt x="296" y="907"/>
                  </a:lnTo>
                  <a:lnTo>
                    <a:pt x="298" y="907"/>
                  </a:lnTo>
                  <a:lnTo>
                    <a:pt x="300" y="908"/>
                  </a:lnTo>
                  <a:lnTo>
                    <a:pt x="302" y="908"/>
                  </a:lnTo>
                  <a:lnTo>
                    <a:pt x="303" y="908"/>
                  </a:lnTo>
                  <a:lnTo>
                    <a:pt x="304" y="908"/>
                  </a:lnTo>
                  <a:lnTo>
                    <a:pt x="302" y="907"/>
                  </a:lnTo>
                  <a:lnTo>
                    <a:pt x="308" y="907"/>
                  </a:lnTo>
                  <a:lnTo>
                    <a:pt x="308" y="908"/>
                  </a:lnTo>
                  <a:lnTo>
                    <a:pt x="309" y="908"/>
                  </a:lnTo>
                  <a:lnTo>
                    <a:pt x="312" y="908"/>
                  </a:lnTo>
                  <a:lnTo>
                    <a:pt x="316" y="908"/>
                  </a:lnTo>
                  <a:lnTo>
                    <a:pt x="319" y="908"/>
                  </a:lnTo>
                  <a:lnTo>
                    <a:pt x="320" y="907"/>
                  </a:lnTo>
                  <a:lnTo>
                    <a:pt x="321" y="907"/>
                  </a:lnTo>
                  <a:lnTo>
                    <a:pt x="322" y="907"/>
                  </a:lnTo>
                  <a:lnTo>
                    <a:pt x="325" y="907"/>
                  </a:lnTo>
                  <a:lnTo>
                    <a:pt x="326" y="906"/>
                  </a:lnTo>
                  <a:lnTo>
                    <a:pt x="328" y="904"/>
                  </a:lnTo>
                  <a:lnTo>
                    <a:pt x="328" y="906"/>
                  </a:lnTo>
                  <a:lnTo>
                    <a:pt x="334" y="902"/>
                  </a:lnTo>
                  <a:lnTo>
                    <a:pt x="342" y="899"/>
                  </a:lnTo>
                  <a:lnTo>
                    <a:pt x="350" y="896"/>
                  </a:lnTo>
                  <a:lnTo>
                    <a:pt x="351" y="896"/>
                  </a:lnTo>
                  <a:lnTo>
                    <a:pt x="353" y="896"/>
                  </a:lnTo>
                  <a:lnTo>
                    <a:pt x="355" y="895"/>
                  </a:lnTo>
                  <a:lnTo>
                    <a:pt x="357" y="894"/>
                  </a:lnTo>
                  <a:lnTo>
                    <a:pt x="357" y="894"/>
                  </a:lnTo>
                  <a:lnTo>
                    <a:pt x="357" y="895"/>
                  </a:lnTo>
                  <a:lnTo>
                    <a:pt x="358" y="894"/>
                  </a:lnTo>
                  <a:lnTo>
                    <a:pt x="360" y="893"/>
                  </a:lnTo>
                  <a:lnTo>
                    <a:pt x="363" y="891"/>
                  </a:lnTo>
                  <a:lnTo>
                    <a:pt x="364" y="890"/>
                  </a:lnTo>
                  <a:lnTo>
                    <a:pt x="367" y="889"/>
                  </a:lnTo>
                  <a:lnTo>
                    <a:pt x="368" y="887"/>
                  </a:lnTo>
                  <a:lnTo>
                    <a:pt x="368" y="887"/>
                  </a:lnTo>
                  <a:lnTo>
                    <a:pt x="370" y="886"/>
                  </a:lnTo>
                  <a:lnTo>
                    <a:pt x="370" y="885"/>
                  </a:lnTo>
                  <a:lnTo>
                    <a:pt x="371" y="883"/>
                  </a:lnTo>
                  <a:lnTo>
                    <a:pt x="372" y="882"/>
                  </a:lnTo>
                  <a:lnTo>
                    <a:pt x="375" y="882"/>
                  </a:lnTo>
                  <a:lnTo>
                    <a:pt x="376" y="878"/>
                  </a:lnTo>
                  <a:lnTo>
                    <a:pt x="377" y="875"/>
                  </a:lnTo>
                  <a:lnTo>
                    <a:pt x="380" y="872"/>
                  </a:lnTo>
                  <a:lnTo>
                    <a:pt x="383" y="868"/>
                  </a:lnTo>
                  <a:lnTo>
                    <a:pt x="384" y="868"/>
                  </a:lnTo>
                  <a:lnTo>
                    <a:pt x="387" y="865"/>
                  </a:lnTo>
                  <a:lnTo>
                    <a:pt x="391" y="861"/>
                  </a:lnTo>
                  <a:lnTo>
                    <a:pt x="391" y="856"/>
                  </a:lnTo>
                  <a:lnTo>
                    <a:pt x="391" y="851"/>
                  </a:lnTo>
                  <a:lnTo>
                    <a:pt x="389" y="836"/>
                  </a:lnTo>
                  <a:lnTo>
                    <a:pt x="391" y="823"/>
                  </a:lnTo>
                  <a:lnTo>
                    <a:pt x="393" y="813"/>
                  </a:lnTo>
                  <a:lnTo>
                    <a:pt x="401" y="801"/>
                  </a:lnTo>
                  <a:lnTo>
                    <a:pt x="401" y="801"/>
                  </a:lnTo>
                  <a:lnTo>
                    <a:pt x="402" y="800"/>
                  </a:lnTo>
                  <a:lnTo>
                    <a:pt x="405" y="798"/>
                  </a:lnTo>
                  <a:lnTo>
                    <a:pt x="406" y="796"/>
                  </a:lnTo>
                  <a:lnTo>
                    <a:pt x="409" y="794"/>
                  </a:lnTo>
                  <a:lnTo>
                    <a:pt x="411" y="794"/>
                  </a:lnTo>
                  <a:lnTo>
                    <a:pt x="413" y="794"/>
                  </a:lnTo>
                  <a:lnTo>
                    <a:pt x="414" y="794"/>
                  </a:lnTo>
                  <a:lnTo>
                    <a:pt x="415" y="796"/>
                  </a:lnTo>
                  <a:lnTo>
                    <a:pt x="415" y="798"/>
                  </a:lnTo>
                  <a:lnTo>
                    <a:pt x="417" y="802"/>
                  </a:lnTo>
                  <a:lnTo>
                    <a:pt x="415" y="806"/>
                  </a:lnTo>
                  <a:lnTo>
                    <a:pt x="415" y="813"/>
                  </a:lnTo>
                  <a:lnTo>
                    <a:pt x="415" y="819"/>
                  </a:lnTo>
                  <a:lnTo>
                    <a:pt x="413" y="822"/>
                  </a:lnTo>
                  <a:lnTo>
                    <a:pt x="410" y="824"/>
                  </a:lnTo>
                  <a:lnTo>
                    <a:pt x="410" y="830"/>
                  </a:lnTo>
                  <a:lnTo>
                    <a:pt x="413" y="830"/>
                  </a:lnTo>
                  <a:lnTo>
                    <a:pt x="411" y="832"/>
                  </a:lnTo>
                  <a:lnTo>
                    <a:pt x="411" y="835"/>
                  </a:lnTo>
                  <a:lnTo>
                    <a:pt x="411" y="838"/>
                  </a:lnTo>
                  <a:lnTo>
                    <a:pt x="411" y="838"/>
                  </a:lnTo>
                  <a:lnTo>
                    <a:pt x="413" y="838"/>
                  </a:lnTo>
                  <a:lnTo>
                    <a:pt x="414" y="838"/>
                  </a:lnTo>
                  <a:lnTo>
                    <a:pt x="414" y="839"/>
                  </a:lnTo>
                  <a:lnTo>
                    <a:pt x="414" y="841"/>
                  </a:lnTo>
                  <a:lnTo>
                    <a:pt x="414" y="843"/>
                  </a:lnTo>
                  <a:lnTo>
                    <a:pt x="414" y="843"/>
                  </a:lnTo>
                  <a:lnTo>
                    <a:pt x="414" y="844"/>
                  </a:lnTo>
                  <a:lnTo>
                    <a:pt x="414" y="847"/>
                  </a:lnTo>
                  <a:lnTo>
                    <a:pt x="413" y="847"/>
                  </a:lnTo>
                  <a:lnTo>
                    <a:pt x="413" y="845"/>
                  </a:lnTo>
                  <a:lnTo>
                    <a:pt x="413" y="844"/>
                  </a:lnTo>
                  <a:lnTo>
                    <a:pt x="411" y="844"/>
                  </a:lnTo>
                  <a:lnTo>
                    <a:pt x="411" y="845"/>
                  </a:lnTo>
                  <a:lnTo>
                    <a:pt x="413" y="847"/>
                  </a:lnTo>
                  <a:lnTo>
                    <a:pt x="413" y="848"/>
                  </a:lnTo>
                  <a:lnTo>
                    <a:pt x="414" y="848"/>
                  </a:lnTo>
                  <a:lnTo>
                    <a:pt x="413" y="848"/>
                  </a:lnTo>
                  <a:lnTo>
                    <a:pt x="413" y="849"/>
                  </a:lnTo>
                  <a:lnTo>
                    <a:pt x="411" y="851"/>
                  </a:lnTo>
                  <a:lnTo>
                    <a:pt x="411" y="852"/>
                  </a:lnTo>
                  <a:lnTo>
                    <a:pt x="413" y="852"/>
                  </a:lnTo>
                  <a:lnTo>
                    <a:pt x="413" y="852"/>
                  </a:lnTo>
                  <a:lnTo>
                    <a:pt x="413" y="851"/>
                  </a:lnTo>
                  <a:lnTo>
                    <a:pt x="414" y="853"/>
                  </a:lnTo>
                  <a:lnTo>
                    <a:pt x="415" y="856"/>
                  </a:lnTo>
                  <a:lnTo>
                    <a:pt x="415" y="857"/>
                  </a:lnTo>
                  <a:lnTo>
                    <a:pt x="415" y="860"/>
                  </a:lnTo>
                  <a:lnTo>
                    <a:pt x="415" y="861"/>
                  </a:lnTo>
                  <a:lnTo>
                    <a:pt x="415" y="861"/>
                  </a:lnTo>
                  <a:lnTo>
                    <a:pt x="414" y="862"/>
                  </a:lnTo>
                  <a:lnTo>
                    <a:pt x="413" y="862"/>
                  </a:lnTo>
                  <a:lnTo>
                    <a:pt x="414" y="864"/>
                  </a:lnTo>
                  <a:lnTo>
                    <a:pt x="415" y="864"/>
                  </a:lnTo>
                  <a:lnTo>
                    <a:pt x="415" y="865"/>
                  </a:lnTo>
                  <a:lnTo>
                    <a:pt x="417" y="865"/>
                  </a:lnTo>
                  <a:lnTo>
                    <a:pt x="417" y="868"/>
                  </a:lnTo>
                  <a:lnTo>
                    <a:pt x="418" y="870"/>
                  </a:lnTo>
                  <a:lnTo>
                    <a:pt x="419" y="872"/>
                  </a:lnTo>
                  <a:lnTo>
                    <a:pt x="421" y="874"/>
                  </a:lnTo>
                  <a:lnTo>
                    <a:pt x="422" y="875"/>
                  </a:lnTo>
                  <a:lnTo>
                    <a:pt x="422" y="878"/>
                  </a:lnTo>
                  <a:lnTo>
                    <a:pt x="422" y="878"/>
                  </a:lnTo>
                  <a:lnTo>
                    <a:pt x="421" y="877"/>
                  </a:lnTo>
                  <a:lnTo>
                    <a:pt x="421" y="875"/>
                  </a:lnTo>
                  <a:lnTo>
                    <a:pt x="419" y="875"/>
                  </a:lnTo>
                  <a:lnTo>
                    <a:pt x="422" y="879"/>
                  </a:lnTo>
                  <a:lnTo>
                    <a:pt x="421" y="878"/>
                  </a:lnTo>
                  <a:lnTo>
                    <a:pt x="419" y="878"/>
                  </a:lnTo>
                  <a:lnTo>
                    <a:pt x="418" y="878"/>
                  </a:lnTo>
                  <a:lnTo>
                    <a:pt x="422" y="883"/>
                  </a:lnTo>
                  <a:lnTo>
                    <a:pt x="426" y="886"/>
                  </a:lnTo>
                  <a:lnTo>
                    <a:pt x="431" y="891"/>
                  </a:lnTo>
                  <a:lnTo>
                    <a:pt x="430" y="893"/>
                  </a:lnTo>
                  <a:lnTo>
                    <a:pt x="431" y="894"/>
                  </a:lnTo>
                  <a:lnTo>
                    <a:pt x="432" y="895"/>
                  </a:lnTo>
                  <a:lnTo>
                    <a:pt x="434" y="898"/>
                  </a:lnTo>
                  <a:lnTo>
                    <a:pt x="434" y="896"/>
                  </a:lnTo>
                  <a:lnTo>
                    <a:pt x="434" y="896"/>
                  </a:lnTo>
                  <a:lnTo>
                    <a:pt x="434" y="895"/>
                  </a:lnTo>
                  <a:lnTo>
                    <a:pt x="435" y="896"/>
                  </a:lnTo>
                  <a:lnTo>
                    <a:pt x="435" y="896"/>
                  </a:lnTo>
                  <a:lnTo>
                    <a:pt x="436" y="896"/>
                  </a:lnTo>
                  <a:lnTo>
                    <a:pt x="436" y="898"/>
                  </a:lnTo>
                  <a:lnTo>
                    <a:pt x="436" y="899"/>
                  </a:lnTo>
                  <a:lnTo>
                    <a:pt x="435" y="899"/>
                  </a:lnTo>
                  <a:lnTo>
                    <a:pt x="436" y="899"/>
                  </a:lnTo>
                  <a:lnTo>
                    <a:pt x="436" y="900"/>
                  </a:lnTo>
                  <a:lnTo>
                    <a:pt x="435" y="900"/>
                  </a:lnTo>
                  <a:lnTo>
                    <a:pt x="438" y="902"/>
                  </a:lnTo>
                  <a:lnTo>
                    <a:pt x="439" y="902"/>
                  </a:lnTo>
                  <a:lnTo>
                    <a:pt x="440" y="902"/>
                  </a:lnTo>
                  <a:lnTo>
                    <a:pt x="443" y="902"/>
                  </a:lnTo>
                  <a:lnTo>
                    <a:pt x="444" y="904"/>
                  </a:lnTo>
                  <a:lnTo>
                    <a:pt x="446" y="906"/>
                  </a:lnTo>
                  <a:lnTo>
                    <a:pt x="448" y="907"/>
                  </a:lnTo>
                  <a:lnTo>
                    <a:pt x="451" y="908"/>
                  </a:lnTo>
                  <a:lnTo>
                    <a:pt x="451" y="908"/>
                  </a:lnTo>
                  <a:lnTo>
                    <a:pt x="451" y="910"/>
                  </a:lnTo>
                  <a:lnTo>
                    <a:pt x="451" y="911"/>
                  </a:lnTo>
                  <a:lnTo>
                    <a:pt x="452" y="912"/>
                  </a:lnTo>
                  <a:lnTo>
                    <a:pt x="453" y="913"/>
                  </a:lnTo>
                  <a:lnTo>
                    <a:pt x="455" y="912"/>
                  </a:lnTo>
                  <a:lnTo>
                    <a:pt x="457" y="912"/>
                  </a:lnTo>
                  <a:lnTo>
                    <a:pt x="459" y="913"/>
                  </a:lnTo>
                  <a:lnTo>
                    <a:pt x="460" y="915"/>
                  </a:lnTo>
                  <a:lnTo>
                    <a:pt x="461" y="916"/>
                  </a:lnTo>
                  <a:lnTo>
                    <a:pt x="464" y="917"/>
                  </a:lnTo>
                  <a:lnTo>
                    <a:pt x="466" y="919"/>
                  </a:lnTo>
                  <a:lnTo>
                    <a:pt x="466" y="917"/>
                  </a:lnTo>
                  <a:lnTo>
                    <a:pt x="468" y="917"/>
                  </a:lnTo>
                  <a:lnTo>
                    <a:pt x="469" y="917"/>
                  </a:lnTo>
                  <a:lnTo>
                    <a:pt x="469" y="917"/>
                  </a:lnTo>
                  <a:lnTo>
                    <a:pt x="473" y="919"/>
                  </a:lnTo>
                  <a:lnTo>
                    <a:pt x="476" y="920"/>
                  </a:lnTo>
                  <a:lnTo>
                    <a:pt x="478" y="921"/>
                  </a:lnTo>
                  <a:lnTo>
                    <a:pt x="482" y="923"/>
                  </a:lnTo>
                  <a:lnTo>
                    <a:pt x="486" y="924"/>
                  </a:lnTo>
                  <a:lnTo>
                    <a:pt x="485" y="924"/>
                  </a:lnTo>
                  <a:lnTo>
                    <a:pt x="486" y="925"/>
                  </a:lnTo>
                  <a:lnTo>
                    <a:pt x="489" y="927"/>
                  </a:lnTo>
                  <a:lnTo>
                    <a:pt x="491" y="927"/>
                  </a:lnTo>
                  <a:lnTo>
                    <a:pt x="493" y="925"/>
                  </a:lnTo>
                  <a:lnTo>
                    <a:pt x="493" y="927"/>
                  </a:lnTo>
                  <a:lnTo>
                    <a:pt x="493" y="928"/>
                  </a:lnTo>
                  <a:lnTo>
                    <a:pt x="494" y="929"/>
                  </a:lnTo>
                  <a:lnTo>
                    <a:pt x="493" y="929"/>
                  </a:lnTo>
                  <a:lnTo>
                    <a:pt x="494" y="929"/>
                  </a:lnTo>
                  <a:lnTo>
                    <a:pt x="497" y="929"/>
                  </a:lnTo>
                  <a:lnTo>
                    <a:pt x="498" y="929"/>
                  </a:lnTo>
                  <a:lnTo>
                    <a:pt x="499" y="930"/>
                  </a:lnTo>
                  <a:lnTo>
                    <a:pt x="501" y="930"/>
                  </a:lnTo>
                  <a:lnTo>
                    <a:pt x="502" y="932"/>
                  </a:lnTo>
                  <a:lnTo>
                    <a:pt x="503" y="932"/>
                  </a:lnTo>
                  <a:lnTo>
                    <a:pt x="504" y="933"/>
                  </a:lnTo>
                  <a:lnTo>
                    <a:pt x="507" y="933"/>
                  </a:lnTo>
                  <a:lnTo>
                    <a:pt x="508" y="934"/>
                  </a:lnTo>
                  <a:lnTo>
                    <a:pt x="512" y="932"/>
                  </a:lnTo>
                  <a:lnTo>
                    <a:pt x="511" y="934"/>
                  </a:lnTo>
                  <a:lnTo>
                    <a:pt x="512" y="934"/>
                  </a:lnTo>
                  <a:lnTo>
                    <a:pt x="512" y="936"/>
                  </a:lnTo>
                  <a:lnTo>
                    <a:pt x="512" y="936"/>
                  </a:lnTo>
                  <a:lnTo>
                    <a:pt x="512" y="936"/>
                  </a:lnTo>
                  <a:lnTo>
                    <a:pt x="515" y="936"/>
                  </a:lnTo>
                  <a:lnTo>
                    <a:pt x="514" y="937"/>
                  </a:lnTo>
                  <a:lnTo>
                    <a:pt x="515" y="937"/>
                  </a:lnTo>
                  <a:lnTo>
                    <a:pt x="516" y="937"/>
                  </a:lnTo>
                  <a:lnTo>
                    <a:pt x="516" y="936"/>
                  </a:lnTo>
                  <a:lnTo>
                    <a:pt x="516" y="936"/>
                  </a:lnTo>
                  <a:lnTo>
                    <a:pt x="516" y="934"/>
                  </a:lnTo>
                  <a:lnTo>
                    <a:pt x="518" y="933"/>
                  </a:lnTo>
                  <a:lnTo>
                    <a:pt x="519" y="933"/>
                  </a:lnTo>
                  <a:lnTo>
                    <a:pt x="519" y="934"/>
                  </a:lnTo>
                  <a:lnTo>
                    <a:pt x="520" y="934"/>
                  </a:lnTo>
                  <a:lnTo>
                    <a:pt x="520" y="936"/>
                  </a:lnTo>
                  <a:lnTo>
                    <a:pt x="521" y="936"/>
                  </a:lnTo>
                  <a:lnTo>
                    <a:pt x="523" y="934"/>
                  </a:lnTo>
                  <a:lnTo>
                    <a:pt x="524" y="932"/>
                  </a:lnTo>
                  <a:lnTo>
                    <a:pt x="524" y="933"/>
                  </a:lnTo>
                  <a:lnTo>
                    <a:pt x="525" y="932"/>
                  </a:lnTo>
                  <a:lnTo>
                    <a:pt x="527" y="933"/>
                  </a:lnTo>
                  <a:lnTo>
                    <a:pt x="527" y="933"/>
                  </a:lnTo>
                  <a:lnTo>
                    <a:pt x="527" y="934"/>
                  </a:lnTo>
                  <a:lnTo>
                    <a:pt x="528" y="934"/>
                  </a:lnTo>
                  <a:lnTo>
                    <a:pt x="528" y="936"/>
                  </a:lnTo>
                  <a:lnTo>
                    <a:pt x="531" y="934"/>
                  </a:lnTo>
                  <a:lnTo>
                    <a:pt x="531" y="937"/>
                  </a:lnTo>
                  <a:lnTo>
                    <a:pt x="532" y="936"/>
                  </a:lnTo>
                  <a:lnTo>
                    <a:pt x="532" y="936"/>
                  </a:lnTo>
                  <a:lnTo>
                    <a:pt x="532" y="934"/>
                  </a:lnTo>
                  <a:lnTo>
                    <a:pt x="537" y="936"/>
                  </a:lnTo>
                  <a:lnTo>
                    <a:pt x="541" y="937"/>
                  </a:lnTo>
                  <a:lnTo>
                    <a:pt x="545" y="937"/>
                  </a:lnTo>
                  <a:lnTo>
                    <a:pt x="546" y="937"/>
                  </a:lnTo>
                  <a:lnTo>
                    <a:pt x="546" y="936"/>
                  </a:lnTo>
                  <a:lnTo>
                    <a:pt x="545" y="936"/>
                  </a:lnTo>
                  <a:lnTo>
                    <a:pt x="545" y="934"/>
                  </a:lnTo>
                  <a:lnTo>
                    <a:pt x="546" y="933"/>
                  </a:lnTo>
                  <a:lnTo>
                    <a:pt x="549" y="933"/>
                  </a:lnTo>
                  <a:lnTo>
                    <a:pt x="550" y="934"/>
                  </a:lnTo>
                  <a:lnTo>
                    <a:pt x="552" y="936"/>
                  </a:lnTo>
                  <a:lnTo>
                    <a:pt x="550" y="933"/>
                  </a:lnTo>
                  <a:lnTo>
                    <a:pt x="555" y="933"/>
                  </a:lnTo>
                  <a:lnTo>
                    <a:pt x="555" y="934"/>
                  </a:lnTo>
                  <a:lnTo>
                    <a:pt x="559" y="934"/>
                  </a:lnTo>
                  <a:lnTo>
                    <a:pt x="559" y="933"/>
                  </a:lnTo>
                  <a:lnTo>
                    <a:pt x="559" y="933"/>
                  </a:lnTo>
                  <a:lnTo>
                    <a:pt x="558" y="933"/>
                  </a:lnTo>
                  <a:lnTo>
                    <a:pt x="557" y="933"/>
                  </a:lnTo>
                  <a:lnTo>
                    <a:pt x="559" y="932"/>
                  </a:lnTo>
                  <a:lnTo>
                    <a:pt x="561" y="930"/>
                  </a:lnTo>
                  <a:lnTo>
                    <a:pt x="563" y="929"/>
                  </a:lnTo>
                  <a:lnTo>
                    <a:pt x="565" y="929"/>
                  </a:lnTo>
                  <a:lnTo>
                    <a:pt x="567" y="929"/>
                  </a:lnTo>
                  <a:lnTo>
                    <a:pt x="567" y="930"/>
                  </a:lnTo>
                  <a:lnTo>
                    <a:pt x="567" y="930"/>
                  </a:lnTo>
                  <a:lnTo>
                    <a:pt x="566" y="930"/>
                  </a:lnTo>
                  <a:lnTo>
                    <a:pt x="566" y="932"/>
                  </a:lnTo>
                  <a:lnTo>
                    <a:pt x="566" y="932"/>
                  </a:lnTo>
                  <a:lnTo>
                    <a:pt x="566" y="933"/>
                  </a:lnTo>
                  <a:lnTo>
                    <a:pt x="567" y="932"/>
                  </a:lnTo>
                  <a:lnTo>
                    <a:pt x="569" y="932"/>
                  </a:lnTo>
                  <a:lnTo>
                    <a:pt x="570" y="932"/>
                  </a:lnTo>
                  <a:lnTo>
                    <a:pt x="570" y="932"/>
                  </a:lnTo>
                  <a:lnTo>
                    <a:pt x="571" y="930"/>
                  </a:lnTo>
                  <a:lnTo>
                    <a:pt x="573" y="930"/>
                  </a:lnTo>
                  <a:lnTo>
                    <a:pt x="574" y="929"/>
                  </a:lnTo>
                  <a:lnTo>
                    <a:pt x="574" y="929"/>
                  </a:lnTo>
                  <a:lnTo>
                    <a:pt x="575" y="927"/>
                  </a:lnTo>
                  <a:lnTo>
                    <a:pt x="579" y="927"/>
                  </a:lnTo>
                  <a:lnTo>
                    <a:pt x="582" y="925"/>
                  </a:lnTo>
                  <a:lnTo>
                    <a:pt x="584" y="924"/>
                  </a:lnTo>
                  <a:lnTo>
                    <a:pt x="586" y="923"/>
                  </a:lnTo>
                  <a:lnTo>
                    <a:pt x="588" y="920"/>
                  </a:lnTo>
                  <a:lnTo>
                    <a:pt x="591" y="920"/>
                  </a:lnTo>
                  <a:lnTo>
                    <a:pt x="591" y="920"/>
                  </a:lnTo>
                  <a:lnTo>
                    <a:pt x="592" y="920"/>
                  </a:lnTo>
                  <a:lnTo>
                    <a:pt x="593" y="920"/>
                  </a:lnTo>
                  <a:lnTo>
                    <a:pt x="593" y="921"/>
                  </a:lnTo>
                  <a:lnTo>
                    <a:pt x="595" y="920"/>
                  </a:lnTo>
                  <a:lnTo>
                    <a:pt x="595" y="920"/>
                  </a:lnTo>
                  <a:lnTo>
                    <a:pt x="595" y="919"/>
                  </a:lnTo>
                  <a:lnTo>
                    <a:pt x="596" y="917"/>
                  </a:lnTo>
                  <a:lnTo>
                    <a:pt x="599" y="919"/>
                  </a:lnTo>
                  <a:lnTo>
                    <a:pt x="600" y="916"/>
                  </a:lnTo>
                  <a:lnTo>
                    <a:pt x="601" y="916"/>
                  </a:lnTo>
                  <a:lnTo>
                    <a:pt x="603" y="916"/>
                  </a:lnTo>
                  <a:lnTo>
                    <a:pt x="604" y="916"/>
                  </a:lnTo>
                  <a:lnTo>
                    <a:pt x="605" y="916"/>
                  </a:lnTo>
                  <a:lnTo>
                    <a:pt x="607" y="915"/>
                  </a:lnTo>
                  <a:lnTo>
                    <a:pt x="608" y="913"/>
                  </a:lnTo>
                  <a:lnTo>
                    <a:pt x="609" y="912"/>
                  </a:lnTo>
                  <a:lnTo>
                    <a:pt x="610" y="912"/>
                  </a:lnTo>
                  <a:lnTo>
                    <a:pt x="613" y="911"/>
                  </a:lnTo>
                  <a:lnTo>
                    <a:pt x="614" y="910"/>
                  </a:lnTo>
                  <a:lnTo>
                    <a:pt x="616" y="907"/>
                  </a:lnTo>
                  <a:lnTo>
                    <a:pt x="617" y="908"/>
                  </a:lnTo>
                  <a:lnTo>
                    <a:pt x="618" y="907"/>
                  </a:lnTo>
                  <a:lnTo>
                    <a:pt x="621" y="906"/>
                  </a:lnTo>
                  <a:lnTo>
                    <a:pt x="622" y="904"/>
                  </a:lnTo>
                  <a:lnTo>
                    <a:pt x="624" y="903"/>
                  </a:lnTo>
                  <a:lnTo>
                    <a:pt x="625" y="903"/>
                  </a:lnTo>
                  <a:lnTo>
                    <a:pt x="625" y="904"/>
                  </a:lnTo>
                  <a:lnTo>
                    <a:pt x="625" y="904"/>
                  </a:lnTo>
                  <a:lnTo>
                    <a:pt x="625" y="906"/>
                  </a:lnTo>
                  <a:lnTo>
                    <a:pt x="626" y="904"/>
                  </a:lnTo>
                  <a:lnTo>
                    <a:pt x="626" y="906"/>
                  </a:lnTo>
                  <a:lnTo>
                    <a:pt x="627" y="906"/>
                  </a:lnTo>
                  <a:lnTo>
                    <a:pt x="627" y="907"/>
                  </a:lnTo>
                  <a:lnTo>
                    <a:pt x="627" y="906"/>
                  </a:lnTo>
                  <a:lnTo>
                    <a:pt x="629" y="904"/>
                  </a:lnTo>
                  <a:lnTo>
                    <a:pt x="630" y="903"/>
                  </a:lnTo>
                  <a:lnTo>
                    <a:pt x="630" y="900"/>
                  </a:lnTo>
                  <a:lnTo>
                    <a:pt x="630" y="898"/>
                  </a:lnTo>
                  <a:lnTo>
                    <a:pt x="630" y="895"/>
                  </a:lnTo>
                  <a:lnTo>
                    <a:pt x="630" y="894"/>
                  </a:lnTo>
                  <a:lnTo>
                    <a:pt x="631" y="893"/>
                  </a:lnTo>
                  <a:lnTo>
                    <a:pt x="633" y="890"/>
                  </a:lnTo>
                  <a:lnTo>
                    <a:pt x="634" y="889"/>
                  </a:lnTo>
                  <a:lnTo>
                    <a:pt x="635" y="887"/>
                  </a:lnTo>
                  <a:lnTo>
                    <a:pt x="637" y="887"/>
                  </a:lnTo>
                  <a:lnTo>
                    <a:pt x="638" y="886"/>
                  </a:lnTo>
                  <a:lnTo>
                    <a:pt x="637" y="885"/>
                  </a:lnTo>
                  <a:lnTo>
                    <a:pt x="635" y="887"/>
                  </a:lnTo>
                  <a:lnTo>
                    <a:pt x="638" y="882"/>
                  </a:lnTo>
                  <a:lnTo>
                    <a:pt x="639" y="882"/>
                  </a:lnTo>
                  <a:lnTo>
                    <a:pt x="641" y="881"/>
                  </a:lnTo>
                  <a:lnTo>
                    <a:pt x="643" y="878"/>
                  </a:lnTo>
                  <a:lnTo>
                    <a:pt x="645" y="875"/>
                  </a:lnTo>
                  <a:lnTo>
                    <a:pt x="645" y="872"/>
                  </a:lnTo>
                  <a:lnTo>
                    <a:pt x="646" y="872"/>
                  </a:lnTo>
                  <a:lnTo>
                    <a:pt x="646" y="870"/>
                  </a:lnTo>
                  <a:lnTo>
                    <a:pt x="647" y="869"/>
                  </a:lnTo>
                  <a:lnTo>
                    <a:pt x="647" y="868"/>
                  </a:lnTo>
                  <a:lnTo>
                    <a:pt x="647" y="865"/>
                  </a:lnTo>
                  <a:lnTo>
                    <a:pt x="647" y="866"/>
                  </a:lnTo>
                  <a:lnTo>
                    <a:pt x="648" y="860"/>
                  </a:lnTo>
                  <a:lnTo>
                    <a:pt x="651" y="852"/>
                  </a:lnTo>
                  <a:lnTo>
                    <a:pt x="652" y="844"/>
                  </a:lnTo>
                  <a:lnTo>
                    <a:pt x="654" y="844"/>
                  </a:lnTo>
                  <a:lnTo>
                    <a:pt x="655" y="843"/>
                  </a:lnTo>
                  <a:lnTo>
                    <a:pt x="655" y="840"/>
                  </a:lnTo>
                  <a:lnTo>
                    <a:pt x="656" y="838"/>
                  </a:lnTo>
                  <a:lnTo>
                    <a:pt x="656" y="839"/>
                  </a:lnTo>
                  <a:lnTo>
                    <a:pt x="656" y="839"/>
                  </a:lnTo>
                  <a:lnTo>
                    <a:pt x="656" y="836"/>
                  </a:lnTo>
                  <a:lnTo>
                    <a:pt x="658" y="834"/>
                  </a:lnTo>
                  <a:lnTo>
                    <a:pt x="659" y="831"/>
                  </a:lnTo>
                  <a:lnTo>
                    <a:pt x="660" y="828"/>
                  </a:lnTo>
                  <a:lnTo>
                    <a:pt x="659" y="826"/>
                  </a:lnTo>
                  <a:lnTo>
                    <a:pt x="659" y="826"/>
                  </a:lnTo>
                  <a:lnTo>
                    <a:pt x="660" y="824"/>
                  </a:lnTo>
                  <a:lnTo>
                    <a:pt x="660" y="823"/>
                  </a:lnTo>
                  <a:lnTo>
                    <a:pt x="660" y="822"/>
                  </a:lnTo>
                  <a:lnTo>
                    <a:pt x="660" y="821"/>
                  </a:lnTo>
                  <a:lnTo>
                    <a:pt x="660" y="819"/>
                  </a:lnTo>
                  <a:lnTo>
                    <a:pt x="662" y="819"/>
                  </a:lnTo>
                  <a:lnTo>
                    <a:pt x="660" y="815"/>
                  </a:lnTo>
                  <a:lnTo>
                    <a:pt x="660" y="811"/>
                  </a:lnTo>
                  <a:lnTo>
                    <a:pt x="660" y="806"/>
                  </a:lnTo>
                  <a:lnTo>
                    <a:pt x="662" y="801"/>
                  </a:lnTo>
                  <a:lnTo>
                    <a:pt x="662" y="802"/>
                  </a:lnTo>
                  <a:lnTo>
                    <a:pt x="664" y="794"/>
                  </a:lnTo>
                  <a:lnTo>
                    <a:pt x="667" y="789"/>
                  </a:lnTo>
                  <a:lnTo>
                    <a:pt x="669" y="785"/>
                  </a:lnTo>
                  <a:lnTo>
                    <a:pt x="671" y="783"/>
                  </a:lnTo>
                  <a:lnTo>
                    <a:pt x="673" y="781"/>
                  </a:lnTo>
                  <a:lnTo>
                    <a:pt x="676" y="781"/>
                  </a:lnTo>
                  <a:lnTo>
                    <a:pt x="677" y="783"/>
                  </a:lnTo>
                  <a:lnTo>
                    <a:pt x="680" y="785"/>
                  </a:lnTo>
                  <a:lnTo>
                    <a:pt x="681" y="789"/>
                  </a:lnTo>
                  <a:lnTo>
                    <a:pt x="684" y="798"/>
                  </a:lnTo>
                  <a:lnTo>
                    <a:pt x="684" y="809"/>
                  </a:lnTo>
                  <a:lnTo>
                    <a:pt x="684" y="817"/>
                  </a:lnTo>
                  <a:lnTo>
                    <a:pt x="684" y="819"/>
                  </a:lnTo>
                  <a:lnTo>
                    <a:pt x="682" y="831"/>
                  </a:lnTo>
                  <a:lnTo>
                    <a:pt x="684" y="834"/>
                  </a:lnTo>
                  <a:lnTo>
                    <a:pt x="686" y="839"/>
                  </a:lnTo>
                  <a:lnTo>
                    <a:pt x="690" y="844"/>
                  </a:lnTo>
                  <a:lnTo>
                    <a:pt x="696" y="849"/>
                  </a:lnTo>
                  <a:lnTo>
                    <a:pt x="701" y="853"/>
                  </a:lnTo>
                  <a:lnTo>
                    <a:pt x="705" y="856"/>
                  </a:lnTo>
                  <a:lnTo>
                    <a:pt x="707" y="858"/>
                  </a:lnTo>
                  <a:lnTo>
                    <a:pt x="710" y="861"/>
                  </a:lnTo>
                  <a:lnTo>
                    <a:pt x="713" y="862"/>
                  </a:lnTo>
                  <a:lnTo>
                    <a:pt x="713" y="862"/>
                  </a:lnTo>
                  <a:lnTo>
                    <a:pt x="722" y="868"/>
                  </a:lnTo>
                  <a:lnTo>
                    <a:pt x="732" y="873"/>
                  </a:lnTo>
                  <a:lnTo>
                    <a:pt x="732" y="873"/>
                  </a:lnTo>
                  <a:lnTo>
                    <a:pt x="734" y="873"/>
                  </a:lnTo>
                  <a:lnTo>
                    <a:pt x="735" y="874"/>
                  </a:lnTo>
                  <a:lnTo>
                    <a:pt x="753" y="879"/>
                  </a:lnTo>
                  <a:lnTo>
                    <a:pt x="771" y="886"/>
                  </a:lnTo>
                  <a:lnTo>
                    <a:pt x="791" y="891"/>
                  </a:lnTo>
                  <a:lnTo>
                    <a:pt x="809" y="890"/>
                  </a:lnTo>
                  <a:lnTo>
                    <a:pt x="824" y="887"/>
                  </a:lnTo>
                  <a:lnTo>
                    <a:pt x="841" y="882"/>
                  </a:lnTo>
                  <a:lnTo>
                    <a:pt x="857" y="877"/>
                  </a:lnTo>
                  <a:lnTo>
                    <a:pt x="870" y="872"/>
                  </a:lnTo>
                  <a:lnTo>
                    <a:pt x="880" y="865"/>
                  </a:lnTo>
                  <a:lnTo>
                    <a:pt x="889" y="857"/>
                  </a:lnTo>
                  <a:lnTo>
                    <a:pt x="898" y="851"/>
                  </a:lnTo>
                  <a:lnTo>
                    <a:pt x="901" y="849"/>
                  </a:lnTo>
                  <a:lnTo>
                    <a:pt x="902" y="848"/>
                  </a:lnTo>
                  <a:lnTo>
                    <a:pt x="902" y="847"/>
                  </a:lnTo>
                  <a:lnTo>
                    <a:pt x="904" y="845"/>
                  </a:lnTo>
                  <a:lnTo>
                    <a:pt x="905" y="844"/>
                  </a:lnTo>
                  <a:lnTo>
                    <a:pt x="905" y="845"/>
                  </a:lnTo>
                  <a:lnTo>
                    <a:pt x="905" y="845"/>
                  </a:lnTo>
                  <a:lnTo>
                    <a:pt x="906" y="845"/>
                  </a:lnTo>
                  <a:lnTo>
                    <a:pt x="906" y="844"/>
                  </a:lnTo>
                  <a:lnTo>
                    <a:pt x="908" y="841"/>
                  </a:lnTo>
                  <a:lnTo>
                    <a:pt x="909" y="841"/>
                  </a:lnTo>
                  <a:lnTo>
                    <a:pt x="910" y="839"/>
                  </a:lnTo>
                  <a:lnTo>
                    <a:pt x="910" y="838"/>
                  </a:lnTo>
                  <a:lnTo>
                    <a:pt x="912" y="835"/>
                  </a:lnTo>
                  <a:lnTo>
                    <a:pt x="912" y="834"/>
                  </a:lnTo>
                  <a:lnTo>
                    <a:pt x="913" y="834"/>
                  </a:lnTo>
                  <a:lnTo>
                    <a:pt x="915" y="834"/>
                  </a:lnTo>
                  <a:lnTo>
                    <a:pt x="930" y="817"/>
                  </a:lnTo>
                  <a:lnTo>
                    <a:pt x="940" y="794"/>
                  </a:lnTo>
                  <a:lnTo>
                    <a:pt x="946" y="771"/>
                  </a:lnTo>
                  <a:lnTo>
                    <a:pt x="947" y="749"/>
                  </a:lnTo>
                  <a:lnTo>
                    <a:pt x="948" y="745"/>
                  </a:lnTo>
                  <a:lnTo>
                    <a:pt x="948" y="741"/>
                  </a:lnTo>
                  <a:lnTo>
                    <a:pt x="950" y="737"/>
                  </a:lnTo>
                  <a:lnTo>
                    <a:pt x="951" y="731"/>
                  </a:lnTo>
                  <a:lnTo>
                    <a:pt x="951" y="728"/>
                  </a:lnTo>
                  <a:lnTo>
                    <a:pt x="948" y="729"/>
                  </a:lnTo>
                  <a:lnTo>
                    <a:pt x="947" y="726"/>
                  </a:lnTo>
                  <a:lnTo>
                    <a:pt x="947" y="725"/>
                  </a:lnTo>
                  <a:lnTo>
                    <a:pt x="948" y="725"/>
                  </a:lnTo>
                  <a:lnTo>
                    <a:pt x="948" y="724"/>
                  </a:lnTo>
                  <a:lnTo>
                    <a:pt x="950" y="722"/>
                  </a:lnTo>
                  <a:lnTo>
                    <a:pt x="950" y="721"/>
                  </a:lnTo>
                  <a:lnTo>
                    <a:pt x="947" y="724"/>
                  </a:lnTo>
                  <a:lnTo>
                    <a:pt x="943" y="713"/>
                  </a:lnTo>
                  <a:lnTo>
                    <a:pt x="944" y="714"/>
                  </a:lnTo>
                  <a:lnTo>
                    <a:pt x="943" y="712"/>
                  </a:lnTo>
                  <a:lnTo>
                    <a:pt x="942" y="711"/>
                  </a:lnTo>
                  <a:lnTo>
                    <a:pt x="940" y="709"/>
                  </a:lnTo>
                  <a:lnTo>
                    <a:pt x="939" y="708"/>
                  </a:lnTo>
                  <a:lnTo>
                    <a:pt x="940" y="708"/>
                  </a:lnTo>
                  <a:lnTo>
                    <a:pt x="940" y="708"/>
                  </a:lnTo>
                  <a:lnTo>
                    <a:pt x="940" y="707"/>
                  </a:lnTo>
                  <a:lnTo>
                    <a:pt x="940" y="705"/>
                  </a:lnTo>
                  <a:lnTo>
                    <a:pt x="940" y="703"/>
                  </a:lnTo>
                  <a:lnTo>
                    <a:pt x="938" y="703"/>
                  </a:lnTo>
                  <a:lnTo>
                    <a:pt x="935" y="701"/>
                  </a:lnTo>
                  <a:lnTo>
                    <a:pt x="934" y="699"/>
                  </a:lnTo>
                  <a:lnTo>
                    <a:pt x="931" y="696"/>
                  </a:lnTo>
                  <a:lnTo>
                    <a:pt x="930" y="694"/>
                  </a:lnTo>
                  <a:lnTo>
                    <a:pt x="930" y="692"/>
                  </a:lnTo>
                  <a:lnTo>
                    <a:pt x="930" y="692"/>
                  </a:lnTo>
                  <a:lnTo>
                    <a:pt x="930" y="691"/>
                  </a:lnTo>
                  <a:lnTo>
                    <a:pt x="930" y="692"/>
                  </a:lnTo>
                  <a:lnTo>
                    <a:pt x="925" y="684"/>
                  </a:lnTo>
                  <a:lnTo>
                    <a:pt x="921" y="677"/>
                  </a:lnTo>
                  <a:lnTo>
                    <a:pt x="915" y="670"/>
                  </a:lnTo>
                  <a:lnTo>
                    <a:pt x="908" y="663"/>
                  </a:lnTo>
                  <a:lnTo>
                    <a:pt x="909" y="663"/>
                  </a:lnTo>
                  <a:lnTo>
                    <a:pt x="906" y="659"/>
                  </a:lnTo>
                  <a:lnTo>
                    <a:pt x="902" y="656"/>
                  </a:lnTo>
                  <a:lnTo>
                    <a:pt x="900" y="653"/>
                  </a:lnTo>
                  <a:lnTo>
                    <a:pt x="896" y="650"/>
                  </a:lnTo>
                  <a:lnTo>
                    <a:pt x="893" y="648"/>
                  </a:lnTo>
                  <a:lnTo>
                    <a:pt x="889" y="644"/>
                  </a:lnTo>
                  <a:lnTo>
                    <a:pt x="888" y="645"/>
                  </a:lnTo>
                  <a:lnTo>
                    <a:pt x="884" y="641"/>
                  </a:lnTo>
                  <a:lnTo>
                    <a:pt x="879" y="639"/>
                  </a:lnTo>
                  <a:lnTo>
                    <a:pt x="872" y="636"/>
                  </a:lnTo>
                  <a:lnTo>
                    <a:pt x="874" y="636"/>
                  </a:lnTo>
                  <a:lnTo>
                    <a:pt x="870" y="633"/>
                  </a:lnTo>
                  <a:lnTo>
                    <a:pt x="871" y="633"/>
                  </a:lnTo>
                  <a:lnTo>
                    <a:pt x="868" y="632"/>
                  </a:lnTo>
                  <a:lnTo>
                    <a:pt x="866" y="631"/>
                  </a:lnTo>
                  <a:lnTo>
                    <a:pt x="862" y="629"/>
                  </a:lnTo>
                  <a:lnTo>
                    <a:pt x="862" y="629"/>
                  </a:lnTo>
                  <a:lnTo>
                    <a:pt x="861" y="627"/>
                  </a:lnTo>
                  <a:lnTo>
                    <a:pt x="858" y="627"/>
                  </a:lnTo>
                  <a:lnTo>
                    <a:pt x="855" y="625"/>
                  </a:lnTo>
                  <a:lnTo>
                    <a:pt x="854" y="623"/>
                  </a:lnTo>
                  <a:lnTo>
                    <a:pt x="846" y="622"/>
                  </a:lnTo>
                  <a:lnTo>
                    <a:pt x="838" y="618"/>
                  </a:lnTo>
                  <a:lnTo>
                    <a:pt x="832" y="618"/>
                  </a:lnTo>
                  <a:lnTo>
                    <a:pt x="813" y="614"/>
                  </a:lnTo>
                  <a:lnTo>
                    <a:pt x="795" y="612"/>
                  </a:lnTo>
                  <a:lnTo>
                    <a:pt x="779" y="614"/>
                  </a:lnTo>
                  <a:lnTo>
                    <a:pt x="768" y="616"/>
                  </a:lnTo>
                  <a:lnTo>
                    <a:pt x="761" y="618"/>
                  </a:lnTo>
                  <a:lnTo>
                    <a:pt x="752" y="620"/>
                  </a:lnTo>
                  <a:lnTo>
                    <a:pt x="743" y="625"/>
                  </a:lnTo>
                  <a:lnTo>
                    <a:pt x="730" y="637"/>
                  </a:lnTo>
                  <a:lnTo>
                    <a:pt x="722" y="649"/>
                  </a:lnTo>
                  <a:lnTo>
                    <a:pt x="715" y="662"/>
                  </a:lnTo>
                  <a:lnTo>
                    <a:pt x="706" y="675"/>
                  </a:lnTo>
                  <a:lnTo>
                    <a:pt x="706" y="675"/>
                  </a:lnTo>
                  <a:lnTo>
                    <a:pt x="705" y="678"/>
                  </a:lnTo>
                  <a:lnTo>
                    <a:pt x="703" y="679"/>
                  </a:lnTo>
                  <a:lnTo>
                    <a:pt x="702" y="682"/>
                  </a:lnTo>
                  <a:lnTo>
                    <a:pt x="699" y="684"/>
                  </a:lnTo>
                  <a:lnTo>
                    <a:pt x="698" y="687"/>
                  </a:lnTo>
                  <a:lnTo>
                    <a:pt x="696" y="688"/>
                  </a:lnTo>
                  <a:lnTo>
                    <a:pt x="694" y="690"/>
                  </a:lnTo>
                  <a:lnTo>
                    <a:pt x="692" y="690"/>
                  </a:lnTo>
                  <a:lnTo>
                    <a:pt x="692" y="688"/>
                  </a:lnTo>
                  <a:lnTo>
                    <a:pt x="690" y="686"/>
                  </a:lnTo>
                  <a:lnTo>
                    <a:pt x="689" y="679"/>
                  </a:lnTo>
                  <a:lnTo>
                    <a:pt x="690" y="669"/>
                  </a:lnTo>
                  <a:lnTo>
                    <a:pt x="693" y="653"/>
                  </a:lnTo>
                  <a:lnTo>
                    <a:pt x="697" y="650"/>
                  </a:lnTo>
                  <a:lnTo>
                    <a:pt x="699" y="646"/>
                  </a:lnTo>
                  <a:lnTo>
                    <a:pt x="702" y="642"/>
                  </a:lnTo>
                  <a:lnTo>
                    <a:pt x="706" y="636"/>
                  </a:lnTo>
                  <a:lnTo>
                    <a:pt x="703" y="637"/>
                  </a:lnTo>
                  <a:lnTo>
                    <a:pt x="707" y="633"/>
                  </a:lnTo>
                  <a:lnTo>
                    <a:pt x="710" y="628"/>
                  </a:lnTo>
                  <a:lnTo>
                    <a:pt x="713" y="624"/>
                  </a:lnTo>
                  <a:lnTo>
                    <a:pt x="713" y="623"/>
                  </a:lnTo>
                  <a:lnTo>
                    <a:pt x="713" y="623"/>
                  </a:lnTo>
                  <a:lnTo>
                    <a:pt x="711" y="623"/>
                  </a:lnTo>
                  <a:lnTo>
                    <a:pt x="711" y="623"/>
                  </a:lnTo>
                  <a:lnTo>
                    <a:pt x="710" y="623"/>
                  </a:lnTo>
                  <a:lnTo>
                    <a:pt x="710" y="623"/>
                  </a:lnTo>
                  <a:lnTo>
                    <a:pt x="711" y="620"/>
                  </a:lnTo>
                  <a:lnTo>
                    <a:pt x="714" y="618"/>
                  </a:lnTo>
                  <a:lnTo>
                    <a:pt x="715" y="616"/>
                  </a:lnTo>
                  <a:lnTo>
                    <a:pt x="717" y="615"/>
                  </a:lnTo>
                  <a:lnTo>
                    <a:pt x="717" y="615"/>
                  </a:lnTo>
                  <a:lnTo>
                    <a:pt x="718" y="614"/>
                  </a:lnTo>
                  <a:lnTo>
                    <a:pt x="719" y="612"/>
                  </a:lnTo>
                  <a:lnTo>
                    <a:pt x="720" y="611"/>
                  </a:lnTo>
                  <a:lnTo>
                    <a:pt x="723" y="610"/>
                  </a:lnTo>
                  <a:lnTo>
                    <a:pt x="723" y="610"/>
                  </a:lnTo>
                  <a:lnTo>
                    <a:pt x="722" y="611"/>
                  </a:lnTo>
                  <a:lnTo>
                    <a:pt x="720" y="612"/>
                  </a:lnTo>
                  <a:lnTo>
                    <a:pt x="720" y="614"/>
                  </a:lnTo>
                  <a:lnTo>
                    <a:pt x="722" y="615"/>
                  </a:lnTo>
                  <a:lnTo>
                    <a:pt x="722" y="614"/>
                  </a:lnTo>
                  <a:lnTo>
                    <a:pt x="723" y="612"/>
                  </a:lnTo>
                  <a:lnTo>
                    <a:pt x="724" y="610"/>
                  </a:lnTo>
                  <a:lnTo>
                    <a:pt x="726" y="608"/>
                  </a:lnTo>
                  <a:lnTo>
                    <a:pt x="726" y="607"/>
                  </a:lnTo>
                  <a:lnTo>
                    <a:pt x="727" y="608"/>
                  </a:lnTo>
                  <a:lnTo>
                    <a:pt x="728" y="607"/>
                  </a:lnTo>
                  <a:lnTo>
                    <a:pt x="731" y="607"/>
                  </a:lnTo>
                  <a:lnTo>
                    <a:pt x="734" y="606"/>
                  </a:lnTo>
                  <a:lnTo>
                    <a:pt x="734" y="605"/>
                  </a:lnTo>
                  <a:lnTo>
                    <a:pt x="734" y="605"/>
                  </a:lnTo>
                  <a:lnTo>
                    <a:pt x="734" y="605"/>
                  </a:lnTo>
                  <a:lnTo>
                    <a:pt x="731" y="605"/>
                  </a:lnTo>
                  <a:lnTo>
                    <a:pt x="735" y="602"/>
                  </a:lnTo>
                  <a:lnTo>
                    <a:pt x="737" y="599"/>
                  </a:lnTo>
                  <a:lnTo>
                    <a:pt x="740" y="597"/>
                  </a:lnTo>
                  <a:lnTo>
                    <a:pt x="744" y="595"/>
                  </a:lnTo>
                  <a:lnTo>
                    <a:pt x="747" y="594"/>
                  </a:lnTo>
                  <a:lnTo>
                    <a:pt x="749" y="594"/>
                  </a:lnTo>
                  <a:lnTo>
                    <a:pt x="751" y="594"/>
                  </a:lnTo>
                  <a:lnTo>
                    <a:pt x="752" y="594"/>
                  </a:lnTo>
                  <a:lnTo>
                    <a:pt x="752" y="595"/>
                  </a:lnTo>
                  <a:lnTo>
                    <a:pt x="753" y="595"/>
                  </a:lnTo>
                  <a:lnTo>
                    <a:pt x="754" y="595"/>
                  </a:lnTo>
                  <a:lnTo>
                    <a:pt x="756" y="594"/>
                  </a:lnTo>
                  <a:lnTo>
                    <a:pt x="756" y="593"/>
                  </a:lnTo>
                  <a:lnTo>
                    <a:pt x="757" y="593"/>
                  </a:lnTo>
                  <a:lnTo>
                    <a:pt x="758" y="590"/>
                  </a:lnTo>
                  <a:lnTo>
                    <a:pt x="769" y="589"/>
                  </a:lnTo>
                  <a:lnTo>
                    <a:pt x="779" y="585"/>
                  </a:lnTo>
                  <a:lnTo>
                    <a:pt x="790" y="585"/>
                  </a:lnTo>
                  <a:lnTo>
                    <a:pt x="787" y="585"/>
                  </a:lnTo>
                  <a:lnTo>
                    <a:pt x="785" y="585"/>
                  </a:lnTo>
                  <a:lnTo>
                    <a:pt x="783" y="586"/>
                  </a:lnTo>
                  <a:lnTo>
                    <a:pt x="782" y="587"/>
                  </a:lnTo>
                  <a:lnTo>
                    <a:pt x="790" y="586"/>
                  </a:lnTo>
                  <a:lnTo>
                    <a:pt x="789" y="586"/>
                  </a:lnTo>
                  <a:lnTo>
                    <a:pt x="786" y="587"/>
                  </a:lnTo>
                  <a:lnTo>
                    <a:pt x="786" y="587"/>
                  </a:lnTo>
                  <a:lnTo>
                    <a:pt x="786" y="589"/>
                  </a:lnTo>
                  <a:lnTo>
                    <a:pt x="796" y="587"/>
                  </a:lnTo>
                  <a:lnTo>
                    <a:pt x="807" y="586"/>
                  </a:lnTo>
                  <a:lnTo>
                    <a:pt x="820" y="586"/>
                  </a:lnTo>
                  <a:lnTo>
                    <a:pt x="820" y="587"/>
                  </a:lnTo>
                  <a:lnTo>
                    <a:pt x="823" y="589"/>
                  </a:lnTo>
                  <a:lnTo>
                    <a:pt x="824" y="589"/>
                  </a:lnTo>
                  <a:lnTo>
                    <a:pt x="828" y="590"/>
                  </a:lnTo>
                  <a:lnTo>
                    <a:pt x="830" y="590"/>
                  </a:lnTo>
                  <a:lnTo>
                    <a:pt x="832" y="591"/>
                  </a:lnTo>
                  <a:lnTo>
                    <a:pt x="832" y="591"/>
                  </a:lnTo>
                  <a:lnTo>
                    <a:pt x="832" y="590"/>
                  </a:lnTo>
                  <a:lnTo>
                    <a:pt x="830" y="590"/>
                  </a:lnTo>
                  <a:lnTo>
                    <a:pt x="830" y="590"/>
                  </a:lnTo>
                  <a:lnTo>
                    <a:pt x="832" y="590"/>
                  </a:lnTo>
                  <a:lnTo>
                    <a:pt x="833" y="590"/>
                  </a:lnTo>
                  <a:lnTo>
                    <a:pt x="833" y="590"/>
                  </a:lnTo>
                  <a:lnTo>
                    <a:pt x="834" y="590"/>
                  </a:lnTo>
                  <a:lnTo>
                    <a:pt x="836" y="590"/>
                  </a:lnTo>
                  <a:lnTo>
                    <a:pt x="837" y="591"/>
                  </a:lnTo>
                  <a:lnTo>
                    <a:pt x="838" y="591"/>
                  </a:lnTo>
                  <a:lnTo>
                    <a:pt x="837" y="591"/>
                  </a:lnTo>
                  <a:lnTo>
                    <a:pt x="837" y="591"/>
                  </a:lnTo>
                  <a:lnTo>
                    <a:pt x="838" y="593"/>
                  </a:lnTo>
                  <a:lnTo>
                    <a:pt x="840" y="593"/>
                  </a:lnTo>
                  <a:lnTo>
                    <a:pt x="841" y="594"/>
                  </a:lnTo>
                  <a:lnTo>
                    <a:pt x="840" y="594"/>
                  </a:lnTo>
                  <a:lnTo>
                    <a:pt x="842" y="595"/>
                  </a:lnTo>
                  <a:lnTo>
                    <a:pt x="845" y="595"/>
                  </a:lnTo>
                  <a:lnTo>
                    <a:pt x="847" y="595"/>
                  </a:lnTo>
                  <a:lnTo>
                    <a:pt x="849" y="594"/>
                  </a:lnTo>
                  <a:lnTo>
                    <a:pt x="851" y="594"/>
                  </a:lnTo>
                  <a:lnTo>
                    <a:pt x="855" y="597"/>
                  </a:lnTo>
                  <a:lnTo>
                    <a:pt x="859" y="598"/>
                  </a:lnTo>
                  <a:lnTo>
                    <a:pt x="862" y="599"/>
                  </a:lnTo>
                  <a:lnTo>
                    <a:pt x="866" y="601"/>
                  </a:lnTo>
                  <a:lnTo>
                    <a:pt x="871" y="603"/>
                  </a:lnTo>
                  <a:lnTo>
                    <a:pt x="870" y="602"/>
                  </a:lnTo>
                  <a:lnTo>
                    <a:pt x="871" y="605"/>
                  </a:lnTo>
                  <a:lnTo>
                    <a:pt x="872" y="606"/>
                  </a:lnTo>
                  <a:lnTo>
                    <a:pt x="874" y="607"/>
                  </a:lnTo>
                  <a:lnTo>
                    <a:pt x="878" y="608"/>
                  </a:lnTo>
                  <a:lnTo>
                    <a:pt x="878" y="605"/>
                  </a:lnTo>
                  <a:lnTo>
                    <a:pt x="878" y="602"/>
                  </a:lnTo>
                  <a:lnTo>
                    <a:pt x="879" y="599"/>
                  </a:lnTo>
                  <a:lnTo>
                    <a:pt x="879" y="598"/>
                  </a:lnTo>
                  <a:lnTo>
                    <a:pt x="880" y="589"/>
                  </a:lnTo>
                  <a:lnTo>
                    <a:pt x="880" y="589"/>
                  </a:lnTo>
                  <a:lnTo>
                    <a:pt x="879" y="589"/>
                  </a:lnTo>
                  <a:lnTo>
                    <a:pt x="879" y="587"/>
                  </a:lnTo>
                  <a:lnTo>
                    <a:pt x="879" y="584"/>
                  </a:lnTo>
                  <a:lnTo>
                    <a:pt x="879" y="580"/>
                  </a:lnTo>
                  <a:lnTo>
                    <a:pt x="880" y="576"/>
                  </a:lnTo>
                  <a:lnTo>
                    <a:pt x="881" y="572"/>
                  </a:lnTo>
                  <a:lnTo>
                    <a:pt x="883" y="568"/>
                  </a:lnTo>
                  <a:lnTo>
                    <a:pt x="883" y="564"/>
                  </a:lnTo>
                  <a:lnTo>
                    <a:pt x="883" y="560"/>
                  </a:lnTo>
                  <a:lnTo>
                    <a:pt x="881" y="556"/>
                  </a:lnTo>
                  <a:lnTo>
                    <a:pt x="878" y="550"/>
                  </a:lnTo>
                  <a:lnTo>
                    <a:pt x="875" y="540"/>
                  </a:lnTo>
                  <a:lnTo>
                    <a:pt x="874" y="533"/>
                  </a:lnTo>
                  <a:lnTo>
                    <a:pt x="872" y="530"/>
                  </a:lnTo>
                  <a:lnTo>
                    <a:pt x="870" y="527"/>
                  </a:lnTo>
                  <a:lnTo>
                    <a:pt x="868" y="525"/>
                  </a:lnTo>
                  <a:lnTo>
                    <a:pt x="866" y="521"/>
                  </a:lnTo>
                  <a:lnTo>
                    <a:pt x="867" y="519"/>
                  </a:lnTo>
                  <a:lnTo>
                    <a:pt x="866" y="519"/>
                  </a:lnTo>
                  <a:lnTo>
                    <a:pt x="864" y="518"/>
                  </a:lnTo>
                  <a:lnTo>
                    <a:pt x="866" y="518"/>
                  </a:lnTo>
                  <a:lnTo>
                    <a:pt x="866" y="517"/>
                  </a:lnTo>
                  <a:lnTo>
                    <a:pt x="866" y="517"/>
                  </a:lnTo>
                  <a:lnTo>
                    <a:pt x="864" y="517"/>
                  </a:lnTo>
                  <a:lnTo>
                    <a:pt x="864" y="515"/>
                  </a:lnTo>
                  <a:lnTo>
                    <a:pt x="864" y="515"/>
                  </a:lnTo>
                  <a:lnTo>
                    <a:pt x="863" y="515"/>
                  </a:lnTo>
                  <a:lnTo>
                    <a:pt x="862" y="515"/>
                  </a:lnTo>
                  <a:lnTo>
                    <a:pt x="861" y="515"/>
                  </a:lnTo>
                  <a:lnTo>
                    <a:pt x="861" y="514"/>
                  </a:lnTo>
                  <a:lnTo>
                    <a:pt x="862" y="513"/>
                  </a:lnTo>
                  <a:lnTo>
                    <a:pt x="861" y="509"/>
                  </a:lnTo>
                  <a:lnTo>
                    <a:pt x="858" y="505"/>
                  </a:lnTo>
                  <a:lnTo>
                    <a:pt x="854" y="501"/>
                  </a:lnTo>
                  <a:lnTo>
                    <a:pt x="850" y="498"/>
                  </a:lnTo>
                  <a:lnTo>
                    <a:pt x="845" y="496"/>
                  </a:lnTo>
                  <a:lnTo>
                    <a:pt x="840" y="492"/>
                  </a:lnTo>
                  <a:lnTo>
                    <a:pt x="834" y="489"/>
                  </a:lnTo>
                  <a:lnTo>
                    <a:pt x="833" y="487"/>
                  </a:lnTo>
                  <a:lnTo>
                    <a:pt x="832" y="484"/>
                  </a:lnTo>
                  <a:lnTo>
                    <a:pt x="832" y="481"/>
                  </a:lnTo>
                  <a:lnTo>
                    <a:pt x="830" y="479"/>
                  </a:lnTo>
                  <a:lnTo>
                    <a:pt x="829" y="481"/>
                  </a:lnTo>
                  <a:lnTo>
                    <a:pt x="828" y="481"/>
                  </a:lnTo>
                  <a:lnTo>
                    <a:pt x="828" y="480"/>
                  </a:lnTo>
                  <a:lnTo>
                    <a:pt x="828" y="479"/>
                  </a:lnTo>
                  <a:lnTo>
                    <a:pt x="828" y="478"/>
                  </a:lnTo>
                  <a:lnTo>
                    <a:pt x="826" y="480"/>
                  </a:lnTo>
                  <a:lnTo>
                    <a:pt x="823" y="479"/>
                  </a:lnTo>
                  <a:lnTo>
                    <a:pt x="824" y="479"/>
                  </a:lnTo>
                  <a:lnTo>
                    <a:pt x="823" y="479"/>
                  </a:lnTo>
                  <a:lnTo>
                    <a:pt x="821" y="479"/>
                  </a:lnTo>
                  <a:lnTo>
                    <a:pt x="820" y="480"/>
                  </a:lnTo>
                  <a:lnTo>
                    <a:pt x="820" y="479"/>
                  </a:lnTo>
                  <a:lnTo>
                    <a:pt x="820" y="478"/>
                  </a:lnTo>
                  <a:lnTo>
                    <a:pt x="819" y="476"/>
                  </a:lnTo>
                  <a:lnTo>
                    <a:pt x="817" y="479"/>
                  </a:lnTo>
                  <a:lnTo>
                    <a:pt x="816" y="479"/>
                  </a:lnTo>
                  <a:lnTo>
                    <a:pt x="813" y="479"/>
                  </a:lnTo>
                  <a:lnTo>
                    <a:pt x="812" y="479"/>
                  </a:lnTo>
                  <a:lnTo>
                    <a:pt x="812" y="479"/>
                  </a:lnTo>
                  <a:lnTo>
                    <a:pt x="812" y="478"/>
                  </a:lnTo>
                  <a:lnTo>
                    <a:pt x="812" y="478"/>
                  </a:lnTo>
                  <a:lnTo>
                    <a:pt x="809" y="478"/>
                  </a:lnTo>
                  <a:lnTo>
                    <a:pt x="808" y="478"/>
                  </a:lnTo>
                  <a:lnTo>
                    <a:pt x="806" y="476"/>
                  </a:lnTo>
                  <a:lnTo>
                    <a:pt x="804" y="475"/>
                  </a:lnTo>
                  <a:lnTo>
                    <a:pt x="803" y="474"/>
                  </a:lnTo>
                  <a:lnTo>
                    <a:pt x="800" y="474"/>
                  </a:lnTo>
                  <a:lnTo>
                    <a:pt x="798" y="474"/>
                  </a:lnTo>
                  <a:lnTo>
                    <a:pt x="798" y="474"/>
                  </a:lnTo>
                  <a:lnTo>
                    <a:pt x="796" y="472"/>
                  </a:lnTo>
                  <a:lnTo>
                    <a:pt x="794" y="472"/>
                  </a:lnTo>
                  <a:lnTo>
                    <a:pt x="791" y="472"/>
                  </a:lnTo>
                  <a:lnTo>
                    <a:pt x="790" y="471"/>
                  </a:lnTo>
                  <a:lnTo>
                    <a:pt x="787" y="470"/>
                  </a:lnTo>
                  <a:lnTo>
                    <a:pt x="787" y="472"/>
                  </a:lnTo>
                  <a:lnTo>
                    <a:pt x="783" y="471"/>
                  </a:lnTo>
                  <a:lnTo>
                    <a:pt x="779" y="471"/>
                  </a:lnTo>
                  <a:lnTo>
                    <a:pt x="779" y="471"/>
                  </a:lnTo>
                  <a:lnTo>
                    <a:pt x="778" y="471"/>
                  </a:lnTo>
                  <a:lnTo>
                    <a:pt x="778" y="470"/>
                  </a:lnTo>
                  <a:lnTo>
                    <a:pt x="777" y="471"/>
                  </a:lnTo>
                  <a:lnTo>
                    <a:pt x="775" y="471"/>
                  </a:lnTo>
                  <a:lnTo>
                    <a:pt x="774" y="471"/>
                  </a:lnTo>
                  <a:lnTo>
                    <a:pt x="774" y="471"/>
                  </a:lnTo>
                  <a:lnTo>
                    <a:pt x="773" y="470"/>
                  </a:lnTo>
                  <a:lnTo>
                    <a:pt x="773" y="470"/>
                  </a:lnTo>
                  <a:lnTo>
                    <a:pt x="771" y="471"/>
                  </a:lnTo>
                  <a:lnTo>
                    <a:pt x="770" y="468"/>
                  </a:lnTo>
                  <a:lnTo>
                    <a:pt x="769" y="470"/>
                  </a:lnTo>
                  <a:lnTo>
                    <a:pt x="766" y="470"/>
                  </a:lnTo>
                  <a:lnTo>
                    <a:pt x="764" y="470"/>
                  </a:lnTo>
                  <a:lnTo>
                    <a:pt x="762" y="470"/>
                  </a:lnTo>
                  <a:lnTo>
                    <a:pt x="761" y="470"/>
                  </a:lnTo>
                  <a:lnTo>
                    <a:pt x="753" y="471"/>
                  </a:lnTo>
                  <a:lnTo>
                    <a:pt x="745" y="471"/>
                  </a:lnTo>
                  <a:lnTo>
                    <a:pt x="736" y="471"/>
                  </a:lnTo>
                  <a:lnTo>
                    <a:pt x="730" y="470"/>
                  </a:lnTo>
                  <a:lnTo>
                    <a:pt x="720" y="470"/>
                  </a:lnTo>
                  <a:lnTo>
                    <a:pt x="711" y="474"/>
                  </a:lnTo>
                  <a:lnTo>
                    <a:pt x="705" y="478"/>
                  </a:lnTo>
                  <a:lnTo>
                    <a:pt x="697" y="479"/>
                  </a:lnTo>
                  <a:lnTo>
                    <a:pt x="697" y="479"/>
                  </a:lnTo>
                  <a:lnTo>
                    <a:pt x="694" y="479"/>
                  </a:lnTo>
                  <a:lnTo>
                    <a:pt x="694" y="480"/>
                  </a:lnTo>
                  <a:lnTo>
                    <a:pt x="693" y="481"/>
                  </a:lnTo>
                  <a:lnTo>
                    <a:pt x="693" y="483"/>
                  </a:lnTo>
                  <a:lnTo>
                    <a:pt x="692" y="484"/>
                  </a:lnTo>
                  <a:lnTo>
                    <a:pt x="692" y="487"/>
                  </a:lnTo>
                  <a:lnTo>
                    <a:pt x="692" y="489"/>
                  </a:lnTo>
                  <a:lnTo>
                    <a:pt x="692" y="488"/>
                  </a:lnTo>
                  <a:lnTo>
                    <a:pt x="690" y="488"/>
                  </a:lnTo>
                  <a:lnTo>
                    <a:pt x="690" y="491"/>
                  </a:lnTo>
                  <a:lnTo>
                    <a:pt x="689" y="495"/>
                  </a:lnTo>
                  <a:lnTo>
                    <a:pt x="688" y="498"/>
                  </a:lnTo>
                  <a:lnTo>
                    <a:pt x="688" y="501"/>
                  </a:lnTo>
                  <a:lnTo>
                    <a:pt x="688" y="505"/>
                  </a:lnTo>
                  <a:lnTo>
                    <a:pt x="688" y="505"/>
                  </a:lnTo>
                  <a:lnTo>
                    <a:pt x="686" y="506"/>
                  </a:lnTo>
                  <a:lnTo>
                    <a:pt x="686" y="508"/>
                  </a:lnTo>
                  <a:lnTo>
                    <a:pt x="686" y="510"/>
                  </a:lnTo>
                  <a:lnTo>
                    <a:pt x="686" y="512"/>
                  </a:lnTo>
                  <a:lnTo>
                    <a:pt x="685" y="513"/>
                  </a:lnTo>
                  <a:lnTo>
                    <a:pt x="684" y="514"/>
                  </a:lnTo>
                  <a:lnTo>
                    <a:pt x="685" y="523"/>
                  </a:lnTo>
                  <a:lnTo>
                    <a:pt x="682" y="535"/>
                  </a:lnTo>
                  <a:lnTo>
                    <a:pt x="682" y="535"/>
                  </a:lnTo>
                  <a:lnTo>
                    <a:pt x="676" y="547"/>
                  </a:lnTo>
                  <a:lnTo>
                    <a:pt x="671" y="555"/>
                  </a:lnTo>
                  <a:lnTo>
                    <a:pt x="667" y="557"/>
                  </a:lnTo>
                  <a:lnTo>
                    <a:pt x="664" y="556"/>
                  </a:lnTo>
                  <a:lnTo>
                    <a:pt x="662" y="552"/>
                  </a:lnTo>
                  <a:lnTo>
                    <a:pt x="660" y="547"/>
                  </a:lnTo>
                  <a:lnTo>
                    <a:pt x="660" y="535"/>
                  </a:lnTo>
                  <a:lnTo>
                    <a:pt x="660" y="525"/>
                  </a:lnTo>
                  <a:lnTo>
                    <a:pt x="662" y="515"/>
                  </a:lnTo>
                  <a:lnTo>
                    <a:pt x="662" y="512"/>
                  </a:lnTo>
                  <a:lnTo>
                    <a:pt x="665" y="495"/>
                  </a:lnTo>
                  <a:lnTo>
                    <a:pt x="665" y="495"/>
                  </a:lnTo>
                  <a:lnTo>
                    <a:pt x="665" y="493"/>
                  </a:lnTo>
                  <a:lnTo>
                    <a:pt x="665" y="492"/>
                  </a:lnTo>
                  <a:lnTo>
                    <a:pt x="667" y="478"/>
                  </a:lnTo>
                  <a:lnTo>
                    <a:pt x="672" y="463"/>
                  </a:lnTo>
                  <a:lnTo>
                    <a:pt x="677" y="449"/>
                  </a:lnTo>
                  <a:lnTo>
                    <a:pt x="680" y="434"/>
                  </a:lnTo>
                  <a:lnTo>
                    <a:pt x="681" y="423"/>
                  </a:lnTo>
                  <a:lnTo>
                    <a:pt x="682" y="411"/>
                  </a:lnTo>
                  <a:lnTo>
                    <a:pt x="686" y="398"/>
                  </a:lnTo>
                  <a:lnTo>
                    <a:pt x="690" y="387"/>
                  </a:lnTo>
                  <a:lnTo>
                    <a:pt x="693" y="374"/>
                  </a:lnTo>
                  <a:lnTo>
                    <a:pt x="696" y="360"/>
                  </a:lnTo>
                  <a:lnTo>
                    <a:pt x="698" y="358"/>
                  </a:lnTo>
                  <a:lnTo>
                    <a:pt x="698" y="357"/>
                  </a:lnTo>
                  <a:lnTo>
                    <a:pt x="698" y="356"/>
                  </a:lnTo>
                  <a:lnTo>
                    <a:pt x="698" y="354"/>
                  </a:lnTo>
                  <a:lnTo>
                    <a:pt x="699" y="354"/>
                  </a:lnTo>
                  <a:lnTo>
                    <a:pt x="699" y="354"/>
                  </a:lnTo>
                  <a:lnTo>
                    <a:pt x="701" y="353"/>
                  </a:lnTo>
                  <a:lnTo>
                    <a:pt x="699" y="351"/>
                  </a:lnTo>
                  <a:lnTo>
                    <a:pt x="701" y="351"/>
                  </a:lnTo>
                  <a:lnTo>
                    <a:pt x="701" y="349"/>
                  </a:lnTo>
                  <a:lnTo>
                    <a:pt x="699" y="348"/>
                  </a:lnTo>
                  <a:lnTo>
                    <a:pt x="699" y="347"/>
                  </a:lnTo>
                  <a:lnTo>
                    <a:pt x="699" y="344"/>
                  </a:lnTo>
                  <a:lnTo>
                    <a:pt x="699" y="344"/>
                  </a:lnTo>
                  <a:lnTo>
                    <a:pt x="699" y="343"/>
                  </a:lnTo>
                  <a:lnTo>
                    <a:pt x="702" y="343"/>
                  </a:lnTo>
                  <a:lnTo>
                    <a:pt x="707" y="327"/>
                  </a:lnTo>
                  <a:lnTo>
                    <a:pt x="711" y="309"/>
                  </a:lnTo>
                  <a:lnTo>
                    <a:pt x="714" y="290"/>
                  </a:lnTo>
                  <a:lnTo>
                    <a:pt x="714" y="288"/>
                  </a:lnTo>
                  <a:lnTo>
                    <a:pt x="715" y="284"/>
                  </a:lnTo>
                  <a:lnTo>
                    <a:pt x="715" y="281"/>
                  </a:lnTo>
                  <a:lnTo>
                    <a:pt x="718" y="272"/>
                  </a:lnTo>
                  <a:lnTo>
                    <a:pt x="720" y="268"/>
                  </a:lnTo>
                  <a:lnTo>
                    <a:pt x="723" y="265"/>
                  </a:lnTo>
                  <a:lnTo>
                    <a:pt x="726" y="263"/>
                  </a:lnTo>
                  <a:lnTo>
                    <a:pt x="727" y="259"/>
                  </a:lnTo>
                  <a:lnTo>
                    <a:pt x="724" y="258"/>
                  </a:lnTo>
                  <a:lnTo>
                    <a:pt x="724" y="256"/>
                  </a:lnTo>
                  <a:lnTo>
                    <a:pt x="726" y="256"/>
                  </a:lnTo>
                  <a:lnTo>
                    <a:pt x="727" y="255"/>
                  </a:lnTo>
                  <a:lnTo>
                    <a:pt x="728" y="255"/>
                  </a:lnTo>
                  <a:lnTo>
                    <a:pt x="728" y="254"/>
                  </a:lnTo>
                  <a:lnTo>
                    <a:pt x="726" y="254"/>
                  </a:lnTo>
                  <a:lnTo>
                    <a:pt x="727" y="246"/>
                  </a:lnTo>
                  <a:lnTo>
                    <a:pt x="727" y="247"/>
                  </a:lnTo>
                  <a:lnTo>
                    <a:pt x="727" y="246"/>
                  </a:lnTo>
                  <a:lnTo>
                    <a:pt x="727" y="243"/>
                  </a:lnTo>
                  <a:lnTo>
                    <a:pt x="727" y="242"/>
                  </a:lnTo>
                  <a:lnTo>
                    <a:pt x="726" y="241"/>
                  </a:lnTo>
                  <a:lnTo>
                    <a:pt x="727" y="241"/>
                  </a:lnTo>
                  <a:lnTo>
                    <a:pt x="728" y="241"/>
                  </a:lnTo>
                  <a:lnTo>
                    <a:pt x="728" y="241"/>
                  </a:lnTo>
                  <a:lnTo>
                    <a:pt x="730" y="238"/>
                  </a:lnTo>
                  <a:lnTo>
                    <a:pt x="727" y="238"/>
                  </a:lnTo>
                  <a:lnTo>
                    <a:pt x="727" y="235"/>
                  </a:lnTo>
                  <a:lnTo>
                    <a:pt x="727" y="233"/>
                  </a:lnTo>
                  <a:lnTo>
                    <a:pt x="727" y="230"/>
                  </a:lnTo>
                  <a:lnTo>
                    <a:pt x="727" y="227"/>
                  </a:lnTo>
                  <a:lnTo>
                    <a:pt x="727" y="227"/>
                  </a:lnTo>
                  <a:lnTo>
                    <a:pt x="728" y="226"/>
                  </a:lnTo>
                  <a:lnTo>
                    <a:pt x="728" y="227"/>
                  </a:lnTo>
                  <a:lnTo>
                    <a:pt x="728" y="220"/>
                  </a:lnTo>
                  <a:lnTo>
                    <a:pt x="731" y="213"/>
                  </a:lnTo>
                  <a:lnTo>
                    <a:pt x="732" y="207"/>
                  </a:lnTo>
                  <a:lnTo>
                    <a:pt x="732" y="200"/>
                  </a:lnTo>
                  <a:lnTo>
                    <a:pt x="734" y="200"/>
                  </a:lnTo>
                  <a:lnTo>
                    <a:pt x="735" y="196"/>
                  </a:lnTo>
                  <a:lnTo>
                    <a:pt x="735" y="193"/>
                  </a:lnTo>
                  <a:lnTo>
                    <a:pt x="736" y="190"/>
                  </a:lnTo>
                  <a:lnTo>
                    <a:pt x="736" y="187"/>
                  </a:lnTo>
                  <a:lnTo>
                    <a:pt x="736" y="183"/>
                  </a:lnTo>
                  <a:lnTo>
                    <a:pt x="737" y="179"/>
                  </a:lnTo>
                  <a:lnTo>
                    <a:pt x="736" y="179"/>
                  </a:lnTo>
                  <a:lnTo>
                    <a:pt x="737" y="173"/>
                  </a:lnTo>
                  <a:lnTo>
                    <a:pt x="737" y="166"/>
                  </a:lnTo>
                  <a:lnTo>
                    <a:pt x="739" y="166"/>
                  </a:lnTo>
                  <a:lnTo>
                    <a:pt x="739" y="163"/>
                  </a:lnTo>
                  <a:lnTo>
                    <a:pt x="740" y="163"/>
                  </a:lnTo>
                  <a:lnTo>
                    <a:pt x="740" y="161"/>
                  </a:lnTo>
                  <a:lnTo>
                    <a:pt x="740" y="158"/>
                  </a:lnTo>
                  <a:lnTo>
                    <a:pt x="740" y="155"/>
                  </a:lnTo>
                  <a:lnTo>
                    <a:pt x="740" y="155"/>
                  </a:lnTo>
                  <a:lnTo>
                    <a:pt x="741" y="154"/>
                  </a:lnTo>
                  <a:lnTo>
                    <a:pt x="741" y="152"/>
                  </a:lnTo>
                  <a:lnTo>
                    <a:pt x="741" y="150"/>
                  </a:lnTo>
                  <a:lnTo>
                    <a:pt x="743" y="149"/>
                  </a:lnTo>
                  <a:lnTo>
                    <a:pt x="743" y="145"/>
                  </a:lnTo>
                  <a:lnTo>
                    <a:pt x="744" y="141"/>
                  </a:lnTo>
                  <a:lnTo>
                    <a:pt x="744" y="137"/>
                  </a:lnTo>
                  <a:lnTo>
                    <a:pt x="745" y="133"/>
                  </a:lnTo>
                  <a:lnTo>
                    <a:pt x="744" y="131"/>
                  </a:lnTo>
                  <a:lnTo>
                    <a:pt x="747" y="116"/>
                  </a:lnTo>
                  <a:lnTo>
                    <a:pt x="749" y="101"/>
                  </a:lnTo>
                  <a:lnTo>
                    <a:pt x="752" y="89"/>
                  </a:lnTo>
                  <a:lnTo>
                    <a:pt x="756" y="78"/>
                  </a:lnTo>
                  <a:lnTo>
                    <a:pt x="760" y="69"/>
                  </a:lnTo>
                  <a:lnTo>
                    <a:pt x="764" y="57"/>
                  </a:lnTo>
                  <a:lnTo>
                    <a:pt x="766" y="43"/>
                  </a:lnTo>
                  <a:lnTo>
                    <a:pt x="766" y="31"/>
                  </a:lnTo>
                  <a:lnTo>
                    <a:pt x="768" y="22"/>
                  </a:lnTo>
                  <a:lnTo>
                    <a:pt x="769" y="11"/>
                  </a:lnTo>
                  <a:lnTo>
                    <a:pt x="769" y="10"/>
                  </a:lnTo>
                  <a:lnTo>
                    <a:pt x="770" y="8"/>
                  </a:lnTo>
                  <a:lnTo>
                    <a:pt x="770" y="5"/>
                  </a:lnTo>
                  <a:lnTo>
                    <a:pt x="773" y="2"/>
                  </a:lnTo>
                  <a:lnTo>
                    <a:pt x="774" y="1"/>
                  </a:lnTo>
                  <a:lnTo>
                    <a:pt x="775"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46"/>
            <p:cNvSpPr>
              <a:spLocks noEditPoints="1"/>
            </p:cNvSpPr>
            <p:nvPr/>
          </p:nvSpPr>
          <p:spPr bwMode="auto">
            <a:xfrm>
              <a:off x="8745167" y="2457883"/>
              <a:ext cx="813091" cy="846971"/>
            </a:xfrm>
            <a:custGeom>
              <a:avLst/>
              <a:gdLst>
                <a:gd name="T0" fmla="*/ 139 w 312"/>
                <a:gd name="T1" fmla="*/ 268 h 325"/>
                <a:gd name="T2" fmla="*/ 134 w 312"/>
                <a:gd name="T3" fmla="*/ 230 h 325"/>
                <a:gd name="T4" fmla="*/ 134 w 312"/>
                <a:gd name="T5" fmla="*/ 233 h 325"/>
                <a:gd name="T6" fmla="*/ 132 w 312"/>
                <a:gd name="T7" fmla="*/ 225 h 325"/>
                <a:gd name="T8" fmla="*/ 64 w 312"/>
                <a:gd name="T9" fmla="*/ 209 h 325"/>
                <a:gd name="T10" fmla="*/ 221 w 312"/>
                <a:gd name="T11" fmla="*/ 203 h 325"/>
                <a:gd name="T12" fmla="*/ 62 w 312"/>
                <a:gd name="T13" fmla="*/ 200 h 325"/>
                <a:gd name="T14" fmla="*/ 64 w 312"/>
                <a:gd name="T15" fmla="*/ 200 h 325"/>
                <a:gd name="T16" fmla="*/ 67 w 312"/>
                <a:gd name="T17" fmla="*/ 198 h 325"/>
                <a:gd name="T18" fmla="*/ 211 w 312"/>
                <a:gd name="T19" fmla="*/ 165 h 325"/>
                <a:gd name="T20" fmla="*/ 216 w 312"/>
                <a:gd name="T21" fmla="*/ 171 h 325"/>
                <a:gd name="T22" fmla="*/ 147 w 312"/>
                <a:gd name="T23" fmla="*/ 152 h 325"/>
                <a:gd name="T24" fmla="*/ 58 w 312"/>
                <a:gd name="T25" fmla="*/ 118 h 325"/>
                <a:gd name="T26" fmla="*/ 279 w 312"/>
                <a:gd name="T27" fmla="*/ 140 h 325"/>
                <a:gd name="T28" fmla="*/ 246 w 312"/>
                <a:gd name="T29" fmla="*/ 127 h 325"/>
                <a:gd name="T30" fmla="*/ 25 w 312"/>
                <a:gd name="T31" fmla="*/ 118 h 325"/>
                <a:gd name="T32" fmla="*/ 155 w 312"/>
                <a:gd name="T33" fmla="*/ 98 h 325"/>
                <a:gd name="T34" fmla="*/ 123 w 312"/>
                <a:gd name="T35" fmla="*/ 111 h 325"/>
                <a:gd name="T36" fmla="*/ 143 w 312"/>
                <a:gd name="T37" fmla="*/ 111 h 325"/>
                <a:gd name="T38" fmla="*/ 143 w 312"/>
                <a:gd name="T39" fmla="*/ 94 h 325"/>
                <a:gd name="T40" fmla="*/ 241 w 312"/>
                <a:gd name="T41" fmla="*/ 82 h 325"/>
                <a:gd name="T42" fmla="*/ 101 w 312"/>
                <a:gd name="T43" fmla="*/ 81 h 325"/>
                <a:gd name="T44" fmla="*/ 104 w 312"/>
                <a:gd name="T45" fmla="*/ 92 h 325"/>
                <a:gd name="T46" fmla="*/ 113 w 312"/>
                <a:gd name="T47" fmla="*/ 72 h 325"/>
                <a:gd name="T48" fmla="*/ 88 w 312"/>
                <a:gd name="T49" fmla="*/ 63 h 325"/>
                <a:gd name="T50" fmla="*/ 130 w 312"/>
                <a:gd name="T51" fmla="*/ 56 h 325"/>
                <a:gd name="T52" fmla="*/ 81 w 312"/>
                <a:gd name="T53" fmla="*/ 41 h 325"/>
                <a:gd name="T54" fmla="*/ 43 w 312"/>
                <a:gd name="T55" fmla="*/ 48 h 325"/>
                <a:gd name="T56" fmla="*/ 49 w 312"/>
                <a:gd name="T57" fmla="*/ 69 h 325"/>
                <a:gd name="T58" fmla="*/ 51 w 312"/>
                <a:gd name="T59" fmla="*/ 85 h 325"/>
                <a:gd name="T60" fmla="*/ 58 w 312"/>
                <a:gd name="T61" fmla="*/ 120 h 325"/>
                <a:gd name="T62" fmla="*/ 56 w 312"/>
                <a:gd name="T63" fmla="*/ 97 h 325"/>
                <a:gd name="T64" fmla="*/ 49 w 312"/>
                <a:gd name="T65" fmla="*/ 58 h 325"/>
                <a:gd name="T66" fmla="*/ 22 w 312"/>
                <a:gd name="T67" fmla="*/ 22 h 325"/>
                <a:gd name="T68" fmla="*/ 34 w 312"/>
                <a:gd name="T69" fmla="*/ 25 h 325"/>
                <a:gd name="T70" fmla="*/ 50 w 312"/>
                <a:gd name="T71" fmla="*/ 31 h 325"/>
                <a:gd name="T72" fmla="*/ 59 w 312"/>
                <a:gd name="T73" fmla="*/ 44 h 325"/>
                <a:gd name="T74" fmla="*/ 71 w 312"/>
                <a:gd name="T75" fmla="*/ 39 h 325"/>
                <a:gd name="T76" fmla="*/ 98 w 312"/>
                <a:gd name="T77" fmla="*/ 44 h 325"/>
                <a:gd name="T78" fmla="*/ 110 w 312"/>
                <a:gd name="T79" fmla="*/ 46 h 325"/>
                <a:gd name="T80" fmla="*/ 132 w 312"/>
                <a:gd name="T81" fmla="*/ 61 h 325"/>
                <a:gd name="T82" fmla="*/ 147 w 312"/>
                <a:gd name="T83" fmla="*/ 63 h 325"/>
                <a:gd name="T84" fmla="*/ 149 w 312"/>
                <a:gd name="T85" fmla="*/ 76 h 325"/>
                <a:gd name="T86" fmla="*/ 153 w 312"/>
                <a:gd name="T87" fmla="*/ 92 h 325"/>
                <a:gd name="T88" fmla="*/ 165 w 312"/>
                <a:gd name="T89" fmla="*/ 81 h 325"/>
                <a:gd name="T90" fmla="*/ 198 w 312"/>
                <a:gd name="T91" fmla="*/ 168 h 325"/>
                <a:gd name="T92" fmla="*/ 202 w 312"/>
                <a:gd name="T93" fmla="*/ 137 h 325"/>
                <a:gd name="T94" fmla="*/ 212 w 312"/>
                <a:gd name="T95" fmla="*/ 119 h 325"/>
                <a:gd name="T96" fmla="*/ 229 w 312"/>
                <a:gd name="T97" fmla="*/ 110 h 325"/>
                <a:gd name="T98" fmla="*/ 242 w 312"/>
                <a:gd name="T99" fmla="*/ 82 h 325"/>
                <a:gd name="T100" fmla="*/ 255 w 312"/>
                <a:gd name="T101" fmla="*/ 75 h 325"/>
                <a:gd name="T102" fmla="*/ 265 w 312"/>
                <a:gd name="T103" fmla="*/ 78 h 325"/>
                <a:gd name="T104" fmla="*/ 258 w 312"/>
                <a:gd name="T105" fmla="*/ 89 h 325"/>
                <a:gd name="T106" fmla="*/ 266 w 312"/>
                <a:gd name="T107" fmla="*/ 89 h 325"/>
                <a:gd name="T108" fmla="*/ 280 w 312"/>
                <a:gd name="T109" fmla="*/ 89 h 325"/>
                <a:gd name="T110" fmla="*/ 296 w 312"/>
                <a:gd name="T111" fmla="*/ 73 h 325"/>
                <a:gd name="T112" fmla="*/ 289 w 312"/>
                <a:gd name="T113" fmla="*/ 194 h 325"/>
                <a:gd name="T114" fmla="*/ 223 w 312"/>
                <a:gd name="T115" fmla="*/ 221 h 325"/>
                <a:gd name="T116" fmla="*/ 180 w 312"/>
                <a:gd name="T117" fmla="*/ 220 h 325"/>
                <a:gd name="T118" fmla="*/ 114 w 312"/>
                <a:gd name="T119" fmla="*/ 253 h 325"/>
                <a:gd name="T120" fmla="*/ 75 w 312"/>
                <a:gd name="T121" fmla="*/ 228 h 325"/>
                <a:gd name="T122" fmla="*/ 39 w 312"/>
                <a:gd name="T123" fmla="*/ 154 h 325"/>
                <a:gd name="T124" fmla="*/ 1 w 312"/>
                <a:gd name="T125" fmla="*/ 3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2" h="325">
                  <a:moveTo>
                    <a:pt x="136" y="277"/>
                  </a:moveTo>
                  <a:lnTo>
                    <a:pt x="136" y="279"/>
                  </a:lnTo>
                  <a:lnTo>
                    <a:pt x="136" y="279"/>
                  </a:lnTo>
                  <a:lnTo>
                    <a:pt x="138" y="277"/>
                  </a:lnTo>
                  <a:lnTo>
                    <a:pt x="136" y="277"/>
                  </a:lnTo>
                  <a:close/>
                  <a:moveTo>
                    <a:pt x="131" y="277"/>
                  </a:moveTo>
                  <a:lnTo>
                    <a:pt x="132" y="287"/>
                  </a:lnTo>
                  <a:lnTo>
                    <a:pt x="134" y="283"/>
                  </a:lnTo>
                  <a:lnTo>
                    <a:pt x="135" y="277"/>
                  </a:lnTo>
                  <a:lnTo>
                    <a:pt x="131" y="277"/>
                  </a:lnTo>
                  <a:close/>
                  <a:moveTo>
                    <a:pt x="139" y="274"/>
                  </a:moveTo>
                  <a:lnTo>
                    <a:pt x="138" y="275"/>
                  </a:lnTo>
                  <a:lnTo>
                    <a:pt x="138" y="275"/>
                  </a:lnTo>
                  <a:lnTo>
                    <a:pt x="138" y="275"/>
                  </a:lnTo>
                  <a:lnTo>
                    <a:pt x="136" y="275"/>
                  </a:lnTo>
                  <a:lnTo>
                    <a:pt x="136" y="275"/>
                  </a:lnTo>
                  <a:lnTo>
                    <a:pt x="136" y="276"/>
                  </a:lnTo>
                  <a:lnTo>
                    <a:pt x="138" y="276"/>
                  </a:lnTo>
                  <a:lnTo>
                    <a:pt x="138" y="277"/>
                  </a:lnTo>
                  <a:lnTo>
                    <a:pt x="138" y="277"/>
                  </a:lnTo>
                  <a:lnTo>
                    <a:pt x="138" y="277"/>
                  </a:lnTo>
                  <a:lnTo>
                    <a:pt x="138" y="277"/>
                  </a:lnTo>
                  <a:lnTo>
                    <a:pt x="139" y="274"/>
                  </a:lnTo>
                  <a:close/>
                  <a:moveTo>
                    <a:pt x="144" y="259"/>
                  </a:moveTo>
                  <a:lnTo>
                    <a:pt x="143" y="259"/>
                  </a:lnTo>
                  <a:lnTo>
                    <a:pt x="143" y="259"/>
                  </a:lnTo>
                  <a:lnTo>
                    <a:pt x="143" y="260"/>
                  </a:lnTo>
                  <a:lnTo>
                    <a:pt x="143" y="262"/>
                  </a:lnTo>
                  <a:lnTo>
                    <a:pt x="142" y="263"/>
                  </a:lnTo>
                  <a:lnTo>
                    <a:pt x="142" y="263"/>
                  </a:lnTo>
                  <a:lnTo>
                    <a:pt x="140" y="264"/>
                  </a:lnTo>
                  <a:lnTo>
                    <a:pt x="140" y="266"/>
                  </a:lnTo>
                  <a:lnTo>
                    <a:pt x="140" y="268"/>
                  </a:lnTo>
                  <a:lnTo>
                    <a:pt x="140" y="267"/>
                  </a:lnTo>
                  <a:lnTo>
                    <a:pt x="139" y="268"/>
                  </a:lnTo>
                  <a:lnTo>
                    <a:pt x="139" y="267"/>
                  </a:lnTo>
                  <a:lnTo>
                    <a:pt x="139" y="268"/>
                  </a:lnTo>
                  <a:lnTo>
                    <a:pt x="139" y="268"/>
                  </a:lnTo>
                  <a:lnTo>
                    <a:pt x="138" y="268"/>
                  </a:lnTo>
                  <a:lnTo>
                    <a:pt x="138" y="268"/>
                  </a:lnTo>
                  <a:lnTo>
                    <a:pt x="139" y="270"/>
                  </a:lnTo>
                  <a:lnTo>
                    <a:pt x="139" y="270"/>
                  </a:lnTo>
                  <a:lnTo>
                    <a:pt x="139" y="271"/>
                  </a:lnTo>
                  <a:lnTo>
                    <a:pt x="139" y="271"/>
                  </a:lnTo>
                  <a:lnTo>
                    <a:pt x="139" y="271"/>
                  </a:lnTo>
                  <a:lnTo>
                    <a:pt x="139" y="271"/>
                  </a:lnTo>
                  <a:lnTo>
                    <a:pt x="139" y="272"/>
                  </a:lnTo>
                  <a:lnTo>
                    <a:pt x="139" y="272"/>
                  </a:lnTo>
                  <a:lnTo>
                    <a:pt x="140" y="271"/>
                  </a:lnTo>
                  <a:lnTo>
                    <a:pt x="140" y="270"/>
                  </a:lnTo>
                  <a:lnTo>
                    <a:pt x="142" y="268"/>
                  </a:lnTo>
                  <a:lnTo>
                    <a:pt x="142" y="266"/>
                  </a:lnTo>
                  <a:lnTo>
                    <a:pt x="143" y="263"/>
                  </a:lnTo>
                  <a:lnTo>
                    <a:pt x="144" y="259"/>
                  </a:lnTo>
                  <a:close/>
                  <a:moveTo>
                    <a:pt x="144" y="258"/>
                  </a:moveTo>
                  <a:lnTo>
                    <a:pt x="144" y="259"/>
                  </a:lnTo>
                  <a:lnTo>
                    <a:pt x="144" y="258"/>
                  </a:lnTo>
                  <a:lnTo>
                    <a:pt x="144" y="258"/>
                  </a:lnTo>
                  <a:close/>
                  <a:moveTo>
                    <a:pt x="131" y="250"/>
                  </a:moveTo>
                  <a:lnTo>
                    <a:pt x="131" y="257"/>
                  </a:lnTo>
                  <a:lnTo>
                    <a:pt x="132" y="255"/>
                  </a:lnTo>
                  <a:lnTo>
                    <a:pt x="134" y="254"/>
                  </a:lnTo>
                  <a:lnTo>
                    <a:pt x="134" y="251"/>
                  </a:lnTo>
                  <a:lnTo>
                    <a:pt x="131" y="250"/>
                  </a:lnTo>
                  <a:close/>
                  <a:moveTo>
                    <a:pt x="53" y="250"/>
                  </a:moveTo>
                  <a:lnTo>
                    <a:pt x="53" y="250"/>
                  </a:lnTo>
                  <a:lnTo>
                    <a:pt x="51" y="250"/>
                  </a:lnTo>
                  <a:lnTo>
                    <a:pt x="51" y="250"/>
                  </a:lnTo>
                  <a:lnTo>
                    <a:pt x="53" y="250"/>
                  </a:lnTo>
                  <a:lnTo>
                    <a:pt x="53" y="250"/>
                  </a:lnTo>
                  <a:close/>
                  <a:moveTo>
                    <a:pt x="151" y="243"/>
                  </a:moveTo>
                  <a:lnTo>
                    <a:pt x="151" y="243"/>
                  </a:lnTo>
                  <a:lnTo>
                    <a:pt x="151" y="243"/>
                  </a:lnTo>
                  <a:lnTo>
                    <a:pt x="151" y="243"/>
                  </a:lnTo>
                  <a:close/>
                  <a:moveTo>
                    <a:pt x="134" y="230"/>
                  </a:moveTo>
                  <a:lnTo>
                    <a:pt x="134" y="230"/>
                  </a:lnTo>
                  <a:lnTo>
                    <a:pt x="134" y="232"/>
                  </a:lnTo>
                  <a:lnTo>
                    <a:pt x="132" y="230"/>
                  </a:lnTo>
                  <a:lnTo>
                    <a:pt x="134" y="233"/>
                  </a:lnTo>
                  <a:lnTo>
                    <a:pt x="135" y="236"/>
                  </a:lnTo>
                  <a:lnTo>
                    <a:pt x="136" y="240"/>
                  </a:lnTo>
                  <a:lnTo>
                    <a:pt x="135" y="241"/>
                  </a:lnTo>
                  <a:lnTo>
                    <a:pt x="136" y="243"/>
                  </a:lnTo>
                  <a:lnTo>
                    <a:pt x="136" y="243"/>
                  </a:lnTo>
                  <a:lnTo>
                    <a:pt x="136" y="242"/>
                  </a:lnTo>
                  <a:lnTo>
                    <a:pt x="136" y="242"/>
                  </a:lnTo>
                  <a:lnTo>
                    <a:pt x="136" y="241"/>
                  </a:lnTo>
                  <a:lnTo>
                    <a:pt x="136" y="241"/>
                  </a:lnTo>
                  <a:lnTo>
                    <a:pt x="136" y="241"/>
                  </a:lnTo>
                  <a:lnTo>
                    <a:pt x="138" y="241"/>
                  </a:lnTo>
                  <a:lnTo>
                    <a:pt x="138" y="240"/>
                  </a:lnTo>
                  <a:lnTo>
                    <a:pt x="138" y="240"/>
                  </a:lnTo>
                  <a:lnTo>
                    <a:pt x="138" y="240"/>
                  </a:lnTo>
                  <a:lnTo>
                    <a:pt x="138" y="240"/>
                  </a:lnTo>
                  <a:lnTo>
                    <a:pt x="138" y="240"/>
                  </a:lnTo>
                  <a:lnTo>
                    <a:pt x="138" y="240"/>
                  </a:lnTo>
                  <a:lnTo>
                    <a:pt x="138" y="240"/>
                  </a:lnTo>
                  <a:lnTo>
                    <a:pt x="139" y="238"/>
                  </a:lnTo>
                  <a:lnTo>
                    <a:pt x="139" y="238"/>
                  </a:lnTo>
                  <a:lnTo>
                    <a:pt x="139" y="238"/>
                  </a:lnTo>
                  <a:lnTo>
                    <a:pt x="139" y="236"/>
                  </a:lnTo>
                  <a:lnTo>
                    <a:pt x="139" y="237"/>
                  </a:lnTo>
                  <a:lnTo>
                    <a:pt x="140" y="236"/>
                  </a:lnTo>
                  <a:lnTo>
                    <a:pt x="140" y="234"/>
                  </a:lnTo>
                  <a:lnTo>
                    <a:pt x="140" y="234"/>
                  </a:lnTo>
                  <a:lnTo>
                    <a:pt x="140" y="233"/>
                  </a:lnTo>
                  <a:lnTo>
                    <a:pt x="138" y="233"/>
                  </a:lnTo>
                  <a:lnTo>
                    <a:pt x="138" y="233"/>
                  </a:lnTo>
                  <a:lnTo>
                    <a:pt x="138" y="232"/>
                  </a:lnTo>
                  <a:lnTo>
                    <a:pt x="136" y="233"/>
                  </a:lnTo>
                  <a:lnTo>
                    <a:pt x="136" y="232"/>
                  </a:lnTo>
                  <a:lnTo>
                    <a:pt x="136" y="232"/>
                  </a:lnTo>
                  <a:lnTo>
                    <a:pt x="135" y="233"/>
                  </a:lnTo>
                  <a:lnTo>
                    <a:pt x="134" y="233"/>
                  </a:lnTo>
                  <a:lnTo>
                    <a:pt x="134" y="232"/>
                  </a:lnTo>
                  <a:lnTo>
                    <a:pt x="134" y="232"/>
                  </a:lnTo>
                  <a:lnTo>
                    <a:pt x="134" y="232"/>
                  </a:lnTo>
                  <a:lnTo>
                    <a:pt x="135" y="232"/>
                  </a:lnTo>
                  <a:lnTo>
                    <a:pt x="134" y="232"/>
                  </a:lnTo>
                  <a:lnTo>
                    <a:pt x="134" y="232"/>
                  </a:lnTo>
                  <a:lnTo>
                    <a:pt x="134" y="232"/>
                  </a:lnTo>
                  <a:lnTo>
                    <a:pt x="134" y="232"/>
                  </a:lnTo>
                  <a:lnTo>
                    <a:pt x="134" y="230"/>
                  </a:lnTo>
                  <a:close/>
                  <a:moveTo>
                    <a:pt x="122" y="229"/>
                  </a:moveTo>
                  <a:lnTo>
                    <a:pt x="122" y="230"/>
                  </a:lnTo>
                  <a:lnTo>
                    <a:pt x="123" y="230"/>
                  </a:lnTo>
                  <a:lnTo>
                    <a:pt x="123" y="230"/>
                  </a:lnTo>
                  <a:lnTo>
                    <a:pt x="122" y="229"/>
                  </a:lnTo>
                  <a:close/>
                  <a:moveTo>
                    <a:pt x="131" y="225"/>
                  </a:moveTo>
                  <a:lnTo>
                    <a:pt x="130" y="225"/>
                  </a:lnTo>
                  <a:lnTo>
                    <a:pt x="131" y="229"/>
                  </a:lnTo>
                  <a:lnTo>
                    <a:pt x="131" y="229"/>
                  </a:lnTo>
                  <a:lnTo>
                    <a:pt x="132" y="230"/>
                  </a:lnTo>
                  <a:lnTo>
                    <a:pt x="132" y="230"/>
                  </a:lnTo>
                  <a:lnTo>
                    <a:pt x="132" y="230"/>
                  </a:lnTo>
                  <a:lnTo>
                    <a:pt x="134" y="229"/>
                  </a:lnTo>
                  <a:lnTo>
                    <a:pt x="132" y="229"/>
                  </a:lnTo>
                  <a:lnTo>
                    <a:pt x="134" y="229"/>
                  </a:lnTo>
                  <a:lnTo>
                    <a:pt x="132" y="229"/>
                  </a:lnTo>
                  <a:lnTo>
                    <a:pt x="132" y="229"/>
                  </a:lnTo>
                  <a:lnTo>
                    <a:pt x="132" y="229"/>
                  </a:lnTo>
                  <a:lnTo>
                    <a:pt x="131" y="228"/>
                  </a:lnTo>
                  <a:lnTo>
                    <a:pt x="131" y="228"/>
                  </a:lnTo>
                  <a:lnTo>
                    <a:pt x="132" y="228"/>
                  </a:lnTo>
                  <a:lnTo>
                    <a:pt x="132" y="228"/>
                  </a:lnTo>
                  <a:lnTo>
                    <a:pt x="132" y="228"/>
                  </a:lnTo>
                  <a:lnTo>
                    <a:pt x="134" y="228"/>
                  </a:lnTo>
                  <a:lnTo>
                    <a:pt x="132" y="226"/>
                  </a:lnTo>
                  <a:lnTo>
                    <a:pt x="131" y="226"/>
                  </a:lnTo>
                  <a:lnTo>
                    <a:pt x="131" y="225"/>
                  </a:lnTo>
                  <a:lnTo>
                    <a:pt x="131" y="225"/>
                  </a:lnTo>
                  <a:lnTo>
                    <a:pt x="132" y="225"/>
                  </a:lnTo>
                  <a:lnTo>
                    <a:pt x="131" y="225"/>
                  </a:lnTo>
                  <a:lnTo>
                    <a:pt x="131" y="225"/>
                  </a:lnTo>
                  <a:lnTo>
                    <a:pt x="131" y="225"/>
                  </a:lnTo>
                  <a:lnTo>
                    <a:pt x="131" y="225"/>
                  </a:lnTo>
                  <a:lnTo>
                    <a:pt x="131" y="225"/>
                  </a:lnTo>
                  <a:close/>
                  <a:moveTo>
                    <a:pt x="140" y="219"/>
                  </a:moveTo>
                  <a:lnTo>
                    <a:pt x="140" y="219"/>
                  </a:lnTo>
                  <a:lnTo>
                    <a:pt x="140" y="219"/>
                  </a:lnTo>
                  <a:lnTo>
                    <a:pt x="140" y="219"/>
                  </a:lnTo>
                  <a:lnTo>
                    <a:pt x="140" y="219"/>
                  </a:lnTo>
                  <a:lnTo>
                    <a:pt x="140" y="219"/>
                  </a:lnTo>
                  <a:close/>
                  <a:moveTo>
                    <a:pt x="63" y="211"/>
                  </a:moveTo>
                  <a:lnTo>
                    <a:pt x="64" y="211"/>
                  </a:lnTo>
                  <a:lnTo>
                    <a:pt x="63" y="211"/>
                  </a:lnTo>
                  <a:lnTo>
                    <a:pt x="63" y="211"/>
                  </a:lnTo>
                  <a:close/>
                  <a:moveTo>
                    <a:pt x="64" y="209"/>
                  </a:moveTo>
                  <a:lnTo>
                    <a:pt x="64" y="209"/>
                  </a:lnTo>
                  <a:lnTo>
                    <a:pt x="64" y="209"/>
                  </a:lnTo>
                  <a:lnTo>
                    <a:pt x="64" y="209"/>
                  </a:lnTo>
                  <a:lnTo>
                    <a:pt x="64" y="209"/>
                  </a:lnTo>
                  <a:lnTo>
                    <a:pt x="64" y="209"/>
                  </a:lnTo>
                  <a:lnTo>
                    <a:pt x="64" y="209"/>
                  </a:lnTo>
                  <a:lnTo>
                    <a:pt x="64" y="209"/>
                  </a:lnTo>
                  <a:lnTo>
                    <a:pt x="63" y="209"/>
                  </a:lnTo>
                  <a:lnTo>
                    <a:pt x="63" y="211"/>
                  </a:lnTo>
                  <a:lnTo>
                    <a:pt x="63" y="211"/>
                  </a:lnTo>
                  <a:lnTo>
                    <a:pt x="63" y="211"/>
                  </a:lnTo>
                  <a:lnTo>
                    <a:pt x="62" y="211"/>
                  </a:lnTo>
                  <a:lnTo>
                    <a:pt x="59" y="211"/>
                  </a:lnTo>
                  <a:lnTo>
                    <a:pt x="60" y="213"/>
                  </a:lnTo>
                  <a:lnTo>
                    <a:pt x="60" y="216"/>
                  </a:lnTo>
                  <a:lnTo>
                    <a:pt x="62" y="219"/>
                  </a:lnTo>
                  <a:lnTo>
                    <a:pt x="64" y="211"/>
                  </a:lnTo>
                  <a:lnTo>
                    <a:pt x="64" y="211"/>
                  </a:lnTo>
                  <a:lnTo>
                    <a:pt x="64" y="209"/>
                  </a:lnTo>
                  <a:close/>
                  <a:moveTo>
                    <a:pt x="64" y="209"/>
                  </a:moveTo>
                  <a:lnTo>
                    <a:pt x="63" y="209"/>
                  </a:lnTo>
                  <a:lnTo>
                    <a:pt x="64" y="209"/>
                  </a:lnTo>
                  <a:lnTo>
                    <a:pt x="64" y="209"/>
                  </a:lnTo>
                  <a:lnTo>
                    <a:pt x="64" y="209"/>
                  </a:lnTo>
                  <a:lnTo>
                    <a:pt x="64" y="209"/>
                  </a:lnTo>
                  <a:lnTo>
                    <a:pt x="64" y="209"/>
                  </a:lnTo>
                  <a:close/>
                  <a:moveTo>
                    <a:pt x="64" y="208"/>
                  </a:moveTo>
                  <a:lnTo>
                    <a:pt x="64" y="208"/>
                  </a:lnTo>
                  <a:lnTo>
                    <a:pt x="64" y="208"/>
                  </a:lnTo>
                  <a:lnTo>
                    <a:pt x="64" y="208"/>
                  </a:lnTo>
                  <a:close/>
                  <a:moveTo>
                    <a:pt x="64" y="208"/>
                  </a:moveTo>
                  <a:lnTo>
                    <a:pt x="64" y="208"/>
                  </a:lnTo>
                  <a:lnTo>
                    <a:pt x="64" y="208"/>
                  </a:lnTo>
                  <a:lnTo>
                    <a:pt x="64" y="208"/>
                  </a:lnTo>
                  <a:lnTo>
                    <a:pt x="64" y="208"/>
                  </a:lnTo>
                  <a:lnTo>
                    <a:pt x="63" y="208"/>
                  </a:lnTo>
                  <a:lnTo>
                    <a:pt x="64" y="208"/>
                  </a:lnTo>
                  <a:lnTo>
                    <a:pt x="64" y="208"/>
                  </a:lnTo>
                  <a:lnTo>
                    <a:pt x="64" y="209"/>
                  </a:lnTo>
                  <a:lnTo>
                    <a:pt x="64" y="209"/>
                  </a:lnTo>
                  <a:lnTo>
                    <a:pt x="64" y="208"/>
                  </a:lnTo>
                  <a:close/>
                  <a:moveTo>
                    <a:pt x="64" y="208"/>
                  </a:moveTo>
                  <a:lnTo>
                    <a:pt x="64" y="208"/>
                  </a:lnTo>
                  <a:lnTo>
                    <a:pt x="64" y="208"/>
                  </a:lnTo>
                  <a:lnTo>
                    <a:pt x="64" y="208"/>
                  </a:lnTo>
                  <a:close/>
                  <a:moveTo>
                    <a:pt x="220" y="202"/>
                  </a:moveTo>
                  <a:lnTo>
                    <a:pt x="220" y="204"/>
                  </a:lnTo>
                  <a:lnTo>
                    <a:pt x="220" y="204"/>
                  </a:lnTo>
                  <a:lnTo>
                    <a:pt x="220" y="204"/>
                  </a:lnTo>
                  <a:lnTo>
                    <a:pt x="220" y="204"/>
                  </a:lnTo>
                  <a:lnTo>
                    <a:pt x="219" y="204"/>
                  </a:lnTo>
                  <a:lnTo>
                    <a:pt x="219" y="204"/>
                  </a:lnTo>
                  <a:lnTo>
                    <a:pt x="219" y="204"/>
                  </a:lnTo>
                  <a:lnTo>
                    <a:pt x="220" y="205"/>
                  </a:lnTo>
                  <a:lnTo>
                    <a:pt x="221" y="209"/>
                  </a:lnTo>
                  <a:lnTo>
                    <a:pt x="223" y="205"/>
                  </a:lnTo>
                  <a:lnTo>
                    <a:pt x="221" y="204"/>
                  </a:lnTo>
                  <a:lnTo>
                    <a:pt x="221" y="204"/>
                  </a:lnTo>
                  <a:lnTo>
                    <a:pt x="221" y="204"/>
                  </a:lnTo>
                  <a:lnTo>
                    <a:pt x="221" y="203"/>
                  </a:lnTo>
                  <a:lnTo>
                    <a:pt x="220" y="202"/>
                  </a:lnTo>
                  <a:lnTo>
                    <a:pt x="220" y="202"/>
                  </a:lnTo>
                  <a:close/>
                  <a:moveTo>
                    <a:pt x="139" y="202"/>
                  </a:moveTo>
                  <a:lnTo>
                    <a:pt x="139" y="207"/>
                  </a:lnTo>
                  <a:lnTo>
                    <a:pt x="139" y="208"/>
                  </a:lnTo>
                  <a:lnTo>
                    <a:pt x="139" y="208"/>
                  </a:lnTo>
                  <a:lnTo>
                    <a:pt x="139" y="209"/>
                  </a:lnTo>
                  <a:lnTo>
                    <a:pt x="139" y="209"/>
                  </a:lnTo>
                  <a:lnTo>
                    <a:pt x="139" y="211"/>
                  </a:lnTo>
                  <a:lnTo>
                    <a:pt x="139" y="211"/>
                  </a:lnTo>
                  <a:lnTo>
                    <a:pt x="139" y="212"/>
                  </a:lnTo>
                  <a:lnTo>
                    <a:pt x="139" y="212"/>
                  </a:lnTo>
                  <a:lnTo>
                    <a:pt x="139" y="212"/>
                  </a:lnTo>
                  <a:lnTo>
                    <a:pt x="139" y="212"/>
                  </a:lnTo>
                  <a:lnTo>
                    <a:pt x="139" y="212"/>
                  </a:lnTo>
                  <a:lnTo>
                    <a:pt x="139" y="212"/>
                  </a:lnTo>
                  <a:lnTo>
                    <a:pt x="139" y="213"/>
                  </a:lnTo>
                  <a:lnTo>
                    <a:pt x="139" y="213"/>
                  </a:lnTo>
                  <a:lnTo>
                    <a:pt x="139" y="213"/>
                  </a:lnTo>
                  <a:lnTo>
                    <a:pt x="139" y="215"/>
                  </a:lnTo>
                  <a:lnTo>
                    <a:pt x="139" y="215"/>
                  </a:lnTo>
                  <a:lnTo>
                    <a:pt x="139" y="215"/>
                  </a:lnTo>
                  <a:lnTo>
                    <a:pt x="140" y="215"/>
                  </a:lnTo>
                  <a:lnTo>
                    <a:pt x="139" y="216"/>
                  </a:lnTo>
                  <a:lnTo>
                    <a:pt x="139" y="216"/>
                  </a:lnTo>
                  <a:lnTo>
                    <a:pt x="140" y="217"/>
                  </a:lnTo>
                  <a:lnTo>
                    <a:pt x="140" y="217"/>
                  </a:lnTo>
                  <a:lnTo>
                    <a:pt x="139" y="217"/>
                  </a:lnTo>
                  <a:lnTo>
                    <a:pt x="140" y="217"/>
                  </a:lnTo>
                  <a:lnTo>
                    <a:pt x="139" y="217"/>
                  </a:lnTo>
                  <a:lnTo>
                    <a:pt x="140" y="219"/>
                  </a:lnTo>
                  <a:lnTo>
                    <a:pt x="140" y="219"/>
                  </a:lnTo>
                  <a:lnTo>
                    <a:pt x="140" y="217"/>
                  </a:lnTo>
                  <a:lnTo>
                    <a:pt x="140" y="219"/>
                  </a:lnTo>
                  <a:lnTo>
                    <a:pt x="140" y="211"/>
                  </a:lnTo>
                  <a:lnTo>
                    <a:pt x="139" y="202"/>
                  </a:lnTo>
                  <a:close/>
                  <a:moveTo>
                    <a:pt x="62" y="200"/>
                  </a:moveTo>
                  <a:lnTo>
                    <a:pt x="62" y="200"/>
                  </a:lnTo>
                  <a:lnTo>
                    <a:pt x="62" y="202"/>
                  </a:lnTo>
                  <a:lnTo>
                    <a:pt x="62" y="200"/>
                  </a:lnTo>
                  <a:lnTo>
                    <a:pt x="62" y="200"/>
                  </a:lnTo>
                  <a:lnTo>
                    <a:pt x="62" y="200"/>
                  </a:lnTo>
                  <a:lnTo>
                    <a:pt x="62" y="200"/>
                  </a:lnTo>
                  <a:close/>
                  <a:moveTo>
                    <a:pt x="62" y="200"/>
                  </a:moveTo>
                  <a:lnTo>
                    <a:pt x="62" y="200"/>
                  </a:lnTo>
                  <a:lnTo>
                    <a:pt x="62" y="200"/>
                  </a:lnTo>
                  <a:lnTo>
                    <a:pt x="62" y="200"/>
                  </a:lnTo>
                  <a:lnTo>
                    <a:pt x="62" y="200"/>
                  </a:lnTo>
                  <a:lnTo>
                    <a:pt x="62" y="200"/>
                  </a:lnTo>
                  <a:lnTo>
                    <a:pt x="62" y="200"/>
                  </a:lnTo>
                  <a:lnTo>
                    <a:pt x="62" y="200"/>
                  </a:lnTo>
                  <a:close/>
                  <a:moveTo>
                    <a:pt x="64" y="198"/>
                  </a:moveTo>
                  <a:lnTo>
                    <a:pt x="66" y="198"/>
                  </a:lnTo>
                  <a:lnTo>
                    <a:pt x="67" y="198"/>
                  </a:lnTo>
                  <a:lnTo>
                    <a:pt x="67" y="198"/>
                  </a:lnTo>
                  <a:lnTo>
                    <a:pt x="64" y="198"/>
                  </a:lnTo>
                  <a:lnTo>
                    <a:pt x="64" y="198"/>
                  </a:lnTo>
                  <a:close/>
                  <a:moveTo>
                    <a:pt x="64" y="198"/>
                  </a:moveTo>
                  <a:lnTo>
                    <a:pt x="67" y="198"/>
                  </a:lnTo>
                  <a:lnTo>
                    <a:pt x="67" y="198"/>
                  </a:lnTo>
                  <a:lnTo>
                    <a:pt x="66" y="198"/>
                  </a:lnTo>
                  <a:lnTo>
                    <a:pt x="64" y="198"/>
                  </a:lnTo>
                  <a:lnTo>
                    <a:pt x="64" y="198"/>
                  </a:lnTo>
                  <a:close/>
                  <a:moveTo>
                    <a:pt x="64" y="198"/>
                  </a:moveTo>
                  <a:lnTo>
                    <a:pt x="64" y="198"/>
                  </a:lnTo>
                  <a:lnTo>
                    <a:pt x="64" y="198"/>
                  </a:lnTo>
                  <a:lnTo>
                    <a:pt x="64" y="198"/>
                  </a:lnTo>
                  <a:lnTo>
                    <a:pt x="64" y="198"/>
                  </a:lnTo>
                  <a:lnTo>
                    <a:pt x="64" y="198"/>
                  </a:lnTo>
                  <a:lnTo>
                    <a:pt x="64" y="198"/>
                  </a:lnTo>
                  <a:lnTo>
                    <a:pt x="64" y="198"/>
                  </a:lnTo>
                  <a:lnTo>
                    <a:pt x="64" y="199"/>
                  </a:lnTo>
                  <a:lnTo>
                    <a:pt x="64" y="199"/>
                  </a:lnTo>
                  <a:lnTo>
                    <a:pt x="64" y="200"/>
                  </a:lnTo>
                  <a:lnTo>
                    <a:pt x="64" y="200"/>
                  </a:lnTo>
                  <a:lnTo>
                    <a:pt x="64" y="200"/>
                  </a:lnTo>
                  <a:lnTo>
                    <a:pt x="64" y="200"/>
                  </a:lnTo>
                  <a:lnTo>
                    <a:pt x="64" y="200"/>
                  </a:lnTo>
                  <a:lnTo>
                    <a:pt x="64" y="200"/>
                  </a:lnTo>
                  <a:lnTo>
                    <a:pt x="64" y="202"/>
                  </a:lnTo>
                  <a:lnTo>
                    <a:pt x="64" y="202"/>
                  </a:lnTo>
                  <a:lnTo>
                    <a:pt x="64" y="203"/>
                  </a:lnTo>
                  <a:lnTo>
                    <a:pt x="64" y="203"/>
                  </a:lnTo>
                  <a:lnTo>
                    <a:pt x="64" y="203"/>
                  </a:lnTo>
                  <a:lnTo>
                    <a:pt x="66" y="203"/>
                  </a:lnTo>
                  <a:lnTo>
                    <a:pt x="64" y="203"/>
                  </a:lnTo>
                  <a:lnTo>
                    <a:pt x="64" y="204"/>
                  </a:lnTo>
                  <a:lnTo>
                    <a:pt x="63" y="204"/>
                  </a:lnTo>
                  <a:lnTo>
                    <a:pt x="63" y="204"/>
                  </a:lnTo>
                  <a:lnTo>
                    <a:pt x="64" y="205"/>
                  </a:lnTo>
                  <a:lnTo>
                    <a:pt x="64" y="207"/>
                  </a:lnTo>
                  <a:lnTo>
                    <a:pt x="64" y="207"/>
                  </a:lnTo>
                  <a:lnTo>
                    <a:pt x="64" y="207"/>
                  </a:lnTo>
                  <a:lnTo>
                    <a:pt x="64" y="207"/>
                  </a:lnTo>
                  <a:lnTo>
                    <a:pt x="64" y="207"/>
                  </a:lnTo>
                  <a:lnTo>
                    <a:pt x="64" y="207"/>
                  </a:lnTo>
                  <a:lnTo>
                    <a:pt x="64" y="207"/>
                  </a:lnTo>
                  <a:lnTo>
                    <a:pt x="64" y="208"/>
                  </a:lnTo>
                  <a:lnTo>
                    <a:pt x="64" y="208"/>
                  </a:lnTo>
                  <a:lnTo>
                    <a:pt x="63" y="208"/>
                  </a:lnTo>
                  <a:lnTo>
                    <a:pt x="63" y="208"/>
                  </a:lnTo>
                  <a:lnTo>
                    <a:pt x="64" y="208"/>
                  </a:lnTo>
                  <a:lnTo>
                    <a:pt x="64" y="208"/>
                  </a:lnTo>
                  <a:lnTo>
                    <a:pt x="64" y="208"/>
                  </a:lnTo>
                  <a:lnTo>
                    <a:pt x="66" y="208"/>
                  </a:lnTo>
                  <a:lnTo>
                    <a:pt x="64" y="208"/>
                  </a:lnTo>
                  <a:lnTo>
                    <a:pt x="66" y="208"/>
                  </a:lnTo>
                  <a:lnTo>
                    <a:pt x="67" y="203"/>
                  </a:lnTo>
                  <a:lnTo>
                    <a:pt x="66" y="203"/>
                  </a:lnTo>
                  <a:lnTo>
                    <a:pt x="66" y="203"/>
                  </a:lnTo>
                  <a:lnTo>
                    <a:pt x="67" y="200"/>
                  </a:lnTo>
                  <a:lnTo>
                    <a:pt x="67" y="199"/>
                  </a:lnTo>
                  <a:lnTo>
                    <a:pt x="67" y="198"/>
                  </a:lnTo>
                  <a:lnTo>
                    <a:pt x="67" y="198"/>
                  </a:lnTo>
                  <a:lnTo>
                    <a:pt x="67" y="198"/>
                  </a:lnTo>
                  <a:lnTo>
                    <a:pt x="67" y="198"/>
                  </a:lnTo>
                  <a:lnTo>
                    <a:pt x="67" y="198"/>
                  </a:lnTo>
                  <a:lnTo>
                    <a:pt x="67" y="198"/>
                  </a:lnTo>
                  <a:lnTo>
                    <a:pt x="67" y="198"/>
                  </a:lnTo>
                  <a:lnTo>
                    <a:pt x="67" y="198"/>
                  </a:lnTo>
                  <a:lnTo>
                    <a:pt x="64" y="198"/>
                  </a:lnTo>
                  <a:close/>
                  <a:moveTo>
                    <a:pt x="220" y="198"/>
                  </a:moveTo>
                  <a:lnTo>
                    <a:pt x="220" y="200"/>
                  </a:lnTo>
                  <a:lnTo>
                    <a:pt x="221" y="199"/>
                  </a:lnTo>
                  <a:lnTo>
                    <a:pt x="221" y="199"/>
                  </a:lnTo>
                  <a:lnTo>
                    <a:pt x="220" y="198"/>
                  </a:lnTo>
                  <a:lnTo>
                    <a:pt x="220" y="198"/>
                  </a:lnTo>
                  <a:close/>
                  <a:moveTo>
                    <a:pt x="225" y="191"/>
                  </a:moveTo>
                  <a:lnTo>
                    <a:pt x="224" y="191"/>
                  </a:lnTo>
                  <a:lnTo>
                    <a:pt x="224" y="192"/>
                  </a:lnTo>
                  <a:lnTo>
                    <a:pt x="224" y="192"/>
                  </a:lnTo>
                  <a:lnTo>
                    <a:pt x="224" y="192"/>
                  </a:lnTo>
                  <a:lnTo>
                    <a:pt x="224" y="192"/>
                  </a:lnTo>
                  <a:lnTo>
                    <a:pt x="225" y="192"/>
                  </a:lnTo>
                  <a:lnTo>
                    <a:pt x="227" y="192"/>
                  </a:lnTo>
                  <a:lnTo>
                    <a:pt x="227" y="191"/>
                  </a:lnTo>
                  <a:lnTo>
                    <a:pt x="225" y="191"/>
                  </a:lnTo>
                  <a:close/>
                  <a:moveTo>
                    <a:pt x="72" y="185"/>
                  </a:moveTo>
                  <a:lnTo>
                    <a:pt x="72" y="186"/>
                  </a:lnTo>
                  <a:lnTo>
                    <a:pt x="73" y="185"/>
                  </a:lnTo>
                  <a:lnTo>
                    <a:pt x="72" y="185"/>
                  </a:lnTo>
                  <a:close/>
                  <a:moveTo>
                    <a:pt x="198" y="181"/>
                  </a:moveTo>
                  <a:lnTo>
                    <a:pt x="198" y="181"/>
                  </a:lnTo>
                  <a:lnTo>
                    <a:pt x="198" y="181"/>
                  </a:lnTo>
                  <a:lnTo>
                    <a:pt x="198" y="181"/>
                  </a:lnTo>
                  <a:close/>
                  <a:moveTo>
                    <a:pt x="210" y="165"/>
                  </a:moveTo>
                  <a:lnTo>
                    <a:pt x="210" y="165"/>
                  </a:lnTo>
                  <a:lnTo>
                    <a:pt x="210" y="165"/>
                  </a:lnTo>
                  <a:lnTo>
                    <a:pt x="210" y="165"/>
                  </a:lnTo>
                  <a:lnTo>
                    <a:pt x="210" y="165"/>
                  </a:lnTo>
                  <a:lnTo>
                    <a:pt x="210" y="165"/>
                  </a:lnTo>
                  <a:lnTo>
                    <a:pt x="211" y="165"/>
                  </a:lnTo>
                  <a:lnTo>
                    <a:pt x="210" y="166"/>
                  </a:lnTo>
                  <a:lnTo>
                    <a:pt x="210" y="166"/>
                  </a:lnTo>
                  <a:lnTo>
                    <a:pt x="210" y="166"/>
                  </a:lnTo>
                  <a:lnTo>
                    <a:pt x="210" y="166"/>
                  </a:lnTo>
                  <a:lnTo>
                    <a:pt x="211" y="166"/>
                  </a:lnTo>
                  <a:lnTo>
                    <a:pt x="211" y="166"/>
                  </a:lnTo>
                  <a:lnTo>
                    <a:pt x="211" y="166"/>
                  </a:lnTo>
                  <a:lnTo>
                    <a:pt x="211" y="166"/>
                  </a:lnTo>
                  <a:lnTo>
                    <a:pt x="210" y="168"/>
                  </a:lnTo>
                  <a:lnTo>
                    <a:pt x="211" y="168"/>
                  </a:lnTo>
                  <a:lnTo>
                    <a:pt x="211" y="168"/>
                  </a:lnTo>
                  <a:lnTo>
                    <a:pt x="211" y="168"/>
                  </a:lnTo>
                  <a:lnTo>
                    <a:pt x="211" y="166"/>
                  </a:lnTo>
                  <a:lnTo>
                    <a:pt x="211" y="168"/>
                  </a:lnTo>
                  <a:lnTo>
                    <a:pt x="212" y="168"/>
                  </a:lnTo>
                  <a:lnTo>
                    <a:pt x="212" y="168"/>
                  </a:lnTo>
                  <a:lnTo>
                    <a:pt x="212" y="168"/>
                  </a:lnTo>
                  <a:lnTo>
                    <a:pt x="212" y="168"/>
                  </a:lnTo>
                  <a:lnTo>
                    <a:pt x="212" y="168"/>
                  </a:lnTo>
                  <a:lnTo>
                    <a:pt x="212" y="169"/>
                  </a:lnTo>
                  <a:lnTo>
                    <a:pt x="211" y="169"/>
                  </a:lnTo>
                  <a:lnTo>
                    <a:pt x="212" y="169"/>
                  </a:lnTo>
                  <a:lnTo>
                    <a:pt x="214" y="170"/>
                  </a:lnTo>
                  <a:lnTo>
                    <a:pt x="214" y="170"/>
                  </a:lnTo>
                  <a:lnTo>
                    <a:pt x="214" y="170"/>
                  </a:lnTo>
                  <a:lnTo>
                    <a:pt x="214" y="170"/>
                  </a:lnTo>
                  <a:lnTo>
                    <a:pt x="214" y="170"/>
                  </a:lnTo>
                  <a:lnTo>
                    <a:pt x="214" y="170"/>
                  </a:lnTo>
                  <a:lnTo>
                    <a:pt x="214" y="170"/>
                  </a:lnTo>
                  <a:lnTo>
                    <a:pt x="214" y="170"/>
                  </a:lnTo>
                  <a:lnTo>
                    <a:pt x="214" y="170"/>
                  </a:lnTo>
                  <a:lnTo>
                    <a:pt x="214" y="171"/>
                  </a:lnTo>
                  <a:lnTo>
                    <a:pt x="214" y="171"/>
                  </a:lnTo>
                  <a:lnTo>
                    <a:pt x="214" y="171"/>
                  </a:lnTo>
                  <a:lnTo>
                    <a:pt x="214" y="171"/>
                  </a:lnTo>
                  <a:lnTo>
                    <a:pt x="215" y="171"/>
                  </a:lnTo>
                  <a:lnTo>
                    <a:pt x="215" y="171"/>
                  </a:lnTo>
                  <a:lnTo>
                    <a:pt x="216" y="171"/>
                  </a:lnTo>
                  <a:lnTo>
                    <a:pt x="215" y="171"/>
                  </a:lnTo>
                  <a:lnTo>
                    <a:pt x="215" y="173"/>
                  </a:lnTo>
                  <a:lnTo>
                    <a:pt x="215" y="173"/>
                  </a:lnTo>
                  <a:lnTo>
                    <a:pt x="216" y="173"/>
                  </a:lnTo>
                  <a:lnTo>
                    <a:pt x="216" y="169"/>
                  </a:lnTo>
                  <a:lnTo>
                    <a:pt x="215" y="165"/>
                  </a:lnTo>
                  <a:lnTo>
                    <a:pt x="212" y="165"/>
                  </a:lnTo>
                  <a:lnTo>
                    <a:pt x="210" y="165"/>
                  </a:lnTo>
                  <a:close/>
                  <a:moveTo>
                    <a:pt x="122" y="161"/>
                  </a:moveTo>
                  <a:lnTo>
                    <a:pt x="121" y="170"/>
                  </a:lnTo>
                  <a:lnTo>
                    <a:pt x="119" y="178"/>
                  </a:lnTo>
                  <a:lnTo>
                    <a:pt x="122" y="182"/>
                  </a:lnTo>
                  <a:lnTo>
                    <a:pt x="122" y="179"/>
                  </a:lnTo>
                  <a:lnTo>
                    <a:pt x="122" y="178"/>
                  </a:lnTo>
                  <a:lnTo>
                    <a:pt x="123" y="175"/>
                  </a:lnTo>
                  <a:lnTo>
                    <a:pt x="122" y="161"/>
                  </a:lnTo>
                  <a:close/>
                  <a:moveTo>
                    <a:pt x="84" y="158"/>
                  </a:moveTo>
                  <a:lnTo>
                    <a:pt x="84" y="158"/>
                  </a:lnTo>
                  <a:lnTo>
                    <a:pt x="85" y="158"/>
                  </a:lnTo>
                  <a:lnTo>
                    <a:pt x="84" y="158"/>
                  </a:lnTo>
                  <a:close/>
                  <a:moveTo>
                    <a:pt x="159" y="157"/>
                  </a:moveTo>
                  <a:lnTo>
                    <a:pt x="157" y="164"/>
                  </a:lnTo>
                  <a:lnTo>
                    <a:pt x="159" y="162"/>
                  </a:lnTo>
                  <a:lnTo>
                    <a:pt x="159" y="157"/>
                  </a:lnTo>
                  <a:close/>
                  <a:moveTo>
                    <a:pt x="87" y="153"/>
                  </a:moveTo>
                  <a:lnTo>
                    <a:pt x="85" y="153"/>
                  </a:lnTo>
                  <a:lnTo>
                    <a:pt x="85" y="153"/>
                  </a:lnTo>
                  <a:lnTo>
                    <a:pt x="87" y="153"/>
                  </a:lnTo>
                  <a:close/>
                  <a:moveTo>
                    <a:pt x="144" y="139"/>
                  </a:moveTo>
                  <a:lnTo>
                    <a:pt x="144" y="143"/>
                  </a:lnTo>
                  <a:lnTo>
                    <a:pt x="145" y="148"/>
                  </a:lnTo>
                  <a:lnTo>
                    <a:pt x="145" y="150"/>
                  </a:lnTo>
                  <a:lnTo>
                    <a:pt x="145" y="152"/>
                  </a:lnTo>
                  <a:lnTo>
                    <a:pt x="145" y="141"/>
                  </a:lnTo>
                  <a:lnTo>
                    <a:pt x="147" y="158"/>
                  </a:lnTo>
                  <a:lnTo>
                    <a:pt x="147" y="156"/>
                  </a:lnTo>
                  <a:lnTo>
                    <a:pt x="147" y="154"/>
                  </a:lnTo>
                  <a:lnTo>
                    <a:pt x="147" y="152"/>
                  </a:lnTo>
                  <a:lnTo>
                    <a:pt x="148" y="149"/>
                  </a:lnTo>
                  <a:lnTo>
                    <a:pt x="148" y="148"/>
                  </a:lnTo>
                  <a:lnTo>
                    <a:pt x="148" y="147"/>
                  </a:lnTo>
                  <a:lnTo>
                    <a:pt x="149" y="143"/>
                  </a:lnTo>
                  <a:lnTo>
                    <a:pt x="149" y="139"/>
                  </a:lnTo>
                  <a:lnTo>
                    <a:pt x="147" y="140"/>
                  </a:lnTo>
                  <a:lnTo>
                    <a:pt x="145" y="139"/>
                  </a:lnTo>
                  <a:lnTo>
                    <a:pt x="144" y="139"/>
                  </a:lnTo>
                  <a:close/>
                  <a:moveTo>
                    <a:pt x="49" y="135"/>
                  </a:moveTo>
                  <a:lnTo>
                    <a:pt x="50" y="139"/>
                  </a:lnTo>
                  <a:lnTo>
                    <a:pt x="50" y="135"/>
                  </a:lnTo>
                  <a:lnTo>
                    <a:pt x="49" y="135"/>
                  </a:lnTo>
                  <a:close/>
                  <a:moveTo>
                    <a:pt x="206" y="133"/>
                  </a:moveTo>
                  <a:lnTo>
                    <a:pt x="206" y="133"/>
                  </a:lnTo>
                  <a:lnTo>
                    <a:pt x="206" y="133"/>
                  </a:lnTo>
                  <a:lnTo>
                    <a:pt x="206" y="133"/>
                  </a:lnTo>
                  <a:lnTo>
                    <a:pt x="206" y="133"/>
                  </a:lnTo>
                  <a:close/>
                  <a:moveTo>
                    <a:pt x="206" y="132"/>
                  </a:moveTo>
                  <a:lnTo>
                    <a:pt x="206" y="133"/>
                  </a:lnTo>
                  <a:lnTo>
                    <a:pt x="206" y="132"/>
                  </a:lnTo>
                  <a:lnTo>
                    <a:pt x="206" y="132"/>
                  </a:lnTo>
                  <a:close/>
                  <a:moveTo>
                    <a:pt x="144" y="131"/>
                  </a:moveTo>
                  <a:lnTo>
                    <a:pt x="144" y="131"/>
                  </a:lnTo>
                  <a:lnTo>
                    <a:pt x="144" y="131"/>
                  </a:lnTo>
                  <a:lnTo>
                    <a:pt x="144" y="131"/>
                  </a:lnTo>
                  <a:close/>
                  <a:moveTo>
                    <a:pt x="16" y="128"/>
                  </a:moveTo>
                  <a:lnTo>
                    <a:pt x="16" y="130"/>
                  </a:lnTo>
                  <a:lnTo>
                    <a:pt x="17" y="128"/>
                  </a:lnTo>
                  <a:lnTo>
                    <a:pt x="16" y="128"/>
                  </a:lnTo>
                  <a:close/>
                  <a:moveTo>
                    <a:pt x="265" y="119"/>
                  </a:moveTo>
                  <a:lnTo>
                    <a:pt x="267" y="119"/>
                  </a:lnTo>
                  <a:lnTo>
                    <a:pt x="267" y="119"/>
                  </a:lnTo>
                  <a:lnTo>
                    <a:pt x="266" y="119"/>
                  </a:lnTo>
                  <a:lnTo>
                    <a:pt x="265" y="119"/>
                  </a:lnTo>
                  <a:lnTo>
                    <a:pt x="265" y="119"/>
                  </a:lnTo>
                  <a:close/>
                  <a:moveTo>
                    <a:pt x="59" y="118"/>
                  </a:moveTo>
                  <a:lnTo>
                    <a:pt x="58" y="118"/>
                  </a:lnTo>
                  <a:lnTo>
                    <a:pt x="58" y="118"/>
                  </a:lnTo>
                  <a:lnTo>
                    <a:pt x="59" y="118"/>
                  </a:lnTo>
                  <a:close/>
                  <a:moveTo>
                    <a:pt x="224" y="116"/>
                  </a:moveTo>
                  <a:lnTo>
                    <a:pt x="225" y="119"/>
                  </a:lnTo>
                  <a:lnTo>
                    <a:pt x="225" y="119"/>
                  </a:lnTo>
                  <a:lnTo>
                    <a:pt x="225" y="118"/>
                  </a:lnTo>
                  <a:lnTo>
                    <a:pt x="224" y="116"/>
                  </a:lnTo>
                  <a:close/>
                  <a:moveTo>
                    <a:pt x="85" y="116"/>
                  </a:moveTo>
                  <a:lnTo>
                    <a:pt x="84" y="158"/>
                  </a:lnTo>
                  <a:lnTo>
                    <a:pt x="85" y="158"/>
                  </a:lnTo>
                  <a:lnTo>
                    <a:pt x="87" y="156"/>
                  </a:lnTo>
                  <a:lnTo>
                    <a:pt x="85" y="157"/>
                  </a:lnTo>
                  <a:lnTo>
                    <a:pt x="87" y="157"/>
                  </a:lnTo>
                  <a:lnTo>
                    <a:pt x="87" y="154"/>
                  </a:lnTo>
                  <a:lnTo>
                    <a:pt x="87" y="153"/>
                  </a:lnTo>
                  <a:lnTo>
                    <a:pt x="87" y="143"/>
                  </a:lnTo>
                  <a:lnTo>
                    <a:pt x="85" y="116"/>
                  </a:lnTo>
                  <a:close/>
                  <a:moveTo>
                    <a:pt x="45" y="116"/>
                  </a:moveTo>
                  <a:lnTo>
                    <a:pt x="45" y="116"/>
                  </a:lnTo>
                  <a:lnTo>
                    <a:pt x="45" y="118"/>
                  </a:lnTo>
                  <a:lnTo>
                    <a:pt x="45" y="116"/>
                  </a:lnTo>
                  <a:close/>
                  <a:moveTo>
                    <a:pt x="263" y="115"/>
                  </a:moveTo>
                  <a:lnTo>
                    <a:pt x="262" y="119"/>
                  </a:lnTo>
                  <a:lnTo>
                    <a:pt x="265" y="119"/>
                  </a:lnTo>
                  <a:lnTo>
                    <a:pt x="265" y="119"/>
                  </a:lnTo>
                  <a:lnTo>
                    <a:pt x="265" y="119"/>
                  </a:lnTo>
                  <a:lnTo>
                    <a:pt x="266" y="120"/>
                  </a:lnTo>
                  <a:lnTo>
                    <a:pt x="269" y="127"/>
                  </a:lnTo>
                  <a:lnTo>
                    <a:pt x="271" y="135"/>
                  </a:lnTo>
                  <a:lnTo>
                    <a:pt x="278" y="156"/>
                  </a:lnTo>
                  <a:lnTo>
                    <a:pt x="278" y="153"/>
                  </a:lnTo>
                  <a:lnTo>
                    <a:pt x="279" y="152"/>
                  </a:lnTo>
                  <a:lnTo>
                    <a:pt x="278" y="149"/>
                  </a:lnTo>
                  <a:lnTo>
                    <a:pt x="278" y="149"/>
                  </a:lnTo>
                  <a:lnTo>
                    <a:pt x="279" y="147"/>
                  </a:lnTo>
                  <a:lnTo>
                    <a:pt x="279" y="147"/>
                  </a:lnTo>
                  <a:lnTo>
                    <a:pt x="279" y="144"/>
                  </a:lnTo>
                  <a:lnTo>
                    <a:pt x="279" y="143"/>
                  </a:lnTo>
                  <a:lnTo>
                    <a:pt x="279" y="140"/>
                  </a:lnTo>
                  <a:lnTo>
                    <a:pt x="279" y="140"/>
                  </a:lnTo>
                  <a:lnTo>
                    <a:pt x="279" y="139"/>
                  </a:lnTo>
                  <a:lnTo>
                    <a:pt x="276" y="137"/>
                  </a:lnTo>
                  <a:lnTo>
                    <a:pt x="274" y="136"/>
                  </a:lnTo>
                  <a:lnTo>
                    <a:pt x="271" y="131"/>
                  </a:lnTo>
                  <a:lnTo>
                    <a:pt x="270" y="126"/>
                  </a:lnTo>
                  <a:lnTo>
                    <a:pt x="269" y="120"/>
                  </a:lnTo>
                  <a:lnTo>
                    <a:pt x="269" y="116"/>
                  </a:lnTo>
                  <a:lnTo>
                    <a:pt x="265" y="116"/>
                  </a:lnTo>
                  <a:lnTo>
                    <a:pt x="263" y="115"/>
                  </a:lnTo>
                  <a:close/>
                  <a:moveTo>
                    <a:pt x="215" y="115"/>
                  </a:moveTo>
                  <a:lnTo>
                    <a:pt x="216" y="115"/>
                  </a:lnTo>
                  <a:lnTo>
                    <a:pt x="216" y="115"/>
                  </a:lnTo>
                  <a:lnTo>
                    <a:pt x="216" y="115"/>
                  </a:lnTo>
                  <a:lnTo>
                    <a:pt x="215" y="115"/>
                  </a:lnTo>
                  <a:close/>
                  <a:moveTo>
                    <a:pt x="153" y="115"/>
                  </a:moveTo>
                  <a:lnTo>
                    <a:pt x="153" y="115"/>
                  </a:lnTo>
                  <a:lnTo>
                    <a:pt x="153" y="116"/>
                  </a:lnTo>
                  <a:lnTo>
                    <a:pt x="153" y="116"/>
                  </a:lnTo>
                  <a:lnTo>
                    <a:pt x="152" y="116"/>
                  </a:lnTo>
                  <a:lnTo>
                    <a:pt x="152" y="116"/>
                  </a:lnTo>
                  <a:lnTo>
                    <a:pt x="152" y="116"/>
                  </a:lnTo>
                  <a:lnTo>
                    <a:pt x="151" y="116"/>
                  </a:lnTo>
                  <a:lnTo>
                    <a:pt x="151" y="116"/>
                  </a:lnTo>
                  <a:lnTo>
                    <a:pt x="151" y="116"/>
                  </a:lnTo>
                  <a:lnTo>
                    <a:pt x="152" y="118"/>
                  </a:lnTo>
                  <a:lnTo>
                    <a:pt x="153" y="118"/>
                  </a:lnTo>
                  <a:lnTo>
                    <a:pt x="153" y="115"/>
                  </a:lnTo>
                  <a:close/>
                  <a:moveTo>
                    <a:pt x="249" y="115"/>
                  </a:moveTo>
                  <a:lnTo>
                    <a:pt x="248" y="116"/>
                  </a:lnTo>
                  <a:lnTo>
                    <a:pt x="248" y="118"/>
                  </a:lnTo>
                  <a:lnTo>
                    <a:pt x="248" y="119"/>
                  </a:lnTo>
                  <a:lnTo>
                    <a:pt x="248" y="122"/>
                  </a:lnTo>
                  <a:lnTo>
                    <a:pt x="248" y="120"/>
                  </a:lnTo>
                  <a:lnTo>
                    <a:pt x="248" y="122"/>
                  </a:lnTo>
                  <a:lnTo>
                    <a:pt x="248" y="123"/>
                  </a:lnTo>
                  <a:lnTo>
                    <a:pt x="248" y="126"/>
                  </a:lnTo>
                  <a:lnTo>
                    <a:pt x="246" y="127"/>
                  </a:lnTo>
                  <a:lnTo>
                    <a:pt x="248" y="130"/>
                  </a:lnTo>
                  <a:lnTo>
                    <a:pt x="248" y="131"/>
                  </a:lnTo>
                  <a:lnTo>
                    <a:pt x="249" y="127"/>
                  </a:lnTo>
                  <a:lnTo>
                    <a:pt x="249" y="128"/>
                  </a:lnTo>
                  <a:lnTo>
                    <a:pt x="250" y="123"/>
                  </a:lnTo>
                  <a:lnTo>
                    <a:pt x="249" y="123"/>
                  </a:lnTo>
                  <a:lnTo>
                    <a:pt x="248" y="123"/>
                  </a:lnTo>
                  <a:lnTo>
                    <a:pt x="249" y="123"/>
                  </a:lnTo>
                  <a:lnTo>
                    <a:pt x="249" y="123"/>
                  </a:lnTo>
                  <a:lnTo>
                    <a:pt x="250" y="123"/>
                  </a:lnTo>
                  <a:lnTo>
                    <a:pt x="250" y="123"/>
                  </a:lnTo>
                  <a:lnTo>
                    <a:pt x="249" y="123"/>
                  </a:lnTo>
                  <a:lnTo>
                    <a:pt x="249" y="123"/>
                  </a:lnTo>
                  <a:lnTo>
                    <a:pt x="249" y="123"/>
                  </a:lnTo>
                  <a:lnTo>
                    <a:pt x="249" y="123"/>
                  </a:lnTo>
                  <a:lnTo>
                    <a:pt x="249" y="122"/>
                  </a:lnTo>
                  <a:lnTo>
                    <a:pt x="249" y="120"/>
                  </a:lnTo>
                  <a:lnTo>
                    <a:pt x="249" y="115"/>
                  </a:lnTo>
                  <a:close/>
                  <a:moveTo>
                    <a:pt x="153" y="114"/>
                  </a:moveTo>
                  <a:lnTo>
                    <a:pt x="153" y="114"/>
                  </a:lnTo>
                  <a:lnTo>
                    <a:pt x="153" y="115"/>
                  </a:lnTo>
                  <a:lnTo>
                    <a:pt x="153" y="114"/>
                  </a:lnTo>
                  <a:close/>
                  <a:moveTo>
                    <a:pt x="155" y="111"/>
                  </a:moveTo>
                  <a:lnTo>
                    <a:pt x="153" y="111"/>
                  </a:lnTo>
                  <a:lnTo>
                    <a:pt x="153" y="113"/>
                  </a:lnTo>
                  <a:lnTo>
                    <a:pt x="155" y="113"/>
                  </a:lnTo>
                  <a:lnTo>
                    <a:pt x="155" y="111"/>
                  </a:lnTo>
                  <a:close/>
                  <a:moveTo>
                    <a:pt x="26" y="111"/>
                  </a:moveTo>
                  <a:lnTo>
                    <a:pt x="26" y="111"/>
                  </a:lnTo>
                  <a:lnTo>
                    <a:pt x="26" y="111"/>
                  </a:lnTo>
                  <a:lnTo>
                    <a:pt x="26" y="113"/>
                  </a:lnTo>
                  <a:lnTo>
                    <a:pt x="26" y="113"/>
                  </a:lnTo>
                  <a:lnTo>
                    <a:pt x="26" y="114"/>
                  </a:lnTo>
                  <a:lnTo>
                    <a:pt x="25" y="114"/>
                  </a:lnTo>
                  <a:lnTo>
                    <a:pt x="25" y="115"/>
                  </a:lnTo>
                  <a:lnTo>
                    <a:pt x="25" y="116"/>
                  </a:lnTo>
                  <a:lnTo>
                    <a:pt x="26" y="118"/>
                  </a:lnTo>
                  <a:lnTo>
                    <a:pt x="25" y="118"/>
                  </a:lnTo>
                  <a:lnTo>
                    <a:pt x="25" y="118"/>
                  </a:lnTo>
                  <a:lnTo>
                    <a:pt x="25" y="118"/>
                  </a:lnTo>
                  <a:lnTo>
                    <a:pt x="25" y="118"/>
                  </a:lnTo>
                  <a:lnTo>
                    <a:pt x="25" y="119"/>
                  </a:lnTo>
                  <a:lnTo>
                    <a:pt x="24" y="118"/>
                  </a:lnTo>
                  <a:lnTo>
                    <a:pt x="24" y="119"/>
                  </a:lnTo>
                  <a:lnTo>
                    <a:pt x="25" y="119"/>
                  </a:lnTo>
                  <a:lnTo>
                    <a:pt x="25" y="119"/>
                  </a:lnTo>
                  <a:lnTo>
                    <a:pt x="26" y="120"/>
                  </a:lnTo>
                  <a:lnTo>
                    <a:pt x="25" y="120"/>
                  </a:lnTo>
                  <a:lnTo>
                    <a:pt x="25" y="120"/>
                  </a:lnTo>
                  <a:lnTo>
                    <a:pt x="25" y="122"/>
                  </a:lnTo>
                  <a:lnTo>
                    <a:pt x="28" y="119"/>
                  </a:lnTo>
                  <a:lnTo>
                    <a:pt x="28" y="116"/>
                  </a:lnTo>
                  <a:lnTo>
                    <a:pt x="26" y="111"/>
                  </a:lnTo>
                  <a:close/>
                  <a:moveTo>
                    <a:pt x="85" y="110"/>
                  </a:moveTo>
                  <a:lnTo>
                    <a:pt x="85" y="116"/>
                  </a:lnTo>
                  <a:lnTo>
                    <a:pt x="85" y="115"/>
                  </a:lnTo>
                  <a:lnTo>
                    <a:pt x="85" y="110"/>
                  </a:lnTo>
                  <a:close/>
                  <a:moveTo>
                    <a:pt x="155" y="103"/>
                  </a:moveTo>
                  <a:lnTo>
                    <a:pt x="155" y="103"/>
                  </a:lnTo>
                  <a:lnTo>
                    <a:pt x="153" y="105"/>
                  </a:lnTo>
                  <a:lnTo>
                    <a:pt x="155" y="105"/>
                  </a:lnTo>
                  <a:lnTo>
                    <a:pt x="155" y="105"/>
                  </a:lnTo>
                  <a:lnTo>
                    <a:pt x="155" y="103"/>
                  </a:lnTo>
                  <a:lnTo>
                    <a:pt x="155" y="103"/>
                  </a:lnTo>
                  <a:lnTo>
                    <a:pt x="155" y="103"/>
                  </a:lnTo>
                  <a:lnTo>
                    <a:pt x="155" y="103"/>
                  </a:lnTo>
                  <a:lnTo>
                    <a:pt x="155" y="103"/>
                  </a:lnTo>
                  <a:lnTo>
                    <a:pt x="155" y="103"/>
                  </a:lnTo>
                  <a:close/>
                  <a:moveTo>
                    <a:pt x="156" y="96"/>
                  </a:moveTo>
                  <a:lnTo>
                    <a:pt x="155" y="96"/>
                  </a:lnTo>
                  <a:lnTo>
                    <a:pt x="155" y="96"/>
                  </a:lnTo>
                  <a:lnTo>
                    <a:pt x="155" y="96"/>
                  </a:lnTo>
                  <a:lnTo>
                    <a:pt x="153" y="96"/>
                  </a:lnTo>
                  <a:lnTo>
                    <a:pt x="155" y="97"/>
                  </a:lnTo>
                  <a:lnTo>
                    <a:pt x="155" y="97"/>
                  </a:lnTo>
                  <a:lnTo>
                    <a:pt x="155" y="98"/>
                  </a:lnTo>
                  <a:lnTo>
                    <a:pt x="153" y="99"/>
                  </a:lnTo>
                  <a:lnTo>
                    <a:pt x="155" y="99"/>
                  </a:lnTo>
                  <a:lnTo>
                    <a:pt x="155" y="99"/>
                  </a:lnTo>
                  <a:lnTo>
                    <a:pt x="156" y="99"/>
                  </a:lnTo>
                  <a:lnTo>
                    <a:pt x="155" y="99"/>
                  </a:lnTo>
                  <a:lnTo>
                    <a:pt x="155" y="101"/>
                  </a:lnTo>
                  <a:lnTo>
                    <a:pt x="155" y="101"/>
                  </a:lnTo>
                  <a:lnTo>
                    <a:pt x="155" y="101"/>
                  </a:lnTo>
                  <a:lnTo>
                    <a:pt x="155" y="101"/>
                  </a:lnTo>
                  <a:lnTo>
                    <a:pt x="155" y="102"/>
                  </a:lnTo>
                  <a:lnTo>
                    <a:pt x="155" y="102"/>
                  </a:lnTo>
                  <a:lnTo>
                    <a:pt x="155" y="102"/>
                  </a:lnTo>
                  <a:lnTo>
                    <a:pt x="156" y="102"/>
                  </a:lnTo>
                  <a:lnTo>
                    <a:pt x="156" y="101"/>
                  </a:lnTo>
                  <a:lnTo>
                    <a:pt x="156" y="96"/>
                  </a:lnTo>
                  <a:close/>
                  <a:moveTo>
                    <a:pt x="293" y="90"/>
                  </a:moveTo>
                  <a:lnTo>
                    <a:pt x="293" y="90"/>
                  </a:lnTo>
                  <a:lnTo>
                    <a:pt x="293" y="90"/>
                  </a:lnTo>
                  <a:lnTo>
                    <a:pt x="293" y="90"/>
                  </a:lnTo>
                  <a:close/>
                  <a:moveTo>
                    <a:pt x="258" y="89"/>
                  </a:moveTo>
                  <a:lnTo>
                    <a:pt x="259" y="89"/>
                  </a:lnTo>
                  <a:lnTo>
                    <a:pt x="259" y="89"/>
                  </a:lnTo>
                  <a:lnTo>
                    <a:pt x="258" y="89"/>
                  </a:lnTo>
                  <a:close/>
                  <a:moveTo>
                    <a:pt x="258" y="88"/>
                  </a:moveTo>
                  <a:lnTo>
                    <a:pt x="258" y="88"/>
                  </a:lnTo>
                  <a:lnTo>
                    <a:pt x="258" y="88"/>
                  </a:lnTo>
                  <a:lnTo>
                    <a:pt x="258" y="88"/>
                  </a:lnTo>
                  <a:close/>
                  <a:moveTo>
                    <a:pt x="257" y="88"/>
                  </a:moveTo>
                  <a:lnTo>
                    <a:pt x="258" y="88"/>
                  </a:lnTo>
                  <a:lnTo>
                    <a:pt x="258" y="88"/>
                  </a:lnTo>
                  <a:lnTo>
                    <a:pt x="257" y="88"/>
                  </a:lnTo>
                  <a:close/>
                  <a:moveTo>
                    <a:pt x="125" y="88"/>
                  </a:moveTo>
                  <a:lnTo>
                    <a:pt x="122" y="103"/>
                  </a:lnTo>
                  <a:lnTo>
                    <a:pt x="122" y="109"/>
                  </a:lnTo>
                  <a:lnTo>
                    <a:pt x="122" y="114"/>
                  </a:lnTo>
                  <a:lnTo>
                    <a:pt x="122" y="119"/>
                  </a:lnTo>
                  <a:lnTo>
                    <a:pt x="122" y="133"/>
                  </a:lnTo>
                  <a:lnTo>
                    <a:pt x="123" y="111"/>
                  </a:lnTo>
                  <a:lnTo>
                    <a:pt x="125" y="88"/>
                  </a:lnTo>
                  <a:close/>
                  <a:moveTo>
                    <a:pt x="293" y="84"/>
                  </a:moveTo>
                  <a:lnTo>
                    <a:pt x="293" y="86"/>
                  </a:lnTo>
                  <a:lnTo>
                    <a:pt x="293" y="88"/>
                  </a:lnTo>
                  <a:lnTo>
                    <a:pt x="293" y="88"/>
                  </a:lnTo>
                  <a:lnTo>
                    <a:pt x="295" y="88"/>
                  </a:lnTo>
                  <a:lnTo>
                    <a:pt x="295" y="89"/>
                  </a:lnTo>
                  <a:lnTo>
                    <a:pt x="293" y="90"/>
                  </a:lnTo>
                  <a:lnTo>
                    <a:pt x="296" y="89"/>
                  </a:lnTo>
                  <a:lnTo>
                    <a:pt x="296" y="90"/>
                  </a:lnTo>
                  <a:lnTo>
                    <a:pt x="297" y="93"/>
                  </a:lnTo>
                  <a:lnTo>
                    <a:pt x="297" y="96"/>
                  </a:lnTo>
                  <a:lnTo>
                    <a:pt x="297" y="99"/>
                  </a:lnTo>
                  <a:lnTo>
                    <a:pt x="297" y="102"/>
                  </a:lnTo>
                  <a:lnTo>
                    <a:pt x="300" y="93"/>
                  </a:lnTo>
                  <a:lnTo>
                    <a:pt x="303" y="85"/>
                  </a:lnTo>
                  <a:lnTo>
                    <a:pt x="301" y="85"/>
                  </a:lnTo>
                  <a:lnTo>
                    <a:pt x="301" y="85"/>
                  </a:lnTo>
                  <a:lnTo>
                    <a:pt x="297" y="85"/>
                  </a:lnTo>
                  <a:lnTo>
                    <a:pt x="295" y="85"/>
                  </a:lnTo>
                  <a:lnTo>
                    <a:pt x="293" y="84"/>
                  </a:lnTo>
                  <a:close/>
                  <a:moveTo>
                    <a:pt x="303" y="84"/>
                  </a:moveTo>
                  <a:lnTo>
                    <a:pt x="303" y="84"/>
                  </a:lnTo>
                  <a:lnTo>
                    <a:pt x="303" y="85"/>
                  </a:lnTo>
                  <a:lnTo>
                    <a:pt x="303" y="85"/>
                  </a:lnTo>
                  <a:lnTo>
                    <a:pt x="303" y="85"/>
                  </a:lnTo>
                  <a:lnTo>
                    <a:pt x="303" y="85"/>
                  </a:lnTo>
                  <a:lnTo>
                    <a:pt x="303" y="85"/>
                  </a:lnTo>
                  <a:lnTo>
                    <a:pt x="301" y="85"/>
                  </a:lnTo>
                  <a:lnTo>
                    <a:pt x="303" y="85"/>
                  </a:lnTo>
                  <a:lnTo>
                    <a:pt x="303" y="84"/>
                  </a:lnTo>
                  <a:close/>
                  <a:moveTo>
                    <a:pt x="303" y="84"/>
                  </a:moveTo>
                  <a:lnTo>
                    <a:pt x="303" y="84"/>
                  </a:lnTo>
                  <a:lnTo>
                    <a:pt x="303" y="84"/>
                  </a:lnTo>
                  <a:lnTo>
                    <a:pt x="303" y="84"/>
                  </a:lnTo>
                  <a:close/>
                  <a:moveTo>
                    <a:pt x="140" y="84"/>
                  </a:moveTo>
                  <a:lnTo>
                    <a:pt x="140" y="88"/>
                  </a:lnTo>
                  <a:lnTo>
                    <a:pt x="143" y="111"/>
                  </a:lnTo>
                  <a:lnTo>
                    <a:pt x="144" y="119"/>
                  </a:lnTo>
                  <a:lnTo>
                    <a:pt x="144" y="127"/>
                  </a:lnTo>
                  <a:lnTo>
                    <a:pt x="145" y="126"/>
                  </a:lnTo>
                  <a:lnTo>
                    <a:pt x="145" y="124"/>
                  </a:lnTo>
                  <a:lnTo>
                    <a:pt x="145" y="123"/>
                  </a:lnTo>
                  <a:lnTo>
                    <a:pt x="145" y="120"/>
                  </a:lnTo>
                  <a:lnTo>
                    <a:pt x="144" y="119"/>
                  </a:lnTo>
                  <a:lnTo>
                    <a:pt x="144" y="118"/>
                  </a:lnTo>
                  <a:lnTo>
                    <a:pt x="144" y="115"/>
                  </a:lnTo>
                  <a:lnTo>
                    <a:pt x="144" y="114"/>
                  </a:lnTo>
                  <a:lnTo>
                    <a:pt x="144" y="114"/>
                  </a:lnTo>
                  <a:lnTo>
                    <a:pt x="144" y="113"/>
                  </a:lnTo>
                  <a:lnTo>
                    <a:pt x="144" y="111"/>
                  </a:lnTo>
                  <a:lnTo>
                    <a:pt x="144" y="111"/>
                  </a:lnTo>
                  <a:lnTo>
                    <a:pt x="144" y="111"/>
                  </a:lnTo>
                  <a:lnTo>
                    <a:pt x="144" y="111"/>
                  </a:lnTo>
                  <a:lnTo>
                    <a:pt x="144" y="111"/>
                  </a:lnTo>
                  <a:lnTo>
                    <a:pt x="144" y="110"/>
                  </a:lnTo>
                  <a:lnTo>
                    <a:pt x="144" y="110"/>
                  </a:lnTo>
                  <a:lnTo>
                    <a:pt x="144" y="110"/>
                  </a:lnTo>
                  <a:lnTo>
                    <a:pt x="143" y="110"/>
                  </a:lnTo>
                  <a:lnTo>
                    <a:pt x="143" y="110"/>
                  </a:lnTo>
                  <a:lnTo>
                    <a:pt x="144" y="110"/>
                  </a:lnTo>
                  <a:lnTo>
                    <a:pt x="144" y="107"/>
                  </a:lnTo>
                  <a:lnTo>
                    <a:pt x="144" y="105"/>
                  </a:lnTo>
                  <a:lnTo>
                    <a:pt x="143" y="102"/>
                  </a:lnTo>
                  <a:lnTo>
                    <a:pt x="143" y="99"/>
                  </a:lnTo>
                  <a:lnTo>
                    <a:pt x="144" y="98"/>
                  </a:lnTo>
                  <a:lnTo>
                    <a:pt x="145" y="97"/>
                  </a:lnTo>
                  <a:lnTo>
                    <a:pt x="144" y="97"/>
                  </a:lnTo>
                  <a:lnTo>
                    <a:pt x="144" y="97"/>
                  </a:lnTo>
                  <a:lnTo>
                    <a:pt x="144" y="96"/>
                  </a:lnTo>
                  <a:lnTo>
                    <a:pt x="145" y="96"/>
                  </a:lnTo>
                  <a:lnTo>
                    <a:pt x="144" y="96"/>
                  </a:lnTo>
                  <a:lnTo>
                    <a:pt x="144" y="96"/>
                  </a:lnTo>
                  <a:lnTo>
                    <a:pt x="144" y="96"/>
                  </a:lnTo>
                  <a:lnTo>
                    <a:pt x="143" y="94"/>
                  </a:lnTo>
                  <a:lnTo>
                    <a:pt x="143" y="94"/>
                  </a:lnTo>
                  <a:lnTo>
                    <a:pt x="143" y="94"/>
                  </a:lnTo>
                  <a:lnTo>
                    <a:pt x="144" y="94"/>
                  </a:lnTo>
                  <a:lnTo>
                    <a:pt x="143" y="94"/>
                  </a:lnTo>
                  <a:lnTo>
                    <a:pt x="142" y="93"/>
                  </a:lnTo>
                  <a:lnTo>
                    <a:pt x="142" y="93"/>
                  </a:lnTo>
                  <a:lnTo>
                    <a:pt x="142" y="93"/>
                  </a:lnTo>
                  <a:lnTo>
                    <a:pt x="142" y="93"/>
                  </a:lnTo>
                  <a:lnTo>
                    <a:pt x="142" y="92"/>
                  </a:lnTo>
                  <a:lnTo>
                    <a:pt x="142" y="90"/>
                  </a:lnTo>
                  <a:lnTo>
                    <a:pt x="142" y="89"/>
                  </a:lnTo>
                  <a:lnTo>
                    <a:pt x="142" y="89"/>
                  </a:lnTo>
                  <a:lnTo>
                    <a:pt x="142" y="89"/>
                  </a:lnTo>
                  <a:lnTo>
                    <a:pt x="142" y="88"/>
                  </a:lnTo>
                  <a:lnTo>
                    <a:pt x="142" y="86"/>
                  </a:lnTo>
                  <a:lnTo>
                    <a:pt x="142" y="85"/>
                  </a:lnTo>
                  <a:lnTo>
                    <a:pt x="140" y="85"/>
                  </a:lnTo>
                  <a:lnTo>
                    <a:pt x="140" y="84"/>
                  </a:lnTo>
                  <a:close/>
                  <a:moveTo>
                    <a:pt x="140" y="84"/>
                  </a:moveTo>
                  <a:lnTo>
                    <a:pt x="140" y="84"/>
                  </a:lnTo>
                  <a:lnTo>
                    <a:pt x="140" y="84"/>
                  </a:lnTo>
                  <a:lnTo>
                    <a:pt x="140" y="84"/>
                  </a:lnTo>
                  <a:close/>
                  <a:moveTo>
                    <a:pt x="140" y="82"/>
                  </a:moveTo>
                  <a:lnTo>
                    <a:pt x="140" y="82"/>
                  </a:lnTo>
                  <a:lnTo>
                    <a:pt x="140" y="82"/>
                  </a:lnTo>
                  <a:lnTo>
                    <a:pt x="140" y="82"/>
                  </a:lnTo>
                  <a:close/>
                  <a:moveTo>
                    <a:pt x="303" y="82"/>
                  </a:moveTo>
                  <a:lnTo>
                    <a:pt x="303" y="82"/>
                  </a:lnTo>
                  <a:lnTo>
                    <a:pt x="303" y="82"/>
                  </a:lnTo>
                  <a:lnTo>
                    <a:pt x="303" y="82"/>
                  </a:lnTo>
                  <a:lnTo>
                    <a:pt x="303" y="82"/>
                  </a:lnTo>
                  <a:lnTo>
                    <a:pt x="303" y="82"/>
                  </a:lnTo>
                  <a:lnTo>
                    <a:pt x="303" y="82"/>
                  </a:lnTo>
                  <a:lnTo>
                    <a:pt x="303" y="82"/>
                  </a:lnTo>
                  <a:lnTo>
                    <a:pt x="303" y="82"/>
                  </a:lnTo>
                  <a:close/>
                  <a:moveTo>
                    <a:pt x="242" y="82"/>
                  </a:moveTo>
                  <a:lnTo>
                    <a:pt x="242" y="82"/>
                  </a:lnTo>
                  <a:lnTo>
                    <a:pt x="241" y="82"/>
                  </a:lnTo>
                  <a:lnTo>
                    <a:pt x="241" y="82"/>
                  </a:lnTo>
                  <a:lnTo>
                    <a:pt x="241" y="82"/>
                  </a:lnTo>
                  <a:lnTo>
                    <a:pt x="242" y="82"/>
                  </a:lnTo>
                  <a:close/>
                  <a:moveTo>
                    <a:pt x="297" y="80"/>
                  </a:moveTo>
                  <a:lnTo>
                    <a:pt x="296" y="80"/>
                  </a:lnTo>
                  <a:lnTo>
                    <a:pt x="296" y="80"/>
                  </a:lnTo>
                  <a:lnTo>
                    <a:pt x="297" y="80"/>
                  </a:lnTo>
                  <a:lnTo>
                    <a:pt x="297" y="80"/>
                  </a:lnTo>
                  <a:lnTo>
                    <a:pt x="297" y="80"/>
                  </a:lnTo>
                  <a:lnTo>
                    <a:pt x="297" y="80"/>
                  </a:lnTo>
                  <a:lnTo>
                    <a:pt x="297" y="80"/>
                  </a:lnTo>
                  <a:close/>
                  <a:moveTo>
                    <a:pt x="293" y="78"/>
                  </a:moveTo>
                  <a:lnTo>
                    <a:pt x="293" y="80"/>
                  </a:lnTo>
                  <a:lnTo>
                    <a:pt x="293" y="80"/>
                  </a:lnTo>
                  <a:lnTo>
                    <a:pt x="295" y="80"/>
                  </a:lnTo>
                  <a:lnTo>
                    <a:pt x="293" y="80"/>
                  </a:lnTo>
                  <a:lnTo>
                    <a:pt x="293" y="78"/>
                  </a:lnTo>
                  <a:close/>
                  <a:moveTo>
                    <a:pt x="30" y="76"/>
                  </a:moveTo>
                  <a:lnTo>
                    <a:pt x="30" y="76"/>
                  </a:lnTo>
                  <a:lnTo>
                    <a:pt x="32" y="76"/>
                  </a:lnTo>
                  <a:lnTo>
                    <a:pt x="32" y="76"/>
                  </a:lnTo>
                  <a:lnTo>
                    <a:pt x="32" y="77"/>
                  </a:lnTo>
                  <a:lnTo>
                    <a:pt x="32" y="77"/>
                  </a:lnTo>
                  <a:lnTo>
                    <a:pt x="30" y="78"/>
                  </a:lnTo>
                  <a:lnTo>
                    <a:pt x="32" y="86"/>
                  </a:lnTo>
                  <a:lnTo>
                    <a:pt x="34" y="96"/>
                  </a:lnTo>
                  <a:lnTo>
                    <a:pt x="33" y="85"/>
                  </a:lnTo>
                  <a:lnTo>
                    <a:pt x="32" y="76"/>
                  </a:lnTo>
                  <a:lnTo>
                    <a:pt x="30" y="76"/>
                  </a:lnTo>
                  <a:close/>
                  <a:moveTo>
                    <a:pt x="295" y="76"/>
                  </a:moveTo>
                  <a:lnTo>
                    <a:pt x="295" y="76"/>
                  </a:lnTo>
                  <a:lnTo>
                    <a:pt x="295" y="76"/>
                  </a:lnTo>
                  <a:lnTo>
                    <a:pt x="295" y="76"/>
                  </a:lnTo>
                  <a:close/>
                  <a:moveTo>
                    <a:pt x="102" y="75"/>
                  </a:moveTo>
                  <a:lnTo>
                    <a:pt x="102" y="76"/>
                  </a:lnTo>
                  <a:lnTo>
                    <a:pt x="102" y="76"/>
                  </a:lnTo>
                  <a:lnTo>
                    <a:pt x="102" y="77"/>
                  </a:lnTo>
                  <a:lnTo>
                    <a:pt x="101" y="78"/>
                  </a:lnTo>
                  <a:lnTo>
                    <a:pt x="101" y="81"/>
                  </a:lnTo>
                  <a:lnTo>
                    <a:pt x="100" y="86"/>
                  </a:lnTo>
                  <a:lnTo>
                    <a:pt x="101" y="88"/>
                  </a:lnTo>
                  <a:lnTo>
                    <a:pt x="101" y="90"/>
                  </a:lnTo>
                  <a:lnTo>
                    <a:pt x="101" y="94"/>
                  </a:lnTo>
                  <a:lnTo>
                    <a:pt x="101" y="96"/>
                  </a:lnTo>
                  <a:lnTo>
                    <a:pt x="101" y="96"/>
                  </a:lnTo>
                  <a:lnTo>
                    <a:pt x="101" y="97"/>
                  </a:lnTo>
                  <a:lnTo>
                    <a:pt x="100" y="99"/>
                  </a:lnTo>
                  <a:lnTo>
                    <a:pt x="100" y="111"/>
                  </a:lnTo>
                  <a:lnTo>
                    <a:pt x="100" y="124"/>
                  </a:lnTo>
                  <a:lnTo>
                    <a:pt x="100" y="124"/>
                  </a:lnTo>
                  <a:lnTo>
                    <a:pt x="100" y="126"/>
                  </a:lnTo>
                  <a:lnTo>
                    <a:pt x="100" y="127"/>
                  </a:lnTo>
                  <a:lnTo>
                    <a:pt x="100" y="128"/>
                  </a:lnTo>
                  <a:lnTo>
                    <a:pt x="100" y="128"/>
                  </a:lnTo>
                  <a:lnTo>
                    <a:pt x="100" y="126"/>
                  </a:lnTo>
                  <a:lnTo>
                    <a:pt x="100" y="152"/>
                  </a:lnTo>
                  <a:lnTo>
                    <a:pt x="101" y="150"/>
                  </a:lnTo>
                  <a:lnTo>
                    <a:pt x="102" y="150"/>
                  </a:lnTo>
                  <a:lnTo>
                    <a:pt x="102" y="150"/>
                  </a:lnTo>
                  <a:lnTo>
                    <a:pt x="102" y="150"/>
                  </a:lnTo>
                  <a:lnTo>
                    <a:pt x="102" y="150"/>
                  </a:lnTo>
                  <a:lnTo>
                    <a:pt x="102" y="150"/>
                  </a:lnTo>
                  <a:lnTo>
                    <a:pt x="102" y="152"/>
                  </a:lnTo>
                  <a:lnTo>
                    <a:pt x="104" y="152"/>
                  </a:lnTo>
                  <a:lnTo>
                    <a:pt x="104" y="153"/>
                  </a:lnTo>
                  <a:lnTo>
                    <a:pt x="102" y="143"/>
                  </a:lnTo>
                  <a:lnTo>
                    <a:pt x="102" y="133"/>
                  </a:lnTo>
                  <a:lnTo>
                    <a:pt x="102" y="119"/>
                  </a:lnTo>
                  <a:lnTo>
                    <a:pt x="102" y="105"/>
                  </a:lnTo>
                  <a:lnTo>
                    <a:pt x="101" y="105"/>
                  </a:lnTo>
                  <a:lnTo>
                    <a:pt x="102" y="99"/>
                  </a:lnTo>
                  <a:lnTo>
                    <a:pt x="102" y="97"/>
                  </a:lnTo>
                  <a:lnTo>
                    <a:pt x="102" y="96"/>
                  </a:lnTo>
                  <a:lnTo>
                    <a:pt x="102" y="96"/>
                  </a:lnTo>
                  <a:lnTo>
                    <a:pt x="102" y="94"/>
                  </a:lnTo>
                  <a:lnTo>
                    <a:pt x="104" y="94"/>
                  </a:lnTo>
                  <a:lnTo>
                    <a:pt x="104" y="92"/>
                  </a:lnTo>
                  <a:lnTo>
                    <a:pt x="104" y="89"/>
                  </a:lnTo>
                  <a:lnTo>
                    <a:pt x="104" y="85"/>
                  </a:lnTo>
                  <a:lnTo>
                    <a:pt x="102" y="90"/>
                  </a:lnTo>
                  <a:lnTo>
                    <a:pt x="102" y="82"/>
                  </a:lnTo>
                  <a:lnTo>
                    <a:pt x="102" y="75"/>
                  </a:lnTo>
                  <a:close/>
                  <a:moveTo>
                    <a:pt x="269" y="75"/>
                  </a:moveTo>
                  <a:lnTo>
                    <a:pt x="269" y="75"/>
                  </a:lnTo>
                  <a:lnTo>
                    <a:pt x="271" y="75"/>
                  </a:lnTo>
                  <a:lnTo>
                    <a:pt x="271" y="75"/>
                  </a:lnTo>
                  <a:lnTo>
                    <a:pt x="270" y="75"/>
                  </a:lnTo>
                  <a:lnTo>
                    <a:pt x="269" y="75"/>
                  </a:lnTo>
                  <a:close/>
                  <a:moveTo>
                    <a:pt x="295" y="75"/>
                  </a:moveTo>
                  <a:lnTo>
                    <a:pt x="295" y="75"/>
                  </a:lnTo>
                  <a:lnTo>
                    <a:pt x="295" y="75"/>
                  </a:lnTo>
                  <a:lnTo>
                    <a:pt x="295" y="75"/>
                  </a:lnTo>
                  <a:close/>
                  <a:moveTo>
                    <a:pt x="295" y="73"/>
                  </a:moveTo>
                  <a:lnTo>
                    <a:pt x="296" y="73"/>
                  </a:lnTo>
                  <a:lnTo>
                    <a:pt x="296" y="73"/>
                  </a:lnTo>
                  <a:lnTo>
                    <a:pt x="296" y="73"/>
                  </a:lnTo>
                  <a:lnTo>
                    <a:pt x="295" y="73"/>
                  </a:lnTo>
                  <a:close/>
                  <a:moveTo>
                    <a:pt x="22" y="69"/>
                  </a:moveTo>
                  <a:lnTo>
                    <a:pt x="22" y="71"/>
                  </a:lnTo>
                  <a:lnTo>
                    <a:pt x="22" y="71"/>
                  </a:lnTo>
                  <a:lnTo>
                    <a:pt x="22" y="71"/>
                  </a:lnTo>
                  <a:lnTo>
                    <a:pt x="22" y="69"/>
                  </a:lnTo>
                  <a:close/>
                  <a:moveTo>
                    <a:pt x="72" y="68"/>
                  </a:moveTo>
                  <a:lnTo>
                    <a:pt x="73" y="68"/>
                  </a:lnTo>
                  <a:lnTo>
                    <a:pt x="73" y="68"/>
                  </a:lnTo>
                  <a:lnTo>
                    <a:pt x="73" y="68"/>
                  </a:lnTo>
                  <a:lnTo>
                    <a:pt x="72" y="68"/>
                  </a:lnTo>
                  <a:lnTo>
                    <a:pt x="72" y="68"/>
                  </a:lnTo>
                  <a:close/>
                  <a:moveTo>
                    <a:pt x="113" y="63"/>
                  </a:moveTo>
                  <a:lnTo>
                    <a:pt x="111" y="63"/>
                  </a:lnTo>
                  <a:lnTo>
                    <a:pt x="111" y="63"/>
                  </a:lnTo>
                  <a:lnTo>
                    <a:pt x="113" y="65"/>
                  </a:lnTo>
                  <a:lnTo>
                    <a:pt x="113" y="68"/>
                  </a:lnTo>
                  <a:lnTo>
                    <a:pt x="113" y="69"/>
                  </a:lnTo>
                  <a:lnTo>
                    <a:pt x="113" y="72"/>
                  </a:lnTo>
                  <a:lnTo>
                    <a:pt x="113" y="76"/>
                  </a:lnTo>
                  <a:lnTo>
                    <a:pt x="113" y="80"/>
                  </a:lnTo>
                  <a:lnTo>
                    <a:pt x="113" y="76"/>
                  </a:lnTo>
                  <a:lnTo>
                    <a:pt x="115" y="63"/>
                  </a:lnTo>
                  <a:lnTo>
                    <a:pt x="115" y="63"/>
                  </a:lnTo>
                  <a:lnTo>
                    <a:pt x="115" y="63"/>
                  </a:lnTo>
                  <a:lnTo>
                    <a:pt x="115" y="63"/>
                  </a:lnTo>
                  <a:lnTo>
                    <a:pt x="114" y="63"/>
                  </a:lnTo>
                  <a:lnTo>
                    <a:pt x="113" y="63"/>
                  </a:lnTo>
                  <a:lnTo>
                    <a:pt x="113" y="63"/>
                  </a:lnTo>
                  <a:close/>
                  <a:moveTo>
                    <a:pt x="131" y="58"/>
                  </a:moveTo>
                  <a:lnTo>
                    <a:pt x="131" y="58"/>
                  </a:lnTo>
                  <a:lnTo>
                    <a:pt x="131" y="59"/>
                  </a:lnTo>
                  <a:lnTo>
                    <a:pt x="131" y="58"/>
                  </a:lnTo>
                  <a:close/>
                  <a:moveTo>
                    <a:pt x="96" y="58"/>
                  </a:moveTo>
                  <a:lnTo>
                    <a:pt x="97" y="59"/>
                  </a:lnTo>
                  <a:lnTo>
                    <a:pt x="97" y="59"/>
                  </a:lnTo>
                  <a:lnTo>
                    <a:pt x="96" y="58"/>
                  </a:lnTo>
                  <a:close/>
                  <a:moveTo>
                    <a:pt x="130" y="56"/>
                  </a:moveTo>
                  <a:lnTo>
                    <a:pt x="130" y="56"/>
                  </a:lnTo>
                  <a:lnTo>
                    <a:pt x="130" y="56"/>
                  </a:lnTo>
                  <a:lnTo>
                    <a:pt x="130" y="56"/>
                  </a:lnTo>
                  <a:lnTo>
                    <a:pt x="130" y="58"/>
                  </a:lnTo>
                  <a:lnTo>
                    <a:pt x="130" y="58"/>
                  </a:lnTo>
                  <a:lnTo>
                    <a:pt x="131" y="58"/>
                  </a:lnTo>
                  <a:lnTo>
                    <a:pt x="131" y="58"/>
                  </a:lnTo>
                  <a:lnTo>
                    <a:pt x="131" y="58"/>
                  </a:lnTo>
                  <a:lnTo>
                    <a:pt x="130" y="56"/>
                  </a:lnTo>
                  <a:close/>
                  <a:moveTo>
                    <a:pt x="85" y="56"/>
                  </a:moveTo>
                  <a:lnTo>
                    <a:pt x="85" y="60"/>
                  </a:lnTo>
                  <a:lnTo>
                    <a:pt x="84" y="63"/>
                  </a:lnTo>
                  <a:lnTo>
                    <a:pt x="88" y="63"/>
                  </a:lnTo>
                  <a:lnTo>
                    <a:pt x="89" y="63"/>
                  </a:lnTo>
                  <a:lnTo>
                    <a:pt x="91" y="63"/>
                  </a:lnTo>
                  <a:lnTo>
                    <a:pt x="91" y="63"/>
                  </a:lnTo>
                  <a:lnTo>
                    <a:pt x="88" y="63"/>
                  </a:lnTo>
                  <a:lnTo>
                    <a:pt x="88" y="63"/>
                  </a:lnTo>
                  <a:lnTo>
                    <a:pt x="88" y="63"/>
                  </a:lnTo>
                  <a:lnTo>
                    <a:pt x="88" y="63"/>
                  </a:lnTo>
                  <a:lnTo>
                    <a:pt x="89" y="64"/>
                  </a:lnTo>
                  <a:lnTo>
                    <a:pt x="89" y="64"/>
                  </a:lnTo>
                  <a:lnTo>
                    <a:pt x="91" y="65"/>
                  </a:lnTo>
                  <a:lnTo>
                    <a:pt x="93" y="72"/>
                  </a:lnTo>
                  <a:lnTo>
                    <a:pt x="94" y="68"/>
                  </a:lnTo>
                  <a:lnTo>
                    <a:pt x="93" y="72"/>
                  </a:lnTo>
                  <a:lnTo>
                    <a:pt x="96" y="67"/>
                  </a:lnTo>
                  <a:lnTo>
                    <a:pt x="97" y="61"/>
                  </a:lnTo>
                  <a:lnTo>
                    <a:pt x="98" y="60"/>
                  </a:lnTo>
                  <a:lnTo>
                    <a:pt x="98" y="59"/>
                  </a:lnTo>
                  <a:lnTo>
                    <a:pt x="97" y="60"/>
                  </a:lnTo>
                  <a:lnTo>
                    <a:pt x="97" y="60"/>
                  </a:lnTo>
                  <a:lnTo>
                    <a:pt x="97" y="61"/>
                  </a:lnTo>
                  <a:lnTo>
                    <a:pt x="96" y="61"/>
                  </a:lnTo>
                  <a:lnTo>
                    <a:pt x="94" y="64"/>
                  </a:lnTo>
                  <a:lnTo>
                    <a:pt x="96" y="61"/>
                  </a:lnTo>
                  <a:lnTo>
                    <a:pt x="94" y="61"/>
                  </a:lnTo>
                  <a:lnTo>
                    <a:pt x="92" y="60"/>
                  </a:lnTo>
                  <a:lnTo>
                    <a:pt x="89" y="59"/>
                  </a:lnTo>
                  <a:lnTo>
                    <a:pt x="85" y="56"/>
                  </a:lnTo>
                  <a:close/>
                  <a:moveTo>
                    <a:pt x="130" y="55"/>
                  </a:moveTo>
                  <a:lnTo>
                    <a:pt x="130" y="55"/>
                  </a:lnTo>
                  <a:lnTo>
                    <a:pt x="127" y="55"/>
                  </a:lnTo>
                  <a:lnTo>
                    <a:pt x="128" y="55"/>
                  </a:lnTo>
                  <a:lnTo>
                    <a:pt x="128" y="55"/>
                  </a:lnTo>
                  <a:lnTo>
                    <a:pt x="128" y="55"/>
                  </a:lnTo>
                  <a:lnTo>
                    <a:pt x="128" y="55"/>
                  </a:lnTo>
                  <a:lnTo>
                    <a:pt x="128" y="55"/>
                  </a:lnTo>
                  <a:lnTo>
                    <a:pt x="128" y="55"/>
                  </a:lnTo>
                  <a:lnTo>
                    <a:pt x="128" y="55"/>
                  </a:lnTo>
                  <a:lnTo>
                    <a:pt x="130" y="56"/>
                  </a:lnTo>
                  <a:lnTo>
                    <a:pt x="130" y="56"/>
                  </a:lnTo>
                  <a:lnTo>
                    <a:pt x="130" y="56"/>
                  </a:lnTo>
                  <a:lnTo>
                    <a:pt x="130" y="56"/>
                  </a:lnTo>
                  <a:lnTo>
                    <a:pt x="130" y="56"/>
                  </a:lnTo>
                  <a:lnTo>
                    <a:pt x="130" y="56"/>
                  </a:lnTo>
                  <a:lnTo>
                    <a:pt x="130" y="56"/>
                  </a:lnTo>
                  <a:lnTo>
                    <a:pt x="130" y="56"/>
                  </a:lnTo>
                  <a:lnTo>
                    <a:pt x="130" y="55"/>
                  </a:lnTo>
                  <a:lnTo>
                    <a:pt x="130" y="55"/>
                  </a:lnTo>
                  <a:lnTo>
                    <a:pt x="130" y="55"/>
                  </a:lnTo>
                  <a:lnTo>
                    <a:pt x="130" y="55"/>
                  </a:lnTo>
                  <a:close/>
                  <a:moveTo>
                    <a:pt x="26" y="52"/>
                  </a:moveTo>
                  <a:lnTo>
                    <a:pt x="28" y="55"/>
                  </a:lnTo>
                  <a:lnTo>
                    <a:pt x="28" y="55"/>
                  </a:lnTo>
                  <a:lnTo>
                    <a:pt x="29" y="55"/>
                  </a:lnTo>
                  <a:lnTo>
                    <a:pt x="28" y="55"/>
                  </a:lnTo>
                  <a:lnTo>
                    <a:pt x="28" y="52"/>
                  </a:lnTo>
                  <a:lnTo>
                    <a:pt x="26" y="52"/>
                  </a:lnTo>
                  <a:close/>
                  <a:moveTo>
                    <a:pt x="68" y="51"/>
                  </a:moveTo>
                  <a:lnTo>
                    <a:pt x="68" y="63"/>
                  </a:lnTo>
                  <a:lnTo>
                    <a:pt x="70" y="75"/>
                  </a:lnTo>
                  <a:lnTo>
                    <a:pt x="72" y="75"/>
                  </a:lnTo>
                  <a:lnTo>
                    <a:pt x="75" y="75"/>
                  </a:lnTo>
                  <a:lnTo>
                    <a:pt x="75" y="71"/>
                  </a:lnTo>
                  <a:lnTo>
                    <a:pt x="76" y="68"/>
                  </a:lnTo>
                  <a:lnTo>
                    <a:pt x="76" y="68"/>
                  </a:lnTo>
                  <a:lnTo>
                    <a:pt x="73" y="68"/>
                  </a:lnTo>
                  <a:lnTo>
                    <a:pt x="73" y="68"/>
                  </a:lnTo>
                  <a:lnTo>
                    <a:pt x="73" y="68"/>
                  </a:lnTo>
                  <a:lnTo>
                    <a:pt x="73" y="67"/>
                  </a:lnTo>
                  <a:lnTo>
                    <a:pt x="73" y="65"/>
                  </a:lnTo>
                  <a:lnTo>
                    <a:pt x="73" y="64"/>
                  </a:lnTo>
                  <a:lnTo>
                    <a:pt x="72" y="59"/>
                  </a:lnTo>
                  <a:lnTo>
                    <a:pt x="70" y="55"/>
                  </a:lnTo>
                  <a:lnTo>
                    <a:pt x="68" y="51"/>
                  </a:lnTo>
                  <a:close/>
                  <a:moveTo>
                    <a:pt x="106" y="44"/>
                  </a:moveTo>
                  <a:lnTo>
                    <a:pt x="106" y="44"/>
                  </a:lnTo>
                  <a:lnTo>
                    <a:pt x="106" y="44"/>
                  </a:lnTo>
                  <a:lnTo>
                    <a:pt x="106" y="44"/>
                  </a:lnTo>
                  <a:close/>
                  <a:moveTo>
                    <a:pt x="83" y="41"/>
                  </a:moveTo>
                  <a:lnTo>
                    <a:pt x="83" y="41"/>
                  </a:lnTo>
                  <a:lnTo>
                    <a:pt x="83" y="41"/>
                  </a:lnTo>
                  <a:lnTo>
                    <a:pt x="81" y="41"/>
                  </a:lnTo>
                  <a:lnTo>
                    <a:pt x="81" y="41"/>
                  </a:lnTo>
                  <a:lnTo>
                    <a:pt x="83" y="41"/>
                  </a:lnTo>
                  <a:close/>
                  <a:moveTo>
                    <a:pt x="62" y="38"/>
                  </a:moveTo>
                  <a:lnTo>
                    <a:pt x="60" y="38"/>
                  </a:lnTo>
                  <a:lnTo>
                    <a:pt x="60" y="38"/>
                  </a:lnTo>
                  <a:lnTo>
                    <a:pt x="62" y="38"/>
                  </a:lnTo>
                  <a:close/>
                  <a:moveTo>
                    <a:pt x="41" y="35"/>
                  </a:moveTo>
                  <a:lnTo>
                    <a:pt x="41" y="35"/>
                  </a:lnTo>
                  <a:lnTo>
                    <a:pt x="41" y="35"/>
                  </a:lnTo>
                  <a:lnTo>
                    <a:pt x="39" y="35"/>
                  </a:lnTo>
                  <a:lnTo>
                    <a:pt x="39" y="37"/>
                  </a:lnTo>
                  <a:lnTo>
                    <a:pt x="39" y="37"/>
                  </a:lnTo>
                  <a:lnTo>
                    <a:pt x="41" y="37"/>
                  </a:lnTo>
                  <a:lnTo>
                    <a:pt x="41" y="37"/>
                  </a:lnTo>
                  <a:lnTo>
                    <a:pt x="41" y="37"/>
                  </a:lnTo>
                  <a:lnTo>
                    <a:pt x="41" y="38"/>
                  </a:lnTo>
                  <a:lnTo>
                    <a:pt x="42" y="39"/>
                  </a:lnTo>
                  <a:lnTo>
                    <a:pt x="42" y="39"/>
                  </a:lnTo>
                  <a:lnTo>
                    <a:pt x="42" y="41"/>
                  </a:lnTo>
                  <a:lnTo>
                    <a:pt x="42" y="41"/>
                  </a:lnTo>
                  <a:lnTo>
                    <a:pt x="41" y="41"/>
                  </a:lnTo>
                  <a:lnTo>
                    <a:pt x="42" y="41"/>
                  </a:lnTo>
                  <a:lnTo>
                    <a:pt x="41" y="41"/>
                  </a:lnTo>
                  <a:lnTo>
                    <a:pt x="41" y="41"/>
                  </a:lnTo>
                  <a:lnTo>
                    <a:pt x="42" y="42"/>
                  </a:lnTo>
                  <a:lnTo>
                    <a:pt x="43" y="44"/>
                  </a:lnTo>
                  <a:lnTo>
                    <a:pt x="42" y="46"/>
                  </a:lnTo>
                  <a:lnTo>
                    <a:pt x="43" y="46"/>
                  </a:lnTo>
                  <a:lnTo>
                    <a:pt x="42" y="47"/>
                  </a:lnTo>
                  <a:lnTo>
                    <a:pt x="43" y="47"/>
                  </a:lnTo>
                  <a:lnTo>
                    <a:pt x="43" y="46"/>
                  </a:lnTo>
                  <a:lnTo>
                    <a:pt x="43" y="47"/>
                  </a:lnTo>
                  <a:lnTo>
                    <a:pt x="43" y="47"/>
                  </a:lnTo>
                  <a:lnTo>
                    <a:pt x="43" y="47"/>
                  </a:lnTo>
                  <a:lnTo>
                    <a:pt x="43" y="47"/>
                  </a:lnTo>
                  <a:lnTo>
                    <a:pt x="43" y="47"/>
                  </a:lnTo>
                  <a:lnTo>
                    <a:pt x="43" y="47"/>
                  </a:lnTo>
                  <a:lnTo>
                    <a:pt x="42" y="47"/>
                  </a:lnTo>
                  <a:lnTo>
                    <a:pt x="43" y="48"/>
                  </a:lnTo>
                  <a:lnTo>
                    <a:pt x="43" y="48"/>
                  </a:lnTo>
                  <a:lnTo>
                    <a:pt x="45" y="48"/>
                  </a:lnTo>
                  <a:lnTo>
                    <a:pt x="45" y="50"/>
                  </a:lnTo>
                  <a:lnTo>
                    <a:pt x="45" y="52"/>
                  </a:lnTo>
                  <a:lnTo>
                    <a:pt x="45" y="51"/>
                  </a:lnTo>
                  <a:lnTo>
                    <a:pt x="45" y="52"/>
                  </a:lnTo>
                  <a:lnTo>
                    <a:pt x="45" y="54"/>
                  </a:lnTo>
                  <a:lnTo>
                    <a:pt x="46" y="54"/>
                  </a:lnTo>
                  <a:lnTo>
                    <a:pt x="46" y="54"/>
                  </a:lnTo>
                  <a:lnTo>
                    <a:pt x="46" y="55"/>
                  </a:lnTo>
                  <a:lnTo>
                    <a:pt x="46" y="55"/>
                  </a:lnTo>
                  <a:lnTo>
                    <a:pt x="46" y="56"/>
                  </a:lnTo>
                  <a:lnTo>
                    <a:pt x="47" y="56"/>
                  </a:lnTo>
                  <a:lnTo>
                    <a:pt x="47" y="56"/>
                  </a:lnTo>
                  <a:lnTo>
                    <a:pt x="47" y="56"/>
                  </a:lnTo>
                  <a:lnTo>
                    <a:pt x="49" y="59"/>
                  </a:lnTo>
                  <a:lnTo>
                    <a:pt x="49" y="60"/>
                  </a:lnTo>
                  <a:lnTo>
                    <a:pt x="49" y="61"/>
                  </a:lnTo>
                  <a:lnTo>
                    <a:pt x="49" y="61"/>
                  </a:lnTo>
                  <a:lnTo>
                    <a:pt x="49" y="61"/>
                  </a:lnTo>
                  <a:lnTo>
                    <a:pt x="49" y="63"/>
                  </a:lnTo>
                  <a:lnTo>
                    <a:pt x="50" y="63"/>
                  </a:lnTo>
                  <a:lnTo>
                    <a:pt x="49" y="64"/>
                  </a:lnTo>
                  <a:lnTo>
                    <a:pt x="49" y="64"/>
                  </a:lnTo>
                  <a:lnTo>
                    <a:pt x="49" y="64"/>
                  </a:lnTo>
                  <a:lnTo>
                    <a:pt x="49" y="64"/>
                  </a:lnTo>
                  <a:lnTo>
                    <a:pt x="49" y="65"/>
                  </a:lnTo>
                  <a:lnTo>
                    <a:pt x="49" y="65"/>
                  </a:lnTo>
                  <a:lnTo>
                    <a:pt x="49" y="67"/>
                  </a:lnTo>
                  <a:lnTo>
                    <a:pt x="49" y="67"/>
                  </a:lnTo>
                  <a:lnTo>
                    <a:pt x="49" y="68"/>
                  </a:lnTo>
                  <a:lnTo>
                    <a:pt x="50" y="69"/>
                  </a:lnTo>
                  <a:lnTo>
                    <a:pt x="50" y="69"/>
                  </a:lnTo>
                  <a:lnTo>
                    <a:pt x="49" y="69"/>
                  </a:lnTo>
                  <a:lnTo>
                    <a:pt x="49" y="69"/>
                  </a:lnTo>
                  <a:lnTo>
                    <a:pt x="49" y="69"/>
                  </a:lnTo>
                  <a:lnTo>
                    <a:pt x="49" y="69"/>
                  </a:lnTo>
                  <a:lnTo>
                    <a:pt x="49" y="69"/>
                  </a:lnTo>
                  <a:lnTo>
                    <a:pt x="49" y="71"/>
                  </a:lnTo>
                  <a:lnTo>
                    <a:pt x="49" y="71"/>
                  </a:lnTo>
                  <a:lnTo>
                    <a:pt x="50" y="71"/>
                  </a:lnTo>
                  <a:lnTo>
                    <a:pt x="50" y="71"/>
                  </a:lnTo>
                  <a:lnTo>
                    <a:pt x="50" y="71"/>
                  </a:lnTo>
                  <a:lnTo>
                    <a:pt x="50" y="72"/>
                  </a:lnTo>
                  <a:lnTo>
                    <a:pt x="50" y="72"/>
                  </a:lnTo>
                  <a:lnTo>
                    <a:pt x="51" y="72"/>
                  </a:lnTo>
                  <a:lnTo>
                    <a:pt x="51" y="72"/>
                  </a:lnTo>
                  <a:lnTo>
                    <a:pt x="51" y="73"/>
                  </a:lnTo>
                  <a:lnTo>
                    <a:pt x="50" y="73"/>
                  </a:lnTo>
                  <a:lnTo>
                    <a:pt x="51" y="73"/>
                  </a:lnTo>
                  <a:lnTo>
                    <a:pt x="50" y="75"/>
                  </a:lnTo>
                  <a:lnTo>
                    <a:pt x="50" y="75"/>
                  </a:lnTo>
                  <a:lnTo>
                    <a:pt x="51" y="75"/>
                  </a:lnTo>
                  <a:lnTo>
                    <a:pt x="51" y="76"/>
                  </a:lnTo>
                  <a:lnTo>
                    <a:pt x="50" y="78"/>
                  </a:lnTo>
                  <a:lnTo>
                    <a:pt x="51" y="78"/>
                  </a:lnTo>
                  <a:lnTo>
                    <a:pt x="51" y="78"/>
                  </a:lnTo>
                  <a:lnTo>
                    <a:pt x="51" y="78"/>
                  </a:lnTo>
                  <a:lnTo>
                    <a:pt x="53" y="78"/>
                  </a:lnTo>
                  <a:lnTo>
                    <a:pt x="51" y="80"/>
                  </a:lnTo>
                  <a:lnTo>
                    <a:pt x="51" y="80"/>
                  </a:lnTo>
                  <a:lnTo>
                    <a:pt x="53" y="80"/>
                  </a:lnTo>
                  <a:lnTo>
                    <a:pt x="51" y="81"/>
                  </a:lnTo>
                  <a:lnTo>
                    <a:pt x="51" y="81"/>
                  </a:lnTo>
                  <a:lnTo>
                    <a:pt x="51" y="82"/>
                  </a:lnTo>
                  <a:lnTo>
                    <a:pt x="51" y="82"/>
                  </a:lnTo>
                  <a:lnTo>
                    <a:pt x="51" y="81"/>
                  </a:lnTo>
                  <a:lnTo>
                    <a:pt x="53" y="82"/>
                  </a:lnTo>
                  <a:lnTo>
                    <a:pt x="53" y="82"/>
                  </a:lnTo>
                  <a:lnTo>
                    <a:pt x="53" y="84"/>
                  </a:lnTo>
                  <a:lnTo>
                    <a:pt x="53" y="85"/>
                  </a:lnTo>
                  <a:lnTo>
                    <a:pt x="53" y="84"/>
                  </a:lnTo>
                  <a:lnTo>
                    <a:pt x="53" y="84"/>
                  </a:lnTo>
                  <a:lnTo>
                    <a:pt x="51" y="84"/>
                  </a:lnTo>
                  <a:lnTo>
                    <a:pt x="51" y="84"/>
                  </a:lnTo>
                  <a:lnTo>
                    <a:pt x="51" y="85"/>
                  </a:lnTo>
                  <a:lnTo>
                    <a:pt x="51" y="85"/>
                  </a:lnTo>
                  <a:lnTo>
                    <a:pt x="51" y="85"/>
                  </a:lnTo>
                  <a:lnTo>
                    <a:pt x="53" y="86"/>
                  </a:lnTo>
                  <a:lnTo>
                    <a:pt x="53" y="86"/>
                  </a:lnTo>
                  <a:lnTo>
                    <a:pt x="53" y="88"/>
                  </a:lnTo>
                  <a:lnTo>
                    <a:pt x="53" y="89"/>
                  </a:lnTo>
                  <a:lnTo>
                    <a:pt x="53" y="90"/>
                  </a:lnTo>
                  <a:lnTo>
                    <a:pt x="53" y="92"/>
                  </a:lnTo>
                  <a:lnTo>
                    <a:pt x="53" y="92"/>
                  </a:lnTo>
                  <a:lnTo>
                    <a:pt x="53" y="92"/>
                  </a:lnTo>
                  <a:lnTo>
                    <a:pt x="53" y="92"/>
                  </a:lnTo>
                  <a:lnTo>
                    <a:pt x="53" y="93"/>
                  </a:lnTo>
                  <a:lnTo>
                    <a:pt x="53" y="93"/>
                  </a:lnTo>
                  <a:lnTo>
                    <a:pt x="53" y="93"/>
                  </a:lnTo>
                  <a:lnTo>
                    <a:pt x="53" y="93"/>
                  </a:lnTo>
                  <a:lnTo>
                    <a:pt x="53" y="94"/>
                  </a:lnTo>
                  <a:lnTo>
                    <a:pt x="53" y="94"/>
                  </a:lnTo>
                  <a:lnTo>
                    <a:pt x="51" y="96"/>
                  </a:lnTo>
                  <a:lnTo>
                    <a:pt x="51" y="96"/>
                  </a:lnTo>
                  <a:lnTo>
                    <a:pt x="53" y="97"/>
                  </a:lnTo>
                  <a:lnTo>
                    <a:pt x="53" y="97"/>
                  </a:lnTo>
                  <a:lnTo>
                    <a:pt x="51" y="98"/>
                  </a:lnTo>
                  <a:lnTo>
                    <a:pt x="53" y="98"/>
                  </a:lnTo>
                  <a:lnTo>
                    <a:pt x="53" y="98"/>
                  </a:lnTo>
                  <a:lnTo>
                    <a:pt x="53" y="98"/>
                  </a:lnTo>
                  <a:lnTo>
                    <a:pt x="53" y="98"/>
                  </a:lnTo>
                  <a:lnTo>
                    <a:pt x="53" y="98"/>
                  </a:lnTo>
                  <a:lnTo>
                    <a:pt x="53" y="99"/>
                  </a:lnTo>
                  <a:lnTo>
                    <a:pt x="55" y="98"/>
                  </a:lnTo>
                  <a:lnTo>
                    <a:pt x="55" y="98"/>
                  </a:lnTo>
                  <a:lnTo>
                    <a:pt x="55" y="101"/>
                  </a:lnTo>
                  <a:lnTo>
                    <a:pt x="56" y="106"/>
                  </a:lnTo>
                  <a:lnTo>
                    <a:pt x="56" y="113"/>
                  </a:lnTo>
                  <a:lnTo>
                    <a:pt x="55" y="115"/>
                  </a:lnTo>
                  <a:lnTo>
                    <a:pt x="55" y="115"/>
                  </a:lnTo>
                  <a:lnTo>
                    <a:pt x="56" y="118"/>
                  </a:lnTo>
                  <a:lnTo>
                    <a:pt x="56" y="119"/>
                  </a:lnTo>
                  <a:lnTo>
                    <a:pt x="58" y="120"/>
                  </a:lnTo>
                  <a:lnTo>
                    <a:pt x="58" y="122"/>
                  </a:lnTo>
                  <a:lnTo>
                    <a:pt x="59" y="127"/>
                  </a:lnTo>
                  <a:lnTo>
                    <a:pt x="63" y="147"/>
                  </a:lnTo>
                  <a:lnTo>
                    <a:pt x="64" y="140"/>
                  </a:lnTo>
                  <a:lnTo>
                    <a:pt x="63" y="137"/>
                  </a:lnTo>
                  <a:lnTo>
                    <a:pt x="63" y="137"/>
                  </a:lnTo>
                  <a:lnTo>
                    <a:pt x="63" y="133"/>
                  </a:lnTo>
                  <a:lnTo>
                    <a:pt x="63" y="133"/>
                  </a:lnTo>
                  <a:lnTo>
                    <a:pt x="63" y="133"/>
                  </a:lnTo>
                  <a:lnTo>
                    <a:pt x="62" y="131"/>
                  </a:lnTo>
                  <a:lnTo>
                    <a:pt x="62" y="128"/>
                  </a:lnTo>
                  <a:lnTo>
                    <a:pt x="63" y="126"/>
                  </a:lnTo>
                  <a:lnTo>
                    <a:pt x="63" y="123"/>
                  </a:lnTo>
                  <a:lnTo>
                    <a:pt x="62" y="120"/>
                  </a:lnTo>
                  <a:lnTo>
                    <a:pt x="62" y="120"/>
                  </a:lnTo>
                  <a:lnTo>
                    <a:pt x="60" y="120"/>
                  </a:lnTo>
                  <a:lnTo>
                    <a:pt x="60" y="120"/>
                  </a:lnTo>
                  <a:lnTo>
                    <a:pt x="60" y="120"/>
                  </a:lnTo>
                  <a:lnTo>
                    <a:pt x="60" y="120"/>
                  </a:lnTo>
                  <a:lnTo>
                    <a:pt x="60" y="120"/>
                  </a:lnTo>
                  <a:lnTo>
                    <a:pt x="60" y="119"/>
                  </a:lnTo>
                  <a:lnTo>
                    <a:pt x="60" y="119"/>
                  </a:lnTo>
                  <a:lnTo>
                    <a:pt x="59" y="119"/>
                  </a:lnTo>
                  <a:lnTo>
                    <a:pt x="59" y="118"/>
                  </a:lnTo>
                  <a:lnTo>
                    <a:pt x="58" y="113"/>
                  </a:lnTo>
                  <a:lnTo>
                    <a:pt x="58" y="114"/>
                  </a:lnTo>
                  <a:lnTo>
                    <a:pt x="58" y="111"/>
                  </a:lnTo>
                  <a:lnTo>
                    <a:pt x="58" y="111"/>
                  </a:lnTo>
                  <a:lnTo>
                    <a:pt x="58" y="110"/>
                  </a:lnTo>
                  <a:lnTo>
                    <a:pt x="58" y="109"/>
                  </a:lnTo>
                  <a:lnTo>
                    <a:pt x="58" y="109"/>
                  </a:lnTo>
                  <a:lnTo>
                    <a:pt x="58" y="107"/>
                  </a:lnTo>
                  <a:lnTo>
                    <a:pt x="58" y="106"/>
                  </a:lnTo>
                  <a:lnTo>
                    <a:pt x="58" y="105"/>
                  </a:lnTo>
                  <a:lnTo>
                    <a:pt x="58" y="103"/>
                  </a:lnTo>
                  <a:lnTo>
                    <a:pt x="58" y="101"/>
                  </a:lnTo>
                  <a:lnTo>
                    <a:pt x="58" y="99"/>
                  </a:lnTo>
                  <a:lnTo>
                    <a:pt x="56" y="97"/>
                  </a:lnTo>
                  <a:lnTo>
                    <a:pt x="56" y="89"/>
                  </a:lnTo>
                  <a:lnTo>
                    <a:pt x="55" y="86"/>
                  </a:lnTo>
                  <a:lnTo>
                    <a:pt x="56" y="85"/>
                  </a:lnTo>
                  <a:lnTo>
                    <a:pt x="56" y="85"/>
                  </a:lnTo>
                  <a:lnTo>
                    <a:pt x="55" y="82"/>
                  </a:lnTo>
                  <a:lnTo>
                    <a:pt x="55" y="80"/>
                  </a:lnTo>
                  <a:lnTo>
                    <a:pt x="55" y="80"/>
                  </a:lnTo>
                  <a:lnTo>
                    <a:pt x="55" y="80"/>
                  </a:lnTo>
                  <a:lnTo>
                    <a:pt x="55" y="78"/>
                  </a:lnTo>
                  <a:lnTo>
                    <a:pt x="55" y="78"/>
                  </a:lnTo>
                  <a:lnTo>
                    <a:pt x="54" y="78"/>
                  </a:lnTo>
                  <a:lnTo>
                    <a:pt x="54" y="77"/>
                  </a:lnTo>
                  <a:lnTo>
                    <a:pt x="54" y="77"/>
                  </a:lnTo>
                  <a:lnTo>
                    <a:pt x="54" y="77"/>
                  </a:lnTo>
                  <a:lnTo>
                    <a:pt x="54" y="76"/>
                  </a:lnTo>
                  <a:lnTo>
                    <a:pt x="54" y="75"/>
                  </a:lnTo>
                  <a:lnTo>
                    <a:pt x="54" y="72"/>
                  </a:lnTo>
                  <a:lnTo>
                    <a:pt x="53" y="71"/>
                  </a:lnTo>
                  <a:lnTo>
                    <a:pt x="53" y="71"/>
                  </a:lnTo>
                  <a:lnTo>
                    <a:pt x="53" y="71"/>
                  </a:lnTo>
                  <a:lnTo>
                    <a:pt x="53" y="69"/>
                  </a:lnTo>
                  <a:lnTo>
                    <a:pt x="53" y="68"/>
                  </a:lnTo>
                  <a:lnTo>
                    <a:pt x="53" y="67"/>
                  </a:lnTo>
                  <a:lnTo>
                    <a:pt x="51" y="67"/>
                  </a:lnTo>
                  <a:lnTo>
                    <a:pt x="51" y="65"/>
                  </a:lnTo>
                  <a:lnTo>
                    <a:pt x="50" y="64"/>
                  </a:lnTo>
                  <a:lnTo>
                    <a:pt x="51" y="64"/>
                  </a:lnTo>
                  <a:lnTo>
                    <a:pt x="50" y="64"/>
                  </a:lnTo>
                  <a:lnTo>
                    <a:pt x="51" y="64"/>
                  </a:lnTo>
                  <a:lnTo>
                    <a:pt x="50" y="63"/>
                  </a:lnTo>
                  <a:lnTo>
                    <a:pt x="50" y="63"/>
                  </a:lnTo>
                  <a:lnTo>
                    <a:pt x="50" y="63"/>
                  </a:lnTo>
                  <a:lnTo>
                    <a:pt x="50" y="61"/>
                  </a:lnTo>
                  <a:lnTo>
                    <a:pt x="50" y="61"/>
                  </a:lnTo>
                  <a:lnTo>
                    <a:pt x="50" y="60"/>
                  </a:lnTo>
                  <a:lnTo>
                    <a:pt x="50" y="60"/>
                  </a:lnTo>
                  <a:lnTo>
                    <a:pt x="49" y="59"/>
                  </a:lnTo>
                  <a:lnTo>
                    <a:pt x="49" y="58"/>
                  </a:lnTo>
                  <a:lnTo>
                    <a:pt x="47" y="55"/>
                  </a:lnTo>
                  <a:lnTo>
                    <a:pt x="46" y="51"/>
                  </a:lnTo>
                  <a:lnTo>
                    <a:pt x="46" y="48"/>
                  </a:lnTo>
                  <a:lnTo>
                    <a:pt x="46" y="47"/>
                  </a:lnTo>
                  <a:lnTo>
                    <a:pt x="46" y="44"/>
                  </a:lnTo>
                  <a:lnTo>
                    <a:pt x="45" y="42"/>
                  </a:lnTo>
                  <a:lnTo>
                    <a:pt x="43" y="39"/>
                  </a:lnTo>
                  <a:lnTo>
                    <a:pt x="42" y="37"/>
                  </a:lnTo>
                  <a:lnTo>
                    <a:pt x="41" y="35"/>
                  </a:lnTo>
                  <a:close/>
                  <a:moveTo>
                    <a:pt x="26" y="27"/>
                  </a:moveTo>
                  <a:lnTo>
                    <a:pt x="26" y="27"/>
                  </a:lnTo>
                  <a:lnTo>
                    <a:pt x="25" y="27"/>
                  </a:lnTo>
                  <a:lnTo>
                    <a:pt x="26" y="27"/>
                  </a:lnTo>
                  <a:close/>
                  <a:moveTo>
                    <a:pt x="45" y="26"/>
                  </a:moveTo>
                  <a:lnTo>
                    <a:pt x="45" y="26"/>
                  </a:lnTo>
                  <a:lnTo>
                    <a:pt x="42" y="26"/>
                  </a:lnTo>
                  <a:lnTo>
                    <a:pt x="42" y="27"/>
                  </a:lnTo>
                  <a:lnTo>
                    <a:pt x="43" y="26"/>
                  </a:lnTo>
                  <a:lnTo>
                    <a:pt x="45" y="26"/>
                  </a:lnTo>
                  <a:close/>
                  <a:moveTo>
                    <a:pt x="3" y="0"/>
                  </a:moveTo>
                  <a:lnTo>
                    <a:pt x="4" y="1"/>
                  </a:lnTo>
                  <a:lnTo>
                    <a:pt x="5" y="4"/>
                  </a:lnTo>
                  <a:lnTo>
                    <a:pt x="9" y="10"/>
                  </a:lnTo>
                  <a:lnTo>
                    <a:pt x="15" y="24"/>
                  </a:lnTo>
                  <a:lnTo>
                    <a:pt x="19" y="42"/>
                  </a:lnTo>
                  <a:lnTo>
                    <a:pt x="19" y="48"/>
                  </a:lnTo>
                  <a:lnTo>
                    <a:pt x="19" y="55"/>
                  </a:lnTo>
                  <a:lnTo>
                    <a:pt x="20" y="55"/>
                  </a:lnTo>
                  <a:lnTo>
                    <a:pt x="20" y="56"/>
                  </a:lnTo>
                  <a:lnTo>
                    <a:pt x="21" y="58"/>
                  </a:lnTo>
                  <a:lnTo>
                    <a:pt x="20" y="46"/>
                  </a:lnTo>
                  <a:lnTo>
                    <a:pt x="20" y="33"/>
                  </a:lnTo>
                  <a:lnTo>
                    <a:pt x="21" y="24"/>
                  </a:lnTo>
                  <a:lnTo>
                    <a:pt x="21" y="21"/>
                  </a:lnTo>
                  <a:lnTo>
                    <a:pt x="21" y="18"/>
                  </a:lnTo>
                  <a:lnTo>
                    <a:pt x="22" y="18"/>
                  </a:lnTo>
                  <a:lnTo>
                    <a:pt x="22" y="20"/>
                  </a:lnTo>
                  <a:lnTo>
                    <a:pt x="22" y="22"/>
                  </a:lnTo>
                  <a:lnTo>
                    <a:pt x="24" y="27"/>
                  </a:lnTo>
                  <a:lnTo>
                    <a:pt x="25" y="37"/>
                  </a:lnTo>
                  <a:lnTo>
                    <a:pt x="26" y="50"/>
                  </a:lnTo>
                  <a:lnTo>
                    <a:pt x="28" y="50"/>
                  </a:lnTo>
                  <a:lnTo>
                    <a:pt x="28" y="48"/>
                  </a:lnTo>
                  <a:lnTo>
                    <a:pt x="28" y="47"/>
                  </a:lnTo>
                  <a:lnTo>
                    <a:pt x="28" y="47"/>
                  </a:lnTo>
                  <a:lnTo>
                    <a:pt x="28" y="47"/>
                  </a:lnTo>
                  <a:lnTo>
                    <a:pt x="28" y="47"/>
                  </a:lnTo>
                  <a:lnTo>
                    <a:pt x="28" y="47"/>
                  </a:lnTo>
                  <a:lnTo>
                    <a:pt x="29" y="47"/>
                  </a:lnTo>
                  <a:lnTo>
                    <a:pt x="30" y="46"/>
                  </a:lnTo>
                  <a:lnTo>
                    <a:pt x="30" y="44"/>
                  </a:lnTo>
                  <a:lnTo>
                    <a:pt x="30" y="42"/>
                  </a:lnTo>
                  <a:lnTo>
                    <a:pt x="30" y="39"/>
                  </a:lnTo>
                  <a:lnTo>
                    <a:pt x="30" y="38"/>
                  </a:lnTo>
                  <a:lnTo>
                    <a:pt x="29" y="35"/>
                  </a:lnTo>
                  <a:lnTo>
                    <a:pt x="28" y="33"/>
                  </a:lnTo>
                  <a:lnTo>
                    <a:pt x="26" y="30"/>
                  </a:lnTo>
                  <a:lnTo>
                    <a:pt x="26" y="29"/>
                  </a:lnTo>
                  <a:lnTo>
                    <a:pt x="26" y="27"/>
                  </a:lnTo>
                  <a:lnTo>
                    <a:pt x="26" y="27"/>
                  </a:lnTo>
                  <a:lnTo>
                    <a:pt x="26" y="27"/>
                  </a:lnTo>
                  <a:lnTo>
                    <a:pt x="26" y="27"/>
                  </a:lnTo>
                  <a:lnTo>
                    <a:pt x="26" y="27"/>
                  </a:lnTo>
                  <a:lnTo>
                    <a:pt x="28" y="27"/>
                  </a:lnTo>
                  <a:lnTo>
                    <a:pt x="30" y="27"/>
                  </a:lnTo>
                  <a:lnTo>
                    <a:pt x="33" y="27"/>
                  </a:lnTo>
                  <a:lnTo>
                    <a:pt x="33" y="27"/>
                  </a:lnTo>
                  <a:lnTo>
                    <a:pt x="32" y="26"/>
                  </a:lnTo>
                  <a:lnTo>
                    <a:pt x="32" y="26"/>
                  </a:lnTo>
                  <a:lnTo>
                    <a:pt x="32" y="25"/>
                  </a:lnTo>
                  <a:lnTo>
                    <a:pt x="32" y="25"/>
                  </a:lnTo>
                  <a:lnTo>
                    <a:pt x="32" y="25"/>
                  </a:lnTo>
                  <a:lnTo>
                    <a:pt x="32" y="25"/>
                  </a:lnTo>
                  <a:lnTo>
                    <a:pt x="32" y="25"/>
                  </a:lnTo>
                  <a:lnTo>
                    <a:pt x="33" y="25"/>
                  </a:lnTo>
                  <a:lnTo>
                    <a:pt x="34" y="25"/>
                  </a:lnTo>
                  <a:lnTo>
                    <a:pt x="34" y="25"/>
                  </a:lnTo>
                  <a:lnTo>
                    <a:pt x="34" y="25"/>
                  </a:lnTo>
                  <a:lnTo>
                    <a:pt x="34" y="25"/>
                  </a:lnTo>
                  <a:lnTo>
                    <a:pt x="34" y="25"/>
                  </a:lnTo>
                  <a:lnTo>
                    <a:pt x="34" y="26"/>
                  </a:lnTo>
                  <a:lnTo>
                    <a:pt x="34" y="27"/>
                  </a:lnTo>
                  <a:lnTo>
                    <a:pt x="38" y="27"/>
                  </a:lnTo>
                  <a:lnTo>
                    <a:pt x="41" y="27"/>
                  </a:lnTo>
                  <a:lnTo>
                    <a:pt x="42" y="27"/>
                  </a:lnTo>
                  <a:lnTo>
                    <a:pt x="41" y="27"/>
                  </a:lnTo>
                  <a:lnTo>
                    <a:pt x="41" y="27"/>
                  </a:lnTo>
                  <a:lnTo>
                    <a:pt x="41" y="27"/>
                  </a:lnTo>
                  <a:lnTo>
                    <a:pt x="41" y="27"/>
                  </a:lnTo>
                  <a:lnTo>
                    <a:pt x="41" y="29"/>
                  </a:lnTo>
                  <a:lnTo>
                    <a:pt x="39" y="29"/>
                  </a:lnTo>
                  <a:lnTo>
                    <a:pt x="39" y="30"/>
                  </a:lnTo>
                  <a:lnTo>
                    <a:pt x="39" y="31"/>
                  </a:lnTo>
                  <a:lnTo>
                    <a:pt x="39" y="31"/>
                  </a:lnTo>
                  <a:lnTo>
                    <a:pt x="38" y="31"/>
                  </a:lnTo>
                  <a:lnTo>
                    <a:pt x="38" y="31"/>
                  </a:lnTo>
                  <a:lnTo>
                    <a:pt x="38" y="31"/>
                  </a:lnTo>
                  <a:lnTo>
                    <a:pt x="39" y="33"/>
                  </a:lnTo>
                  <a:lnTo>
                    <a:pt x="38" y="33"/>
                  </a:lnTo>
                  <a:lnTo>
                    <a:pt x="39" y="33"/>
                  </a:lnTo>
                  <a:lnTo>
                    <a:pt x="38" y="33"/>
                  </a:lnTo>
                  <a:lnTo>
                    <a:pt x="39" y="33"/>
                  </a:lnTo>
                  <a:lnTo>
                    <a:pt x="39" y="33"/>
                  </a:lnTo>
                  <a:lnTo>
                    <a:pt x="41" y="34"/>
                  </a:lnTo>
                  <a:lnTo>
                    <a:pt x="41" y="35"/>
                  </a:lnTo>
                  <a:lnTo>
                    <a:pt x="41" y="33"/>
                  </a:lnTo>
                  <a:lnTo>
                    <a:pt x="41" y="33"/>
                  </a:lnTo>
                  <a:lnTo>
                    <a:pt x="41" y="31"/>
                  </a:lnTo>
                  <a:lnTo>
                    <a:pt x="41" y="30"/>
                  </a:lnTo>
                  <a:lnTo>
                    <a:pt x="42" y="30"/>
                  </a:lnTo>
                  <a:lnTo>
                    <a:pt x="42" y="29"/>
                  </a:lnTo>
                  <a:lnTo>
                    <a:pt x="45" y="29"/>
                  </a:lnTo>
                  <a:lnTo>
                    <a:pt x="46" y="30"/>
                  </a:lnTo>
                  <a:lnTo>
                    <a:pt x="50" y="31"/>
                  </a:lnTo>
                  <a:lnTo>
                    <a:pt x="50" y="33"/>
                  </a:lnTo>
                  <a:lnTo>
                    <a:pt x="50" y="35"/>
                  </a:lnTo>
                  <a:lnTo>
                    <a:pt x="51" y="34"/>
                  </a:lnTo>
                  <a:lnTo>
                    <a:pt x="51" y="35"/>
                  </a:lnTo>
                  <a:lnTo>
                    <a:pt x="53" y="37"/>
                  </a:lnTo>
                  <a:lnTo>
                    <a:pt x="53" y="37"/>
                  </a:lnTo>
                  <a:lnTo>
                    <a:pt x="53" y="35"/>
                  </a:lnTo>
                  <a:lnTo>
                    <a:pt x="54" y="37"/>
                  </a:lnTo>
                  <a:lnTo>
                    <a:pt x="54" y="37"/>
                  </a:lnTo>
                  <a:lnTo>
                    <a:pt x="54" y="38"/>
                  </a:lnTo>
                  <a:lnTo>
                    <a:pt x="55" y="38"/>
                  </a:lnTo>
                  <a:lnTo>
                    <a:pt x="54" y="38"/>
                  </a:lnTo>
                  <a:lnTo>
                    <a:pt x="54" y="38"/>
                  </a:lnTo>
                  <a:lnTo>
                    <a:pt x="54" y="38"/>
                  </a:lnTo>
                  <a:lnTo>
                    <a:pt x="55" y="39"/>
                  </a:lnTo>
                  <a:lnTo>
                    <a:pt x="54" y="39"/>
                  </a:lnTo>
                  <a:lnTo>
                    <a:pt x="54" y="39"/>
                  </a:lnTo>
                  <a:lnTo>
                    <a:pt x="54" y="41"/>
                  </a:lnTo>
                  <a:lnTo>
                    <a:pt x="54" y="41"/>
                  </a:lnTo>
                  <a:lnTo>
                    <a:pt x="55" y="39"/>
                  </a:lnTo>
                  <a:lnTo>
                    <a:pt x="55" y="41"/>
                  </a:lnTo>
                  <a:lnTo>
                    <a:pt x="56" y="41"/>
                  </a:lnTo>
                  <a:lnTo>
                    <a:pt x="56" y="42"/>
                  </a:lnTo>
                  <a:lnTo>
                    <a:pt x="56" y="42"/>
                  </a:lnTo>
                  <a:lnTo>
                    <a:pt x="55" y="43"/>
                  </a:lnTo>
                  <a:lnTo>
                    <a:pt x="55" y="43"/>
                  </a:lnTo>
                  <a:lnTo>
                    <a:pt x="55" y="43"/>
                  </a:lnTo>
                  <a:lnTo>
                    <a:pt x="55" y="43"/>
                  </a:lnTo>
                  <a:lnTo>
                    <a:pt x="55" y="43"/>
                  </a:lnTo>
                  <a:lnTo>
                    <a:pt x="56" y="43"/>
                  </a:lnTo>
                  <a:lnTo>
                    <a:pt x="56" y="44"/>
                  </a:lnTo>
                  <a:lnTo>
                    <a:pt x="58" y="46"/>
                  </a:lnTo>
                  <a:lnTo>
                    <a:pt x="58" y="47"/>
                  </a:lnTo>
                  <a:lnTo>
                    <a:pt x="58" y="46"/>
                  </a:lnTo>
                  <a:lnTo>
                    <a:pt x="59" y="46"/>
                  </a:lnTo>
                  <a:lnTo>
                    <a:pt x="59" y="46"/>
                  </a:lnTo>
                  <a:lnTo>
                    <a:pt x="59" y="46"/>
                  </a:lnTo>
                  <a:lnTo>
                    <a:pt x="59" y="44"/>
                  </a:lnTo>
                  <a:lnTo>
                    <a:pt x="59" y="43"/>
                  </a:lnTo>
                  <a:lnTo>
                    <a:pt x="59" y="43"/>
                  </a:lnTo>
                  <a:lnTo>
                    <a:pt x="60" y="42"/>
                  </a:lnTo>
                  <a:lnTo>
                    <a:pt x="60" y="41"/>
                  </a:lnTo>
                  <a:lnTo>
                    <a:pt x="60" y="39"/>
                  </a:lnTo>
                  <a:lnTo>
                    <a:pt x="60" y="39"/>
                  </a:lnTo>
                  <a:lnTo>
                    <a:pt x="62" y="38"/>
                  </a:lnTo>
                  <a:lnTo>
                    <a:pt x="62" y="38"/>
                  </a:lnTo>
                  <a:lnTo>
                    <a:pt x="62" y="37"/>
                  </a:lnTo>
                  <a:lnTo>
                    <a:pt x="62" y="35"/>
                  </a:lnTo>
                  <a:lnTo>
                    <a:pt x="63" y="34"/>
                  </a:lnTo>
                  <a:lnTo>
                    <a:pt x="63" y="33"/>
                  </a:lnTo>
                  <a:lnTo>
                    <a:pt x="63" y="33"/>
                  </a:lnTo>
                  <a:lnTo>
                    <a:pt x="63" y="33"/>
                  </a:lnTo>
                  <a:lnTo>
                    <a:pt x="63" y="33"/>
                  </a:lnTo>
                  <a:lnTo>
                    <a:pt x="63" y="33"/>
                  </a:lnTo>
                  <a:lnTo>
                    <a:pt x="63" y="33"/>
                  </a:lnTo>
                  <a:lnTo>
                    <a:pt x="62" y="33"/>
                  </a:lnTo>
                  <a:lnTo>
                    <a:pt x="62" y="33"/>
                  </a:lnTo>
                  <a:lnTo>
                    <a:pt x="63" y="33"/>
                  </a:lnTo>
                  <a:lnTo>
                    <a:pt x="64" y="33"/>
                  </a:lnTo>
                  <a:lnTo>
                    <a:pt x="67" y="33"/>
                  </a:lnTo>
                  <a:lnTo>
                    <a:pt x="68" y="31"/>
                  </a:lnTo>
                  <a:lnTo>
                    <a:pt x="70" y="31"/>
                  </a:lnTo>
                  <a:lnTo>
                    <a:pt x="70" y="31"/>
                  </a:lnTo>
                  <a:lnTo>
                    <a:pt x="71" y="33"/>
                  </a:lnTo>
                  <a:lnTo>
                    <a:pt x="72" y="34"/>
                  </a:lnTo>
                  <a:lnTo>
                    <a:pt x="71" y="34"/>
                  </a:lnTo>
                  <a:lnTo>
                    <a:pt x="72" y="35"/>
                  </a:lnTo>
                  <a:lnTo>
                    <a:pt x="72" y="35"/>
                  </a:lnTo>
                  <a:lnTo>
                    <a:pt x="72" y="38"/>
                  </a:lnTo>
                  <a:lnTo>
                    <a:pt x="73" y="39"/>
                  </a:lnTo>
                  <a:lnTo>
                    <a:pt x="73" y="39"/>
                  </a:lnTo>
                  <a:lnTo>
                    <a:pt x="72" y="39"/>
                  </a:lnTo>
                  <a:lnTo>
                    <a:pt x="72" y="39"/>
                  </a:lnTo>
                  <a:lnTo>
                    <a:pt x="72" y="39"/>
                  </a:lnTo>
                  <a:lnTo>
                    <a:pt x="72" y="39"/>
                  </a:lnTo>
                  <a:lnTo>
                    <a:pt x="71" y="39"/>
                  </a:lnTo>
                  <a:lnTo>
                    <a:pt x="71" y="41"/>
                  </a:lnTo>
                  <a:lnTo>
                    <a:pt x="72" y="41"/>
                  </a:lnTo>
                  <a:lnTo>
                    <a:pt x="72" y="42"/>
                  </a:lnTo>
                  <a:lnTo>
                    <a:pt x="75" y="43"/>
                  </a:lnTo>
                  <a:lnTo>
                    <a:pt x="76" y="44"/>
                  </a:lnTo>
                  <a:lnTo>
                    <a:pt x="77" y="43"/>
                  </a:lnTo>
                  <a:lnTo>
                    <a:pt x="79" y="43"/>
                  </a:lnTo>
                  <a:lnTo>
                    <a:pt x="80" y="42"/>
                  </a:lnTo>
                  <a:lnTo>
                    <a:pt x="81" y="41"/>
                  </a:lnTo>
                  <a:lnTo>
                    <a:pt x="81" y="41"/>
                  </a:lnTo>
                  <a:lnTo>
                    <a:pt x="81" y="41"/>
                  </a:lnTo>
                  <a:lnTo>
                    <a:pt x="81" y="41"/>
                  </a:lnTo>
                  <a:lnTo>
                    <a:pt x="83" y="41"/>
                  </a:lnTo>
                  <a:lnTo>
                    <a:pt x="83" y="41"/>
                  </a:lnTo>
                  <a:lnTo>
                    <a:pt x="84" y="42"/>
                  </a:lnTo>
                  <a:lnTo>
                    <a:pt x="84" y="42"/>
                  </a:lnTo>
                  <a:lnTo>
                    <a:pt x="84" y="41"/>
                  </a:lnTo>
                  <a:lnTo>
                    <a:pt x="84" y="41"/>
                  </a:lnTo>
                  <a:lnTo>
                    <a:pt x="85" y="39"/>
                  </a:lnTo>
                  <a:lnTo>
                    <a:pt x="85" y="38"/>
                  </a:lnTo>
                  <a:lnTo>
                    <a:pt x="87" y="37"/>
                  </a:lnTo>
                  <a:lnTo>
                    <a:pt x="88" y="37"/>
                  </a:lnTo>
                  <a:lnTo>
                    <a:pt x="91" y="38"/>
                  </a:lnTo>
                  <a:lnTo>
                    <a:pt x="93" y="41"/>
                  </a:lnTo>
                  <a:lnTo>
                    <a:pt x="93" y="42"/>
                  </a:lnTo>
                  <a:lnTo>
                    <a:pt x="94" y="43"/>
                  </a:lnTo>
                  <a:lnTo>
                    <a:pt x="96" y="42"/>
                  </a:lnTo>
                  <a:lnTo>
                    <a:pt x="96" y="43"/>
                  </a:lnTo>
                  <a:lnTo>
                    <a:pt x="97" y="44"/>
                  </a:lnTo>
                  <a:lnTo>
                    <a:pt x="97" y="43"/>
                  </a:lnTo>
                  <a:lnTo>
                    <a:pt x="97" y="43"/>
                  </a:lnTo>
                  <a:lnTo>
                    <a:pt x="98" y="43"/>
                  </a:lnTo>
                  <a:lnTo>
                    <a:pt x="98" y="43"/>
                  </a:lnTo>
                  <a:lnTo>
                    <a:pt x="98" y="44"/>
                  </a:lnTo>
                  <a:lnTo>
                    <a:pt x="100" y="44"/>
                  </a:lnTo>
                  <a:lnTo>
                    <a:pt x="98" y="44"/>
                  </a:lnTo>
                  <a:lnTo>
                    <a:pt x="98" y="44"/>
                  </a:lnTo>
                  <a:lnTo>
                    <a:pt x="98" y="44"/>
                  </a:lnTo>
                  <a:lnTo>
                    <a:pt x="100" y="44"/>
                  </a:lnTo>
                  <a:lnTo>
                    <a:pt x="98" y="46"/>
                  </a:lnTo>
                  <a:lnTo>
                    <a:pt x="100" y="46"/>
                  </a:lnTo>
                  <a:lnTo>
                    <a:pt x="100" y="46"/>
                  </a:lnTo>
                  <a:lnTo>
                    <a:pt x="100" y="46"/>
                  </a:lnTo>
                  <a:lnTo>
                    <a:pt x="100" y="46"/>
                  </a:lnTo>
                  <a:lnTo>
                    <a:pt x="101" y="46"/>
                  </a:lnTo>
                  <a:lnTo>
                    <a:pt x="101" y="46"/>
                  </a:lnTo>
                  <a:lnTo>
                    <a:pt x="101" y="47"/>
                  </a:lnTo>
                  <a:lnTo>
                    <a:pt x="101" y="47"/>
                  </a:lnTo>
                  <a:lnTo>
                    <a:pt x="101" y="48"/>
                  </a:lnTo>
                  <a:lnTo>
                    <a:pt x="101" y="48"/>
                  </a:lnTo>
                  <a:lnTo>
                    <a:pt x="102" y="47"/>
                  </a:lnTo>
                  <a:lnTo>
                    <a:pt x="102" y="48"/>
                  </a:lnTo>
                  <a:lnTo>
                    <a:pt x="102" y="47"/>
                  </a:lnTo>
                  <a:lnTo>
                    <a:pt x="104" y="48"/>
                  </a:lnTo>
                  <a:lnTo>
                    <a:pt x="104" y="48"/>
                  </a:lnTo>
                  <a:lnTo>
                    <a:pt x="105" y="46"/>
                  </a:lnTo>
                  <a:lnTo>
                    <a:pt x="105" y="46"/>
                  </a:lnTo>
                  <a:lnTo>
                    <a:pt x="105" y="46"/>
                  </a:lnTo>
                  <a:lnTo>
                    <a:pt x="105" y="46"/>
                  </a:lnTo>
                  <a:lnTo>
                    <a:pt x="105" y="46"/>
                  </a:lnTo>
                  <a:lnTo>
                    <a:pt x="105" y="46"/>
                  </a:lnTo>
                  <a:lnTo>
                    <a:pt x="105" y="46"/>
                  </a:lnTo>
                  <a:lnTo>
                    <a:pt x="106" y="46"/>
                  </a:lnTo>
                  <a:lnTo>
                    <a:pt x="106" y="46"/>
                  </a:lnTo>
                  <a:lnTo>
                    <a:pt x="106" y="44"/>
                  </a:lnTo>
                  <a:lnTo>
                    <a:pt x="106" y="44"/>
                  </a:lnTo>
                  <a:lnTo>
                    <a:pt x="108" y="46"/>
                  </a:lnTo>
                  <a:lnTo>
                    <a:pt x="108" y="46"/>
                  </a:lnTo>
                  <a:lnTo>
                    <a:pt x="109" y="44"/>
                  </a:lnTo>
                  <a:lnTo>
                    <a:pt x="109" y="44"/>
                  </a:lnTo>
                  <a:lnTo>
                    <a:pt x="109" y="44"/>
                  </a:lnTo>
                  <a:lnTo>
                    <a:pt x="109" y="44"/>
                  </a:lnTo>
                  <a:lnTo>
                    <a:pt x="109" y="46"/>
                  </a:lnTo>
                  <a:lnTo>
                    <a:pt x="110" y="46"/>
                  </a:lnTo>
                  <a:lnTo>
                    <a:pt x="110" y="46"/>
                  </a:lnTo>
                  <a:lnTo>
                    <a:pt x="110" y="46"/>
                  </a:lnTo>
                  <a:lnTo>
                    <a:pt x="113" y="47"/>
                  </a:lnTo>
                  <a:lnTo>
                    <a:pt x="113" y="47"/>
                  </a:lnTo>
                  <a:lnTo>
                    <a:pt x="114" y="47"/>
                  </a:lnTo>
                  <a:lnTo>
                    <a:pt x="114" y="48"/>
                  </a:lnTo>
                  <a:lnTo>
                    <a:pt x="114" y="48"/>
                  </a:lnTo>
                  <a:lnTo>
                    <a:pt x="114" y="48"/>
                  </a:lnTo>
                  <a:lnTo>
                    <a:pt x="115" y="48"/>
                  </a:lnTo>
                  <a:lnTo>
                    <a:pt x="115" y="48"/>
                  </a:lnTo>
                  <a:lnTo>
                    <a:pt x="115" y="48"/>
                  </a:lnTo>
                  <a:lnTo>
                    <a:pt x="115" y="48"/>
                  </a:lnTo>
                  <a:lnTo>
                    <a:pt x="117" y="48"/>
                  </a:lnTo>
                  <a:lnTo>
                    <a:pt x="117" y="48"/>
                  </a:lnTo>
                  <a:lnTo>
                    <a:pt x="118" y="48"/>
                  </a:lnTo>
                  <a:lnTo>
                    <a:pt x="119" y="47"/>
                  </a:lnTo>
                  <a:lnTo>
                    <a:pt x="122" y="47"/>
                  </a:lnTo>
                  <a:lnTo>
                    <a:pt x="122" y="48"/>
                  </a:lnTo>
                  <a:lnTo>
                    <a:pt x="125" y="50"/>
                  </a:lnTo>
                  <a:lnTo>
                    <a:pt x="127" y="51"/>
                  </a:lnTo>
                  <a:lnTo>
                    <a:pt x="128" y="51"/>
                  </a:lnTo>
                  <a:lnTo>
                    <a:pt x="128" y="52"/>
                  </a:lnTo>
                  <a:lnTo>
                    <a:pt x="128" y="54"/>
                  </a:lnTo>
                  <a:lnTo>
                    <a:pt x="127" y="55"/>
                  </a:lnTo>
                  <a:lnTo>
                    <a:pt x="130" y="55"/>
                  </a:lnTo>
                  <a:lnTo>
                    <a:pt x="131" y="55"/>
                  </a:lnTo>
                  <a:lnTo>
                    <a:pt x="131" y="55"/>
                  </a:lnTo>
                  <a:lnTo>
                    <a:pt x="131" y="55"/>
                  </a:lnTo>
                  <a:lnTo>
                    <a:pt x="131" y="55"/>
                  </a:lnTo>
                  <a:lnTo>
                    <a:pt x="131" y="55"/>
                  </a:lnTo>
                  <a:lnTo>
                    <a:pt x="131" y="55"/>
                  </a:lnTo>
                  <a:lnTo>
                    <a:pt x="131" y="55"/>
                  </a:lnTo>
                  <a:lnTo>
                    <a:pt x="131" y="55"/>
                  </a:lnTo>
                  <a:lnTo>
                    <a:pt x="131" y="55"/>
                  </a:lnTo>
                  <a:lnTo>
                    <a:pt x="131" y="56"/>
                  </a:lnTo>
                  <a:lnTo>
                    <a:pt x="131" y="58"/>
                  </a:lnTo>
                  <a:lnTo>
                    <a:pt x="131" y="59"/>
                  </a:lnTo>
                  <a:lnTo>
                    <a:pt x="131" y="59"/>
                  </a:lnTo>
                  <a:lnTo>
                    <a:pt x="131" y="59"/>
                  </a:lnTo>
                  <a:lnTo>
                    <a:pt x="132" y="61"/>
                  </a:lnTo>
                  <a:lnTo>
                    <a:pt x="131" y="60"/>
                  </a:lnTo>
                  <a:lnTo>
                    <a:pt x="131" y="61"/>
                  </a:lnTo>
                  <a:lnTo>
                    <a:pt x="131" y="65"/>
                  </a:lnTo>
                  <a:lnTo>
                    <a:pt x="132" y="68"/>
                  </a:lnTo>
                  <a:lnTo>
                    <a:pt x="132" y="69"/>
                  </a:lnTo>
                  <a:lnTo>
                    <a:pt x="132" y="71"/>
                  </a:lnTo>
                  <a:lnTo>
                    <a:pt x="132" y="72"/>
                  </a:lnTo>
                  <a:lnTo>
                    <a:pt x="134" y="72"/>
                  </a:lnTo>
                  <a:lnTo>
                    <a:pt x="134" y="71"/>
                  </a:lnTo>
                  <a:lnTo>
                    <a:pt x="134" y="71"/>
                  </a:lnTo>
                  <a:lnTo>
                    <a:pt x="136" y="71"/>
                  </a:lnTo>
                  <a:lnTo>
                    <a:pt x="138" y="71"/>
                  </a:lnTo>
                  <a:lnTo>
                    <a:pt x="136" y="71"/>
                  </a:lnTo>
                  <a:lnTo>
                    <a:pt x="136" y="71"/>
                  </a:lnTo>
                  <a:lnTo>
                    <a:pt x="136" y="71"/>
                  </a:lnTo>
                  <a:lnTo>
                    <a:pt x="136" y="71"/>
                  </a:lnTo>
                  <a:lnTo>
                    <a:pt x="136" y="71"/>
                  </a:lnTo>
                  <a:lnTo>
                    <a:pt x="136" y="71"/>
                  </a:lnTo>
                  <a:lnTo>
                    <a:pt x="136" y="71"/>
                  </a:lnTo>
                  <a:lnTo>
                    <a:pt x="136" y="72"/>
                  </a:lnTo>
                  <a:lnTo>
                    <a:pt x="138" y="72"/>
                  </a:lnTo>
                  <a:lnTo>
                    <a:pt x="138" y="72"/>
                  </a:lnTo>
                  <a:lnTo>
                    <a:pt x="139" y="69"/>
                  </a:lnTo>
                  <a:lnTo>
                    <a:pt x="139" y="67"/>
                  </a:lnTo>
                  <a:lnTo>
                    <a:pt x="138" y="64"/>
                  </a:lnTo>
                  <a:lnTo>
                    <a:pt x="138" y="63"/>
                  </a:lnTo>
                  <a:lnTo>
                    <a:pt x="138" y="61"/>
                  </a:lnTo>
                  <a:lnTo>
                    <a:pt x="138" y="59"/>
                  </a:lnTo>
                  <a:lnTo>
                    <a:pt x="138" y="59"/>
                  </a:lnTo>
                  <a:lnTo>
                    <a:pt x="139" y="58"/>
                  </a:lnTo>
                  <a:lnTo>
                    <a:pt x="139" y="58"/>
                  </a:lnTo>
                  <a:lnTo>
                    <a:pt x="140" y="58"/>
                  </a:lnTo>
                  <a:lnTo>
                    <a:pt x="142" y="58"/>
                  </a:lnTo>
                  <a:lnTo>
                    <a:pt x="144" y="59"/>
                  </a:lnTo>
                  <a:lnTo>
                    <a:pt x="147" y="61"/>
                  </a:lnTo>
                  <a:lnTo>
                    <a:pt x="145" y="61"/>
                  </a:lnTo>
                  <a:lnTo>
                    <a:pt x="147" y="63"/>
                  </a:lnTo>
                  <a:lnTo>
                    <a:pt x="147" y="63"/>
                  </a:lnTo>
                  <a:lnTo>
                    <a:pt x="147" y="64"/>
                  </a:lnTo>
                  <a:lnTo>
                    <a:pt x="147" y="64"/>
                  </a:lnTo>
                  <a:lnTo>
                    <a:pt x="148" y="64"/>
                  </a:lnTo>
                  <a:lnTo>
                    <a:pt x="149" y="64"/>
                  </a:lnTo>
                  <a:lnTo>
                    <a:pt x="149" y="65"/>
                  </a:lnTo>
                  <a:lnTo>
                    <a:pt x="149" y="65"/>
                  </a:lnTo>
                  <a:lnTo>
                    <a:pt x="149" y="65"/>
                  </a:lnTo>
                  <a:lnTo>
                    <a:pt x="148" y="65"/>
                  </a:lnTo>
                  <a:lnTo>
                    <a:pt x="148" y="65"/>
                  </a:lnTo>
                  <a:lnTo>
                    <a:pt x="149" y="67"/>
                  </a:lnTo>
                  <a:lnTo>
                    <a:pt x="148" y="67"/>
                  </a:lnTo>
                  <a:lnTo>
                    <a:pt x="148" y="67"/>
                  </a:lnTo>
                  <a:lnTo>
                    <a:pt x="148" y="67"/>
                  </a:lnTo>
                  <a:lnTo>
                    <a:pt x="148" y="67"/>
                  </a:lnTo>
                  <a:lnTo>
                    <a:pt x="149" y="67"/>
                  </a:lnTo>
                  <a:lnTo>
                    <a:pt x="149" y="68"/>
                  </a:lnTo>
                  <a:lnTo>
                    <a:pt x="149" y="68"/>
                  </a:lnTo>
                  <a:lnTo>
                    <a:pt x="149" y="68"/>
                  </a:lnTo>
                  <a:lnTo>
                    <a:pt x="149" y="69"/>
                  </a:lnTo>
                  <a:lnTo>
                    <a:pt x="148" y="69"/>
                  </a:lnTo>
                  <a:lnTo>
                    <a:pt x="149" y="69"/>
                  </a:lnTo>
                  <a:lnTo>
                    <a:pt x="149" y="69"/>
                  </a:lnTo>
                  <a:lnTo>
                    <a:pt x="149" y="69"/>
                  </a:lnTo>
                  <a:lnTo>
                    <a:pt x="149" y="71"/>
                  </a:lnTo>
                  <a:lnTo>
                    <a:pt x="149" y="71"/>
                  </a:lnTo>
                  <a:lnTo>
                    <a:pt x="151" y="72"/>
                  </a:lnTo>
                  <a:lnTo>
                    <a:pt x="149" y="72"/>
                  </a:lnTo>
                  <a:lnTo>
                    <a:pt x="149" y="72"/>
                  </a:lnTo>
                  <a:lnTo>
                    <a:pt x="149" y="72"/>
                  </a:lnTo>
                  <a:lnTo>
                    <a:pt x="149" y="72"/>
                  </a:lnTo>
                  <a:lnTo>
                    <a:pt x="148" y="72"/>
                  </a:lnTo>
                  <a:lnTo>
                    <a:pt x="149" y="73"/>
                  </a:lnTo>
                  <a:lnTo>
                    <a:pt x="151" y="76"/>
                  </a:lnTo>
                  <a:lnTo>
                    <a:pt x="149" y="76"/>
                  </a:lnTo>
                  <a:lnTo>
                    <a:pt x="149" y="76"/>
                  </a:lnTo>
                  <a:lnTo>
                    <a:pt x="149" y="77"/>
                  </a:lnTo>
                  <a:lnTo>
                    <a:pt x="149" y="77"/>
                  </a:lnTo>
                  <a:lnTo>
                    <a:pt x="149" y="76"/>
                  </a:lnTo>
                  <a:lnTo>
                    <a:pt x="151" y="77"/>
                  </a:lnTo>
                  <a:lnTo>
                    <a:pt x="151" y="77"/>
                  </a:lnTo>
                  <a:lnTo>
                    <a:pt x="151" y="77"/>
                  </a:lnTo>
                  <a:lnTo>
                    <a:pt x="151" y="77"/>
                  </a:lnTo>
                  <a:lnTo>
                    <a:pt x="149" y="77"/>
                  </a:lnTo>
                  <a:lnTo>
                    <a:pt x="149" y="77"/>
                  </a:lnTo>
                  <a:lnTo>
                    <a:pt x="149" y="77"/>
                  </a:lnTo>
                  <a:lnTo>
                    <a:pt x="149" y="77"/>
                  </a:lnTo>
                  <a:lnTo>
                    <a:pt x="151" y="78"/>
                  </a:lnTo>
                  <a:lnTo>
                    <a:pt x="151" y="78"/>
                  </a:lnTo>
                  <a:lnTo>
                    <a:pt x="151" y="80"/>
                  </a:lnTo>
                  <a:lnTo>
                    <a:pt x="152" y="80"/>
                  </a:lnTo>
                  <a:lnTo>
                    <a:pt x="151" y="80"/>
                  </a:lnTo>
                  <a:lnTo>
                    <a:pt x="151" y="81"/>
                  </a:lnTo>
                  <a:lnTo>
                    <a:pt x="151" y="81"/>
                  </a:lnTo>
                  <a:lnTo>
                    <a:pt x="152" y="81"/>
                  </a:lnTo>
                  <a:lnTo>
                    <a:pt x="152" y="82"/>
                  </a:lnTo>
                  <a:lnTo>
                    <a:pt x="152" y="82"/>
                  </a:lnTo>
                  <a:lnTo>
                    <a:pt x="152" y="82"/>
                  </a:lnTo>
                  <a:lnTo>
                    <a:pt x="152" y="84"/>
                  </a:lnTo>
                  <a:lnTo>
                    <a:pt x="152" y="84"/>
                  </a:lnTo>
                  <a:lnTo>
                    <a:pt x="153" y="84"/>
                  </a:lnTo>
                  <a:lnTo>
                    <a:pt x="153" y="84"/>
                  </a:lnTo>
                  <a:lnTo>
                    <a:pt x="153" y="85"/>
                  </a:lnTo>
                  <a:lnTo>
                    <a:pt x="153" y="86"/>
                  </a:lnTo>
                  <a:lnTo>
                    <a:pt x="153" y="88"/>
                  </a:lnTo>
                  <a:lnTo>
                    <a:pt x="153" y="88"/>
                  </a:lnTo>
                  <a:lnTo>
                    <a:pt x="153" y="88"/>
                  </a:lnTo>
                  <a:lnTo>
                    <a:pt x="153" y="88"/>
                  </a:lnTo>
                  <a:lnTo>
                    <a:pt x="155" y="89"/>
                  </a:lnTo>
                  <a:lnTo>
                    <a:pt x="153" y="89"/>
                  </a:lnTo>
                  <a:lnTo>
                    <a:pt x="153" y="89"/>
                  </a:lnTo>
                  <a:lnTo>
                    <a:pt x="153" y="89"/>
                  </a:lnTo>
                  <a:lnTo>
                    <a:pt x="153" y="90"/>
                  </a:lnTo>
                  <a:lnTo>
                    <a:pt x="153" y="90"/>
                  </a:lnTo>
                  <a:lnTo>
                    <a:pt x="153" y="90"/>
                  </a:lnTo>
                  <a:lnTo>
                    <a:pt x="153" y="92"/>
                  </a:lnTo>
                  <a:lnTo>
                    <a:pt x="153" y="92"/>
                  </a:lnTo>
                  <a:lnTo>
                    <a:pt x="155" y="93"/>
                  </a:lnTo>
                  <a:lnTo>
                    <a:pt x="153" y="93"/>
                  </a:lnTo>
                  <a:lnTo>
                    <a:pt x="153" y="93"/>
                  </a:lnTo>
                  <a:lnTo>
                    <a:pt x="152" y="93"/>
                  </a:lnTo>
                  <a:lnTo>
                    <a:pt x="152" y="93"/>
                  </a:lnTo>
                  <a:lnTo>
                    <a:pt x="153" y="93"/>
                  </a:lnTo>
                  <a:lnTo>
                    <a:pt x="152" y="93"/>
                  </a:lnTo>
                  <a:lnTo>
                    <a:pt x="152" y="94"/>
                  </a:lnTo>
                  <a:lnTo>
                    <a:pt x="153" y="94"/>
                  </a:lnTo>
                  <a:lnTo>
                    <a:pt x="153" y="93"/>
                  </a:lnTo>
                  <a:lnTo>
                    <a:pt x="155" y="94"/>
                  </a:lnTo>
                  <a:lnTo>
                    <a:pt x="155" y="94"/>
                  </a:lnTo>
                  <a:lnTo>
                    <a:pt x="153" y="94"/>
                  </a:lnTo>
                  <a:lnTo>
                    <a:pt x="155" y="94"/>
                  </a:lnTo>
                  <a:lnTo>
                    <a:pt x="155" y="94"/>
                  </a:lnTo>
                  <a:lnTo>
                    <a:pt x="156" y="96"/>
                  </a:lnTo>
                  <a:lnTo>
                    <a:pt x="156" y="94"/>
                  </a:lnTo>
                  <a:lnTo>
                    <a:pt x="156" y="93"/>
                  </a:lnTo>
                  <a:lnTo>
                    <a:pt x="156" y="85"/>
                  </a:lnTo>
                  <a:lnTo>
                    <a:pt x="156" y="82"/>
                  </a:lnTo>
                  <a:lnTo>
                    <a:pt x="156" y="82"/>
                  </a:lnTo>
                  <a:lnTo>
                    <a:pt x="156" y="81"/>
                  </a:lnTo>
                  <a:lnTo>
                    <a:pt x="155" y="81"/>
                  </a:lnTo>
                  <a:lnTo>
                    <a:pt x="155" y="81"/>
                  </a:lnTo>
                  <a:lnTo>
                    <a:pt x="156" y="81"/>
                  </a:lnTo>
                  <a:lnTo>
                    <a:pt x="156" y="81"/>
                  </a:lnTo>
                  <a:lnTo>
                    <a:pt x="156" y="81"/>
                  </a:lnTo>
                  <a:lnTo>
                    <a:pt x="156" y="81"/>
                  </a:lnTo>
                  <a:lnTo>
                    <a:pt x="156" y="81"/>
                  </a:lnTo>
                  <a:lnTo>
                    <a:pt x="161" y="81"/>
                  </a:lnTo>
                  <a:lnTo>
                    <a:pt x="165" y="81"/>
                  </a:lnTo>
                  <a:lnTo>
                    <a:pt x="166" y="81"/>
                  </a:lnTo>
                  <a:lnTo>
                    <a:pt x="168" y="81"/>
                  </a:lnTo>
                  <a:lnTo>
                    <a:pt x="168" y="81"/>
                  </a:lnTo>
                  <a:lnTo>
                    <a:pt x="166" y="81"/>
                  </a:lnTo>
                  <a:lnTo>
                    <a:pt x="166" y="81"/>
                  </a:lnTo>
                  <a:lnTo>
                    <a:pt x="165" y="81"/>
                  </a:lnTo>
                  <a:lnTo>
                    <a:pt x="165" y="81"/>
                  </a:lnTo>
                  <a:lnTo>
                    <a:pt x="166" y="81"/>
                  </a:lnTo>
                  <a:lnTo>
                    <a:pt x="166" y="81"/>
                  </a:lnTo>
                  <a:lnTo>
                    <a:pt x="166" y="81"/>
                  </a:lnTo>
                  <a:lnTo>
                    <a:pt x="166" y="85"/>
                  </a:lnTo>
                  <a:lnTo>
                    <a:pt x="166" y="86"/>
                  </a:lnTo>
                  <a:lnTo>
                    <a:pt x="166" y="89"/>
                  </a:lnTo>
                  <a:lnTo>
                    <a:pt x="166" y="92"/>
                  </a:lnTo>
                  <a:lnTo>
                    <a:pt x="166" y="94"/>
                  </a:lnTo>
                  <a:lnTo>
                    <a:pt x="165" y="107"/>
                  </a:lnTo>
                  <a:lnTo>
                    <a:pt x="166" y="119"/>
                  </a:lnTo>
                  <a:lnTo>
                    <a:pt x="168" y="128"/>
                  </a:lnTo>
                  <a:lnTo>
                    <a:pt x="168" y="135"/>
                  </a:lnTo>
                  <a:lnTo>
                    <a:pt x="168" y="144"/>
                  </a:lnTo>
                  <a:lnTo>
                    <a:pt x="168" y="153"/>
                  </a:lnTo>
                  <a:lnTo>
                    <a:pt x="169" y="171"/>
                  </a:lnTo>
                  <a:lnTo>
                    <a:pt x="169" y="181"/>
                  </a:lnTo>
                  <a:lnTo>
                    <a:pt x="169" y="190"/>
                  </a:lnTo>
                  <a:lnTo>
                    <a:pt x="169" y="188"/>
                  </a:lnTo>
                  <a:lnTo>
                    <a:pt x="170" y="174"/>
                  </a:lnTo>
                  <a:lnTo>
                    <a:pt x="170" y="162"/>
                  </a:lnTo>
                  <a:lnTo>
                    <a:pt x="172" y="150"/>
                  </a:lnTo>
                  <a:lnTo>
                    <a:pt x="173" y="144"/>
                  </a:lnTo>
                  <a:lnTo>
                    <a:pt x="174" y="140"/>
                  </a:lnTo>
                  <a:lnTo>
                    <a:pt x="176" y="140"/>
                  </a:lnTo>
                  <a:lnTo>
                    <a:pt x="176" y="148"/>
                  </a:lnTo>
                  <a:lnTo>
                    <a:pt x="176" y="160"/>
                  </a:lnTo>
                  <a:lnTo>
                    <a:pt x="176" y="175"/>
                  </a:lnTo>
                  <a:lnTo>
                    <a:pt x="176" y="188"/>
                  </a:lnTo>
                  <a:lnTo>
                    <a:pt x="178" y="186"/>
                  </a:lnTo>
                  <a:lnTo>
                    <a:pt x="178" y="185"/>
                  </a:lnTo>
                  <a:lnTo>
                    <a:pt x="180" y="183"/>
                  </a:lnTo>
                  <a:lnTo>
                    <a:pt x="182" y="181"/>
                  </a:lnTo>
                  <a:lnTo>
                    <a:pt x="183" y="177"/>
                  </a:lnTo>
                  <a:lnTo>
                    <a:pt x="186" y="174"/>
                  </a:lnTo>
                  <a:lnTo>
                    <a:pt x="189" y="171"/>
                  </a:lnTo>
                  <a:lnTo>
                    <a:pt x="191" y="170"/>
                  </a:lnTo>
                  <a:lnTo>
                    <a:pt x="194" y="168"/>
                  </a:lnTo>
                  <a:lnTo>
                    <a:pt x="198" y="168"/>
                  </a:lnTo>
                  <a:lnTo>
                    <a:pt x="198" y="168"/>
                  </a:lnTo>
                  <a:lnTo>
                    <a:pt x="198" y="166"/>
                  </a:lnTo>
                  <a:lnTo>
                    <a:pt x="199" y="165"/>
                  </a:lnTo>
                  <a:lnTo>
                    <a:pt x="197" y="165"/>
                  </a:lnTo>
                  <a:lnTo>
                    <a:pt x="194" y="165"/>
                  </a:lnTo>
                  <a:lnTo>
                    <a:pt x="194" y="164"/>
                  </a:lnTo>
                  <a:lnTo>
                    <a:pt x="194" y="165"/>
                  </a:lnTo>
                  <a:lnTo>
                    <a:pt x="195" y="165"/>
                  </a:lnTo>
                  <a:lnTo>
                    <a:pt x="195" y="165"/>
                  </a:lnTo>
                  <a:lnTo>
                    <a:pt x="197" y="165"/>
                  </a:lnTo>
                  <a:lnTo>
                    <a:pt x="197" y="165"/>
                  </a:lnTo>
                  <a:lnTo>
                    <a:pt x="195" y="165"/>
                  </a:lnTo>
                  <a:lnTo>
                    <a:pt x="195" y="165"/>
                  </a:lnTo>
                  <a:lnTo>
                    <a:pt x="195" y="165"/>
                  </a:lnTo>
                  <a:lnTo>
                    <a:pt x="195" y="165"/>
                  </a:lnTo>
                  <a:lnTo>
                    <a:pt x="195" y="165"/>
                  </a:lnTo>
                  <a:lnTo>
                    <a:pt x="195" y="164"/>
                  </a:lnTo>
                  <a:lnTo>
                    <a:pt x="195" y="164"/>
                  </a:lnTo>
                  <a:lnTo>
                    <a:pt x="195" y="164"/>
                  </a:lnTo>
                  <a:lnTo>
                    <a:pt x="195" y="162"/>
                  </a:lnTo>
                  <a:lnTo>
                    <a:pt x="197" y="158"/>
                  </a:lnTo>
                  <a:lnTo>
                    <a:pt x="199" y="154"/>
                  </a:lnTo>
                  <a:lnTo>
                    <a:pt x="200" y="152"/>
                  </a:lnTo>
                  <a:lnTo>
                    <a:pt x="202" y="150"/>
                  </a:lnTo>
                  <a:lnTo>
                    <a:pt x="203" y="150"/>
                  </a:lnTo>
                  <a:lnTo>
                    <a:pt x="203" y="152"/>
                  </a:lnTo>
                  <a:lnTo>
                    <a:pt x="203" y="154"/>
                  </a:lnTo>
                  <a:lnTo>
                    <a:pt x="202" y="158"/>
                  </a:lnTo>
                  <a:lnTo>
                    <a:pt x="202" y="164"/>
                  </a:lnTo>
                  <a:lnTo>
                    <a:pt x="203" y="164"/>
                  </a:lnTo>
                  <a:lnTo>
                    <a:pt x="203" y="164"/>
                  </a:lnTo>
                  <a:lnTo>
                    <a:pt x="203" y="160"/>
                  </a:lnTo>
                  <a:lnTo>
                    <a:pt x="203" y="154"/>
                  </a:lnTo>
                  <a:lnTo>
                    <a:pt x="203" y="149"/>
                  </a:lnTo>
                  <a:lnTo>
                    <a:pt x="204" y="145"/>
                  </a:lnTo>
                  <a:lnTo>
                    <a:pt x="203" y="141"/>
                  </a:lnTo>
                  <a:lnTo>
                    <a:pt x="202" y="137"/>
                  </a:lnTo>
                  <a:lnTo>
                    <a:pt x="202" y="137"/>
                  </a:lnTo>
                  <a:lnTo>
                    <a:pt x="202" y="137"/>
                  </a:lnTo>
                  <a:lnTo>
                    <a:pt x="200" y="137"/>
                  </a:lnTo>
                  <a:lnTo>
                    <a:pt x="200" y="137"/>
                  </a:lnTo>
                  <a:lnTo>
                    <a:pt x="200" y="137"/>
                  </a:lnTo>
                  <a:lnTo>
                    <a:pt x="199" y="139"/>
                  </a:lnTo>
                  <a:lnTo>
                    <a:pt x="198" y="139"/>
                  </a:lnTo>
                  <a:lnTo>
                    <a:pt x="199" y="139"/>
                  </a:lnTo>
                  <a:lnTo>
                    <a:pt x="200" y="137"/>
                  </a:lnTo>
                  <a:lnTo>
                    <a:pt x="203" y="137"/>
                  </a:lnTo>
                  <a:lnTo>
                    <a:pt x="206" y="136"/>
                  </a:lnTo>
                  <a:lnTo>
                    <a:pt x="206" y="133"/>
                  </a:lnTo>
                  <a:lnTo>
                    <a:pt x="206" y="133"/>
                  </a:lnTo>
                  <a:lnTo>
                    <a:pt x="206" y="133"/>
                  </a:lnTo>
                  <a:lnTo>
                    <a:pt x="206" y="133"/>
                  </a:lnTo>
                  <a:lnTo>
                    <a:pt x="206" y="133"/>
                  </a:lnTo>
                  <a:lnTo>
                    <a:pt x="207" y="132"/>
                  </a:lnTo>
                  <a:lnTo>
                    <a:pt x="208" y="132"/>
                  </a:lnTo>
                  <a:lnTo>
                    <a:pt x="208" y="132"/>
                  </a:lnTo>
                  <a:lnTo>
                    <a:pt x="208" y="132"/>
                  </a:lnTo>
                  <a:lnTo>
                    <a:pt x="208" y="132"/>
                  </a:lnTo>
                  <a:lnTo>
                    <a:pt x="208" y="132"/>
                  </a:lnTo>
                  <a:lnTo>
                    <a:pt x="210" y="133"/>
                  </a:lnTo>
                  <a:lnTo>
                    <a:pt x="210" y="132"/>
                  </a:lnTo>
                  <a:lnTo>
                    <a:pt x="211" y="135"/>
                  </a:lnTo>
                  <a:lnTo>
                    <a:pt x="212" y="135"/>
                  </a:lnTo>
                  <a:lnTo>
                    <a:pt x="212" y="135"/>
                  </a:lnTo>
                  <a:lnTo>
                    <a:pt x="214" y="130"/>
                  </a:lnTo>
                  <a:lnTo>
                    <a:pt x="214" y="124"/>
                  </a:lnTo>
                  <a:lnTo>
                    <a:pt x="214" y="120"/>
                  </a:lnTo>
                  <a:lnTo>
                    <a:pt x="214" y="119"/>
                  </a:lnTo>
                  <a:lnTo>
                    <a:pt x="214" y="119"/>
                  </a:lnTo>
                  <a:lnTo>
                    <a:pt x="214" y="119"/>
                  </a:lnTo>
                  <a:lnTo>
                    <a:pt x="214" y="119"/>
                  </a:lnTo>
                  <a:lnTo>
                    <a:pt x="214" y="119"/>
                  </a:lnTo>
                  <a:lnTo>
                    <a:pt x="215" y="119"/>
                  </a:lnTo>
                  <a:lnTo>
                    <a:pt x="215" y="119"/>
                  </a:lnTo>
                  <a:lnTo>
                    <a:pt x="214" y="119"/>
                  </a:lnTo>
                  <a:lnTo>
                    <a:pt x="212" y="119"/>
                  </a:lnTo>
                  <a:lnTo>
                    <a:pt x="212" y="119"/>
                  </a:lnTo>
                  <a:lnTo>
                    <a:pt x="212" y="119"/>
                  </a:lnTo>
                  <a:lnTo>
                    <a:pt x="212" y="119"/>
                  </a:lnTo>
                  <a:lnTo>
                    <a:pt x="215" y="119"/>
                  </a:lnTo>
                  <a:lnTo>
                    <a:pt x="215" y="118"/>
                  </a:lnTo>
                  <a:lnTo>
                    <a:pt x="216" y="116"/>
                  </a:lnTo>
                  <a:lnTo>
                    <a:pt x="216" y="115"/>
                  </a:lnTo>
                  <a:lnTo>
                    <a:pt x="216" y="115"/>
                  </a:lnTo>
                  <a:lnTo>
                    <a:pt x="216" y="115"/>
                  </a:lnTo>
                  <a:lnTo>
                    <a:pt x="216" y="115"/>
                  </a:lnTo>
                  <a:lnTo>
                    <a:pt x="217" y="115"/>
                  </a:lnTo>
                  <a:lnTo>
                    <a:pt x="216" y="115"/>
                  </a:lnTo>
                  <a:lnTo>
                    <a:pt x="216" y="115"/>
                  </a:lnTo>
                  <a:lnTo>
                    <a:pt x="216" y="115"/>
                  </a:lnTo>
                  <a:lnTo>
                    <a:pt x="217" y="115"/>
                  </a:lnTo>
                  <a:lnTo>
                    <a:pt x="220" y="115"/>
                  </a:lnTo>
                  <a:lnTo>
                    <a:pt x="225" y="116"/>
                  </a:lnTo>
                  <a:lnTo>
                    <a:pt x="225" y="116"/>
                  </a:lnTo>
                  <a:lnTo>
                    <a:pt x="225" y="116"/>
                  </a:lnTo>
                  <a:lnTo>
                    <a:pt x="225" y="116"/>
                  </a:lnTo>
                  <a:lnTo>
                    <a:pt x="225" y="116"/>
                  </a:lnTo>
                  <a:lnTo>
                    <a:pt x="225" y="119"/>
                  </a:lnTo>
                  <a:lnTo>
                    <a:pt x="228" y="119"/>
                  </a:lnTo>
                  <a:lnTo>
                    <a:pt x="228" y="119"/>
                  </a:lnTo>
                  <a:lnTo>
                    <a:pt x="228" y="120"/>
                  </a:lnTo>
                  <a:lnTo>
                    <a:pt x="228" y="120"/>
                  </a:lnTo>
                  <a:lnTo>
                    <a:pt x="227" y="123"/>
                  </a:lnTo>
                  <a:lnTo>
                    <a:pt x="225" y="127"/>
                  </a:lnTo>
                  <a:lnTo>
                    <a:pt x="227" y="131"/>
                  </a:lnTo>
                  <a:lnTo>
                    <a:pt x="227" y="124"/>
                  </a:lnTo>
                  <a:lnTo>
                    <a:pt x="227" y="126"/>
                  </a:lnTo>
                  <a:lnTo>
                    <a:pt x="228" y="122"/>
                  </a:lnTo>
                  <a:lnTo>
                    <a:pt x="228" y="118"/>
                  </a:lnTo>
                  <a:lnTo>
                    <a:pt x="228" y="115"/>
                  </a:lnTo>
                  <a:lnTo>
                    <a:pt x="228" y="113"/>
                  </a:lnTo>
                  <a:lnTo>
                    <a:pt x="229" y="113"/>
                  </a:lnTo>
                  <a:lnTo>
                    <a:pt x="229" y="111"/>
                  </a:lnTo>
                  <a:lnTo>
                    <a:pt x="229" y="110"/>
                  </a:lnTo>
                  <a:lnTo>
                    <a:pt x="231" y="110"/>
                  </a:lnTo>
                  <a:lnTo>
                    <a:pt x="231" y="107"/>
                  </a:lnTo>
                  <a:lnTo>
                    <a:pt x="231" y="105"/>
                  </a:lnTo>
                  <a:lnTo>
                    <a:pt x="231" y="102"/>
                  </a:lnTo>
                  <a:lnTo>
                    <a:pt x="231" y="99"/>
                  </a:lnTo>
                  <a:lnTo>
                    <a:pt x="232" y="98"/>
                  </a:lnTo>
                  <a:lnTo>
                    <a:pt x="232" y="96"/>
                  </a:lnTo>
                  <a:lnTo>
                    <a:pt x="233" y="93"/>
                  </a:lnTo>
                  <a:lnTo>
                    <a:pt x="233" y="88"/>
                  </a:lnTo>
                  <a:lnTo>
                    <a:pt x="233" y="86"/>
                  </a:lnTo>
                  <a:lnTo>
                    <a:pt x="233" y="86"/>
                  </a:lnTo>
                  <a:lnTo>
                    <a:pt x="233" y="86"/>
                  </a:lnTo>
                  <a:lnTo>
                    <a:pt x="233" y="86"/>
                  </a:lnTo>
                  <a:lnTo>
                    <a:pt x="233" y="86"/>
                  </a:lnTo>
                  <a:lnTo>
                    <a:pt x="232" y="86"/>
                  </a:lnTo>
                  <a:lnTo>
                    <a:pt x="231" y="86"/>
                  </a:lnTo>
                  <a:lnTo>
                    <a:pt x="232" y="86"/>
                  </a:lnTo>
                  <a:lnTo>
                    <a:pt x="233" y="86"/>
                  </a:lnTo>
                  <a:lnTo>
                    <a:pt x="233" y="86"/>
                  </a:lnTo>
                  <a:lnTo>
                    <a:pt x="233" y="86"/>
                  </a:lnTo>
                  <a:lnTo>
                    <a:pt x="233" y="85"/>
                  </a:lnTo>
                  <a:lnTo>
                    <a:pt x="233" y="85"/>
                  </a:lnTo>
                  <a:lnTo>
                    <a:pt x="233" y="85"/>
                  </a:lnTo>
                  <a:lnTo>
                    <a:pt x="233" y="85"/>
                  </a:lnTo>
                  <a:lnTo>
                    <a:pt x="232" y="85"/>
                  </a:lnTo>
                  <a:lnTo>
                    <a:pt x="232" y="85"/>
                  </a:lnTo>
                  <a:lnTo>
                    <a:pt x="233" y="85"/>
                  </a:lnTo>
                  <a:lnTo>
                    <a:pt x="235" y="85"/>
                  </a:lnTo>
                  <a:lnTo>
                    <a:pt x="237" y="86"/>
                  </a:lnTo>
                  <a:lnTo>
                    <a:pt x="240" y="86"/>
                  </a:lnTo>
                  <a:lnTo>
                    <a:pt x="242" y="86"/>
                  </a:lnTo>
                  <a:lnTo>
                    <a:pt x="244" y="86"/>
                  </a:lnTo>
                  <a:lnTo>
                    <a:pt x="244" y="84"/>
                  </a:lnTo>
                  <a:lnTo>
                    <a:pt x="244" y="84"/>
                  </a:lnTo>
                  <a:lnTo>
                    <a:pt x="244" y="82"/>
                  </a:lnTo>
                  <a:lnTo>
                    <a:pt x="242" y="82"/>
                  </a:lnTo>
                  <a:lnTo>
                    <a:pt x="242" y="82"/>
                  </a:lnTo>
                  <a:lnTo>
                    <a:pt x="242" y="82"/>
                  </a:lnTo>
                  <a:lnTo>
                    <a:pt x="244" y="82"/>
                  </a:lnTo>
                  <a:lnTo>
                    <a:pt x="244" y="81"/>
                  </a:lnTo>
                  <a:lnTo>
                    <a:pt x="244" y="81"/>
                  </a:lnTo>
                  <a:lnTo>
                    <a:pt x="245" y="80"/>
                  </a:lnTo>
                  <a:lnTo>
                    <a:pt x="245" y="80"/>
                  </a:lnTo>
                  <a:lnTo>
                    <a:pt x="245" y="80"/>
                  </a:lnTo>
                  <a:lnTo>
                    <a:pt x="245" y="80"/>
                  </a:lnTo>
                  <a:lnTo>
                    <a:pt x="245" y="78"/>
                  </a:lnTo>
                  <a:lnTo>
                    <a:pt x="244" y="77"/>
                  </a:lnTo>
                  <a:lnTo>
                    <a:pt x="244" y="77"/>
                  </a:lnTo>
                  <a:lnTo>
                    <a:pt x="242" y="76"/>
                  </a:lnTo>
                  <a:lnTo>
                    <a:pt x="244" y="75"/>
                  </a:lnTo>
                  <a:lnTo>
                    <a:pt x="244" y="75"/>
                  </a:lnTo>
                  <a:lnTo>
                    <a:pt x="244" y="75"/>
                  </a:lnTo>
                  <a:lnTo>
                    <a:pt x="245" y="73"/>
                  </a:lnTo>
                  <a:lnTo>
                    <a:pt x="246" y="73"/>
                  </a:lnTo>
                  <a:lnTo>
                    <a:pt x="249" y="73"/>
                  </a:lnTo>
                  <a:lnTo>
                    <a:pt x="253" y="75"/>
                  </a:lnTo>
                  <a:lnTo>
                    <a:pt x="252" y="76"/>
                  </a:lnTo>
                  <a:lnTo>
                    <a:pt x="252" y="76"/>
                  </a:lnTo>
                  <a:lnTo>
                    <a:pt x="253" y="76"/>
                  </a:lnTo>
                  <a:lnTo>
                    <a:pt x="252" y="76"/>
                  </a:lnTo>
                  <a:lnTo>
                    <a:pt x="252" y="76"/>
                  </a:lnTo>
                  <a:lnTo>
                    <a:pt x="252" y="76"/>
                  </a:lnTo>
                  <a:lnTo>
                    <a:pt x="252" y="76"/>
                  </a:lnTo>
                  <a:lnTo>
                    <a:pt x="252" y="76"/>
                  </a:lnTo>
                  <a:lnTo>
                    <a:pt x="252" y="76"/>
                  </a:lnTo>
                  <a:lnTo>
                    <a:pt x="252" y="76"/>
                  </a:lnTo>
                  <a:lnTo>
                    <a:pt x="252" y="76"/>
                  </a:lnTo>
                  <a:lnTo>
                    <a:pt x="252" y="76"/>
                  </a:lnTo>
                  <a:lnTo>
                    <a:pt x="254" y="76"/>
                  </a:lnTo>
                  <a:lnTo>
                    <a:pt x="253" y="75"/>
                  </a:lnTo>
                  <a:lnTo>
                    <a:pt x="254" y="75"/>
                  </a:lnTo>
                  <a:lnTo>
                    <a:pt x="254" y="75"/>
                  </a:lnTo>
                  <a:lnTo>
                    <a:pt x="254" y="75"/>
                  </a:lnTo>
                  <a:lnTo>
                    <a:pt x="254" y="75"/>
                  </a:lnTo>
                  <a:lnTo>
                    <a:pt x="255" y="75"/>
                  </a:lnTo>
                  <a:lnTo>
                    <a:pt x="255" y="75"/>
                  </a:lnTo>
                  <a:lnTo>
                    <a:pt x="255" y="75"/>
                  </a:lnTo>
                  <a:lnTo>
                    <a:pt x="257" y="75"/>
                  </a:lnTo>
                  <a:lnTo>
                    <a:pt x="257" y="75"/>
                  </a:lnTo>
                  <a:lnTo>
                    <a:pt x="257" y="75"/>
                  </a:lnTo>
                  <a:lnTo>
                    <a:pt x="257" y="75"/>
                  </a:lnTo>
                  <a:lnTo>
                    <a:pt x="257" y="75"/>
                  </a:lnTo>
                  <a:lnTo>
                    <a:pt x="257" y="75"/>
                  </a:lnTo>
                  <a:lnTo>
                    <a:pt x="257" y="75"/>
                  </a:lnTo>
                  <a:lnTo>
                    <a:pt x="257" y="75"/>
                  </a:lnTo>
                  <a:lnTo>
                    <a:pt x="257" y="75"/>
                  </a:lnTo>
                  <a:lnTo>
                    <a:pt x="257" y="75"/>
                  </a:lnTo>
                  <a:lnTo>
                    <a:pt x="257" y="75"/>
                  </a:lnTo>
                  <a:lnTo>
                    <a:pt x="255" y="75"/>
                  </a:lnTo>
                  <a:lnTo>
                    <a:pt x="255" y="75"/>
                  </a:lnTo>
                  <a:lnTo>
                    <a:pt x="257" y="75"/>
                  </a:lnTo>
                  <a:lnTo>
                    <a:pt x="259" y="75"/>
                  </a:lnTo>
                  <a:lnTo>
                    <a:pt x="259" y="75"/>
                  </a:lnTo>
                  <a:lnTo>
                    <a:pt x="261" y="75"/>
                  </a:lnTo>
                  <a:lnTo>
                    <a:pt x="262" y="75"/>
                  </a:lnTo>
                  <a:lnTo>
                    <a:pt x="262" y="75"/>
                  </a:lnTo>
                  <a:lnTo>
                    <a:pt x="262" y="75"/>
                  </a:lnTo>
                  <a:lnTo>
                    <a:pt x="262" y="75"/>
                  </a:lnTo>
                  <a:lnTo>
                    <a:pt x="262" y="75"/>
                  </a:lnTo>
                  <a:lnTo>
                    <a:pt x="262" y="75"/>
                  </a:lnTo>
                  <a:lnTo>
                    <a:pt x="262" y="75"/>
                  </a:lnTo>
                  <a:lnTo>
                    <a:pt x="262" y="76"/>
                  </a:lnTo>
                  <a:lnTo>
                    <a:pt x="265" y="76"/>
                  </a:lnTo>
                  <a:lnTo>
                    <a:pt x="266" y="76"/>
                  </a:lnTo>
                  <a:lnTo>
                    <a:pt x="266" y="76"/>
                  </a:lnTo>
                  <a:lnTo>
                    <a:pt x="263" y="76"/>
                  </a:lnTo>
                  <a:lnTo>
                    <a:pt x="263" y="76"/>
                  </a:lnTo>
                  <a:lnTo>
                    <a:pt x="263" y="77"/>
                  </a:lnTo>
                  <a:lnTo>
                    <a:pt x="263" y="77"/>
                  </a:lnTo>
                  <a:lnTo>
                    <a:pt x="263" y="77"/>
                  </a:lnTo>
                  <a:lnTo>
                    <a:pt x="265" y="77"/>
                  </a:lnTo>
                  <a:lnTo>
                    <a:pt x="265" y="77"/>
                  </a:lnTo>
                  <a:lnTo>
                    <a:pt x="265" y="78"/>
                  </a:lnTo>
                  <a:lnTo>
                    <a:pt x="265" y="78"/>
                  </a:lnTo>
                  <a:lnTo>
                    <a:pt x="265" y="78"/>
                  </a:lnTo>
                  <a:lnTo>
                    <a:pt x="265" y="78"/>
                  </a:lnTo>
                  <a:lnTo>
                    <a:pt x="265" y="78"/>
                  </a:lnTo>
                  <a:lnTo>
                    <a:pt x="265" y="80"/>
                  </a:lnTo>
                  <a:lnTo>
                    <a:pt x="265" y="80"/>
                  </a:lnTo>
                  <a:lnTo>
                    <a:pt x="265" y="80"/>
                  </a:lnTo>
                  <a:lnTo>
                    <a:pt x="265" y="80"/>
                  </a:lnTo>
                  <a:lnTo>
                    <a:pt x="265" y="80"/>
                  </a:lnTo>
                  <a:lnTo>
                    <a:pt x="265" y="80"/>
                  </a:lnTo>
                  <a:lnTo>
                    <a:pt x="265" y="80"/>
                  </a:lnTo>
                  <a:lnTo>
                    <a:pt x="265" y="80"/>
                  </a:lnTo>
                  <a:lnTo>
                    <a:pt x="265" y="81"/>
                  </a:lnTo>
                  <a:lnTo>
                    <a:pt x="266" y="81"/>
                  </a:lnTo>
                  <a:lnTo>
                    <a:pt x="266" y="81"/>
                  </a:lnTo>
                  <a:lnTo>
                    <a:pt x="266" y="81"/>
                  </a:lnTo>
                  <a:lnTo>
                    <a:pt x="266" y="81"/>
                  </a:lnTo>
                  <a:lnTo>
                    <a:pt x="263" y="85"/>
                  </a:lnTo>
                  <a:lnTo>
                    <a:pt x="263" y="88"/>
                  </a:lnTo>
                  <a:lnTo>
                    <a:pt x="262" y="89"/>
                  </a:lnTo>
                  <a:lnTo>
                    <a:pt x="261" y="89"/>
                  </a:lnTo>
                  <a:lnTo>
                    <a:pt x="258" y="88"/>
                  </a:lnTo>
                  <a:lnTo>
                    <a:pt x="258" y="89"/>
                  </a:lnTo>
                  <a:lnTo>
                    <a:pt x="259" y="89"/>
                  </a:lnTo>
                  <a:lnTo>
                    <a:pt x="259" y="89"/>
                  </a:lnTo>
                  <a:lnTo>
                    <a:pt x="259" y="89"/>
                  </a:lnTo>
                  <a:lnTo>
                    <a:pt x="259" y="89"/>
                  </a:lnTo>
                  <a:lnTo>
                    <a:pt x="259" y="89"/>
                  </a:lnTo>
                  <a:lnTo>
                    <a:pt x="259" y="89"/>
                  </a:lnTo>
                  <a:lnTo>
                    <a:pt x="259" y="89"/>
                  </a:lnTo>
                  <a:lnTo>
                    <a:pt x="258" y="89"/>
                  </a:lnTo>
                  <a:lnTo>
                    <a:pt x="258" y="89"/>
                  </a:lnTo>
                  <a:lnTo>
                    <a:pt x="258" y="89"/>
                  </a:lnTo>
                  <a:lnTo>
                    <a:pt x="258" y="89"/>
                  </a:lnTo>
                  <a:lnTo>
                    <a:pt x="258" y="89"/>
                  </a:lnTo>
                  <a:lnTo>
                    <a:pt x="258" y="89"/>
                  </a:lnTo>
                  <a:lnTo>
                    <a:pt x="259" y="90"/>
                  </a:lnTo>
                  <a:lnTo>
                    <a:pt x="258" y="89"/>
                  </a:lnTo>
                  <a:lnTo>
                    <a:pt x="258" y="89"/>
                  </a:lnTo>
                  <a:lnTo>
                    <a:pt x="258" y="90"/>
                  </a:lnTo>
                  <a:lnTo>
                    <a:pt x="259" y="90"/>
                  </a:lnTo>
                  <a:lnTo>
                    <a:pt x="259" y="92"/>
                  </a:lnTo>
                  <a:lnTo>
                    <a:pt x="258" y="92"/>
                  </a:lnTo>
                  <a:lnTo>
                    <a:pt x="258" y="92"/>
                  </a:lnTo>
                  <a:lnTo>
                    <a:pt x="258" y="92"/>
                  </a:lnTo>
                  <a:lnTo>
                    <a:pt x="258" y="93"/>
                  </a:lnTo>
                  <a:lnTo>
                    <a:pt x="257" y="93"/>
                  </a:lnTo>
                  <a:lnTo>
                    <a:pt x="257" y="93"/>
                  </a:lnTo>
                  <a:lnTo>
                    <a:pt x="257" y="94"/>
                  </a:lnTo>
                  <a:lnTo>
                    <a:pt x="257" y="94"/>
                  </a:lnTo>
                  <a:lnTo>
                    <a:pt x="257" y="94"/>
                  </a:lnTo>
                  <a:lnTo>
                    <a:pt x="257" y="94"/>
                  </a:lnTo>
                  <a:lnTo>
                    <a:pt x="257" y="94"/>
                  </a:lnTo>
                  <a:lnTo>
                    <a:pt x="257" y="94"/>
                  </a:lnTo>
                  <a:lnTo>
                    <a:pt x="254" y="93"/>
                  </a:lnTo>
                  <a:lnTo>
                    <a:pt x="253" y="93"/>
                  </a:lnTo>
                  <a:lnTo>
                    <a:pt x="254" y="98"/>
                  </a:lnTo>
                  <a:lnTo>
                    <a:pt x="257" y="105"/>
                  </a:lnTo>
                  <a:lnTo>
                    <a:pt x="257" y="102"/>
                  </a:lnTo>
                  <a:lnTo>
                    <a:pt x="258" y="99"/>
                  </a:lnTo>
                  <a:lnTo>
                    <a:pt x="258" y="99"/>
                  </a:lnTo>
                  <a:lnTo>
                    <a:pt x="258" y="98"/>
                  </a:lnTo>
                  <a:lnTo>
                    <a:pt x="258" y="96"/>
                  </a:lnTo>
                  <a:lnTo>
                    <a:pt x="259" y="93"/>
                  </a:lnTo>
                  <a:lnTo>
                    <a:pt x="259" y="90"/>
                  </a:lnTo>
                  <a:lnTo>
                    <a:pt x="261" y="89"/>
                  </a:lnTo>
                  <a:lnTo>
                    <a:pt x="261" y="89"/>
                  </a:lnTo>
                  <a:lnTo>
                    <a:pt x="261" y="89"/>
                  </a:lnTo>
                  <a:lnTo>
                    <a:pt x="259" y="89"/>
                  </a:lnTo>
                  <a:lnTo>
                    <a:pt x="259" y="89"/>
                  </a:lnTo>
                  <a:lnTo>
                    <a:pt x="259" y="89"/>
                  </a:lnTo>
                  <a:lnTo>
                    <a:pt x="261" y="89"/>
                  </a:lnTo>
                  <a:lnTo>
                    <a:pt x="262" y="89"/>
                  </a:lnTo>
                  <a:lnTo>
                    <a:pt x="263" y="90"/>
                  </a:lnTo>
                  <a:lnTo>
                    <a:pt x="266" y="90"/>
                  </a:lnTo>
                  <a:lnTo>
                    <a:pt x="266" y="89"/>
                  </a:lnTo>
                  <a:lnTo>
                    <a:pt x="266" y="89"/>
                  </a:lnTo>
                  <a:lnTo>
                    <a:pt x="266" y="90"/>
                  </a:lnTo>
                  <a:lnTo>
                    <a:pt x="267" y="90"/>
                  </a:lnTo>
                  <a:lnTo>
                    <a:pt x="267" y="85"/>
                  </a:lnTo>
                  <a:lnTo>
                    <a:pt x="270" y="80"/>
                  </a:lnTo>
                  <a:lnTo>
                    <a:pt x="271" y="76"/>
                  </a:lnTo>
                  <a:lnTo>
                    <a:pt x="271" y="76"/>
                  </a:lnTo>
                  <a:lnTo>
                    <a:pt x="271" y="75"/>
                  </a:lnTo>
                  <a:lnTo>
                    <a:pt x="271" y="75"/>
                  </a:lnTo>
                  <a:lnTo>
                    <a:pt x="271" y="75"/>
                  </a:lnTo>
                  <a:lnTo>
                    <a:pt x="271" y="73"/>
                  </a:lnTo>
                  <a:lnTo>
                    <a:pt x="271" y="73"/>
                  </a:lnTo>
                  <a:lnTo>
                    <a:pt x="271" y="73"/>
                  </a:lnTo>
                  <a:lnTo>
                    <a:pt x="271" y="73"/>
                  </a:lnTo>
                  <a:lnTo>
                    <a:pt x="276" y="73"/>
                  </a:lnTo>
                  <a:lnTo>
                    <a:pt x="279" y="73"/>
                  </a:lnTo>
                  <a:lnTo>
                    <a:pt x="282" y="73"/>
                  </a:lnTo>
                  <a:lnTo>
                    <a:pt x="282" y="73"/>
                  </a:lnTo>
                  <a:lnTo>
                    <a:pt x="282" y="73"/>
                  </a:lnTo>
                  <a:lnTo>
                    <a:pt x="280" y="73"/>
                  </a:lnTo>
                  <a:lnTo>
                    <a:pt x="280" y="73"/>
                  </a:lnTo>
                  <a:lnTo>
                    <a:pt x="280" y="73"/>
                  </a:lnTo>
                  <a:lnTo>
                    <a:pt x="280" y="73"/>
                  </a:lnTo>
                  <a:lnTo>
                    <a:pt x="280" y="73"/>
                  </a:lnTo>
                  <a:lnTo>
                    <a:pt x="280" y="75"/>
                  </a:lnTo>
                  <a:lnTo>
                    <a:pt x="280" y="75"/>
                  </a:lnTo>
                  <a:lnTo>
                    <a:pt x="282" y="76"/>
                  </a:lnTo>
                  <a:lnTo>
                    <a:pt x="282" y="76"/>
                  </a:lnTo>
                  <a:lnTo>
                    <a:pt x="282" y="76"/>
                  </a:lnTo>
                  <a:lnTo>
                    <a:pt x="282" y="76"/>
                  </a:lnTo>
                  <a:lnTo>
                    <a:pt x="282" y="76"/>
                  </a:lnTo>
                  <a:lnTo>
                    <a:pt x="282" y="76"/>
                  </a:lnTo>
                  <a:lnTo>
                    <a:pt x="282" y="76"/>
                  </a:lnTo>
                  <a:lnTo>
                    <a:pt x="282" y="77"/>
                  </a:lnTo>
                  <a:lnTo>
                    <a:pt x="282" y="77"/>
                  </a:lnTo>
                  <a:lnTo>
                    <a:pt x="282" y="80"/>
                  </a:lnTo>
                  <a:lnTo>
                    <a:pt x="282" y="82"/>
                  </a:lnTo>
                  <a:lnTo>
                    <a:pt x="282" y="86"/>
                  </a:lnTo>
                  <a:lnTo>
                    <a:pt x="280" y="89"/>
                  </a:lnTo>
                  <a:lnTo>
                    <a:pt x="280" y="90"/>
                  </a:lnTo>
                  <a:lnTo>
                    <a:pt x="279" y="102"/>
                  </a:lnTo>
                  <a:lnTo>
                    <a:pt x="278" y="116"/>
                  </a:lnTo>
                  <a:lnTo>
                    <a:pt x="278" y="116"/>
                  </a:lnTo>
                  <a:lnTo>
                    <a:pt x="278" y="122"/>
                  </a:lnTo>
                  <a:lnTo>
                    <a:pt x="278" y="127"/>
                  </a:lnTo>
                  <a:lnTo>
                    <a:pt x="279" y="131"/>
                  </a:lnTo>
                  <a:lnTo>
                    <a:pt x="279" y="130"/>
                  </a:lnTo>
                  <a:lnTo>
                    <a:pt x="279" y="130"/>
                  </a:lnTo>
                  <a:lnTo>
                    <a:pt x="279" y="128"/>
                  </a:lnTo>
                  <a:lnTo>
                    <a:pt x="279" y="126"/>
                  </a:lnTo>
                  <a:lnTo>
                    <a:pt x="279" y="123"/>
                  </a:lnTo>
                  <a:lnTo>
                    <a:pt x="279" y="122"/>
                  </a:lnTo>
                  <a:lnTo>
                    <a:pt x="279" y="115"/>
                  </a:lnTo>
                  <a:lnTo>
                    <a:pt x="279" y="110"/>
                  </a:lnTo>
                  <a:lnTo>
                    <a:pt x="280" y="105"/>
                  </a:lnTo>
                  <a:lnTo>
                    <a:pt x="280" y="102"/>
                  </a:lnTo>
                  <a:lnTo>
                    <a:pt x="282" y="99"/>
                  </a:lnTo>
                  <a:lnTo>
                    <a:pt x="282" y="96"/>
                  </a:lnTo>
                  <a:lnTo>
                    <a:pt x="283" y="92"/>
                  </a:lnTo>
                  <a:lnTo>
                    <a:pt x="284" y="84"/>
                  </a:lnTo>
                  <a:lnTo>
                    <a:pt x="284" y="77"/>
                  </a:lnTo>
                  <a:lnTo>
                    <a:pt x="288" y="71"/>
                  </a:lnTo>
                  <a:lnTo>
                    <a:pt x="288" y="69"/>
                  </a:lnTo>
                  <a:lnTo>
                    <a:pt x="289" y="69"/>
                  </a:lnTo>
                  <a:lnTo>
                    <a:pt x="291" y="68"/>
                  </a:lnTo>
                  <a:lnTo>
                    <a:pt x="293" y="67"/>
                  </a:lnTo>
                  <a:lnTo>
                    <a:pt x="295" y="65"/>
                  </a:lnTo>
                  <a:lnTo>
                    <a:pt x="296" y="67"/>
                  </a:lnTo>
                  <a:lnTo>
                    <a:pt x="296" y="67"/>
                  </a:lnTo>
                  <a:lnTo>
                    <a:pt x="296" y="68"/>
                  </a:lnTo>
                  <a:lnTo>
                    <a:pt x="296" y="71"/>
                  </a:lnTo>
                  <a:lnTo>
                    <a:pt x="295" y="73"/>
                  </a:lnTo>
                  <a:lnTo>
                    <a:pt x="295" y="73"/>
                  </a:lnTo>
                  <a:lnTo>
                    <a:pt x="296" y="73"/>
                  </a:lnTo>
                  <a:lnTo>
                    <a:pt x="296" y="73"/>
                  </a:lnTo>
                  <a:lnTo>
                    <a:pt x="296" y="73"/>
                  </a:lnTo>
                  <a:lnTo>
                    <a:pt x="296" y="73"/>
                  </a:lnTo>
                  <a:lnTo>
                    <a:pt x="296" y="73"/>
                  </a:lnTo>
                  <a:lnTo>
                    <a:pt x="296" y="73"/>
                  </a:lnTo>
                  <a:lnTo>
                    <a:pt x="295" y="73"/>
                  </a:lnTo>
                  <a:lnTo>
                    <a:pt x="295" y="73"/>
                  </a:lnTo>
                  <a:lnTo>
                    <a:pt x="295" y="73"/>
                  </a:lnTo>
                  <a:lnTo>
                    <a:pt x="296" y="73"/>
                  </a:lnTo>
                  <a:lnTo>
                    <a:pt x="296" y="73"/>
                  </a:lnTo>
                  <a:lnTo>
                    <a:pt x="296" y="73"/>
                  </a:lnTo>
                  <a:lnTo>
                    <a:pt x="296" y="73"/>
                  </a:lnTo>
                  <a:lnTo>
                    <a:pt x="299" y="73"/>
                  </a:lnTo>
                  <a:lnTo>
                    <a:pt x="301" y="73"/>
                  </a:lnTo>
                  <a:lnTo>
                    <a:pt x="304" y="75"/>
                  </a:lnTo>
                  <a:lnTo>
                    <a:pt x="305" y="75"/>
                  </a:lnTo>
                  <a:lnTo>
                    <a:pt x="305" y="75"/>
                  </a:lnTo>
                  <a:lnTo>
                    <a:pt x="305" y="75"/>
                  </a:lnTo>
                  <a:lnTo>
                    <a:pt x="305" y="75"/>
                  </a:lnTo>
                  <a:lnTo>
                    <a:pt x="305" y="75"/>
                  </a:lnTo>
                  <a:lnTo>
                    <a:pt x="305" y="75"/>
                  </a:lnTo>
                  <a:lnTo>
                    <a:pt x="309" y="65"/>
                  </a:lnTo>
                  <a:lnTo>
                    <a:pt x="312" y="64"/>
                  </a:lnTo>
                  <a:lnTo>
                    <a:pt x="312" y="68"/>
                  </a:lnTo>
                  <a:lnTo>
                    <a:pt x="312" y="76"/>
                  </a:lnTo>
                  <a:lnTo>
                    <a:pt x="310" y="88"/>
                  </a:lnTo>
                  <a:lnTo>
                    <a:pt x="309" y="101"/>
                  </a:lnTo>
                  <a:lnTo>
                    <a:pt x="308" y="114"/>
                  </a:lnTo>
                  <a:lnTo>
                    <a:pt x="305" y="127"/>
                  </a:lnTo>
                  <a:lnTo>
                    <a:pt x="304" y="137"/>
                  </a:lnTo>
                  <a:lnTo>
                    <a:pt x="303" y="145"/>
                  </a:lnTo>
                  <a:lnTo>
                    <a:pt x="301" y="148"/>
                  </a:lnTo>
                  <a:lnTo>
                    <a:pt x="293" y="181"/>
                  </a:lnTo>
                  <a:lnTo>
                    <a:pt x="293" y="182"/>
                  </a:lnTo>
                  <a:lnTo>
                    <a:pt x="292" y="183"/>
                  </a:lnTo>
                  <a:lnTo>
                    <a:pt x="292" y="185"/>
                  </a:lnTo>
                  <a:lnTo>
                    <a:pt x="291" y="190"/>
                  </a:lnTo>
                  <a:lnTo>
                    <a:pt x="289" y="192"/>
                  </a:lnTo>
                  <a:lnTo>
                    <a:pt x="289" y="192"/>
                  </a:lnTo>
                  <a:lnTo>
                    <a:pt x="289" y="192"/>
                  </a:lnTo>
                  <a:lnTo>
                    <a:pt x="289" y="194"/>
                  </a:lnTo>
                  <a:lnTo>
                    <a:pt x="289" y="194"/>
                  </a:lnTo>
                  <a:lnTo>
                    <a:pt x="292" y="192"/>
                  </a:lnTo>
                  <a:lnTo>
                    <a:pt x="292" y="192"/>
                  </a:lnTo>
                  <a:lnTo>
                    <a:pt x="291" y="192"/>
                  </a:lnTo>
                  <a:lnTo>
                    <a:pt x="288" y="194"/>
                  </a:lnTo>
                  <a:lnTo>
                    <a:pt x="286" y="194"/>
                  </a:lnTo>
                  <a:lnTo>
                    <a:pt x="283" y="194"/>
                  </a:lnTo>
                  <a:lnTo>
                    <a:pt x="279" y="194"/>
                  </a:lnTo>
                  <a:lnTo>
                    <a:pt x="276" y="194"/>
                  </a:lnTo>
                  <a:lnTo>
                    <a:pt x="275" y="194"/>
                  </a:lnTo>
                  <a:lnTo>
                    <a:pt x="275" y="194"/>
                  </a:lnTo>
                  <a:lnTo>
                    <a:pt x="275" y="194"/>
                  </a:lnTo>
                  <a:lnTo>
                    <a:pt x="275" y="194"/>
                  </a:lnTo>
                  <a:lnTo>
                    <a:pt x="274" y="191"/>
                  </a:lnTo>
                  <a:lnTo>
                    <a:pt x="272" y="188"/>
                  </a:lnTo>
                  <a:lnTo>
                    <a:pt x="269" y="181"/>
                  </a:lnTo>
                  <a:lnTo>
                    <a:pt x="266" y="174"/>
                  </a:lnTo>
                  <a:lnTo>
                    <a:pt x="259" y="145"/>
                  </a:lnTo>
                  <a:lnTo>
                    <a:pt x="257" y="136"/>
                  </a:lnTo>
                  <a:lnTo>
                    <a:pt x="254" y="145"/>
                  </a:lnTo>
                  <a:lnTo>
                    <a:pt x="252" y="153"/>
                  </a:lnTo>
                  <a:lnTo>
                    <a:pt x="248" y="166"/>
                  </a:lnTo>
                  <a:lnTo>
                    <a:pt x="242" y="182"/>
                  </a:lnTo>
                  <a:lnTo>
                    <a:pt x="245" y="182"/>
                  </a:lnTo>
                  <a:lnTo>
                    <a:pt x="246" y="182"/>
                  </a:lnTo>
                  <a:lnTo>
                    <a:pt x="245" y="182"/>
                  </a:lnTo>
                  <a:lnTo>
                    <a:pt x="242" y="182"/>
                  </a:lnTo>
                  <a:lnTo>
                    <a:pt x="238" y="199"/>
                  </a:lnTo>
                  <a:lnTo>
                    <a:pt x="235" y="211"/>
                  </a:lnTo>
                  <a:lnTo>
                    <a:pt x="232" y="216"/>
                  </a:lnTo>
                  <a:lnTo>
                    <a:pt x="231" y="220"/>
                  </a:lnTo>
                  <a:lnTo>
                    <a:pt x="229" y="221"/>
                  </a:lnTo>
                  <a:lnTo>
                    <a:pt x="229" y="221"/>
                  </a:lnTo>
                  <a:lnTo>
                    <a:pt x="229" y="221"/>
                  </a:lnTo>
                  <a:lnTo>
                    <a:pt x="229" y="221"/>
                  </a:lnTo>
                  <a:lnTo>
                    <a:pt x="228" y="221"/>
                  </a:lnTo>
                  <a:lnTo>
                    <a:pt x="227" y="221"/>
                  </a:lnTo>
                  <a:lnTo>
                    <a:pt x="223" y="221"/>
                  </a:lnTo>
                  <a:lnTo>
                    <a:pt x="220" y="221"/>
                  </a:lnTo>
                  <a:lnTo>
                    <a:pt x="216" y="220"/>
                  </a:lnTo>
                  <a:lnTo>
                    <a:pt x="214" y="220"/>
                  </a:lnTo>
                  <a:lnTo>
                    <a:pt x="212" y="220"/>
                  </a:lnTo>
                  <a:lnTo>
                    <a:pt x="211" y="220"/>
                  </a:lnTo>
                  <a:lnTo>
                    <a:pt x="212" y="220"/>
                  </a:lnTo>
                  <a:lnTo>
                    <a:pt x="215" y="220"/>
                  </a:lnTo>
                  <a:lnTo>
                    <a:pt x="215" y="220"/>
                  </a:lnTo>
                  <a:lnTo>
                    <a:pt x="215" y="220"/>
                  </a:lnTo>
                  <a:lnTo>
                    <a:pt x="215" y="220"/>
                  </a:lnTo>
                  <a:lnTo>
                    <a:pt x="215" y="219"/>
                  </a:lnTo>
                  <a:lnTo>
                    <a:pt x="211" y="208"/>
                  </a:lnTo>
                  <a:lnTo>
                    <a:pt x="208" y="200"/>
                  </a:lnTo>
                  <a:lnTo>
                    <a:pt x="206" y="194"/>
                  </a:lnTo>
                  <a:lnTo>
                    <a:pt x="203" y="188"/>
                  </a:lnTo>
                  <a:lnTo>
                    <a:pt x="202" y="185"/>
                  </a:lnTo>
                  <a:lnTo>
                    <a:pt x="199" y="183"/>
                  </a:lnTo>
                  <a:lnTo>
                    <a:pt x="198" y="181"/>
                  </a:lnTo>
                  <a:lnTo>
                    <a:pt x="197" y="182"/>
                  </a:lnTo>
                  <a:lnTo>
                    <a:pt x="197" y="183"/>
                  </a:lnTo>
                  <a:lnTo>
                    <a:pt x="193" y="187"/>
                  </a:lnTo>
                  <a:lnTo>
                    <a:pt x="190" y="192"/>
                  </a:lnTo>
                  <a:lnTo>
                    <a:pt x="187" y="196"/>
                  </a:lnTo>
                  <a:lnTo>
                    <a:pt x="187" y="198"/>
                  </a:lnTo>
                  <a:lnTo>
                    <a:pt x="187" y="199"/>
                  </a:lnTo>
                  <a:lnTo>
                    <a:pt x="186" y="200"/>
                  </a:lnTo>
                  <a:lnTo>
                    <a:pt x="186" y="202"/>
                  </a:lnTo>
                  <a:lnTo>
                    <a:pt x="185" y="204"/>
                  </a:lnTo>
                  <a:lnTo>
                    <a:pt x="185" y="203"/>
                  </a:lnTo>
                  <a:lnTo>
                    <a:pt x="185" y="203"/>
                  </a:lnTo>
                  <a:lnTo>
                    <a:pt x="185" y="203"/>
                  </a:lnTo>
                  <a:lnTo>
                    <a:pt x="183" y="204"/>
                  </a:lnTo>
                  <a:lnTo>
                    <a:pt x="183" y="205"/>
                  </a:lnTo>
                  <a:lnTo>
                    <a:pt x="182" y="211"/>
                  </a:lnTo>
                  <a:lnTo>
                    <a:pt x="181" y="211"/>
                  </a:lnTo>
                  <a:lnTo>
                    <a:pt x="181" y="213"/>
                  </a:lnTo>
                  <a:lnTo>
                    <a:pt x="180" y="217"/>
                  </a:lnTo>
                  <a:lnTo>
                    <a:pt x="180" y="220"/>
                  </a:lnTo>
                  <a:lnTo>
                    <a:pt x="178" y="222"/>
                  </a:lnTo>
                  <a:lnTo>
                    <a:pt x="177" y="222"/>
                  </a:lnTo>
                  <a:lnTo>
                    <a:pt x="176" y="224"/>
                  </a:lnTo>
                  <a:lnTo>
                    <a:pt x="161" y="254"/>
                  </a:lnTo>
                  <a:lnTo>
                    <a:pt x="155" y="270"/>
                  </a:lnTo>
                  <a:lnTo>
                    <a:pt x="148" y="287"/>
                  </a:lnTo>
                  <a:lnTo>
                    <a:pt x="143" y="302"/>
                  </a:lnTo>
                  <a:lnTo>
                    <a:pt x="134" y="318"/>
                  </a:lnTo>
                  <a:lnTo>
                    <a:pt x="132" y="321"/>
                  </a:lnTo>
                  <a:lnTo>
                    <a:pt x="130" y="322"/>
                  </a:lnTo>
                  <a:lnTo>
                    <a:pt x="130" y="323"/>
                  </a:lnTo>
                  <a:lnTo>
                    <a:pt x="130" y="323"/>
                  </a:lnTo>
                  <a:lnTo>
                    <a:pt x="132" y="323"/>
                  </a:lnTo>
                  <a:lnTo>
                    <a:pt x="132" y="325"/>
                  </a:lnTo>
                  <a:lnTo>
                    <a:pt x="132" y="325"/>
                  </a:lnTo>
                  <a:lnTo>
                    <a:pt x="131" y="323"/>
                  </a:lnTo>
                  <a:lnTo>
                    <a:pt x="130" y="323"/>
                  </a:lnTo>
                  <a:lnTo>
                    <a:pt x="127" y="322"/>
                  </a:lnTo>
                  <a:lnTo>
                    <a:pt x="125" y="321"/>
                  </a:lnTo>
                  <a:lnTo>
                    <a:pt x="122" y="319"/>
                  </a:lnTo>
                  <a:lnTo>
                    <a:pt x="119" y="318"/>
                  </a:lnTo>
                  <a:lnTo>
                    <a:pt x="118" y="318"/>
                  </a:lnTo>
                  <a:lnTo>
                    <a:pt x="117" y="318"/>
                  </a:lnTo>
                  <a:lnTo>
                    <a:pt x="117" y="318"/>
                  </a:lnTo>
                  <a:lnTo>
                    <a:pt x="117" y="318"/>
                  </a:lnTo>
                  <a:lnTo>
                    <a:pt x="117" y="317"/>
                  </a:lnTo>
                  <a:lnTo>
                    <a:pt x="117" y="317"/>
                  </a:lnTo>
                  <a:lnTo>
                    <a:pt x="117" y="315"/>
                  </a:lnTo>
                  <a:lnTo>
                    <a:pt x="117" y="312"/>
                  </a:lnTo>
                  <a:lnTo>
                    <a:pt x="117" y="304"/>
                  </a:lnTo>
                  <a:lnTo>
                    <a:pt x="117" y="287"/>
                  </a:lnTo>
                  <a:lnTo>
                    <a:pt x="117" y="276"/>
                  </a:lnTo>
                  <a:lnTo>
                    <a:pt x="117" y="267"/>
                  </a:lnTo>
                  <a:lnTo>
                    <a:pt x="117" y="257"/>
                  </a:lnTo>
                  <a:lnTo>
                    <a:pt x="114" y="257"/>
                  </a:lnTo>
                  <a:lnTo>
                    <a:pt x="114" y="254"/>
                  </a:lnTo>
                  <a:lnTo>
                    <a:pt x="114" y="253"/>
                  </a:lnTo>
                  <a:lnTo>
                    <a:pt x="114" y="253"/>
                  </a:lnTo>
                  <a:lnTo>
                    <a:pt x="114" y="251"/>
                  </a:lnTo>
                  <a:lnTo>
                    <a:pt x="115" y="251"/>
                  </a:lnTo>
                  <a:lnTo>
                    <a:pt x="115" y="250"/>
                  </a:lnTo>
                  <a:lnTo>
                    <a:pt x="115" y="247"/>
                  </a:lnTo>
                  <a:lnTo>
                    <a:pt x="114" y="250"/>
                  </a:lnTo>
                  <a:lnTo>
                    <a:pt x="113" y="242"/>
                  </a:lnTo>
                  <a:lnTo>
                    <a:pt x="111" y="241"/>
                  </a:lnTo>
                  <a:lnTo>
                    <a:pt x="111" y="238"/>
                  </a:lnTo>
                  <a:lnTo>
                    <a:pt x="110" y="234"/>
                  </a:lnTo>
                  <a:lnTo>
                    <a:pt x="111" y="237"/>
                  </a:lnTo>
                  <a:lnTo>
                    <a:pt x="110" y="233"/>
                  </a:lnTo>
                  <a:lnTo>
                    <a:pt x="110" y="229"/>
                  </a:lnTo>
                  <a:lnTo>
                    <a:pt x="109" y="226"/>
                  </a:lnTo>
                  <a:lnTo>
                    <a:pt x="108" y="226"/>
                  </a:lnTo>
                  <a:lnTo>
                    <a:pt x="109" y="225"/>
                  </a:lnTo>
                  <a:lnTo>
                    <a:pt x="109" y="225"/>
                  </a:lnTo>
                  <a:lnTo>
                    <a:pt x="109" y="224"/>
                  </a:lnTo>
                  <a:lnTo>
                    <a:pt x="109" y="222"/>
                  </a:lnTo>
                  <a:lnTo>
                    <a:pt x="109" y="219"/>
                  </a:lnTo>
                  <a:lnTo>
                    <a:pt x="108" y="219"/>
                  </a:lnTo>
                  <a:lnTo>
                    <a:pt x="106" y="216"/>
                  </a:lnTo>
                  <a:lnTo>
                    <a:pt x="106" y="213"/>
                  </a:lnTo>
                  <a:lnTo>
                    <a:pt x="105" y="209"/>
                  </a:lnTo>
                  <a:lnTo>
                    <a:pt x="104" y="204"/>
                  </a:lnTo>
                  <a:lnTo>
                    <a:pt x="104" y="200"/>
                  </a:lnTo>
                  <a:lnTo>
                    <a:pt x="104" y="200"/>
                  </a:lnTo>
                  <a:lnTo>
                    <a:pt x="104" y="199"/>
                  </a:lnTo>
                  <a:lnTo>
                    <a:pt x="104" y="198"/>
                  </a:lnTo>
                  <a:lnTo>
                    <a:pt x="104" y="198"/>
                  </a:lnTo>
                  <a:lnTo>
                    <a:pt x="104" y="199"/>
                  </a:lnTo>
                  <a:lnTo>
                    <a:pt x="100" y="186"/>
                  </a:lnTo>
                  <a:lnTo>
                    <a:pt x="97" y="174"/>
                  </a:lnTo>
                  <a:lnTo>
                    <a:pt x="97" y="173"/>
                  </a:lnTo>
                  <a:lnTo>
                    <a:pt x="92" y="182"/>
                  </a:lnTo>
                  <a:lnTo>
                    <a:pt x="88" y="192"/>
                  </a:lnTo>
                  <a:lnTo>
                    <a:pt x="81" y="204"/>
                  </a:lnTo>
                  <a:lnTo>
                    <a:pt x="83" y="203"/>
                  </a:lnTo>
                  <a:lnTo>
                    <a:pt x="75" y="228"/>
                  </a:lnTo>
                  <a:lnTo>
                    <a:pt x="75" y="226"/>
                  </a:lnTo>
                  <a:lnTo>
                    <a:pt x="72" y="233"/>
                  </a:lnTo>
                  <a:lnTo>
                    <a:pt x="72" y="233"/>
                  </a:lnTo>
                  <a:lnTo>
                    <a:pt x="72" y="234"/>
                  </a:lnTo>
                  <a:lnTo>
                    <a:pt x="71" y="238"/>
                  </a:lnTo>
                  <a:lnTo>
                    <a:pt x="71" y="241"/>
                  </a:lnTo>
                  <a:lnTo>
                    <a:pt x="70" y="245"/>
                  </a:lnTo>
                  <a:lnTo>
                    <a:pt x="70" y="245"/>
                  </a:lnTo>
                  <a:lnTo>
                    <a:pt x="70" y="247"/>
                  </a:lnTo>
                  <a:lnTo>
                    <a:pt x="70" y="247"/>
                  </a:lnTo>
                  <a:lnTo>
                    <a:pt x="70" y="247"/>
                  </a:lnTo>
                  <a:lnTo>
                    <a:pt x="62" y="249"/>
                  </a:lnTo>
                  <a:lnTo>
                    <a:pt x="56" y="249"/>
                  </a:lnTo>
                  <a:lnTo>
                    <a:pt x="54" y="249"/>
                  </a:lnTo>
                  <a:lnTo>
                    <a:pt x="53" y="250"/>
                  </a:lnTo>
                  <a:lnTo>
                    <a:pt x="53" y="249"/>
                  </a:lnTo>
                  <a:lnTo>
                    <a:pt x="54" y="249"/>
                  </a:lnTo>
                  <a:lnTo>
                    <a:pt x="54" y="249"/>
                  </a:lnTo>
                  <a:lnTo>
                    <a:pt x="54" y="249"/>
                  </a:lnTo>
                  <a:lnTo>
                    <a:pt x="53" y="249"/>
                  </a:lnTo>
                  <a:lnTo>
                    <a:pt x="53" y="249"/>
                  </a:lnTo>
                  <a:lnTo>
                    <a:pt x="53" y="249"/>
                  </a:lnTo>
                  <a:lnTo>
                    <a:pt x="53" y="249"/>
                  </a:lnTo>
                  <a:lnTo>
                    <a:pt x="53" y="249"/>
                  </a:lnTo>
                  <a:lnTo>
                    <a:pt x="53" y="249"/>
                  </a:lnTo>
                  <a:lnTo>
                    <a:pt x="53" y="247"/>
                  </a:lnTo>
                  <a:lnTo>
                    <a:pt x="50" y="241"/>
                  </a:lnTo>
                  <a:lnTo>
                    <a:pt x="50" y="237"/>
                  </a:lnTo>
                  <a:lnTo>
                    <a:pt x="47" y="225"/>
                  </a:lnTo>
                  <a:lnTo>
                    <a:pt x="45" y="212"/>
                  </a:lnTo>
                  <a:lnTo>
                    <a:pt x="43" y="202"/>
                  </a:lnTo>
                  <a:lnTo>
                    <a:pt x="42" y="174"/>
                  </a:lnTo>
                  <a:lnTo>
                    <a:pt x="41" y="160"/>
                  </a:lnTo>
                  <a:lnTo>
                    <a:pt x="39" y="157"/>
                  </a:lnTo>
                  <a:lnTo>
                    <a:pt x="39" y="156"/>
                  </a:lnTo>
                  <a:lnTo>
                    <a:pt x="39" y="156"/>
                  </a:lnTo>
                  <a:lnTo>
                    <a:pt x="39" y="156"/>
                  </a:lnTo>
                  <a:lnTo>
                    <a:pt x="39" y="154"/>
                  </a:lnTo>
                  <a:lnTo>
                    <a:pt x="38" y="148"/>
                  </a:lnTo>
                  <a:lnTo>
                    <a:pt x="36" y="141"/>
                  </a:lnTo>
                  <a:lnTo>
                    <a:pt x="34" y="136"/>
                  </a:lnTo>
                  <a:lnTo>
                    <a:pt x="33" y="135"/>
                  </a:lnTo>
                  <a:lnTo>
                    <a:pt x="29" y="139"/>
                  </a:lnTo>
                  <a:lnTo>
                    <a:pt x="22" y="145"/>
                  </a:lnTo>
                  <a:lnTo>
                    <a:pt x="20" y="148"/>
                  </a:lnTo>
                  <a:lnTo>
                    <a:pt x="19" y="150"/>
                  </a:lnTo>
                  <a:lnTo>
                    <a:pt x="17" y="150"/>
                  </a:lnTo>
                  <a:lnTo>
                    <a:pt x="17" y="150"/>
                  </a:lnTo>
                  <a:lnTo>
                    <a:pt x="17" y="150"/>
                  </a:lnTo>
                  <a:lnTo>
                    <a:pt x="17" y="150"/>
                  </a:lnTo>
                  <a:lnTo>
                    <a:pt x="11" y="149"/>
                  </a:lnTo>
                  <a:lnTo>
                    <a:pt x="7" y="148"/>
                  </a:lnTo>
                  <a:lnTo>
                    <a:pt x="3" y="147"/>
                  </a:lnTo>
                  <a:lnTo>
                    <a:pt x="1" y="145"/>
                  </a:lnTo>
                  <a:lnTo>
                    <a:pt x="0" y="145"/>
                  </a:lnTo>
                  <a:lnTo>
                    <a:pt x="0" y="145"/>
                  </a:lnTo>
                  <a:lnTo>
                    <a:pt x="0" y="145"/>
                  </a:lnTo>
                  <a:lnTo>
                    <a:pt x="1" y="145"/>
                  </a:lnTo>
                  <a:lnTo>
                    <a:pt x="1" y="145"/>
                  </a:lnTo>
                  <a:lnTo>
                    <a:pt x="3" y="147"/>
                  </a:lnTo>
                  <a:lnTo>
                    <a:pt x="3" y="147"/>
                  </a:lnTo>
                  <a:lnTo>
                    <a:pt x="3" y="147"/>
                  </a:lnTo>
                  <a:lnTo>
                    <a:pt x="1" y="145"/>
                  </a:lnTo>
                  <a:lnTo>
                    <a:pt x="1" y="145"/>
                  </a:lnTo>
                  <a:lnTo>
                    <a:pt x="1" y="145"/>
                  </a:lnTo>
                  <a:lnTo>
                    <a:pt x="1" y="144"/>
                  </a:lnTo>
                  <a:lnTo>
                    <a:pt x="1" y="133"/>
                  </a:lnTo>
                  <a:lnTo>
                    <a:pt x="3" y="119"/>
                  </a:lnTo>
                  <a:lnTo>
                    <a:pt x="5" y="92"/>
                  </a:lnTo>
                  <a:lnTo>
                    <a:pt x="5" y="68"/>
                  </a:lnTo>
                  <a:lnTo>
                    <a:pt x="7" y="47"/>
                  </a:lnTo>
                  <a:lnTo>
                    <a:pt x="5" y="25"/>
                  </a:lnTo>
                  <a:lnTo>
                    <a:pt x="5" y="22"/>
                  </a:lnTo>
                  <a:lnTo>
                    <a:pt x="4" y="16"/>
                  </a:lnTo>
                  <a:lnTo>
                    <a:pt x="3" y="9"/>
                  </a:lnTo>
                  <a:lnTo>
                    <a:pt x="1" y="3"/>
                  </a:lnTo>
                  <a:lnTo>
                    <a:pt x="1" y="1"/>
                  </a:lnTo>
                  <a:lnTo>
                    <a:pt x="1" y="0"/>
                  </a:lnTo>
                  <a:lnTo>
                    <a:pt x="3"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47"/>
            <p:cNvSpPr>
              <a:spLocks noEditPoints="1"/>
            </p:cNvSpPr>
            <p:nvPr/>
          </p:nvSpPr>
          <p:spPr bwMode="auto">
            <a:xfrm>
              <a:off x="9175169" y="964609"/>
              <a:ext cx="484728" cy="367456"/>
            </a:xfrm>
            <a:custGeom>
              <a:avLst/>
              <a:gdLst>
                <a:gd name="T0" fmla="*/ 54 w 186"/>
                <a:gd name="T1" fmla="*/ 111 h 141"/>
                <a:gd name="T2" fmla="*/ 29 w 186"/>
                <a:gd name="T3" fmla="*/ 106 h 141"/>
                <a:gd name="T4" fmla="*/ 28 w 186"/>
                <a:gd name="T5" fmla="*/ 103 h 141"/>
                <a:gd name="T6" fmla="*/ 64 w 186"/>
                <a:gd name="T7" fmla="*/ 95 h 141"/>
                <a:gd name="T8" fmla="*/ 131 w 186"/>
                <a:gd name="T9" fmla="*/ 110 h 141"/>
                <a:gd name="T10" fmla="*/ 164 w 186"/>
                <a:gd name="T11" fmla="*/ 89 h 141"/>
                <a:gd name="T12" fmla="*/ 134 w 186"/>
                <a:gd name="T13" fmla="*/ 78 h 141"/>
                <a:gd name="T14" fmla="*/ 165 w 186"/>
                <a:gd name="T15" fmla="*/ 77 h 141"/>
                <a:gd name="T16" fmla="*/ 28 w 186"/>
                <a:gd name="T17" fmla="*/ 65 h 141"/>
                <a:gd name="T18" fmla="*/ 33 w 186"/>
                <a:gd name="T19" fmla="*/ 56 h 141"/>
                <a:gd name="T20" fmla="*/ 96 w 186"/>
                <a:gd name="T21" fmla="*/ 49 h 141"/>
                <a:gd name="T22" fmla="*/ 50 w 186"/>
                <a:gd name="T23" fmla="*/ 43 h 141"/>
                <a:gd name="T24" fmla="*/ 115 w 186"/>
                <a:gd name="T25" fmla="*/ 31 h 141"/>
                <a:gd name="T26" fmla="*/ 107 w 186"/>
                <a:gd name="T27" fmla="*/ 1 h 141"/>
                <a:gd name="T28" fmla="*/ 115 w 186"/>
                <a:gd name="T29" fmla="*/ 6 h 141"/>
                <a:gd name="T30" fmla="*/ 122 w 186"/>
                <a:gd name="T31" fmla="*/ 11 h 141"/>
                <a:gd name="T32" fmla="*/ 130 w 186"/>
                <a:gd name="T33" fmla="*/ 18 h 141"/>
                <a:gd name="T34" fmla="*/ 126 w 186"/>
                <a:gd name="T35" fmla="*/ 28 h 141"/>
                <a:gd name="T36" fmla="*/ 107 w 186"/>
                <a:gd name="T37" fmla="*/ 34 h 141"/>
                <a:gd name="T38" fmla="*/ 135 w 186"/>
                <a:gd name="T39" fmla="*/ 43 h 141"/>
                <a:gd name="T40" fmla="*/ 155 w 186"/>
                <a:gd name="T41" fmla="*/ 51 h 141"/>
                <a:gd name="T42" fmla="*/ 156 w 186"/>
                <a:gd name="T43" fmla="*/ 55 h 141"/>
                <a:gd name="T44" fmla="*/ 155 w 186"/>
                <a:gd name="T45" fmla="*/ 69 h 141"/>
                <a:gd name="T46" fmla="*/ 162 w 186"/>
                <a:gd name="T47" fmla="*/ 82 h 141"/>
                <a:gd name="T48" fmla="*/ 165 w 186"/>
                <a:gd name="T49" fmla="*/ 86 h 141"/>
                <a:gd name="T50" fmla="*/ 169 w 186"/>
                <a:gd name="T51" fmla="*/ 96 h 141"/>
                <a:gd name="T52" fmla="*/ 173 w 186"/>
                <a:gd name="T53" fmla="*/ 108 h 141"/>
                <a:gd name="T54" fmla="*/ 185 w 186"/>
                <a:gd name="T55" fmla="*/ 121 h 141"/>
                <a:gd name="T56" fmla="*/ 145 w 186"/>
                <a:gd name="T57" fmla="*/ 129 h 141"/>
                <a:gd name="T58" fmla="*/ 119 w 186"/>
                <a:gd name="T59" fmla="*/ 129 h 141"/>
                <a:gd name="T60" fmla="*/ 98 w 186"/>
                <a:gd name="T61" fmla="*/ 141 h 141"/>
                <a:gd name="T62" fmla="*/ 106 w 186"/>
                <a:gd name="T63" fmla="*/ 115 h 141"/>
                <a:gd name="T64" fmla="*/ 76 w 186"/>
                <a:gd name="T65" fmla="*/ 129 h 141"/>
                <a:gd name="T66" fmla="*/ 71 w 186"/>
                <a:gd name="T67" fmla="*/ 117 h 141"/>
                <a:gd name="T68" fmla="*/ 51 w 186"/>
                <a:gd name="T69" fmla="*/ 120 h 141"/>
                <a:gd name="T70" fmla="*/ 32 w 186"/>
                <a:gd name="T71" fmla="*/ 121 h 141"/>
                <a:gd name="T72" fmla="*/ 24 w 186"/>
                <a:gd name="T73" fmla="*/ 116 h 141"/>
                <a:gd name="T74" fmla="*/ 17 w 186"/>
                <a:gd name="T75" fmla="*/ 108 h 141"/>
                <a:gd name="T76" fmla="*/ 11 w 186"/>
                <a:gd name="T77" fmla="*/ 106 h 141"/>
                <a:gd name="T78" fmla="*/ 0 w 186"/>
                <a:gd name="T79" fmla="*/ 99 h 141"/>
                <a:gd name="T80" fmla="*/ 9 w 186"/>
                <a:gd name="T81" fmla="*/ 91 h 141"/>
                <a:gd name="T82" fmla="*/ 15 w 186"/>
                <a:gd name="T83" fmla="*/ 94 h 141"/>
                <a:gd name="T84" fmla="*/ 20 w 186"/>
                <a:gd name="T85" fmla="*/ 96 h 141"/>
                <a:gd name="T86" fmla="*/ 24 w 186"/>
                <a:gd name="T87" fmla="*/ 100 h 141"/>
                <a:gd name="T88" fmla="*/ 13 w 186"/>
                <a:gd name="T89" fmla="*/ 81 h 141"/>
                <a:gd name="T90" fmla="*/ 28 w 186"/>
                <a:gd name="T91" fmla="*/ 87 h 141"/>
                <a:gd name="T92" fmla="*/ 18 w 186"/>
                <a:gd name="T93" fmla="*/ 70 h 141"/>
                <a:gd name="T94" fmla="*/ 26 w 186"/>
                <a:gd name="T95" fmla="*/ 64 h 141"/>
                <a:gd name="T96" fmla="*/ 28 w 186"/>
                <a:gd name="T97" fmla="*/ 64 h 141"/>
                <a:gd name="T98" fmla="*/ 30 w 186"/>
                <a:gd name="T99" fmla="*/ 53 h 141"/>
                <a:gd name="T100" fmla="*/ 32 w 186"/>
                <a:gd name="T101" fmla="*/ 55 h 141"/>
                <a:gd name="T102" fmla="*/ 52 w 186"/>
                <a:gd name="T103" fmla="*/ 65 h 141"/>
                <a:gd name="T104" fmla="*/ 54 w 186"/>
                <a:gd name="T105" fmla="*/ 45 h 141"/>
                <a:gd name="T106" fmla="*/ 63 w 186"/>
                <a:gd name="T107" fmla="*/ 32 h 141"/>
                <a:gd name="T108" fmla="*/ 75 w 186"/>
                <a:gd name="T109" fmla="*/ 39 h 141"/>
                <a:gd name="T110" fmla="*/ 67 w 186"/>
                <a:gd name="T111" fmla="*/ 26 h 141"/>
                <a:gd name="T112" fmla="*/ 88 w 186"/>
                <a:gd name="T113" fmla="*/ 34 h 141"/>
                <a:gd name="T114" fmla="*/ 79 w 186"/>
                <a:gd name="T115" fmla="*/ 13 h 141"/>
                <a:gd name="T116" fmla="*/ 113 w 186"/>
                <a:gd name="T117" fmla="*/ 27 h 141"/>
                <a:gd name="T118" fmla="*/ 106 w 186"/>
                <a:gd name="T119" fmla="*/ 22 h 141"/>
                <a:gd name="T120" fmla="*/ 101 w 186"/>
                <a:gd name="T121" fmla="*/ 14 h 141"/>
                <a:gd name="T122" fmla="*/ 97 w 186"/>
                <a:gd name="T123" fmla="*/ 10 h 141"/>
                <a:gd name="T124" fmla="*/ 105 w 186"/>
                <a:gd name="T125" fmla="*/ 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141">
                  <a:moveTo>
                    <a:pt x="127" y="137"/>
                  </a:moveTo>
                  <a:lnTo>
                    <a:pt x="127" y="138"/>
                  </a:lnTo>
                  <a:lnTo>
                    <a:pt x="127" y="138"/>
                  </a:lnTo>
                  <a:lnTo>
                    <a:pt x="127" y="137"/>
                  </a:lnTo>
                  <a:close/>
                  <a:moveTo>
                    <a:pt x="118" y="130"/>
                  </a:moveTo>
                  <a:lnTo>
                    <a:pt x="118" y="130"/>
                  </a:lnTo>
                  <a:lnTo>
                    <a:pt x="118" y="130"/>
                  </a:lnTo>
                  <a:lnTo>
                    <a:pt x="117" y="130"/>
                  </a:lnTo>
                  <a:lnTo>
                    <a:pt x="118" y="130"/>
                  </a:lnTo>
                  <a:close/>
                  <a:moveTo>
                    <a:pt x="32" y="121"/>
                  </a:moveTo>
                  <a:lnTo>
                    <a:pt x="32" y="121"/>
                  </a:lnTo>
                  <a:lnTo>
                    <a:pt x="32" y="121"/>
                  </a:lnTo>
                  <a:lnTo>
                    <a:pt x="32" y="121"/>
                  </a:lnTo>
                  <a:close/>
                  <a:moveTo>
                    <a:pt x="55" y="110"/>
                  </a:moveTo>
                  <a:lnTo>
                    <a:pt x="54" y="110"/>
                  </a:lnTo>
                  <a:lnTo>
                    <a:pt x="54" y="110"/>
                  </a:lnTo>
                  <a:lnTo>
                    <a:pt x="55" y="110"/>
                  </a:lnTo>
                  <a:close/>
                  <a:moveTo>
                    <a:pt x="55" y="110"/>
                  </a:moveTo>
                  <a:lnTo>
                    <a:pt x="54" y="110"/>
                  </a:lnTo>
                  <a:lnTo>
                    <a:pt x="54" y="111"/>
                  </a:lnTo>
                  <a:lnTo>
                    <a:pt x="54" y="111"/>
                  </a:lnTo>
                  <a:lnTo>
                    <a:pt x="54" y="111"/>
                  </a:lnTo>
                  <a:lnTo>
                    <a:pt x="54" y="111"/>
                  </a:lnTo>
                  <a:lnTo>
                    <a:pt x="55" y="110"/>
                  </a:lnTo>
                  <a:lnTo>
                    <a:pt x="55" y="110"/>
                  </a:lnTo>
                  <a:lnTo>
                    <a:pt x="55" y="110"/>
                  </a:lnTo>
                  <a:close/>
                  <a:moveTo>
                    <a:pt x="105" y="110"/>
                  </a:moveTo>
                  <a:lnTo>
                    <a:pt x="104" y="110"/>
                  </a:lnTo>
                  <a:lnTo>
                    <a:pt x="105" y="110"/>
                  </a:lnTo>
                  <a:lnTo>
                    <a:pt x="105" y="110"/>
                  </a:lnTo>
                  <a:close/>
                  <a:moveTo>
                    <a:pt x="30" y="108"/>
                  </a:moveTo>
                  <a:lnTo>
                    <a:pt x="30" y="108"/>
                  </a:lnTo>
                  <a:lnTo>
                    <a:pt x="30" y="108"/>
                  </a:lnTo>
                  <a:lnTo>
                    <a:pt x="30" y="108"/>
                  </a:lnTo>
                  <a:close/>
                  <a:moveTo>
                    <a:pt x="30" y="107"/>
                  </a:moveTo>
                  <a:lnTo>
                    <a:pt x="30" y="107"/>
                  </a:lnTo>
                  <a:lnTo>
                    <a:pt x="30" y="108"/>
                  </a:lnTo>
                  <a:lnTo>
                    <a:pt x="30" y="108"/>
                  </a:lnTo>
                  <a:lnTo>
                    <a:pt x="30" y="107"/>
                  </a:lnTo>
                  <a:lnTo>
                    <a:pt x="30" y="107"/>
                  </a:lnTo>
                  <a:close/>
                  <a:moveTo>
                    <a:pt x="29" y="106"/>
                  </a:moveTo>
                  <a:lnTo>
                    <a:pt x="29" y="106"/>
                  </a:lnTo>
                  <a:lnTo>
                    <a:pt x="29" y="107"/>
                  </a:lnTo>
                  <a:lnTo>
                    <a:pt x="29" y="106"/>
                  </a:lnTo>
                  <a:close/>
                  <a:moveTo>
                    <a:pt x="28" y="104"/>
                  </a:moveTo>
                  <a:lnTo>
                    <a:pt x="28" y="106"/>
                  </a:lnTo>
                  <a:lnTo>
                    <a:pt x="28" y="106"/>
                  </a:lnTo>
                  <a:lnTo>
                    <a:pt x="28" y="106"/>
                  </a:lnTo>
                  <a:lnTo>
                    <a:pt x="28" y="106"/>
                  </a:lnTo>
                  <a:lnTo>
                    <a:pt x="29" y="106"/>
                  </a:lnTo>
                  <a:lnTo>
                    <a:pt x="29" y="106"/>
                  </a:lnTo>
                  <a:lnTo>
                    <a:pt x="29" y="104"/>
                  </a:lnTo>
                  <a:lnTo>
                    <a:pt x="29" y="104"/>
                  </a:lnTo>
                  <a:lnTo>
                    <a:pt x="28" y="104"/>
                  </a:lnTo>
                  <a:close/>
                  <a:moveTo>
                    <a:pt x="28" y="103"/>
                  </a:moveTo>
                  <a:lnTo>
                    <a:pt x="28" y="104"/>
                  </a:lnTo>
                  <a:lnTo>
                    <a:pt x="26" y="104"/>
                  </a:lnTo>
                  <a:lnTo>
                    <a:pt x="28" y="104"/>
                  </a:lnTo>
                  <a:lnTo>
                    <a:pt x="28" y="104"/>
                  </a:lnTo>
                  <a:lnTo>
                    <a:pt x="28" y="104"/>
                  </a:lnTo>
                  <a:lnTo>
                    <a:pt x="28" y="104"/>
                  </a:lnTo>
                  <a:lnTo>
                    <a:pt x="28" y="103"/>
                  </a:lnTo>
                  <a:close/>
                  <a:moveTo>
                    <a:pt x="28" y="103"/>
                  </a:moveTo>
                  <a:lnTo>
                    <a:pt x="26" y="103"/>
                  </a:lnTo>
                  <a:lnTo>
                    <a:pt x="28" y="103"/>
                  </a:lnTo>
                  <a:lnTo>
                    <a:pt x="28" y="103"/>
                  </a:lnTo>
                  <a:close/>
                  <a:moveTo>
                    <a:pt x="162" y="103"/>
                  </a:moveTo>
                  <a:lnTo>
                    <a:pt x="162" y="103"/>
                  </a:lnTo>
                  <a:lnTo>
                    <a:pt x="164" y="103"/>
                  </a:lnTo>
                  <a:lnTo>
                    <a:pt x="162" y="103"/>
                  </a:lnTo>
                  <a:close/>
                  <a:moveTo>
                    <a:pt x="25" y="100"/>
                  </a:moveTo>
                  <a:lnTo>
                    <a:pt x="25" y="102"/>
                  </a:lnTo>
                  <a:lnTo>
                    <a:pt x="25" y="102"/>
                  </a:lnTo>
                  <a:lnTo>
                    <a:pt x="25" y="102"/>
                  </a:lnTo>
                  <a:lnTo>
                    <a:pt x="25" y="102"/>
                  </a:lnTo>
                  <a:lnTo>
                    <a:pt x="25" y="102"/>
                  </a:lnTo>
                  <a:lnTo>
                    <a:pt x="25" y="102"/>
                  </a:lnTo>
                  <a:lnTo>
                    <a:pt x="26" y="103"/>
                  </a:lnTo>
                  <a:lnTo>
                    <a:pt x="26" y="103"/>
                  </a:lnTo>
                  <a:lnTo>
                    <a:pt x="26" y="103"/>
                  </a:lnTo>
                  <a:lnTo>
                    <a:pt x="26" y="103"/>
                  </a:lnTo>
                  <a:lnTo>
                    <a:pt x="26" y="103"/>
                  </a:lnTo>
                  <a:lnTo>
                    <a:pt x="25" y="100"/>
                  </a:lnTo>
                  <a:close/>
                  <a:moveTo>
                    <a:pt x="60" y="93"/>
                  </a:moveTo>
                  <a:lnTo>
                    <a:pt x="62" y="95"/>
                  </a:lnTo>
                  <a:lnTo>
                    <a:pt x="64" y="99"/>
                  </a:lnTo>
                  <a:lnTo>
                    <a:pt x="66" y="98"/>
                  </a:lnTo>
                  <a:lnTo>
                    <a:pt x="64" y="95"/>
                  </a:lnTo>
                  <a:lnTo>
                    <a:pt x="60" y="93"/>
                  </a:lnTo>
                  <a:close/>
                  <a:moveTo>
                    <a:pt x="155" y="90"/>
                  </a:moveTo>
                  <a:lnTo>
                    <a:pt x="155" y="91"/>
                  </a:lnTo>
                  <a:lnTo>
                    <a:pt x="153" y="91"/>
                  </a:lnTo>
                  <a:lnTo>
                    <a:pt x="152" y="93"/>
                  </a:lnTo>
                  <a:lnTo>
                    <a:pt x="151" y="94"/>
                  </a:lnTo>
                  <a:lnTo>
                    <a:pt x="149" y="95"/>
                  </a:lnTo>
                  <a:lnTo>
                    <a:pt x="148" y="95"/>
                  </a:lnTo>
                  <a:lnTo>
                    <a:pt x="148" y="95"/>
                  </a:lnTo>
                  <a:lnTo>
                    <a:pt x="147" y="98"/>
                  </a:lnTo>
                  <a:lnTo>
                    <a:pt x="144" y="99"/>
                  </a:lnTo>
                  <a:lnTo>
                    <a:pt x="142" y="102"/>
                  </a:lnTo>
                  <a:lnTo>
                    <a:pt x="139" y="103"/>
                  </a:lnTo>
                  <a:lnTo>
                    <a:pt x="135" y="106"/>
                  </a:lnTo>
                  <a:lnTo>
                    <a:pt x="135" y="106"/>
                  </a:lnTo>
                  <a:lnTo>
                    <a:pt x="134" y="107"/>
                  </a:lnTo>
                  <a:lnTo>
                    <a:pt x="134" y="107"/>
                  </a:lnTo>
                  <a:lnTo>
                    <a:pt x="134" y="107"/>
                  </a:lnTo>
                  <a:lnTo>
                    <a:pt x="132" y="107"/>
                  </a:lnTo>
                  <a:lnTo>
                    <a:pt x="127" y="112"/>
                  </a:lnTo>
                  <a:lnTo>
                    <a:pt x="130" y="110"/>
                  </a:lnTo>
                  <a:lnTo>
                    <a:pt x="131" y="110"/>
                  </a:lnTo>
                  <a:lnTo>
                    <a:pt x="131" y="111"/>
                  </a:lnTo>
                  <a:lnTo>
                    <a:pt x="130" y="111"/>
                  </a:lnTo>
                  <a:lnTo>
                    <a:pt x="130" y="112"/>
                  </a:lnTo>
                  <a:lnTo>
                    <a:pt x="131" y="111"/>
                  </a:lnTo>
                  <a:lnTo>
                    <a:pt x="132" y="111"/>
                  </a:lnTo>
                  <a:lnTo>
                    <a:pt x="132" y="111"/>
                  </a:lnTo>
                  <a:lnTo>
                    <a:pt x="132" y="111"/>
                  </a:lnTo>
                  <a:lnTo>
                    <a:pt x="131" y="112"/>
                  </a:lnTo>
                  <a:lnTo>
                    <a:pt x="132" y="112"/>
                  </a:lnTo>
                  <a:lnTo>
                    <a:pt x="132" y="111"/>
                  </a:lnTo>
                  <a:lnTo>
                    <a:pt x="136" y="108"/>
                  </a:lnTo>
                  <a:lnTo>
                    <a:pt x="140" y="103"/>
                  </a:lnTo>
                  <a:lnTo>
                    <a:pt x="144" y="99"/>
                  </a:lnTo>
                  <a:lnTo>
                    <a:pt x="149" y="96"/>
                  </a:lnTo>
                  <a:lnTo>
                    <a:pt x="152" y="94"/>
                  </a:lnTo>
                  <a:lnTo>
                    <a:pt x="152" y="94"/>
                  </a:lnTo>
                  <a:lnTo>
                    <a:pt x="152" y="94"/>
                  </a:lnTo>
                  <a:lnTo>
                    <a:pt x="152" y="94"/>
                  </a:lnTo>
                  <a:lnTo>
                    <a:pt x="153" y="93"/>
                  </a:lnTo>
                  <a:lnTo>
                    <a:pt x="155" y="91"/>
                  </a:lnTo>
                  <a:lnTo>
                    <a:pt x="155" y="90"/>
                  </a:lnTo>
                  <a:close/>
                  <a:moveTo>
                    <a:pt x="164" y="89"/>
                  </a:moveTo>
                  <a:lnTo>
                    <a:pt x="162" y="89"/>
                  </a:lnTo>
                  <a:lnTo>
                    <a:pt x="162" y="89"/>
                  </a:lnTo>
                  <a:lnTo>
                    <a:pt x="164" y="89"/>
                  </a:lnTo>
                  <a:close/>
                  <a:moveTo>
                    <a:pt x="147" y="83"/>
                  </a:moveTo>
                  <a:lnTo>
                    <a:pt x="138" y="89"/>
                  </a:lnTo>
                  <a:lnTo>
                    <a:pt x="128" y="95"/>
                  </a:lnTo>
                  <a:lnTo>
                    <a:pt x="123" y="98"/>
                  </a:lnTo>
                  <a:lnTo>
                    <a:pt x="119" y="99"/>
                  </a:lnTo>
                  <a:lnTo>
                    <a:pt x="115" y="102"/>
                  </a:lnTo>
                  <a:lnTo>
                    <a:pt x="118" y="107"/>
                  </a:lnTo>
                  <a:lnTo>
                    <a:pt x="121" y="104"/>
                  </a:lnTo>
                  <a:lnTo>
                    <a:pt x="124" y="100"/>
                  </a:lnTo>
                  <a:lnTo>
                    <a:pt x="127" y="99"/>
                  </a:lnTo>
                  <a:lnTo>
                    <a:pt x="128" y="98"/>
                  </a:lnTo>
                  <a:lnTo>
                    <a:pt x="128" y="98"/>
                  </a:lnTo>
                  <a:lnTo>
                    <a:pt x="128" y="98"/>
                  </a:lnTo>
                  <a:lnTo>
                    <a:pt x="130" y="96"/>
                  </a:lnTo>
                  <a:lnTo>
                    <a:pt x="139" y="90"/>
                  </a:lnTo>
                  <a:lnTo>
                    <a:pt x="147" y="83"/>
                  </a:lnTo>
                  <a:close/>
                  <a:moveTo>
                    <a:pt x="135" y="77"/>
                  </a:moveTo>
                  <a:lnTo>
                    <a:pt x="135" y="77"/>
                  </a:lnTo>
                  <a:lnTo>
                    <a:pt x="134" y="78"/>
                  </a:lnTo>
                  <a:lnTo>
                    <a:pt x="134" y="78"/>
                  </a:lnTo>
                  <a:lnTo>
                    <a:pt x="135" y="77"/>
                  </a:lnTo>
                  <a:lnTo>
                    <a:pt x="135" y="77"/>
                  </a:lnTo>
                  <a:close/>
                  <a:moveTo>
                    <a:pt x="165" y="77"/>
                  </a:moveTo>
                  <a:lnTo>
                    <a:pt x="165" y="78"/>
                  </a:lnTo>
                  <a:lnTo>
                    <a:pt x="165" y="78"/>
                  </a:lnTo>
                  <a:lnTo>
                    <a:pt x="165" y="77"/>
                  </a:lnTo>
                  <a:close/>
                  <a:moveTo>
                    <a:pt x="165" y="77"/>
                  </a:moveTo>
                  <a:lnTo>
                    <a:pt x="165" y="77"/>
                  </a:lnTo>
                  <a:lnTo>
                    <a:pt x="165" y="77"/>
                  </a:lnTo>
                  <a:lnTo>
                    <a:pt x="165" y="77"/>
                  </a:lnTo>
                  <a:close/>
                  <a:moveTo>
                    <a:pt x="164" y="77"/>
                  </a:moveTo>
                  <a:lnTo>
                    <a:pt x="164" y="77"/>
                  </a:lnTo>
                  <a:lnTo>
                    <a:pt x="164" y="77"/>
                  </a:lnTo>
                  <a:lnTo>
                    <a:pt x="164" y="77"/>
                  </a:lnTo>
                  <a:lnTo>
                    <a:pt x="164" y="77"/>
                  </a:lnTo>
                  <a:lnTo>
                    <a:pt x="164" y="77"/>
                  </a:lnTo>
                  <a:lnTo>
                    <a:pt x="164" y="78"/>
                  </a:lnTo>
                  <a:lnTo>
                    <a:pt x="164" y="79"/>
                  </a:lnTo>
                  <a:lnTo>
                    <a:pt x="164" y="79"/>
                  </a:lnTo>
                  <a:lnTo>
                    <a:pt x="164" y="79"/>
                  </a:lnTo>
                  <a:lnTo>
                    <a:pt x="165" y="77"/>
                  </a:lnTo>
                  <a:lnTo>
                    <a:pt x="165" y="77"/>
                  </a:lnTo>
                  <a:lnTo>
                    <a:pt x="164" y="77"/>
                  </a:lnTo>
                  <a:close/>
                  <a:moveTo>
                    <a:pt x="76" y="75"/>
                  </a:moveTo>
                  <a:lnTo>
                    <a:pt x="79" y="81"/>
                  </a:lnTo>
                  <a:lnTo>
                    <a:pt x="79" y="81"/>
                  </a:lnTo>
                  <a:lnTo>
                    <a:pt x="81" y="85"/>
                  </a:lnTo>
                  <a:lnTo>
                    <a:pt x="84" y="83"/>
                  </a:lnTo>
                  <a:lnTo>
                    <a:pt x="84" y="82"/>
                  </a:lnTo>
                  <a:lnTo>
                    <a:pt x="84" y="82"/>
                  </a:lnTo>
                  <a:lnTo>
                    <a:pt x="83" y="81"/>
                  </a:lnTo>
                  <a:lnTo>
                    <a:pt x="81" y="79"/>
                  </a:lnTo>
                  <a:lnTo>
                    <a:pt x="83" y="82"/>
                  </a:lnTo>
                  <a:lnTo>
                    <a:pt x="76" y="75"/>
                  </a:lnTo>
                  <a:close/>
                  <a:moveTo>
                    <a:pt x="117" y="66"/>
                  </a:moveTo>
                  <a:lnTo>
                    <a:pt x="115" y="66"/>
                  </a:lnTo>
                  <a:lnTo>
                    <a:pt x="117" y="66"/>
                  </a:lnTo>
                  <a:lnTo>
                    <a:pt x="117" y="66"/>
                  </a:lnTo>
                  <a:close/>
                  <a:moveTo>
                    <a:pt x="28" y="65"/>
                  </a:moveTo>
                  <a:lnTo>
                    <a:pt x="28" y="65"/>
                  </a:lnTo>
                  <a:lnTo>
                    <a:pt x="26" y="65"/>
                  </a:lnTo>
                  <a:lnTo>
                    <a:pt x="26" y="65"/>
                  </a:lnTo>
                  <a:lnTo>
                    <a:pt x="28" y="65"/>
                  </a:lnTo>
                  <a:close/>
                  <a:moveTo>
                    <a:pt x="26" y="61"/>
                  </a:moveTo>
                  <a:lnTo>
                    <a:pt x="26" y="61"/>
                  </a:lnTo>
                  <a:lnTo>
                    <a:pt x="25" y="61"/>
                  </a:lnTo>
                  <a:lnTo>
                    <a:pt x="25" y="61"/>
                  </a:lnTo>
                  <a:lnTo>
                    <a:pt x="26" y="61"/>
                  </a:lnTo>
                  <a:close/>
                  <a:moveTo>
                    <a:pt x="26" y="60"/>
                  </a:moveTo>
                  <a:lnTo>
                    <a:pt x="26" y="60"/>
                  </a:lnTo>
                  <a:lnTo>
                    <a:pt x="26" y="60"/>
                  </a:lnTo>
                  <a:lnTo>
                    <a:pt x="26" y="60"/>
                  </a:lnTo>
                  <a:lnTo>
                    <a:pt x="26" y="60"/>
                  </a:lnTo>
                  <a:lnTo>
                    <a:pt x="26" y="61"/>
                  </a:lnTo>
                  <a:lnTo>
                    <a:pt x="26" y="60"/>
                  </a:lnTo>
                  <a:lnTo>
                    <a:pt x="26" y="60"/>
                  </a:lnTo>
                  <a:lnTo>
                    <a:pt x="26" y="60"/>
                  </a:lnTo>
                  <a:lnTo>
                    <a:pt x="26" y="60"/>
                  </a:lnTo>
                  <a:close/>
                  <a:moveTo>
                    <a:pt x="70" y="58"/>
                  </a:moveTo>
                  <a:lnTo>
                    <a:pt x="71" y="58"/>
                  </a:lnTo>
                  <a:lnTo>
                    <a:pt x="70" y="58"/>
                  </a:lnTo>
                  <a:lnTo>
                    <a:pt x="70" y="58"/>
                  </a:lnTo>
                  <a:close/>
                  <a:moveTo>
                    <a:pt x="33" y="56"/>
                  </a:moveTo>
                  <a:lnTo>
                    <a:pt x="33" y="56"/>
                  </a:lnTo>
                  <a:lnTo>
                    <a:pt x="33" y="56"/>
                  </a:lnTo>
                  <a:lnTo>
                    <a:pt x="33" y="56"/>
                  </a:lnTo>
                  <a:close/>
                  <a:moveTo>
                    <a:pt x="156" y="55"/>
                  </a:moveTo>
                  <a:lnTo>
                    <a:pt x="157" y="56"/>
                  </a:lnTo>
                  <a:lnTo>
                    <a:pt x="157" y="56"/>
                  </a:lnTo>
                  <a:lnTo>
                    <a:pt x="156" y="55"/>
                  </a:lnTo>
                  <a:close/>
                  <a:moveTo>
                    <a:pt x="30" y="53"/>
                  </a:moveTo>
                  <a:lnTo>
                    <a:pt x="30" y="53"/>
                  </a:lnTo>
                  <a:lnTo>
                    <a:pt x="30" y="53"/>
                  </a:lnTo>
                  <a:lnTo>
                    <a:pt x="30" y="53"/>
                  </a:lnTo>
                  <a:lnTo>
                    <a:pt x="30" y="53"/>
                  </a:lnTo>
                  <a:close/>
                  <a:moveTo>
                    <a:pt x="34" y="53"/>
                  </a:moveTo>
                  <a:lnTo>
                    <a:pt x="34" y="53"/>
                  </a:lnTo>
                  <a:lnTo>
                    <a:pt x="34" y="53"/>
                  </a:lnTo>
                  <a:lnTo>
                    <a:pt x="34" y="53"/>
                  </a:lnTo>
                  <a:close/>
                  <a:moveTo>
                    <a:pt x="32" y="52"/>
                  </a:moveTo>
                  <a:lnTo>
                    <a:pt x="30" y="53"/>
                  </a:lnTo>
                  <a:lnTo>
                    <a:pt x="30" y="53"/>
                  </a:lnTo>
                  <a:lnTo>
                    <a:pt x="30" y="53"/>
                  </a:lnTo>
                  <a:lnTo>
                    <a:pt x="30" y="53"/>
                  </a:lnTo>
                  <a:lnTo>
                    <a:pt x="32" y="52"/>
                  </a:lnTo>
                  <a:lnTo>
                    <a:pt x="32" y="52"/>
                  </a:lnTo>
                  <a:close/>
                  <a:moveTo>
                    <a:pt x="96" y="49"/>
                  </a:moveTo>
                  <a:lnTo>
                    <a:pt x="96" y="49"/>
                  </a:lnTo>
                  <a:lnTo>
                    <a:pt x="106" y="62"/>
                  </a:lnTo>
                  <a:lnTo>
                    <a:pt x="110" y="60"/>
                  </a:lnTo>
                  <a:lnTo>
                    <a:pt x="109" y="60"/>
                  </a:lnTo>
                  <a:lnTo>
                    <a:pt x="102" y="55"/>
                  </a:lnTo>
                  <a:lnTo>
                    <a:pt x="96" y="49"/>
                  </a:lnTo>
                  <a:close/>
                  <a:moveTo>
                    <a:pt x="152" y="47"/>
                  </a:moveTo>
                  <a:lnTo>
                    <a:pt x="152" y="47"/>
                  </a:lnTo>
                  <a:lnTo>
                    <a:pt x="152" y="48"/>
                  </a:lnTo>
                  <a:lnTo>
                    <a:pt x="152" y="47"/>
                  </a:lnTo>
                  <a:close/>
                  <a:moveTo>
                    <a:pt x="152" y="47"/>
                  </a:moveTo>
                  <a:lnTo>
                    <a:pt x="152" y="47"/>
                  </a:lnTo>
                  <a:lnTo>
                    <a:pt x="152" y="47"/>
                  </a:lnTo>
                  <a:lnTo>
                    <a:pt x="152" y="47"/>
                  </a:lnTo>
                  <a:close/>
                  <a:moveTo>
                    <a:pt x="50" y="44"/>
                  </a:moveTo>
                  <a:lnTo>
                    <a:pt x="50" y="44"/>
                  </a:lnTo>
                  <a:lnTo>
                    <a:pt x="50" y="44"/>
                  </a:lnTo>
                  <a:lnTo>
                    <a:pt x="50" y="44"/>
                  </a:lnTo>
                  <a:lnTo>
                    <a:pt x="49" y="44"/>
                  </a:lnTo>
                  <a:lnTo>
                    <a:pt x="49" y="44"/>
                  </a:lnTo>
                  <a:lnTo>
                    <a:pt x="50" y="44"/>
                  </a:lnTo>
                  <a:close/>
                  <a:moveTo>
                    <a:pt x="50" y="43"/>
                  </a:moveTo>
                  <a:lnTo>
                    <a:pt x="50" y="43"/>
                  </a:lnTo>
                  <a:lnTo>
                    <a:pt x="50" y="44"/>
                  </a:lnTo>
                  <a:lnTo>
                    <a:pt x="50" y="44"/>
                  </a:lnTo>
                  <a:lnTo>
                    <a:pt x="50" y="43"/>
                  </a:lnTo>
                  <a:lnTo>
                    <a:pt x="50" y="43"/>
                  </a:lnTo>
                  <a:lnTo>
                    <a:pt x="50" y="43"/>
                  </a:lnTo>
                  <a:close/>
                  <a:moveTo>
                    <a:pt x="119" y="35"/>
                  </a:moveTo>
                  <a:lnTo>
                    <a:pt x="119" y="35"/>
                  </a:lnTo>
                  <a:lnTo>
                    <a:pt x="121" y="36"/>
                  </a:lnTo>
                  <a:lnTo>
                    <a:pt x="121" y="36"/>
                  </a:lnTo>
                  <a:lnTo>
                    <a:pt x="119" y="35"/>
                  </a:lnTo>
                  <a:close/>
                  <a:moveTo>
                    <a:pt x="118" y="35"/>
                  </a:moveTo>
                  <a:lnTo>
                    <a:pt x="118" y="35"/>
                  </a:lnTo>
                  <a:lnTo>
                    <a:pt x="119" y="35"/>
                  </a:lnTo>
                  <a:lnTo>
                    <a:pt x="119" y="35"/>
                  </a:lnTo>
                  <a:lnTo>
                    <a:pt x="118" y="35"/>
                  </a:lnTo>
                  <a:close/>
                  <a:moveTo>
                    <a:pt x="117" y="32"/>
                  </a:moveTo>
                  <a:lnTo>
                    <a:pt x="117" y="32"/>
                  </a:lnTo>
                  <a:lnTo>
                    <a:pt x="117" y="34"/>
                  </a:lnTo>
                  <a:lnTo>
                    <a:pt x="117" y="32"/>
                  </a:lnTo>
                  <a:close/>
                  <a:moveTo>
                    <a:pt x="115" y="31"/>
                  </a:moveTo>
                  <a:lnTo>
                    <a:pt x="115" y="31"/>
                  </a:lnTo>
                  <a:lnTo>
                    <a:pt x="114" y="31"/>
                  </a:lnTo>
                  <a:lnTo>
                    <a:pt x="114" y="31"/>
                  </a:lnTo>
                  <a:lnTo>
                    <a:pt x="114" y="31"/>
                  </a:lnTo>
                  <a:lnTo>
                    <a:pt x="114" y="31"/>
                  </a:lnTo>
                  <a:lnTo>
                    <a:pt x="114" y="31"/>
                  </a:lnTo>
                  <a:lnTo>
                    <a:pt x="114" y="31"/>
                  </a:lnTo>
                  <a:lnTo>
                    <a:pt x="114" y="31"/>
                  </a:lnTo>
                  <a:lnTo>
                    <a:pt x="115" y="31"/>
                  </a:lnTo>
                  <a:close/>
                  <a:moveTo>
                    <a:pt x="80" y="11"/>
                  </a:moveTo>
                  <a:lnTo>
                    <a:pt x="80" y="11"/>
                  </a:lnTo>
                  <a:lnTo>
                    <a:pt x="80" y="11"/>
                  </a:lnTo>
                  <a:lnTo>
                    <a:pt x="80" y="11"/>
                  </a:lnTo>
                  <a:close/>
                  <a:moveTo>
                    <a:pt x="105" y="0"/>
                  </a:moveTo>
                  <a:lnTo>
                    <a:pt x="106" y="1"/>
                  </a:lnTo>
                  <a:lnTo>
                    <a:pt x="106" y="1"/>
                  </a:lnTo>
                  <a:lnTo>
                    <a:pt x="106" y="1"/>
                  </a:lnTo>
                  <a:lnTo>
                    <a:pt x="107" y="1"/>
                  </a:lnTo>
                  <a:lnTo>
                    <a:pt x="106" y="2"/>
                  </a:lnTo>
                  <a:lnTo>
                    <a:pt x="107" y="2"/>
                  </a:lnTo>
                  <a:lnTo>
                    <a:pt x="107" y="2"/>
                  </a:lnTo>
                  <a:lnTo>
                    <a:pt x="107" y="1"/>
                  </a:lnTo>
                  <a:lnTo>
                    <a:pt x="107" y="1"/>
                  </a:lnTo>
                  <a:lnTo>
                    <a:pt x="109" y="1"/>
                  </a:lnTo>
                  <a:lnTo>
                    <a:pt x="109" y="1"/>
                  </a:lnTo>
                  <a:lnTo>
                    <a:pt x="110" y="2"/>
                  </a:lnTo>
                  <a:lnTo>
                    <a:pt x="109" y="2"/>
                  </a:lnTo>
                  <a:lnTo>
                    <a:pt x="109" y="2"/>
                  </a:lnTo>
                  <a:lnTo>
                    <a:pt x="109" y="2"/>
                  </a:lnTo>
                  <a:lnTo>
                    <a:pt x="109" y="3"/>
                  </a:lnTo>
                  <a:lnTo>
                    <a:pt x="109" y="3"/>
                  </a:lnTo>
                  <a:lnTo>
                    <a:pt x="110" y="3"/>
                  </a:lnTo>
                  <a:lnTo>
                    <a:pt x="110" y="3"/>
                  </a:lnTo>
                  <a:lnTo>
                    <a:pt x="111" y="2"/>
                  </a:lnTo>
                  <a:lnTo>
                    <a:pt x="111" y="3"/>
                  </a:lnTo>
                  <a:lnTo>
                    <a:pt x="113" y="3"/>
                  </a:lnTo>
                  <a:lnTo>
                    <a:pt x="114" y="3"/>
                  </a:lnTo>
                  <a:lnTo>
                    <a:pt x="114" y="5"/>
                  </a:lnTo>
                  <a:lnTo>
                    <a:pt x="114" y="5"/>
                  </a:lnTo>
                  <a:lnTo>
                    <a:pt x="114" y="6"/>
                  </a:lnTo>
                  <a:lnTo>
                    <a:pt x="114" y="6"/>
                  </a:lnTo>
                  <a:lnTo>
                    <a:pt x="114" y="6"/>
                  </a:lnTo>
                  <a:lnTo>
                    <a:pt x="115" y="6"/>
                  </a:lnTo>
                  <a:lnTo>
                    <a:pt x="115" y="6"/>
                  </a:lnTo>
                  <a:lnTo>
                    <a:pt x="115" y="6"/>
                  </a:lnTo>
                  <a:lnTo>
                    <a:pt x="115" y="7"/>
                  </a:lnTo>
                  <a:lnTo>
                    <a:pt x="115" y="7"/>
                  </a:lnTo>
                  <a:lnTo>
                    <a:pt x="115" y="7"/>
                  </a:lnTo>
                  <a:lnTo>
                    <a:pt x="117" y="7"/>
                  </a:lnTo>
                  <a:lnTo>
                    <a:pt x="117" y="9"/>
                  </a:lnTo>
                  <a:lnTo>
                    <a:pt x="117" y="9"/>
                  </a:lnTo>
                  <a:lnTo>
                    <a:pt x="118" y="9"/>
                  </a:lnTo>
                  <a:lnTo>
                    <a:pt x="118" y="10"/>
                  </a:lnTo>
                  <a:lnTo>
                    <a:pt x="118" y="10"/>
                  </a:lnTo>
                  <a:lnTo>
                    <a:pt x="118" y="10"/>
                  </a:lnTo>
                  <a:lnTo>
                    <a:pt x="118" y="11"/>
                  </a:lnTo>
                  <a:lnTo>
                    <a:pt x="118" y="11"/>
                  </a:lnTo>
                  <a:lnTo>
                    <a:pt x="118" y="11"/>
                  </a:lnTo>
                  <a:lnTo>
                    <a:pt x="118" y="11"/>
                  </a:lnTo>
                  <a:lnTo>
                    <a:pt x="118" y="13"/>
                  </a:lnTo>
                  <a:lnTo>
                    <a:pt x="118" y="13"/>
                  </a:lnTo>
                  <a:lnTo>
                    <a:pt x="118" y="13"/>
                  </a:lnTo>
                  <a:lnTo>
                    <a:pt x="118" y="13"/>
                  </a:lnTo>
                  <a:lnTo>
                    <a:pt x="119" y="13"/>
                  </a:lnTo>
                  <a:lnTo>
                    <a:pt x="121" y="11"/>
                  </a:lnTo>
                  <a:lnTo>
                    <a:pt x="121" y="11"/>
                  </a:lnTo>
                  <a:lnTo>
                    <a:pt x="122" y="11"/>
                  </a:lnTo>
                  <a:lnTo>
                    <a:pt x="122" y="13"/>
                  </a:lnTo>
                  <a:lnTo>
                    <a:pt x="122" y="13"/>
                  </a:lnTo>
                  <a:lnTo>
                    <a:pt x="122" y="13"/>
                  </a:lnTo>
                  <a:lnTo>
                    <a:pt x="122" y="13"/>
                  </a:lnTo>
                  <a:lnTo>
                    <a:pt x="123" y="13"/>
                  </a:lnTo>
                  <a:lnTo>
                    <a:pt x="123" y="13"/>
                  </a:lnTo>
                  <a:lnTo>
                    <a:pt x="123" y="14"/>
                  </a:lnTo>
                  <a:lnTo>
                    <a:pt x="123" y="14"/>
                  </a:lnTo>
                  <a:lnTo>
                    <a:pt x="124" y="14"/>
                  </a:lnTo>
                  <a:lnTo>
                    <a:pt x="124" y="14"/>
                  </a:lnTo>
                  <a:lnTo>
                    <a:pt x="124" y="14"/>
                  </a:lnTo>
                  <a:lnTo>
                    <a:pt x="126" y="15"/>
                  </a:lnTo>
                  <a:lnTo>
                    <a:pt x="126" y="15"/>
                  </a:lnTo>
                  <a:lnTo>
                    <a:pt x="126" y="15"/>
                  </a:lnTo>
                  <a:lnTo>
                    <a:pt x="127" y="15"/>
                  </a:lnTo>
                  <a:lnTo>
                    <a:pt x="128" y="15"/>
                  </a:lnTo>
                  <a:lnTo>
                    <a:pt x="130" y="17"/>
                  </a:lnTo>
                  <a:lnTo>
                    <a:pt x="130" y="17"/>
                  </a:lnTo>
                  <a:lnTo>
                    <a:pt x="130" y="18"/>
                  </a:lnTo>
                  <a:lnTo>
                    <a:pt x="131" y="18"/>
                  </a:lnTo>
                  <a:lnTo>
                    <a:pt x="130" y="18"/>
                  </a:lnTo>
                  <a:lnTo>
                    <a:pt x="130" y="18"/>
                  </a:lnTo>
                  <a:lnTo>
                    <a:pt x="131" y="18"/>
                  </a:lnTo>
                  <a:lnTo>
                    <a:pt x="131" y="19"/>
                  </a:lnTo>
                  <a:lnTo>
                    <a:pt x="131" y="19"/>
                  </a:lnTo>
                  <a:lnTo>
                    <a:pt x="132" y="19"/>
                  </a:lnTo>
                  <a:lnTo>
                    <a:pt x="131" y="21"/>
                  </a:lnTo>
                  <a:lnTo>
                    <a:pt x="132" y="21"/>
                  </a:lnTo>
                  <a:lnTo>
                    <a:pt x="132" y="21"/>
                  </a:lnTo>
                  <a:lnTo>
                    <a:pt x="132" y="21"/>
                  </a:lnTo>
                  <a:lnTo>
                    <a:pt x="132" y="22"/>
                  </a:lnTo>
                  <a:lnTo>
                    <a:pt x="134" y="22"/>
                  </a:lnTo>
                  <a:lnTo>
                    <a:pt x="134" y="22"/>
                  </a:lnTo>
                  <a:lnTo>
                    <a:pt x="135" y="23"/>
                  </a:lnTo>
                  <a:lnTo>
                    <a:pt x="135" y="23"/>
                  </a:lnTo>
                  <a:lnTo>
                    <a:pt x="134" y="27"/>
                  </a:lnTo>
                  <a:lnTo>
                    <a:pt x="134" y="30"/>
                  </a:lnTo>
                  <a:lnTo>
                    <a:pt x="132" y="31"/>
                  </a:lnTo>
                  <a:lnTo>
                    <a:pt x="131" y="31"/>
                  </a:lnTo>
                  <a:lnTo>
                    <a:pt x="128" y="31"/>
                  </a:lnTo>
                  <a:lnTo>
                    <a:pt x="128" y="30"/>
                  </a:lnTo>
                  <a:lnTo>
                    <a:pt x="127" y="30"/>
                  </a:lnTo>
                  <a:lnTo>
                    <a:pt x="126" y="28"/>
                  </a:lnTo>
                  <a:lnTo>
                    <a:pt x="126" y="28"/>
                  </a:lnTo>
                  <a:lnTo>
                    <a:pt x="124" y="27"/>
                  </a:lnTo>
                  <a:lnTo>
                    <a:pt x="123" y="27"/>
                  </a:lnTo>
                  <a:lnTo>
                    <a:pt x="124" y="28"/>
                  </a:lnTo>
                  <a:lnTo>
                    <a:pt x="126" y="30"/>
                  </a:lnTo>
                  <a:lnTo>
                    <a:pt x="127" y="31"/>
                  </a:lnTo>
                  <a:lnTo>
                    <a:pt x="128" y="32"/>
                  </a:lnTo>
                  <a:lnTo>
                    <a:pt x="128" y="34"/>
                  </a:lnTo>
                  <a:lnTo>
                    <a:pt x="130" y="35"/>
                  </a:lnTo>
                  <a:lnTo>
                    <a:pt x="128" y="35"/>
                  </a:lnTo>
                  <a:lnTo>
                    <a:pt x="128" y="36"/>
                  </a:lnTo>
                  <a:lnTo>
                    <a:pt x="128" y="36"/>
                  </a:lnTo>
                  <a:lnTo>
                    <a:pt x="126" y="38"/>
                  </a:lnTo>
                  <a:lnTo>
                    <a:pt x="124" y="38"/>
                  </a:lnTo>
                  <a:lnTo>
                    <a:pt x="122" y="38"/>
                  </a:lnTo>
                  <a:lnTo>
                    <a:pt x="122" y="38"/>
                  </a:lnTo>
                  <a:lnTo>
                    <a:pt x="123" y="39"/>
                  </a:lnTo>
                  <a:lnTo>
                    <a:pt x="123" y="39"/>
                  </a:lnTo>
                  <a:lnTo>
                    <a:pt x="122" y="40"/>
                  </a:lnTo>
                  <a:lnTo>
                    <a:pt x="119" y="39"/>
                  </a:lnTo>
                  <a:lnTo>
                    <a:pt x="115" y="38"/>
                  </a:lnTo>
                  <a:lnTo>
                    <a:pt x="111" y="36"/>
                  </a:lnTo>
                  <a:lnTo>
                    <a:pt x="107" y="34"/>
                  </a:lnTo>
                  <a:lnTo>
                    <a:pt x="110" y="36"/>
                  </a:lnTo>
                  <a:lnTo>
                    <a:pt x="111" y="38"/>
                  </a:lnTo>
                  <a:lnTo>
                    <a:pt x="111" y="39"/>
                  </a:lnTo>
                  <a:lnTo>
                    <a:pt x="113" y="39"/>
                  </a:lnTo>
                  <a:lnTo>
                    <a:pt x="113" y="39"/>
                  </a:lnTo>
                  <a:lnTo>
                    <a:pt x="113" y="39"/>
                  </a:lnTo>
                  <a:lnTo>
                    <a:pt x="113" y="39"/>
                  </a:lnTo>
                  <a:lnTo>
                    <a:pt x="114" y="43"/>
                  </a:lnTo>
                  <a:lnTo>
                    <a:pt x="121" y="51"/>
                  </a:lnTo>
                  <a:lnTo>
                    <a:pt x="122" y="48"/>
                  </a:lnTo>
                  <a:lnTo>
                    <a:pt x="123" y="48"/>
                  </a:lnTo>
                  <a:lnTo>
                    <a:pt x="124" y="47"/>
                  </a:lnTo>
                  <a:lnTo>
                    <a:pt x="126" y="44"/>
                  </a:lnTo>
                  <a:lnTo>
                    <a:pt x="128" y="43"/>
                  </a:lnTo>
                  <a:lnTo>
                    <a:pt x="131" y="40"/>
                  </a:lnTo>
                  <a:lnTo>
                    <a:pt x="132" y="38"/>
                  </a:lnTo>
                  <a:lnTo>
                    <a:pt x="135" y="36"/>
                  </a:lnTo>
                  <a:lnTo>
                    <a:pt x="136" y="36"/>
                  </a:lnTo>
                  <a:lnTo>
                    <a:pt x="136" y="36"/>
                  </a:lnTo>
                  <a:lnTo>
                    <a:pt x="136" y="38"/>
                  </a:lnTo>
                  <a:lnTo>
                    <a:pt x="136" y="39"/>
                  </a:lnTo>
                  <a:lnTo>
                    <a:pt x="135" y="43"/>
                  </a:lnTo>
                  <a:lnTo>
                    <a:pt x="132" y="47"/>
                  </a:lnTo>
                  <a:lnTo>
                    <a:pt x="130" y="51"/>
                  </a:lnTo>
                  <a:lnTo>
                    <a:pt x="126" y="57"/>
                  </a:lnTo>
                  <a:lnTo>
                    <a:pt x="127" y="60"/>
                  </a:lnTo>
                  <a:lnTo>
                    <a:pt x="130" y="57"/>
                  </a:lnTo>
                  <a:lnTo>
                    <a:pt x="131" y="56"/>
                  </a:lnTo>
                  <a:lnTo>
                    <a:pt x="132" y="55"/>
                  </a:lnTo>
                  <a:lnTo>
                    <a:pt x="136" y="52"/>
                  </a:lnTo>
                  <a:lnTo>
                    <a:pt x="142" y="51"/>
                  </a:lnTo>
                  <a:lnTo>
                    <a:pt x="145" y="48"/>
                  </a:lnTo>
                  <a:lnTo>
                    <a:pt x="147" y="48"/>
                  </a:lnTo>
                  <a:lnTo>
                    <a:pt x="149" y="48"/>
                  </a:lnTo>
                  <a:lnTo>
                    <a:pt x="151" y="47"/>
                  </a:lnTo>
                  <a:lnTo>
                    <a:pt x="152" y="47"/>
                  </a:lnTo>
                  <a:lnTo>
                    <a:pt x="152" y="47"/>
                  </a:lnTo>
                  <a:lnTo>
                    <a:pt x="152" y="47"/>
                  </a:lnTo>
                  <a:lnTo>
                    <a:pt x="152" y="47"/>
                  </a:lnTo>
                  <a:lnTo>
                    <a:pt x="152" y="47"/>
                  </a:lnTo>
                  <a:lnTo>
                    <a:pt x="152" y="47"/>
                  </a:lnTo>
                  <a:lnTo>
                    <a:pt x="152" y="48"/>
                  </a:lnTo>
                  <a:lnTo>
                    <a:pt x="153" y="49"/>
                  </a:lnTo>
                  <a:lnTo>
                    <a:pt x="155" y="51"/>
                  </a:lnTo>
                  <a:lnTo>
                    <a:pt x="156" y="53"/>
                  </a:lnTo>
                  <a:lnTo>
                    <a:pt x="156" y="55"/>
                  </a:lnTo>
                  <a:lnTo>
                    <a:pt x="157" y="56"/>
                  </a:lnTo>
                  <a:lnTo>
                    <a:pt x="157" y="57"/>
                  </a:lnTo>
                  <a:lnTo>
                    <a:pt x="157" y="56"/>
                  </a:lnTo>
                  <a:lnTo>
                    <a:pt x="156" y="55"/>
                  </a:lnTo>
                  <a:lnTo>
                    <a:pt x="156" y="55"/>
                  </a:lnTo>
                  <a:lnTo>
                    <a:pt x="156" y="55"/>
                  </a:lnTo>
                  <a:lnTo>
                    <a:pt x="156" y="55"/>
                  </a:lnTo>
                  <a:lnTo>
                    <a:pt x="156" y="56"/>
                  </a:lnTo>
                  <a:lnTo>
                    <a:pt x="156" y="56"/>
                  </a:lnTo>
                  <a:lnTo>
                    <a:pt x="156" y="56"/>
                  </a:lnTo>
                  <a:lnTo>
                    <a:pt x="156" y="56"/>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5"/>
                  </a:lnTo>
                  <a:lnTo>
                    <a:pt x="156" y="56"/>
                  </a:lnTo>
                  <a:lnTo>
                    <a:pt x="156" y="56"/>
                  </a:lnTo>
                  <a:lnTo>
                    <a:pt x="155" y="56"/>
                  </a:lnTo>
                  <a:lnTo>
                    <a:pt x="153" y="57"/>
                  </a:lnTo>
                  <a:lnTo>
                    <a:pt x="152" y="60"/>
                  </a:lnTo>
                  <a:lnTo>
                    <a:pt x="149" y="62"/>
                  </a:lnTo>
                  <a:lnTo>
                    <a:pt x="149" y="65"/>
                  </a:lnTo>
                  <a:lnTo>
                    <a:pt x="147" y="68"/>
                  </a:lnTo>
                  <a:lnTo>
                    <a:pt x="143" y="70"/>
                  </a:lnTo>
                  <a:lnTo>
                    <a:pt x="139" y="74"/>
                  </a:lnTo>
                  <a:lnTo>
                    <a:pt x="143" y="73"/>
                  </a:lnTo>
                  <a:lnTo>
                    <a:pt x="145" y="72"/>
                  </a:lnTo>
                  <a:lnTo>
                    <a:pt x="144" y="72"/>
                  </a:lnTo>
                  <a:lnTo>
                    <a:pt x="149" y="70"/>
                  </a:lnTo>
                  <a:lnTo>
                    <a:pt x="155" y="69"/>
                  </a:lnTo>
                  <a:lnTo>
                    <a:pt x="153" y="70"/>
                  </a:lnTo>
                  <a:lnTo>
                    <a:pt x="157" y="69"/>
                  </a:lnTo>
                  <a:lnTo>
                    <a:pt x="159" y="69"/>
                  </a:lnTo>
                  <a:lnTo>
                    <a:pt x="159" y="69"/>
                  </a:lnTo>
                  <a:lnTo>
                    <a:pt x="159" y="69"/>
                  </a:lnTo>
                  <a:lnTo>
                    <a:pt x="159" y="69"/>
                  </a:lnTo>
                  <a:lnTo>
                    <a:pt x="159" y="69"/>
                  </a:lnTo>
                  <a:lnTo>
                    <a:pt x="160" y="70"/>
                  </a:lnTo>
                  <a:lnTo>
                    <a:pt x="160" y="72"/>
                  </a:lnTo>
                  <a:lnTo>
                    <a:pt x="162" y="73"/>
                  </a:lnTo>
                  <a:lnTo>
                    <a:pt x="164" y="75"/>
                  </a:lnTo>
                  <a:lnTo>
                    <a:pt x="165" y="77"/>
                  </a:lnTo>
                  <a:lnTo>
                    <a:pt x="165" y="77"/>
                  </a:lnTo>
                  <a:lnTo>
                    <a:pt x="165" y="77"/>
                  </a:lnTo>
                  <a:lnTo>
                    <a:pt x="165" y="77"/>
                  </a:lnTo>
                  <a:lnTo>
                    <a:pt x="165" y="77"/>
                  </a:lnTo>
                  <a:lnTo>
                    <a:pt x="165" y="77"/>
                  </a:lnTo>
                  <a:lnTo>
                    <a:pt x="165" y="77"/>
                  </a:lnTo>
                  <a:lnTo>
                    <a:pt x="165" y="77"/>
                  </a:lnTo>
                  <a:lnTo>
                    <a:pt x="165" y="77"/>
                  </a:lnTo>
                  <a:lnTo>
                    <a:pt x="164" y="78"/>
                  </a:lnTo>
                  <a:lnTo>
                    <a:pt x="162" y="82"/>
                  </a:lnTo>
                  <a:lnTo>
                    <a:pt x="160" y="87"/>
                  </a:lnTo>
                  <a:lnTo>
                    <a:pt x="156" y="93"/>
                  </a:lnTo>
                  <a:lnTo>
                    <a:pt x="159" y="91"/>
                  </a:lnTo>
                  <a:lnTo>
                    <a:pt x="161" y="90"/>
                  </a:lnTo>
                  <a:lnTo>
                    <a:pt x="161" y="89"/>
                  </a:lnTo>
                  <a:lnTo>
                    <a:pt x="162" y="89"/>
                  </a:lnTo>
                  <a:lnTo>
                    <a:pt x="160" y="90"/>
                  </a:lnTo>
                  <a:lnTo>
                    <a:pt x="162" y="89"/>
                  </a:lnTo>
                  <a:lnTo>
                    <a:pt x="162" y="89"/>
                  </a:lnTo>
                  <a:lnTo>
                    <a:pt x="162" y="89"/>
                  </a:lnTo>
                  <a:lnTo>
                    <a:pt x="162" y="89"/>
                  </a:lnTo>
                  <a:lnTo>
                    <a:pt x="162" y="89"/>
                  </a:lnTo>
                  <a:lnTo>
                    <a:pt x="162" y="89"/>
                  </a:lnTo>
                  <a:lnTo>
                    <a:pt x="162" y="89"/>
                  </a:lnTo>
                  <a:lnTo>
                    <a:pt x="164" y="87"/>
                  </a:lnTo>
                  <a:lnTo>
                    <a:pt x="165" y="87"/>
                  </a:lnTo>
                  <a:lnTo>
                    <a:pt x="165" y="87"/>
                  </a:lnTo>
                  <a:lnTo>
                    <a:pt x="165" y="87"/>
                  </a:lnTo>
                  <a:lnTo>
                    <a:pt x="165" y="87"/>
                  </a:lnTo>
                  <a:lnTo>
                    <a:pt x="165" y="87"/>
                  </a:lnTo>
                  <a:lnTo>
                    <a:pt x="165" y="87"/>
                  </a:lnTo>
                  <a:lnTo>
                    <a:pt x="165" y="86"/>
                  </a:lnTo>
                  <a:lnTo>
                    <a:pt x="165" y="86"/>
                  </a:lnTo>
                  <a:lnTo>
                    <a:pt x="165" y="86"/>
                  </a:lnTo>
                  <a:lnTo>
                    <a:pt x="166" y="89"/>
                  </a:lnTo>
                  <a:lnTo>
                    <a:pt x="168" y="90"/>
                  </a:lnTo>
                  <a:lnTo>
                    <a:pt x="169" y="91"/>
                  </a:lnTo>
                  <a:lnTo>
                    <a:pt x="170" y="93"/>
                  </a:lnTo>
                  <a:lnTo>
                    <a:pt x="170" y="94"/>
                  </a:lnTo>
                  <a:lnTo>
                    <a:pt x="170" y="94"/>
                  </a:lnTo>
                  <a:lnTo>
                    <a:pt x="170" y="94"/>
                  </a:lnTo>
                  <a:lnTo>
                    <a:pt x="170" y="94"/>
                  </a:lnTo>
                  <a:lnTo>
                    <a:pt x="169" y="95"/>
                  </a:lnTo>
                  <a:lnTo>
                    <a:pt x="169" y="96"/>
                  </a:lnTo>
                  <a:lnTo>
                    <a:pt x="169" y="96"/>
                  </a:lnTo>
                  <a:lnTo>
                    <a:pt x="169" y="96"/>
                  </a:lnTo>
                  <a:lnTo>
                    <a:pt x="169" y="96"/>
                  </a:lnTo>
                  <a:lnTo>
                    <a:pt x="169" y="96"/>
                  </a:lnTo>
                  <a:lnTo>
                    <a:pt x="169" y="96"/>
                  </a:lnTo>
                  <a:lnTo>
                    <a:pt x="169" y="96"/>
                  </a:lnTo>
                  <a:lnTo>
                    <a:pt x="169" y="96"/>
                  </a:lnTo>
                  <a:lnTo>
                    <a:pt x="169" y="96"/>
                  </a:lnTo>
                  <a:lnTo>
                    <a:pt x="169" y="96"/>
                  </a:lnTo>
                  <a:lnTo>
                    <a:pt x="169" y="96"/>
                  </a:lnTo>
                  <a:lnTo>
                    <a:pt x="168" y="96"/>
                  </a:lnTo>
                  <a:lnTo>
                    <a:pt x="168" y="98"/>
                  </a:lnTo>
                  <a:lnTo>
                    <a:pt x="168" y="96"/>
                  </a:lnTo>
                  <a:lnTo>
                    <a:pt x="168" y="98"/>
                  </a:lnTo>
                  <a:lnTo>
                    <a:pt x="165" y="99"/>
                  </a:lnTo>
                  <a:lnTo>
                    <a:pt x="162" y="103"/>
                  </a:lnTo>
                  <a:lnTo>
                    <a:pt x="159" y="106"/>
                  </a:lnTo>
                  <a:lnTo>
                    <a:pt x="161" y="104"/>
                  </a:lnTo>
                  <a:lnTo>
                    <a:pt x="161" y="104"/>
                  </a:lnTo>
                  <a:lnTo>
                    <a:pt x="164" y="103"/>
                  </a:lnTo>
                  <a:lnTo>
                    <a:pt x="165" y="103"/>
                  </a:lnTo>
                  <a:lnTo>
                    <a:pt x="166" y="103"/>
                  </a:lnTo>
                  <a:lnTo>
                    <a:pt x="168" y="102"/>
                  </a:lnTo>
                  <a:lnTo>
                    <a:pt x="168" y="102"/>
                  </a:lnTo>
                  <a:lnTo>
                    <a:pt x="168" y="102"/>
                  </a:lnTo>
                  <a:lnTo>
                    <a:pt x="168" y="102"/>
                  </a:lnTo>
                  <a:lnTo>
                    <a:pt x="168" y="102"/>
                  </a:lnTo>
                  <a:lnTo>
                    <a:pt x="169" y="103"/>
                  </a:lnTo>
                  <a:lnTo>
                    <a:pt x="169" y="104"/>
                  </a:lnTo>
                  <a:lnTo>
                    <a:pt x="170" y="106"/>
                  </a:lnTo>
                  <a:lnTo>
                    <a:pt x="172" y="107"/>
                  </a:lnTo>
                  <a:lnTo>
                    <a:pt x="173" y="108"/>
                  </a:lnTo>
                  <a:lnTo>
                    <a:pt x="174" y="110"/>
                  </a:lnTo>
                  <a:lnTo>
                    <a:pt x="174" y="111"/>
                  </a:lnTo>
                  <a:lnTo>
                    <a:pt x="174" y="110"/>
                  </a:lnTo>
                  <a:lnTo>
                    <a:pt x="173" y="108"/>
                  </a:lnTo>
                  <a:lnTo>
                    <a:pt x="173" y="108"/>
                  </a:lnTo>
                  <a:lnTo>
                    <a:pt x="173" y="108"/>
                  </a:lnTo>
                  <a:lnTo>
                    <a:pt x="173" y="110"/>
                  </a:lnTo>
                  <a:lnTo>
                    <a:pt x="173" y="110"/>
                  </a:lnTo>
                  <a:lnTo>
                    <a:pt x="172" y="113"/>
                  </a:lnTo>
                  <a:lnTo>
                    <a:pt x="169" y="115"/>
                  </a:lnTo>
                  <a:lnTo>
                    <a:pt x="168" y="116"/>
                  </a:lnTo>
                  <a:lnTo>
                    <a:pt x="164" y="121"/>
                  </a:lnTo>
                  <a:lnTo>
                    <a:pt x="160" y="127"/>
                  </a:lnTo>
                  <a:lnTo>
                    <a:pt x="159" y="127"/>
                  </a:lnTo>
                  <a:lnTo>
                    <a:pt x="166" y="125"/>
                  </a:lnTo>
                  <a:lnTo>
                    <a:pt x="173" y="123"/>
                  </a:lnTo>
                  <a:lnTo>
                    <a:pt x="177" y="121"/>
                  </a:lnTo>
                  <a:lnTo>
                    <a:pt x="182" y="120"/>
                  </a:lnTo>
                  <a:lnTo>
                    <a:pt x="185" y="120"/>
                  </a:lnTo>
                  <a:lnTo>
                    <a:pt x="186" y="120"/>
                  </a:lnTo>
                  <a:lnTo>
                    <a:pt x="186" y="120"/>
                  </a:lnTo>
                  <a:lnTo>
                    <a:pt x="185" y="121"/>
                  </a:lnTo>
                  <a:lnTo>
                    <a:pt x="183" y="124"/>
                  </a:lnTo>
                  <a:lnTo>
                    <a:pt x="179" y="125"/>
                  </a:lnTo>
                  <a:lnTo>
                    <a:pt x="176" y="128"/>
                  </a:lnTo>
                  <a:lnTo>
                    <a:pt x="169" y="132"/>
                  </a:lnTo>
                  <a:lnTo>
                    <a:pt x="161" y="136"/>
                  </a:lnTo>
                  <a:lnTo>
                    <a:pt x="157" y="136"/>
                  </a:lnTo>
                  <a:lnTo>
                    <a:pt x="152" y="137"/>
                  </a:lnTo>
                  <a:lnTo>
                    <a:pt x="151" y="136"/>
                  </a:lnTo>
                  <a:lnTo>
                    <a:pt x="149" y="136"/>
                  </a:lnTo>
                  <a:lnTo>
                    <a:pt x="148" y="136"/>
                  </a:lnTo>
                  <a:lnTo>
                    <a:pt x="148" y="136"/>
                  </a:lnTo>
                  <a:lnTo>
                    <a:pt x="148" y="136"/>
                  </a:lnTo>
                  <a:lnTo>
                    <a:pt x="147" y="132"/>
                  </a:lnTo>
                  <a:lnTo>
                    <a:pt x="145" y="129"/>
                  </a:lnTo>
                  <a:lnTo>
                    <a:pt x="145" y="128"/>
                  </a:lnTo>
                  <a:lnTo>
                    <a:pt x="145" y="128"/>
                  </a:lnTo>
                  <a:lnTo>
                    <a:pt x="145" y="128"/>
                  </a:lnTo>
                  <a:lnTo>
                    <a:pt x="145" y="129"/>
                  </a:lnTo>
                  <a:lnTo>
                    <a:pt x="145" y="129"/>
                  </a:lnTo>
                  <a:lnTo>
                    <a:pt x="145" y="129"/>
                  </a:lnTo>
                  <a:lnTo>
                    <a:pt x="145" y="129"/>
                  </a:lnTo>
                  <a:lnTo>
                    <a:pt x="145" y="129"/>
                  </a:lnTo>
                  <a:lnTo>
                    <a:pt x="145" y="128"/>
                  </a:lnTo>
                  <a:lnTo>
                    <a:pt x="147" y="127"/>
                  </a:lnTo>
                  <a:lnTo>
                    <a:pt x="148" y="124"/>
                  </a:lnTo>
                  <a:lnTo>
                    <a:pt x="148" y="124"/>
                  </a:lnTo>
                  <a:lnTo>
                    <a:pt x="140" y="129"/>
                  </a:lnTo>
                  <a:lnTo>
                    <a:pt x="131" y="134"/>
                  </a:lnTo>
                  <a:lnTo>
                    <a:pt x="127" y="137"/>
                  </a:lnTo>
                  <a:lnTo>
                    <a:pt x="126" y="138"/>
                  </a:lnTo>
                  <a:lnTo>
                    <a:pt x="126" y="138"/>
                  </a:lnTo>
                  <a:lnTo>
                    <a:pt x="124" y="138"/>
                  </a:lnTo>
                  <a:lnTo>
                    <a:pt x="124" y="138"/>
                  </a:lnTo>
                  <a:lnTo>
                    <a:pt x="124" y="138"/>
                  </a:lnTo>
                  <a:lnTo>
                    <a:pt x="124" y="138"/>
                  </a:lnTo>
                  <a:lnTo>
                    <a:pt x="124" y="137"/>
                  </a:lnTo>
                  <a:lnTo>
                    <a:pt x="123" y="136"/>
                  </a:lnTo>
                  <a:lnTo>
                    <a:pt x="121" y="134"/>
                  </a:lnTo>
                  <a:lnTo>
                    <a:pt x="119" y="132"/>
                  </a:lnTo>
                  <a:lnTo>
                    <a:pt x="118" y="130"/>
                  </a:lnTo>
                  <a:lnTo>
                    <a:pt x="118" y="130"/>
                  </a:lnTo>
                  <a:lnTo>
                    <a:pt x="118" y="130"/>
                  </a:lnTo>
                  <a:lnTo>
                    <a:pt x="119" y="129"/>
                  </a:lnTo>
                  <a:lnTo>
                    <a:pt x="119" y="129"/>
                  </a:lnTo>
                  <a:lnTo>
                    <a:pt x="119" y="129"/>
                  </a:lnTo>
                  <a:lnTo>
                    <a:pt x="119" y="129"/>
                  </a:lnTo>
                  <a:lnTo>
                    <a:pt x="119" y="129"/>
                  </a:lnTo>
                  <a:lnTo>
                    <a:pt x="119" y="129"/>
                  </a:lnTo>
                  <a:lnTo>
                    <a:pt x="117" y="130"/>
                  </a:lnTo>
                  <a:lnTo>
                    <a:pt x="117" y="130"/>
                  </a:lnTo>
                  <a:lnTo>
                    <a:pt x="115" y="132"/>
                  </a:lnTo>
                  <a:lnTo>
                    <a:pt x="106" y="137"/>
                  </a:lnTo>
                  <a:lnTo>
                    <a:pt x="105" y="138"/>
                  </a:lnTo>
                  <a:lnTo>
                    <a:pt x="102" y="138"/>
                  </a:lnTo>
                  <a:lnTo>
                    <a:pt x="100" y="140"/>
                  </a:lnTo>
                  <a:lnTo>
                    <a:pt x="98" y="140"/>
                  </a:lnTo>
                  <a:lnTo>
                    <a:pt x="98" y="140"/>
                  </a:lnTo>
                  <a:lnTo>
                    <a:pt x="98" y="140"/>
                  </a:lnTo>
                  <a:lnTo>
                    <a:pt x="98" y="140"/>
                  </a:lnTo>
                  <a:lnTo>
                    <a:pt x="97" y="140"/>
                  </a:lnTo>
                  <a:lnTo>
                    <a:pt x="97" y="140"/>
                  </a:lnTo>
                  <a:lnTo>
                    <a:pt x="97" y="140"/>
                  </a:lnTo>
                  <a:lnTo>
                    <a:pt x="98" y="140"/>
                  </a:lnTo>
                  <a:lnTo>
                    <a:pt x="98" y="141"/>
                  </a:lnTo>
                  <a:lnTo>
                    <a:pt x="98" y="141"/>
                  </a:lnTo>
                  <a:lnTo>
                    <a:pt x="98" y="141"/>
                  </a:lnTo>
                  <a:lnTo>
                    <a:pt x="98" y="141"/>
                  </a:lnTo>
                  <a:lnTo>
                    <a:pt x="97" y="140"/>
                  </a:lnTo>
                  <a:lnTo>
                    <a:pt x="96" y="137"/>
                  </a:lnTo>
                  <a:lnTo>
                    <a:pt x="94" y="134"/>
                  </a:lnTo>
                  <a:lnTo>
                    <a:pt x="92" y="130"/>
                  </a:lnTo>
                  <a:lnTo>
                    <a:pt x="92" y="130"/>
                  </a:lnTo>
                  <a:lnTo>
                    <a:pt x="92" y="130"/>
                  </a:lnTo>
                  <a:lnTo>
                    <a:pt x="92" y="130"/>
                  </a:lnTo>
                  <a:lnTo>
                    <a:pt x="92" y="130"/>
                  </a:lnTo>
                  <a:lnTo>
                    <a:pt x="94" y="128"/>
                  </a:lnTo>
                  <a:lnTo>
                    <a:pt x="96" y="127"/>
                  </a:lnTo>
                  <a:lnTo>
                    <a:pt x="97" y="125"/>
                  </a:lnTo>
                  <a:lnTo>
                    <a:pt x="97" y="124"/>
                  </a:lnTo>
                  <a:lnTo>
                    <a:pt x="98" y="123"/>
                  </a:lnTo>
                  <a:lnTo>
                    <a:pt x="98" y="123"/>
                  </a:lnTo>
                  <a:lnTo>
                    <a:pt x="98" y="123"/>
                  </a:lnTo>
                  <a:lnTo>
                    <a:pt x="100" y="123"/>
                  </a:lnTo>
                  <a:lnTo>
                    <a:pt x="100" y="121"/>
                  </a:lnTo>
                  <a:lnTo>
                    <a:pt x="102" y="119"/>
                  </a:lnTo>
                  <a:lnTo>
                    <a:pt x="104" y="119"/>
                  </a:lnTo>
                  <a:lnTo>
                    <a:pt x="105" y="116"/>
                  </a:lnTo>
                  <a:lnTo>
                    <a:pt x="106" y="115"/>
                  </a:lnTo>
                  <a:lnTo>
                    <a:pt x="107" y="113"/>
                  </a:lnTo>
                  <a:lnTo>
                    <a:pt x="107" y="112"/>
                  </a:lnTo>
                  <a:lnTo>
                    <a:pt x="105" y="110"/>
                  </a:lnTo>
                  <a:lnTo>
                    <a:pt x="97" y="116"/>
                  </a:lnTo>
                  <a:lnTo>
                    <a:pt x="98" y="115"/>
                  </a:lnTo>
                  <a:lnTo>
                    <a:pt x="94" y="117"/>
                  </a:lnTo>
                  <a:lnTo>
                    <a:pt x="94" y="119"/>
                  </a:lnTo>
                  <a:lnTo>
                    <a:pt x="93" y="120"/>
                  </a:lnTo>
                  <a:lnTo>
                    <a:pt x="93" y="120"/>
                  </a:lnTo>
                  <a:lnTo>
                    <a:pt x="93" y="121"/>
                  </a:lnTo>
                  <a:lnTo>
                    <a:pt x="93" y="121"/>
                  </a:lnTo>
                  <a:lnTo>
                    <a:pt x="93" y="121"/>
                  </a:lnTo>
                  <a:lnTo>
                    <a:pt x="93" y="121"/>
                  </a:lnTo>
                  <a:lnTo>
                    <a:pt x="92" y="121"/>
                  </a:lnTo>
                  <a:lnTo>
                    <a:pt x="90" y="120"/>
                  </a:lnTo>
                  <a:lnTo>
                    <a:pt x="89" y="121"/>
                  </a:lnTo>
                  <a:lnTo>
                    <a:pt x="87" y="121"/>
                  </a:lnTo>
                  <a:lnTo>
                    <a:pt x="87" y="123"/>
                  </a:lnTo>
                  <a:lnTo>
                    <a:pt x="85" y="124"/>
                  </a:lnTo>
                  <a:lnTo>
                    <a:pt x="84" y="125"/>
                  </a:lnTo>
                  <a:lnTo>
                    <a:pt x="79" y="128"/>
                  </a:lnTo>
                  <a:lnTo>
                    <a:pt x="76" y="129"/>
                  </a:lnTo>
                  <a:lnTo>
                    <a:pt x="76" y="129"/>
                  </a:lnTo>
                  <a:lnTo>
                    <a:pt x="76" y="129"/>
                  </a:lnTo>
                  <a:lnTo>
                    <a:pt x="76" y="129"/>
                  </a:lnTo>
                  <a:lnTo>
                    <a:pt x="76" y="129"/>
                  </a:lnTo>
                  <a:lnTo>
                    <a:pt x="76" y="129"/>
                  </a:lnTo>
                  <a:lnTo>
                    <a:pt x="75" y="128"/>
                  </a:lnTo>
                  <a:lnTo>
                    <a:pt x="73" y="127"/>
                  </a:lnTo>
                  <a:lnTo>
                    <a:pt x="72" y="125"/>
                  </a:lnTo>
                  <a:lnTo>
                    <a:pt x="71" y="124"/>
                  </a:lnTo>
                  <a:lnTo>
                    <a:pt x="70" y="121"/>
                  </a:lnTo>
                  <a:lnTo>
                    <a:pt x="68" y="120"/>
                  </a:lnTo>
                  <a:lnTo>
                    <a:pt x="67" y="119"/>
                  </a:lnTo>
                  <a:lnTo>
                    <a:pt x="67" y="119"/>
                  </a:lnTo>
                  <a:lnTo>
                    <a:pt x="67" y="119"/>
                  </a:lnTo>
                  <a:lnTo>
                    <a:pt x="68" y="120"/>
                  </a:lnTo>
                  <a:lnTo>
                    <a:pt x="68" y="120"/>
                  </a:lnTo>
                  <a:lnTo>
                    <a:pt x="68" y="120"/>
                  </a:lnTo>
                  <a:lnTo>
                    <a:pt x="68" y="120"/>
                  </a:lnTo>
                  <a:lnTo>
                    <a:pt x="70" y="119"/>
                  </a:lnTo>
                  <a:lnTo>
                    <a:pt x="70" y="119"/>
                  </a:lnTo>
                  <a:lnTo>
                    <a:pt x="71" y="117"/>
                  </a:lnTo>
                  <a:lnTo>
                    <a:pt x="71" y="117"/>
                  </a:lnTo>
                  <a:lnTo>
                    <a:pt x="71" y="119"/>
                  </a:lnTo>
                  <a:lnTo>
                    <a:pt x="72" y="113"/>
                  </a:lnTo>
                  <a:lnTo>
                    <a:pt x="75" y="111"/>
                  </a:lnTo>
                  <a:lnTo>
                    <a:pt x="71" y="112"/>
                  </a:lnTo>
                  <a:lnTo>
                    <a:pt x="66" y="116"/>
                  </a:lnTo>
                  <a:lnTo>
                    <a:pt x="63" y="116"/>
                  </a:lnTo>
                  <a:lnTo>
                    <a:pt x="63" y="117"/>
                  </a:lnTo>
                  <a:lnTo>
                    <a:pt x="63" y="117"/>
                  </a:lnTo>
                  <a:lnTo>
                    <a:pt x="63" y="117"/>
                  </a:lnTo>
                  <a:lnTo>
                    <a:pt x="63" y="117"/>
                  </a:lnTo>
                  <a:lnTo>
                    <a:pt x="60" y="113"/>
                  </a:lnTo>
                  <a:lnTo>
                    <a:pt x="58" y="111"/>
                  </a:lnTo>
                  <a:lnTo>
                    <a:pt x="55" y="112"/>
                  </a:lnTo>
                  <a:lnTo>
                    <a:pt x="56" y="113"/>
                  </a:lnTo>
                  <a:lnTo>
                    <a:pt x="58" y="115"/>
                  </a:lnTo>
                  <a:lnTo>
                    <a:pt x="58" y="116"/>
                  </a:lnTo>
                  <a:lnTo>
                    <a:pt x="58" y="116"/>
                  </a:lnTo>
                  <a:lnTo>
                    <a:pt x="58" y="116"/>
                  </a:lnTo>
                  <a:lnTo>
                    <a:pt x="58" y="116"/>
                  </a:lnTo>
                  <a:lnTo>
                    <a:pt x="55" y="117"/>
                  </a:lnTo>
                  <a:lnTo>
                    <a:pt x="54" y="119"/>
                  </a:lnTo>
                  <a:lnTo>
                    <a:pt x="51" y="120"/>
                  </a:lnTo>
                  <a:lnTo>
                    <a:pt x="49" y="123"/>
                  </a:lnTo>
                  <a:lnTo>
                    <a:pt x="47" y="124"/>
                  </a:lnTo>
                  <a:lnTo>
                    <a:pt x="45" y="125"/>
                  </a:lnTo>
                  <a:lnTo>
                    <a:pt x="43" y="127"/>
                  </a:lnTo>
                  <a:lnTo>
                    <a:pt x="42" y="127"/>
                  </a:lnTo>
                  <a:lnTo>
                    <a:pt x="42" y="127"/>
                  </a:lnTo>
                  <a:lnTo>
                    <a:pt x="42" y="127"/>
                  </a:lnTo>
                  <a:lnTo>
                    <a:pt x="45" y="125"/>
                  </a:lnTo>
                  <a:lnTo>
                    <a:pt x="45" y="125"/>
                  </a:lnTo>
                  <a:lnTo>
                    <a:pt x="45" y="125"/>
                  </a:lnTo>
                  <a:lnTo>
                    <a:pt x="45" y="125"/>
                  </a:lnTo>
                  <a:lnTo>
                    <a:pt x="45" y="124"/>
                  </a:lnTo>
                  <a:lnTo>
                    <a:pt x="43" y="124"/>
                  </a:lnTo>
                  <a:lnTo>
                    <a:pt x="38" y="116"/>
                  </a:lnTo>
                  <a:lnTo>
                    <a:pt x="37" y="115"/>
                  </a:lnTo>
                  <a:lnTo>
                    <a:pt x="35" y="117"/>
                  </a:lnTo>
                  <a:lnTo>
                    <a:pt x="34" y="119"/>
                  </a:lnTo>
                  <a:lnTo>
                    <a:pt x="32" y="120"/>
                  </a:lnTo>
                  <a:lnTo>
                    <a:pt x="32" y="121"/>
                  </a:lnTo>
                  <a:lnTo>
                    <a:pt x="32" y="121"/>
                  </a:lnTo>
                  <a:lnTo>
                    <a:pt x="32" y="121"/>
                  </a:lnTo>
                  <a:lnTo>
                    <a:pt x="32" y="121"/>
                  </a:lnTo>
                  <a:lnTo>
                    <a:pt x="32" y="121"/>
                  </a:lnTo>
                  <a:lnTo>
                    <a:pt x="32" y="121"/>
                  </a:lnTo>
                  <a:lnTo>
                    <a:pt x="30" y="120"/>
                  </a:lnTo>
                  <a:lnTo>
                    <a:pt x="30" y="120"/>
                  </a:lnTo>
                  <a:lnTo>
                    <a:pt x="30" y="120"/>
                  </a:lnTo>
                  <a:lnTo>
                    <a:pt x="29" y="121"/>
                  </a:lnTo>
                  <a:lnTo>
                    <a:pt x="28" y="121"/>
                  </a:lnTo>
                  <a:lnTo>
                    <a:pt x="29" y="121"/>
                  </a:lnTo>
                  <a:lnTo>
                    <a:pt x="30" y="120"/>
                  </a:lnTo>
                  <a:lnTo>
                    <a:pt x="30" y="120"/>
                  </a:lnTo>
                  <a:lnTo>
                    <a:pt x="30" y="120"/>
                  </a:lnTo>
                  <a:lnTo>
                    <a:pt x="30" y="120"/>
                  </a:lnTo>
                  <a:lnTo>
                    <a:pt x="29" y="120"/>
                  </a:lnTo>
                  <a:lnTo>
                    <a:pt x="29" y="120"/>
                  </a:lnTo>
                  <a:lnTo>
                    <a:pt x="29" y="120"/>
                  </a:lnTo>
                  <a:lnTo>
                    <a:pt x="28" y="120"/>
                  </a:lnTo>
                  <a:lnTo>
                    <a:pt x="26" y="119"/>
                  </a:lnTo>
                  <a:lnTo>
                    <a:pt x="26" y="117"/>
                  </a:lnTo>
                  <a:lnTo>
                    <a:pt x="25" y="117"/>
                  </a:lnTo>
                  <a:lnTo>
                    <a:pt x="24" y="117"/>
                  </a:lnTo>
                  <a:lnTo>
                    <a:pt x="24" y="116"/>
                  </a:lnTo>
                  <a:lnTo>
                    <a:pt x="24" y="116"/>
                  </a:lnTo>
                  <a:lnTo>
                    <a:pt x="24" y="116"/>
                  </a:lnTo>
                  <a:lnTo>
                    <a:pt x="24" y="115"/>
                  </a:lnTo>
                  <a:lnTo>
                    <a:pt x="24" y="116"/>
                  </a:lnTo>
                  <a:lnTo>
                    <a:pt x="24" y="115"/>
                  </a:lnTo>
                  <a:lnTo>
                    <a:pt x="22" y="116"/>
                  </a:lnTo>
                  <a:lnTo>
                    <a:pt x="22" y="116"/>
                  </a:lnTo>
                  <a:lnTo>
                    <a:pt x="22" y="116"/>
                  </a:lnTo>
                  <a:lnTo>
                    <a:pt x="22" y="115"/>
                  </a:lnTo>
                  <a:lnTo>
                    <a:pt x="22" y="113"/>
                  </a:lnTo>
                  <a:lnTo>
                    <a:pt x="21" y="112"/>
                  </a:lnTo>
                  <a:lnTo>
                    <a:pt x="18" y="112"/>
                  </a:lnTo>
                  <a:lnTo>
                    <a:pt x="17" y="111"/>
                  </a:lnTo>
                  <a:lnTo>
                    <a:pt x="18" y="110"/>
                  </a:lnTo>
                  <a:lnTo>
                    <a:pt x="18" y="108"/>
                  </a:lnTo>
                  <a:lnTo>
                    <a:pt x="18" y="108"/>
                  </a:lnTo>
                  <a:lnTo>
                    <a:pt x="17" y="108"/>
                  </a:lnTo>
                  <a:lnTo>
                    <a:pt x="17" y="108"/>
                  </a:lnTo>
                  <a:lnTo>
                    <a:pt x="18" y="108"/>
                  </a:lnTo>
                  <a:lnTo>
                    <a:pt x="18" y="107"/>
                  </a:lnTo>
                  <a:lnTo>
                    <a:pt x="17" y="108"/>
                  </a:lnTo>
                  <a:lnTo>
                    <a:pt x="17" y="108"/>
                  </a:lnTo>
                  <a:lnTo>
                    <a:pt x="17" y="108"/>
                  </a:lnTo>
                  <a:lnTo>
                    <a:pt x="17" y="108"/>
                  </a:lnTo>
                  <a:lnTo>
                    <a:pt x="16" y="108"/>
                  </a:lnTo>
                  <a:lnTo>
                    <a:pt x="17" y="108"/>
                  </a:lnTo>
                  <a:lnTo>
                    <a:pt x="17" y="107"/>
                  </a:lnTo>
                  <a:lnTo>
                    <a:pt x="16" y="108"/>
                  </a:lnTo>
                  <a:lnTo>
                    <a:pt x="15" y="108"/>
                  </a:lnTo>
                  <a:lnTo>
                    <a:pt x="15" y="108"/>
                  </a:lnTo>
                  <a:lnTo>
                    <a:pt x="15" y="108"/>
                  </a:lnTo>
                  <a:lnTo>
                    <a:pt x="15" y="108"/>
                  </a:lnTo>
                  <a:lnTo>
                    <a:pt x="15" y="107"/>
                  </a:lnTo>
                  <a:lnTo>
                    <a:pt x="15" y="107"/>
                  </a:lnTo>
                  <a:lnTo>
                    <a:pt x="13" y="107"/>
                  </a:lnTo>
                  <a:lnTo>
                    <a:pt x="13" y="107"/>
                  </a:lnTo>
                  <a:lnTo>
                    <a:pt x="13" y="107"/>
                  </a:lnTo>
                  <a:lnTo>
                    <a:pt x="13" y="106"/>
                  </a:lnTo>
                  <a:lnTo>
                    <a:pt x="12" y="106"/>
                  </a:lnTo>
                  <a:lnTo>
                    <a:pt x="12" y="106"/>
                  </a:lnTo>
                  <a:lnTo>
                    <a:pt x="12" y="106"/>
                  </a:lnTo>
                  <a:lnTo>
                    <a:pt x="12" y="106"/>
                  </a:lnTo>
                  <a:lnTo>
                    <a:pt x="11" y="106"/>
                  </a:lnTo>
                  <a:lnTo>
                    <a:pt x="11" y="106"/>
                  </a:lnTo>
                  <a:lnTo>
                    <a:pt x="11" y="106"/>
                  </a:lnTo>
                  <a:lnTo>
                    <a:pt x="11" y="104"/>
                  </a:lnTo>
                  <a:lnTo>
                    <a:pt x="11" y="104"/>
                  </a:lnTo>
                  <a:lnTo>
                    <a:pt x="11" y="104"/>
                  </a:lnTo>
                  <a:lnTo>
                    <a:pt x="9" y="104"/>
                  </a:lnTo>
                  <a:lnTo>
                    <a:pt x="9" y="104"/>
                  </a:lnTo>
                  <a:lnTo>
                    <a:pt x="9" y="104"/>
                  </a:lnTo>
                  <a:lnTo>
                    <a:pt x="9" y="104"/>
                  </a:lnTo>
                  <a:lnTo>
                    <a:pt x="9" y="104"/>
                  </a:lnTo>
                  <a:lnTo>
                    <a:pt x="9" y="104"/>
                  </a:lnTo>
                  <a:lnTo>
                    <a:pt x="8" y="103"/>
                  </a:lnTo>
                  <a:lnTo>
                    <a:pt x="8" y="104"/>
                  </a:lnTo>
                  <a:lnTo>
                    <a:pt x="7" y="103"/>
                  </a:lnTo>
                  <a:lnTo>
                    <a:pt x="5" y="103"/>
                  </a:lnTo>
                  <a:lnTo>
                    <a:pt x="5" y="103"/>
                  </a:lnTo>
                  <a:lnTo>
                    <a:pt x="4" y="102"/>
                  </a:lnTo>
                  <a:lnTo>
                    <a:pt x="4" y="100"/>
                  </a:lnTo>
                  <a:lnTo>
                    <a:pt x="3" y="100"/>
                  </a:lnTo>
                  <a:lnTo>
                    <a:pt x="1" y="100"/>
                  </a:lnTo>
                  <a:lnTo>
                    <a:pt x="0" y="100"/>
                  </a:lnTo>
                  <a:lnTo>
                    <a:pt x="0" y="100"/>
                  </a:lnTo>
                  <a:lnTo>
                    <a:pt x="0" y="100"/>
                  </a:lnTo>
                  <a:lnTo>
                    <a:pt x="0" y="99"/>
                  </a:lnTo>
                  <a:lnTo>
                    <a:pt x="0" y="96"/>
                  </a:lnTo>
                  <a:lnTo>
                    <a:pt x="1" y="95"/>
                  </a:lnTo>
                  <a:lnTo>
                    <a:pt x="4" y="91"/>
                  </a:lnTo>
                  <a:lnTo>
                    <a:pt x="4" y="93"/>
                  </a:lnTo>
                  <a:lnTo>
                    <a:pt x="4" y="93"/>
                  </a:lnTo>
                  <a:lnTo>
                    <a:pt x="5" y="91"/>
                  </a:lnTo>
                  <a:lnTo>
                    <a:pt x="5" y="93"/>
                  </a:lnTo>
                  <a:lnTo>
                    <a:pt x="5" y="93"/>
                  </a:lnTo>
                  <a:lnTo>
                    <a:pt x="7" y="91"/>
                  </a:lnTo>
                  <a:lnTo>
                    <a:pt x="7" y="90"/>
                  </a:lnTo>
                  <a:lnTo>
                    <a:pt x="7" y="91"/>
                  </a:lnTo>
                  <a:lnTo>
                    <a:pt x="8" y="91"/>
                  </a:lnTo>
                  <a:lnTo>
                    <a:pt x="7" y="91"/>
                  </a:lnTo>
                  <a:lnTo>
                    <a:pt x="7" y="91"/>
                  </a:lnTo>
                  <a:lnTo>
                    <a:pt x="8" y="91"/>
                  </a:lnTo>
                  <a:lnTo>
                    <a:pt x="8" y="91"/>
                  </a:lnTo>
                  <a:lnTo>
                    <a:pt x="8" y="91"/>
                  </a:lnTo>
                  <a:lnTo>
                    <a:pt x="8" y="91"/>
                  </a:lnTo>
                  <a:lnTo>
                    <a:pt x="8" y="93"/>
                  </a:lnTo>
                  <a:lnTo>
                    <a:pt x="8" y="91"/>
                  </a:lnTo>
                  <a:lnTo>
                    <a:pt x="9" y="91"/>
                  </a:lnTo>
                  <a:lnTo>
                    <a:pt x="9" y="91"/>
                  </a:lnTo>
                  <a:lnTo>
                    <a:pt x="9" y="91"/>
                  </a:lnTo>
                  <a:lnTo>
                    <a:pt x="9" y="91"/>
                  </a:lnTo>
                  <a:lnTo>
                    <a:pt x="9" y="93"/>
                  </a:lnTo>
                  <a:lnTo>
                    <a:pt x="9" y="93"/>
                  </a:lnTo>
                  <a:lnTo>
                    <a:pt x="9" y="93"/>
                  </a:lnTo>
                  <a:lnTo>
                    <a:pt x="9" y="93"/>
                  </a:lnTo>
                  <a:lnTo>
                    <a:pt x="11" y="91"/>
                  </a:lnTo>
                  <a:lnTo>
                    <a:pt x="11" y="93"/>
                  </a:lnTo>
                  <a:lnTo>
                    <a:pt x="11" y="93"/>
                  </a:lnTo>
                  <a:lnTo>
                    <a:pt x="12" y="93"/>
                  </a:lnTo>
                  <a:lnTo>
                    <a:pt x="12" y="93"/>
                  </a:lnTo>
                  <a:lnTo>
                    <a:pt x="12" y="93"/>
                  </a:lnTo>
                  <a:lnTo>
                    <a:pt x="11" y="93"/>
                  </a:lnTo>
                  <a:lnTo>
                    <a:pt x="12" y="93"/>
                  </a:lnTo>
                  <a:lnTo>
                    <a:pt x="11" y="94"/>
                  </a:lnTo>
                  <a:lnTo>
                    <a:pt x="12" y="94"/>
                  </a:lnTo>
                  <a:lnTo>
                    <a:pt x="13" y="94"/>
                  </a:lnTo>
                  <a:lnTo>
                    <a:pt x="13" y="94"/>
                  </a:lnTo>
                  <a:lnTo>
                    <a:pt x="13" y="95"/>
                  </a:lnTo>
                  <a:lnTo>
                    <a:pt x="13" y="95"/>
                  </a:lnTo>
                  <a:lnTo>
                    <a:pt x="15" y="95"/>
                  </a:lnTo>
                  <a:lnTo>
                    <a:pt x="15" y="94"/>
                  </a:lnTo>
                  <a:lnTo>
                    <a:pt x="15" y="94"/>
                  </a:lnTo>
                  <a:lnTo>
                    <a:pt x="15" y="94"/>
                  </a:lnTo>
                  <a:lnTo>
                    <a:pt x="15" y="94"/>
                  </a:lnTo>
                  <a:lnTo>
                    <a:pt x="15" y="95"/>
                  </a:lnTo>
                  <a:lnTo>
                    <a:pt x="15" y="95"/>
                  </a:lnTo>
                  <a:lnTo>
                    <a:pt x="15" y="95"/>
                  </a:lnTo>
                  <a:lnTo>
                    <a:pt x="15" y="95"/>
                  </a:lnTo>
                  <a:lnTo>
                    <a:pt x="15" y="95"/>
                  </a:lnTo>
                  <a:lnTo>
                    <a:pt x="16" y="95"/>
                  </a:lnTo>
                  <a:lnTo>
                    <a:pt x="16" y="95"/>
                  </a:lnTo>
                  <a:lnTo>
                    <a:pt x="17" y="95"/>
                  </a:lnTo>
                  <a:lnTo>
                    <a:pt x="17" y="95"/>
                  </a:lnTo>
                  <a:lnTo>
                    <a:pt x="16" y="96"/>
                  </a:lnTo>
                  <a:lnTo>
                    <a:pt x="16" y="96"/>
                  </a:lnTo>
                  <a:lnTo>
                    <a:pt x="17" y="95"/>
                  </a:lnTo>
                  <a:lnTo>
                    <a:pt x="18" y="95"/>
                  </a:lnTo>
                  <a:lnTo>
                    <a:pt x="18" y="96"/>
                  </a:lnTo>
                  <a:lnTo>
                    <a:pt x="18" y="96"/>
                  </a:lnTo>
                  <a:lnTo>
                    <a:pt x="18" y="96"/>
                  </a:lnTo>
                  <a:lnTo>
                    <a:pt x="18" y="96"/>
                  </a:lnTo>
                  <a:lnTo>
                    <a:pt x="20" y="96"/>
                  </a:lnTo>
                  <a:lnTo>
                    <a:pt x="20" y="96"/>
                  </a:lnTo>
                  <a:lnTo>
                    <a:pt x="20" y="96"/>
                  </a:lnTo>
                  <a:lnTo>
                    <a:pt x="21" y="96"/>
                  </a:lnTo>
                  <a:lnTo>
                    <a:pt x="21" y="96"/>
                  </a:lnTo>
                  <a:lnTo>
                    <a:pt x="21" y="98"/>
                  </a:lnTo>
                  <a:lnTo>
                    <a:pt x="21" y="98"/>
                  </a:lnTo>
                  <a:lnTo>
                    <a:pt x="21" y="98"/>
                  </a:lnTo>
                  <a:lnTo>
                    <a:pt x="22" y="98"/>
                  </a:lnTo>
                  <a:lnTo>
                    <a:pt x="22" y="98"/>
                  </a:lnTo>
                  <a:lnTo>
                    <a:pt x="22" y="98"/>
                  </a:lnTo>
                  <a:lnTo>
                    <a:pt x="21" y="99"/>
                  </a:lnTo>
                  <a:lnTo>
                    <a:pt x="22" y="99"/>
                  </a:lnTo>
                  <a:lnTo>
                    <a:pt x="22" y="99"/>
                  </a:lnTo>
                  <a:lnTo>
                    <a:pt x="22" y="99"/>
                  </a:lnTo>
                  <a:lnTo>
                    <a:pt x="22" y="99"/>
                  </a:lnTo>
                  <a:lnTo>
                    <a:pt x="22" y="100"/>
                  </a:lnTo>
                  <a:lnTo>
                    <a:pt x="22" y="100"/>
                  </a:lnTo>
                  <a:lnTo>
                    <a:pt x="24" y="99"/>
                  </a:lnTo>
                  <a:lnTo>
                    <a:pt x="24" y="100"/>
                  </a:lnTo>
                  <a:lnTo>
                    <a:pt x="24" y="100"/>
                  </a:lnTo>
                  <a:lnTo>
                    <a:pt x="22" y="100"/>
                  </a:lnTo>
                  <a:lnTo>
                    <a:pt x="22" y="100"/>
                  </a:lnTo>
                  <a:lnTo>
                    <a:pt x="24" y="100"/>
                  </a:lnTo>
                  <a:lnTo>
                    <a:pt x="22" y="102"/>
                  </a:lnTo>
                  <a:lnTo>
                    <a:pt x="22" y="102"/>
                  </a:lnTo>
                  <a:lnTo>
                    <a:pt x="24" y="100"/>
                  </a:lnTo>
                  <a:lnTo>
                    <a:pt x="24" y="100"/>
                  </a:lnTo>
                  <a:lnTo>
                    <a:pt x="24" y="100"/>
                  </a:lnTo>
                  <a:lnTo>
                    <a:pt x="24" y="100"/>
                  </a:lnTo>
                  <a:lnTo>
                    <a:pt x="24" y="100"/>
                  </a:lnTo>
                  <a:lnTo>
                    <a:pt x="25" y="100"/>
                  </a:lnTo>
                  <a:lnTo>
                    <a:pt x="25" y="100"/>
                  </a:lnTo>
                  <a:lnTo>
                    <a:pt x="25" y="99"/>
                  </a:lnTo>
                  <a:lnTo>
                    <a:pt x="24" y="99"/>
                  </a:lnTo>
                  <a:lnTo>
                    <a:pt x="24" y="98"/>
                  </a:lnTo>
                  <a:lnTo>
                    <a:pt x="21" y="95"/>
                  </a:lnTo>
                  <a:lnTo>
                    <a:pt x="20" y="93"/>
                  </a:lnTo>
                  <a:lnTo>
                    <a:pt x="17" y="90"/>
                  </a:lnTo>
                  <a:lnTo>
                    <a:pt x="16" y="87"/>
                  </a:lnTo>
                  <a:lnTo>
                    <a:pt x="13" y="85"/>
                  </a:lnTo>
                  <a:lnTo>
                    <a:pt x="12" y="82"/>
                  </a:lnTo>
                  <a:lnTo>
                    <a:pt x="12" y="81"/>
                  </a:lnTo>
                  <a:lnTo>
                    <a:pt x="12" y="81"/>
                  </a:lnTo>
                  <a:lnTo>
                    <a:pt x="12" y="79"/>
                  </a:lnTo>
                  <a:lnTo>
                    <a:pt x="13" y="81"/>
                  </a:lnTo>
                  <a:lnTo>
                    <a:pt x="15" y="81"/>
                  </a:lnTo>
                  <a:lnTo>
                    <a:pt x="17" y="83"/>
                  </a:lnTo>
                  <a:lnTo>
                    <a:pt x="21" y="86"/>
                  </a:lnTo>
                  <a:lnTo>
                    <a:pt x="25" y="90"/>
                  </a:lnTo>
                  <a:lnTo>
                    <a:pt x="30" y="94"/>
                  </a:lnTo>
                  <a:lnTo>
                    <a:pt x="29" y="94"/>
                  </a:lnTo>
                  <a:lnTo>
                    <a:pt x="29" y="93"/>
                  </a:lnTo>
                  <a:lnTo>
                    <a:pt x="29" y="93"/>
                  </a:lnTo>
                  <a:lnTo>
                    <a:pt x="29" y="93"/>
                  </a:lnTo>
                  <a:lnTo>
                    <a:pt x="29" y="93"/>
                  </a:lnTo>
                  <a:lnTo>
                    <a:pt x="29" y="93"/>
                  </a:lnTo>
                  <a:lnTo>
                    <a:pt x="29" y="93"/>
                  </a:lnTo>
                  <a:lnTo>
                    <a:pt x="28" y="91"/>
                  </a:lnTo>
                  <a:lnTo>
                    <a:pt x="28" y="90"/>
                  </a:lnTo>
                  <a:lnTo>
                    <a:pt x="26" y="89"/>
                  </a:lnTo>
                  <a:lnTo>
                    <a:pt x="26" y="86"/>
                  </a:lnTo>
                  <a:lnTo>
                    <a:pt x="24" y="82"/>
                  </a:lnTo>
                  <a:lnTo>
                    <a:pt x="25" y="83"/>
                  </a:lnTo>
                  <a:lnTo>
                    <a:pt x="26" y="85"/>
                  </a:lnTo>
                  <a:lnTo>
                    <a:pt x="26" y="86"/>
                  </a:lnTo>
                  <a:lnTo>
                    <a:pt x="28" y="87"/>
                  </a:lnTo>
                  <a:lnTo>
                    <a:pt x="28" y="87"/>
                  </a:lnTo>
                  <a:lnTo>
                    <a:pt x="26" y="86"/>
                  </a:lnTo>
                  <a:lnTo>
                    <a:pt x="26" y="83"/>
                  </a:lnTo>
                  <a:lnTo>
                    <a:pt x="25" y="82"/>
                  </a:lnTo>
                  <a:lnTo>
                    <a:pt x="24" y="79"/>
                  </a:lnTo>
                  <a:lnTo>
                    <a:pt x="22" y="79"/>
                  </a:lnTo>
                  <a:lnTo>
                    <a:pt x="24" y="78"/>
                  </a:lnTo>
                  <a:lnTo>
                    <a:pt x="22" y="75"/>
                  </a:lnTo>
                  <a:lnTo>
                    <a:pt x="21" y="75"/>
                  </a:lnTo>
                  <a:lnTo>
                    <a:pt x="20" y="74"/>
                  </a:lnTo>
                  <a:lnTo>
                    <a:pt x="18" y="73"/>
                  </a:lnTo>
                  <a:lnTo>
                    <a:pt x="18" y="73"/>
                  </a:lnTo>
                  <a:lnTo>
                    <a:pt x="18" y="73"/>
                  </a:lnTo>
                  <a:lnTo>
                    <a:pt x="18" y="72"/>
                  </a:lnTo>
                  <a:lnTo>
                    <a:pt x="18" y="72"/>
                  </a:lnTo>
                  <a:lnTo>
                    <a:pt x="18" y="73"/>
                  </a:lnTo>
                  <a:lnTo>
                    <a:pt x="17" y="73"/>
                  </a:lnTo>
                  <a:lnTo>
                    <a:pt x="17" y="74"/>
                  </a:lnTo>
                  <a:lnTo>
                    <a:pt x="17" y="74"/>
                  </a:lnTo>
                  <a:lnTo>
                    <a:pt x="17" y="73"/>
                  </a:lnTo>
                  <a:lnTo>
                    <a:pt x="18" y="72"/>
                  </a:lnTo>
                  <a:lnTo>
                    <a:pt x="18" y="72"/>
                  </a:lnTo>
                  <a:lnTo>
                    <a:pt x="18" y="70"/>
                  </a:lnTo>
                  <a:lnTo>
                    <a:pt x="18" y="70"/>
                  </a:lnTo>
                  <a:lnTo>
                    <a:pt x="17" y="70"/>
                  </a:lnTo>
                  <a:lnTo>
                    <a:pt x="17" y="70"/>
                  </a:lnTo>
                  <a:lnTo>
                    <a:pt x="17" y="70"/>
                  </a:lnTo>
                  <a:lnTo>
                    <a:pt x="17" y="70"/>
                  </a:lnTo>
                  <a:lnTo>
                    <a:pt x="17" y="70"/>
                  </a:lnTo>
                  <a:lnTo>
                    <a:pt x="17" y="70"/>
                  </a:lnTo>
                  <a:lnTo>
                    <a:pt x="17" y="70"/>
                  </a:lnTo>
                  <a:lnTo>
                    <a:pt x="17" y="70"/>
                  </a:lnTo>
                  <a:lnTo>
                    <a:pt x="17" y="70"/>
                  </a:lnTo>
                  <a:lnTo>
                    <a:pt x="18" y="69"/>
                  </a:lnTo>
                  <a:lnTo>
                    <a:pt x="18" y="69"/>
                  </a:lnTo>
                  <a:lnTo>
                    <a:pt x="18" y="69"/>
                  </a:lnTo>
                  <a:lnTo>
                    <a:pt x="20" y="66"/>
                  </a:lnTo>
                  <a:lnTo>
                    <a:pt x="24" y="64"/>
                  </a:lnTo>
                  <a:lnTo>
                    <a:pt x="24" y="64"/>
                  </a:lnTo>
                  <a:lnTo>
                    <a:pt x="24" y="64"/>
                  </a:lnTo>
                  <a:lnTo>
                    <a:pt x="24" y="64"/>
                  </a:lnTo>
                  <a:lnTo>
                    <a:pt x="24" y="64"/>
                  </a:lnTo>
                  <a:lnTo>
                    <a:pt x="25" y="65"/>
                  </a:lnTo>
                  <a:lnTo>
                    <a:pt x="26" y="64"/>
                  </a:lnTo>
                  <a:lnTo>
                    <a:pt x="26" y="64"/>
                  </a:lnTo>
                  <a:lnTo>
                    <a:pt x="26" y="64"/>
                  </a:lnTo>
                  <a:lnTo>
                    <a:pt x="26" y="64"/>
                  </a:lnTo>
                  <a:lnTo>
                    <a:pt x="26" y="65"/>
                  </a:lnTo>
                  <a:lnTo>
                    <a:pt x="26" y="65"/>
                  </a:lnTo>
                  <a:lnTo>
                    <a:pt x="26" y="65"/>
                  </a:lnTo>
                  <a:lnTo>
                    <a:pt x="28" y="66"/>
                  </a:lnTo>
                  <a:lnTo>
                    <a:pt x="29" y="66"/>
                  </a:lnTo>
                  <a:lnTo>
                    <a:pt x="33" y="69"/>
                  </a:lnTo>
                  <a:lnTo>
                    <a:pt x="35" y="72"/>
                  </a:lnTo>
                  <a:lnTo>
                    <a:pt x="33" y="69"/>
                  </a:lnTo>
                  <a:lnTo>
                    <a:pt x="30" y="65"/>
                  </a:lnTo>
                  <a:lnTo>
                    <a:pt x="30" y="65"/>
                  </a:lnTo>
                  <a:lnTo>
                    <a:pt x="30" y="66"/>
                  </a:lnTo>
                  <a:lnTo>
                    <a:pt x="30" y="66"/>
                  </a:lnTo>
                  <a:lnTo>
                    <a:pt x="30" y="66"/>
                  </a:lnTo>
                  <a:lnTo>
                    <a:pt x="29" y="65"/>
                  </a:lnTo>
                  <a:lnTo>
                    <a:pt x="29" y="65"/>
                  </a:lnTo>
                  <a:lnTo>
                    <a:pt x="28" y="65"/>
                  </a:lnTo>
                  <a:lnTo>
                    <a:pt x="28" y="65"/>
                  </a:lnTo>
                  <a:lnTo>
                    <a:pt x="28" y="65"/>
                  </a:lnTo>
                  <a:lnTo>
                    <a:pt x="28" y="65"/>
                  </a:lnTo>
                  <a:lnTo>
                    <a:pt x="28" y="64"/>
                  </a:lnTo>
                  <a:lnTo>
                    <a:pt x="26" y="62"/>
                  </a:lnTo>
                  <a:lnTo>
                    <a:pt x="26" y="61"/>
                  </a:lnTo>
                  <a:lnTo>
                    <a:pt x="26" y="61"/>
                  </a:lnTo>
                  <a:lnTo>
                    <a:pt x="26" y="61"/>
                  </a:lnTo>
                  <a:lnTo>
                    <a:pt x="26" y="61"/>
                  </a:lnTo>
                  <a:lnTo>
                    <a:pt x="25" y="61"/>
                  </a:lnTo>
                  <a:lnTo>
                    <a:pt x="25" y="60"/>
                  </a:lnTo>
                  <a:lnTo>
                    <a:pt x="25" y="60"/>
                  </a:lnTo>
                  <a:lnTo>
                    <a:pt x="25" y="60"/>
                  </a:lnTo>
                  <a:lnTo>
                    <a:pt x="26" y="60"/>
                  </a:lnTo>
                  <a:lnTo>
                    <a:pt x="28" y="58"/>
                  </a:lnTo>
                  <a:lnTo>
                    <a:pt x="29" y="56"/>
                  </a:lnTo>
                  <a:lnTo>
                    <a:pt x="30" y="55"/>
                  </a:lnTo>
                  <a:lnTo>
                    <a:pt x="30" y="53"/>
                  </a:lnTo>
                  <a:lnTo>
                    <a:pt x="30" y="53"/>
                  </a:lnTo>
                  <a:lnTo>
                    <a:pt x="30" y="53"/>
                  </a:lnTo>
                  <a:lnTo>
                    <a:pt x="30" y="53"/>
                  </a:lnTo>
                  <a:lnTo>
                    <a:pt x="30" y="53"/>
                  </a:lnTo>
                  <a:lnTo>
                    <a:pt x="30" y="53"/>
                  </a:lnTo>
                  <a:lnTo>
                    <a:pt x="32" y="53"/>
                  </a:lnTo>
                  <a:lnTo>
                    <a:pt x="30" y="53"/>
                  </a:lnTo>
                  <a:lnTo>
                    <a:pt x="30" y="53"/>
                  </a:lnTo>
                  <a:lnTo>
                    <a:pt x="30" y="53"/>
                  </a:lnTo>
                  <a:lnTo>
                    <a:pt x="30" y="53"/>
                  </a:lnTo>
                  <a:lnTo>
                    <a:pt x="30" y="53"/>
                  </a:lnTo>
                  <a:lnTo>
                    <a:pt x="30" y="53"/>
                  </a:lnTo>
                  <a:lnTo>
                    <a:pt x="28" y="57"/>
                  </a:lnTo>
                  <a:lnTo>
                    <a:pt x="26" y="58"/>
                  </a:lnTo>
                  <a:lnTo>
                    <a:pt x="26" y="60"/>
                  </a:lnTo>
                  <a:lnTo>
                    <a:pt x="26" y="60"/>
                  </a:lnTo>
                  <a:lnTo>
                    <a:pt x="26" y="60"/>
                  </a:lnTo>
                  <a:lnTo>
                    <a:pt x="26" y="60"/>
                  </a:lnTo>
                  <a:lnTo>
                    <a:pt x="26" y="60"/>
                  </a:lnTo>
                  <a:lnTo>
                    <a:pt x="26" y="60"/>
                  </a:lnTo>
                  <a:lnTo>
                    <a:pt x="28" y="58"/>
                  </a:lnTo>
                  <a:lnTo>
                    <a:pt x="29" y="56"/>
                  </a:lnTo>
                  <a:lnTo>
                    <a:pt x="29" y="55"/>
                  </a:lnTo>
                  <a:lnTo>
                    <a:pt x="30" y="53"/>
                  </a:lnTo>
                  <a:lnTo>
                    <a:pt x="30" y="53"/>
                  </a:lnTo>
                  <a:lnTo>
                    <a:pt x="30" y="53"/>
                  </a:lnTo>
                  <a:lnTo>
                    <a:pt x="30" y="53"/>
                  </a:lnTo>
                  <a:lnTo>
                    <a:pt x="30" y="53"/>
                  </a:lnTo>
                  <a:lnTo>
                    <a:pt x="30" y="55"/>
                  </a:lnTo>
                  <a:lnTo>
                    <a:pt x="32" y="55"/>
                  </a:lnTo>
                  <a:lnTo>
                    <a:pt x="33" y="55"/>
                  </a:lnTo>
                  <a:lnTo>
                    <a:pt x="34" y="53"/>
                  </a:lnTo>
                  <a:lnTo>
                    <a:pt x="34" y="53"/>
                  </a:lnTo>
                  <a:lnTo>
                    <a:pt x="34" y="53"/>
                  </a:lnTo>
                  <a:lnTo>
                    <a:pt x="34" y="53"/>
                  </a:lnTo>
                  <a:lnTo>
                    <a:pt x="35" y="55"/>
                  </a:lnTo>
                  <a:lnTo>
                    <a:pt x="37" y="56"/>
                  </a:lnTo>
                  <a:lnTo>
                    <a:pt x="38" y="58"/>
                  </a:lnTo>
                  <a:lnTo>
                    <a:pt x="41" y="60"/>
                  </a:lnTo>
                  <a:lnTo>
                    <a:pt x="43" y="60"/>
                  </a:lnTo>
                  <a:lnTo>
                    <a:pt x="46" y="61"/>
                  </a:lnTo>
                  <a:lnTo>
                    <a:pt x="49" y="64"/>
                  </a:lnTo>
                  <a:lnTo>
                    <a:pt x="51" y="66"/>
                  </a:lnTo>
                  <a:lnTo>
                    <a:pt x="55" y="69"/>
                  </a:lnTo>
                  <a:lnTo>
                    <a:pt x="56" y="72"/>
                  </a:lnTo>
                  <a:lnTo>
                    <a:pt x="56" y="70"/>
                  </a:lnTo>
                  <a:lnTo>
                    <a:pt x="56" y="69"/>
                  </a:lnTo>
                  <a:lnTo>
                    <a:pt x="55" y="69"/>
                  </a:lnTo>
                  <a:lnTo>
                    <a:pt x="55" y="68"/>
                  </a:lnTo>
                  <a:lnTo>
                    <a:pt x="55" y="68"/>
                  </a:lnTo>
                  <a:lnTo>
                    <a:pt x="54" y="66"/>
                  </a:lnTo>
                  <a:lnTo>
                    <a:pt x="52" y="65"/>
                  </a:lnTo>
                  <a:lnTo>
                    <a:pt x="50" y="62"/>
                  </a:lnTo>
                  <a:lnTo>
                    <a:pt x="49" y="60"/>
                  </a:lnTo>
                  <a:lnTo>
                    <a:pt x="46" y="57"/>
                  </a:lnTo>
                  <a:lnTo>
                    <a:pt x="45" y="56"/>
                  </a:lnTo>
                  <a:lnTo>
                    <a:pt x="45" y="56"/>
                  </a:lnTo>
                  <a:lnTo>
                    <a:pt x="45" y="55"/>
                  </a:lnTo>
                  <a:lnTo>
                    <a:pt x="43" y="53"/>
                  </a:lnTo>
                  <a:lnTo>
                    <a:pt x="43" y="52"/>
                  </a:lnTo>
                  <a:lnTo>
                    <a:pt x="42" y="52"/>
                  </a:lnTo>
                  <a:lnTo>
                    <a:pt x="42" y="52"/>
                  </a:lnTo>
                  <a:lnTo>
                    <a:pt x="42" y="52"/>
                  </a:lnTo>
                  <a:lnTo>
                    <a:pt x="42" y="52"/>
                  </a:lnTo>
                  <a:lnTo>
                    <a:pt x="42" y="52"/>
                  </a:lnTo>
                  <a:lnTo>
                    <a:pt x="46" y="48"/>
                  </a:lnTo>
                  <a:lnTo>
                    <a:pt x="47" y="45"/>
                  </a:lnTo>
                  <a:lnTo>
                    <a:pt x="50" y="44"/>
                  </a:lnTo>
                  <a:lnTo>
                    <a:pt x="50" y="44"/>
                  </a:lnTo>
                  <a:lnTo>
                    <a:pt x="50" y="44"/>
                  </a:lnTo>
                  <a:lnTo>
                    <a:pt x="50" y="44"/>
                  </a:lnTo>
                  <a:lnTo>
                    <a:pt x="51" y="44"/>
                  </a:lnTo>
                  <a:lnTo>
                    <a:pt x="52" y="45"/>
                  </a:lnTo>
                  <a:lnTo>
                    <a:pt x="54" y="45"/>
                  </a:lnTo>
                  <a:lnTo>
                    <a:pt x="59" y="49"/>
                  </a:lnTo>
                  <a:lnTo>
                    <a:pt x="63" y="52"/>
                  </a:lnTo>
                  <a:lnTo>
                    <a:pt x="64" y="53"/>
                  </a:lnTo>
                  <a:lnTo>
                    <a:pt x="59" y="45"/>
                  </a:lnTo>
                  <a:lnTo>
                    <a:pt x="55" y="41"/>
                  </a:lnTo>
                  <a:lnTo>
                    <a:pt x="55" y="40"/>
                  </a:lnTo>
                  <a:lnTo>
                    <a:pt x="54" y="40"/>
                  </a:lnTo>
                  <a:lnTo>
                    <a:pt x="54" y="40"/>
                  </a:lnTo>
                  <a:lnTo>
                    <a:pt x="54" y="40"/>
                  </a:lnTo>
                  <a:lnTo>
                    <a:pt x="55" y="40"/>
                  </a:lnTo>
                  <a:lnTo>
                    <a:pt x="55" y="40"/>
                  </a:lnTo>
                  <a:lnTo>
                    <a:pt x="55" y="40"/>
                  </a:lnTo>
                  <a:lnTo>
                    <a:pt x="54" y="40"/>
                  </a:lnTo>
                  <a:lnTo>
                    <a:pt x="54" y="40"/>
                  </a:lnTo>
                  <a:lnTo>
                    <a:pt x="54" y="41"/>
                  </a:lnTo>
                  <a:lnTo>
                    <a:pt x="54" y="41"/>
                  </a:lnTo>
                  <a:lnTo>
                    <a:pt x="54" y="40"/>
                  </a:lnTo>
                  <a:lnTo>
                    <a:pt x="55" y="40"/>
                  </a:lnTo>
                  <a:lnTo>
                    <a:pt x="56" y="38"/>
                  </a:lnTo>
                  <a:lnTo>
                    <a:pt x="59" y="36"/>
                  </a:lnTo>
                  <a:lnTo>
                    <a:pt x="63" y="32"/>
                  </a:lnTo>
                  <a:lnTo>
                    <a:pt x="63" y="32"/>
                  </a:lnTo>
                  <a:lnTo>
                    <a:pt x="63" y="32"/>
                  </a:lnTo>
                  <a:lnTo>
                    <a:pt x="63" y="32"/>
                  </a:lnTo>
                  <a:lnTo>
                    <a:pt x="63" y="32"/>
                  </a:lnTo>
                  <a:lnTo>
                    <a:pt x="66" y="35"/>
                  </a:lnTo>
                  <a:lnTo>
                    <a:pt x="72" y="40"/>
                  </a:lnTo>
                  <a:lnTo>
                    <a:pt x="79" y="47"/>
                  </a:lnTo>
                  <a:lnTo>
                    <a:pt x="79" y="45"/>
                  </a:lnTo>
                  <a:lnTo>
                    <a:pt x="79" y="47"/>
                  </a:lnTo>
                  <a:lnTo>
                    <a:pt x="79" y="47"/>
                  </a:lnTo>
                  <a:lnTo>
                    <a:pt x="80" y="48"/>
                  </a:lnTo>
                  <a:lnTo>
                    <a:pt x="81" y="49"/>
                  </a:lnTo>
                  <a:lnTo>
                    <a:pt x="81" y="49"/>
                  </a:lnTo>
                  <a:lnTo>
                    <a:pt x="83" y="51"/>
                  </a:lnTo>
                  <a:lnTo>
                    <a:pt x="84" y="52"/>
                  </a:lnTo>
                  <a:lnTo>
                    <a:pt x="85" y="52"/>
                  </a:lnTo>
                  <a:lnTo>
                    <a:pt x="87" y="53"/>
                  </a:lnTo>
                  <a:lnTo>
                    <a:pt x="84" y="51"/>
                  </a:lnTo>
                  <a:lnTo>
                    <a:pt x="83" y="47"/>
                  </a:lnTo>
                  <a:lnTo>
                    <a:pt x="81" y="45"/>
                  </a:lnTo>
                  <a:lnTo>
                    <a:pt x="80" y="44"/>
                  </a:lnTo>
                  <a:lnTo>
                    <a:pt x="83" y="48"/>
                  </a:lnTo>
                  <a:lnTo>
                    <a:pt x="75" y="39"/>
                  </a:lnTo>
                  <a:lnTo>
                    <a:pt x="75" y="38"/>
                  </a:lnTo>
                  <a:lnTo>
                    <a:pt x="72" y="36"/>
                  </a:lnTo>
                  <a:lnTo>
                    <a:pt x="71" y="34"/>
                  </a:lnTo>
                  <a:lnTo>
                    <a:pt x="68" y="30"/>
                  </a:lnTo>
                  <a:lnTo>
                    <a:pt x="66" y="28"/>
                  </a:lnTo>
                  <a:lnTo>
                    <a:pt x="66" y="28"/>
                  </a:lnTo>
                  <a:lnTo>
                    <a:pt x="66" y="28"/>
                  </a:lnTo>
                  <a:lnTo>
                    <a:pt x="66" y="27"/>
                  </a:lnTo>
                  <a:lnTo>
                    <a:pt x="66" y="27"/>
                  </a:lnTo>
                  <a:lnTo>
                    <a:pt x="66" y="28"/>
                  </a:lnTo>
                  <a:lnTo>
                    <a:pt x="66" y="28"/>
                  </a:lnTo>
                  <a:lnTo>
                    <a:pt x="66" y="28"/>
                  </a:lnTo>
                  <a:lnTo>
                    <a:pt x="66" y="28"/>
                  </a:lnTo>
                  <a:lnTo>
                    <a:pt x="66" y="27"/>
                  </a:lnTo>
                  <a:lnTo>
                    <a:pt x="66" y="27"/>
                  </a:lnTo>
                  <a:lnTo>
                    <a:pt x="66" y="27"/>
                  </a:lnTo>
                  <a:lnTo>
                    <a:pt x="66" y="27"/>
                  </a:lnTo>
                  <a:lnTo>
                    <a:pt x="66" y="27"/>
                  </a:lnTo>
                  <a:lnTo>
                    <a:pt x="66" y="27"/>
                  </a:lnTo>
                  <a:lnTo>
                    <a:pt x="66" y="27"/>
                  </a:lnTo>
                  <a:lnTo>
                    <a:pt x="66" y="27"/>
                  </a:lnTo>
                  <a:lnTo>
                    <a:pt x="67" y="26"/>
                  </a:lnTo>
                  <a:lnTo>
                    <a:pt x="68" y="24"/>
                  </a:lnTo>
                  <a:lnTo>
                    <a:pt x="71" y="22"/>
                  </a:lnTo>
                  <a:lnTo>
                    <a:pt x="71" y="22"/>
                  </a:lnTo>
                  <a:lnTo>
                    <a:pt x="71" y="22"/>
                  </a:lnTo>
                  <a:lnTo>
                    <a:pt x="71" y="22"/>
                  </a:lnTo>
                  <a:lnTo>
                    <a:pt x="71" y="22"/>
                  </a:lnTo>
                  <a:lnTo>
                    <a:pt x="71" y="22"/>
                  </a:lnTo>
                  <a:lnTo>
                    <a:pt x="72" y="22"/>
                  </a:lnTo>
                  <a:lnTo>
                    <a:pt x="72" y="22"/>
                  </a:lnTo>
                  <a:lnTo>
                    <a:pt x="72" y="22"/>
                  </a:lnTo>
                  <a:lnTo>
                    <a:pt x="72" y="22"/>
                  </a:lnTo>
                  <a:lnTo>
                    <a:pt x="72" y="22"/>
                  </a:lnTo>
                  <a:lnTo>
                    <a:pt x="73" y="22"/>
                  </a:lnTo>
                  <a:lnTo>
                    <a:pt x="73" y="23"/>
                  </a:lnTo>
                  <a:lnTo>
                    <a:pt x="75" y="24"/>
                  </a:lnTo>
                  <a:lnTo>
                    <a:pt x="77" y="26"/>
                  </a:lnTo>
                  <a:lnTo>
                    <a:pt x="79" y="27"/>
                  </a:lnTo>
                  <a:lnTo>
                    <a:pt x="80" y="27"/>
                  </a:lnTo>
                  <a:lnTo>
                    <a:pt x="80" y="28"/>
                  </a:lnTo>
                  <a:lnTo>
                    <a:pt x="83" y="30"/>
                  </a:lnTo>
                  <a:lnTo>
                    <a:pt x="85" y="32"/>
                  </a:lnTo>
                  <a:lnTo>
                    <a:pt x="88" y="34"/>
                  </a:lnTo>
                  <a:lnTo>
                    <a:pt x="92" y="35"/>
                  </a:lnTo>
                  <a:lnTo>
                    <a:pt x="90" y="35"/>
                  </a:lnTo>
                  <a:lnTo>
                    <a:pt x="96" y="38"/>
                  </a:lnTo>
                  <a:lnTo>
                    <a:pt x="100" y="40"/>
                  </a:lnTo>
                  <a:lnTo>
                    <a:pt x="100" y="39"/>
                  </a:lnTo>
                  <a:lnTo>
                    <a:pt x="93" y="34"/>
                  </a:lnTo>
                  <a:lnTo>
                    <a:pt x="87" y="28"/>
                  </a:lnTo>
                  <a:lnTo>
                    <a:pt x="80" y="23"/>
                  </a:lnTo>
                  <a:lnTo>
                    <a:pt x="79" y="22"/>
                  </a:lnTo>
                  <a:lnTo>
                    <a:pt x="79" y="22"/>
                  </a:lnTo>
                  <a:lnTo>
                    <a:pt x="77" y="22"/>
                  </a:lnTo>
                  <a:lnTo>
                    <a:pt x="77" y="22"/>
                  </a:lnTo>
                  <a:lnTo>
                    <a:pt x="77" y="22"/>
                  </a:lnTo>
                  <a:lnTo>
                    <a:pt x="77" y="22"/>
                  </a:lnTo>
                  <a:lnTo>
                    <a:pt x="79" y="21"/>
                  </a:lnTo>
                  <a:lnTo>
                    <a:pt x="79" y="18"/>
                  </a:lnTo>
                  <a:lnTo>
                    <a:pt x="79" y="17"/>
                  </a:lnTo>
                  <a:lnTo>
                    <a:pt x="79" y="14"/>
                  </a:lnTo>
                  <a:lnTo>
                    <a:pt x="79" y="13"/>
                  </a:lnTo>
                  <a:lnTo>
                    <a:pt x="80" y="11"/>
                  </a:lnTo>
                  <a:lnTo>
                    <a:pt x="79" y="13"/>
                  </a:lnTo>
                  <a:lnTo>
                    <a:pt x="79" y="13"/>
                  </a:lnTo>
                  <a:lnTo>
                    <a:pt x="80" y="13"/>
                  </a:lnTo>
                  <a:lnTo>
                    <a:pt x="80" y="13"/>
                  </a:lnTo>
                  <a:lnTo>
                    <a:pt x="83" y="13"/>
                  </a:lnTo>
                  <a:lnTo>
                    <a:pt x="84" y="13"/>
                  </a:lnTo>
                  <a:lnTo>
                    <a:pt x="84" y="11"/>
                  </a:lnTo>
                  <a:lnTo>
                    <a:pt x="84" y="11"/>
                  </a:lnTo>
                  <a:lnTo>
                    <a:pt x="84" y="13"/>
                  </a:lnTo>
                  <a:lnTo>
                    <a:pt x="88" y="13"/>
                  </a:lnTo>
                  <a:lnTo>
                    <a:pt x="90" y="14"/>
                  </a:lnTo>
                  <a:lnTo>
                    <a:pt x="90" y="14"/>
                  </a:lnTo>
                  <a:lnTo>
                    <a:pt x="105" y="23"/>
                  </a:lnTo>
                  <a:lnTo>
                    <a:pt x="114" y="31"/>
                  </a:lnTo>
                  <a:lnTo>
                    <a:pt x="114" y="31"/>
                  </a:lnTo>
                  <a:lnTo>
                    <a:pt x="113" y="30"/>
                  </a:lnTo>
                  <a:lnTo>
                    <a:pt x="113" y="30"/>
                  </a:lnTo>
                  <a:lnTo>
                    <a:pt x="113" y="28"/>
                  </a:lnTo>
                  <a:lnTo>
                    <a:pt x="113" y="30"/>
                  </a:lnTo>
                  <a:lnTo>
                    <a:pt x="113" y="30"/>
                  </a:lnTo>
                  <a:lnTo>
                    <a:pt x="113" y="28"/>
                  </a:lnTo>
                  <a:lnTo>
                    <a:pt x="113" y="28"/>
                  </a:lnTo>
                  <a:lnTo>
                    <a:pt x="114" y="28"/>
                  </a:lnTo>
                  <a:lnTo>
                    <a:pt x="113" y="27"/>
                  </a:lnTo>
                  <a:lnTo>
                    <a:pt x="110" y="27"/>
                  </a:lnTo>
                  <a:lnTo>
                    <a:pt x="111" y="26"/>
                  </a:lnTo>
                  <a:lnTo>
                    <a:pt x="110" y="26"/>
                  </a:lnTo>
                  <a:lnTo>
                    <a:pt x="110" y="26"/>
                  </a:lnTo>
                  <a:lnTo>
                    <a:pt x="110" y="26"/>
                  </a:lnTo>
                  <a:lnTo>
                    <a:pt x="110" y="26"/>
                  </a:lnTo>
                  <a:lnTo>
                    <a:pt x="110" y="26"/>
                  </a:lnTo>
                  <a:lnTo>
                    <a:pt x="110" y="26"/>
                  </a:lnTo>
                  <a:lnTo>
                    <a:pt x="110" y="26"/>
                  </a:lnTo>
                  <a:lnTo>
                    <a:pt x="110" y="26"/>
                  </a:lnTo>
                  <a:lnTo>
                    <a:pt x="110" y="26"/>
                  </a:lnTo>
                  <a:lnTo>
                    <a:pt x="110" y="24"/>
                  </a:lnTo>
                  <a:lnTo>
                    <a:pt x="110" y="24"/>
                  </a:lnTo>
                  <a:lnTo>
                    <a:pt x="110" y="24"/>
                  </a:lnTo>
                  <a:lnTo>
                    <a:pt x="109" y="24"/>
                  </a:lnTo>
                  <a:lnTo>
                    <a:pt x="109" y="24"/>
                  </a:lnTo>
                  <a:lnTo>
                    <a:pt x="107" y="24"/>
                  </a:lnTo>
                  <a:lnTo>
                    <a:pt x="107" y="23"/>
                  </a:lnTo>
                  <a:lnTo>
                    <a:pt x="107" y="23"/>
                  </a:lnTo>
                  <a:lnTo>
                    <a:pt x="107" y="23"/>
                  </a:lnTo>
                  <a:lnTo>
                    <a:pt x="107" y="22"/>
                  </a:lnTo>
                  <a:lnTo>
                    <a:pt x="106" y="22"/>
                  </a:lnTo>
                  <a:lnTo>
                    <a:pt x="106" y="22"/>
                  </a:lnTo>
                  <a:lnTo>
                    <a:pt x="106" y="22"/>
                  </a:lnTo>
                  <a:lnTo>
                    <a:pt x="106" y="21"/>
                  </a:lnTo>
                  <a:lnTo>
                    <a:pt x="105" y="21"/>
                  </a:lnTo>
                  <a:lnTo>
                    <a:pt x="105" y="21"/>
                  </a:lnTo>
                  <a:lnTo>
                    <a:pt x="105" y="21"/>
                  </a:lnTo>
                  <a:lnTo>
                    <a:pt x="104" y="21"/>
                  </a:lnTo>
                  <a:lnTo>
                    <a:pt x="104" y="21"/>
                  </a:lnTo>
                  <a:lnTo>
                    <a:pt x="104" y="19"/>
                  </a:lnTo>
                  <a:lnTo>
                    <a:pt x="102" y="19"/>
                  </a:lnTo>
                  <a:lnTo>
                    <a:pt x="102" y="18"/>
                  </a:lnTo>
                  <a:lnTo>
                    <a:pt x="102" y="18"/>
                  </a:lnTo>
                  <a:lnTo>
                    <a:pt x="102" y="18"/>
                  </a:lnTo>
                  <a:lnTo>
                    <a:pt x="101" y="18"/>
                  </a:lnTo>
                  <a:lnTo>
                    <a:pt x="101" y="18"/>
                  </a:lnTo>
                  <a:lnTo>
                    <a:pt x="101" y="17"/>
                  </a:lnTo>
                  <a:lnTo>
                    <a:pt x="102" y="17"/>
                  </a:lnTo>
                  <a:lnTo>
                    <a:pt x="101" y="17"/>
                  </a:lnTo>
                  <a:lnTo>
                    <a:pt x="101" y="15"/>
                  </a:lnTo>
                  <a:lnTo>
                    <a:pt x="101" y="15"/>
                  </a:lnTo>
                  <a:lnTo>
                    <a:pt x="101" y="15"/>
                  </a:lnTo>
                  <a:lnTo>
                    <a:pt x="101" y="14"/>
                  </a:lnTo>
                  <a:lnTo>
                    <a:pt x="101" y="14"/>
                  </a:lnTo>
                  <a:lnTo>
                    <a:pt x="100" y="14"/>
                  </a:lnTo>
                  <a:lnTo>
                    <a:pt x="100" y="14"/>
                  </a:lnTo>
                  <a:lnTo>
                    <a:pt x="100" y="13"/>
                  </a:lnTo>
                  <a:lnTo>
                    <a:pt x="101" y="13"/>
                  </a:lnTo>
                  <a:lnTo>
                    <a:pt x="101" y="13"/>
                  </a:lnTo>
                  <a:lnTo>
                    <a:pt x="100" y="13"/>
                  </a:lnTo>
                  <a:lnTo>
                    <a:pt x="101" y="13"/>
                  </a:lnTo>
                  <a:lnTo>
                    <a:pt x="100" y="13"/>
                  </a:lnTo>
                  <a:lnTo>
                    <a:pt x="100" y="13"/>
                  </a:lnTo>
                  <a:lnTo>
                    <a:pt x="100" y="13"/>
                  </a:lnTo>
                  <a:lnTo>
                    <a:pt x="98" y="13"/>
                  </a:lnTo>
                  <a:lnTo>
                    <a:pt x="98" y="13"/>
                  </a:lnTo>
                  <a:lnTo>
                    <a:pt x="98" y="13"/>
                  </a:lnTo>
                  <a:lnTo>
                    <a:pt x="98" y="11"/>
                  </a:lnTo>
                  <a:lnTo>
                    <a:pt x="97" y="13"/>
                  </a:lnTo>
                  <a:lnTo>
                    <a:pt x="97" y="11"/>
                  </a:lnTo>
                  <a:lnTo>
                    <a:pt x="97" y="11"/>
                  </a:lnTo>
                  <a:lnTo>
                    <a:pt x="98" y="11"/>
                  </a:lnTo>
                  <a:lnTo>
                    <a:pt x="97" y="11"/>
                  </a:lnTo>
                  <a:lnTo>
                    <a:pt x="98" y="10"/>
                  </a:lnTo>
                  <a:lnTo>
                    <a:pt x="97" y="10"/>
                  </a:lnTo>
                  <a:lnTo>
                    <a:pt x="97" y="10"/>
                  </a:lnTo>
                  <a:lnTo>
                    <a:pt x="97" y="9"/>
                  </a:lnTo>
                  <a:lnTo>
                    <a:pt x="97" y="9"/>
                  </a:lnTo>
                  <a:lnTo>
                    <a:pt x="97" y="9"/>
                  </a:lnTo>
                  <a:lnTo>
                    <a:pt x="96" y="10"/>
                  </a:lnTo>
                  <a:lnTo>
                    <a:pt x="96" y="11"/>
                  </a:lnTo>
                  <a:lnTo>
                    <a:pt x="96" y="10"/>
                  </a:lnTo>
                  <a:lnTo>
                    <a:pt x="97" y="10"/>
                  </a:lnTo>
                  <a:lnTo>
                    <a:pt x="97" y="7"/>
                  </a:lnTo>
                  <a:lnTo>
                    <a:pt x="100" y="6"/>
                  </a:lnTo>
                  <a:lnTo>
                    <a:pt x="101" y="3"/>
                  </a:lnTo>
                  <a:lnTo>
                    <a:pt x="102" y="2"/>
                  </a:lnTo>
                  <a:lnTo>
                    <a:pt x="102" y="1"/>
                  </a:lnTo>
                  <a:lnTo>
                    <a:pt x="104" y="0"/>
                  </a:lnTo>
                  <a:lnTo>
                    <a:pt x="104" y="0"/>
                  </a:lnTo>
                  <a:lnTo>
                    <a:pt x="104" y="0"/>
                  </a:lnTo>
                  <a:lnTo>
                    <a:pt x="104" y="0"/>
                  </a:lnTo>
                  <a:lnTo>
                    <a:pt x="104" y="1"/>
                  </a:lnTo>
                  <a:lnTo>
                    <a:pt x="104" y="1"/>
                  </a:lnTo>
                  <a:lnTo>
                    <a:pt x="104" y="1"/>
                  </a:lnTo>
                  <a:lnTo>
                    <a:pt x="104" y="1"/>
                  </a:lnTo>
                  <a:lnTo>
                    <a:pt x="105" y="1"/>
                  </a:lnTo>
                  <a:lnTo>
                    <a:pt x="105" y="1"/>
                  </a:lnTo>
                  <a:lnTo>
                    <a:pt x="105" y="1"/>
                  </a:lnTo>
                  <a:lnTo>
                    <a:pt x="105" y="0"/>
                  </a:lnTo>
                  <a:lnTo>
                    <a:pt x="105"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48"/>
            <p:cNvSpPr>
              <a:spLocks noEditPoints="1"/>
            </p:cNvSpPr>
            <p:nvPr/>
          </p:nvSpPr>
          <p:spPr bwMode="auto">
            <a:xfrm>
              <a:off x="8633108" y="2400550"/>
              <a:ext cx="1037213" cy="1305638"/>
            </a:xfrm>
            <a:custGeom>
              <a:avLst/>
              <a:gdLst>
                <a:gd name="T0" fmla="*/ 203 w 398"/>
                <a:gd name="T1" fmla="*/ 371 h 501"/>
                <a:gd name="T2" fmla="*/ 24 w 398"/>
                <a:gd name="T3" fmla="*/ 319 h 501"/>
                <a:gd name="T4" fmla="*/ 323 w 398"/>
                <a:gd name="T5" fmla="*/ 237 h 501"/>
                <a:gd name="T6" fmla="*/ 13 w 398"/>
                <a:gd name="T7" fmla="*/ 46 h 501"/>
                <a:gd name="T8" fmla="*/ 18 w 398"/>
                <a:gd name="T9" fmla="*/ 86 h 501"/>
                <a:gd name="T10" fmla="*/ 18 w 398"/>
                <a:gd name="T11" fmla="*/ 102 h 501"/>
                <a:gd name="T12" fmla="*/ 18 w 398"/>
                <a:gd name="T13" fmla="*/ 146 h 501"/>
                <a:gd name="T14" fmla="*/ 16 w 398"/>
                <a:gd name="T15" fmla="*/ 205 h 501"/>
                <a:gd name="T16" fmla="*/ 16 w 398"/>
                <a:gd name="T17" fmla="*/ 217 h 501"/>
                <a:gd name="T18" fmla="*/ 20 w 398"/>
                <a:gd name="T19" fmla="*/ 259 h 501"/>
                <a:gd name="T20" fmla="*/ 22 w 398"/>
                <a:gd name="T21" fmla="*/ 233 h 501"/>
                <a:gd name="T22" fmla="*/ 43 w 398"/>
                <a:gd name="T23" fmla="*/ 192 h 501"/>
                <a:gd name="T24" fmla="*/ 43 w 398"/>
                <a:gd name="T25" fmla="*/ 187 h 501"/>
                <a:gd name="T26" fmla="*/ 67 w 398"/>
                <a:gd name="T27" fmla="*/ 214 h 501"/>
                <a:gd name="T28" fmla="*/ 72 w 398"/>
                <a:gd name="T29" fmla="*/ 233 h 501"/>
                <a:gd name="T30" fmla="*/ 86 w 398"/>
                <a:gd name="T31" fmla="*/ 289 h 501"/>
                <a:gd name="T32" fmla="*/ 93 w 398"/>
                <a:gd name="T33" fmla="*/ 344 h 501"/>
                <a:gd name="T34" fmla="*/ 97 w 398"/>
                <a:gd name="T35" fmla="*/ 381 h 501"/>
                <a:gd name="T36" fmla="*/ 109 w 398"/>
                <a:gd name="T37" fmla="*/ 362 h 501"/>
                <a:gd name="T38" fmla="*/ 128 w 398"/>
                <a:gd name="T39" fmla="*/ 272 h 501"/>
                <a:gd name="T40" fmla="*/ 162 w 398"/>
                <a:gd name="T41" fmla="*/ 412 h 501"/>
                <a:gd name="T42" fmla="*/ 202 w 398"/>
                <a:gd name="T43" fmla="*/ 371 h 501"/>
                <a:gd name="T44" fmla="*/ 206 w 398"/>
                <a:gd name="T45" fmla="*/ 358 h 501"/>
                <a:gd name="T46" fmla="*/ 245 w 398"/>
                <a:gd name="T47" fmla="*/ 239 h 501"/>
                <a:gd name="T48" fmla="*/ 267 w 398"/>
                <a:gd name="T49" fmla="*/ 288 h 501"/>
                <a:gd name="T50" fmla="*/ 271 w 398"/>
                <a:gd name="T51" fmla="*/ 319 h 501"/>
                <a:gd name="T52" fmla="*/ 309 w 398"/>
                <a:gd name="T53" fmla="*/ 241 h 501"/>
                <a:gd name="T54" fmla="*/ 331 w 398"/>
                <a:gd name="T55" fmla="*/ 244 h 501"/>
                <a:gd name="T56" fmla="*/ 381 w 398"/>
                <a:gd name="T57" fmla="*/ 120 h 501"/>
                <a:gd name="T58" fmla="*/ 386 w 398"/>
                <a:gd name="T59" fmla="*/ 161 h 501"/>
                <a:gd name="T60" fmla="*/ 382 w 398"/>
                <a:gd name="T61" fmla="*/ 180 h 501"/>
                <a:gd name="T62" fmla="*/ 380 w 398"/>
                <a:gd name="T63" fmla="*/ 193 h 501"/>
                <a:gd name="T64" fmla="*/ 367 w 398"/>
                <a:gd name="T65" fmla="*/ 260 h 501"/>
                <a:gd name="T66" fmla="*/ 355 w 398"/>
                <a:gd name="T67" fmla="*/ 310 h 501"/>
                <a:gd name="T68" fmla="*/ 342 w 398"/>
                <a:gd name="T69" fmla="*/ 311 h 501"/>
                <a:gd name="T70" fmla="*/ 339 w 398"/>
                <a:gd name="T71" fmla="*/ 303 h 501"/>
                <a:gd name="T72" fmla="*/ 329 w 398"/>
                <a:gd name="T73" fmla="*/ 271 h 501"/>
                <a:gd name="T74" fmla="*/ 300 w 398"/>
                <a:gd name="T75" fmla="*/ 314 h 501"/>
                <a:gd name="T76" fmla="*/ 281 w 398"/>
                <a:gd name="T77" fmla="*/ 348 h 501"/>
                <a:gd name="T78" fmla="*/ 263 w 398"/>
                <a:gd name="T79" fmla="*/ 349 h 501"/>
                <a:gd name="T80" fmla="*/ 257 w 398"/>
                <a:gd name="T81" fmla="*/ 313 h 501"/>
                <a:gd name="T82" fmla="*/ 253 w 398"/>
                <a:gd name="T83" fmla="*/ 288 h 501"/>
                <a:gd name="T84" fmla="*/ 246 w 398"/>
                <a:gd name="T85" fmla="*/ 276 h 501"/>
                <a:gd name="T86" fmla="*/ 234 w 398"/>
                <a:gd name="T87" fmla="*/ 310 h 501"/>
                <a:gd name="T88" fmla="*/ 217 w 398"/>
                <a:gd name="T89" fmla="*/ 373 h 501"/>
                <a:gd name="T90" fmla="*/ 208 w 398"/>
                <a:gd name="T91" fmla="*/ 392 h 501"/>
                <a:gd name="T92" fmla="*/ 186 w 398"/>
                <a:gd name="T93" fmla="*/ 442 h 501"/>
                <a:gd name="T94" fmla="*/ 175 w 398"/>
                <a:gd name="T95" fmla="*/ 500 h 501"/>
                <a:gd name="T96" fmla="*/ 168 w 398"/>
                <a:gd name="T97" fmla="*/ 500 h 501"/>
                <a:gd name="T98" fmla="*/ 162 w 398"/>
                <a:gd name="T99" fmla="*/ 478 h 501"/>
                <a:gd name="T100" fmla="*/ 147 w 398"/>
                <a:gd name="T101" fmla="*/ 395 h 501"/>
                <a:gd name="T102" fmla="*/ 135 w 398"/>
                <a:gd name="T103" fmla="*/ 301 h 501"/>
                <a:gd name="T104" fmla="*/ 109 w 398"/>
                <a:gd name="T105" fmla="*/ 432 h 501"/>
                <a:gd name="T106" fmla="*/ 94 w 398"/>
                <a:gd name="T107" fmla="*/ 424 h 501"/>
                <a:gd name="T108" fmla="*/ 73 w 398"/>
                <a:gd name="T109" fmla="*/ 293 h 501"/>
                <a:gd name="T110" fmla="*/ 37 w 398"/>
                <a:gd name="T111" fmla="*/ 237 h 501"/>
                <a:gd name="T112" fmla="*/ 30 w 398"/>
                <a:gd name="T113" fmla="*/ 264 h 501"/>
                <a:gd name="T114" fmla="*/ 24 w 398"/>
                <a:gd name="T115" fmla="*/ 319 h 501"/>
                <a:gd name="T116" fmla="*/ 17 w 398"/>
                <a:gd name="T117" fmla="*/ 322 h 501"/>
                <a:gd name="T118" fmla="*/ 7 w 398"/>
                <a:gd name="T119" fmla="*/ 316 h 501"/>
                <a:gd name="T120" fmla="*/ 3 w 398"/>
                <a:gd name="T121" fmla="*/ 230 h 501"/>
                <a:gd name="T122" fmla="*/ 1 w 398"/>
                <a:gd name="T123" fmla="*/ 1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8" h="501">
                  <a:moveTo>
                    <a:pt x="175" y="500"/>
                  </a:moveTo>
                  <a:lnTo>
                    <a:pt x="175" y="500"/>
                  </a:lnTo>
                  <a:lnTo>
                    <a:pt x="175" y="500"/>
                  </a:lnTo>
                  <a:lnTo>
                    <a:pt x="175" y="500"/>
                  </a:lnTo>
                  <a:close/>
                  <a:moveTo>
                    <a:pt x="111" y="429"/>
                  </a:moveTo>
                  <a:lnTo>
                    <a:pt x="111" y="429"/>
                  </a:lnTo>
                  <a:lnTo>
                    <a:pt x="110" y="429"/>
                  </a:lnTo>
                  <a:lnTo>
                    <a:pt x="111" y="429"/>
                  </a:lnTo>
                  <a:close/>
                  <a:moveTo>
                    <a:pt x="216" y="375"/>
                  </a:moveTo>
                  <a:lnTo>
                    <a:pt x="216" y="375"/>
                  </a:lnTo>
                  <a:lnTo>
                    <a:pt x="216" y="375"/>
                  </a:lnTo>
                  <a:lnTo>
                    <a:pt x="216" y="375"/>
                  </a:lnTo>
                  <a:lnTo>
                    <a:pt x="216" y="375"/>
                  </a:lnTo>
                  <a:lnTo>
                    <a:pt x="216" y="375"/>
                  </a:lnTo>
                  <a:close/>
                  <a:moveTo>
                    <a:pt x="203" y="371"/>
                  </a:moveTo>
                  <a:lnTo>
                    <a:pt x="203" y="371"/>
                  </a:lnTo>
                  <a:lnTo>
                    <a:pt x="203" y="371"/>
                  </a:lnTo>
                  <a:lnTo>
                    <a:pt x="203" y="371"/>
                  </a:lnTo>
                  <a:lnTo>
                    <a:pt x="203" y="371"/>
                  </a:lnTo>
                  <a:close/>
                  <a:moveTo>
                    <a:pt x="276" y="353"/>
                  </a:moveTo>
                  <a:lnTo>
                    <a:pt x="278" y="353"/>
                  </a:lnTo>
                  <a:lnTo>
                    <a:pt x="278" y="353"/>
                  </a:lnTo>
                  <a:lnTo>
                    <a:pt x="278" y="353"/>
                  </a:lnTo>
                  <a:lnTo>
                    <a:pt x="276" y="353"/>
                  </a:lnTo>
                  <a:lnTo>
                    <a:pt x="276" y="353"/>
                  </a:lnTo>
                  <a:lnTo>
                    <a:pt x="276" y="353"/>
                  </a:lnTo>
                  <a:close/>
                  <a:moveTo>
                    <a:pt x="275" y="353"/>
                  </a:moveTo>
                  <a:lnTo>
                    <a:pt x="275" y="353"/>
                  </a:lnTo>
                  <a:lnTo>
                    <a:pt x="276" y="353"/>
                  </a:lnTo>
                  <a:lnTo>
                    <a:pt x="276" y="353"/>
                  </a:lnTo>
                  <a:lnTo>
                    <a:pt x="275" y="353"/>
                  </a:lnTo>
                  <a:lnTo>
                    <a:pt x="275" y="353"/>
                  </a:lnTo>
                  <a:close/>
                  <a:moveTo>
                    <a:pt x="22" y="319"/>
                  </a:moveTo>
                  <a:lnTo>
                    <a:pt x="24" y="319"/>
                  </a:lnTo>
                  <a:lnTo>
                    <a:pt x="24" y="319"/>
                  </a:lnTo>
                  <a:lnTo>
                    <a:pt x="25" y="319"/>
                  </a:lnTo>
                  <a:lnTo>
                    <a:pt x="25" y="319"/>
                  </a:lnTo>
                  <a:lnTo>
                    <a:pt x="22" y="319"/>
                  </a:lnTo>
                  <a:close/>
                  <a:moveTo>
                    <a:pt x="356" y="310"/>
                  </a:moveTo>
                  <a:lnTo>
                    <a:pt x="356" y="310"/>
                  </a:lnTo>
                  <a:lnTo>
                    <a:pt x="356" y="310"/>
                  </a:lnTo>
                  <a:lnTo>
                    <a:pt x="356" y="310"/>
                  </a:lnTo>
                  <a:close/>
                  <a:moveTo>
                    <a:pt x="334" y="306"/>
                  </a:moveTo>
                  <a:lnTo>
                    <a:pt x="334" y="306"/>
                  </a:lnTo>
                  <a:lnTo>
                    <a:pt x="335" y="306"/>
                  </a:lnTo>
                  <a:lnTo>
                    <a:pt x="336" y="306"/>
                  </a:lnTo>
                  <a:lnTo>
                    <a:pt x="335" y="306"/>
                  </a:lnTo>
                  <a:lnTo>
                    <a:pt x="334" y="306"/>
                  </a:lnTo>
                  <a:close/>
                  <a:moveTo>
                    <a:pt x="323" y="237"/>
                  </a:moveTo>
                  <a:lnTo>
                    <a:pt x="323" y="237"/>
                  </a:lnTo>
                  <a:lnTo>
                    <a:pt x="323" y="237"/>
                  </a:lnTo>
                  <a:lnTo>
                    <a:pt x="322" y="237"/>
                  </a:lnTo>
                  <a:lnTo>
                    <a:pt x="322" y="237"/>
                  </a:lnTo>
                  <a:lnTo>
                    <a:pt x="322" y="237"/>
                  </a:lnTo>
                  <a:lnTo>
                    <a:pt x="323" y="237"/>
                  </a:lnTo>
                  <a:close/>
                  <a:moveTo>
                    <a:pt x="325" y="235"/>
                  </a:moveTo>
                  <a:lnTo>
                    <a:pt x="323" y="235"/>
                  </a:lnTo>
                  <a:lnTo>
                    <a:pt x="323" y="237"/>
                  </a:lnTo>
                  <a:lnTo>
                    <a:pt x="323" y="237"/>
                  </a:lnTo>
                  <a:lnTo>
                    <a:pt x="323" y="235"/>
                  </a:lnTo>
                  <a:lnTo>
                    <a:pt x="325" y="235"/>
                  </a:lnTo>
                  <a:lnTo>
                    <a:pt x="325" y="235"/>
                  </a:lnTo>
                  <a:close/>
                  <a:moveTo>
                    <a:pt x="3" y="0"/>
                  </a:moveTo>
                  <a:lnTo>
                    <a:pt x="4" y="0"/>
                  </a:lnTo>
                  <a:lnTo>
                    <a:pt x="7" y="6"/>
                  </a:lnTo>
                  <a:lnTo>
                    <a:pt x="9" y="17"/>
                  </a:lnTo>
                  <a:lnTo>
                    <a:pt x="13" y="35"/>
                  </a:lnTo>
                  <a:lnTo>
                    <a:pt x="13" y="46"/>
                  </a:lnTo>
                  <a:lnTo>
                    <a:pt x="14" y="57"/>
                  </a:lnTo>
                  <a:lnTo>
                    <a:pt x="16" y="56"/>
                  </a:lnTo>
                  <a:lnTo>
                    <a:pt x="16" y="61"/>
                  </a:lnTo>
                  <a:lnTo>
                    <a:pt x="16" y="66"/>
                  </a:lnTo>
                  <a:lnTo>
                    <a:pt x="16" y="72"/>
                  </a:lnTo>
                  <a:lnTo>
                    <a:pt x="17" y="73"/>
                  </a:lnTo>
                  <a:lnTo>
                    <a:pt x="17" y="72"/>
                  </a:lnTo>
                  <a:lnTo>
                    <a:pt x="17" y="72"/>
                  </a:lnTo>
                  <a:lnTo>
                    <a:pt x="18" y="70"/>
                  </a:lnTo>
                  <a:lnTo>
                    <a:pt x="18" y="72"/>
                  </a:lnTo>
                  <a:lnTo>
                    <a:pt x="18" y="73"/>
                  </a:lnTo>
                  <a:lnTo>
                    <a:pt x="18" y="77"/>
                  </a:lnTo>
                  <a:lnTo>
                    <a:pt x="18" y="80"/>
                  </a:lnTo>
                  <a:lnTo>
                    <a:pt x="18" y="81"/>
                  </a:lnTo>
                  <a:lnTo>
                    <a:pt x="18" y="82"/>
                  </a:lnTo>
                  <a:lnTo>
                    <a:pt x="18" y="83"/>
                  </a:lnTo>
                  <a:lnTo>
                    <a:pt x="18" y="86"/>
                  </a:lnTo>
                  <a:lnTo>
                    <a:pt x="18" y="90"/>
                  </a:lnTo>
                  <a:lnTo>
                    <a:pt x="18" y="89"/>
                  </a:lnTo>
                  <a:lnTo>
                    <a:pt x="18" y="87"/>
                  </a:lnTo>
                  <a:lnTo>
                    <a:pt x="18" y="86"/>
                  </a:lnTo>
                  <a:lnTo>
                    <a:pt x="18" y="85"/>
                  </a:lnTo>
                  <a:lnTo>
                    <a:pt x="17" y="85"/>
                  </a:lnTo>
                  <a:lnTo>
                    <a:pt x="17" y="86"/>
                  </a:lnTo>
                  <a:lnTo>
                    <a:pt x="18" y="89"/>
                  </a:lnTo>
                  <a:lnTo>
                    <a:pt x="18" y="90"/>
                  </a:lnTo>
                  <a:lnTo>
                    <a:pt x="18" y="93"/>
                  </a:lnTo>
                  <a:lnTo>
                    <a:pt x="18" y="94"/>
                  </a:lnTo>
                  <a:lnTo>
                    <a:pt x="18" y="94"/>
                  </a:lnTo>
                  <a:lnTo>
                    <a:pt x="18" y="95"/>
                  </a:lnTo>
                  <a:lnTo>
                    <a:pt x="18" y="98"/>
                  </a:lnTo>
                  <a:lnTo>
                    <a:pt x="17" y="100"/>
                  </a:lnTo>
                  <a:lnTo>
                    <a:pt x="18" y="100"/>
                  </a:lnTo>
                  <a:lnTo>
                    <a:pt x="18" y="102"/>
                  </a:lnTo>
                  <a:lnTo>
                    <a:pt x="18" y="100"/>
                  </a:lnTo>
                  <a:lnTo>
                    <a:pt x="18" y="99"/>
                  </a:lnTo>
                  <a:lnTo>
                    <a:pt x="18" y="104"/>
                  </a:lnTo>
                  <a:lnTo>
                    <a:pt x="20" y="110"/>
                  </a:lnTo>
                  <a:lnTo>
                    <a:pt x="20" y="114"/>
                  </a:lnTo>
                  <a:lnTo>
                    <a:pt x="20" y="118"/>
                  </a:lnTo>
                  <a:lnTo>
                    <a:pt x="20" y="120"/>
                  </a:lnTo>
                  <a:lnTo>
                    <a:pt x="18" y="121"/>
                  </a:lnTo>
                  <a:lnTo>
                    <a:pt x="18" y="123"/>
                  </a:lnTo>
                  <a:lnTo>
                    <a:pt x="18" y="123"/>
                  </a:lnTo>
                  <a:lnTo>
                    <a:pt x="17" y="123"/>
                  </a:lnTo>
                  <a:lnTo>
                    <a:pt x="17" y="125"/>
                  </a:lnTo>
                  <a:lnTo>
                    <a:pt x="18" y="127"/>
                  </a:lnTo>
                  <a:lnTo>
                    <a:pt x="18" y="127"/>
                  </a:lnTo>
                  <a:lnTo>
                    <a:pt x="18" y="128"/>
                  </a:lnTo>
                  <a:lnTo>
                    <a:pt x="18" y="131"/>
                  </a:lnTo>
                  <a:lnTo>
                    <a:pt x="18" y="146"/>
                  </a:lnTo>
                  <a:lnTo>
                    <a:pt x="18" y="161"/>
                  </a:lnTo>
                  <a:lnTo>
                    <a:pt x="18" y="159"/>
                  </a:lnTo>
                  <a:lnTo>
                    <a:pt x="18" y="157"/>
                  </a:lnTo>
                  <a:lnTo>
                    <a:pt x="18" y="155"/>
                  </a:lnTo>
                  <a:lnTo>
                    <a:pt x="17" y="154"/>
                  </a:lnTo>
                  <a:lnTo>
                    <a:pt x="18" y="162"/>
                  </a:lnTo>
                  <a:lnTo>
                    <a:pt x="17" y="159"/>
                  </a:lnTo>
                  <a:lnTo>
                    <a:pt x="17" y="158"/>
                  </a:lnTo>
                  <a:lnTo>
                    <a:pt x="17" y="157"/>
                  </a:lnTo>
                  <a:lnTo>
                    <a:pt x="16" y="157"/>
                  </a:lnTo>
                  <a:lnTo>
                    <a:pt x="17" y="174"/>
                  </a:lnTo>
                  <a:lnTo>
                    <a:pt x="17" y="192"/>
                  </a:lnTo>
                  <a:lnTo>
                    <a:pt x="17" y="193"/>
                  </a:lnTo>
                  <a:lnTo>
                    <a:pt x="17" y="196"/>
                  </a:lnTo>
                  <a:lnTo>
                    <a:pt x="17" y="199"/>
                  </a:lnTo>
                  <a:lnTo>
                    <a:pt x="17" y="203"/>
                  </a:lnTo>
                  <a:lnTo>
                    <a:pt x="16" y="205"/>
                  </a:lnTo>
                  <a:lnTo>
                    <a:pt x="16" y="205"/>
                  </a:lnTo>
                  <a:lnTo>
                    <a:pt x="17" y="205"/>
                  </a:lnTo>
                  <a:lnTo>
                    <a:pt x="17" y="204"/>
                  </a:lnTo>
                  <a:lnTo>
                    <a:pt x="17" y="203"/>
                  </a:lnTo>
                  <a:lnTo>
                    <a:pt x="17" y="204"/>
                  </a:lnTo>
                  <a:lnTo>
                    <a:pt x="17" y="207"/>
                  </a:lnTo>
                  <a:lnTo>
                    <a:pt x="17" y="207"/>
                  </a:lnTo>
                  <a:lnTo>
                    <a:pt x="17" y="209"/>
                  </a:lnTo>
                  <a:lnTo>
                    <a:pt x="17" y="210"/>
                  </a:lnTo>
                  <a:lnTo>
                    <a:pt x="17" y="212"/>
                  </a:lnTo>
                  <a:lnTo>
                    <a:pt x="17" y="210"/>
                  </a:lnTo>
                  <a:lnTo>
                    <a:pt x="17" y="210"/>
                  </a:lnTo>
                  <a:lnTo>
                    <a:pt x="17" y="212"/>
                  </a:lnTo>
                  <a:lnTo>
                    <a:pt x="17" y="213"/>
                  </a:lnTo>
                  <a:lnTo>
                    <a:pt x="16" y="214"/>
                  </a:lnTo>
                  <a:lnTo>
                    <a:pt x="16" y="213"/>
                  </a:lnTo>
                  <a:lnTo>
                    <a:pt x="16" y="217"/>
                  </a:lnTo>
                  <a:lnTo>
                    <a:pt x="16" y="220"/>
                  </a:lnTo>
                  <a:lnTo>
                    <a:pt x="17" y="221"/>
                  </a:lnTo>
                  <a:lnTo>
                    <a:pt x="17" y="224"/>
                  </a:lnTo>
                  <a:lnTo>
                    <a:pt x="17" y="225"/>
                  </a:lnTo>
                  <a:lnTo>
                    <a:pt x="17" y="231"/>
                  </a:lnTo>
                  <a:lnTo>
                    <a:pt x="17" y="238"/>
                  </a:lnTo>
                  <a:lnTo>
                    <a:pt x="18" y="247"/>
                  </a:lnTo>
                  <a:lnTo>
                    <a:pt x="17" y="246"/>
                  </a:lnTo>
                  <a:lnTo>
                    <a:pt x="17" y="247"/>
                  </a:lnTo>
                  <a:lnTo>
                    <a:pt x="17" y="250"/>
                  </a:lnTo>
                  <a:lnTo>
                    <a:pt x="16" y="252"/>
                  </a:lnTo>
                  <a:lnTo>
                    <a:pt x="16" y="255"/>
                  </a:lnTo>
                  <a:lnTo>
                    <a:pt x="17" y="258"/>
                  </a:lnTo>
                  <a:lnTo>
                    <a:pt x="18" y="260"/>
                  </a:lnTo>
                  <a:lnTo>
                    <a:pt x="18" y="259"/>
                  </a:lnTo>
                  <a:lnTo>
                    <a:pt x="20" y="260"/>
                  </a:lnTo>
                  <a:lnTo>
                    <a:pt x="20" y="259"/>
                  </a:lnTo>
                  <a:lnTo>
                    <a:pt x="20" y="256"/>
                  </a:lnTo>
                  <a:lnTo>
                    <a:pt x="20" y="255"/>
                  </a:lnTo>
                  <a:lnTo>
                    <a:pt x="21" y="256"/>
                  </a:lnTo>
                  <a:lnTo>
                    <a:pt x="21" y="254"/>
                  </a:lnTo>
                  <a:lnTo>
                    <a:pt x="21" y="252"/>
                  </a:lnTo>
                  <a:lnTo>
                    <a:pt x="21" y="251"/>
                  </a:lnTo>
                  <a:lnTo>
                    <a:pt x="20" y="251"/>
                  </a:lnTo>
                  <a:lnTo>
                    <a:pt x="20" y="252"/>
                  </a:lnTo>
                  <a:lnTo>
                    <a:pt x="20" y="250"/>
                  </a:lnTo>
                  <a:lnTo>
                    <a:pt x="20" y="247"/>
                  </a:lnTo>
                  <a:lnTo>
                    <a:pt x="21" y="246"/>
                  </a:lnTo>
                  <a:lnTo>
                    <a:pt x="21" y="244"/>
                  </a:lnTo>
                  <a:lnTo>
                    <a:pt x="22" y="243"/>
                  </a:lnTo>
                  <a:lnTo>
                    <a:pt x="22" y="242"/>
                  </a:lnTo>
                  <a:lnTo>
                    <a:pt x="22" y="238"/>
                  </a:lnTo>
                  <a:lnTo>
                    <a:pt x="22" y="237"/>
                  </a:lnTo>
                  <a:lnTo>
                    <a:pt x="22" y="233"/>
                  </a:lnTo>
                  <a:lnTo>
                    <a:pt x="24" y="231"/>
                  </a:lnTo>
                  <a:lnTo>
                    <a:pt x="24" y="230"/>
                  </a:lnTo>
                  <a:lnTo>
                    <a:pt x="25" y="230"/>
                  </a:lnTo>
                  <a:lnTo>
                    <a:pt x="25" y="229"/>
                  </a:lnTo>
                  <a:lnTo>
                    <a:pt x="26" y="226"/>
                  </a:lnTo>
                  <a:lnTo>
                    <a:pt x="27" y="224"/>
                  </a:lnTo>
                  <a:lnTo>
                    <a:pt x="27" y="224"/>
                  </a:lnTo>
                  <a:lnTo>
                    <a:pt x="29" y="221"/>
                  </a:lnTo>
                  <a:lnTo>
                    <a:pt x="29" y="220"/>
                  </a:lnTo>
                  <a:lnTo>
                    <a:pt x="29" y="218"/>
                  </a:lnTo>
                  <a:lnTo>
                    <a:pt x="29" y="218"/>
                  </a:lnTo>
                  <a:lnTo>
                    <a:pt x="35" y="205"/>
                  </a:lnTo>
                  <a:lnTo>
                    <a:pt x="43" y="193"/>
                  </a:lnTo>
                  <a:lnTo>
                    <a:pt x="44" y="192"/>
                  </a:lnTo>
                  <a:lnTo>
                    <a:pt x="44" y="192"/>
                  </a:lnTo>
                  <a:lnTo>
                    <a:pt x="44" y="192"/>
                  </a:lnTo>
                  <a:lnTo>
                    <a:pt x="43" y="192"/>
                  </a:lnTo>
                  <a:lnTo>
                    <a:pt x="43" y="193"/>
                  </a:lnTo>
                  <a:lnTo>
                    <a:pt x="42" y="193"/>
                  </a:lnTo>
                  <a:lnTo>
                    <a:pt x="42" y="192"/>
                  </a:lnTo>
                  <a:lnTo>
                    <a:pt x="43" y="191"/>
                  </a:lnTo>
                  <a:lnTo>
                    <a:pt x="44" y="188"/>
                  </a:lnTo>
                  <a:lnTo>
                    <a:pt x="44" y="188"/>
                  </a:lnTo>
                  <a:lnTo>
                    <a:pt x="44" y="188"/>
                  </a:lnTo>
                  <a:lnTo>
                    <a:pt x="44" y="188"/>
                  </a:lnTo>
                  <a:lnTo>
                    <a:pt x="44" y="188"/>
                  </a:lnTo>
                  <a:lnTo>
                    <a:pt x="46" y="188"/>
                  </a:lnTo>
                  <a:lnTo>
                    <a:pt x="47" y="188"/>
                  </a:lnTo>
                  <a:lnTo>
                    <a:pt x="46" y="188"/>
                  </a:lnTo>
                  <a:lnTo>
                    <a:pt x="46" y="188"/>
                  </a:lnTo>
                  <a:lnTo>
                    <a:pt x="44" y="188"/>
                  </a:lnTo>
                  <a:lnTo>
                    <a:pt x="44" y="187"/>
                  </a:lnTo>
                  <a:lnTo>
                    <a:pt x="43" y="187"/>
                  </a:lnTo>
                  <a:lnTo>
                    <a:pt x="43" y="187"/>
                  </a:lnTo>
                  <a:lnTo>
                    <a:pt x="44" y="188"/>
                  </a:lnTo>
                  <a:lnTo>
                    <a:pt x="47" y="188"/>
                  </a:lnTo>
                  <a:lnTo>
                    <a:pt x="50" y="188"/>
                  </a:lnTo>
                  <a:lnTo>
                    <a:pt x="55" y="190"/>
                  </a:lnTo>
                  <a:lnTo>
                    <a:pt x="60" y="191"/>
                  </a:lnTo>
                  <a:lnTo>
                    <a:pt x="60" y="191"/>
                  </a:lnTo>
                  <a:lnTo>
                    <a:pt x="60" y="191"/>
                  </a:lnTo>
                  <a:lnTo>
                    <a:pt x="60" y="191"/>
                  </a:lnTo>
                  <a:lnTo>
                    <a:pt x="62" y="191"/>
                  </a:lnTo>
                  <a:lnTo>
                    <a:pt x="62" y="191"/>
                  </a:lnTo>
                  <a:lnTo>
                    <a:pt x="62" y="192"/>
                  </a:lnTo>
                  <a:lnTo>
                    <a:pt x="62" y="196"/>
                  </a:lnTo>
                  <a:lnTo>
                    <a:pt x="62" y="199"/>
                  </a:lnTo>
                  <a:lnTo>
                    <a:pt x="63" y="197"/>
                  </a:lnTo>
                  <a:lnTo>
                    <a:pt x="65" y="208"/>
                  </a:lnTo>
                  <a:lnTo>
                    <a:pt x="64" y="207"/>
                  </a:lnTo>
                  <a:lnTo>
                    <a:pt x="67" y="214"/>
                  </a:lnTo>
                  <a:lnTo>
                    <a:pt x="67" y="214"/>
                  </a:lnTo>
                  <a:lnTo>
                    <a:pt x="67" y="214"/>
                  </a:lnTo>
                  <a:lnTo>
                    <a:pt x="67" y="213"/>
                  </a:lnTo>
                  <a:lnTo>
                    <a:pt x="67" y="212"/>
                  </a:lnTo>
                  <a:lnTo>
                    <a:pt x="67" y="210"/>
                  </a:lnTo>
                  <a:lnTo>
                    <a:pt x="71" y="221"/>
                  </a:lnTo>
                  <a:lnTo>
                    <a:pt x="73" y="231"/>
                  </a:lnTo>
                  <a:lnTo>
                    <a:pt x="72" y="231"/>
                  </a:lnTo>
                  <a:lnTo>
                    <a:pt x="72" y="231"/>
                  </a:lnTo>
                  <a:lnTo>
                    <a:pt x="72" y="230"/>
                  </a:lnTo>
                  <a:lnTo>
                    <a:pt x="72" y="230"/>
                  </a:lnTo>
                  <a:lnTo>
                    <a:pt x="71" y="227"/>
                  </a:lnTo>
                  <a:lnTo>
                    <a:pt x="71" y="227"/>
                  </a:lnTo>
                  <a:lnTo>
                    <a:pt x="71" y="227"/>
                  </a:lnTo>
                  <a:lnTo>
                    <a:pt x="71" y="229"/>
                  </a:lnTo>
                  <a:lnTo>
                    <a:pt x="71" y="230"/>
                  </a:lnTo>
                  <a:lnTo>
                    <a:pt x="72" y="233"/>
                  </a:lnTo>
                  <a:lnTo>
                    <a:pt x="72" y="234"/>
                  </a:lnTo>
                  <a:lnTo>
                    <a:pt x="72" y="235"/>
                  </a:lnTo>
                  <a:lnTo>
                    <a:pt x="72" y="237"/>
                  </a:lnTo>
                  <a:lnTo>
                    <a:pt x="73" y="238"/>
                  </a:lnTo>
                  <a:lnTo>
                    <a:pt x="75" y="242"/>
                  </a:lnTo>
                  <a:lnTo>
                    <a:pt x="76" y="244"/>
                  </a:lnTo>
                  <a:lnTo>
                    <a:pt x="77" y="247"/>
                  </a:lnTo>
                  <a:lnTo>
                    <a:pt x="80" y="260"/>
                  </a:lnTo>
                  <a:lnTo>
                    <a:pt x="84" y="272"/>
                  </a:lnTo>
                  <a:lnTo>
                    <a:pt x="86" y="282"/>
                  </a:lnTo>
                  <a:lnTo>
                    <a:pt x="86" y="282"/>
                  </a:lnTo>
                  <a:lnTo>
                    <a:pt x="85" y="282"/>
                  </a:lnTo>
                  <a:lnTo>
                    <a:pt x="86" y="284"/>
                  </a:lnTo>
                  <a:lnTo>
                    <a:pt x="86" y="285"/>
                  </a:lnTo>
                  <a:lnTo>
                    <a:pt x="86" y="286"/>
                  </a:lnTo>
                  <a:lnTo>
                    <a:pt x="85" y="286"/>
                  </a:lnTo>
                  <a:lnTo>
                    <a:pt x="86" y="289"/>
                  </a:lnTo>
                  <a:lnTo>
                    <a:pt x="86" y="290"/>
                  </a:lnTo>
                  <a:lnTo>
                    <a:pt x="88" y="290"/>
                  </a:lnTo>
                  <a:lnTo>
                    <a:pt x="88" y="292"/>
                  </a:lnTo>
                  <a:lnTo>
                    <a:pt x="88" y="294"/>
                  </a:lnTo>
                  <a:lnTo>
                    <a:pt x="88" y="298"/>
                  </a:lnTo>
                  <a:lnTo>
                    <a:pt x="89" y="301"/>
                  </a:lnTo>
                  <a:lnTo>
                    <a:pt x="90" y="303"/>
                  </a:lnTo>
                  <a:lnTo>
                    <a:pt x="90" y="306"/>
                  </a:lnTo>
                  <a:lnTo>
                    <a:pt x="89" y="307"/>
                  </a:lnTo>
                  <a:lnTo>
                    <a:pt x="89" y="309"/>
                  </a:lnTo>
                  <a:lnTo>
                    <a:pt x="89" y="311"/>
                  </a:lnTo>
                  <a:lnTo>
                    <a:pt x="90" y="315"/>
                  </a:lnTo>
                  <a:lnTo>
                    <a:pt x="92" y="322"/>
                  </a:lnTo>
                  <a:lnTo>
                    <a:pt x="92" y="330"/>
                  </a:lnTo>
                  <a:lnTo>
                    <a:pt x="93" y="339"/>
                  </a:lnTo>
                  <a:lnTo>
                    <a:pt x="92" y="339"/>
                  </a:lnTo>
                  <a:lnTo>
                    <a:pt x="93" y="344"/>
                  </a:lnTo>
                  <a:lnTo>
                    <a:pt x="93" y="348"/>
                  </a:lnTo>
                  <a:lnTo>
                    <a:pt x="93" y="352"/>
                  </a:lnTo>
                  <a:lnTo>
                    <a:pt x="93" y="356"/>
                  </a:lnTo>
                  <a:lnTo>
                    <a:pt x="93" y="356"/>
                  </a:lnTo>
                  <a:lnTo>
                    <a:pt x="93" y="356"/>
                  </a:lnTo>
                  <a:lnTo>
                    <a:pt x="92" y="354"/>
                  </a:lnTo>
                  <a:lnTo>
                    <a:pt x="92" y="354"/>
                  </a:lnTo>
                  <a:lnTo>
                    <a:pt x="92" y="356"/>
                  </a:lnTo>
                  <a:lnTo>
                    <a:pt x="92" y="357"/>
                  </a:lnTo>
                  <a:lnTo>
                    <a:pt x="92" y="357"/>
                  </a:lnTo>
                  <a:lnTo>
                    <a:pt x="90" y="356"/>
                  </a:lnTo>
                  <a:lnTo>
                    <a:pt x="90" y="356"/>
                  </a:lnTo>
                  <a:lnTo>
                    <a:pt x="90" y="356"/>
                  </a:lnTo>
                  <a:lnTo>
                    <a:pt x="90" y="357"/>
                  </a:lnTo>
                  <a:lnTo>
                    <a:pt x="92" y="365"/>
                  </a:lnTo>
                  <a:lnTo>
                    <a:pt x="94" y="373"/>
                  </a:lnTo>
                  <a:lnTo>
                    <a:pt x="97" y="381"/>
                  </a:lnTo>
                  <a:lnTo>
                    <a:pt x="98" y="385"/>
                  </a:lnTo>
                  <a:lnTo>
                    <a:pt x="98" y="388"/>
                  </a:lnTo>
                  <a:lnTo>
                    <a:pt x="98" y="392"/>
                  </a:lnTo>
                  <a:lnTo>
                    <a:pt x="98" y="395"/>
                  </a:lnTo>
                  <a:lnTo>
                    <a:pt x="98" y="396"/>
                  </a:lnTo>
                  <a:lnTo>
                    <a:pt x="99" y="398"/>
                  </a:lnTo>
                  <a:lnTo>
                    <a:pt x="98" y="394"/>
                  </a:lnTo>
                  <a:lnTo>
                    <a:pt x="101" y="404"/>
                  </a:lnTo>
                  <a:lnTo>
                    <a:pt x="101" y="406"/>
                  </a:lnTo>
                  <a:lnTo>
                    <a:pt x="101" y="408"/>
                  </a:lnTo>
                  <a:lnTo>
                    <a:pt x="105" y="392"/>
                  </a:lnTo>
                  <a:lnTo>
                    <a:pt x="106" y="377"/>
                  </a:lnTo>
                  <a:lnTo>
                    <a:pt x="107" y="375"/>
                  </a:lnTo>
                  <a:lnTo>
                    <a:pt x="107" y="373"/>
                  </a:lnTo>
                  <a:lnTo>
                    <a:pt x="109" y="370"/>
                  </a:lnTo>
                  <a:lnTo>
                    <a:pt x="109" y="366"/>
                  </a:lnTo>
                  <a:lnTo>
                    <a:pt x="109" y="362"/>
                  </a:lnTo>
                  <a:lnTo>
                    <a:pt x="109" y="364"/>
                  </a:lnTo>
                  <a:lnTo>
                    <a:pt x="110" y="364"/>
                  </a:lnTo>
                  <a:lnTo>
                    <a:pt x="110" y="365"/>
                  </a:lnTo>
                  <a:lnTo>
                    <a:pt x="111" y="352"/>
                  </a:lnTo>
                  <a:lnTo>
                    <a:pt x="114" y="337"/>
                  </a:lnTo>
                  <a:lnTo>
                    <a:pt x="114" y="339"/>
                  </a:lnTo>
                  <a:lnTo>
                    <a:pt x="114" y="336"/>
                  </a:lnTo>
                  <a:lnTo>
                    <a:pt x="114" y="334"/>
                  </a:lnTo>
                  <a:lnTo>
                    <a:pt x="115" y="330"/>
                  </a:lnTo>
                  <a:lnTo>
                    <a:pt x="115" y="327"/>
                  </a:lnTo>
                  <a:lnTo>
                    <a:pt x="115" y="324"/>
                  </a:lnTo>
                  <a:lnTo>
                    <a:pt x="116" y="323"/>
                  </a:lnTo>
                  <a:lnTo>
                    <a:pt x="116" y="314"/>
                  </a:lnTo>
                  <a:lnTo>
                    <a:pt x="118" y="302"/>
                  </a:lnTo>
                  <a:lnTo>
                    <a:pt x="122" y="290"/>
                  </a:lnTo>
                  <a:lnTo>
                    <a:pt x="122" y="290"/>
                  </a:lnTo>
                  <a:lnTo>
                    <a:pt x="128" y="272"/>
                  </a:lnTo>
                  <a:lnTo>
                    <a:pt x="134" y="262"/>
                  </a:lnTo>
                  <a:lnTo>
                    <a:pt x="136" y="256"/>
                  </a:lnTo>
                  <a:lnTo>
                    <a:pt x="137" y="256"/>
                  </a:lnTo>
                  <a:lnTo>
                    <a:pt x="140" y="262"/>
                  </a:lnTo>
                  <a:lnTo>
                    <a:pt x="143" y="271"/>
                  </a:lnTo>
                  <a:lnTo>
                    <a:pt x="145" y="284"/>
                  </a:lnTo>
                  <a:lnTo>
                    <a:pt x="147" y="298"/>
                  </a:lnTo>
                  <a:lnTo>
                    <a:pt x="149" y="313"/>
                  </a:lnTo>
                  <a:lnTo>
                    <a:pt x="151" y="324"/>
                  </a:lnTo>
                  <a:lnTo>
                    <a:pt x="152" y="332"/>
                  </a:lnTo>
                  <a:lnTo>
                    <a:pt x="153" y="335"/>
                  </a:lnTo>
                  <a:lnTo>
                    <a:pt x="157" y="368"/>
                  </a:lnTo>
                  <a:lnTo>
                    <a:pt x="157" y="368"/>
                  </a:lnTo>
                  <a:lnTo>
                    <a:pt x="157" y="370"/>
                  </a:lnTo>
                  <a:lnTo>
                    <a:pt x="157" y="371"/>
                  </a:lnTo>
                  <a:lnTo>
                    <a:pt x="161" y="398"/>
                  </a:lnTo>
                  <a:lnTo>
                    <a:pt x="162" y="412"/>
                  </a:lnTo>
                  <a:lnTo>
                    <a:pt x="164" y="415"/>
                  </a:lnTo>
                  <a:lnTo>
                    <a:pt x="164" y="416"/>
                  </a:lnTo>
                  <a:lnTo>
                    <a:pt x="164" y="419"/>
                  </a:lnTo>
                  <a:lnTo>
                    <a:pt x="165" y="425"/>
                  </a:lnTo>
                  <a:lnTo>
                    <a:pt x="170" y="458"/>
                  </a:lnTo>
                  <a:lnTo>
                    <a:pt x="175" y="443"/>
                  </a:lnTo>
                  <a:lnTo>
                    <a:pt x="181" y="432"/>
                  </a:lnTo>
                  <a:lnTo>
                    <a:pt x="188" y="407"/>
                  </a:lnTo>
                  <a:lnTo>
                    <a:pt x="198" y="383"/>
                  </a:lnTo>
                  <a:lnTo>
                    <a:pt x="199" y="379"/>
                  </a:lnTo>
                  <a:lnTo>
                    <a:pt x="200" y="378"/>
                  </a:lnTo>
                  <a:lnTo>
                    <a:pt x="200" y="377"/>
                  </a:lnTo>
                  <a:lnTo>
                    <a:pt x="200" y="374"/>
                  </a:lnTo>
                  <a:lnTo>
                    <a:pt x="202" y="371"/>
                  </a:lnTo>
                  <a:lnTo>
                    <a:pt x="202" y="373"/>
                  </a:lnTo>
                  <a:lnTo>
                    <a:pt x="202" y="373"/>
                  </a:lnTo>
                  <a:lnTo>
                    <a:pt x="202" y="371"/>
                  </a:lnTo>
                  <a:lnTo>
                    <a:pt x="203" y="371"/>
                  </a:lnTo>
                  <a:lnTo>
                    <a:pt x="203" y="371"/>
                  </a:lnTo>
                  <a:lnTo>
                    <a:pt x="203" y="371"/>
                  </a:lnTo>
                  <a:lnTo>
                    <a:pt x="203" y="371"/>
                  </a:lnTo>
                  <a:lnTo>
                    <a:pt x="203" y="371"/>
                  </a:lnTo>
                  <a:lnTo>
                    <a:pt x="203" y="371"/>
                  </a:lnTo>
                  <a:lnTo>
                    <a:pt x="203" y="371"/>
                  </a:lnTo>
                  <a:lnTo>
                    <a:pt x="203" y="371"/>
                  </a:lnTo>
                  <a:lnTo>
                    <a:pt x="203" y="370"/>
                  </a:lnTo>
                  <a:lnTo>
                    <a:pt x="203" y="370"/>
                  </a:lnTo>
                  <a:lnTo>
                    <a:pt x="203" y="370"/>
                  </a:lnTo>
                  <a:lnTo>
                    <a:pt x="203" y="370"/>
                  </a:lnTo>
                  <a:lnTo>
                    <a:pt x="203" y="370"/>
                  </a:lnTo>
                  <a:lnTo>
                    <a:pt x="204" y="365"/>
                  </a:lnTo>
                  <a:lnTo>
                    <a:pt x="204" y="364"/>
                  </a:lnTo>
                  <a:lnTo>
                    <a:pt x="206" y="362"/>
                  </a:lnTo>
                  <a:lnTo>
                    <a:pt x="206" y="358"/>
                  </a:lnTo>
                  <a:lnTo>
                    <a:pt x="206" y="356"/>
                  </a:lnTo>
                  <a:lnTo>
                    <a:pt x="207" y="354"/>
                  </a:lnTo>
                  <a:lnTo>
                    <a:pt x="207" y="353"/>
                  </a:lnTo>
                  <a:lnTo>
                    <a:pt x="208" y="352"/>
                  </a:lnTo>
                  <a:lnTo>
                    <a:pt x="217" y="320"/>
                  </a:lnTo>
                  <a:lnTo>
                    <a:pt x="226" y="288"/>
                  </a:lnTo>
                  <a:lnTo>
                    <a:pt x="232" y="271"/>
                  </a:lnTo>
                  <a:lnTo>
                    <a:pt x="238" y="255"/>
                  </a:lnTo>
                  <a:lnTo>
                    <a:pt x="242" y="246"/>
                  </a:lnTo>
                  <a:lnTo>
                    <a:pt x="245" y="242"/>
                  </a:lnTo>
                  <a:lnTo>
                    <a:pt x="246" y="241"/>
                  </a:lnTo>
                  <a:lnTo>
                    <a:pt x="246" y="239"/>
                  </a:lnTo>
                  <a:lnTo>
                    <a:pt x="246" y="239"/>
                  </a:lnTo>
                  <a:lnTo>
                    <a:pt x="247" y="239"/>
                  </a:lnTo>
                  <a:lnTo>
                    <a:pt x="247" y="239"/>
                  </a:lnTo>
                  <a:lnTo>
                    <a:pt x="247" y="239"/>
                  </a:lnTo>
                  <a:lnTo>
                    <a:pt x="245" y="239"/>
                  </a:lnTo>
                  <a:lnTo>
                    <a:pt x="243" y="238"/>
                  </a:lnTo>
                  <a:lnTo>
                    <a:pt x="245" y="239"/>
                  </a:lnTo>
                  <a:lnTo>
                    <a:pt x="246" y="239"/>
                  </a:lnTo>
                  <a:lnTo>
                    <a:pt x="249" y="239"/>
                  </a:lnTo>
                  <a:lnTo>
                    <a:pt x="251" y="239"/>
                  </a:lnTo>
                  <a:lnTo>
                    <a:pt x="254" y="241"/>
                  </a:lnTo>
                  <a:lnTo>
                    <a:pt x="257" y="241"/>
                  </a:lnTo>
                  <a:lnTo>
                    <a:pt x="259" y="241"/>
                  </a:lnTo>
                  <a:lnTo>
                    <a:pt x="260" y="241"/>
                  </a:lnTo>
                  <a:lnTo>
                    <a:pt x="260" y="241"/>
                  </a:lnTo>
                  <a:lnTo>
                    <a:pt x="260" y="242"/>
                  </a:lnTo>
                  <a:lnTo>
                    <a:pt x="263" y="250"/>
                  </a:lnTo>
                  <a:lnTo>
                    <a:pt x="264" y="259"/>
                  </a:lnTo>
                  <a:lnTo>
                    <a:pt x="266" y="269"/>
                  </a:lnTo>
                  <a:lnTo>
                    <a:pt x="264" y="279"/>
                  </a:lnTo>
                  <a:lnTo>
                    <a:pt x="266" y="288"/>
                  </a:lnTo>
                  <a:lnTo>
                    <a:pt x="267" y="288"/>
                  </a:lnTo>
                  <a:lnTo>
                    <a:pt x="267" y="290"/>
                  </a:lnTo>
                  <a:lnTo>
                    <a:pt x="267" y="292"/>
                  </a:lnTo>
                  <a:lnTo>
                    <a:pt x="267" y="293"/>
                  </a:lnTo>
                  <a:lnTo>
                    <a:pt x="267" y="293"/>
                  </a:lnTo>
                  <a:lnTo>
                    <a:pt x="266" y="294"/>
                  </a:lnTo>
                  <a:lnTo>
                    <a:pt x="266" y="296"/>
                  </a:lnTo>
                  <a:lnTo>
                    <a:pt x="266" y="298"/>
                  </a:lnTo>
                  <a:lnTo>
                    <a:pt x="267" y="294"/>
                  </a:lnTo>
                  <a:lnTo>
                    <a:pt x="270" y="310"/>
                  </a:lnTo>
                  <a:lnTo>
                    <a:pt x="268" y="307"/>
                  </a:lnTo>
                  <a:lnTo>
                    <a:pt x="270" y="311"/>
                  </a:lnTo>
                  <a:lnTo>
                    <a:pt x="270" y="315"/>
                  </a:lnTo>
                  <a:lnTo>
                    <a:pt x="271" y="316"/>
                  </a:lnTo>
                  <a:lnTo>
                    <a:pt x="271" y="318"/>
                  </a:lnTo>
                  <a:lnTo>
                    <a:pt x="271" y="318"/>
                  </a:lnTo>
                  <a:lnTo>
                    <a:pt x="271" y="319"/>
                  </a:lnTo>
                  <a:lnTo>
                    <a:pt x="271" y="319"/>
                  </a:lnTo>
                  <a:lnTo>
                    <a:pt x="271" y="322"/>
                  </a:lnTo>
                  <a:lnTo>
                    <a:pt x="271" y="324"/>
                  </a:lnTo>
                  <a:lnTo>
                    <a:pt x="272" y="326"/>
                  </a:lnTo>
                  <a:lnTo>
                    <a:pt x="274" y="327"/>
                  </a:lnTo>
                  <a:lnTo>
                    <a:pt x="274" y="331"/>
                  </a:lnTo>
                  <a:lnTo>
                    <a:pt x="278" y="326"/>
                  </a:lnTo>
                  <a:lnTo>
                    <a:pt x="283" y="315"/>
                  </a:lnTo>
                  <a:lnTo>
                    <a:pt x="287" y="303"/>
                  </a:lnTo>
                  <a:lnTo>
                    <a:pt x="287" y="303"/>
                  </a:lnTo>
                  <a:lnTo>
                    <a:pt x="291" y="294"/>
                  </a:lnTo>
                  <a:lnTo>
                    <a:pt x="293" y="286"/>
                  </a:lnTo>
                  <a:lnTo>
                    <a:pt x="296" y="277"/>
                  </a:lnTo>
                  <a:lnTo>
                    <a:pt x="300" y="267"/>
                  </a:lnTo>
                  <a:lnTo>
                    <a:pt x="298" y="267"/>
                  </a:lnTo>
                  <a:lnTo>
                    <a:pt x="308" y="242"/>
                  </a:lnTo>
                  <a:lnTo>
                    <a:pt x="308" y="243"/>
                  </a:lnTo>
                  <a:lnTo>
                    <a:pt x="309" y="241"/>
                  </a:lnTo>
                  <a:lnTo>
                    <a:pt x="309" y="239"/>
                  </a:lnTo>
                  <a:lnTo>
                    <a:pt x="309" y="238"/>
                  </a:lnTo>
                  <a:lnTo>
                    <a:pt x="309" y="238"/>
                  </a:lnTo>
                  <a:lnTo>
                    <a:pt x="310" y="238"/>
                  </a:lnTo>
                  <a:lnTo>
                    <a:pt x="310" y="238"/>
                  </a:lnTo>
                  <a:lnTo>
                    <a:pt x="315" y="238"/>
                  </a:lnTo>
                  <a:lnTo>
                    <a:pt x="319" y="237"/>
                  </a:lnTo>
                  <a:lnTo>
                    <a:pt x="322" y="237"/>
                  </a:lnTo>
                  <a:lnTo>
                    <a:pt x="323" y="237"/>
                  </a:lnTo>
                  <a:lnTo>
                    <a:pt x="323" y="237"/>
                  </a:lnTo>
                  <a:lnTo>
                    <a:pt x="323" y="237"/>
                  </a:lnTo>
                  <a:lnTo>
                    <a:pt x="323" y="237"/>
                  </a:lnTo>
                  <a:lnTo>
                    <a:pt x="325" y="237"/>
                  </a:lnTo>
                  <a:lnTo>
                    <a:pt x="323" y="237"/>
                  </a:lnTo>
                  <a:lnTo>
                    <a:pt x="326" y="239"/>
                  </a:lnTo>
                  <a:lnTo>
                    <a:pt x="329" y="242"/>
                  </a:lnTo>
                  <a:lnTo>
                    <a:pt x="331" y="244"/>
                  </a:lnTo>
                  <a:lnTo>
                    <a:pt x="334" y="248"/>
                  </a:lnTo>
                  <a:lnTo>
                    <a:pt x="334" y="248"/>
                  </a:lnTo>
                  <a:lnTo>
                    <a:pt x="336" y="254"/>
                  </a:lnTo>
                  <a:lnTo>
                    <a:pt x="339" y="258"/>
                  </a:lnTo>
                  <a:lnTo>
                    <a:pt x="340" y="263"/>
                  </a:lnTo>
                  <a:lnTo>
                    <a:pt x="344" y="269"/>
                  </a:lnTo>
                  <a:lnTo>
                    <a:pt x="347" y="276"/>
                  </a:lnTo>
                  <a:lnTo>
                    <a:pt x="348" y="271"/>
                  </a:lnTo>
                  <a:lnTo>
                    <a:pt x="352" y="251"/>
                  </a:lnTo>
                  <a:lnTo>
                    <a:pt x="356" y="237"/>
                  </a:lnTo>
                  <a:lnTo>
                    <a:pt x="359" y="222"/>
                  </a:lnTo>
                  <a:lnTo>
                    <a:pt x="363" y="208"/>
                  </a:lnTo>
                  <a:lnTo>
                    <a:pt x="367" y="188"/>
                  </a:lnTo>
                  <a:lnTo>
                    <a:pt x="370" y="170"/>
                  </a:lnTo>
                  <a:lnTo>
                    <a:pt x="374" y="154"/>
                  </a:lnTo>
                  <a:lnTo>
                    <a:pt x="377" y="141"/>
                  </a:lnTo>
                  <a:lnTo>
                    <a:pt x="381" y="120"/>
                  </a:lnTo>
                  <a:lnTo>
                    <a:pt x="387" y="97"/>
                  </a:lnTo>
                  <a:lnTo>
                    <a:pt x="387" y="94"/>
                  </a:lnTo>
                  <a:lnTo>
                    <a:pt x="390" y="87"/>
                  </a:lnTo>
                  <a:lnTo>
                    <a:pt x="393" y="81"/>
                  </a:lnTo>
                  <a:lnTo>
                    <a:pt x="395" y="74"/>
                  </a:lnTo>
                  <a:lnTo>
                    <a:pt x="397" y="73"/>
                  </a:lnTo>
                  <a:lnTo>
                    <a:pt x="398" y="73"/>
                  </a:lnTo>
                  <a:lnTo>
                    <a:pt x="398" y="77"/>
                  </a:lnTo>
                  <a:lnTo>
                    <a:pt x="398" y="86"/>
                  </a:lnTo>
                  <a:lnTo>
                    <a:pt x="397" y="99"/>
                  </a:lnTo>
                  <a:lnTo>
                    <a:pt x="394" y="118"/>
                  </a:lnTo>
                  <a:lnTo>
                    <a:pt x="391" y="129"/>
                  </a:lnTo>
                  <a:lnTo>
                    <a:pt x="389" y="144"/>
                  </a:lnTo>
                  <a:lnTo>
                    <a:pt x="390" y="142"/>
                  </a:lnTo>
                  <a:lnTo>
                    <a:pt x="387" y="149"/>
                  </a:lnTo>
                  <a:lnTo>
                    <a:pt x="386" y="155"/>
                  </a:lnTo>
                  <a:lnTo>
                    <a:pt x="386" y="161"/>
                  </a:lnTo>
                  <a:lnTo>
                    <a:pt x="386" y="162"/>
                  </a:lnTo>
                  <a:lnTo>
                    <a:pt x="386" y="162"/>
                  </a:lnTo>
                  <a:lnTo>
                    <a:pt x="386" y="162"/>
                  </a:lnTo>
                  <a:lnTo>
                    <a:pt x="387" y="161"/>
                  </a:lnTo>
                  <a:lnTo>
                    <a:pt x="387" y="161"/>
                  </a:lnTo>
                  <a:lnTo>
                    <a:pt x="387" y="162"/>
                  </a:lnTo>
                  <a:lnTo>
                    <a:pt x="387" y="163"/>
                  </a:lnTo>
                  <a:lnTo>
                    <a:pt x="386" y="167"/>
                  </a:lnTo>
                  <a:lnTo>
                    <a:pt x="386" y="171"/>
                  </a:lnTo>
                  <a:lnTo>
                    <a:pt x="385" y="172"/>
                  </a:lnTo>
                  <a:lnTo>
                    <a:pt x="385" y="174"/>
                  </a:lnTo>
                  <a:lnTo>
                    <a:pt x="385" y="175"/>
                  </a:lnTo>
                  <a:lnTo>
                    <a:pt x="384" y="176"/>
                  </a:lnTo>
                  <a:lnTo>
                    <a:pt x="384" y="179"/>
                  </a:lnTo>
                  <a:lnTo>
                    <a:pt x="382" y="183"/>
                  </a:lnTo>
                  <a:lnTo>
                    <a:pt x="382" y="183"/>
                  </a:lnTo>
                  <a:lnTo>
                    <a:pt x="382" y="180"/>
                  </a:lnTo>
                  <a:lnTo>
                    <a:pt x="382" y="179"/>
                  </a:lnTo>
                  <a:lnTo>
                    <a:pt x="384" y="178"/>
                  </a:lnTo>
                  <a:lnTo>
                    <a:pt x="384" y="176"/>
                  </a:lnTo>
                  <a:lnTo>
                    <a:pt x="382" y="178"/>
                  </a:lnTo>
                  <a:lnTo>
                    <a:pt x="382" y="179"/>
                  </a:lnTo>
                  <a:lnTo>
                    <a:pt x="382" y="182"/>
                  </a:lnTo>
                  <a:lnTo>
                    <a:pt x="381" y="184"/>
                  </a:lnTo>
                  <a:lnTo>
                    <a:pt x="381" y="186"/>
                  </a:lnTo>
                  <a:lnTo>
                    <a:pt x="381" y="187"/>
                  </a:lnTo>
                  <a:lnTo>
                    <a:pt x="381" y="187"/>
                  </a:lnTo>
                  <a:lnTo>
                    <a:pt x="380" y="190"/>
                  </a:lnTo>
                  <a:lnTo>
                    <a:pt x="378" y="192"/>
                  </a:lnTo>
                  <a:lnTo>
                    <a:pt x="378" y="195"/>
                  </a:lnTo>
                  <a:lnTo>
                    <a:pt x="378" y="196"/>
                  </a:lnTo>
                  <a:lnTo>
                    <a:pt x="378" y="196"/>
                  </a:lnTo>
                  <a:lnTo>
                    <a:pt x="378" y="196"/>
                  </a:lnTo>
                  <a:lnTo>
                    <a:pt x="380" y="193"/>
                  </a:lnTo>
                  <a:lnTo>
                    <a:pt x="378" y="205"/>
                  </a:lnTo>
                  <a:lnTo>
                    <a:pt x="376" y="216"/>
                  </a:lnTo>
                  <a:lnTo>
                    <a:pt x="376" y="218"/>
                  </a:lnTo>
                  <a:lnTo>
                    <a:pt x="374" y="220"/>
                  </a:lnTo>
                  <a:lnTo>
                    <a:pt x="374" y="221"/>
                  </a:lnTo>
                  <a:lnTo>
                    <a:pt x="373" y="221"/>
                  </a:lnTo>
                  <a:lnTo>
                    <a:pt x="373" y="221"/>
                  </a:lnTo>
                  <a:lnTo>
                    <a:pt x="372" y="224"/>
                  </a:lnTo>
                  <a:lnTo>
                    <a:pt x="373" y="226"/>
                  </a:lnTo>
                  <a:lnTo>
                    <a:pt x="373" y="226"/>
                  </a:lnTo>
                  <a:lnTo>
                    <a:pt x="373" y="227"/>
                  </a:lnTo>
                  <a:lnTo>
                    <a:pt x="373" y="230"/>
                  </a:lnTo>
                  <a:lnTo>
                    <a:pt x="369" y="250"/>
                  </a:lnTo>
                  <a:lnTo>
                    <a:pt x="365" y="267"/>
                  </a:lnTo>
                  <a:lnTo>
                    <a:pt x="367" y="265"/>
                  </a:lnTo>
                  <a:lnTo>
                    <a:pt x="367" y="263"/>
                  </a:lnTo>
                  <a:lnTo>
                    <a:pt x="367" y="260"/>
                  </a:lnTo>
                  <a:lnTo>
                    <a:pt x="367" y="259"/>
                  </a:lnTo>
                  <a:lnTo>
                    <a:pt x="367" y="259"/>
                  </a:lnTo>
                  <a:lnTo>
                    <a:pt x="365" y="268"/>
                  </a:lnTo>
                  <a:lnTo>
                    <a:pt x="365" y="265"/>
                  </a:lnTo>
                  <a:lnTo>
                    <a:pt x="365" y="263"/>
                  </a:lnTo>
                  <a:lnTo>
                    <a:pt x="365" y="262"/>
                  </a:lnTo>
                  <a:lnTo>
                    <a:pt x="365" y="262"/>
                  </a:lnTo>
                  <a:lnTo>
                    <a:pt x="363" y="275"/>
                  </a:lnTo>
                  <a:lnTo>
                    <a:pt x="360" y="289"/>
                  </a:lnTo>
                  <a:lnTo>
                    <a:pt x="356" y="303"/>
                  </a:lnTo>
                  <a:lnTo>
                    <a:pt x="356" y="305"/>
                  </a:lnTo>
                  <a:lnTo>
                    <a:pt x="356" y="309"/>
                  </a:lnTo>
                  <a:lnTo>
                    <a:pt x="356" y="310"/>
                  </a:lnTo>
                  <a:lnTo>
                    <a:pt x="356" y="310"/>
                  </a:lnTo>
                  <a:lnTo>
                    <a:pt x="356" y="310"/>
                  </a:lnTo>
                  <a:lnTo>
                    <a:pt x="356" y="310"/>
                  </a:lnTo>
                  <a:lnTo>
                    <a:pt x="355" y="310"/>
                  </a:lnTo>
                  <a:lnTo>
                    <a:pt x="353" y="310"/>
                  </a:lnTo>
                  <a:lnTo>
                    <a:pt x="352" y="313"/>
                  </a:lnTo>
                  <a:lnTo>
                    <a:pt x="351" y="314"/>
                  </a:lnTo>
                  <a:lnTo>
                    <a:pt x="351" y="314"/>
                  </a:lnTo>
                  <a:lnTo>
                    <a:pt x="351" y="314"/>
                  </a:lnTo>
                  <a:lnTo>
                    <a:pt x="351" y="313"/>
                  </a:lnTo>
                  <a:lnTo>
                    <a:pt x="348" y="313"/>
                  </a:lnTo>
                  <a:lnTo>
                    <a:pt x="346" y="313"/>
                  </a:lnTo>
                  <a:lnTo>
                    <a:pt x="344" y="311"/>
                  </a:lnTo>
                  <a:lnTo>
                    <a:pt x="342" y="311"/>
                  </a:lnTo>
                  <a:lnTo>
                    <a:pt x="340" y="311"/>
                  </a:lnTo>
                  <a:lnTo>
                    <a:pt x="339" y="311"/>
                  </a:lnTo>
                  <a:lnTo>
                    <a:pt x="339" y="311"/>
                  </a:lnTo>
                  <a:lnTo>
                    <a:pt x="342" y="311"/>
                  </a:lnTo>
                  <a:lnTo>
                    <a:pt x="342" y="311"/>
                  </a:lnTo>
                  <a:lnTo>
                    <a:pt x="342" y="311"/>
                  </a:lnTo>
                  <a:lnTo>
                    <a:pt x="342" y="311"/>
                  </a:lnTo>
                  <a:lnTo>
                    <a:pt x="342" y="311"/>
                  </a:lnTo>
                  <a:lnTo>
                    <a:pt x="342" y="311"/>
                  </a:lnTo>
                  <a:lnTo>
                    <a:pt x="342" y="311"/>
                  </a:lnTo>
                  <a:lnTo>
                    <a:pt x="342" y="310"/>
                  </a:lnTo>
                  <a:lnTo>
                    <a:pt x="342" y="307"/>
                  </a:lnTo>
                  <a:lnTo>
                    <a:pt x="340" y="307"/>
                  </a:lnTo>
                  <a:lnTo>
                    <a:pt x="340" y="309"/>
                  </a:lnTo>
                  <a:lnTo>
                    <a:pt x="340" y="309"/>
                  </a:lnTo>
                  <a:lnTo>
                    <a:pt x="340" y="307"/>
                  </a:lnTo>
                  <a:lnTo>
                    <a:pt x="338" y="307"/>
                  </a:lnTo>
                  <a:lnTo>
                    <a:pt x="336" y="306"/>
                  </a:lnTo>
                  <a:lnTo>
                    <a:pt x="338" y="307"/>
                  </a:lnTo>
                  <a:lnTo>
                    <a:pt x="338" y="307"/>
                  </a:lnTo>
                  <a:lnTo>
                    <a:pt x="338" y="306"/>
                  </a:lnTo>
                  <a:lnTo>
                    <a:pt x="338" y="306"/>
                  </a:lnTo>
                  <a:lnTo>
                    <a:pt x="339" y="305"/>
                  </a:lnTo>
                  <a:lnTo>
                    <a:pt x="339" y="303"/>
                  </a:lnTo>
                  <a:lnTo>
                    <a:pt x="339" y="302"/>
                  </a:lnTo>
                  <a:lnTo>
                    <a:pt x="339" y="301"/>
                  </a:lnTo>
                  <a:lnTo>
                    <a:pt x="339" y="299"/>
                  </a:lnTo>
                  <a:lnTo>
                    <a:pt x="339" y="299"/>
                  </a:lnTo>
                  <a:lnTo>
                    <a:pt x="340" y="301"/>
                  </a:lnTo>
                  <a:lnTo>
                    <a:pt x="339" y="299"/>
                  </a:lnTo>
                  <a:lnTo>
                    <a:pt x="339" y="297"/>
                  </a:lnTo>
                  <a:lnTo>
                    <a:pt x="339" y="297"/>
                  </a:lnTo>
                  <a:lnTo>
                    <a:pt x="339" y="296"/>
                  </a:lnTo>
                  <a:lnTo>
                    <a:pt x="340" y="297"/>
                  </a:lnTo>
                  <a:lnTo>
                    <a:pt x="339" y="293"/>
                  </a:lnTo>
                  <a:lnTo>
                    <a:pt x="338" y="290"/>
                  </a:lnTo>
                  <a:lnTo>
                    <a:pt x="336" y="288"/>
                  </a:lnTo>
                  <a:lnTo>
                    <a:pt x="335" y="286"/>
                  </a:lnTo>
                  <a:lnTo>
                    <a:pt x="334" y="284"/>
                  </a:lnTo>
                  <a:lnTo>
                    <a:pt x="331" y="277"/>
                  </a:lnTo>
                  <a:lnTo>
                    <a:pt x="329" y="271"/>
                  </a:lnTo>
                  <a:lnTo>
                    <a:pt x="323" y="262"/>
                  </a:lnTo>
                  <a:lnTo>
                    <a:pt x="325" y="263"/>
                  </a:lnTo>
                  <a:lnTo>
                    <a:pt x="323" y="260"/>
                  </a:lnTo>
                  <a:lnTo>
                    <a:pt x="323" y="259"/>
                  </a:lnTo>
                  <a:lnTo>
                    <a:pt x="322" y="256"/>
                  </a:lnTo>
                  <a:lnTo>
                    <a:pt x="319" y="254"/>
                  </a:lnTo>
                  <a:lnTo>
                    <a:pt x="317" y="260"/>
                  </a:lnTo>
                  <a:lnTo>
                    <a:pt x="314" y="267"/>
                  </a:lnTo>
                  <a:lnTo>
                    <a:pt x="315" y="267"/>
                  </a:lnTo>
                  <a:lnTo>
                    <a:pt x="315" y="268"/>
                  </a:lnTo>
                  <a:lnTo>
                    <a:pt x="315" y="269"/>
                  </a:lnTo>
                  <a:lnTo>
                    <a:pt x="314" y="271"/>
                  </a:lnTo>
                  <a:lnTo>
                    <a:pt x="314" y="272"/>
                  </a:lnTo>
                  <a:lnTo>
                    <a:pt x="314" y="272"/>
                  </a:lnTo>
                  <a:lnTo>
                    <a:pt x="310" y="285"/>
                  </a:lnTo>
                  <a:lnTo>
                    <a:pt x="306" y="299"/>
                  </a:lnTo>
                  <a:lnTo>
                    <a:pt x="300" y="314"/>
                  </a:lnTo>
                  <a:lnTo>
                    <a:pt x="301" y="313"/>
                  </a:lnTo>
                  <a:lnTo>
                    <a:pt x="298" y="315"/>
                  </a:lnTo>
                  <a:lnTo>
                    <a:pt x="297" y="320"/>
                  </a:lnTo>
                  <a:lnTo>
                    <a:pt x="296" y="324"/>
                  </a:lnTo>
                  <a:lnTo>
                    <a:pt x="295" y="328"/>
                  </a:lnTo>
                  <a:lnTo>
                    <a:pt x="293" y="331"/>
                  </a:lnTo>
                  <a:lnTo>
                    <a:pt x="293" y="331"/>
                  </a:lnTo>
                  <a:lnTo>
                    <a:pt x="292" y="331"/>
                  </a:lnTo>
                  <a:lnTo>
                    <a:pt x="292" y="332"/>
                  </a:lnTo>
                  <a:lnTo>
                    <a:pt x="291" y="334"/>
                  </a:lnTo>
                  <a:lnTo>
                    <a:pt x="291" y="334"/>
                  </a:lnTo>
                  <a:lnTo>
                    <a:pt x="289" y="334"/>
                  </a:lnTo>
                  <a:lnTo>
                    <a:pt x="289" y="336"/>
                  </a:lnTo>
                  <a:lnTo>
                    <a:pt x="288" y="340"/>
                  </a:lnTo>
                  <a:lnTo>
                    <a:pt x="285" y="343"/>
                  </a:lnTo>
                  <a:lnTo>
                    <a:pt x="283" y="345"/>
                  </a:lnTo>
                  <a:lnTo>
                    <a:pt x="281" y="348"/>
                  </a:lnTo>
                  <a:lnTo>
                    <a:pt x="280" y="349"/>
                  </a:lnTo>
                  <a:lnTo>
                    <a:pt x="280" y="351"/>
                  </a:lnTo>
                  <a:lnTo>
                    <a:pt x="279" y="352"/>
                  </a:lnTo>
                  <a:lnTo>
                    <a:pt x="276" y="353"/>
                  </a:lnTo>
                  <a:lnTo>
                    <a:pt x="276" y="353"/>
                  </a:lnTo>
                  <a:lnTo>
                    <a:pt x="276" y="353"/>
                  </a:lnTo>
                  <a:lnTo>
                    <a:pt x="276" y="353"/>
                  </a:lnTo>
                  <a:lnTo>
                    <a:pt x="276" y="353"/>
                  </a:lnTo>
                  <a:lnTo>
                    <a:pt x="276" y="353"/>
                  </a:lnTo>
                  <a:lnTo>
                    <a:pt x="274" y="353"/>
                  </a:lnTo>
                  <a:lnTo>
                    <a:pt x="270" y="352"/>
                  </a:lnTo>
                  <a:lnTo>
                    <a:pt x="264" y="351"/>
                  </a:lnTo>
                  <a:lnTo>
                    <a:pt x="264" y="351"/>
                  </a:lnTo>
                  <a:lnTo>
                    <a:pt x="264" y="351"/>
                  </a:lnTo>
                  <a:lnTo>
                    <a:pt x="263" y="351"/>
                  </a:lnTo>
                  <a:lnTo>
                    <a:pt x="263" y="351"/>
                  </a:lnTo>
                  <a:lnTo>
                    <a:pt x="263" y="349"/>
                  </a:lnTo>
                  <a:lnTo>
                    <a:pt x="262" y="345"/>
                  </a:lnTo>
                  <a:lnTo>
                    <a:pt x="260" y="341"/>
                  </a:lnTo>
                  <a:lnTo>
                    <a:pt x="260" y="337"/>
                  </a:lnTo>
                  <a:lnTo>
                    <a:pt x="259" y="334"/>
                  </a:lnTo>
                  <a:lnTo>
                    <a:pt x="257" y="324"/>
                  </a:lnTo>
                  <a:lnTo>
                    <a:pt x="258" y="328"/>
                  </a:lnTo>
                  <a:lnTo>
                    <a:pt x="258" y="326"/>
                  </a:lnTo>
                  <a:lnTo>
                    <a:pt x="258" y="323"/>
                  </a:lnTo>
                  <a:lnTo>
                    <a:pt x="258" y="323"/>
                  </a:lnTo>
                  <a:lnTo>
                    <a:pt x="259" y="324"/>
                  </a:lnTo>
                  <a:lnTo>
                    <a:pt x="259" y="322"/>
                  </a:lnTo>
                  <a:lnTo>
                    <a:pt x="258" y="320"/>
                  </a:lnTo>
                  <a:lnTo>
                    <a:pt x="258" y="318"/>
                  </a:lnTo>
                  <a:lnTo>
                    <a:pt x="259" y="319"/>
                  </a:lnTo>
                  <a:lnTo>
                    <a:pt x="258" y="316"/>
                  </a:lnTo>
                  <a:lnTo>
                    <a:pt x="258" y="314"/>
                  </a:lnTo>
                  <a:lnTo>
                    <a:pt x="257" y="313"/>
                  </a:lnTo>
                  <a:lnTo>
                    <a:pt x="257" y="314"/>
                  </a:lnTo>
                  <a:lnTo>
                    <a:pt x="257" y="315"/>
                  </a:lnTo>
                  <a:lnTo>
                    <a:pt x="255" y="313"/>
                  </a:lnTo>
                  <a:lnTo>
                    <a:pt x="255" y="310"/>
                  </a:lnTo>
                  <a:lnTo>
                    <a:pt x="255" y="307"/>
                  </a:lnTo>
                  <a:lnTo>
                    <a:pt x="255" y="306"/>
                  </a:lnTo>
                  <a:lnTo>
                    <a:pt x="255" y="305"/>
                  </a:lnTo>
                  <a:lnTo>
                    <a:pt x="255" y="303"/>
                  </a:lnTo>
                  <a:lnTo>
                    <a:pt x="255" y="302"/>
                  </a:lnTo>
                  <a:lnTo>
                    <a:pt x="254" y="298"/>
                  </a:lnTo>
                  <a:lnTo>
                    <a:pt x="251" y="296"/>
                  </a:lnTo>
                  <a:lnTo>
                    <a:pt x="253" y="297"/>
                  </a:lnTo>
                  <a:lnTo>
                    <a:pt x="251" y="293"/>
                  </a:lnTo>
                  <a:lnTo>
                    <a:pt x="251" y="290"/>
                  </a:lnTo>
                  <a:lnTo>
                    <a:pt x="253" y="289"/>
                  </a:lnTo>
                  <a:lnTo>
                    <a:pt x="253" y="288"/>
                  </a:lnTo>
                  <a:lnTo>
                    <a:pt x="253" y="288"/>
                  </a:lnTo>
                  <a:lnTo>
                    <a:pt x="253" y="286"/>
                  </a:lnTo>
                  <a:lnTo>
                    <a:pt x="253" y="284"/>
                  </a:lnTo>
                  <a:lnTo>
                    <a:pt x="251" y="280"/>
                  </a:lnTo>
                  <a:lnTo>
                    <a:pt x="253" y="280"/>
                  </a:lnTo>
                  <a:lnTo>
                    <a:pt x="253" y="277"/>
                  </a:lnTo>
                  <a:lnTo>
                    <a:pt x="251" y="276"/>
                  </a:lnTo>
                  <a:lnTo>
                    <a:pt x="251" y="275"/>
                  </a:lnTo>
                  <a:lnTo>
                    <a:pt x="251" y="275"/>
                  </a:lnTo>
                  <a:lnTo>
                    <a:pt x="250" y="267"/>
                  </a:lnTo>
                  <a:lnTo>
                    <a:pt x="247" y="273"/>
                  </a:lnTo>
                  <a:lnTo>
                    <a:pt x="247" y="271"/>
                  </a:lnTo>
                  <a:lnTo>
                    <a:pt x="243" y="279"/>
                  </a:lnTo>
                  <a:lnTo>
                    <a:pt x="243" y="280"/>
                  </a:lnTo>
                  <a:lnTo>
                    <a:pt x="245" y="280"/>
                  </a:lnTo>
                  <a:lnTo>
                    <a:pt x="245" y="279"/>
                  </a:lnTo>
                  <a:lnTo>
                    <a:pt x="245" y="277"/>
                  </a:lnTo>
                  <a:lnTo>
                    <a:pt x="246" y="276"/>
                  </a:lnTo>
                  <a:lnTo>
                    <a:pt x="242" y="289"/>
                  </a:lnTo>
                  <a:lnTo>
                    <a:pt x="238" y="301"/>
                  </a:lnTo>
                  <a:lnTo>
                    <a:pt x="238" y="299"/>
                  </a:lnTo>
                  <a:lnTo>
                    <a:pt x="238" y="299"/>
                  </a:lnTo>
                  <a:lnTo>
                    <a:pt x="238" y="298"/>
                  </a:lnTo>
                  <a:lnTo>
                    <a:pt x="238" y="298"/>
                  </a:lnTo>
                  <a:lnTo>
                    <a:pt x="240" y="296"/>
                  </a:lnTo>
                  <a:lnTo>
                    <a:pt x="238" y="294"/>
                  </a:lnTo>
                  <a:lnTo>
                    <a:pt x="238" y="296"/>
                  </a:lnTo>
                  <a:lnTo>
                    <a:pt x="238" y="297"/>
                  </a:lnTo>
                  <a:lnTo>
                    <a:pt x="237" y="298"/>
                  </a:lnTo>
                  <a:lnTo>
                    <a:pt x="237" y="301"/>
                  </a:lnTo>
                  <a:lnTo>
                    <a:pt x="236" y="302"/>
                  </a:lnTo>
                  <a:lnTo>
                    <a:pt x="236" y="303"/>
                  </a:lnTo>
                  <a:lnTo>
                    <a:pt x="236" y="305"/>
                  </a:lnTo>
                  <a:lnTo>
                    <a:pt x="236" y="307"/>
                  </a:lnTo>
                  <a:lnTo>
                    <a:pt x="234" y="310"/>
                  </a:lnTo>
                  <a:lnTo>
                    <a:pt x="234" y="314"/>
                  </a:lnTo>
                  <a:lnTo>
                    <a:pt x="233" y="316"/>
                  </a:lnTo>
                  <a:lnTo>
                    <a:pt x="233" y="319"/>
                  </a:lnTo>
                  <a:lnTo>
                    <a:pt x="228" y="335"/>
                  </a:lnTo>
                  <a:lnTo>
                    <a:pt x="225" y="349"/>
                  </a:lnTo>
                  <a:lnTo>
                    <a:pt x="221" y="362"/>
                  </a:lnTo>
                  <a:lnTo>
                    <a:pt x="221" y="361"/>
                  </a:lnTo>
                  <a:lnTo>
                    <a:pt x="221" y="361"/>
                  </a:lnTo>
                  <a:lnTo>
                    <a:pt x="220" y="362"/>
                  </a:lnTo>
                  <a:lnTo>
                    <a:pt x="220" y="364"/>
                  </a:lnTo>
                  <a:lnTo>
                    <a:pt x="219" y="365"/>
                  </a:lnTo>
                  <a:lnTo>
                    <a:pt x="219" y="365"/>
                  </a:lnTo>
                  <a:lnTo>
                    <a:pt x="217" y="368"/>
                  </a:lnTo>
                  <a:lnTo>
                    <a:pt x="217" y="369"/>
                  </a:lnTo>
                  <a:lnTo>
                    <a:pt x="217" y="370"/>
                  </a:lnTo>
                  <a:lnTo>
                    <a:pt x="217" y="371"/>
                  </a:lnTo>
                  <a:lnTo>
                    <a:pt x="217" y="373"/>
                  </a:lnTo>
                  <a:lnTo>
                    <a:pt x="216" y="374"/>
                  </a:lnTo>
                  <a:lnTo>
                    <a:pt x="216" y="375"/>
                  </a:lnTo>
                  <a:lnTo>
                    <a:pt x="216" y="375"/>
                  </a:lnTo>
                  <a:lnTo>
                    <a:pt x="216" y="374"/>
                  </a:lnTo>
                  <a:lnTo>
                    <a:pt x="216" y="374"/>
                  </a:lnTo>
                  <a:lnTo>
                    <a:pt x="216" y="374"/>
                  </a:lnTo>
                  <a:lnTo>
                    <a:pt x="216" y="375"/>
                  </a:lnTo>
                  <a:lnTo>
                    <a:pt x="216" y="375"/>
                  </a:lnTo>
                  <a:lnTo>
                    <a:pt x="216" y="375"/>
                  </a:lnTo>
                  <a:lnTo>
                    <a:pt x="215" y="375"/>
                  </a:lnTo>
                  <a:lnTo>
                    <a:pt x="213" y="378"/>
                  </a:lnTo>
                  <a:lnTo>
                    <a:pt x="213" y="382"/>
                  </a:lnTo>
                  <a:lnTo>
                    <a:pt x="212" y="386"/>
                  </a:lnTo>
                  <a:lnTo>
                    <a:pt x="211" y="387"/>
                  </a:lnTo>
                  <a:lnTo>
                    <a:pt x="209" y="388"/>
                  </a:lnTo>
                  <a:lnTo>
                    <a:pt x="209" y="390"/>
                  </a:lnTo>
                  <a:lnTo>
                    <a:pt x="208" y="392"/>
                  </a:lnTo>
                  <a:lnTo>
                    <a:pt x="207" y="396"/>
                  </a:lnTo>
                  <a:lnTo>
                    <a:pt x="202" y="409"/>
                  </a:lnTo>
                  <a:lnTo>
                    <a:pt x="196" y="424"/>
                  </a:lnTo>
                  <a:lnTo>
                    <a:pt x="196" y="424"/>
                  </a:lnTo>
                  <a:lnTo>
                    <a:pt x="194" y="429"/>
                  </a:lnTo>
                  <a:lnTo>
                    <a:pt x="192" y="434"/>
                  </a:lnTo>
                  <a:lnTo>
                    <a:pt x="190" y="438"/>
                  </a:lnTo>
                  <a:lnTo>
                    <a:pt x="188" y="442"/>
                  </a:lnTo>
                  <a:lnTo>
                    <a:pt x="188" y="443"/>
                  </a:lnTo>
                  <a:lnTo>
                    <a:pt x="188" y="442"/>
                  </a:lnTo>
                  <a:lnTo>
                    <a:pt x="188" y="442"/>
                  </a:lnTo>
                  <a:lnTo>
                    <a:pt x="188" y="441"/>
                  </a:lnTo>
                  <a:lnTo>
                    <a:pt x="187" y="441"/>
                  </a:lnTo>
                  <a:lnTo>
                    <a:pt x="187" y="442"/>
                  </a:lnTo>
                  <a:lnTo>
                    <a:pt x="186" y="443"/>
                  </a:lnTo>
                  <a:lnTo>
                    <a:pt x="186" y="443"/>
                  </a:lnTo>
                  <a:lnTo>
                    <a:pt x="186" y="442"/>
                  </a:lnTo>
                  <a:lnTo>
                    <a:pt x="186" y="442"/>
                  </a:lnTo>
                  <a:lnTo>
                    <a:pt x="186" y="442"/>
                  </a:lnTo>
                  <a:lnTo>
                    <a:pt x="186" y="443"/>
                  </a:lnTo>
                  <a:lnTo>
                    <a:pt x="183" y="453"/>
                  </a:lnTo>
                  <a:lnTo>
                    <a:pt x="182" y="463"/>
                  </a:lnTo>
                  <a:lnTo>
                    <a:pt x="181" y="472"/>
                  </a:lnTo>
                  <a:lnTo>
                    <a:pt x="179" y="478"/>
                  </a:lnTo>
                  <a:lnTo>
                    <a:pt x="178" y="481"/>
                  </a:lnTo>
                  <a:lnTo>
                    <a:pt x="177" y="485"/>
                  </a:lnTo>
                  <a:lnTo>
                    <a:pt x="175" y="489"/>
                  </a:lnTo>
                  <a:lnTo>
                    <a:pt x="175" y="492"/>
                  </a:lnTo>
                  <a:lnTo>
                    <a:pt x="177" y="487"/>
                  </a:lnTo>
                  <a:lnTo>
                    <a:pt x="175" y="493"/>
                  </a:lnTo>
                  <a:lnTo>
                    <a:pt x="175" y="495"/>
                  </a:lnTo>
                  <a:lnTo>
                    <a:pt x="175" y="497"/>
                  </a:lnTo>
                  <a:lnTo>
                    <a:pt x="175" y="498"/>
                  </a:lnTo>
                  <a:lnTo>
                    <a:pt x="175" y="500"/>
                  </a:lnTo>
                  <a:lnTo>
                    <a:pt x="175" y="500"/>
                  </a:lnTo>
                  <a:lnTo>
                    <a:pt x="175" y="500"/>
                  </a:lnTo>
                  <a:lnTo>
                    <a:pt x="174" y="500"/>
                  </a:lnTo>
                  <a:lnTo>
                    <a:pt x="174" y="500"/>
                  </a:lnTo>
                  <a:lnTo>
                    <a:pt x="174" y="501"/>
                  </a:lnTo>
                  <a:lnTo>
                    <a:pt x="174" y="501"/>
                  </a:lnTo>
                  <a:lnTo>
                    <a:pt x="174" y="501"/>
                  </a:lnTo>
                  <a:lnTo>
                    <a:pt x="173" y="501"/>
                  </a:lnTo>
                  <a:lnTo>
                    <a:pt x="173" y="501"/>
                  </a:lnTo>
                  <a:lnTo>
                    <a:pt x="174" y="501"/>
                  </a:lnTo>
                  <a:lnTo>
                    <a:pt x="174" y="501"/>
                  </a:lnTo>
                  <a:lnTo>
                    <a:pt x="175" y="501"/>
                  </a:lnTo>
                  <a:lnTo>
                    <a:pt x="175" y="501"/>
                  </a:lnTo>
                  <a:lnTo>
                    <a:pt x="175" y="501"/>
                  </a:lnTo>
                  <a:lnTo>
                    <a:pt x="174" y="501"/>
                  </a:lnTo>
                  <a:lnTo>
                    <a:pt x="171" y="500"/>
                  </a:lnTo>
                  <a:lnTo>
                    <a:pt x="168" y="500"/>
                  </a:lnTo>
                  <a:lnTo>
                    <a:pt x="162" y="500"/>
                  </a:lnTo>
                  <a:lnTo>
                    <a:pt x="162" y="500"/>
                  </a:lnTo>
                  <a:lnTo>
                    <a:pt x="162" y="500"/>
                  </a:lnTo>
                  <a:lnTo>
                    <a:pt x="162" y="500"/>
                  </a:lnTo>
                  <a:lnTo>
                    <a:pt x="164" y="498"/>
                  </a:lnTo>
                  <a:lnTo>
                    <a:pt x="164" y="498"/>
                  </a:lnTo>
                  <a:lnTo>
                    <a:pt x="161" y="498"/>
                  </a:lnTo>
                  <a:lnTo>
                    <a:pt x="160" y="498"/>
                  </a:lnTo>
                  <a:lnTo>
                    <a:pt x="158" y="498"/>
                  </a:lnTo>
                  <a:lnTo>
                    <a:pt x="160" y="498"/>
                  </a:lnTo>
                  <a:lnTo>
                    <a:pt x="161" y="498"/>
                  </a:lnTo>
                  <a:lnTo>
                    <a:pt x="161" y="498"/>
                  </a:lnTo>
                  <a:lnTo>
                    <a:pt x="161" y="498"/>
                  </a:lnTo>
                  <a:lnTo>
                    <a:pt x="161" y="498"/>
                  </a:lnTo>
                  <a:lnTo>
                    <a:pt x="164" y="487"/>
                  </a:lnTo>
                  <a:lnTo>
                    <a:pt x="164" y="481"/>
                  </a:lnTo>
                  <a:lnTo>
                    <a:pt x="162" y="478"/>
                  </a:lnTo>
                  <a:lnTo>
                    <a:pt x="161" y="474"/>
                  </a:lnTo>
                  <a:lnTo>
                    <a:pt x="161" y="474"/>
                  </a:lnTo>
                  <a:lnTo>
                    <a:pt x="162" y="472"/>
                  </a:lnTo>
                  <a:lnTo>
                    <a:pt x="161" y="470"/>
                  </a:lnTo>
                  <a:lnTo>
                    <a:pt x="161" y="466"/>
                  </a:lnTo>
                  <a:lnTo>
                    <a:pt x="160" y="463"/>
                  </a:lnTo>
                  <a:lnTo>
                    <a:pt x="160" y="460"/>
                  </a:lnTo>
                  <a:lnTo>
                    <a:pt x="158" y="458"/>
                  </a:lnTo>
                  <a:lnTo>
                    <a:pt x="158" y="458"/>
                  </a:lnTo>
                  <a:lnTo>
                    <a:pt x="156" y="449"/>
                  </a:lnTo>
                  <a:lnTo>
                    <a:pt x="152" y="434"/>
                  </a:lnTo>
                  <a:lnTo>
                    <a:pt x="149" y="420"/>
                  </a:lnTo>
                  <a:lnTo>
                    <a:pt x="147" y="404"/>
                  </a:lnTo>
                  <a:lnTo>
                    <a:pt x="147" y="404"/>
                  </a:lnTo>
                  <a:lnTo>
                    <a:pt x="147" y="402"/>
                  </a:lnTo>
                  <a:lnTo>
                    <a:pt x="147" y="399"/>
                  </a:lnTo>
                  <a:lnTo>
                    <a:pt x="147" y="395"/>
                  </a:lnTo>
                  <a:lnTo>
                    <a:pt x="145" y="391"/>
                  </a:lnTo>
                  <a:lnTo>
                    <a:pt x="145" y="387"/>
                  </a:lnTo>
                  <a:lnTo>
                    <a:pt x="145" y="388"/>
                  </a:lnTo>
                  <a:lnTo>
                    <a:pt x="145" y="390"/>
                  </a:lnTo>
                  <a:lnTo>
                    <a:pt x="147" y="390"/>
                  </a:lnTo>
                  <a:lnTo>
                    <a:pt x="144" y="374"/>
                  </a:lnTo>
                  <a:lnTo>
                    <a:pt x="141" y="357"/>
                  </a:lnTo>
                  <a:lnTo>
                    <a:pt x="141" y="358"/>
                  </a:lnTo>
                  <a:lnTo>
                    <a:pt x="141" y="356"/>
                  </a:lnTo>
                  <a:lnTo>
                    <a:pt x="141" y="352"/>
                  </a:lnTo>
                  <a:lnTo>
                    <a:pt x="140" y="348"/>
                  </a:lnTo>
                  <a:lnTo>
                    <a:pt x="140" y="344"/>
                  </a:lnTo>
                  <a:lnTo>
                    <a:pt x="140" y="341"/>
                  </a:lnTo>
                  <a:lnTo>
                    <a:pt x="140" y="340"/>
                  </a:lnTo>
                  <a:lnTo>
                    <a:pt x="136" y="322"/>
                  </a:lnTo>
                  <a:lnTo>
                    <a:pt x="135" y="299"/>
                  </a:lnTo>
                  <a:lnTo>
                    <a:pt x="135" y="301"/>
                  </a:lnTo>
                  <a:lnTo>
                    <a:pt x="135" y="293"/>
                  </a:lnTo>
                  <a:lnTo>
                    <a:pt x="135" y="286"/>
                  </a:lnTo>
                  <a:lnTo>
                    <a:pt x="132" y="299"/>
                  </a:lnTo>
                  <a:lnTo>
                    <a:pt x="131" y="311"/>
                  </a:lnTo>
                  <a:lnTo>
                    <a:pt x="130" y="320"/>
                  </a:lnTo>
                  <a:lnTo>
                    <a:pt x="130" y="323"/>
                  </a:lnTo>
                  <a:lnTo>
                    <a:pt x="126" y="349"/>
                  </a:lnTo>
                  <a:lnTo>
                    <a:pt x="126" y="349"/>
                  </a:lnTo>
                  <a:lnTo>
                    <a:pt x="126" y="352"/>
                  </a:lnTo>
                  <a:lnTo>
                    <a:pt x="126" y="353"/>
                  </a:lnTo>
                  <a:lnTo>
                    <a:pt x="123" y="375"/>
                  </a:lnTo>
                  <a:lnTo>
                    <a:pt x="118" y="398"/>
                  </a:lnTo>
                  <a:lnTo>
                    <a:pt x="113" y="420"/>
                  </a:lnTo>
                  <a:lnTo>
                    <a:pt x="110" y="429"/>
                  </a:lnTo>
                  <a:lnTo>
                    <a:pt x="109" y="430"/>
                  </a:lnTo>
                  <a:lnTo>
                    <a:pt x="109" y="432"/>
                  </a:lnTo>
                  <a:lnTo>
                    <a:pt x="109" y="432"/>
                  </a:lnTo>
                  <a:lnTo>
                    <a:pt x="109" y="433"/>
                  </a:lnTo>
                  <a:lnTo>
                    <a:pt x="109" y="433"/>
                  </a:lnTo>
                  <a:lnTo>
                    <a:pt x="103" y="433"/>
                  </a:lnTo>
                  <a:lnTo>
                    <a:pt x="99" y="433"/>
                  </a:lnTo>
                  <a:lnTo>
                    <a:pt x="98" y="433"/>
                  </a:lnTo>
                  <a:lnTo>
                    <a:pt x="97" y="433"/>
                  </a:lnTo>
                  <a:lnTo>
                    <a:pt x="97" y="433"/>
                  </a:lnTo>
                  <a:lnTo>
                    <a:pt x="98" y="433"/>
                  </a:lnTo>
                  <a:lnTo>
                    <a:pt x="98" y="433"/>
                  </a:lnTo>
                  <a:lnTo>
                    <a:pt x="99" y="433"/>
                  </a:lnTo>
                  <a:lnTo>
                    <a:pt x="99" y="433"/>
                  </a:lnTo>
                  <a:lnTo>
                    <a:pt x="98" y="433"/>
                  </a:lnTo>
                  <a:lnTo>
                    <a:pt x="98" y="433"/>
                  </a:lnTo>
                  <a:lnTo>
                    <a:pt x="98" y="433"/>
                  </a:lnTo>
                  <a:lnTo>
                    <a:pt x="98" y="432"/>
                  </a:lnTo>
                  <a:lnTo>
                    <a:pt x="97" y="429"/>
                  </a:lnTo>
                  <a:lnTo>
                    <a:pt x="94" y="424"/>
                  </a:lnTo>
                  <a:lnTo>
                    <a:pt x="89" y="407"/>
                  </a:lnTo>
                  <a:lnTo>
                    <a:pt x="84" y="387"/>
                  </a:lnTo>
                  <a:lnTo>
                    <a:pt x="82" y="368"/>
                  </a:lnTo>
                  <a:lnTo>
                    <a:pt x="81" y="351"/>
                  </a:lnTo>
                  <a:lnTo>
                    <a:pt x="79" y="330"/>
                  </a:lnTo>
                  <a:lnTo>
                    <a:pt x="76" y="309"/>
                  </a:lnTo>
                  <a:lnTo>
                    <a:pt x="76" y="307"/>
                  </a:lnTo>
                  <a:lnTo>
                    <a:pt x="76" y="305"/>
                  </a:lnTo>
                  <a:lnTo>
                    <a:pt x="76" y="303"/>
                  </a:lnTo>
                  <a:lnTo>
                    <a:pt x="75" y="302"/>
                  </a:lnTo>
                  <a:lnTo>
                    <a:pt x="75" y="301"/>
                  </a:lnTo>
                  <a:lnTo>
                    <a:pt x="75" y="299"/>
                  </a:lnTo>
                  <a:lnTo>
                    <a:pt x="75" y="299"/>
                  </a:lnTo>
                  <a:lnTo>
                    <a:pt x="75" y="299"/>
                  </a:lnTo>
                  <a:lnTo>
                    <a:pt x="75" y="298"/>
                  </a:lnTo>
                  <a:lnTo>
                    <a:pt x="75" y="297"/>
                  </a:lnTo>
                  <a:lnTo>
                    <a:pt x="73" y="293"/>
                  </a:lnTo>
                  <a:lnTo>
                    <a:pt x="73" y="293"/>
                  </a:lnTo>
                  <a:lnTo>
                    <a:pt x="72" y="290"/>
                  </a:lnTo>
                  <a:lnTo>
                    <a:pt x="71" y="288"/>
                  </a:lnTo>
                  <a:lnTo>
                    <a:pt x="71" y="286"/>
                  </a:lnTo>
                  <a:lnTo>
                    <a:pt x="69" y="284"/>
                  </a:lnTo>
                  <a:lnTo>
                    <a:pt x="69" y="284"/>
                  </a:lnTo>
                  <a:lnTo>
                    <a:pt x="71" y="281"/>
                  </a:lnTo>
                  <a:lnTo>
                    <a:pt x="64" y="256"/>
                  </a:lnTo>
                  <a:lnTo>
                    <a:pt x="56" y="229"/>
                  </a:lnTo>
                  <a:lnTo>
                    <a:pt x="50" y="210"/>
                  </a:lnTo>
                  <a:lnTo>
                    <a:pt x="48" y="214"/>
                  </a:lnTo>
                  <a:lnTo>
                    <a:pt x="44" y="220"/>
                  </a:lnTo>
                  <a:lnTo>
                    <a:pt x="42" y="224"/>
                  </a:lnTo>
                  <a:lnTo>
                    <a:pt x="39" y="229"/>
                  </a:lnTo>
                  <a:lnTo>
                    <a:pt x="37" y="234"/>
                  </a:lnTo>
                  <a:lnTo>
                    <a:pt x="38" y="235"/>
                  </a:lnTo>
                  <a:lnTo>
                    <a:pt x="37" y="237"/>
                  </a:lnTo>
                  <a:lnTo>
                    <a:pt x="37" y="238"/>
                  </a:lnTo>
                  <a:lnTo>
                    <a:pt x="37" y="238"/>
                  </a:lnTo>
                  <a:lnTo>
                    <a:pt x="35" y="239"/>
                  </a:lnTo>
                  <a:lnTo>
                    <a:pt x="35" y="239"/>
                  </a:lnTo>
                  <a:lnTo>
                    <a:pt x="34" y="242"/>
                  </a:lnTo>
                  <a:lnTo>
                    <a:pt x="37" y="241"/>
                  </a:lnTo>
                  <a:lnTo>
                    <a:pt x="34" y="252"/>
                  </a:lnTo>
                  <a:lnTo>
                    <a:pt x="34" y="250"/>
                  </a:lnTo>
                  <a:lnTo>
                    <a:pt x="33" y="254"/>
                  </a:lnTo>
                  <a:lnTo>
                    <a:pt x="33" y="256"/>
                  </a:lnTo>
                  <a:lnTo>
                    <a:pt x="33" y="259"/>
                  </a:lnTo>
                  <a:lnTo>
                    <a:pt x="33" y="259"/>
                  </a:lnTo>
                  <a:lnTo>
                    <a:pt x="33" y="259"/>
                  </a:lnTo>
                  <a:lnTo>
                    <a:pt x="31" y="260"/>
                  </a:lnTo>
                  <a:lnTo>
                    <a:pt x="31" y="260"/>
                  </a:lnTo>
                  <a:lnTo>
                    <a:pt x="31" y="262"/>
                  </a:lnTo>
                  <a:lnTo>
                    <a:pt x="30" y="264"/>
                  </a:lnTo>
                  <a:lnTo>
                    <a:pt x="31" y="265"/>
                  </a:lnTo>
                  <a:lnTo>
                    <a:pt x="31" y="267"/>
                  </a:lnTo>
                  <a:lnTo>
                    <a:pt x="31" y="269"/>
                  </a:lnTo>
                  <a:lnTo>
                    <a:pt x="31" y="273"/>
                  </a:lnTo>
                  <a:lnTo>
                    <a:pt x="30" y="276"/>
                  </a:lnTo>
                  <a:lnTo>
                    <a:pt x="30" y="280"/>
                  </a:lnTo>
                  <a:lnTo>
                    <a:pt x="30" y="281"/>
                  </a:lnTo>
                  <a:lnTo>
                    <a:pt x="29" y="281"/>
                  </a:lnTo>
                  <a:lnTo>
                    <a:pt x="29" y="281"/>
                  </a:lnTo>
                  <a:lnTo>
                    <a:pt x="29" y="281"/>
                  </a:lnTo>
                  <a:lnTo>
                    <a:pt x="27" y="292"/>
                  </a:lnTo>
                  <a:lnTo>
                    <a:pt x="26" y="302"/>
                  </a:lnTo>
                  <a:lnTo>
                    <a:pt x="24" y="311"/>
                  </a:lnTo>
                  <a:lnTo>
                    <a:pt x="22" y="314"/>
                  </a:lnTo>
                  <a:lnTo>
                    <a:pt x="24" y="318"/>
                  </a:lnTo>
                  <a:lnTo>
                    <a:pt x="24" y="319"/>
                  </a:lnTo>
                  <a:lnTo>
                    <a:pt x="24" y="319"/>
                  </a:lnTo>
                  <a:lnTo>
                    <a:pt x="24" y="319"/>
                  </a:lnTo>
                  <a:lnTo>
                    <a:pt x="24" y="319"/>
                  </a:lnTo>
                  <a:lnTo>
                    <a:pt x="22" y="319"/>
                  </a:lnTo>
                  <a:lnTo>
                    <a:pt x="22" y="319"/>
                  </a:lnTo>
                  <a:lnTo>
                    <a:pt x="22" y="320"/>
                  </a:lnTo>
                  <a:lnTo>
                    <a:pt x="22" y="322"/>
                  </a:lnTo>
                  <a:lnTo>
                    <a:pt x="22" y="322"/>
                  </a:lnTo>
                  <a:lnTo>
                    <a:pt x="21" y="322"/>
                  </a:lnTo>
                  <a:lnTo>
                    <a:pt x="20" y="322"/>
                  </a:lnTo>
                  <a:lnTo>
                    <a:pt x="21" y="322"/>
                  </a:lnTo>
                  <a:lnTo>
                    <a:pt x="21" y="322"/>
                  </a:lnTo>
                  <a:lnTo>
                    <a:pt x="22" y="322"/>
                  </a:lnTo>
                  <a:lnTo>
                    <a:pt x="24" y="323"/>
                  </a:lnTo>
                  <a:lnTo>
                    <a:pt x="24" y="323"/>
                  </a:lnTo>
                  <a:lnTo>
                    <a:pt x="22" y="323"/>
                  </a:lnTo>
                  <a:lnTo>
                    <a:pt x="21" y="322"/>
                  </a:lnTo>
                  <a:lnTo>
                    <a:pt x="17" y="322"/>
                  </a:lnTo>
                  <a:lnTo>
                    <a:pt x="13" y="322"/>
                  </a:lnTo>
                  <a:lnTo>
                    <a:pt x="7" y="322"/>
                  </a:lnTo>
                  <a:lnTo>
                    <a:pt x="7" y="322"/>
                  </a:lnTo>
                  <a:lnTo>
                    <a:pt x="7" y="322"/>
                  </a:lnTo>
                  <a:lnTo>
                    <a:pt x="7" y="322"/>
                  </a:lnTo>
                  <a:lnTo>
                    <a:pt x="7" y="322"/>
                  </a:lnTo>
                  <a:lnTo>
                    <a:pt x="7" y="320"/>
                  </a:lnTo>
                  <a:lnTo>
                    <a:pt x="7" y="320"/>
                  </a:lnTo>
                  <a:lnTo>
                    <a:pt x="7" y="320"/>
                  </a:lnTo>
                  <a:lnTo>
                    <a:pt x="7" y="319"/>
                  </a:lnTo>
                  <a:lnTo>
                    <a:pt x="5" y="318"/>
                  </a:lnTo>
                  <a:lnTo>
                    <a:pt x="5" y="318"/>
                  </a:lnTo>
                  <a:lnTo>
                    <a:pt x="5" y="318"/>
                  </a:lnTo>
                  <a:lnTo>
                    <a:pt x="5" y="318"/>
                  </a:lnTo>
                  <a:lnTo>
                    <a:pt x="5" y="318"/>
                  </a:lnTo>
                  <a:lnTo>
                    <a:pt x="7" y="315"/>
                  </a:lnTo>
                  <a:lnTo>
                    <a:pt x="7" y="316"/>
                  </a:lnTo>
                  <a:lnTo>
                    <a:pt x="7" y="315"/>
                  </a:lnTo>
                  <a:lnTo>
                    <a:pt x="5" y="307"/>
                  </a:lnTo>
                  <a:lnTo>
                    <a:pt x="5" y="298"/>
                  </a:lnTo>
                  <a:lnTo>
                    <a:pt x="4" y="288"/>
                  </a:lnTo>
                  <a:lnTo>
                    <a:pt x="4" y="289"/>
                  </a:lnTo>
                  <a:lnTo>
                    <a:pt x="3" y="267"/>
                  </a:lnTo>
                  <a:lnTo>
                    <a:pt x="3" y="268"/>
                  </a:lnTo>
                  <a:lnTo>
                    <a:pt x="3" y="263"/>
                  </a:lnTo>
                  <a:lnTo>
                    <a:pt x="3" y="263"/>
                  </a:lnTo>
                  <a:lnTo>
                    <a:pt x="3" y="260"/>
                  </a:lnTo>
                  <a:lnTo>
                    <a:pt x="3" y="256"/>
                  </a:lnTo>
                  <a:lnTo>
                    <a:pt x="1" y="251"/>
                  </a:lnTo>
                  <a:lnTo>
                    <a:pt x="3" y="252"/>
                  </a:lnTo>
                  <a:lnTo>
                    <a:pt x="3" y="247"/>
                  </a:lnTo>
                  <a:lnTo>
                    <a:pt x="1" y="243"/>
                  </a:lnTo>
                  <a:lnTo>
                    <a:pt x="3" y="239"/>
                  </a:lnTo>
                  <a:lnTo>
                    <a:pt x="3" y="230"/>
                  </a:lnTo>
                  <a:lnTo>
                    <a:pt x="3" y="221"/>
                  </a:lnTo>
                  <a:lnTo>
                    <a:pt x="1" y="212"/>
                  </a:lnTo>
                  <a:lnTo>
                    <a:pt x="3" y="167"/>
                  </a:lnTo>
                  <a:lnTo>
                    <a:pt x="3" y="146"/>
                  </a:lnTo>
                  <a:lnTo>
                    <a:pt x="4" y="132"/>
                  </a:lnTo>
                  <a:lnTo>
                    <a:pt x="4" y="116"/>
                  </a:lnTo>
                  <a:lnTo>
                    <a:pt x="5" y="98"/>
                  </a:lnTo>
                  <a:lnTo>
                    <a:pt x="4" y="76"/>
                  </a:lnTo>
                  <a:lnTo>
                    <a:pt x="3" y="57"/>
                  </a:lnTo>
                  <a:lnTo>
                    <a:pt x="1" y="40"/>
                  </a:lnTo>
                  <a:lnTo>
                    <a:pt x="1" y="21"/>
                  </a:lnTo>
                  <a:lnTo>
                    <a:pt x="0" y="19"/>
                  </a:lnTo>
                  <a:lnTo>
                    <a:pt x="0" y="17"/>
                  </a:lnTo>
                  <a:lnTo>
                    <a:pt x="0" y="13"/>
                  </a:lnTo>
                  <a:lnTo>
                    <a:pt x="0" y="9"/>
                  </a:lnTo>
                  <a:lnTo>
                    <a:pt x="1" y="5"/>
                  </a:lnTo>
                  <a:lnTo>
                    <a:pt x="1" y="1"/>
                  </a:lnTo>
                  <a:lnTo>
                    <a:pt x="3"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49"/>
            <p:cNvSpPr>
              <a:spLocks noEditPoints="1"/>
            </p:cNvSpPr>
            <p:nvPr/>
          </p:nvSpPr>
          <p:spPr bwMode="auto">
            <a:xfrm>
              <a:off x="8432440" y="1253882"/>
              <a:ext cx="1534971" cy="1680911"/>
            </a:xfrm>
            <a:custGeom>
              <a:avLst/>
              <a:gdLst>
                <a:gd name="T0" fmla="*/ 337 w 589"/>
                <a:gd name="T1" fmla="*/ 304 h 645"/>
                <a:gd name="T2" fmla="*/ 332 w 589"/>
                <a:gd name="T3" fmla="*/ 355 h 645"/>
                <a:gd name="T4" fmla="*/ 323 w 589"/>
                <a:gd name="T5" fmla="*/ 416 h 645"/>
                <a:gd name="T6" fmla="*/ 311 w 589"/>
                <a:gd name="T7" fmla="*/ 453 h 645"/>
                <a:gd name="T8" fmla="*/ 294 w 589"/>
                <a:gd name="T9" fmla="*/ 496 h 645"/>
                <a:gd name="T10" fmla="*/ 288 w 589"/>
                <a:gd name="T11" fmla="*/ 552 h 645"/>
                <a:gd name="T12" fmla="*/ 306 w 589"/>
                <a:gd name="T13" fmla="*/ 620 h 645"/>
                <a:gd name="T14" fmla="*/ 366 w 589"/>
                <a:gd name="T15" fmla="*/ 442 h 645"/>
                <a:gd name="T16" fmla="*/ 364 w 589"/>
                <a:gd name="T17" fmla="*/ 368 h 645"/>
                <a:gd name="T18" fmla="*/ 225 w 589"/>
                <a:gd name="T19" fmla="*/ 57 h 645"/>
                <a:gd name="T20" fmla="*/ 137 w 589"/>
                <a:gd name="T21" fmla="*/ 213 h 645"/>
                <a:gd name="T22" fmla="*/ 86 w 589"/>
                <a:gd name="T23" fmla="*/ 433 h 645"/>
                <a:gd name="T24" fmla="*/ 81 w 589"/>
                <a:gd name="T25" fmla="*/ 352 h 645"/>
                <a:gd name="T26" fmla="*/ 99 w 589"/>
                <a:gd name="T27" fmla="*/ 280 h 645"/>
                <a:gd name="T28" fmla="*/ 102 w 589"/>
                <a:gd name="T29" fmla="*/ 238 h 645"/>
                <a:gd name="T30" fmla="*/ 76 w 589"/>
                <a:gd name="T31" fmla="*/ 264 h 645"/>
                <a:gd name="T32" fmla="*/ 48 w 589"/>
                <a:gd name="T33" fmla="*/ 309 h 645"/>
                <a:gd name="T34" fmla="*/ 30 w 589"/>
                <a:gd name="T35" fmla="*/ 353 h 645"/>
                <a:gd name="T36" fmla="*/ 15 w 589"/>
                <a:gd name="T37" fmla="*/ 394 h 645"/>
                <a:gd name="T38" fmla="*/ 1 w 589"/>
                <a:gd name="T39" fmla="*/ 445 h 645"/>
                <a:gd name="T40" fmla="*/ 2 w 589"/>
                <a:gd name="T41" fmla="*/ 506 h 645"/>
                <a:gd name="T42" fmla="*/ 10 w 589"/>
                <a:gd name="T43" fmla="*/ 513 h 645"/>
                <a:gd name="T44" fmla="*/ 21 w 589"/>
                <a:gd name="T45" fmla="*/ 491 h 645"/>
                <a:gd name="T46" fmla="*/ 31 w 589"/>
                <a:gd name="T47" fmla="*/ 474 h 645"/>
                <a:gd name="T48" fmla="*/ 48 w 589"/>
                <a:gd name="T49" fmla="*/ 457 h 645"/>
                <a:gd name="T50" fmla="*/ 77 w 589"/>
                <a:gd name="T51" fmla="*/ 436 h 645"/>
                <a:gd name="T52" fmla="*/ 110 w 589"/>
                <a:gd name="T53" fmla="*/ 454 h 645"/>
                <a:gd name="T54" fmla="*/ 137 w 589"/>
                <a:gd name="T55" fmla="*/ 466 h 645"/>
                <a:gd name="T56" fmla="*/ 167 w 589"/>
                <a:gd name="T57" fmla="*/ 478 h 645"/>
                <a:gd name="T58" fmla="*/ 190 w 589"/>
                <a:gd name="T59" fmla="*/ 486 h 645"/>
                <a:gd name="T60" fmla="*/ 222 w 589"/>
                <a:gd name="T61" fmla="*/ 496 h 645"/>
                <a:gd name="T62" fmla="*/ 267 w 589"/>
                <a:gd name="T63" fmla="*/ 506 h 645"/>
                <a:gd name="T64" fmla="*/ 303 w 589"/>
                <a:gd name="T65" fmla="*/ 424 h 645"/>
                <a:gd name="T66" fmla="*/ 323 w 589"/>
                <a:gd name="T67" fmla="*/ 270 h 645"/>
                <a:gd name="T68" fmla="*/ 360 w 589"/>
                <a:gd name="T69" fmla="*/ 300 h 645"/>
                <a:gd name="T70" fmla="*/ 375 w 589"/>
                <a:gd name="T71" fmla="*/ 351 h 645"/>
                <a:gd name="T72" fmla="*/ 382 w 589"/>
                <a:gd name="T73" fmla="*/ 414 h 645"/>
                <a:gd name="T74" fmla="*/ 379 w 589"/>
                <a:gd name="T75" fmla="*/ 458 h 645"/>
                <a:gd name="T76" fmla="*/ 368 w 589"/>
                <a:gd name="T77" fmla="*/ 513 h 645"/>
                <a:gd name="T78" fmla="*/ 375 w 589"/>
                <a:gd name="T79" fmla="*/ 521 h 645"/>
                <a:gd name="T80" fmla="*/ 398 w 589"/>
                <a:gd name="T81" fmla="*/ 521 h 645"/>
                <a:gd name="T82" fmla="*/ 420 w 589"/>
                <a:gd name="T83" fmla="*/ 518 h 645"/>
                <a:gd name="T84" fmla="*/ 440 w 589"/>
                <a:gd name="T85" fmla="*/ 517 h 645"/>
                <a:gd name="T86" fmla="*/ 462 w 589"/>
                <a:gd name="T87" fmla="*/ 514 h 645"/>
                <a:gd name="T88" fmla="*/ 502 w 589"/>
                <a:gd name="T89" fmla="*/ 512 h 645"/>
                <a:gd name="T90" fmla="*/ 519 w 589"/>
                <a:gd name="T91" fmla="*/ 526 h 645"/>
                <a:gd name="T92" fmla="*/ 533 w 589"/>
                <a:gd name="T93" fmla="*/ 548 h 645"/>
                <a:gd name="T94" fmla="*/ 539 w 589"/>
                <a:gd name="T95" fmla="*/ 573 h 645"/>
                <a:gd name="T96" fmla="*/ 542 w 589"/>
                <a:gd name="T97" fmla="*/ 599 h 645"/>
                <a:gd name="T98" fmla="*/ 540 w 589"/>
                <a:gd name="T99" fmla="*/ 626 h 645"/>
                <a:gd name="T100" fmla="*/ 550 w 589"/>
                <a:gd name="T101" fmla="*/ 623 h 645"/>
                <a:gd name="T102" fmla="*/ 569 w 589"/>
                <a:gd name="T103" fmla="*/ 572 h 645"/>
                <a:gd name="T104" fmla="*/ 581 w 589"/>
                <a:gd name="T105" fmla="*/ 514 h 645"/>
                <a:gd name="T106" fmla="*/ 586 w 589"/>
                <a:gd name="T107" fmla="*/ 476 h 645"/>
                <a:gd name="T108" fmla="*/ 589 w 589"/>
                <a:gd name="T109" fmla="*/ 432 h 645"/>
                <a:gd name="T110" fmla="*/ 588 w 589"/>
                <a:gd name="T111" fmla="*/ 374 h 645"/>
                <a:gd name="T112" fmla="*/ 556 w 589"/>
                <a:gd name="T113" fmla="*/ 301 h 645"/>
                <a:gd name="T114" fmla="*/ 543 w 589"/>
                <a:gd name="T115" fmla="*/ 361 h 645"/>
                <a:gd name="T116" fmla="*/ 497 w 589"/>
                <a:gd name="T117" fmla="*/ 504 h 645"/>
                <a:gd name="T118" fmla="*/ 531 w 589"/>
                <a:gd name="T119" fmla="*/ 264 h 645"/>
                <a:gd name="T120" fmla="*/ 500 w 589"/>
                <a:gd name="T121" fmla="*/ 90 h 645"/>
                <a:gd name="T122" fmla="*/ 406 w 589"/>
                <a:gd name="T123" fmla="*/ 42 h 645"/>
                <a:gd name="T124" fmla="*/ 341 w 589"/>
                <a:gd name="T125" fmla="*/ 34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9" h="645">
                  <a:moveTo>
                    <a:pt x="421" y="516"/>
                  </a:moveTo>
                  <a:lnTo>
                    <a:pt x="421" y="516"/>
                  </a:lnTo>
                  <a:lnTo>
                    <a:pt x="421" y="516"/>
                  </a:lnTo>
                  <a:lnTo>
                    <a:pt x="421" y="516"/>
                  </a:lnTo>
                  <a:close/>
                  <a:moveTo>
                    <a:pt x="267" y="506"/>
                  </a:moveTo>
                  <a:lnTo>
                    <a:pt x="267" y="506"/>
                  </a:lnTo>
                  <a:lnTo>
                    <a:pt x="267" y="506"/>
                  </a:lnTo>
                  <a:lnTo>
                    <a:pt x="267" y="506"/>
                  </a:lnTo>
                  <a:close/>
                  <a:moveTo>
                    <a:pt x="267" y="505"/>
                  </a:moveTo>
                  <a:lnTo>
                    <a:pt x="267" y="506"/>
                  </a:lnTo>
                  <a:lnTo>
                    <a:pt x="267" y="506"/>
                  </a:lnTo>
                  <a:lnTo>
                    <a:pt x="267" y="506"/>
                  </a:lnTo>
                  <a:lnTo>
                    <a:pt x="267" y="505"/>
                  </a:lnTo>
                  <a:close/>
                  <a:moveTo>
                    <a:pt x="30" y="357"/>
                  </a:moveTo>
                  <a:lnTo>
                    <a:pt x="30" y="357"/>
                  </a:lnTo>
                  <a:lnTo>
                    <a:pt x="30" y="357"/>
                  </a:lnTo>
                  <a:lnTo>
                    <a:pt x="30" y="357"/>
                  </a:lnTo>
                  <a:close/>
                  <a:moveTo>
                    <a:pt x="335" y="284"/>
                  </a:moveTo>
                  <a:lnTo>
                    <a:pt x="335" y="287"/>
                  </a:lnTo>
                  <a:lnTo>
                    <a:pt x="336" y="285"/>
                  </a:lnTo>
                  <a:lnTo>
                    <a:pt x="336" y="288"/>
                  </a:lnTo>
                  <a:lnTo>
                    <a:pt x="336" y="290"/>
                  </a:lnTo>
                  <a:lnTo>
                    <a:pt x="336" y="293"/>
                  </a:lnTo>
                  <a:lnTo>
                    <a:pt x="337" y="293"/>
                  </a:lnTo>
                  <a:lnTo>
                    <a:pt x="337" y="293"/>
                  </a:lnTo>
                  <a:lnTo>
                    <a:pt x="337" y="293"/>
                  </a:lnTo>
                  <a:lnTo>
                    <a:pt x="339" y="294"/>
                  </a:lnTo>
                  <a:lnTo>
                    <a:pt x="339" y="297"/>
                  </a:lnTo>
                  <a:lnTo>
                    <a:pt x="339" y="298"/>
                  </a:lnTo>
                  <a:lnTo>
                    <a:pt x="339" y="298"/>
                  </a:lnTo>
                  <a:lnTo>
                    <a:pt x="339" y="300"/>
                  </a:lnTo>
                  <a:lnTo>
                    <a:pt x="339" y="302"/>
                  </a:lnTo>
                  <a:lnTo>
                    <a:pt x="337" y="301"/>
                  </a:lnTo>
                  <a:lnTo>
                    <a:pt x="337" y="301"/>
                  </a:lnTo>
                  <a:lnTo>
                    <a:pt x="337" y="300"/>
                  </a:lnTo>
                  <a:lnTo>
                    <a:pt x="337" y="300"/>
                  </a:lnTo>
                  <a:lnTo>
                    <a:pt x="337" y="301"/>
                  </a:lnTo>
                  <a:lnTo>
                    <a:pt x="337" y="302"/>
                  </a:lnTo>
                  <a:lnTo>
                    <a:pt x="337" y="304"/>
                  </a:lnTo>
                  <a:lnTo>
                    <a:pt x="339" y="304"/>
                  </a:lnTo>
                  <a:lnTo>
                    <a:pt x="337" y="304"/>
                  </a:lnTo>
                  <a:lnTo>
                    <a:pt x="337" y="305"/>
                  </a:lnTo>
                  <a:lnTo>
                    <a:pt x="336" y="306"/>
                  </a:lnTo>
                  <a:lnTo>
                    <a:pt x="337" y="307"/>
                  </a:lnTo>
                  <a:lnTo>
                    <a:pt x="337" y="307"/>
                  </a:lnTo>
                  <a:lnTo>
                    <a:pt x="337" y="306"/>
                  </a:lnTo>
                  <a:lnTo>
                    <a:pt x="337" y="309"/>
                  </a:lnTo>
                  <a:lnTo>
                    <a:pt x="337" y="311"/>
                  </a:lnTo>
                  <a:lnTo>
                    <a:pt x="339" y="313"/>
                  </a:lnTo>
                  <a:lnTo>
                    <a:pt x="337" y="315"/>
                  </a:lnTo>
                  <a:lnTo>
                    <a:pt x="337" y="317"/>
                  </a:lnTo>
                  <a:lnTo>
                    <a:pt x="337" y="317"/>
                  </a:lnTo>
                  <a:lnTo>
                    <a:pt x="336" y="317"/>
                  </a:lnTo>
                  <a:lnTo>
                    <a:pt x="335" y="318"/>
                  </a:lnTo>
                  <a:lnTo>
                    <a:pt x="336" y="319"/>
                  </a:lnTo>
                  <a:lnTo>
                    <a:pt x="336" y="319"/>
                  </a:lnTo>
                  <a:lnTo>
                    <a:pt x="336" y="319"/>
                  </a:lnTo>
                  <a:lnTo>
                    <a:pt x="337" y="321"/>
                  </a:lnTo>
                  <a:lnTo>
                    <a:pt x="336" y="324"/>
                  </a:lnTo>
                  <a:lnTo>
                    <a:pt x="336" y="328"/>
                  </a:lnTo>
                  <a:lnTo>
                    <a:pt x="336" y="332"/>
                  </a:lnTo>
                  <a:lnTo>
                    <a:pt x="335" y="335"/>
                  </a:lnTo>
                  <a:lnTo>
                    <a:pt x="336" y="334"/>
                  </a:lnTo>
                  <a:lnTo>
                    <a:pt x="336" y="332"/>
                  </a:lnTo>
                  <a:lnTo>
                    <a:pt x="335" y="332"/>
                  </a:lnTo>
                  <a:lnTo>
                    <a:pt x="335" y="336"/>
                  </a:lnTo>
                  <a:lnTo>
                    <a:pt x="335" y="334"/>
                  </a:lnTo>
                  <a:lnTo>
                    <a:pt x="334" y="334"/>
                  </a:lnTo>
                  <a:lnTo>
                    <a:pt x="334" y="334"/>
                  </a:lnTo>
                  <a:lnTo>
                    <a:pt x="334" y="339"/>
                  </a:lnTo>
                  <a:lnTo>
                    <a:pt x="334" y="344"/>
                  </a:lnTo>
                  <a:lnTo>
                    <a:pt x="334" y="349"/>
                  </a:lnTo>
                  <a:lnTo>
                    <a:pt x="332" y="351"/>
                  </a:lnTo>
                  <a:lnTo>
                    <a:pt x="332" y="352"/>
                  </a:lnTo>
                  <a:lnTo>
                    <a:pt x="332" y="355"/>
                  </a:lnTo>
                  <a:lnTo>
                    <a:pt x="331" y="356"/>
                  </a:lnTo>
                  <a:lnTo>
                    <a:pt x="332" y="356"/>
                  </a:lnTo>
                  <a:lnTo>
                    <a:pt x="332" y="355"/>
                  </a:lnTo>
                  <a:lnTo>
                    <a:pt x="332" y="355"/>
                  </a:lnTo>
                  <a:lnTo>
                    <a:pt x="332" y="356"/>
                  </a:lnTo>
                  <a:lnTo>
                    <a:pt x="332" y="356"/>
                  </a:lnTo>
                  <a:lnTo>
                    <a:pt x="332" y="357"/>
                  </a:lnTo>
                  <a:lnTo>
                    <a:pt x="332" y="359"/>
                  </a:lnTo>
                  <a:lnTo>
                    <a:pt x="331" y="359"/>
                  </a:lnTo>
                  <a:lnTo>
                    <a:pt x="331" y="357"/>
                  </a:lnTo>
                  <a:lnTo>
                    <a:pt x="331" y="359"/>
                  </a:lnTo>
                  <a:lnTo>
                    <a:pt x="331" y="360"/>
                  </a:lnTo>
                  <a:lnTo>
                    <a:pt x="331" y="360"/>
                  </a:lnTo>
                  <a:lnTo>
                    <a:pt x="330" y="361"/>
                  </a:lnTo>
                  <a:lnTo>
                    <a:pt x="331" y="362"/>
                  </a:lnTo>
                  <a:lnTo>
                    <a:pt x="331" y="364"/>
                  </a:lnTo>
                  <a:lnTo>
                    <a:pt x="331" y="365"/>
                  </a:lnTo>
                  <a:lnTo>
                    <a:pt x="331" y="368"/>
                  </a:lnTo>
                  <a:lnTo>
                    <a:pt x="331" y="370"/>
                  </a:lnTo>
                  <a:lnTo>
                    <a:pt x="331" y="372"/>
                  </a:lnTo>
                  <a:lnTo>
                    <a:pt x="330" y="376"/>
                  </a:lnTo>
                  <a:lnTo>
                    <a:pt x="330" y="374"/>
                  </a:lnTo>
                  <a:lnTo>
                    <a:pt x="330" y="376"/>
                  </a:lnTo>
                  <a:lnTo>
                    <a:pt x="328" y="377"/>
                  </a:lnTo>
                  <a:lnTo>
                    <a:pt x="328" y="379"/>
                  </a:lnTo>
                  <a:lnTo>
                    <a:pt x="330" y="381"/>
                  </a:lnTo>
                  <a:lnTo>
                    <a:pt x="330" y="383"/>
                  </a:lnTo>
                  <a:lnTo>
                    <a:pt x="328" y="386"/>
                  </a:lnTo>
                  <a:lnTo>
                    <a:pt x="327" y="389"/>
                  </a:lnTo>
                  <a:lnTo>
                    <a:pt x="327" y="393"/>
                  </a:lnTo>
                  <a:lnTo>
                    <a:pt x="327" y="393"/>
                  </a:lnTo>
                  <a:lnTo>
                    <a:pt x="327" y="393"/>
                  </a:lnTo>
                  <a:lnTo>
                    <a:pt x="327" y="394"/>
                  </a:lnTo>
                  <a:lnTo>
                    <a:pt x="328" y="395"/>
                  </a:lnTo>
                  <a:lnTo>
                    <a:pt x="327" y="399"/>
                  </a:lnTo>
                  <a:lnTo>
                    <a:pt x="326" y="403"/>
                  </a:lnTo>
                  <a:lnTo>
                    <a:pt x="326" y="407"/>
                  </a:lnTo>
                  <a:lnTo>
                    <a:pt x="324" y="411"/>
                  </a:lnTo>
                  <a:lnTo>
                    <a:pt x="324" y="411"/>
                  </a:lnTo>
                  <a:lnTo>
                    <a:pt x="323" y="412"/>
                  </a:lnTo>
                  <a:lnTo>
                    <a:pt x="323" y="415"/>
                  </a:lnTo>
                  <a:lnTo>
                    <a:pt x="323" y="416"/>
                  </a:lnTo>
                  <a:lnTo>
                    <a:pt x="323" y="419"/>
                  </a:lnTo>
                  <a:lnTo>
                    <a:pt x="323" y="417"/>
                  </a:lnTo>
                  <a:lnTo>
                    <a:pt x="322" y="419"/>
                  </a:lnTo>
                  <a:lnTo>
                    <a:pt x="322" y="419"/>
                  </a:lnTo>
                  <a:lnTo>
                    <a:pt x="320" y="419"/>
                  </a:lnTo>
                  <a:lnTo>
                    <a:pt x="322" y="420"/>
                  </a:lnTo>
                  <a:lnTo>
                    <a:pt x="320" y="421"/>
                  </a:lnTo>
                  <a:lnTo>
                    <a:pt x="320" y="424"/>
                  </a:lnTo>
                  <a:lnTo>
                    <a:pt x="320" y="425"/>
                  </a:lnTo>
                  <a:lnTo>
                    <a:pt x="320" y="425"/>
                  </a:lnTo>
                  <a:lnTo>
                    <a:pt x="319" y="427"/>
                  </a:lnTo>
                  <a:lnTo>
                    <a:pt x="318" y="429"/>
                  </a:lnTo>
                  <a:lnTo>
                    <a:pt x="318" y="431"/>
                  </a:lnTo>
                  <a:lnTo>
                    <a:pt x="317" y="433"/>
                  </a:lnTo>
                  <a:lnTo>
                    <a:pt x="318" y="437"/>
                  </a:lnTo>
                  <a:lnTo>
                    <a:pt x="317" y="436"/>
                  </a:lnTo>
                  <a:lnTo>
                    <a:pt x="317" y="437"/>
                  </a:lnTo>
                  <a:lnTo>
                    <a:pt x="315" y="437"/>
                  </a:lnTo>
                  <a:lnTo>
                    <a:pt x="315" y="437"/>
                  </a:lnTo>
                  <a:lnTo>
                    <a:pt x="315" y="437"/>
                  </a:lnTo>
                  <a:lnTo>
                    <a:pt x="315" y="438"/>
                  </a:lnTo>
                  <a:lnTo>
                    <a:pt x="314" y="438"/>
                  </a:lnTo>
                  <a:lnTo>
                    <a:pt x="314" y="440"/>
                  </a:lnTo>
                  <a:lnTo>
                    <a:pt x="314" y="441"/>
                  </a:lnTo>
                  <a:lnTo>
                    <a:pt x="315" y="441"/>
                  </a:lnTo>
                  <a:lnTo>
                    <a:pt x="315" y="440"/>
                  </a:lnTo>
                  <a:lnTo>
                    <a:pt x="315" y="442"/>
                  </a:lnTo>
                  <a:lnTo>
                    <a:pt x="315" y="444"/>
                  </a:lnTo>
                  <a:lnTo>
                    <a:pt x="315" y="444"/>
                  </a:lnTo>
                  <a:lnTo>
                    <a:pt x="314" y="444"/>
                  </a:lnTo>
                  <a:lnTo>
                    <a:pt x="314" y="445"/>
                  </a:lnTo>
                  <a:lnTo>
                    <a:pt x="314" y="446"/>
                  </a:lnTo>
                  <a:lnTo>
                    <a:pt x="315" y="448"/>
                  </a:lnTo>
                  <a:lnTo>
                    <a:pt x="314" y="450"/>
                  </a:lnTo>
                  <a:lnTo>
                    <a:pt x="314" y="450"/>
                  </a:lnTo>
                  <a:lnTo>
                    <a:pt x="313" y="451"/>
                  </a:lnTo>
                  <a:lnTo>
                    <a:pt x="313" y="451"/>
                  </a:lnTo>
                  <a:lnTo>
                    <a:pt x="311" y="454"/>
                  </a:lnTo>
                  <a:lnTo>
                    <a:pt x="311" y="453"/>
                  </a:lnTo>
                  <a:lnTo>
                    <a:pt x="311" y="454"/>
                  </a:lnTo>
                  <a:lnTo>
                    <a:pt x="311" y="455"/>
                  </a:lnTo>
                  <a:lnTo>
                    <a:pt x="311" y="455"/>
                  </a:lnTo>
                  <a:lnTo>
                    <a:pt x="310" y="459"/>
                  </a:lnTo>
                  <a:lnTo>
                    <a:pt x="307" y="463"/>
                  </a:lnTo>
                  <a:lnTo>
                    <a:pt x="305" y="467"/>
                  </a:lnTo>
                  <a:lnTo>
                    <a:pt x="305" y="468"/>
                  </a:lnTo>
                  <a:lnTo>
                    <a:pt x="306" y="468"/>
                  </a:lnTo>
                  <a:lnTo>
                    <a:pt x="306" y="468"/>
                  </a:lnTo>
                  <a:lnTo>
                    <a:pt x="306" y="467"/>
                  </a:lnTo>
                  <a:lnTo>
                    <a:pt x="307" y="468"/>
                  </a:lnTo>
                  <a:lnTo>
                    <a:pt x="306" y="470"/>
                  </a:lnTo>
                  <a:lnTo>
                    <a:pt x="306" y="471"/>
                  </a:lnTo>
                  <a:lnTo>
                    <a:pt x="305" y="472"/>
                  </a:lnTo>
                  <a:lnTo>
                    <a:pt x="303" y="474"/>
                  </a:lnTo>
                  <a:lnTo>
                    <a:pt x="305" y="474"/>
                  </a:lnTo>
                  <a:lnTo>
                    <a:pt x="302" y="478"/>
                  </a:lnTo>
                  <a:lnTo>
                    <a:pt x="302" y="478"/>
                  </a:lnTo>
                  <a:lnTo>
                    <a:pt x="301" y="480"/>
                  </a:lnTo>
                  <a:lnTo>
                    <a:pt x="301" y="480"/>
                  </a:lnTo>
                  <a:lnTo>
                    <a:pt x="301" y="480"/>
                  </a:lnTo>
                  <a:lnTo>
                    <a:pt x="302" y="479"/>
                  </a:lnTo>
                  <a:lnTo>
                    <a:pt x="301" y="482"/>
                  </a:lnTo>
                  <a:lnTo>
                    <a:pt x="301" y="484"/>
                  </a:lnTo>
                  <a:lnTo>
                    <a:pt x="300" y="487"/>
                  </a:lnTo>
                  <a:lnTo>
                    <a:pt x="298" y="489"/>
                  </a:lnTo>
                  <a:lnTo>
                    <a:pt x="297" y="488"/>
                  </a:lnTo>
                  <a:lnTo>
                    <a:pt x="298" y="488"/>
                  </a:lnTo>
                  <a:lnTo>
                    <a:pt x="298" y="488"/>
                  </a:lnTo>
                  <a:lnTo>
                    <a:pt x="298" y="487"/>
                  </a:lnTo>
                  <a:lnTo>
                    <a:pt x="297" y="487"/>
                  </a:lnTo>
                  <a:lnTo>
                    <a:pt x="297" y="488"/>
                  </a:lnTo>
                  <a:lnTo>
                    <a:pt x="297" y="488"/>
                  </a:lnTo>
                  <a:lnTo>
                    <a:pt x="296" y="489"/>
                  </a:lnTo>
                  <a:lnTo>
                    <a:pt x="296" y="489"/>
                  </a:lnTo>
                  <a:lnTo>
                    <a:pt x="296" y="491"/>
                  </a:lnTo>
                  <a:lnTo>
                    <a:pt x="294" y="493"/>
                  </a:lnTo>
                  <a:lnTo>
                    <a:pt x="294" y="495"/>
                  </a:lnTo>
                  <a:lnTo>
                    <a:pt x="294" y="496"/>
                  </a:lnTo>
                  <a:lnTo>
                    <a:pt x="290" y="500"/>
                  </a:lnTo>
                  <a:lnTo>
                    <a:pt x="289" y="504"/>
                  </a:lnTo>
                  <a:lnTo>
                    <a:pt x="286" y="508"/>
                  </a:lnTo>
                  <a:lnTo>
                    <a:pt x="284" y="512"/>
                  </a:lnTo>
                  <a:lnTo>
                    <a:pt x="284" y="510"/>
                  </a:lnTo>
                  <a:lnTo>
                    <a:pt x="283" y="512"/>
                  </a:lnTo>
                  <a:lnTo>
                    <a:pt x="283" y="512"/>
                  </a:lnTo>
                  <a:lnTo>
                    <a:pt x="281" y="512"/>
                  </a:lnTo>
                  <a:lnTo>
                    <a:pt x="280" y="513"/>
                  </a:lnTo>
                  <a:lnTo>
                    <a:pt x="280" y="513"/>
                  </a:lnTo>
                  <a:lnTo>
                    <a:pt x="280" y="514"/>
                  </a:lnTo>
                  <a:lnTo>
                    <a:pt x="279" y="516"/>
                  </a:lnTo>
                  <a:lnTo>
                    <a:pt x="277" y="516"/>
                  </a:lnTo>
                  <a:lnTo>
                    <a:pt x="277" y="517"/>
                  </a:lnTo>
                  <a:lnTo>
                    <a:pt x="279" y="518"/>
                  </a:lnTo>
                  <a:lnTo>
                    <a:pt x="279" y="521"/>
                  </a:lnTo>
                  <a:lnTo>
                    <a:pt x="279" y="523"/>
                  </a:lnTo>
                  <a:lnTo>
                    <a:pt x="280" y="527"/>
                  </a:lnTo>
                  <a:lnTo>
                    <a:pt x="280" y="527"/>
                  </a:lnTo>
                  <a:lnTo>
                    <a:pt x="280" y="530"/>
                  </a:lnTo>
                  <a:lnTo>
                    <a:pt x="280" y="533"/>
                  </a:lnTo>
                  <a:lnTo>
                    <a:pt x="281" y="535"/>
                  </a:lnTo>
                  <a:lnTo>
                    <a:pt x="281" y="535"/>
                  </a:lnTo>
                  <a:lnTo>
                    <a:pt x="280" y="535"/>
                  </a:lnTo>
                  <a:lnTo>
                    <a:pt x="280" y="535"/>
                  </a:lnTo>
                  <a:lnTo>
                    <a:pt x="280" y="535"/>
                  </a:lnTo>
                  <a:lnTo>
                    <a:pt x="280" y="535"/>
                  </a:lnTo>
                  <a:lnTo>
                    <a:pt x="279" y="535"/>
                  </a:lnTo>
                  <a:lnTo>
                    <a:pt x="279" y="535"/>
                  </a:lnTo>
                  <a:lnTo>
                    <a:pt x="279" y="537"/>
                  </a:lnTo>
                  <a:lnTo>
                    <a:pt x="280" y="538"/>
                  </a:lnTo>
                  <a:lnTo>
                    <a:pt x="281" y="540"/>
                  </a:lnTo>
                  <a:lnTo>
                    <a:pt x="283" y="542"/>
                  </a:lnTo>
                  <a:lnTo>
                    <a:pt x="285" y="543"/>
                  </a:lnTo>
                  <a:lnTo>
                    <a:pt x="285" y="546"/>
                  </a:lnTo>
                  <a:lnTo>
                    <a:pt x="286" y="548"/>
                  </a:lnTo>
                  <a:lnTo>
                    <a:pt x="286" y="550"/>
                  </a:lnTo>
                  <a:lnTo>
                    <a:pt x="286" y="552"/>
                  </a:lnTo>
                  <a:lnTo>
                    <a:pt x="288" y="552"/>
                  </a:lnTo>
                  <a:lnTo>
                    <a:pt x="288" y="554"/>
                  </a:lnTo>
                  <a:lnTo>
                    <a:pt x="288" y="551"/>
                  </a:lnTo>
                  <a:lnTo>
                    <a:pt x="289" y="556"/>
                  </a:lnTo>
                  <a:lnTo>
                    <a:pt x="289" y="558"/>
                  </a:lnTo>
                  <a:lnTo>
                    <a:pt x="289" y="559"/>
                  </a:lnTo>
                  <a:lnTo>
                    <a:pt x="290" y="561"/>
                  </a:lnTo>
                  <a:lnTo>
                    <a:pt x="292" y="564"/>
                  </a:lnTo>
                  <a:lnTo>
                    <a:pt x="293" y="567"/>
                  </a:lnTo>
                  <a:lnTo>
                    <a:pt x="293" y="567"/>
                  </a:lnTo>
                  <a:lnTo>
                    <a:pt x="293" y="568"/>
                  </a:lnTo>
                  <a:lnTo>
                    <a:pt x="293" y="569"/>
                  </a:lnTo>
                  <a:lnTo>
                    <a:pt x="294" y="571"/>
                  </a:lnTo>
                  <a:lnTo>
                    <a:pt x="296" y="573"/>
                  </a:lnTo>
                  <a:lnTo>
                    <a:pt x="294" y="572"/>
                  </a:lnTo>
                  <a:lnTo>
                    <a:pt x="297" y="576"/>
                  </a:lnTo>
                  <a:lnTo>
                    <a:pt x="298" y="580"/>
                  </a:lnTo>
                  <a:lnTo>
                    <a:pt x="300" y="584"/>
                  </a:lnTo>
                  <a:lnTo>
                    <a:pt x="301" y="589"/>
                  </a:lnTo>
                  <a:lnTo>
                    <a:pt x="301" y="593"/>
                  </a:lnTo>
                  <a:lnTo>
                    <a:pt x="301" y="594"/>
                  </a:lnTo>
                  <a:lnTo>
                    <a:pt x="301" y="595"/>
                  </a:lnTo>
                  <a:lnTo>
                    <a:pt x="302" y="598"/>
                  </a:lnTo>
                  <a:lnTo>
                    <a:pt x="302" y="601"/>
                  </a:lnTo>
                  <a:lnTo>
                    <a:pt x="302" y="599"/>
                  </a:lnTo>
                  <a:lnTo>
                    <a:pt x="301" y="599"/>
                  </a:lnTo>
                  <a:lnTo>
                    <a:pt x="302" y="602"/>
                  </a:lnTo>
                  <a:lnTo>
                    <a:pt x="302" y="606"/>
                  </a:lnTo>
                  <a:lnTo>
                    <a:pt x="302" y="609"/>
                  </a:lnTo>
                  <a:lnTo>
                    <a:pt x="303" y="612"/>
                  </a:lnTo>
                  <a:lnTo>
                    <a:pt x="302" y="612"/>
                  </a:lnTo>
                  <a:lnTo>
                    <a:pt x="302" y="614"/>
                  </a:lnTo>
                  <a:lnTo>
                    <a:pt x="303" y="615"/>
                  </a:lnTo>
                  <a:lnTo>
                    <a:pt x="303" y="616"/>
                  </a:lnTo>
                  <a:lnTo>
                    <a:pt x="303" y="618"/>
                  </a:lnTo>
                  <a:lnTo>
                    <a:pt x="302" y="619"/>
                  </a:lnTo>
                  <a:lnTo>
                    <a:pt x="303" y="624"/>
                  </a:lnTo>
                  <a:lnTo>
                    <a:pt x="305" y="623"/>
                  </a:lnTo>
                  <a:lnTo>
                    <a:pt x="305" y="622"/>
                  </a:lnTo>
                  <a:lnTo>
                    <a:pt x="306" y="620"/>
                  </a:lnTo>
                  <a:lnTo>
                    <a:pt x="311" y="610"/>
                  </a:lnTo>
                  <a:lnTo>
                    <a:pt x="311" y="610"/>
                  </a:lnTo>
                  <a:lnTo>
                    <a:pt x="313" y="609"/>
                  </a:lnTo>
                  <a:lnTo>
                    <a:pt x="318" y="597"/>
                  </a:lnTo>
                  <a:lnTo>
                    <a:pt x="326" y="584"/>
                  </a:lnTo>
                  <a:lnTo>
                    <a:pt x="332" y="572"/>
                  </a:lnTo>
                  <a:lnTo>
                    <a:pt x="335" y="560"/>
                  </a:lnTo>
                  <a:lnTo>
                    <a:pt x="339" y="548"/>
                  </a:lnTo>
                  <a:lnTo>
                    <a:pt x="344" y="539"/>
                  </a:lnTo>
                  <a:lnTo>
                    <a:pt x="345" y="533"/>
                  </a:lnTo>
                  <a:lnTo>
                    <a:pt x="347" y="526"/>
                  </a:lnTo>
                  <a:lnTo>
                    <a:pt x="349" y="520"/>
                  </a:lnTo>
                  <a:lnTo>
                    <a:pt x="351" y="518"/>
                  </a:lnTo>
                  <a:lnTo>
                    <a:pt x="351" y="517"/>
                  </a:lnTo>
                  <a:lnTo>
                    <a:pt x="351" y="517"/>
                  </a:lnTo>
                  <a:lnTo>
                    <a:pt x="351" y="516"/>
                  </a:lnTo>
                  <a:lnTo>
                    <a:pt x="351" y="516"/>
                  </a:lnTo>
                  <a:lnTo>
                    <a:pt x="352" y="516"/>
                  </a:lnTo>
                  <a:lnTo>
                    <a:pt x="352" y="514"/>
                  </a:lnTo>
                  <a:lnTo>
                    <a:pt x="352" y="513"/>
                  </a:lnTo>
                  <a:lnTo>
                    <a:pt x="352" y="512"/>
                  </a:lnTo>
                  <a:lnTo>
                    <a:pt x="352" y="510"/>
                  </a:lnTo>
                  <a:lnTo>
                    <a:pt x="352" y="509"/>
                  </a:lnTo>
                  <a:lnTo>
                    <a:pt x="352" y="508"/>
                  </a:lnTo>
                  <a:lnTo>
                    <a:pt x="352" y="508"/>
                  </a:lnTo>
                  <a:lnTo>
                    <a:pt x="353" y="508"/>
                  </a:lnTo>
                  <a:lnTo>
                    <a:pt x="358" y="491"/>
                  </a:lnTo>
                  <a:lnTo>
                    <a:pt x="361" y="474"/>
                  </a:lnTo>
                  <a:lnTo>
                    <a:pt x="364" y="457"/>
                  </a:lnTo>
                  <a:lnTo>
                    <a:pt x="365" y="453"/>
                  </a:lnTo>
                  <a:lnTo>
                    <a:pt x="366" y="449"/>
                  </a:lnTo>
                  <a:lnTo>
                    <a:pt x="368" y="446"/>
                  </a:lnTo>
                  <a:lnTo>
                    <a:pt x="366" y="445"/>
                  </a:lnTo>
                  <a:lnTo>
                    <a:pt x="366" y="444"/>
                  </a:lnTo>
                  <a:lnTo>
                    <a:pt x="368" y="444"/>
                  </a:lnTo>
                  <a:lnTo>
                    <a:pt x="368" y="444"/>
                  </a:lnTo>
                  <a:lnTo>
                    <a:pt x="369" y="444"/>
                  </a:lnTo>
                  <a:lnTo>
                    <a:pt x="369" y="442"/>
                  </a:lnTo>
                  <a:lnTo>
                    <a:pt x="366" y="442"/>
                  </a:lnTo>
                  <a:lnTo>
                    <a:pt x="368" y="437"/>
                  </a:lnTo>
                  <a:lnTo>
                    <a:pt x="368" y="438"/>
                  </a:lnTo>
                  <a:lnTo>
                    <a:pt x="368" y="436"/>
                  </a:lnTo>
                  <a:lnTo>
                    <a:pt x="368" y="434"/>
                  </a:lnTo>
                  <a:lnTo>
                    <a:pt x="366" y="433"/>
                  </a:lnTo>
                  <a:lnTo>
                    <a:pt x="368" y="433"/>
                  </a:lnTo>
                  <a:lnTo>
                    <a:pt x="368" y="433"/>
                  </a:lnTo>
                  <a:lnTo>
                    <a:pt x="368" y="432"/>
                  </a:lnTo>
                  <a:lnTo>
                    <a:pt x="366" y="431"/>
                  </a:lnTo>
                  <a:lnTo>
                    <a:pt x="366" y="429"/>
                  </a:lnTo>
                  <a:lnTo>
                    <a:pt x="366" y="427"/>
                  </a:lnTo>
                  <a:lnTo>
                    <a:pt x="366" y="424"/>
                  </a:lnTo>
                  <a:lnTo>
                    <a:pt x="366" y="423"/>
                  </a:lnTo>
                  <a:lnTo>
                    <a:pt x="366" y="423"/>
                  </a:lnTo>
                  <a:lnTo>
                    <a:pt x="366" y="423"/>
                  </a:lnTo>
                  <a:lnTo>
                    <a:pt x="366" y="420"/>
                  </a:lnTo>
                  <a:lnTo>
                    <a:pt x="366" y="416"/>
                  </a:lnTo>
                  <a:lnTo>
                    <a:pt x="366" y="414"/>
                  </a:lnTo>
                  <a:lnTo>
                    <a:pt x="368" y="411"/>
                  </a:lnTo>
                  <a:lnTo>
                    <a:pt x="368" y="407"/>
                  </a:lnTo>
                  <a:lnTo>
                    <a:pt x="366" y="403"/>
                  </a:lnTo>
                  <a:lnTo>
                    <a:pt x="366" y="403"/>
                  </a:lnTo>
                  <a:lnTo>
                    <a:pt x="368" y="400"/>
                  </a:lnTo>
                  <a:lnTo>
                    <a:pt x="368" y="398"/>
                  </a:lnTo>
                  <a:lnTo>
                    <a:pt x="366" y="395"/>
                  </a:lnTo>
                  <a:lnTo>
                    <a:pt x="366" y="393"/>
                  </a:lnTo>
                  <a:lnTo>
                    <a:pt x="366" y="389"/>
                  </a:lnTo>
                  <a:lnTo>
                    <a:pt x="365" y="389"/>
                  </a:lnTo>
                  <a:lnTo>
                    <a:pt x="365" y="383"/>
                  </a:lnTo>
                  <a:lnTo>
                    <a:pt x="365" y="379"/>
                  </a:lnTo>
                  <a:lnTo>
                    <a:pt x="365" y="379"/>
                  </a:lnTo>
                  <a:lnTo>
                    <a:pt x="365" y="377"/>
                  </a:lnTo>
                  <a:lnTo>
                    <a:pt x="365" y="377"/>
                  </a:lnTo>
                  <a:lnTo>
                    <a:pt x="365" y="376"/>
                  </a:lnTo>
                  <a:lnTo>
                    <a:pt x="364" y="374"/>
                  </a:lnTo>
                  <a:lnTo>
                    <a:pt x="364" y="372"/>
                  </a:lnTo>
                  <a:lnTo>
                    <a:pt x="364" y="372"/>
                  </a:lnTo>
                  <a:lnTo>
                    <a:pt x="364" y="370"/>
                  </a:lnTo>
                  <a:lnTo>
                    <a:pt x="364" y="368"/>
                  </a:lnTo>
                  <a:lnTo>
                    <a:pt x="364" y="366"/>
                  </a:lnTo>
                  <a:lnTo>
                    <a:pt x="362" y="364"/>
                  </a:lnTo>
                  <a:lnTo>
                    <a:pt x="362" y="360"/>
                  </a:lnTo>
                  <a:lnTo>
                    <a:pt x="362" y="357"/>
                  </a:lnTo>
                  <a:lnTo>
                    <a:pt x="361" y="355"/>
                  </a:lnTo>
                  <a:lnTo>
                    <a:pt x="358" y="344"/>
                  </a:lnTo>
                  <a:lnTo>
                    <a:pt x="356" y="334"/>
                  </a:lnTo>
                  <a:lnTo>
                    <a:pt x="352" y="323"/>
                  </a:lnTo>
                  <a:lnTo>
                    <a:pt x="351" y="314"/>
                  </a:lnTo>
                  <a:lnTo>
                    <a:pt x="348" y="304"/>
                  </a:lnTo>
                  <a:lnTo>
                    <a:pt x="344" y="297"/>
                  </a:lnTo>
                  <a:lnTo>
                    <a:pt x="340" y="292"/>
                  </a:lnTo>
                  <a:lnTo>
                    <a:pt x="337" y="288"/>
                  </a:lnTo>
                  <a:lnTo>
                    <a:pt x="335" y="284"/>
                  </a:lnTo>
                  <a:close/>
                  <a:moveTo>
                    <a:pt x="476" y="22"/>
                  </a:moveTo>
                  <a:lnTo>
                    <a:pt x="476" y="22"/>
                  </a:lnTo>
                  <a:lnTo>
                    <a:pt x="476" y="22"/>
                  </a:lnTo>
                  <a:lnTo>
                    <a:pt x="476" y="22"/>
                  </a:lnTo>
                  <a:close/>
                  <a:moveTo>
                    <a:pt x="271" y="0"/>
                  </a:moveTo>
                  <a:lnTo>
                    <a:pt x="265" y="5"/>
                  </a:lnTo>
                  <a:lnTo>
                    <a:pt x="262" y="9"/>
                  </a:lnTo>
                  <a:lnTo>
                    <a:pt x="258" y="14"/>
                  </a:lnTo>
                  <a:lnTo>
                    <a:pt x="247" y="27"/>
                  </a:lnTo>
                  <a:lnTo>
                    <a:pt x="238" y="40"/>
                  </a:lnTo>
                  <a:lnTo>
                    <a:pt x="235" y="42"/>
                  </a:lnTo>
                  <a:lnTo>
                    <a:pt x="235" y="43"/>
                  </a:lnTo>
                  <a:lnTo>
                    <a:pt x="234" y="44"/>
                  </a:lnTo>
                  <a:lnTo>
                    <a:pt x="233" y="46"/>
                  </a:lnTo>
                  <a:lnTo>
                    <a:pt x="233" y="46"/>
                  </a:lnTo>
                  <a:lnTo>
                    <a:pt x="233" y="46"/>
                  </a:lnTo>
                  <a:lnTo>
                    <a:pt x="233" y="46"/>
                  </a:lnTo>
                  <a:lnTo>
                    <a:pt x="231" y="47"/>
                  </a:lnTo>
                  <a:lnTo>
                    <a:pt x="230" y="50"/>
                  </a:lnTo>
                  <a:lnTo>
                    <a:pt x="230" y="50"/>
                  </a:lnTo>
                  <a:lnTo>
                    <a:pt x="229" y="52"/>
                  </a:lnTo>
                  <a:lnTo>
                    <a:pt x="228" y="55"/>
                  </a:lnTo>
                  <a:lnTo>
                    <a:pt x="228" y="56"/>
                  </a:lnTo>
                  <a:lnTo>
                    <a:pt x="226" y="56"/>
                  </a:lnTo>
                  <a:lnTo>
                    <a:pt x="225" y="57"/>
                  </a:lnTo>
                  <a:lnTo>
                    <a:pt x="209" y="80"/>
                  </a:lnTo>
                  <a:lnTo>
                    <a:pt x="195" y="105"/>
                  </a:lnTo>
                  <a:lnTo>
                    <a:pt x="180" y="129"/>
                  </a:lnTo>
                  <a:lnTo>
                    <a:pt x="176" y="132"/>
                  </a:lnTo>
                  <a:lnTo>
                    <a:pt x="174" y="136"/>
                  </a:lnTo>
                  <a:lnTo>
                    <a:pt x="171" y="139"/>
                  </a:lnTo>
                  <a:lnTo>
                    <a:pt x="169" y="143"/>
                  </a:lnTo>
                  <a:lnTo>
                    <a:pt x="170" y="144"/>
                  </a:lnTo>
                  <a:lnTo>
                    <a:pt x="169" y="145"/>
                  </a:lnTo>
                  <a:lnTo>
                    <a:pt x="169" y="145"/>
                  </a:lnTo>
                  <a:lnTo>
                    <a:pt x="167" y="146"/>
                  </a:lnTo>
                  <a:lnTo>
                    <a:pt x="167" y="146"/>
                  </a:lnTo>
                  <a:lnTo>
                    <a:pt x="166" y="146"/>
                  </a:lnTo>
                  <a:lnTo>
                    <a:pt x="165" y="148"/>
                  </a:lnTo>
                  <a:lnTo>
                    <a:pt x="167" y="148"/>
                  </a:lnTo>
                  <a:lnTo>
                    <a:pt x="163" y="156"/>
                  </a:lnTo>
                  <a:lnTo>
                    <a:pt x="163" y="154"/>
                  </a:lnTo>
                  <a:lnTo>
                    <a:pt x="162" y="157"/>
                  </a:lnTo>
                  <a:lnTo>
                    <a:pt x="162" y="158"/>
                  </a:lnTo>
                  <a:lnTo>
                    <a:pt x="162" y="161"/>
                  </a:lnTo>
                  <a:lnTo>
                    <a:pt x="162" y="161"/>
                  </a:lnTo>
                  <a:lnTo>
                    <a:pt x="161" y="161"/>
                  </a:lnTo>
                  <a:lnTo>
                    <a:pt x="161" y="161"/>
                  </a:lnTo>
                  <a:lnTo>
                    <a:pt x="159" y="162"/>
                  </a:lnTo>
                  <a:lnTo>
                    <a:pt x="158" y="163"/>
                  </a:lnTo>
                  <a:lnTo>
                    <a:pt x="159" y="165"/>
                  </a:lnTo>
                  <a:lnTo>
                    <a:pt x="159" y="167"/>
                  </a:lnTo>
                  <a:lnTo>
                    <a:pt x="158" y="170"/>
                  </a:lnTo>
                  <a:lnTo>
                    <a:pt x="157" y="173"/>
                  </a:lnTo>
                  <a:lnTo>
                    <a:pt x="156" y="177"/>
                  </a:lnTo>
                  <a:lnTo>
                    <a:pt x="156" y="177"/>
                  </a:lnTo>
                  <a:lnTo>
                    <a:pt x="154" y="177"/>
                  </a:lnTo>
                  <a:lnTo>
                    <a:pt x="154" y="177"/>
                  </a:lnTo>
                  <a:lnTo>
                    <a:pt x="154" y="177"/>
                  </a:lnTo>
                  <a:lnTo>
                    <a:pt x="150" y="187"/>
                  </a:lnTo>
                  <a:lnTo>
                    <a:pt x="145" y="195"/>
                  </a:lnTo>
                  <a:lnTo>
                    <a:pt x="141" y="205"/>
                  </a:lnTo>
                  <a:lnTo>
                    <a:pt x="141" y="205"/>
                  </a:lnTo>
                  <a:lnTo>
                    <a:pt x="137" y="213"/>
                  </a:lnTo>
                  <a:lnTo>
                    <a:pt x="135" y="220"/>
                  </a:lnTo>
                  <a:lnTo>
                    <a:pt x="131" y="228"/>
                  </a:lnTo>
                  <a:lnTo>
                    <a:pt x="132" y="228"/>
                  </a:lnTo>
                  <a:lnTo>
                    <a:pt x="129" y="235"/>
                  </a:lnTo>
                  <a:lnTo>
                    <a:pt x="127" y="243"/>
                  </a:lnTo>
                  <a:lnTo>
                    <a:pt x="127" y="243"/>
                  </a:lnTo>
                  <a:lnTo>
                    <a:pt x="125" y="246"/>
                  </a:lnTo>
                  <a:lnTo>
                    <a:pt x="125" y="246"/>
                  </a:lnTo>
                  <a:lnTo>
                    <a:pt x="124" y="249"/>
                  </a:lnTo>
                  <a:lnTo>
                    <a:pt x="124" y="251"/>
                  </a:lnTo>
                  <a:lnTo>
                    <a:pt x="123" y="254"/>
                  </a:lnTo>
                  <a:lnTo>
                    <a:pt x="123" y="254"/>
                  </a:lnTo>
                  <a:lnTo>
                    <a:pt x="121" y="258"/>
                  </a:lnTo>
                  <a:lnTo>
                    <a:pt x="120" y="260"/>
                  </a:lnTo>
                  <a:lnTo>
                    <a:pt x="119" y="263"/>
                  </a:lnTo>
                  <a:lnTo>
                    <a:pt x="119" y="267"/>
                  </a:lnTo>
                  <a:lnTo>
                    <a:pt x="118" y="271"/>
                  </a:lnTo>
                  <a:lnTo>
                    <a:pt x="116" y="275"/>
                  </a:lnTo>
                  <a:lnTo>
                    <a:pt x="115" y="279"/>
                  </a:lnTo>
                  <a:lnTo>
                    <a:pt x="114" y="283"/>
                  </a:lnTo>
                  <a:lnTo>
                    <a:pt x="106" y="315"/>
                  </a:lnTo>
                  <a:lnTo>
                    <a:pt x="102" y="330"/>
                  </a:lnTo>
                  <a:lnTo>
                    <a:pt x="99" y="342"/>
                  </a:lnTo>
                  <a:lnTo>
                    <a:pt x="97" y="352"/>
                  </a:lnTo>
                  <a:lnTo>
                    <a:pt x="94" y="366"/>
                  </a:lnTo>
                  <a:lnTo>
                    <a:pt x="93" y="383"/>
                  </a:lnTo>
                  <a:lnTo>
                    <a:pt x="94" y="396"/>
                  </a:lnTo>
                  <a:lnTo>
                    <a:pt x="94" y="410"/>
                  </a:lnTo>
                  <a:lnTo>
                    <a:pt x="94" y="424"/>
                  </a:lnTo>
                  <a:lnTo>
                    <a:pt x="94" y="425"/>
                  </a:lnTo>
                  <a:lnTo>
                    <a:pt x="94" y="428"/>
                  </a:lnTo>
                  <a:lnTo>
                    <a:pt x="93" y="432"/>
                  </a:lnTo>
                  <a:lnTo>
                    <a:pt x="93" y="436"/>
                  </a:lnTo>
                  <a:lnTo>
                    <a:pt x="93" y="440"/>
                  </a:lnTo>
                  <a:lnTo>
                    <a:pt x="91" y="441"/>
                  </a:lnTo>
                  <a:lnTo>
                    <a:pt x="91" y="441"/>
                  </a:lnTo>
                  <a:lnTo>
                    <a:pt x="90" y="440"/>
                  </a:lnTo>
                  <a:lnTo>
                    <a:pt x="89" y="438"/>
                  </a:lnTo>
                  <a:lnTo>
                    <a:pt x="86" y="433"/>
                  </a:lnTo>
                  <a:lnTo>
                    <a:pt x="84" y="425"/>
                  </a:lnTo>
                  <a:lnTo>
                    <a:pt x="81" y="414"/>
                  </a:lnTo>
                  <a:lnTo>
                    <a:pt x="82" y="408"/>
                  </a:lnTo>
                  <a:lnTo>
                    <a:pt x="82" y="403"/>
                  </a:lnTo>
                  <a:lnTo>
                    <a:pt x="82" y="396"/>
                  </a:lnTo>
                  <a:lnTo>
                    <a:pt x="81" y="398"/>
                  </a:lnTo>
                  <a:lnTo>
                    <a:pt x="81" y="393"/>
                  </a:lnTo>
                  <a:lnTo>
                    <a:pt x="81" y="389"/>
                  </a:lnTo>
                  <a:lnTo>
                    <a:pt x="81" y="385"/>
                  </a:lnTo>
                  <a:lnTo>
                    <a:pt x="81" y="385"/>
                  </a:lnTo>
                  <a:lnTo>
                    <a:pt x="80" y="385"/>
                  </a:lnTo>
                  <a:lnTo>
                    <a:pt x="80" y="385"/>
                  </a:lnTo>
                  <a:lnTo>
                    <a:pt x="80" y="385"/>
                  </a:lnTo>
                  <a:lnTo>
                    <a:pt x="78" y="383"/>
                  </a:lnTo>
                  <a:lnTo>
                    <a:pt x="80" y="379"/>
                  </a:lnTo>
                  <a:lnTo>
                    <a:pt x="80" y="378"/>
                  </a:lnTo>
                  <a:lnTo>
                    <a:pt x="80" y="377"/>
                  </a:lnTo>
                  <a:lnTo>
                    <a:pt x="80" y="376"/>
                  </a:lnTo>
                  <a:lnTo>
                    <a:pt x="80" y="374"/>
                  </a:lnTo>
                  <a:lnTo>
                    <a:pt x="80" y="370"/>
                  </a:lnTo>
                  <a:lnTo>
                    <a:pt x="80" y="372"/>
                  </a:lnTo>
                  <a:lnTo>
                    <a:pt x="80" y="373"/>
                  </a:lnTo>
                  <a:lnTo>
                    <a:pt x="80" y="374"/>
                  </a:lnTo>
                  <a:lnTo>
                    <a:pt x="81" y="374"/>
                  </a:lnTo>
                  <a:lnTo>
                    <a:pt x="81" y="374"/>
                  </a:lnTo>
                  <a:lnTo>
                    <a:pt x="81" y="373"/>
                  </a:lnTo>
                  <a:lnTo>
                    <a:pt x="81" y="372"/>
                  </a:lnTo>
                  <a:lnTo>
                    <a:pt x="81" y="369"/>
                  </a:lnTo>
                  <a:lnTo>
                    <a:pt x="80" y="368"/>
                  </a:lnTo>
                  <a:lnTo>
                    <a:pt x="81" y="368"/>
                  </a:lnTo>
                  <a:lnTo>
                    <a:pt x="81" y="366"/>
                  </a:lnTo>
                  <a:lnTo>
                    <a:pt x="82" y="365"/>
                  </a:lnTo>
                  <a:lnTo>
                    <a:pt x="82" y="362"/>
                  </a:lnTo>
                  <a:lnTo>
                    <a:pt x="82" y="362"/>
                  </a:lnTo>
                  <a:lnTo>
                    <a:pt x="81" y="362"/>
                  </a:lnTo>
                  <a:lnTo>
                    <a:pt x="81" y="364"/>
                  </a:lnTo>
                  <a:lnTo>
                    <a:pt x="81" y="360"/>
                  </a:lnTo>
                  <a:lnTo>
                    <a:pt x="81" y="356"/>
                  </a:lnTo>
                  <a:lnTo>
                    <a:pt x="81" y="352"/>
                  </a:lnTo>
                  <a:lnTo>
                    <a:pt x="82" y="349"/>
                  </a:lnTo>
                  <a:lnTo>
                    <a:pt x="82" y="347"/>
                  </a:lnTo>
                  <a:lnTo>
                    <a:pt x="84" y="347"/>
                  </a:lnTo>
                  <a:lnTo>
                    <a:pt x="84" y="345"/>
                  </a:lnTo>
                  <a:lnTo>
                    <a:pt x="85" y="345"/>
                  </a:lnTo>
                  <a:lnTo>
                    <a:pt x="85" y="344"/>
                  </a:lnTo>
                  <a:lnTo>
                    <a:pt x="85" y="343"/>
                  </a:lnTo>
                  <a:lnTo>
                    <a:pt x="85" y="342"/>
                  </a:lnTo>
                  <a:lnTo>
                    <a:pt x="85" y="342"/>
                  </a:lnTo>
                  <a:lnTo>
                    <a:pt x="84" y="340"/>
                  </a:lnTo>
                  <a:lnTo>
                    <a:pt x="86" y="327"/>
                  </a:lnTo>
                  <a:lnTo>
                    <a:pt x="89" y="317"/>
                  </a:lnTo>
                  <a:lnTo>
                    <a:pt x="89" y="318"/>
                  </a:lnTo>
                  <a:lnTo>
                    <a:pt x="89" y="319"/>
                  </a:lnTo>
                  <a:lnTo>
                    <a:pt x="87" y="321"/>
                  </a:lnTo>
                  <a:lnTo>
                    <a:pt x="89" y="322"/>
                  </a:lnTo>
                  <a:lnTo>
                    <a:pt x="90" y="315"/>
                  </a:lnTo>
                  <a:lnTo>
                    <a:pt x="89" y="318"/>
                  </a:lnTo>
                  <a:lnTo>
                    <a:pt x="90" y="319"/>
                  </a:lnTo>
                  <a:lnTo>
                    <a:pt x="90" y="319"/>
                  </a:lnTo>
                  <a:lnTo>
                    <a:pt x="93" y="307"/>
                  </a:lnTo>
                  <a:lnTo>
                    <a:pt x="95" y="293"/>
                  </a:lnTo>
                  <a:lnTo>
                    <a:pt x="95" y="293"/>
                  </a:lnTo>
                  <a:lnTo>
                    <a:pt x="97" y="290"/>
                  </a:lnTo>
                  <a:lnTo>
                    <a:pt x="97" y="288"/>
                  </a:lnTo>
                  <a:lnTo>
                    <a:pt x="98" y="285"/>
                  </a:lnTo>
                  <a:lnTo>
                    <a:pt x="99" y="284"/>
                  </a:lnTo>
                  <a:lnTo>
                    <a:pt x="98" y="284"/>
                  </a:lnTo>
                  <a:lnTo>
                    <a:pt x="98" y="284"/>
                  </a:lnTo>
                  <a:lnTo>
                    <a:pt x="98" y="285"/>
                  </a:lnTo>
                  <a:lnTo>
                    <a:pt x="98" y="285"/>
                  </a:lnTo>
                  <a:lnTo>
                    <a:pt x="98" y="284"/>
                  </a:lnTo>
                  <a:lnTo>
                    <a:pt x="98" y="283"/>
                  </a:lnTo>
                  <a:lnTo>
                    <a:pt x="98" y="283"/>
                  </a:lnTo>
                  <a:lnTo>
                    <a:pt x="98" y="281"/>
                  </a:lnTo>
                  <a:lnTo>
                    <a:pt x="99" y="280"/>
                  </a:lnTo>
                  <a:lnTo>
                    <a:pt x="99" y="279"/>
                  </a:lnTo>
                  <a:lnTo>
                    <a:pt x="99" y="279"/>
                  </a:lnTo>
                  <a:lnTo>
                    <a:pt x="99" y="280"/>
                  </a:lnTo>
                  <a:lnTo>
                    <a:pt x="99" y="279"/>
                  </a:lnTo>
                  <a:lnTo>
                    <a:pt x="101" y="277"/>
                  </a:lnTo>
                  <a:lnTo>
                    <a:pt x="101" y="277"/>
                  </a:lnTo>
                  <a:lnTo>
                    <a:pt x="101" y="277"/>
                  </a:lnTo>
                  <a:lnTo>
                    <a:pt x="102" y="275"/>
                  </a:lnTo>
                  <a:lnTo>
                    <a:pt x="102" y="273"/>
                  </a:lnTo>
                  <a:lnTo>
                    <a:pt x="102" y="272"/>
                  </a:lnTo>
                  <a:lnTo>
                    <a:pt x="102" y="271"/>
                  </a:lnTo>
                  <a:lnTo>
                    <a:pt x="102" y="268"/>
                  </a:lnTo>
                  <a:lnTo>
                    <a:pt x="103" y="266"/>
                  </a:lnTo>
                  <a:lnTo>
                    <a:pt x="103" y="263"/>
                  </a:lnTo>
                  <a:lnTo>
                    <a:pt x="104" y="260"/>
                  </a:lnTo>
                  <a:lnTo>
                    <a:pt x="106" y="256"/>
                  </a:lnTo>
                  <a:lnTo>
                    <a:pt x="107" y="252"/>
                  </a:lnTo>
                  <a:lnTo>
                    <a:pt x="107" y="254"/>
                  </a:lnTo>
                  <a:lnTo>
                    <a:pt x="107" y="252"/>
                  </a:lnTo>
                  <a:lnTo>
                    <a:pt x="108" y="251"/>
                  </a:lnTo>
                  <a:lnTo>
                    <a:pt x="110" y="249"/>
                  </a:lnTo>
                  <a:lnTo>
                    <a:pt x="111" y="246"/>
                  </a:lnTo>
                  <a:lnTo>
                    <a:pt x="110" y="245"/>
                  </a:lnTo>
                  <a:lnTo>
                    <a:pt x="111" y="241"/>
                  </a:lnTo>
                  <a:lnTo>
                    <a:pt x="112" y="238"/>
                  </a:lnTo>
                  <a:lnTo>
                    <a:pt x="114" y="234"/>
                  </a:lnTo>
                  <a:lnTo>
                    <a:pt x="115" y="230"/>
                  </a:lnTo>
                  <a:lnTo>
                    <a:pt x="118" y="226"/>
                  </a:lnTo>
                  <a:lnTo>
                    <a:pt x="116" y="226"/>
                  </a:lnTo>
                  <a:lnTo>
                    <a:pt x="116" y="225"/>
                  </a:lnTo>
                  <a:lnTo>
                    <a:pt x="114" y="228"/>
                  </a:lnTo>
                  <a:lnTo>
                    <a:pt x="111" y="229"/>
                  </a:lnTo>
                  <a:lnTo>
                    <a:pt x="108" y="230"/>
                  </a:lnTo>
                  <a:lnTo>
                    <a:pt x="106" y="233"/>
                  </a:lnTo>
                  <a:lnTo>
                    <a:pt x="107" y="233"/>
                  </a:lnTo>
                  <a:lnTo>
                    <a:pt x="104" y="234"/>
                  </a:lnTo>
                  <a:lnTo>
                    <a:pt x="103" y="235"/>
                  </a:lnTo>
                  <a:lnTo>
                    <a:pt x="102" y="237"/>
                  </a:lnTo>
                  <a:lnTo>
                    <a:pt x="102" y="238"/>
                  </a:lnTo>
                  <a:lnTo>
                    <a:pt x="102" y="238"/>
                  </a:lnTo>
                  <a:lnTo>
                    <a:pt x="102" y="238"/>
                  </a:lnTo>
                  <a:lnTo>
                    <a:pt x="102" y="238"/>
                  </a:lnTo>
                  <a:lnTo>
                    <a:pt x="102" y="239"/>
                  </a:lnTo>
                  <a:lnTo>
                    <a:pt x="101" y="241"/>
                  </a:lnTo>
                  <a:lnTo>
                    <a:pt x="99" y="242"/>
                  </a:lnTo>
                  <a:lnTo>
                    <a:pt x="99" y="242"/>
                  </a:lnTo>
                  <a:lnTo>
                    <a:pt x="98" y="242"/>
                  </a:lnTo>
                  <a:lnTo>
                    <a:pt x="97" y="245"/>
                  </a:lnTo>
                  <a:lnTo>
                    <a:pt x="97" y="243"/>
                  </a:lnTo>
                  <a:lnTo>
                    <a:pt x="98" y="242"/>
                  </a:lnTo>
                  <a:lnTo>
                    <a:pt x="98" y="242"/>
                  </a:lnTo>
                  <a:lnTo>
                    <a:pt x="98" y="242"/>
                  </a:lnTo>
                  <a:lnTo>
                    <a:pt x="97" y="242"/>
                  </a:lnTo>
                  <a:lnTo>
                    <a:pt x="97" y="243"/>
                  </a:lnTo>
                  <a:lnTo>
                    <a:pt x="95" y="245"/>
                  </a:lnTo>
                  <a:lnTo>
                    <a:pt x="95" y="245"/>
                  </a:lnTo>
                  <a:lnTo>
                    <a:pt x="94" y="245"/>
                  </a:lnTo>
                  <a:lnTo>
                    <a:pt x="93" y="246"/>
                  </a:lnTo>
                  <a:lnTo>
                    <a:pt x="93" y="246"/>
                  </a:lnTo>
                  <a:lnTo>
                    <a:pt x="93" y="247"/>
                  </a:lnTo>
                  <a:lnTo>
                    <a:pt x="94" y="246"/>
                  </a:lnTo>
                  <a:lnTo>
                    <a:pt x="93" y="249"/>
                  </a:lnTo>
                  <a:lnTo>
                    <a:pt x="90" y="251"/>
                  </a:lnTo>
                  <a:lnTo>
                    <a:pt x="89" y="252"/>
                  </a:lnTo>
                  <a:lnTo>
                    <a:pt x="87" y="252"/>
                  </a:lnTo>
                  <a:lnTo>
                    <a:pt x="87" y="252"/>
                  </a:lnTo>
                  <a:lnTo>
                    <a:pt x="86" y="252"/>
                  </a:lnTo>
                  <a:lnTo>
                    <a:pt x="86" y="252"/>
                  </a:lnTo>
                  <a:lnTo>
                    <a:pt x="85" y="254"/>
                  </a:lnTo>
                  <a:lnTo>
                    <a:pt x="85" y="255"/>
                  </a:lnTo>
                  <a:lnTo>
                    <a:pt x="85" y="255"/>
                  </a:lnTo>
                  <a:lnTo>
                    <a:pt x="85" y="256"/>
                  </a:lnTo>
                  <a:lnTo>
                    <a:pt x="82" y="258"/>
                  </a:lnTo>
                  <a:lnTo>
                    <a:pt x="81" y="260"/>
                  </a:lnTo>
                  <a:lnTo>
                    <a:pt x="78" y="264"/>
                  </a:lnTo>
                  <a:lnTo>
                    <a:pt x="77" y="266"/>
                  </a:lnTo>
                  <a:lnTo>
                    <a:pt x="77" y="264"/>
                  </a:lnTo>
                  <a:lnTo>
                    <a:pt x="78" y="264"/>
                  </a:lnTo>
                  <a:lnTo>
                    <a:pt x="78" y="263"/>
                  </a:lnTo>
                  <a:lnTo>
                    <a:pt x="76" y="266"/>
                  </a:lnTo>
                  <a:lnTo>
                    <a:pt x="76" y="264"/>
                  </a:lnTo>
                  <a:lnTo>
                    <a:pt x="76" y="263"/>
                  </a:lnTo>
                  <a:lnTo>
                    <a:pt x="76" y="263"/>
                  </a:lnTo>
                  <a:lnTo>
                    <a:pt x="73" y="267"/>
                  </a:lnTo>
                  <a:lnTo>
                    <a:pt x="72" y="272"/>
                  </a:lnTo>
                  <a:lnTo>
                    <a:pt x="68" y="276"/>
                  </a:lnTo>
                  <a:lnTo>
                    <a:pt x="68" y="276"/>
                  </a:lnTo>
                  <a:lnTo>
                    <a:pt x="67" y="277"/>
                  </a:lnTo>
                  <a:lnTo>
                    <a:pt x="65" y="279"/>
                  </a:lnTo>
                  <a:lnTo>
                    <a:pt x="64" y="280"/>
                  </a:lnTo>
                  <a:lnTo>
                    <a:pt x="65" y="280"/>
                  </a:lnTo>
                  <a:lnTo>
                    <a:pt x="65" y="280"/>
                  </a:lnTo>
                  <a:lnTo>
                    <a:pt x="65" y="280"/>
                  </a:lnTo>
                  <a:lnTo>
                    <a:pt x="65" y="281"/>
                  </a:lnTo>
                  <a:lnTo>
                    <a:pt x="64" y="281"/>
                  </a:lnTo>
                  <a:lnTo>
                    <a:pt x="64" y="281"/>
                  </a:lnTo>
                  <a:lnTo>
                    <a:pt x="64" y="283"/>
                  </a:lnTo>
                  <a:lnTo>
                    <a:pt x="63" y="283"/>
                  </a:lnTo>
                  <a:lnTo>
                    <a:pt x="64" y="281"/>
                  </a:lnTo>
                  <a:lnTo>
                    <a:pt x="63" y="283"/>
                  </a:lnTo>
                  <a:lnTo>
                    <a:pt x="63" y="283"/>
                  </a:lnTo>
                  <a:lnTo>
                    <a:pt x="63" y="283"/>
                  </a:lnTo>
                  <a:lnTo>
                    <a:pt x="61" y="284"/>
                  </a:lnTo>
                  <a:lnTo>
                    <a:pt x="61" y="285"/>
                  </a:lnTo>
                  <a:lnTo>
                    <a:pt x="61" y="287"/>
                  </a:lnTo>
                  <a:lnTo>
                    <a:pt x="61" y="288"/>
                  </a:lnTo>
                  <a:lnTo>
                    <a:pt x="60" y="289"/>
                  </a:lnTo>
                  <a:lnTo>
                    <a:pt x="59" y="292"/>
                  </a:lnTo>
                  <a:lnTo>
                    <a:pt x="57" y="293"/>
                  </a:lnTo>
                  <a:lnTo>
                    <a:pt x="56" y="296"/>
                  </a:lnTo>
                  <a:lnTo>
                    <a:pt x="56" y="296"/>
                  </a:lnTo>
                  <a:lnTo>
                    <a:pt x="55" y="296"/>
                  </a:lnTo>
                  <a:lnTo>
                    <a:pt x="53" y="297"/>
                  </a:lnTo>
                  <a:lnTo>
                    <a:pt x="53" y="298"/>
                  </a:lnTo>
                  <a:lnTo>
                    <a:pt x="53" y="300"/>
                  </a:lnTo>
                  <a:lnTo>
                    <a:pt x="53" y="302"/>
                  </a:lnTo>
                  <a:lnTo>
                    <a:pt x="52" y="304"/>
                  </a:lnTo>
                  <a:lnTo>
                    <a:pt x="51" y="305"/>
                  </a:lnTo>
                  <a:lnTo>
                    <a:pt x="49" y="307"/>
                  </a:lnTo>
                  <a:lnTo>
                    <a:pt x="48" y="309"/>
                  </a:lnTo>
                  <a:lnTo>
                    <a:pt x="49" y="310"/>
                  </a:lnTo>
                  <a:lnTo>
                    <a:pt x="49" y="310"/>
                  </a:lnTo>
                  <a:lnTo>
                    <a:pt x="48" y="311"/>
                  </a:lnTo>
                  <a:lnTo>
                    <a:pt x="49" y="311"/>
                  </a:lnTo>
                  <a:lnTo>
                    <a:pt x="47" y="315"/>
                  </a:lnTo>
                  <a:lnTo>
                    <a:pt x="46" y="318"/>
                  </a:lnTo>
                  <a:lnTo>
                    <a:pt x="44" y="322"/>
                  </a:lnTo>
                  <a:lnTo>
                    <a:pt x="42" y="326"/>
                  </a:lnTo>
                  <a:lnTo>
                    <a:pt x="43" y="326"/>
                  </a:lnTo>
                  <a:lnTo>
                    <a:pt x="40" y="327"/>
                  </a:lnTo>
                  <a:lnTo>
                    <a:pt x="40" y="330"/>
                  </a:lnTo>
                  <a:lnTo>
                    <a:pt x="40" y="331"/>
                  </a:lnTo>
                  <a:lnTo>
                    <a:pt x="39" y="331"/>
                  </a:lnTo>
                  <a:lnTo>
                    <a:pt x="39" y="331"/>
                  </a:lnTo>
                  <a:lnTo>
                    <a:pt x="38" y="332"/>
                  </a:lnTo>
                  <a:lnTo>
                    <a:pt x="38" y="331"/>
                  </a:lnTo>
                  <a:lnTo>
                    <a:pt x="38" y="332"/>
                  </a:lnTo>
                  <a:lnTo>
                    <a:pt x="38" y="335"/>
                  </a:lnTo>
                  <a:lnTo>
                    <a:pt x="36" y="336"/>
                  </a:lnTo>
                  <a:lnTo>
                    <a:pt x="36" y="338"/>
                  </a:lnTo>
                  <a:lnTo>
                    <a:pt x="35" y="338"/>
                  </a:lnTo>
                  <a:lnTo>
                    <a:pt x="35" y="339"/>
                  </a:lnTo>
                  <a:lnTo>
                    <a:pt x="34" y="340"/>
                  </a:lnTo>
                  <a:lnTo>
                    <a:pt x="32" y="343"/>
                  </a:lnTo>
                  <a:lnTo>
                    <a:pt x="32" y="344"/>
                  </a:lnTo>
                  <a:lnTo>
                    <a:pt x="32" y="348"/>
                  </a:lnTo>
                  <a:lnTo>
                    <a:pt x="31" y="345"/>
                  </a:lnTo>
                  <a:lnTo>
                    <a:pt x="31" y="347"/>
                  </a:lnTo>
                  <a:lnTo>
                    <a:pt x="30" y="347"/>
                  </a:lnTo>
                  <a:lnTo>
                    <a:pt x="30" y="347"/>
                  </a:lnTo>
                  <a:lnTo>
                    <a:pt x="30" y="348"/>
                  </a:lnTo>
                  <a:lnTo>
                    <a:pt x="30" y="349"/>
                  </a:lnTo>
                  <a:lnTo>
                    <a:pt x="29" y="348"/>
                  </a:lnTo>
                  <a:lnTo>
                    <a:pt x="29" y="349"/>
                  </a:lnTo>
                  <a:lnTo>
                    <a:pt x="29" y="351"/>
                  </a:lnTo>
                  <a:lnTo>
                    <a:pt x="30" y="351"/>
                  </a:lnTo>
                  <a:lnTo>
                    <a:pt x="30" y="349"/>
                  </a:lnTo>
                  <a:lnTo>
                    <a:pt x="30" y="352"/>
                  </a:lnTo>
                  <a:lnTo>
                    <a:pt x="30" y="353"/>
                  </a:lnTo>
                  <a:lnTo>
                    <a:pt x="30" y="353"/>
                  </a:lnTo>
                  <a:lnTo>
                    <a:pt x="29" y="353"/>
                  </a:lnTo>
                  <a:lnTo>
                    <a:pt x="29" y="355"/>
                  </a:lnTo>
                  <a:lnTo>
                    <a:pt x="29" y="356"/>
                  </a:lnTo>
                  <a:lnTo>
                    <a:pt x="30" y="357"/>
                  </a:lnTo>
                  <a:lnTo>
                    <a:pt x="29" y="359"/>
                  </a:lnTo>
                  <a:lnTo>
                    <a:pt x="29" y="360"/>
                  </a:lnTo>
                  <a:lnTo>
                    <a:pt x="27" y="360"/>
                  </a:lnTo>
                  <a:lnTo>
                    <a:pt x="27" y="360"/>
                  </a:lnTo>
                  <a:lnTo>
                    <a:pt x="26" y="362"/>
                  </a:lnTo>
                  <a:lnTo>
                    <a:pt x="26" y="361"/>
                  </a:lnTo>
                  <a:lnTo>
                    <a:pt x="25" y="362"/>
                  </a:lnTo>
                  <a:lnTo>
                    <a:pt x="26" y="364"/>
                  </a:lnTo>
                  <a:lnTo>
                    <a:pt x="26" y="364"/>
                  </a:lnTo>
                  <a:lnTo>
                    <a:pt x="25" y="368"/>
                  </a:lnTo>
                  <a:lnTo>
                    <a:pt x="22" y="372"/>
                  </a:lnTo>
                  <a:lnTo>
                    <a:pt x="21" y="374"/>
                  </a:lnTo>
                  <a:lnTo>
                    <a:pt x="21" y="376"/>
                  </a:lnTo>
                  <a:lnTo>
                    <a:pt x="21" y="376"/>
                  </a:lnTo>
                  <a:lnTo>
                    <a:pt x="21" y="374"/>
                  </a:lnTo>
                  <a:lnTo>
                    <a:pt x="22" y="374"/>
                  </a:lnTo>
                  <a:lnTo>
                    <a:pt x="22" y="376"/>
                  </a:lnTo>
                  <a:lnTo>
                    <a:pt x="22" y="377"/>
                  </a:lnTo>
                  <a:lnTo>
                    <a:pt x="21" y="378"/>
                  </a:lnTo>
                  <a:lnTo>
                    <a:pt x="21" y="379"/>
                  </a:lnTo>
                  <a:lnTo>
                    <a:pt x="19" y="381"/>
                  </a:lnTo>
                  <a:lnTo>
                    <a:pt x="21" y="379"/>
                  </a:lnTo>
                  <a:lnTo>
                    <a:pt x="19" y="385"/>
                  </a:lnTo>
                  <a:lnTo>
                    <a:pt x="18" y="383"/>
                  </a:lnTo>
                  <a:lnTo>
                    <a:pt x="17" y="386"/>
                  </a:lnTo>
                  <a:lnTo>
                    <a:pt x="18" y="387"/>
                  </a:lnTo>
                  <a:lnTo>
                    <a:pt x="18" y="386"/>
                  </a:lnTo>
                  <a:lnTo>
                    <a:pt x="18" y="385"/>
                  </a:lnTo>
                  <a:lnTo>
                    <a:pt x="18" y="387"/>
                  </a:lnTo>
                  <a:lnTo>
                    <a:pt x="18" y="390"/>
                  </a:lnTo>
                  <a:lnTo>
                    <a:pt x="18" y="393"/>
                  </a:lnTo>
                  <a:lnTo>
                    <a:pt x="17" y="395"/>
                  </a:lnTo>
                  <a:lnTo>
                    <a:pt x="15" y="394"/>
                  </a:lnTo>
                  <a:lnTo>
                    <a:pt x="15" y="394"/>
                  </a:lnTo>
                  <a:lnTo>
                    <a:pt x="15" y="394"/>
                  </a:lnTo>
                  <a:lnTo>
                    <a:pt x="15" y="393"/>
                  </a:lnTo>
                  <a:lnTo>
                    <a:pt x="15" y="393"/>
                  </a:lnTo>
                  <a:lnTo>
                    <a:pt x="14" y="394"/>
                  </a:lnTo>
                  <a:lnTo>
                    <a:pt x="14" y="395"/>
                  </a:lnTo>
                  <a:lnTo>
                    <a:pt x="14" y="395"/>
                  </a:lnTo>
                  <a:lnTo>
                    <a:pt x="14" y="396"/>
                  </a:lnTo>
                  <a:lnTo>
                    <a:pt x="14" y="398"/>
                  </a:lnTo>
                  <a:lnTo>
                    <a:pt x="14" y="399"/>
                  </a:lnTo>
                  <a:lnTo>
                    <a:pt x="14" y="402"/>
                  </a:lnTo>
                  <a:lnTo>
                    <a:pt x="13" y="406"/>
                  </a:lnTo>
                  <a:lnTo>
                    <a:pt x="12" y="410"/>
                  </a:lnTo>
                  <a:lnTo>
                    <a:pt x="12" y="412"/>
                  </a:lnTo>
                  <a:lnTo>
                    <a:pt x="10" y="416"/>
                  </a:lnTo>
                  <a:lnTo>
                    <a:pt x="10" y="416"/>
                  </a:lnTo>
                  <a:lnTo>
                    <a:pt x="10" y="416"/>
                  </a:lnTo>
                  <a:lnTo>
                    <a:pt x="9" y="417"/>
                  </a:lnTo>
                  <a:lnTo>
                    <a:pt x="9" y="417"/>
                  </a:lnTo>
                  <a:lnTo>
                    <a:pt x="9" y="419"/>
                  </a:lnTo>
                  <a:lnTo>
                    <a:pt x="9" y="419"/>
                  </a:lnTo>
                  <a:lnTo>
                    <a:pt x="9" y="420"/>
                  </a:lnTo>
                  <a:lnTo>
                    <a:pt x="9" y="420"/>
                  </a:lnTo>
                  <a:lnTo>
                    <a:pt x="8" y="421"/>
                  </a:lnTo>
                  <a:lnTo>
                    <a:pt x="8" y="424"/>
                  </a:lnTo>
                  <a:lnTo>
                    <a:pt x="8" y="425"/>
                  </a:lnTo>
                  <a:lnTo>
                    <a:pt x="6" y="425"/>
                  </a:lnTo>
                  <a:lnTo>
                    <a:pt x="6" y="427"/>
                  </a:lnTo>
                  <a:lnTo>
                    <a:pt x="5" y="429"/>
                  </a:lnTo>
                  <a:lnTo>
                    <a:pt x="5" y="431"/>
                  </a:lnTo>
                  <a:lnTo>
                    <a:pt x="5" y="433"/>
                  </a:lnTo>
                  <a:lnTo>
                    <a:pt x="4" y="436"/>
                  </a:lnTo>
                  <a:lnTo>
                    <a:pt x="4" y="438"/>
                  </a:lnTo>
                  <a:lnTo>
                    <a:pt x="4" y="438"/>
                  </a:lnTo>
                  <a:lnTo>
                    <a:pt x="4" y="441"/>
                  </a:lnTo>
                  <a:lnTo>
                    <a:pt x="2" y="442"/>
                  </a:lnTo>
                  <a:lnTo>
                    <a:pt x="2" y="444"/>
                  </a:lnTo>
                  <a:lnTo>
                    <a:pt x="2" y="446"/>
                  </a:lnTo>
                  <a:lnTo>
                    <a:pt x="1" y="446"/>
                  </a:lnTo>
                  <a:lnTo>
                    <a:pt x="1" y="445"/>
                  </a:lnTo>
                  <a:lnTo>
                    <a:pt x="0" y="445"/>
                  </a:lnTo>
                  <a:lnTo>
                    <a:pt x="0" y="446"/>
                  </a:lnTo>
                  <a:lnTo>
                    <a:pt x="0" y="446"/>
                  </a:lnTo>
                  <a:lnTo>
                    <a:pt x="0" y="446"/>
                  </a:lnTo>
                  <a:lnTo>
                    <a:pt x="0" y="445"/>
                  </a:lnTo>
                  <a:lnTo>
                    <a:pt x="0" y="446"/>
                  </a:lnTo>
                  <a:lnTo>
                    <a:pt x="0" y="449"/>
                  </a:lnTo>
                  <a:lnTo>
                    <a:pt x="0" y="451"/>
                  </a:lnTo>
                  <a:lnTo>
                    <a:pt x="1" y="454"/>
                  </a:lnTo>
                  <a:lnTo>
                    <a:pt x="2" y="457"/>
                  </a:lnTo>
                  <a:lnTo>
                    <a:pt x="2" y="459"/>
                  </a:lnTo>
                  <a:lnTo>
                    <a:pt x="1" y="461"/>
                  </a:lnTo>
                  <a:lnTo>
                    <a:pt x="1" y="462"/>
                  </a:lnTo>
                  <a:lnTo>
                    <a:pt x="1" y="463"/>
                  </a:lnTo>
                  <a:lnTo>
                    <a:pt x="1" y="465"/>
                  </a:lnTo>
                  <a:lnTo>
                    <a:pt x="2" y="462"/>
                  </a:lnTo>
                  <a:lnTo>
                    <a:pt x="1" y="467"/>
                  </a:lnTo>
                  <a:lnTo>
                    <a:pt x="1" y="467"/>
                  </a:lnTo>
                  <a:lnTo>
                    <a:pt x="1" y="470"/>
                  </a:lnTo>
                  <a:lnTo>
                    <a:pt x="1" y="472"/>
                  </a:lnTo>
                  <a:lnTo>
                    <a:pt x="1" y="475"/>
                  </a:lnTo>
                  <a:lnTo>
                    <a:pt x="1" y="476"/>
                  </a:lnTo>
                  <a:lnTo>
                    <a:pt x="1" y="478"/>
                  </a:lnTo>
                  <a:lnTo>
                    <a:pt x="1" y="479"/>
                  </a:lnTo>
                  <a:lnTo>
                    <a:pt x="1" y="480"/>
                  </a:lnTo>
                  <a:lnTo>
                    <a:pt x="1" y="482"/>
                  </a:lnTo>
                  <a:lnTo>
                    <a:pt x="2" y="483"/>
                  </a:lnTo>
                  <a:lnTo>
                    <a:pt x="1" y="483"/>
                  </a:lnTo>
                  <a:lnTo>
                    <a:pt x="2" y="486"/>
                  </a:lnTo>
                  <a:lnTo>
                    <a:pt x="2" y="489"/>
                  </a:lnTo>
                  <a:lnTo>
                    <a:pt x="4" y="493"/>
                  </a:lnTo>
                  <a:lnTo>
                    <a:pt x="4" y="497"/>
                  </a:lnTo>
                  <a:lnTo>
                    <a:pt x="4" y="501"/>
                  </a:lnTo>
                  <a:lnTo>
                    <a:pt x="4" y="503"/>
                  </a:lnTo>
                  <a:lnTo>
                    <a:pt x="4" y="504"/>
                  </a:lnTo>
                  <a:lnTo>
                    <a:pt x="4" y="506"/>
                  </a:lnTo>
                  <a:lnTo>
                    <a:pt x="4" y="508"/>
                  </a:lnTo>
                  <a:lnTo>
                    <a:pt x="4" y="508"/>
                  </a:lnTo>
                  <a:lnTo>
                    <a:pt x="2" y="506"/>
                  </a:lnTo>
                  <a:lnTo>
                    <a:pt x="4" y="510"/>
                  </a:lnTo>
                  <a:lnTo>
                    <a:pt x="4" y="513"/>
                  </a:lnTo>
                  <a:lnTo>
                    <a:pt x="4" y="516"/>
                  </a:lnTo>
                  <a:lnTo>
                    <a:pt x="5" y="518"/>
                  </a:lnTo>
                  <a:lnTo>
                    <a:pt x="4" y="518"/>
                  </a:lnTo>
                  <a:lnTo>
                    <a:pt x="4" y="520"/>
                  </a:lnTo>
                  <a:lnTo>
                    <a:pt x="5" y="521"/>
                  </a:lnTo>
                  <a:lnTo>
                    <a:pt x="5" y="522"/>
                  </a:lnTo>
                  <a:lnTo>
                    <a:pt x="5" y="523"/>
                  </a:lnTo>
                  <a:lnTo>
                    <a:pt x="4" y="525"/>
                  </a:lnTo>
                  <a:lnTo>
                    <a:pt x="5" y="527"/>
                  </a:lnTo>
                  <a:lnTo>
                    <a:pt x="6" y="527"/>
                  </a:lnTo>
                  <a:lnTo>
                    <a:pt x="6" y="527"/>
                  </a:lnTo>
                  <a:lnTo>
                    <a:pt x="6" y="527"/>
                  </a:lnTo>
                  <a:lnTo>
                    <a:pt x="6" y="529"/>
                  </a:lnTo>
                  <a:lnTo>
                    <a:pt x="6" y="527"/>
                  </a:lnTo>
                  <a:lnTo>
                    <a:pt x="8" y="527"/>
                  </a:lnTo>
                  <a:lnTo>
                    <a:pt x="8" y="529"/>
                  </a:lnTo>
                  <a:lnTo>
                    <a:pt x="8" y="525"/>
                  </a:lnTo>
                  <a:lnTo>
                    <a:pt x="8" y="522"/>
                  </a:lnTo>
                  <a:lnTo>
                    <a:pt x="9" y="522"/>
                  </a:lnTo>
                  <a:lnTo>
                    <a:pt x="9" y="521"/>
                  </a:lnTo>
                  <a:lnTo>
                    <a:pt x="9" y="521"/>
                  </a:lnTo>
                  <a:lnTo>
                    <a:pt x="10" y="520"/>
                  </a:lnTo>
                  <a:lnTo>
                    <a:pt x="9" y="520"/>
                  </a:lnTo>
                  <a:lnTo>
                    <a:pt x="9" y="521"/>
                  </a:lnTo>
                  <a:lnTo>
                    <a:pt x="9" y="520"/>
                  </a:lnTo>
                  <a:lnTo>
                    <a:pt x="9" y="520"/>
                  </a:lnTo>
                  <a:lnTo>
                    <a:pt x="9" y="520"/>
                  </a:lnTo>
                  <a:lnTo>
                    <a:pt x="9" y="520"/>
                  </a:lnTo>
                  <a:lnTo>
                    <a:pt x="10" y="520"/>
                  </a:lnTo>
                  <a:lnTo>
                    <a:pt x="10" y="518"/>
                  </a:lnTo>
                  <a:lnTo>
                    <a:pt x="10" y="518"/>
                  </a:lnTo>
                  <a:lnTo>
                    <a:pt x="10" y="520"/>
                  </a:lnTo>
                  <a:lnTo>
                    <a:pt x="10" y="518"/>
                  </a:lnTo>
                  <a:lnTo>
                    <a:pt x="10" y="517"/>
                  </a:lnTo>
                  <a:lnTo>
                    <a:pt x="9" y="517"/>
                  </a:lnTo>
                  <a:lnTo>
                    <a:pt x="10" y="514"/>
                  </a:lnTo>
                  <a:lnTo>
                    <a:pt x="10" y="513"/>
                  </a:lnTo>
                  <a:lnTo>
                    <a:pt x="10" y="513"/>
                  </a:lnTo>
                  <a:lnTo>
                    <a:pt x="12" y="513"/>
                  </a:lnTo>
                  <a:lnTo>
                    <a:pt x="12" y="513"/>
                  </a:lnTo>
                  <a:lnTo>
                    <a:pt x="13" y="512"/>
                  </a:lnTo>
                  <a:lnTo>
                    <a:pt x="12" y="510"/>
                  </a:lnTo>
                  <a:lnTo>
                    <a:pt x="12" y="510"/>
                  </a:lnTo>
                  <a:lnTo>
                    <a:pt x="12" y="509"/>
                  </a:lnTo>
                  <a:lnTo>
                    <a:pt x="13" y="508"/>
                  </a:lnTo>
                  <a:lnTo>
                    <a:pt x="13" y="506"/>
                  </a:lnTo>
                  <a:lnTo>
                    <a:pt x="12" y="506"/>
                  </a:lnTo>
                  <a:lnTo>
                    <a:pt x="12" y="506"/>
                  </a:lnTo>
                  <a:lnTo>
                    <a:pt x="12" y="505"/>
                  </a:lnTo>
                  <a:lnTo>
                    <a:pt x="13" y="504"/>
                  </a:lnTo>
                  <a:lnTo>
                    <a:pt x="13" y="503"/>
                  </a:lnTo>
                  <a:lnTo>
                    <a:pt x="13" y="501"/>
                  </a:lnTo>
                  <a:lnTo>
                    <a:pt x="14" y="500"/>
                  </a:lnTo>
                  <a:lnTo>
                    <a:pt x="14" y="500"/>
                  </a:lnTo>
                  <a:lnTo>
                    <a:pt x="14" y="499"/>
                  </a:lnTo>
                  <a:lnTo>
                    <a:pt x="15" y="499"/>
                  </a:lnTo>
                  <a:lnTo>
                    <a:pt x="14" y="497"/>
                  </a:lnTo>
                  <a:lnTo>
                    <a:pt x="15" y="497"/>
                  </a:lnTo>
                  <a:lnTo>
                    <a:pt x="15" y="497"/>
                  </a:lnTo>
                  <a:lnTo>
                    <a:pt x="17" y="497"/>
                  </a:lnTo>
                  <a:lnTo>
                    <a:pt x="17" y="496"/>
                  </a:lnTo>
                  <a:lnTo>
                    <a:pt x="17" y="496"/>
                  </a:lnTo>
                  <a:lnTo>
                    <a:pt x="17" y="495"/>
                  </a:lnTo>
                  <a:lnTo>
                    <a:pt x="18" y="495"/>
                  </a:lnTo>
                  <a:lnTo>
                    <a:pt x="18" y="493"/>
                  </a:lnTo>
                  <a:lnTo>
                    <a:pt x="19" y="493"/>
                  </a:lnTo>
                  <a:lnTo>
                    <a:pt x="18" y="491"/>
                  </a:lnTo>
                  <a:lnTo>
                    <a:pt x="19" y="492"/>
                  </a:lnTo>
                  <a:lnTo>
                    <a:pt x="19" y="492"/>
                  </a:lnTo>
                  <a:lnTo>
                    <a:pt x="21" y="492"/>
                  </a:lnTo>
                  <a:lnTo>
                    <a:pt x="21" y="492"/>
                  </a:lnTo>
                  <a:lnTo>
                    <a:pt x="21" y="491"/>
                  </a:lnTo>
                  <a:lnTo>
                    <a:pt x="21" y="492"/>
                  </a:lnTo>
                  <a:lnTo>
                    <a:pt x="22" y="491"/>
                  </a:lnTo>
                  <a:lnTo>
                    <a:pt x="21" y="491"/>
                  </a:lnTo>
                  <a:lnTo>
                    <a:pt x="21" y="491"/>
                  </a:lnTo>
                  <a:lnTo>
                    <a:pt x="19" y="489"/>
                  </a:lnTo>
                  <a:lnTo>
                    <a:pt x="19" y="489"/>
                  </a:lnTo>
                  <a:lnTo>
                    <a:pt x="21" y="489"/>
                  </a:lnTo>
                  <a:lnTo>
                    <a:pt x="21" y="488"/>
                  </a:lnTo>
                  <a:lnTo>
                    <a:pt x="21" y="488"/>
                  </a:lnTo>
                  <a:lnTo>
                    <a:pt x="19" y="487"/>
                  </a:lnTo>
                  <a:lnTo>
                    <a:pt x="19" y="486"/>
                  </a:lnTo>
                  <a:lnTo>
                    <a:pt x="21" y="486"/>
                  </a:lnTo>
                  <a:lnTo>
                    <a:pt x="21" y="487"/>
                  </a:lnTo>
                  <a:lnTo>
                    <a:pt x="22" y="486"/>
                  </a:lnTo>
                  <a:lnTo>
                    <a:pt x="22" y="486"/>
                  </a:lnTo>
                  <a:lnTo>
                    <a:pt x="23" y="486"/>
                  </a:lnTo>
                  <a:lnTo>
                    <a:pt x="23" y="486"/>
                  </a:lnTo>
                  <a:lnTo>
                    <a:pt x="22" y="484"/>
                  </a:lnTo>
                  <a:lnTo>
                    <a:pt x="25" y="483"/>
                  </a:lnTo>
                  <a:lnTo>
                    <a:pt x="26" y="482"/>
                  </a:lnTo>
                  <a:lnTo>
                    <a:pt x="26" y="482"/>
                  </a:lnTo>
                  <a:lnTo>
                    <a:pt x="26" y="480"/>
                  </a:lnTo>
                  <a:lnTo>
                    <a:pt x="25" y="480"/>
                  </a:lnTo>
                  <a:lnTo>
                    <a:pt x="25" y="480"/>
                  </a:lnTo>
                  <a:lnTo>
                    <a:pt x="25" y="479"/>
                  </a:lnTo>
                  <a:lnTo>
                    <a:pt x="26" y="479"/>
                  </a:lnTo>
                  <a:lnTo>
                    <a:pt x="27" y="479"/>
                  </a:lnTo>
                  <a:lnTo>
                    <a:pt x="26" y="479"/>
                  </a:lnTo>
                  <a:lnTo>
                    <a:pt x="27" y="478"/>
                  </a:lnTo>
                  <a:lnTo>
                    <a:pt x="27" y="478"/>
                  </a:lnTo>
                  <a:lnTo>
                    <a:pt x="29" y="476"/>
                  </a:lnTo>
                  <a:lnTo>
                    <a:pt x="29" y="476"/>
                  </a:lnTo>
                  <a:lnTo>
                    <a:pt x="27" y="476"/>
                  </a:lnTo>
                  <a:lnTo>
                    <a:pt x="27" y="476"/>
                  </a:lnTo>
                  <a:lnTo>
                    <a:pt x="27" y="475"/>
                  </a:lnTo>
                  <a:lnTo>
                    <a:pt x="29" y="474"/>
                  </a:lnTo>
                  <a:lnTo>
                    <a:pt x="29" y="474"/>
                  </a:lnTo>
                  <a:lnTo>
                    <a:pt x="30" y="474"/>
                  </a:lnTo>
                  <a:lnTo>
                    <a:pt x="30" y="474"/>
                  </a:lnTo>
                  <a:lnTo>
                    <a:pt x="30" y="475"/>
                  </a:lnTo>
                  <a:lnTo>
                    <a:pt x="30" y="475"/>
                  </a:lnTo>
                  <a:lnTo>
                    <a:pt x="31" y="474"/>
                  </a:lnTo>
                  <a:lnTo>
                    <a:pt x="31" y="474"/>
                  </a:lnTo>
                  <a:lnTo>
                    <a:pt x="31" y="474"/>
                  </a:lnTo>
                  <a:lnTo>
                    <a:pt x="31" y="472"/>
                  </a:lnTo>
                  <a:lnTo>
                    <a:pt x="31" y="471"/>
                  </a:lnTo>
                  <a:lnTo>
                    <a:pt x="32" y="471"/>
                  </a:lnTo>
                  <a:lnTo>
                    <a:pt x="34" y="470"/>
                  </a:lnTo>
                  <a:lnTo>
                    <a:pt x="34" y="468"/>
                  </a:lnTo>
                  <a:lnTo>
                    <a:pt x="34" y="467"/>
                  </a:lnTo>
                  <a:lnTo>
                    <a:pt x="35" y="466"/>
                  </a:lnTo>
                  <a:lnTo>
                    <a:pt x="35" y="467"/>
                  </a:lnTo>
                  <a:lnTo>
                    <a:pt x="36" y="467"/>
                  </a:lnTo>
                  <a:lnTo>
                    <a:pt x="36" y="467"/>
                  </a:lnTo>
                  <a:lnTo>
                    <a:pt x="38" y="466"/>
                  </a:lnTo>
                  <a:lnTo>
                    <a:pt x="36" y="466"/>
                  </a:lnTo>
                  <a:lnTo>
                    <a:pt x="36" y="465"/>
                  </a:lnTo>
                  <a:lnTo>
                    <a:pt x="39" y="466"/>
                  </a:lnTo>
                  <a:lnTo>
                    <a:pt x="39" y="465"/>
                  </a:lnTo>
                  <a:lnTo>
                    <a:pt x="39" y="465"/>
                  </a:lnTo>
                  <a:lnTo>
                    <a:pt x="40" y="465"/>
                  </a:lnTo>
                  <a:lnTo>
                    <a:pt x="40" y="465"/>
                  </a:lnTo>
                  <a:lnTo>
                    <a:pt x="40" y="463"/>
                  </a:lnTo>
                  <a:lnTo>
                    <a:pt x="42" y="463"/>
                  </a:lnTo>
                  <a:lnTo>
                    <a:pt x="42" y="462"/>
                  </a:lnTo>
                  <a:lnTo>
                    <a:pt x="43" y="462"/>
                  </a:lnTo>
                  <a:lnTo>
                    <a:pt x="43" y="461"/>
                  </a:lnTo>
                  <a:lnTo>
                    <a:pt x="44" y="461"/>
                  </a:lnTo>
                  <a:lnTo>
                    <a:pt x="44" y="461"/>
                  </a:lnTo>
                  <a:lnTo>
                    <a:pt x="46" y="459"/>
                  </a:lnTo>
                  <a:lnTo>
                    <a:pt x="47" y="459"/>
                  </a:lnTo>
                  <a:lnTo>
                    <a:pt x="47" y="459"/>
                  </a:lnTo>
                  <a:lnTo>
                    <a:pt x="47" y="461"/>
                  </a:lnTo>
                  <a:lnTo>
                    <a:pt x="48" y="461"/>
                  </a:lnTo>
                  <a:lnTo>
                    <a:pt x="48" y="461"/>
                  </a:lnTo>
                  <a:lnTo>
                    <a:pt x="48" y="461"/>
                  </a:lnTo>
                  <a:lnTo>
                    <a:pt x="48" y="461"/>
                  </a:lnTo>
                  <a:lnTo>
                    <a:pt x="48" y="461"/>
                  </a:lnTo>
                  <a:lnTo>
                    <a:pt x="49" y="461"/>
                  </a:lnTo>
                  <a:lnTo>
                    <a:pt x="49" y="459"/>
                  </a:lnTo>
                  <a:lnTo>
                    <a:pt x="48" y="458"/>
                  </a:lnTo>
                  <a:lnTo>
                    <a:pt x="48" y="457"/>
                  </a:lnTo>
                  <a:lnTo>
                    <a:pt x="49" y="455"/>
                  </a:lnTo>
                  <a:lnTo>
                    <a:pt x="49" y="454"/>
                  </a:lnTo>
                  <a:lnTo>
                    <a:pt x="49" y="454"/>
                  </a:lnTo>
                  <a:lnTo>
                    <a:pt x="51" y="454"/>
                  </a:lnTo>
                  <a:lnTo>
                    <a:pt x="51" y="454"/>
                  </a:lnTo>
                  <a:lnTo>
                    <a:pt x="51" y="453"/>
                  </a:lnTo>
                  <a:lnTo>
                    <a:pt x="51" y="454"/>
                  </a:lnTo>
                  <a:lnTo>
                    <a:pt x="52" y="451"/>
                  </a:lnTo>
                  <a:lnTo>
                    <a:pt x="52" y="453"/>
                  </a:lnTo>
                  <a:lnTo>
                    <a:pt x="53" y="451"/>
                  </a:lnTo>
                  <a:lnTo>
                    <a:pt x="55" y="451"/>
                  </a:lnTo>
                  <a:lnTo>
                    <a:pt x="55" y="450"/>
                  </a:lnTo>
                  <a:lnTo>
                    <a:pt x="55" y="450"/>
                  </a:lnTo>
                  <a:lnTo>
                    <a:pt x="56" y="449"/>
                  </a:lnTo>
                  <a:lnTo>
                    <a:pt x="56" y="449"/>
                  </a:lnTo>
                  <a:lnTo>
                    <a:pt x="56" y="448"/>
                  </a:lnTo>
                  <a:lnTo>
                    <a:pt x="56" y="448"/>
                  </a:lnTo>
                  <a:lnTo>
                    <a:pt x="57" y="446"/>
                  </a:lnTo>
                  <a:lnTo>
                    <a:pt x="59" y="445"/>
                  </a:lnTo>
                  <a:lnTo>
                    <a:pt x="60" y="444"/>
                  </a:lnTo>
                  <a:lnTo>
                    <a:pt x="63" y="442"/>
                  </a:lnTo>
                  <a:lnTo>
                    <a:pt x="63" y="442"/>
                  </a:lnTo>
                  <a:lnTo>
                    <a:pt x="64" y="441"/>
                  </a:lnTo>
                  <a:lnTo>
                    <a:pt x="65" y="441"/>
                  </a:lnTo>
                  <a:lnTo>
                    <a:pt x="65" y="441"/>
                  </a:lnTo>
                  <a:lnTo>
                    <a:pt x="65" y="442"/>
                  </a:lnTo>
                  <a:lnTo>
                    <a:pt x="65" y="441"/>
                  </a:lnTo>
                  <a:lnTo>
                    <a:pt x="67" y="441"/>
                  </a:lnTo>
                  <a:lnTo>
                    <a:pt x="68" y="440"/>
                  </a:lnTo>
                  <a:lnTo>
                    <a:pt x="69" y="440"/>
                  </a:lnTo>
                  <a:lnTo>
                    <a:pt x="69" y="440"/>
                  </a:lnTo>
                  <a:lnTo>
                    <a:pt x="69" y="440"/>
                  </a:lnTo>
                  <a:lnTo>
                    <a:pt x="70" y="438"/>
                  </a:lnTo>
                  <a:lnTo>
                    <a:pt x="72" y="438"/>
                  </a:lnTo>
                  <a:lnTo>
                    <a:pt x="72" y="438"/>
                  </a:lnTo>
                  <a:lnTo>
                    <a:pt x="73" y="437"/>
                  </a:lnTo>
                  <a:lnTo>
                    <a:pt x="74" y="436"/>
                  </a:lnTo>
                  <a:lnTo>
                    <a:pt x="77" y="436"/>
                  </a:lnTo>
                  <a:lnTo>
                    <a:pt x="77" y="436"/>
                  </a:lnTo>
                  <a:lnTo>
                    <a:pt x="81" y="438"/>
                  </a:lnTo>
                  <a:lnTo>
                    <a:pt x="84" y="440"/>
                  </a:lnTo>
                  <a:lnTo>
                    <a:pt x="85" y="441"/>
                  </a:lnTo>
                  <a:lnTo>
                    <a:pt x="86" y="444"/>
                  </a:lnTo>
                  <a:lnTo>
                    <a:pt x="89" y="444"/>
                  </a:lnTo>
                  <a:lnTo>
                    <a:pt x="91" y="445"/>
                  </a:lnTo>
                  <a:lnTo>
                    <a:pt x="93" y="446"/>
                  </a:lnTo>
                  <a:lnTo>
                    <a:pt x="95" y="449"/>
                  </a:lnTo>
                  <a:lnTo>
                    <a:pt x="95" y="448"/>
                  </a:lnTo>
                  <a:lnTo>
                    <a:pt x="97" y="449"/>
                  </a:lnTo>
                  <a:lnTo>
                    <a:pt x="98" y="449"/>
                  </a:lnTo>
                  <a:lnTo>
                    <a:pt x="99" y="449"/>
                  </a:lnTo>
                  <a:lnTo>
                    <a:pt x="99" y="449"/>
                  </a:lnTo>
                  <a:lnTo>
                    <a:pt x="99" y="448"/>
                  </a:lnTo>
                  <a:lnTo>
                    <a:pt x="101" y="448"/>
                  </a:lnTo>
                  <a:lnTo>
                    <a:pt x="102" y="449"/>
                  </a:lnTo>
                  <a:lnTo>
                    <a:pt x="102" y="449"/>
                  </a:lnTo>
                  <a:lnTo>
                    <a:pt x="103" y="449"/>
                  </a:lnTo>
                  <a:lnTo>
                    <a:pt x="103" y="450"/>
                  </a:lnTo>
                  <a:lnTo>
                    <a:pt x="103" y="450"/>
                  </a:lnTo>
                  <a:lnTo>
                    <a:pt x="102" y="450"/>
                  </a:lnTo>
                  <a:lnTo>
                    <a:pt x="102" y="450"/>
                  </a:lnTo>
                  <a:lnTo>
                    <a:pt x="103" y="450"/>
                  </a:lnTo>
                  <a:lnTo>
                    <a:pt x="103" y="450"/>
                  </a:lnTo>
                  <a:lnTo>
                    <a:pt x="104" y="450"/>
                  </a:lnTo>
                  <a:lnTo>
                    <a:pt x="103" y="451"/>
                  </a:lnTo>
                  <a:lnTo>
                    <a:pt x="104" y="451"/>
                  </a:lnTo>
                  <a:lnTo>
                    <a:pt x="104" y="451"/>
                  </a:lnTo>
                  <a:lnTo>
                    <a:pt x="104" y="451"/>
                  </a:lnTo>
                  <a:lnTo>
                    <a:pt x="106" y="451"/>
                  </a:lnTo>
                  <a:lnTo>
                    <a:pt x="104" y="451"/>
                  </a:lnTo>
                  <a:lnTo>
                    <a:pt x="107" y="451"/>
                  </a:lnTo>
                  <a:lnTo>
                    <a:pt x="108" y="451"/>
                  </a:lnTo>
                  <a:lnTo>
                    <a:pt x="108" y="453"/>
                  </a:lnTo>
                  <a:lnTo>
                    <a:pt x="110" y="453"/>
                  </a:lnTo>
                  <a:lnTo>
                    <a:pt x="110" y="454"/>
                  </a:lnTo>
                  <a:lnTo>
                    <a:pt x="108" y="455"/>
                  </a:lnTo>
                  <a:lnTo>
                    <a:pt x="110" y="455"/>
                  </a:lnTo>
                  <a:lnTo>
                    <a:pt x="110" y="454"/>
                  </a:lnTo>
                  <a:lnTo>
                    <a:pt x="110" y="454"/>
                  </a:lnTo>
                  <a:lnTo>
                    <a:pt x="111" y="454"/>
                  </a:lnTo>
                  <a:lnTo>
                    <a:pt x="112" y="455"/>
                  </a:lnTo>
                  <a:lnTo>
                    <a:pt x="114" y="455"/>
                  </a:lnTo>
                  <a:lnTo>
                    <a:pt x="116" y="457"/>
                  </a:lnTo>
                  <a:lnTo>
                    <a:pt x="118" y="458"/>
                  </a:lnTo>
                  <a:lnTo>
                    <a:pt x="116" y="457"/>
                  </a:lnTo>
                  <a:lnTo>
                    <a:pt x="116" y="457"/>
                  </a:lnTo>
                  <a:lnTo>
                    <a:pt x="115" y="458"/>
                  </a:lnTo>
                  <a:lnTo>
                    <a:pt x="118" y="458"/>
                  </a:lnTo>
                  <a:lnTo>
                    <a:pt x="116" y="458"/>
                  </a:lnTo>
                  <a:lnTo>
                    <a:pt x="115" y="459"/>
                  </a:lnTo>
                  <a:lnTo>
                    <a:pt x="119" y="459"/>
                  </a:lnTo>
                  <a:lnTo>
                    <a:pt x="123" y="461"/>
                  </a:lnTo>
                  <a:lnTo>
                    <a:pt x="123" y="462"/>
                  </a:lnTo>
                  <a:lnTo>
                    <a:pt x="124" y="462"/>
                  </a:lnTo>
                  <a:lnTo>
                    <a:pt x="125" y="462"/>
                  </a:lnTo>
                  <a:lnTo>
                    <a:pt x="125" y="463"/>
                  </a:lnTo>
                  <a:lnTo>
                    <a:pt x="125" y="462"/>
                  </a:lnTo>
                  <a:lnTo>
                    <a:pt x="125" y="462"/>
                  </a:lnTo>
                  <a:lnTo>
                    <a:pt x="127" y="462"/>
                  </a:lnTo>
                  <a:lnTo>
                    <a:pt x="127" y="462"/>
                  </a:lnTo>
                  <a:lnTo>
                    <a:pt x="127" y="462"/>
                  </a:lnTo>
                  <a:lnTo>
                    <a:pt x="127" y="463"/>
                  </a:lnTo>
                  <a:lnTo>
                    <a:pt x="127" y="463"/>
                  </a:lnTo>
                  <a:lnTo>
                    <a:pt x="127" y="463"/>
                  </a:lnTo>
                  <a:lnTo>
                    <a:pt x="127" y="463"/>
                  </a:lnTo>
                  <a:lnTo>
                    <a:pt x="127" y="465"/>
                  </a:lnTo>
                  <a:lnTo>
                    <a:pt x="128" y="465"/>
                  </a:lnTo>
                  <a:lnTo>
                    <a:pt x="129" y="463"/>
                  </a:lnTo>
                  <a:lnTo>
                    <a:pt x="131" y="463"/>
                  </a:lnTo>
                  <a:lnTo>
                    <a:pt x="132" y="465"/>
                  </a:lnTo>
                  <a:lnTo>
                    <a:pt x="133" y="465"/>
                  </a:lnTo>
                  <a:lnTo>
                    <a:pt x="135" y="465"/>
                  </a:lnTo>
                  <a:lnTo>
                    <a:pt x="135" y="466"/>
                  </a:lnTo>
                  <a:lnTo>
                    <a:pt x="135" y="466"/>
                  </a:lnTo>
                  <a:lnTo>
                    <a:pt x="135" y="467"/>
                  </a:lnTo>
                  <a:lnTo>
                    <a:pt x="136" y="467"/>
                  </a:lnTo>
                  <a:lnTo>
                    <a:pt x="137" y="466"/>
                  </a:lnTo>
                  <a:lnTo>
                    <a:pt x="139" y="466"/>
                  </a:lnTo>
                  <a:lnTo>
                    <a:pt x="140" y="467"/>
                  </a:lnTo>
                  <a:lnTo>
                    <a:pt x="141" y="468"/>
                  </a:lnTo>
                  <a:lnTo>
                    <a:pt x="142" y="468"/>
                  </a:lnTo>
                  <a:lnTo>
                    <a:pt x="142" y="467"/>
                  </a:lnTo>
                  <a:lnTo>
                    <a:pt x="144" y="467"/>
                  </a:lnTo>
                  <a:lnTo>
                    <a:pt x="144" y="467"/>
                  </a:lnTo>
                  <a:lnTo>
                    <a:pt x="146" y="468"/>
                  </a:lnTo>
                  <a:lnTo>
                    <a:pt x="148" y="468"/>
                  </a:lnTo>
                  <a:lnTo>
                    <a:pt x="149" y="468"/>
                  </a:lnTo>
                  <a:lnTo>
                    <a:pt x="152" y="470"/>
                  </a:lnTo>
                  <a:lnTo>
                    <a:pt x="152" y="470"/>
                  </a:lnTo>
                  <a:lnTo>
                    <a:pt x="153" y="471"/>
                  </a:lnTo>
                  <a:lnTo>
                    <a:pt x="154" y="471"/>
                  </a:lnTo>
                  <a:lnTo>
                    <a:pt x="156" y="471"/>
                  </a:lnTo>
                  <a:lnTo>
                    <a:pt x="154" y="471"/>
                  </a:lnTo>
                  <a:lnTo>
                    <a:pt x="156" y="472"/>
                  </a:lnTo>
                  <a:lnTo>
                    <a:pt x="154" y="472"/>
                  </a:lnTo>
                  <a:lnTo>
                    <a:pt x="156" y="472"/>
                  </a:lnTo>
                  <a:lnTo>
                    <a:pt x="158" y="472"/>
                  </a:lnTo>
                  <a:lnTo>
                    <a:pt x="158" y="474"/>
                  </a:lnTo>
                  <a:lnTo>
                    <a:pt x="158" y="474"/>
                  </a:lnTo>
                  <a:lnTo>
                    <a:pt x="159" y="475"/>
                  </a:lnTo>
                  <a:lnTo>
                    <a:pt x="161" y="475"/>
                  </a:lnTo>
                  <a:lnTo>
                    <a:pt x="161" y="476"/>
                  </a:lnTo>
                  <a:lnTo>
                    <a:pt x="163" y="475"/>
                  </a:lnTo>
                  <a:lnTo>
                    <a:pt x="162" y="475"/>
                  </a:lnTo>
                  <a:lnTo>
                    <a:pt x="163" y="476"/>
                  </a:lnTo>
                  <a:lnTo>
                    <a:pt x="163" y="476"/>
                  </a:lnTo>
                  <a:lnTo>
                    <a:pt x="163" y="478"/>
                  </a:lnTo>
                  <a:lnTo>
                    <a:pt x="165" y="476"/>
                  </a:lnTo>
                  <a:lnTo>
                    <a:pt x="163" y="478"/>
                  </a:lnTo>
                  <a:lnTo>
                    <a:pt x="165" y="478"/>
                  </a:lnTo>
                  <a:lnTo>
                    <a:pt x="165" y="476"/>
                  </a:lnTo>
                  <a:lnTo>
                    <a:pt x="165" y="476"/>
                  </a:lnTo>
                  <a:lnTo>
                    <a:pt x="166" y="476"/>
                  </a:lnTo>
                  <a:lnTo>
                    <a:pt x="166" y="476"/>
                  </a:lnTo>
                  <a:lnTo>
                    <a:pt x="166" y="476"/>
                  </a:lnTo>
                  <a:lnTo>
                    <a:pt x="167" y="478"/>
                  </a:lnTo>
                  <a:lnTo>
                    <a:pt x="169" y="476"/>
                  </a:lnTo>
                  <a:lnTo>
                    <a:pt x="169" y="475"/>
                  </a:lnTo>
                  <a:lnTo>
                    <a:pt x="169" y="476"/>
                  </a:lnTo>
                  <a:lnTo>
                    <a:pt x="170" y="476"/>
                  </a:lnTo>
                  <a:lnTo>
                    <a:pt x="170" y="476"/>
                  </a:lnTo>
                  <a:lnTo>
                    <a:pt x="170" y="478"/>
                  </a:lnTo>
                  <a:lnTo>
                    <a:pt x="170" y="478"/>
                  </a:lnTo>
                  <a:lnTo>
                    <a:pt x="171" y="478"/>
                  </a:lnTo>
                  <a:lnTo>
                    <a:pt x="171" y="479"/>
                  </a:lnTo>
                  <a:lnTo>
                    <a:pt x="171" y="479"/>
                  </a:lnTo>
                  <a:lnTo>
                    <a:pt x="173" y="478"/>
                  </a:lnTo>
                  <a:lnTo>
                    <a:pt x="175" y="480"/>
                  </a:lnTo>
                  <a:lnTo>
                    <a:pt x="178" y="482"/>
                  </a:lnTo>
                  <a:lnTo>
                    <a:pt x="178" y="482"/>
                  </a:lnTo>
                  <a:lnTo>
                    <a:pt x="178" y="482"/>
                  </a:lnTo>
                  <a:lnTo>
                    <a:pt x="178" y="480"/>
                  </a:lnTo>
                  <a:lnTo>
                    <a:pt x="178" y="480"/>
                  </a:lnTo>
                  <a:lnTo>
                    <a:pt x="179" y="480"/>
                  </a:lnTo>
                  <a:lnTo>
                    <a:pt x="180" y="480"/>
                  </a:lnTo>
                  <a:lnTo>
                    <a:pt x="180" y="482"/>
                  </a:lnTo>
                  <a:lnTo>
                    <a:pt x="180" y="482"/>
                  </a:lnTo>
                  <a:lnTo>
                    <a:pt x="180" y="480"/>
                  </a:lnTo>
                  <a:lnTo>
                    <a:pt x="183" y="482"/>
                  </a:lnTo>
                  <a:lnTo>
                    <a:pt x="183" y="483"/>
                  </a:lnTo>
                  <a:lnTo>
                    <a:pt x="184" y="483"/>
                  </a:lnTo>
                  <a:lnTo>
                    <a:pt x="184" y="483"/>
                  </a:lnTo>
                  <a:lnTo>
                    <a:pt x="183" y="482"/>
                  </a:lnTo>
                  <a:lnTo>
                    <a:pt x="184" y="483"/>
                  </a:lnTo>
                  <a:lnTo>
                    <a:pt x="187" y="482"/>
                  </a:lnTo>
                  <a:lnTo>
                    <a:pt x="188" y="482"/>
                  </a:lnTo>
                  <a:lnTo>
                    <a:pt x="188" y="483"/>
                  </a:lnTo>
                  <a:lnTo>
                    <a:pt x="188" y="484"/>
                  </a:lnTo>
                  <a:lnTo>
                    <a:pt x="188" y="484"/>
                  </a:lnTo>
                  <a:lnTo>
                    <a:pt x="188" y="484"/>
                  </a:lnTo>
                  <a:lnTo>
                    <a:pt x="187" y="484"/>
                  </a:lnTo>
                  <a:lnTo>
                    <a:pt x="187" y="484"/>
                  </a:lnTo>
                  <a:lnTo>
                    <a:pt x="188" y="486"/>
                  </a:lnTo>
                  <a:lnTo>
                    <a:pt x="188" y="486"/>
                  </a:lnTo>
                  <a:lnTo>
                    <a:pt x="190" y="486"/>
                  </a:lnTo>
                  <a:lnTo>
                    <a:pt x="191" y="486"/>
                  </a:lnTo>
                  <a:lnTo>
                    <a:pt x="192" y="484"/>
                  </a:lnTo>
                  <a:lnTo>
                    <a:pt x="193" y="486"/>
                  </a:lnTo>
                  <a:lnTo>
                    <a:pt x="196" y="487"/>
                  </a:lnTo>
                  <a:lnTo>
                    <a:pt x="199" y="487"/>
                  </a:lnTo>
                  <a:lnTo>
                    <a:pt x="200" y="487"/>
                  </a:lnTo>
                  <a:lnTo>
                    <a:pt x="200" y="488"/>
                  </a:lnTo>
                  <a:lnTo>
                    <a:pt x="200" y="488"/>
                  </a:lnTo>
                  <a:lnTo>
                    <a:pt x="200" y="489"/>
                  </a:lnTo>
                  <a:lnTo>
                    <a:pt x="201" y="489"/>
                  </a:lnTo>
                  <a:lnTo>
                    <a:pt x="201" y="488"/>
                  </a:lnTo>
                  <a:lnTo>
                    <a:pt x="203" y="488"/>
                  </a:lnTo>
                  <a:lnTo>
                    <a:pt x="203" y="489"/>
                  </a:lnTo>
                  <a:lnTo>
                    <a:pt x="204" y="489"/>
                  </a:lnTo>
                  <a:lnTo>
                    <a:pt x="204" y="491"/>
                  </a:lnTo>
                  <a:lnTo>
                    <a:pt x="204" y="491"/>
                  </a:lnTo>
                  <a:lnTo>
                    <a:pt x="205" y="492"/>
                  </a:lnTo>
                  <a:lnTo>
                    <a:pt x="205" y="492"/>
                  </a:lnTo>
                  <a:lnTo>
                    <a:pt x="207" y="492"/>
                  </a:lnTo>
                  <a:lnTo>
                    <a:pt x="208" y="492"/>
                  </a:lnTo>
                  <a:lnTo>
                    <a:pt x="209" y="493"/>
                  </a:lnTo>
                  <a:lnTo>
                    <a:pt x="212" y="493"/>
                  </a:lnTo>
                  <a:lnTo>
                    <a:pt x="211" y="493"/>
                  </a:lnTo>
                  <a:lnTo>
                    <a:pt x="212" y="495"/>
                  </a:lnTo>
                  <a:lnTo>
                    <a:pt x="213" y="495"/>
                  </a:lnTo>
                  <a:lnTo>
                    <a:pt x="214" y="495"/>
                  </a:lnTo>
                  <a:lnTo>
                    <a:pt x="214" y="496"/>
                  </a:lnTo>
                  <a:lnTo>
                    <a:pt x="214" y="496"/>
                  </a:lnTo>
                  <a:lnTo>
                    <a:pt x="214" y="497"/>
                  </a:lnTo>
                  <a:lnTo>
                    <a:pt x="214" y="497"/>
                  </a:lnTo>
                  <a:lnTo>
                    <a:pt x="214" y="497"/>
                  </a:lnTo>
                  <a:lnTo>
                    <a:pt x="214" y="499"/>
                  </a:lnTo>
                  <a:lnTo>
                    <a:pt x="214" y="499"/>
                  </a:lnTo>
                  <a:lnTo>
                    <a:pt x="216" y="499"/>
                  </a:lnTo>
                  <a:lnTo>
                    <a:pt x="217" y="497"/>
                  </a:lnTo>
                  <a:lnTo>
                    <a:pt x="218" y="497"/>
                  </a:lnTo>
                  <a:lnTo>
                    <a:pt x="220" y="496"/>
                  </a:lnTo>
                  <a:lnTo>
                    <a:pt x="221" y="496"/>
                  </a:lnTo>
                  <a:lnTo>
                    <a:pt x="222" y="496"/>
                  </a:lnTo>
                  <a:lnTo>
                    <a:pt x="224" y="497"/>
                  </a:lnTo>
                  <a:lnTo>
                    <a:pt x="224" y="497"/>
                  </a:lnTo>
                  <a:lnTo>
                    <a:pt x="225" y="497"/>
                  </a:lnTo>
                  <a:lnTo>
                    <a:pt x="224" y="496"/>
                  </a:lnTo>
                  <a:lnTo>
                    <a:pt x="226" y="497"/>
                  </a:lnTo>
                  <a:lnTo>
                    <a:pt x="226" y="497"/>
                  </a:lnTo>
                  <a:lnTo>
                    <a:pt x="228" y="497"/>
                  </a:lnTo>
                  <a:lnTo>
                    <a:pt x="229" y="499"/>
                  </a:lnTo>
                  <a:lnTo>
                    <a:pt x="231" y="499"/>
                  </a:lnTo>
                  <a:lnTo>
                    <a:pt x="231" y="499"/>
                  </a:lnTo>
                  <a:lnTo>
                    <a:pt x="233" y="499"/>
                  </a:lnTo>
                  <a:lnTo>
                    <a:pt x="233" y="499"/>
                  </a:lnTo>
                  <a:lnTo>
                    <a:pt x="234" y="499"/>
                  </a:lnTo>
                  <a:lnTo>
                    <a:pt x="234" y="499"/>
                  </a:lnTo>
                  <a:lnTo>
                    <a:pt x="237" y="499"/>
                  </a:lnTo>
                  <a:lnTo>
                    <a:pt x="239" y="499"/>
                  </a:lnTo>
                  <a:lnTo>
                    <a:pt x="242" y="499"/>
                  </a:lnTo>
                  <a:lnTo>
                    <a:pt x="245" y="500"/>
                  </a:lnTo>
                  <a:lnTo>
                    <a:pt x="245" y="500"/>
                  </a:lnTo>
                  <a:lnTo>
                    <a:pt x="246" y="500"/>
                  </a:lnTo>
                  <a:lnTo>
                    <a:pt x="247" y="500"/>
                  </a:lnTo>
                  <a:lnTo>
                    <a:pt x="247" y="501"/>
                  </a:lnTo>
                  <a:lnTo>
                    <a:pt x="247" y="501"/>
                  </a:lnTo>
                  <a:lnTo>
                    <a:pt x="248" y="501"/>
                  </a:lnTo>
                  <a:lnTo>
                    <a:pt x="250" y="501"/>
                  </a:lnTo>
                  <a:lnTo>
                    <a:pt x="251" y="503"/>
                  </a:lnTo>
                  <a:lnTo>
                    <a:pt x="252" y="503"/>
                  </a:lnTo>
                  <a:lnTo>
                    <a:pt x="252" y="503"/>
                  </a:lnTo>
                  <a:lnTo>
                    <a:pt x="254" y="503"/>
                  </a:lnTo>
                  <a:lnTo>
                    <a:pt x="255" y="503"/>
                  </a:lnTo>
                  <a:lnTo>
                    <a:pt x="256" y="503"/>
                  </a:lnTo>
                  <a:lnTo>
                    <a:pt x="256" y="504"/>
                  </a:lnTo>
                  <a:lnTo>
                    <a:pt x="259" y="504"/>
                  </a:lnTo>
                  <a:lnTo>
                    <a:pt x="262" y="504"/>
                  </a:lnTo>
                  <a:lnTo>
                    <a:pt x="264" y="505"/>
                  </a:lnTo>
                  <a:lnTo>
                    <a:pt x="263" y="505"/>
                  </a:lnTo>
                  <a:lnTo>
                    <a:pt x="265" y="508"/>
                  </a:lnTo>
                  <a:lnTo>
                    <a:pt x="267" y="506"/>
                  </a:lnTo>
                  <a:lnTo>
                    <a:pt x="267" y="506"/>
                  </a:lnTo>
                  <a:lnTo>
                    <a:pt x="267" y="506"/>
                  </a:lnTo>
                  <a:lnTo>
                    <a:pt x="267" y="505"/>
                  </a:lnTo>
                  <a:lnTo>
                    <a:pt x="268" y="505"/>
                  </a:lnTo>
                  <a:lnTo>
                    <a:pt x="268" y="505"/>
                  </a:lnTo>
                  <a:lnTo>
                    <a:pt x="268" y="505"/>
                  </a:lnTo>
                  <a:lnTo>
                    <a:pt x="269" y="505"/>
                  </a:lnTo>
                  <a:lnTo>
                    <a:pt x="269" y="504"/>
                  </a:lnTo>
                  <a:lnTo>
                    <a:pt x="271" y="504"/>
                  </a:lnTo>
                  <a:lnTo>
                    <a:pt x="271" y="503"/>
                  </a:lnTo>
                  <a:lnTo>
                    <a:pt x="271" y="501"/>
                  </a:lnTo>
                  <a:lnTo>
                    <a:pt x="271" y="500"/>
                  </a:lnTo>
                  <a:lnTo>
                    <a:pt x="272" y="500"/>
                  </a:lnTo>
                  <a:lnTo>
                    <a:pt x="273" y="500"/>
                  </a:lnTo>
                  <a:lnTo>
                    <a:pt x="280" y="491"/>
                  </a:lnTo>
                  <a:lnTo>
                    <a:pt x="285" y="479"/>
                  </a:lnTo>
                  <a:lnTo>
                    <a:pt x="290" y="467"/>
                  </a:lnTo>
                  <a:lnTo>
                    <a:pt x="294" y="455"/>
                  </a:lnTo>
                  <a:lnTo>
                    <a:pt x="297" y="453"/>
                  </a:lnTo>
                  <a:lnTo>
                    <a:pt x="300" y="450"/>
                  </a:lnTo>
                  <a:lnTo>
                    <a:pt x="301" y="446"/>
                  </a:lnTo>
                  <a:lnTo>
                    <a:pt x="300" y="446"/>
                  </a:lnTo>
                  <a:lnTo>
                    <a:pt x="301" y="445"/>
                  </a:lnTo>
                  <a:lnTo>
                    <a:pt x="301" y="445"/>
                  </a:lnTo>
                  <a:lnTo>
                    <a:pt x="302" y="444"/>
                  </a:lnTo>
                  <a:lnTo>
                    <a:pt x="302" y="442"/>
                  </a:lnTo>
                  <a:lnTo>
                    <a:pt x="301" y="444"/>
                  </a:lnTo>
                  <a:lnTo>
                    <a:pt x="302" y="438"/>
                  </a:lnTo>
                  <a:lnTo>
                    <a:pt x="302" y="438"/>
                  </a:lnTo>
                  <a:lnTo>
                    <a:pt x="302" y="437"/>
                  </a:lnTo>
                  <a:lnTo>
                    <a:pt x="302" y="436"/>
                  </a:lnTo>
                  <a:lnTo>
                    <a:pt x="302" y="434"/>
                  </a:lnTo>
                  <a:lnTo>
                    <a:pt x="302" y="434"/>
                  </a:lnTo>
                  <a:lnTo>
                    <a:pt x="303" y="434"/>
                  </a:lnTo>
                  <a:lnTo>
                    <a:pt x="303" y="432"/>
                  </a:lnTo>
                  <a:lnTo>
                    <a:pt x="303" y="432"/>
                  </a:lnTo>
                  <a:lnTo>
                    <a:pt x="302" y="429"/>
                  </a:lnTo>
                  <a:lnTo>
                    <a:pt x="303" y="427"/>
                  </a:lnTo>
                  <a:lnTo>
                    <a:pt x="303" y="424"/>
                  </a:lnTo>
                  <a:lnTo>
                    <a:pt x="303" y="424"/>
                  </a:lnTo>
                  <a:lnTo>
                    <a:pt x="303" y="424"/>
                  </a:lnTo>
                  <a:lnTo>
                    <a:pt x="305" y="424"/>
                  </a:lnTo>
                  <a:lnTo>
                    <a:pt x="305" y="421"/>
                  </a:lnTo>
                  <a:lnTo>
                    <a:pt x="305" y="417"/>
                  </a:lnTo>
                  <a:lnTo>
                    <a:pt x="306" y="415"/>
                  </a:lnTo>
                  <a:lnTo>
                    <a:pt x="307" y="412"/>
                  </a:lnTo>
                  <a:lnTo>
                    <a:pt x="309" y="410"/>
                  </a:lnTo>
                  <a:lnTo>
                    <a:pt x="309" y="406"/>
                  </a:lnTo>
                  <a:lnTo>
                    <a:pt x="309" y="406"/>
                  </a:lnTo>
                  <a:lnTo>
                    <a:pt x="310" y="403"/>
                  </a:lnTo>
                  <a:lnTo>
                    <a:pt x="310" y="400"/>
                  </a:lnTo>
                  <a:lnTo>
                    <a:pt x="311" y="398"/>
                  </a:lnTo>
                  <a:lnTo>
                    <a:pt x="311" y="394"/>
                  </a:lnTo>
                  <a:lnTo>
                    <a:pt x="313" y="391"/>
                  </a:lnTo>
                  <a:lnTo>
                    <a:pt x="311" y="391"/>
                  </a:lnTo>
                  <a:lnTo>
                    <a:pt x="313" y="386"/>
                  </a:lnTo>
                  <a:lnTo>
                    <a:pt x="313" y="381"/>
                  </a:lnTo>
                  <a:lnTo>
                    <a:pt x="313" y="382"/>
                  </a:lnTo>
                  <a:lnTo>
                    <a:pt x="314" y="379"/>
                  </a:lnTo>
                  <a:lnTo>
                    <a:pt x="314" y="379"/>
                  </a:lnTo>
                  <a:lnTo>
                    <a:pt x="314" y="378"/>
                  </a:lnTo>
                  <a:lnTo>
                    <a:pt x="314" y="377"/>
                  </a:lnTo>
                  <a:lnTo>
                    <a:pt x="314" y="374"/>
                  </a:lnTo>
                  <a:lnTo>
                    <a:pt x="314" y="374"/>
                  </a:lnTo>
                  <a:lnTo>
                    <a:pt x="315" y="373"/>
                  </a:lnTo>
                  <a:lnTo>
                    <a:pt x="315" y="370"/>
                  </a:lnTo>
                  <a:lnTo>
                    <a:pt x="317" y="369"/>
                  </a:lnTo>
                  <a:lnTo>
                    <a:pt x="317" y="366"/>
                  </a:lnTo>
                  <a:lnTo>
                    <a:pt x="317" y="362"/>
                  </a:lnTo>
                  <a:lnTo>
                    <a:pt x="317" y="360"/>
                  </a:lnTo>
                  <a:lnTo>
                    <a:pt x="317" y="357"/>
                  </a:lnTo>
                  <a:lnTo>
                    <a:pt x="318" y="347"/>
                  </a:lnTo>
                  <a:lnTo>
                    <a:pt x="319" y="336"/>
                  </a:lnTo>
                  <a:lnTo>
                    <a:pt x="320" y="324"/>
                  </a:lnTo>
                  <a:lnTo>
                    <a:pt x="323" y="315"/>
                  </a:lnTo>
                  <a:lnTo>
                    <a:pt x="324" y="305"/>
                  </a:lnTo>
                  <a:lnTo>
                    <a:pt x="324" y="292"/>
                  </a:lnTo>
                  <a:lnTo>
                    <a:pt x="323" y="281"/>
                  </a:lnTo>
                  <a:lnTo>
                    <a:pt x="323" y="270"/>
                  </a:lnTo>
                  <a:lnTo>
                    <a:pt x="323" y="268"/>
                  </a:lnTo>
                  <a:lnTo>
                    <a:pt x="324" y="266"/>
                  </a:lnTo>
                  <a:lnTo>
                    <a:pt x="324" y="263"/>
                  </a:lnTo>
                  <a:lnTo>
                    <a:pt x="326" y="260"/>
                  </a:lnTo>
                  <a:lnTo>
                    <a:pt x="326" y="260"/>
                  </a:lnTo>
                  <a:lnTo>
                    <a:pt x="327" y="260"/>
                  </a:lnTo>
                  <a:lnTo>
                    <a:pt x="328" y="260"/>
                  </a:lnTo>
                  <a:lnTo>
                    <a:pt x="330" y="263"/>
                  </a:lnTo>
                  <a:lnTo>
                    <a:pt x="332" y="264"/>
                  </a:lnTo>
                  <a:lnTo>
                    <a:pt x="335" y="266"/>
                  </a:lnTo>
                  <a:lnTo>
                    <a:pt x="339" y="268"/>
                  </a:lnTo>
                  <a:lnTo>
                    <a:pt x="343" y="272"/>
                  </a:lnTo>
                  <a:lnTo>
                    <a:pt x="344" y="276"/>
                  </a:lnTo>
                  <a:lnTo>
                    <a:pt x="345" y="279"/>
                  </a:lnTo>
                  <a:lnTo>
                    <a:pt x="348" y="283"/>
                  </a:lnTo>
                  <a:lnTo>
                    <a:pt x="349" y="281"/>
                  </a:lnTo>
                  <a:lnTo>
                    <a:pt x="349" y="284"/>
                  </a:lnTo>
                  <a:lnTo>
                    <a:pt x="351" y="285"/>
                  </a:lnTo>
                  <a:lnTo>
                    <a:pt x="353" y="288"/>
                  </a:lnTo>
                  <a:lnTo>
                    <a:pt x="353" y="288"/>
                  </a:lnTo>
                  <a:lnTo>
                    <a:pt x="353" y="288"/>
                  </a:lnTo>
                  <a:lnTo>
                    <a:pt x="353" y="287"/>
                  </a:lnTo>
                  <a:lnTo>
                    <a:pt x="355" y="287"/>
                  </a:lnTo>
                  <a:lnTo>
                    <a:pt x="355" y="288"/>
                  </a:lnTo>
                  <a:lnTo>
                    <a:pt x="356" y="289"/>
                  </a:lnTo>
                  <a:lnTo>
                    <a:pt x="357" y="290"/>
                  </a:lnTo>
                  <a:lnTo>
                    <a:pt x="357" y="292"/>
                  </a:lnTo>
                  <a:lnTo>
                    <a:pt x="357" y="293"/>
                  </a:lnTo>
                  <a:lnTo>
                    <a:pt x="358" y="294"/>
                  </a:lnTo>
                  <a:lnTo>
                    <a:pt x="358" y="294"/>
                  </a:lnTo>
                  <a:lnTo>
                    <a:pt x="357" y="293"/>
                  </a:lnTo>
                  <a:lnTo>
                    <a:pt x="357" y="293"/>
                  </a:lnTo>
                  <a:lnTo>
                    <a:pt x="356" y="293"/>
                  </a:lnTo>
                  <a:lnTo>
                    <a:pt x="357" y="294"/>
                  </a:lnTo>
                  <a:lnTo>
                    <a:pt x="358" y="296"/>
                  </a:lnTo>
                  <a:lnTo>
                    <a:pt x="360" y="297"/>
                  </a:lnTo>
                  <a:lnTo>
                    <a:pt x="358" y="297"/>
                  </a:lnTo>
                  <a:lnTo>
                    <a:pt x="358" y="298"/>
                  </a:lnTo>
                  <a:lnTo>
                    <a:pt x="360" y="300"/>
                  </a:lnTo>
                  <a:lnTo>
                    <a:pt x="360" y="300"/>
                  </a:lnTo>
                  <a:lnTo>
                    <a:pt x="360" y="300"/>
                  </a:lnTo>
                  <a:lnTo>
                    <a:pt x="360" y="300"/>
                  </a:lnTo>
                  <a:lnTo>
                    <a:pt x="361" y="302"/>
                  </a:lnTo>
                  <a:lnTo>
                    <a:pt x="364" y="305"/>
                  </a:lnTo>
                  <a:lnTo>
                    <a:pt x="364" y="307"/>
                  </a:lnTo>
                  <a:lnTo>
                    <a:pt x="364" y="309"/>
                  </a:lnTo>
                  <a:lnTo>
                    <a:pt x="364" y="309"/>
                  </a:lnTo>
                  <a:lnTo>
                    <a:pt x="364" y="310"/>
                  </a:lnTo>
                  <a:lnTo>
                    <a:pt x="362" y="310"/>
                  </a:lnTo>
                  <a:lnTo>
                    <a:pt x="364" y="311"/>
                  </a:lnTo>
                  <a:lnTo>
                    <a:pt x="365" y="311"/>
                  </a:lnTo>
                  <a:lnTo>
                    <a:pt x="365" y="313"/>
                  </a:lnTo>
                  <a:lnTo>
                    <a:pt x="366" y="313"/>
                  </a:lnTo>
                  <a:lnTo>
                    <a:pt x="366" y="317"/>
                  </a:lnTo>
                  <a:lnTo>
                    <a:pt x="369" y="321"/>
                  </a:lnTo>
                  <a:lnTo>
                    <a:pt x="370" y="323"/>
                  </a:lnTo>
                  <a:lnTo>
                    <a:pt x="370" y="327"/>
                  </a:lnTo>
                  <a:lnTo>
                    <a:pt x="370" y="326"/>
                  </a:lnTo>
                  <a:lnTo>
                    <a:pt x="369" y="324"/>
                  </a:lnTo>
                  <a:lnTo>
                    <a:pt x="369" y="324"/>
                  </a:lnTo>
                  <a:lnTo>
                    <a:pt x="370" y="328"/>
                  </a:lnTo>
                  <a:lnTo>
                    <a:pt x="369" y="327"/>
                  </a:lnTo>
                  <a:lnTo>
                    <a:pt x="369" y="326"/>
                  </a:lnTo>
                  <a:lnTo>
                    <a:pt x="368" y="326"/>
                  </a:lnTo>
                  <a:lnTo>
                    <a:pt x="370" y="331"/>
                  </a:lnTo>
                  <a:lnTo>
                    <a:pt x="372" y="336"/>
                  </a:lnTo>
                  <a:lnTo>
                    <a:pt x="374" y="342"/>
                  </a:lnTo>
                  <a:lnTo>
                    <a:pt x="374" y="343"/>
                  </a:lnTo>
                  <a:lnTo>
                    <a:pt x="374" y="344"/>
                  </a:lnTo>
                  <a:lnTo>
                    <a:pt x="374" y="347"/>
                  </a:lnTo>
                  <a:lnTo>
                    <a:pt x="374" y="348"/>
                  </a:lnTo>
                  <a:lnTo>
                    <a:pt x="374" y="348"/>
                  </a:lnTo>
                  <a:lnTo>
                    <a:pt x="374" y="347"/>
                  </a:lnTo>
                  <a:lnTo>
                    <a:pt x="374" y="347"/>
                  </a:lnTo>
                  <a:lnTo>
                    <a:pt x="375" y="348"/>
                  </a:lnTo>
                  <a:lnTo>
                    <a:pt x="375" y="349"/>
                  </a:lnTo>
                  <a:lnTo>
                    <a:pt x="375" y="349"/>
                  </a:lnTo>
                  <a:lnTo>
                    <a:pt x="375" y="351"/>
                  </a:lnTo>
                  <a:lnTo>
                    <a:pt x="375" y="351"/>
                  </a:lnTo>
                  <a:lnTo>
                    <a:pt x="375" y="351"/>
                  </a:lnTo>
                  <a:lnTo>
                    <a:pt x="375" y="352"/>
                  </a:lnTo>
                  <a:lnTo>
                    <a:pt x="375" y="352"/>
                  </a:lnTo>
                  <a:lnTo>
                    <a:pt x="374" y="352"/>
                  </a:lnTo>
                  <a:lnTo>
                    <a:pt x="375" y="355"/>
                  </a:lnTo>
                  <a:lnTo>
                    <a:pt x="375" y="356"/>
                  </a:lnTo>
                  <a:lnTo>
                    <a:pt x="377" y="356"/>
                  </a:lnTo>
                  <a:lnTo>
                    <a:pt x="378" y="357"/>
                  </a:lnTo>
                  <a:lnTo>
                    <a:pt x="378" y="360"/>
                  </a:lnTo>
                  <a:lnTo>
                    <a:pt x="378" y="362"/>
                  </a:lnTo>
                  <a:lnTo>
                    <a:pt x="378" y="365"/>
                  </a:lnTo>
                  <a:lnTo>
                    <a:pt x="379" y="368"/>
                  </a:lnTo>
                  <a:lnTo>
                    <a:pt x="379" y="368"/>
                  </a:lnTo>
                  <a:lnTo>
                    <a:pt x="378" y="369"/>
                  </a:lnTo>
                  <a:lnTo>
                    <a:pt x="378" y="370"/>
                  </a:lnTo>
                  <a:lnTo>
                    <a:pt x="378" y="373"/>
                  </a:lnTo>
                  <a:lnTo>
                    <a:pt x="379" y="373"/>
                  </a:lnTo>
                  <a:lnTo>
                    <a:pt x="381" y="376"/>
                  </a:lnTo>
                  <a:lnTo>
                    <a:pt x="381" y="377"/>
                  </a:lnTo>
                  <a:lnTo>
                    <a:pt x="381" y="379"/>
                  </a:lnTo>
                  <a:lnTo>
                    <a:pt x="381" y="382"/>
                  </a:lnTo>
                  <a:lnTo>
                    <a:pt x="381" y="386"/>
                  </a:lnTo>
                  <a:lnTo>
                    <a:pt x="382" y="386"/>
                  </a:lnTo>
                  <a:lnTo>
                    <a:pt x="382" y="386"/>
                  </a:lnTo>
                  <a:lnTo>
                    <a:pt x="382" y="387"/>
                  </a:lnTo>
                  <a:lnTo>
                    <a:pt x="383" y="387"/>
                  </a:lnTo>
                  <a:lnTo>
                    <a:pt x="382" y="393"/>
                  </a:lnTo>
                  <a:lnTo>
                    <a:pt x="383" y="396"/>
                  </a:lnTo>
                  <a:lnTo>
                    <a:pt x="383" y="400"/>
                  </a:lnTo>
                  <a:lnTo>
                    <a:pt x="383" y="406"/>
                  </a:lnTo>
                  <a:lnTo>
                    <a:pt x="383" y="404"/>
                  </a:lnTo>
                  <a:lnTo>
                    <a:pt x="383" y="407"/>
                  </a:lnTo>
                  <a:lnTo>
                    <a:pt x="383" y="408"/>
                  </a:lnTo>
                  <a:lnTo>
                    <a:pt x="383" y="411"/>
                  </a:lnTo>
                  <a:lnTo>
                    <a:pt x="383" y="412"/>
                  </a:lnTo>
                  <a:lnTo>
                    <a:pt x="383" y="412"/>
                  </a:lnTo>
                  <a:lnTo>
                    <a:pt x="383" y="414"/>
                  </a:lnTo>
                  <a:lnTo>
                    <a:pt x="382" y="414"/>
                  </a:lnTo>
                  <a:lnTo>
                    <a:pt x="382" y="414"/>
                  </a:lnTo>
                  <a:lnTo>
                    <a:pt x="382" y="416"/>
                  </a:lnTo>
                  <a:lnTo>
                    <a:pt x="382" y="417"/>
                  </a:lnTo>
                  <a:lnTo>
                    <a:pt x="382" y="420"/>
                  </a:lnTo>
                  <a:lnTo>
                    <a:pt x="382" y="421"/>
                  </a:lnTo>
                  <a:lnTo>
                    <a:pt x="382" y="423"/>
                  </a:lnTo>
                  <a:lnTo>
                    <a:pt x="382" y="424"/>
                  </a:lnTo>
                  <a:lnTo>
                    <a:pt x="381" y="427"/>
                  </a:lnTo>
                  <a:lnTo>
                    <a:pt x="381" y="429"/>
                  </a:lnTo>
                  <a:lnTo>
                    <a:pt x="382" y="433"/>
                  </a:lnTo>
                  <a:lnTo>
                    <a:pt x="381" y="432"/>
                  </a:lnTo>
                  <a:lnTo>
                    <a:pt x="381" y="433"/>
                  </a:lnTo>
                  <a:lnTo>
                    <a:pt x="381" y="433"/>
                  </a:lnTo>
                  <a:lnTo>
                    <a:pt x="379" y="433"/>
                  </a:lnTo>
                  <a:lnTo>
                    <a:pt x="379" y="434"/>
                  </a:lnTo>
                  <a:lnTo>
                    <a:pt x="381" y="436"/>
                  </a:lnTo>
                  <a:lnTo>
                    <a:pt x="379" y="434"/>
                  </a:lnTo>
                  <a:lnTo>
                    <a:pt x="379" y="436"/>
                  </a:lnTo>
                  <a:lnTo>
                    <a:pt x="379" y="437"/>
                  </a:lnTo>
                  <a:lnTo>
                    <a:pt x="381" y="437"/>
                  </a:lnTo>
                  <a:lnTo>
                    <a:pt x="381" y="436"/>
                  </a:lnTo>
                  <a:lnTo>
                    <a:pt x="382" y="438"/>
                  </a:lnTo>
                  <a:lnTo>
                    <a:pt x="382" y="440"/>
                  </a:lnTo>
                  <a:lnTo>
                    <a:pt x="381" y="440"/>
                  </a:lnTo>
                  <a:lnTo>
                    <a:pt x="381" y="441"/>
                  </a:lnTo>
                  <a:lnTo>
                    <a:pt x="381" y="442"/>
                  </a:lnTo>
                  <a:lnTo>
                    <a:pt x="381" y="444"/>
                  </a:lnTo>
                  <a:lnTo>
                    <a:pt x="382" y="445"/>
                  </a:lnTo>
                  <a:lnTo>
                    <a:pt x="382" y="446"/>
                  </a:lnTo>
                  <a:lnTo>
                    <a:pt x="382" y="448"/>
                  </a:lnTo>
                  <a:lnTo>
                    <a:pt x="381" y="448"/>
                  </a:lnTo>
                  <a:lnTo>
                    <a:pt x="381" y="448"/>
                  </a:lnTo>
                  <a:lnTo>
                    <a:pt x="381" y="449"/>
                  </a:lnTo>
                  <a:lnTo>
                    <a:pt x="381" y="450"/>
                  </a:lnTo>
                  <a:lnTo>
                    <a:pt x="379" y="450"/>
                  </a:lnTo>
                  <a:lnTo>
                    <a:pt x="379" y="451"/>
                  </a:lnTo>
                  <a:lnTo>
                    <a:pt x="379" y="453"/>
                  </a:lnTo>
                  <a:lnTo>
                    <a:pt x="381" y="453"/>
                  </a:lnTo>
                  <a:lnTo>
                    <a:pt x="379" y="458"/>
                  </a:lnTo>
                  <a:lnTo>
                    <a:pt x="378" y="462"/>
                  </a:lnTo>
                  <a:lnTo>
                    <a:pt x="377" y="466"/>
                  </a:lnTo>
                  <a:lnTo>
                    <a:pt x="377" y="467"/>
                  </a:lnTo>
                  <a:lnTo>
                    <a:pt x="377" y="467"/>
                  </a:lnTo>
                  <a:lnTo>
                    <a:pt x="377" y="466"/>
                  </a:lnTo>
                  <a:lnTo>
                    <a:pt x="378" y="466"/>
                  </a:lnTo>
                  <a:lnTo>
                    <a:pt x="378" y="466"/>
                  </a:lnTo>
                  <a:lnTo>
                    <a:pt x="378" y="468"/>
                  </a:lnTo>
                  <a:lnTo>
                    <a:pt x="378" y="470"/>
                  </a:lnTo>
                  <a:lnTo>
                    <a:pt x="377" y="471"/>
                  </a:lnTo>
                  <a:lnTo>
                    <a:pt x="377" y="472"/>
                  </a:lnTo>
                  <a:lnTo>
                    <a:pt x="377" y="472"/>
                  </a:lnTo>
                  <a:lnTo>
                    <a:pt x="375" y="478"/>
                  </a:lnTo>
                  <a:lnTo>
                    <a:pt x="375" y="476"/>
                  </a:lnTo>
                  <a:lnTo>
                    <a:pt x="374" y="480"/>
                  </a:lnTo>
                  <a:lnTo>
                    <a:pt x="374" y="480"/>
                  </a:lnTo>
                  <a:lnTo>
                    <a:pt x="375" y="479"/>
                  </a:lnTo>
                  <a:lnTo>
                    <a:pt x="375" y="478"/>
                  </a:lnTo>
                  <a:lnTo>
                    <a:pt x="375" y="482"/>
                  </a:lnTo>
                  <a:lnTo>
                    <a:pt x="375" y="484"/>
                  </a:lnTo>
                  <a:lnTo>
                    <a:pt x="375" y="487"/>
                  </a:lnTo>
                  <a:lnTo>
                    <a:pt x="374" y="489"/>
                  </a:lnTo>
                  <a:lnTo>
                    <a:pt x="373" y="488"/>
                  </a:lnTo>
                  <a:lnTo>
                    <a:pt x="374" y="488"/>
                  </a:lnTo>
                  <a:lnTo>
                    <a:pt x="374" y="488"/>
                  </a:lnTo>
                  <a:lnTo>
                    <a:pt x="373" y="487"/>
                  </a:lnTo>
                  <a:lnTo>
                    <a:pt x="373" y="487"/>
                  </a:lnTo>
                  <a:lnTo>
                    <a:pt x="373" y="488"/>
                  </a:lnTo>
                  <a:lnTo>
                    <a:pt x="372" y="488"/>
                  </a:lnTo>
                  <a:lnTo>
                    <a:pt x="372" y="489"/>
                  </a:lnTo>
                  <a:lnTo>
                    <a:pt x="372" y="491"/>
                  </a:lnTo>
                  <a:lnTo>
                    <a:pt x="372" y="492"/>
                  </a:lnTo>
                  <a:lnTo>
                    <a:pt x="372" y="493"/>
                  </a:lnTo>
                  <a:lnTo>
                    <a:pt x="372" y="495"/>
                  </a:lnTo>
                  <a:lnTo>
                    <a:pt x="372" y="497"/>
                  </a:lnTo>
                  <a:lnTo>
                    <a:pt x="370" y="501"/>
                  </a:lnTo>
                  <a:lnTo>
                    <a:pt x="369" y="505"/>
                  </a:lnTo>
                  <a:lnTo>
                    <a:pt x="369" y="509"/>
                  </a:lnTo>
                  <a:lnTo>
                    <a:pt x="368" y="513"/>
                  </a:lnTo>
                  <a:lnTo>
                    <a:pt x="366" y="513"/>
                  </a:lnTo>
                  <a:lnTo>
                    <a:pt x="366" y="513"/>
                  </a:lnTo>
                  <a:lnTo>
                    <a:pt x="366" y="514"/>
                  </a:lnTo>
                  <a:lnTo>
                    <a:pt x="365" y="514"/>
                  </a:lnTo>
                  <a:lnTo>
                    <a:pt x="365" y="516"/>
                  </a:lnTo>
                  <a:lnTo>
                    <a:pt x="365" y="517"/>
                  </a:lnTo>
                  <a:lnTo>
                    <a:pt x="365" y="517"/>
                  </a:lnTo>
                  <a:lnTo>
                    <a:pt x="365" y="518"/>
                  </a:lnTo>
                  <a:lnTo>
                    <a:pt x="364" y="520"/>
                  </a:lnTo>
                  <a:lnTo>
                    <a:pt x="364" y="522"/>
                  </a:lnTo>
                  <a:lnTo>
                    <a:pt x="364" y="522"/>
                  </a:lnTo>
                  <a:lnTo>
                    <a:pt x="362" y="523"/>
                  </a:lnTo>
                  <a:lnTo>
                    <a:pt x="364" y="523"/>
                  </a:lnTo>
                  <a:lnTo>
                    <a:pt x="365" y="523"/>
                  </a:lnTo>
                  <a:lnTo>
                    <a:pt x="365" y="522"/>
                  </a:lnTo>
                  <a:lnTo>
                    <a:pt x="366" y="522"/>
                  </a:lnTo>
                  <a:lnTo>
                    <a:pt x="368" y="522"/>
                  </a:lnTo>
                  <a:lnTo>
                    <a:pt x="368" y="521"/>
                  </a:lnTo>
                  <a:lnTo>
                    <a:pt x="368" y="521"/>
                  </a:lnTo>
                  <a:lnTo>
                    <a:pt x="368" y="520"/>
                  </a:lnTo>
                  <a:lnTo>
                    <a:pt x="369" y="520"/>
                  </a:lnTo>
                  <a:lnTo>
                    <a:pt x="370" y="520"/>
                  </a:lnTo>
                  <a:lnTo>
                    <a:pt x="370" y="520"/>
                  </a:lnTo>
                  <a:lnTo>
                    <a:pt x="370" y="521"/>
                  </a:lnTo>
                  <a:lnTo>
                    <a:pt x="370" y="521"/>
                  </a:lnTo>
                  <a:lnTo>
                    <a:pt x="370" y="521"/>
                  </a:lnTo>
                  <a:lnTo>
                    <a:pt x="370" y="521"/>
                  </a:lnTo>
                  <a:lnTo>
                    <a:pt x="372" y="521"/>
                  </a:lnTo>
                  <a:lnTo>
                    <a:pt x="372" y="520"/>
                  </a:lnTo>
                  <a:lnTo>
                    <a:pt x="372" y="521"/>
                  </a:lnTo>
                  <a:lnTo>
                    <a:pt x="372" y="521"/>
                  </a:lnTo>
                  <a:lnTo>
                    <a:pt x="373" y="521"/>
                  </a:lnTo>
                  <a:lnTo>
                    <a:pt x="373" y="521"/>
                  </a:lnTo>
                  <a:lnTo>
                    <a:pt x="372" y="521"/>
                  </a:lnTo>
                  <a:lnTo>
                    <a:pt x="373" y="520"/>
                  </a:lnTo>
                  <a:lnTo>
                    <a:pt x="374" y="520"/>
                  </a:lnTo>
                  <a:lnTo>
                    <a:pt x="375" y="520"/>
                  </a:lnTo>
                  <a:lnTo>
                    <a:pt x="375" y="520"/>
                  </a:lnTo>
                  <a:lnTo>
                    <a:pt x="375" y="521"/>
                  </a:lnTo>
                  <a:lnTo>
                    <a:pt x="375" y="522"/>
                  </a:lnTo>
                  <a:lnTo>
                    <a:pt x="377" y="521"/>
                  </a:lnTo>
                  <a:lnTo>
                    <a:pt x="377" y="521"/>
                  </a:lnTo>
                  <a:lnTo>
                    <a:pt x="377" y="521"/>
                  </a:lnTo>
                  <a:lnTo>
                    <a:pt x="377" y="520"/>
                  </a:lnTo>
                  <a:lnTo>
                    <a:pt x="378" y="521"/>
                  </a:lnTo>
                  <a:lnTo>
                    <a:pt x="379" y="520"/>
                  </a:lnTo>
                  <a:lnTo>
                    <a:pt x="381" y="520"/>
                  </a:lnTo>
                  <a:lnTo>
                    <a:pt x="382" y="520"/>
                  </a:lnTo>
                  <a:lnTo>
                    <a:pt x="382" y="520"/>
                  </a:lnTo>
                  <a:lnTo>
                    <a:pt x="381" y="520"/>
                  </a:lnTo>
                  <a:lnTo>
                    <a:pt x="381" y="521"/>
                  </a:lnTo>
                  <a:lnTo>
                    <a:pt x="382" y="521"/>
                  </a:lnTo>
                  <a:lnTo>
                    <a:pt x="382" y="521"/>
                  </a:lnTo>
                  <a:lnTo>
                    <a:pt x="382" y="522"/>
                  </a:lnTo>
                  <a:lnTo>
                    <a:pt x="385" y="521"/>
                  </a:lnTo>
                  <a:lnTo>
                    <a:pt x="387" y="520"/>
                  </a:lnTo>
                  <a:lnTo>
                    <a:pt x="387" y="521"/>
                  </a:lnTo>
                  <a:lnTo>
                    <a:pt x="389" y="521"/>
                  </a:lnTo>
                  <a:lnTo>
                    <a:pt x="390" y="521"/>
                  </a:lnTo>
                  <a:lnTo>
                    <a:pt x="389" y="521"/>
                  </a:lnTo>
                  <a:lnTo>
                    <a:pt x="389" y="521"/>
                  </a:lnTo>
                  <a:lnTo>
                    <a:pt x="390" y="520"/>
                  </a:lnTo>
                  <a:lnTo>
                    <a:pt x="390" y="521"/>
                  </a:lnTo>
                  <a:lnTo>
                    <a:pt x="390" y="520"/>
                  </a:lnTo>
                  <a:lnTo>
                    <a:pt x="390" y="521"/>
                  </a:lnTo>
                  <a:lnTo>
                    <a:pt x="390" y="521"/>
                  </a:lnTo>
                  <a:lnTo>
                    <a:pt x="390" y="521"/>
                  </a:lnTo>
                  <a:lnTo>
                    <a:pt x="391" y="521"/>
                  </a:lnTo>
                  <a:lnTo>
                    <a:pt x="391" y="521"/>
                  </a:lnTo>
                  <a:lnTo>
                    <a:pt x="391" y="521"/>
                  </a:lnTo>
                  <a:lnTo>
                    <a:pt x="392" y="521"/>
                  </a:lnTo>
                  <a:lnTo>
                    <a:pt x="392" y="520"/>
                  </a:lnTo>
                  <a:lnTo>
                    <a:pt x="394" y="520"/>
                  </a:lnTo>
                  <a:lnTo>
                    <a:pt x="396" y="520"/>
                  </a:lnTo>
                  <a:lnTo>
                    <a:pt x="396" y="520"/>
                  </a:lnTo>
                  <a:lnTo>
                    <a:pt x="396" y="520"/>
                  </a:lnTo>
                  <a:lnTo>
                    <a:pt x="396" y="521"/>
                  </a:lnTo>
                  <a:lnTo>
                    <a:pt x="398" y="521"/>
                  </a:lnTo>
                  <a:lnTo>
                    <a:pt x="398" y="520"/>
                  </a:lnTo>
                  <a:lnTo>
                    <a:pt x="399" y="518"/>
                  </a:lnTo>
                  <a:lnTo>
                    <a:pt x="399" y="520"/>
                  </a:lnTo>
                  <a:lnTo>
                    <a:pt x="400" y="520"/>
                  </a:lnTo>
                  <a:lnTo>
                    <a:pt x="402" y="520"/>
                  </a:lnTo>
                  <a:lnTo>
                    <a:pt x="402" y="518"/>
                  </a:lnTo>
                  <a:lnTo>
                    <a:pt x="403" y="518"/>
                  </a:lnTo>
                  <a:lnTo>
                    <a:pt x="403" y="517"/>
                  </a:lnTo>
                  <a:lnTo>
                    <a:pt x="404" y="518"/>
                  </a:lnTo>
                  <a:lnTo>
                    <a:pt x="406" y="517"/>
                  </a:lnTo>
                  <a:lnTo>
                    <a:pt x="407" y="517"/>
                  </a:lnTo>
                  <a:lnTo>
                    <a:pt x="408" y="517"/>
                  </a:lnTo>
                  <a:lnTo>
                    <a:pt x="408" y="517"/>
                  </a:lnTo>
                  <a:lnTo>
                    <a:pt x="409" y="518"/>
                  </a:lnTo>
                  <a:lnTo>
                    <a:pt x="409" y="517"/>
                  </a:lnTo>
                  <a:lnTo>
                    <a:pt x="411" y="517"/>
                  </a:lnTo>
                  <a:lnTo>
                    <a:pt x="411" y="517"/>
                  </a:lnTo>
                  <a:lnTo>
                    <a:pt x="411" y="518"/>
                  </a:lnTo>
                  <a:lnTo>
                    <a:pt x="411" y="518"/>
                  </a:lnTo>
                  <a:lnTo>
                    <a:pt x="412" y="518"/>
                  </a:lnTo>
                  <a:lnTo>
                    <a:pt x="413" y="518"/>
                  </a:lnTo>
                  <a:lnTo>
                    <a:pt x="413" y="518"/>
                  </a:lnTo>
                  <a:lnTo>
                    <a:pt x="415" y="518"/>
                  </a:lnTo>
                  <a:lnTo>
                    <a:pt x="415" y="518"/>
                  </a:lnTo>
                  <a:lnTo>
                    <a:pt x="416" y="518"/>
                  </a:lnTo>
                  <a:lnTo>
                    <a:pt x="417" y="517"/>
                  </a:lnTo>
                  <a:lnTo>
                    <a:pt x="417" y="518"/>
                  </a:lnTo>
                  <a:lnTo>
                    <a:pt x="417" y="518"/>
                  </a:lnTo>
                  <a:lnTo>
                    <a:pt x="417" y="520"/>
                  </a:lnTo>
                  <a:lnTo>
                    <a:pt x="417" y="520"/>
                  </a:lnTo>
                  <a:lnTo>
                    <a:pt x="419" y="518"/>
                  </a:lnTo>
                  <a:lnTo>
                    <a:pt x="419" y="520"/>
                  </a:lnTo>
                  <a:lnTo>
                    <a:pt x="419" y="520"/>
                  </a:lnTo>
                  <a:lnTo>
                    <a:pt x="419" y="518"/>
                  </a:lnTo>
                  <a:lnTo>
                    <a:pt x="419" y="518"/>
                  </a:lnTo>
                  <a:lnTo>
                    <a:pt x="419" y="517"/>
                  </a:lnTo>
                  <a:lnTo>
                    <a:pt x="420" y="517"/>
                  </a:lnTo>
                  <a:lnTo>
                    <a:pt x="420" y="518"/>
                  </a:lnTo>
                  <a:lnTo>
                    <a:pt x="420" y="518"/>
                  </a:lnTo>
                  <a:lnTo>
                    <a:pt x="421" y="517"/>
                  </a:lnTo>
                  <a:lnTo>
                    <a:pt x="421" y="516"/>
                  </a:lnTo>
                  <a:lnTo>
                    <a:pt x="421" y="516"/>
                  </a:lnTo>
                  <a:lnTo>
                    <a:pt x="423" y="516"/>
                  </a:lnTo>
                  <a:lnTo>
                    <a:pt x="423" y="517"/>
                  </a:lnTo>
                  <a:lnTo>
                    <a:pt x="423" y="517"/>
                  </a:lnTo>
                  <a:lnTo>
                    <a:pt x="423" y="517"/>
                  </a:lnTo>
                  <a:lnTo>
                    <a:pt x="424" y="518"/>
                  </a:lnTo>
                  <a:lnTo>
                    <a:pt x="424" y="517"/>
                  </a:lnTo>
                  <a:lnTo>
                    <a:pt x="424" y="517"/>
                  </a:lnTo>
                  <a:lnTo>
                    <a:pt x="427" y="517"/>
                  </a:lnTo>
                  <a:lnTo>
                    <a:pt x="428" y="518"/>
                  </a:lnTo>
                  <a:lnTo>
                    <a:pt x="429" y="518"/>
                  </a:lnTo>
                  <a:lnTo>
                    <a:pt x="428" y="517"/>
                  </a:lnTo>
                  <a:lnTo>
                    <a:pt x="428" y="517"/>
                  </a:lnTo>
                  <a:lnTo>
                    <a:pt x="429" y="516"/>
                  </a:lnTo>
                  <a:lnTo>
                    <a:pt x="429" y="517"/>
                  </a:lnTo>
                  <a:lnTo>
                    <a:pt x="430" y="517"/>
                  </a:lnTo>
                  <a:lnTo>
                    <a:pt x="430" y="516"/>
                  </a:lnTo>
                  <a:lnTo>
                    <a:pt x="432" y="517"/>
                  </a:lnTo>
                  <a:lnTo>
                    <a:pt x="432" y="517"/>
                  </a:lnTo>
                  <a:lnTo>
                    <a:pt x="433" y="517"/>
                  </a:lnTo>
                  <a:lnTo>
                    <a:pt x="433" y="517"/>
                  </a:lnTo>
                  <a:lnTo>
                    <a:pt x="432" y="517"/>
                  </a:lnTo>
                  <a:lnTo>
                    <a:pt x="433" y="516"/>
                  </a:lnTo>
                  <a:lnTo>
                    <a:pt x="434" y="516"/>
                  </a:lnTo>
                  <a:lnTo>
                    <a:pt x="434" y="516"/>
                  </a:lnTo>
                  <a:lnTo>
                    <a:pt x="436" y="516"/>
                  </a:lnTo>
                  <a:lnTo>
                    <a:pt x="436" y="517"/>
                  </a:lnTo>
                  <a:lnTo>
                    <a:pt x="436" y="516"/>
                  </a:lnTo>
                  <a:lnTo>
                    <a:pt x="436" y="517"/>
                  </a:lnTo>
                  <a:lnTo>
                    <a:pt x="436" y="517"/>
                  </a:lnTo>
                  <a:lnTo>
                    <a:pt x="436" y="517"/>
                  </a:lnTo>
                  <a:lnTo>
                    <a:pt x="436" y="517"/>
                  </a:lnTo>
                  <a:lnTo>
                    <a:pt x="437" y="518"/>
                  </a:lnTo>
                  <a:lnTo>
                    <a:pt x="437" y="517"/>
                  </a:lnTo>
                  <a:lnTo>
                    <a:pt x="438" y="517"/>
                  </a:lnTo>
                  <a:lnTo>
                    <a:pt x="438" y="516"/>
                  </a:lnTo>
                  <a:lnTo>
                    <a:pt x="440" y="517"/>
                  </a:lnTo>
                  <a:lnTo>
                    <a:pt x="441" y="516"/>
                  </a:lnTo>
                  <a:lnTo>
                    <a:pt x="442" y="516"/>
                  </a:lnTo>
                  <a:lnTo>
                    <a:pt x="444" y="516"/>
                  </a:lnTo>
                  <a:lnTo>
                    <a:pt x="444" y="516"/>
                  </a:lnTo>
                  <a:lnTo>
                    <a:pt x="445" y="516"/>
                  </a:lnTo>
                  <a:lnTo>
                    <a:pt x="445" y="517"/>
                  </a:lnTo>
                  <a:lnTo>
                    <a:pt x="445" y="517"/>
                  </a:lnTo>
                  <a:lnTo>
                    <a:pt x="445" y="516"/>
                  </a:lnTo>
                  <a:lnTo>
                    <a:pt x="446" y="516"/>
                  </a:lnTo>
                  <a:lnTo>
                    <a:pt x="446" y="517"/>
                  </a:lnTo>
                  <a:lnTo>
                    <a:pt x="447" y="516"/>
                  </a:lnTo>
                  <a:lnTo>
                    <a:pt x="447" y="517"/>
                  </a:lnTo>
                  <a:lnTo>
                    <a:pt x="449" y="517"/>
                  </a:lnTo>
                  <a:lnTo>
                    <a:pt x="449" y="517"/>
                  </a:lnTo>
                  <a:lnTo>
                    <a:pt x="450" y="517"/>
                  </a:lnTo>
                  <a:lnTo>
                    <a:pt x="451" y="517"/>
                  </a:lnTo>
                  <a:lnTo>
                    <a:pt x="453" y="517"/>
                  </a:lnTo>
                  <a:lnTo>
                    <a:pt x="453" y="517"/>
                  </a:lnTo>
                  <a:lnTo>
                    <a:pt x="453" y="517"/>
                  </a:lnTo>
                  <a:lnTo>
                    <a:pt x="454" y="517"/>
                  </a:lnTo>
                  <a:lnTo>
                    <a:pt x="455" y="517"/>
                  </a:lnTo>
                  <a:lnTo>
                    <a:pt x="455" y="517"/>
                  </a:lnTo>
                  <a:lnTo>
                    <a:pt x="457" y="518"/>
                  </a:lnTo>
                  <a:lnTo>
                    <a:pt x="457" y="518"/>
                  </a:lnTo>
                  <a:lnTo>
                    <a:pt x="457" y="520"/>
                  </a:lnTo>
                  <a:lnTo>
                    <a:pt x="457" y="518"/>
                  </a:lnTo>
                  <a:lnTo>
                    <a:pt x="457" y="520"/>
                  </a:lnTo>
                  <a:lnTo>
                    <a:pt x="457" y="520"/>
                  </a:lnTo>
                  <a:lnTo>
                    <a:pt x="457" y="520"/>
                  </a:lnTo>
                  <a:lnTo>
                    <a:pt x="458" y="520"/>
                  </a:lnTo>
                  <a:lnTo>
                    <a:pt x="458" y="518"/>
                  </a:lnTo>
                  <a:lnTo>
                    <a:pt x="458" y="517"/>
                  </a:lnTo>
                  <a:lnTo>
                    <a:pt x="459" y="516"/>
                  </a:lnTo>
                  <a:lnTo>
                    <a:pt x="459" y="516"/>
                  </a:lnTo>
                  <a:lnTo>
                    <a:pt x="461" y="514"/>
                  </a:lnTo>
                  <a:lnTo>
                    <a:pt x="461" y="516"/>
                  </a:lnTo>
                  <a:lnTo>
                    <a:pt x="462" y="516"/>
                  </a:lnTo>
                  <a:lnTo>
                    <a:pt x="462" y="516"/>
                  </a:lnTo>
                  <a:lnTo>
                    <a:pt x="462" y="514"/>
                  </a:lnTo>
                  <a:lnTo>
                    <a:pt x="462" y="514"/>
                  </a:lnTo>
                  <a:lnTo>
                    <a:pt x="463" y="514"/>
                  </a:lnTo>
                  <a:lnTo>
                    <a:pt x="463" y="516"/>
                  </a:lnTo>
                  <a:lnTo>
                    <a:pt x="464" y="514"/>
                  </a:lnTo>
                  <a:lnTo>
                    <a:pt x="466" y="514"/>
                  </a:lnTo>
                  <a:lnTo>
                    <a:pt x="467" y="513"/>
                  </a:lnTo>
                  <a:lnTo>
                    <a:pt x="467" y="514"/>
                  </a:lnTo>
                  <a:lnTo>
                    <a:pt x="467" y="513"/>
                  </a:lnTo>
                  <a:lnTo>
                    <a:pt x="468" y="513"/>
                  </a:lnTo>
                  <a:lnTo>
                    <a:pt x="468" y="512"/>
                  </a:lnTo>
                  <a:lnTo>
                    <a:pt x="468" y="513"/>
                  </a:lnTo>
                  <a:lnTo>
                    <a:pt x="470" y="512"/>
                  </a:lnTo>
                  <a:lnTo>
                    <a:pt x="471" y="510"/>
                  </a:lnTo>
                  <a:lnTo>
                    <a:pt x="474" y="509"/>
                  </a:lnTo>
                  <a:lnTo>
                    <a:pt x="475" y="509"/>
                  </a:lnTo>
                  <a:lnTo>
                    <a:pt x="475" y="509"/>
                  </a:lnTo>
                  <a:lnTo>
                    <a:pt x="476" y="509"/>
                  </a:lnTo>
                  <a:lnTo>
                    <a:pt x="478" y="509"/>
                  </a:lnTo>
                  <a:lnTo>
                    <a:pt x="476" y="509"/>
                  </a:lnTo>
                  <a:lnTo>
                    <a:pt x="478" y="509"/>
                  </a:lnTo>
                  <a:lnTo>
                    <a:pt x="478" y="509"/>
                  </a:lnTo>
                  <a:lnTo>
                    <a:pt x="479" y="509"/>
                  </a:lnTo>
                  <a:lnTo>
                    <a:pt x="480" y="509"/>
                  </a:lnTo>
                  <a:lnTo>
                    <a:pt x="480" y="508"/>
                  </a:lnTo>
                  <a:lnTo>
                    <a:pt x="480" y="508"/>
                  </a:lnTo>
                  <a:lnTo>
                    <a:pt x="481" y="508"/>
                  </a:lnTo>
                  <a:lnTo>
                    <a:pt x="481" y="508"/>
                  </a:lnTo>
                  <a:lnTo>
                    <a:pt x="483" y="508"/>
                  </a:lnTo>
                  <a:lnTo>
                    <a:pt x="483" y="508"/>
                  </a:lnTo>
                  <a:lnTo>
                    <a:pt x="484" y="506"/>
                  </a:lnTo>
                  <a:lnTo>
                    <a:pt x="485" y="505"/>
                  </a:lnTo>
                  <a:lnTo>
                    <a:pt x="487" y="505"/>
                  </a:lnTo>
                  <a:lnTo>
                    <a:pt x="488" y="505"/>
                  </a:lnTo>
                  <a:lnTo>
                    <a:pt x="492" y="506"/>
                  </a:lnTo>
                  <a:lnTo>
                    <a:pt x="496" y="508"/>
                  </a:lnTo>
                  <a:lnTo>
                    <a:pt x="497" y="509"/>
                  </a:lnTo>
                  <a:lnTo>
                    <a:pt x="499" y="509"/>
                  </a:lnTo>
                  <a:lnTo>
                    <a:pt x="501" y="510"/>
                  </a:lnTo>
                  <a:lnTo>
                    <a:pt x="502" y="512"/>
                  </a:lnTo>
                  <a:lnTo>
                    <a:pt x="505" y="513"/>
                  </a:lnTo>
                  <a:lnTo>
                    <a:pt x="505" y="513"/>
                  </a:lnTo>
                  <a:lnTo>
                    <a:pt x="505" y="513"/>
                  </a:lnTo>
                  <a:lnTo>
                    <a:pt x="506" y="514"/>
                  </a:lnTo>
                  <a:lnTo>
                    <a:pt x="508" y="514"/>
                  </a:lnTo>
                  <a:lnTo>
                    <a:pt x="508" y="514"/>
                  </a:lnTo>
                  <a:lnTo>
                    <a:pt x="509" y="513"/>
                  </a:lnTo>
                  <a:lnTo>
                    <a:pt x="509" y="513"/>
                  </a:lnTo>
                  <a:lnTo>
                    <a:pt x="510" y="514"/>
                  </a:lnTo>
                  <a:lnTo>
                    <a:pt x="510" y="514"/>
                  </a:lnTo>
                  <a:lnTo>
                    <a:pt x="510" y="516"/>
                  </a:lnTo>
                  <a:lnTo>
                    <a:pt x="512" y="516"/>
                  </a:lnTo>
                  <a:lnTo>
                    <a:pt x="510" y="516"/>
                  </a:lnTo>
                  <a:lnTo>
                    <a:pt x="510" y="516"/>
                  </a:lnTo>
                  <a:lnTo>
                    <a:pt x="510" y="516"/>
                  </a:lnTo>
                  <a:lnTo>
                    <a:pt x="510" y="517"/>
                  </a:lnTo>
                  <a:lnTo>
                    <a:pt x="512" y="517"/>
                  </a:lnTo>
                  <a:lnTo>
                    <a:pt x="512" y="517"/>
                  </a:lnTo>
                  <a:lnTo>
                    <a:pt x="512" y="517"/>
                  </a:lnTo>
                  <a:lnTo>
                    <a:pt x="512" y="518"/>
                  </a:lnTo>
                  <a:lnTo>
                    <a:pt x="512" y="518"/>
                  </a:lnTo>
                  <a:lnTo>
                    <a:pt x="512" y="518"/>
                  </a:lnTo>
                  <a:lnTo>
                    <a:pt x="513" y="517"/>
                  </a:lnTo>
                  <a:lnTo>
                    <a:pt x="514" y="518"/>
                  </a:lnTo>
                  <a:lnTo>
                    <a:pt x="514" y="520"/>
                  </a:lnTo>
                  <a:lnTo>
                    <a:pt x="516" y="520"/>
                  </a:lnTo>
                  <a:lnTo>
                    <a:pt x="516" y="521"/>
                  </a:lnTo>
                  <a:lnTo>
                    <a:pt x="514" y="521"/>
                  </a:lnTo>
                  <a:lnTo>
                    <a:pt x="514" y="522"/>
                  </a:lnTo>
                  <a:lnTo>
                    <a:pt x="516" y="522"/>
                  </a:lnTo>
                  <a:lnTo>
                    <a:pt x="516" y="522"/>
                  </a:lnTo>
                  <a:lnTo>
                    <a:pt x="516" y="522"/>
                  </a:lnTo>
                  <a:lnTo>
                    <a:pt x="517" y="522"/>
                  </a:lnTo>
                  <a:lnTo>
                    <a:pt x="517" y="523"/>
                  </a:lnTo>
                  <a:lnTo>
                    <a:pt x="518" y="525"/>
                  </a:lnTo>
                  <a:lnTo>
                    <a:pt x="519" y="526"/>
                  </a:lnTo>
                  <a:lnTo>
                    <a:pt x="519" y="527"/>
                  </a:lnTo>
                  <a:lnTo>
                    <a:pt x="519" y="527"/>
                  </a:lnTo>
                  <a:lnTo>
                    <a:pt x="519" y="526"/>
                  </a:lnTo>
                  <a:lnTo>
                    <a:pt x="518" y="526"/>
                  </a:lnTo>
                  <a:lnTo>
                    <a:pt x="519" y="527"/>
                  </a:lnTo>
                  <a:lnTo>
                    <a:pt x="518" y="527"/>
                  </a:lnTo>
                  <a:lnTo>
                    <a:pt x="518" y="527"/>
                  </a:lnTo>
                  <a:lnTo>
                    <a:pt x="519" y="529"/>
                  </a:lnTo>
                  <a:lnTo>
                    <a:pt x="521" y="530"/>
                  </a:lnTo>
                  <a:lnTo>
                    <a:pt x="523" y="533"/>
                  </a:lnTo>
                  <a:lnTo>
                    <a:pt x="522" y="534"/>
                  </a:lnTo>
                  <a:lnTo>
                    <a:pt x="523" y="534"/>
                  </a:lnTo>
                  <a:lnTo>
                    <a:pt x="523" y="535"/>
                  </a:lnTo>
                  <a:lnTo>
                    <a:pt x="523" y="535"/>
                  </a:lnTo>
                  <a:lnTo>
                    <a:pt x="523" y="535"/>
                  </a:lnTo>
                  <a:lnTo>
                    <a:pt x="525" y="535"/>
                  </a:lnTo>
                  <a:lnTo>
                    <a:pt x="523" y="535"/>
                  </a:lnTo>
                  <a:lnTo>
                    <a:pt x="525" y="535"/>
                  </a:lnTo>
                  <a:lnTo>
                    <a:pt x="525" y="537"/>
                  </a:lnTo>
                  <a:lnTo>
                    <a:pt x="523" y="537"/>
                  </a:lnTo>
                  <a:lnTo>
                    <a:pt x="525" y="537"/>
                  </a:lnTo>
                  <a:lnTo>
                    <a:pt x="525" y="537"/>
                  </a:lnTo>
                  <a:lnTo>
                    <a:pt x="523" y="537"/>
                  </a:lnTo>
                  <a:lnTo>
                    <a:pt x="523" y="538"/>
                  </a:lnTo>
                  <a:lnTo>
                    <a:pt x="525" y="538"/>
                  </a:lnTo>
                  <a:lnTo>
                    <a:pt x="526" y="538"/>
                  </a:lnTo>
                  <a:lnTo>
                    <a:pt x="526" y="538"/>
                  </a:lnTo>
                  <a:lnTo>
                    <a:pt x="527" y="539"/>
                  </a:lnTo>
                  <a:lnTo>
                    <a:pt x="527" y="540"/>
                  </a:lnTo>
                  <a:lnTo>
                    <a:pt x="529" y="542"/>
                  </a:lnTo>
                  <a:lnTo>
                    <a:pt x="529" y="542"/>
                  </a:lnTo>
                  <a:lnTo>
                    <a:pt x="527" y="543"/>
                  </a:lnTo>
                  <a:lnTo>
                    <a:pt x="527" y="543"/>
                  </a:lnTo>
                  <a:lnTo>
                    <a:pt x="527" y="544"/>
                  </a:lnTo>
                  <a:lnTo>
                    <a:pt x="530" y="544"/>
                  </a:lnTo>
                  <a:lnTo>
                    <a:pt x="530" y="544"/>
                  </a:lnTo>
                  <a:lnTo>
                    <a:pt x="530" y="546"/>
                  </a:lnTo>
                  <a:lnTo>
                    <a:pt x="530" y="547"/>
                  </a:lnTo>
                  <a:lnTo>
                    <a:pt x="530" y="548"/>
                  </a:lnTo>
                  <a:lnTo>
                    <a:pt x="531" y="548"/>
                  </a:lnTo>
                  <a:lnTo>
                    <a:pt x="531" y="548"/>
                  </a:lnTo>
                  <a:lnTo>
                    <a:pt x="533" y="548"/>
                  </a:lnTo>
                  <a:lnTo>
                    <a:pt x="533" y="548"/>
                  </a:lnTo>
                  <a:lnTo>
                    <a:pt x="534" y="551"/>
                  </a:lnTo>
                  <a:lnTo>
                    <a:pt x="534" y="552"/>
                  </a:lnTo>
                  <a:lnTo>
                    <a:pt x="535" y="554"/>
                  </a:lnTo>
                  <a:lnTo>
                    <a:pt x="535" y="556"/>
                  </a:lnTo>
                  <a:lnTo>
                    <a:pt x="535" y="556"/>
                  </a:lnTo>
                  <a:lnTo>
                    <a:pt x="535" y="556"/>
                  </a:lnTo>
                  <a:lnTo>
                    <a:pt x="536" y="558"/>
                  </a:lnTo>
                  <a:lnTo>
                    <a:pt x="536" y="559"/>
                  </a:lnTo>
                  <a:lnTo>
                    <a:pt x="536" y="559"/>
                  </a:lnTo>
                  <a:lnTo>
                    <a:pt x="535" y="559"/>
                  </a:lnTo>
                  <a:lnTo>
                    <a:pt x="535" y="560"/>
                  </a:lnTo>
                  <a:lnTo>
                    <a:pt x="536" y="560"/>
                  </a:lnTo>
                  <a:lnTo>
                    <a:pt x="536" y="561"/>
                  </a:lnTo>
                  <a:lnTo>
                    <a:pt x="536" y="563"/>
                  </a:lnTo>
                  <a:lnTo>
                    <a:pt x="536" y="563"/>
                  </a:lnTo>
                  <a:lnTo>
                    <a:pt x="536" y="564"/>
                  </a:lnTo>
                  <a:lnTo>
                    <a:pt x="536" y="565"/>
                  </a:lnTo>
                  <a:lnTo>
                    <a:pt x="538" y="567"/>
                  </a:lnTo>
                  <a:lnTo>
                    <a:pt x="536" y="567"/>
                  </a:lnTo>
                  <a:lnTo>
                    <a:pt x="536" y="567"/>
                  </a:lnTo>
                  <a:lnTo>
                    <a:pt x="536" y="567"/>
                  </a:lnTo>
                  <a:lnTo>
                    <a:pt x="536" y="568"/>
                  </a:lnTo>
                  <a:lnTo>
                    <a:pt x="536" y="568"/>
                  </a:lnTo>
                  <a:lnTo>
                    <a:pt x="535" y="568"/>
                  </a:lnTo>
                  <a:lnTo>
                    <a:pt x="536" y="569"/>
                  </a:lnTo>
                  <a:lnTo>
                    <a:pt x="536" y="569"/>
                  </a:lnTo>
                  <a:lnTo>
                    <a:pt x="538" y="568"/>
                  </a:lnTo>
                  <a:lnTo>
                    <a:pt x="539" y="569"/>
                  </a:lnTo>
                  <a:lnTo>
                    <a:pt x="539" y="569"/>
                  </a:lnTo>
                  <a:lnTo>
                    <a:pt x="538" y="569"/>
                  </a:lnTo>
                  <a:lnTo>
                    <a:pt x="538" y="571"/>
                  </a:lnTo>
                  <a:lnTo>
                    <a:pt x="539" y="571"/>
                  </a:lnTo>
                  <a:lnTo>
                    <a:pt x="540" y="571"/>
                  </a:lnTo>
                  <a:lnTo>
                    <a:pt x="540" y="572"/>
                  </a:lnTo>
                  <a:lnTo>
                    <a:pt x="540" y="572"/>
                  </a:lnTo>
                  <a:lnTo>
                    <a:pt x="539" y="573"/>
                  </a:lnTo>
                  <a:lnTo>
                    <a:pt x="539" y="573"/>
                  </a:lnTo>
                  <a:lnTo>
                    <a:pt x="539" y="573"/>
                  </a:lnTo>
                  <a:lnTo>
                    <a:pt x="539" y="575"/>
                  </a:lnTo>
                  <a:lnTo>
                    <a:pt x="539" y="575"/>
                  </a:lnTo>
                  <a:lnTo>
                    <a:pt x="539" y="575"/>
                  </a:lnTo>
                  <a:lnTo>
                    <a:pt x="540" y="575"/>
                  </a:lnTo>
                  <a:lnTo>
                    <a:pt x="540" y="577"/>
                  </a:lnTo>
                  <a:lnTo>
                    <a:pt x="539" y="580"/>
                  </a:lnTo>
                  <a:lnTo>
                    <a:pt x="539" y="581"/>
                  </a:lnTo>
                  <a:lnTo>
                    <a:pt x="540" y="580"/>
                  </a:lnTo>
                  <a:lnTo>
                    <a:pt x="540" y="580"/>
                  </a:lnTo>
                  <a:lnTo>
                    <a:pt x="542" y="581"/>
                  </a:lnTo>
                  <a:lnTo>
                    <a:pt x="540" y="582"/>
                  </a:lnTo>
                  <a:lnTo>
                    <a:pt x="540" y="582"/>
                  </a:lnTo>
                  <a:lnTo>
                    <a:pt x="542" y="582"/>
                  </a:lnTo>
                  <a:lnTo>
                    <a:pt x="542" y="585"/>
                  </a:lnTo>
                  <a:lnTo>
                    <a:pt x="540" y="584"/>
                  </a:lnTo>
                  <a:lnTo>
                    <a:pt x="540" y="586"/>
                  </a:lnTo>
                  <a:lnTo>
                    <a:pt x="540" y="586"/>
                  </a:lnTo>
                  <a:lnTo>
                    <a:pt x="542" y="585"/>
                  </a:lnTo>
                  <a:lnTo>
                    <a:pt x="542" y="585"/>
                  </a:lnTo>
                  <a:lnTo>
                    <a:pt x="542" y="586"/>
                  </a:lnTo>
                  <a:lnTo>
                    <a:pt x="543" y="588"/>
                  </a:lnTo>
                  <a:lnTo>
                    <a:pt x="543" y="588"/>
                  </a:lnTo>
                  <a:lnTo>
                    <a:pt x="543" y="589"/>
                  </a:lnTo>
                  <a:lnTo>
                    <a:pt x="542" y="589"/>
                  </a:lnTo>
                  <a:lnTo>
                    <a:pt x="542" y="589"/>
                  </a:lnTo>
                  <a:lnTo>
                    <a:pt x="542" y="589"/>
                  </a:lnTo>
                  <a:lnTo>
                    <a:pt x="540" y="589"/>
                  </a:lnTo>
                  <a:lnTo>
                    <a:pt x="540" y="589"/>
                  </a:lnTo>
                  <a:lnTo>
                    <a:pt x="540" y="590"/>
                  </a:lnTo>
                  <a:lnTo>
                    <a:pt x="540" y="590"/>
                  </a:lnTo>
                  <a:lnTo>
                    <a:pt x="540" y="590"/>
                  </a:lnTo>
                  <a:lnTo>
                    <a:pt x="542" y="592"/>
                  </a:lnTo>
                  <a:lnTo>
                    <a:pt x="543" y="593"/>
                  </a:lnTo>
                  <a:lnTo>
                    <a:pt x="542" y="594"/>
                  </a:lnTo>
                  <a:lnTo>
                    <a:pt x="542" y="597"/>
                  </a:lnTo>
                  <a:lnTo>
                    <a:pt x="543" y="598"/>
                  </a:lnTo>
                  <a:lnTo>
                    <a:pt x="543" y="599"/>
                  </a:lnTo>
                  <a:lnTo>
                    <a:pt x="542" y="599"/>
                  </a:lnTo>
                  <a:lnTo>
                    <a:pt x="542" y="599"/>
                  </a:lnTo>
                  <a:lnTo>
                    <a:pt x="542" y="601"/>
                  </a:lnTo>
                  <a:lnTo>
                    <a:pt x="542" y="601"/>
                  </a:lnTo>
                  <a:lnTo>
                    <a:pt x="542" y="601"/>
                  </a:lnTo>
                  <a:lnTo>
                    <a:pt x="543" y="602"/>
                  </a:lnTo>
                  <a:lnTo>
                    <a:pt x="542" y="602"/>
                  </a:lnTo>
                  <a:lnTo>
                    <a:pt x="542" y="603"/>
                  </a:lnTo>
                  <a:lnTo>
                    <a:pt x="542" y="603"/>
                  </a:lnTo>
                  <a:lnTo>
                    <a:pt x="540" y="605"/>
                  </a:lnTo>
                  <a:lnTo>
                    <a:pt x="540" y="605"/>
                  </a:lnTo>
                  <a:lnTo>
                    <a:pt x="540" y="606"/>
                  </a:lnTo>
                  <a:lnTo>
                    <a:pt x="542" y="607"/>
                  </a:lnTo>
                  <a:lnTo>
                    <a:pt x="540" y="607"/>
                  </a:lnTo>
                  <a:lnTo>
                    <a:pt x="540" y="609"/>
                  </a:lnTo>
                  <a:lnTo>
                    <a:pt x="542" y="610"/>
                  </a:lnTo>
                  <a:lnTo>
                    <a:pt x="540" y="610"/>
                  </a:lnTo>
                  <a:lnTo>
                    <a:pt x="540" y="611"/>
                  </a:lnTo>
                  <a:lnTo>
                    <a:pt x="540" y="612"/>
                  </a:lnTo>
                  <a:lnTo>
                    <a:pt x="540" y="614"/>
                  </a:lnTo>
                  <a:lnTo>
                    <a:pt x="539" y="614"/>
                  </a:lnTo>
                  <a:lnTo>
                    <a:pt x="539" y="614"/>
                  </a:lnTo>
                  <a:lnTo>
                    <a:pt x="538" y="614"/>
                  </a:lnTo>
                  <a:lnTo>
                    <a:pt x="538" y="614"/>
                  </a:lnTo>
                  <a:lnTo>
                    <a:pt x="538" y="614"/>
                  </a:lnTo>
                  <a:lnTo>
                    <a:pt x="536" y="614"/>
                  </a:lnTo>
                  <a:lnTo>
                    <a:pt x="538" y="614"/>
                  </a:lnTo>
                  <a:lnTo>
                    <a:pt x="538" y="615"/>
                  </a:lnTo>
                  <a:lnTo>
                    <a:pt x="539" y="616"/>
                  </a:lnTo>
                  <a:lnTo>
                    <a:pt x="540" y="618"/>
                  </a:lnTo>
                  <a:lnTo>
                    <a:pt x="542" y="619"/>
                  </a:lnTo>
                  <a:lnTo>
                    <a:pt x="542" y="619"/>
                  </a:lnTo>
                  <a:lnTo>
                    <a:pt x="542" y="620"/>
                  </a:lnTo>
                  <a:lnTo>
                    <a:pt x="540" y="620"/>
                  </a:lnTo>
                  <a:lnTo>
                    <a:pt x="540" y="622"/>
                  </a:lnTo>
                  <a:lnTo>
                    <a:pt x="542" y="622"/>
                  </a:lnTo>
                  <a:lnTo>
                    <a:pt x="542" y="620"/>
                  </a:lnTo>
                  <a:lnTo>
                    <a:pt x="542" y="623"/>
                  </a:lnTo>
                  <a:lnTo>
                    <a:pt x="540" y="623"/>
                  </a:lnTo>
                  <a:lnTo>
                    <a:pt x="540" y="624"/>
                  </a:lnTo>
                  <a:lnTo>
                    <a:pt x="540" y="626"/>
                  </a:lnTo>
                  <a:lnTo>
                    <a:pt x="542" y="627"/>
                  </a:lnTo>
                  <a:lnTo>
                    <a:pt x="542" y="628"/>
                  </a:lnTo>
                  <a:lnTo>
                    <a:pt x="542" y="628"/>
                  </a:lnTo>
                  <a:lnTo>
                    <a:pt x="542" y="630"/>
                  </a:lnTo>
                  <a:lnTo>
                    <a:pt x="542" y="630"/>
                  </a:lnTo>
                  <a:lnTo>
                    <a:pt x="542" y="630"/>
                  </a:lnTo>
                  <a:lnTo>
                    <a:pt x="543" y="632"/>
                  </a:lnTo>
                  <a:lnTo>
                    <a:pt x="543" y="633"/>
                  </a:lnTo>
                  <a:lnTo>
                    <a:pt x="543" y="636"/>
                  </a:lnTo>
                  <a:lnTo>
                    <a:pt x="543" y="639"/>
                  </a:lnTo>
                  <a:lnTo>
                    <a:pt x="543" y="639"/>
                  </a:lnTo>
                  <a:lnTo>
                    <a:pt x="543" y="640"/>
                  </a:lnTo>
                  <a:lnTo>
                    <a:pt x="543" y="641"/>
                  </a:lnTo>
                  <a:lnTo>
                    <a:pt x="543" y="641"/>
                  </a:lnTo>
                  <a:lnTo>
                    <a:pt x="542" y="641"/>
                  </a:lnTo>
                  <a:lnTo>
                    <a:pt x="543" y="643"/>
                  </a:lnTo>
                  <a:lnTo>
                    <a:pt x="542" y="644"/>
                  </a:lnTo>
                  <a:lnTo>
                    <a:pt x="542" y="645"/>
                  </a:lnTo>
                  <a:lnTo>
                    <a:pt x="544" y="641"/>
                  </a:lnTo>
                  <a:lnTo>
                    <a:pt x="546" y="637"/>
                  </a:lnTo>
                  <a:lnTo>
                    <a:pt x="544" y="637"/>
                  </a:lnTo>
                  <a:lnTo>
                    <a:pt x="546" y="635"/>
                  </a:lnTo>
                  <a:lnTo>
                    <a:pt x="547" y="633"/>
                  </a:lnTo>
                  <a:lnTo>
                    <a:pt x="548" y="631"/>
                  </a:lnTo>
                  <a:lnTo>
                    <a:pt x="547" y="630"/>
                  </a:lnTo>
                  <a:lnTo>
                    <a:pt x="547" y="630"/>
                  </a:lnTo>
                  <a:lnTo>
                    <a:pt x="547" y="630"/>
                  </a:lnTo>
                  <a:lnTo>
                    <a:pt x="546" y="630"/>
                  </a:lnTo>
                  <a:lnTo>
                    <a:pt x="546" y="628"/>
                  </a:lnTo>
                  <a:lnTo>
                    <a:pt x="547" y="627"/>
                  </a:lnTo>
                  <a:lnTo>
                    <a:pt x="547" y="626"/>
                  </a:lnTo>
                  <a:lnTo>
                    <a:pt x="548" y="624"/>
                  </a:lnTo>
                  <a:lnTo>
                    <a:pt x="548" y="624"/>
                  </a:lnTo>
                  <a:lnTo>
                    <a:pt x="550" y="622"/>
                  </a:lnTo>
                  <a:lnTo>
                    <a:pt x="550" y="623"/>
                  </a:lnTo>
                  <a:lnTo>
                    <a:pt x="550" y="623"/>
                  </a:lnTo>
                  <a:lnTo>
                    <a:pt x="550" y="624"/>
                  </a:lnTo>
                  <a:lnTo>
                    <a:pt x="550" y="624"/>
                  </a:lnTo>
                  <a:lnTo>
                    <a:pt x="550" y="623"/>
                  </a:lnTo>
                  <a:lnTo>
                    <a:pt x="550" y="623"/>
                  </a:lnTo>
                  <a:lnTo>
                    <a:pt x="550" y="622"/>
                  </a:lnTo>
                  <a:lnTo>
                    <a:pt x="550" y="620"/>
                  </a:lnTo>
                  <a:lnTo>
                    <a:pt x="551" y="620"/>
                  </a:lnTo>
                  <a:lnTo>
                    <a:pt x="551" y="620"/>
                  </a:lnTo>
                  <a:lnTo>
                    <a:pt x="552" y="619"/>
                  </a:lnTo>
                  <a:lnTo>
                    <a:pt x="552" y="618"/>
                  </a:lnTo>
                  <a:lnTo>
                    <a:pt x="552" y="618"/>
                  </a:lnTo>
                  <a:lnTo>
                    <a:pt x="552" y="618"/>
                  </a:lnTo>
                  <a:lnTo>
                    <a:pt x="552" y="618"/>
                  </a:lnTo>
                  <a:lnTo>
                    <a:pt x="552" y="615"/>
                  </a:lnTo>
                  <a:lnTo>
                    <a:pt x="553" y="612"/>
                  </a:lnTo>
                  <a:lnTo>
                    <a:pt x="555" y="610"/>
                  </a:lnTo>
                  <a:lnTo>
                    <a:pt x="555" y="609"/>
                  </a:lnTo>
                  <a:lnTo>
                    <a:pt x="556" y="609"/>
                  </a:lnTo>
                  <a:lnTo>
                    <a:pt x="557" y="609"/>
                  </a:lnTo>
                  <a:lnTo>
                    <a:pt x="557" y="607"/>
                  </a:lnTo>
                  <a:lnTo>
                    <a:pt x="557" y="606"/>
                  </a:lnTo>
                  <a:lnTo>
                    <a:pt x="557" y="606"/>
                  </a:lnTo>
                  <a:lnTo>
                    <a:pt x="556" y="605"/>
                  </a:lnTo>
                  <a:lnTo>
                    <a:pt x="559" y="601"/>
                  </a:lnTo>
                  <a:lnTo>
                    <a:pt x="560" y="598"/>
                  </a:lnTo>
                  <a:lnTo>
                    <a:pt x="560" y="594"/>
                  </a:lnTo>
                  <a:lnTo>
                    <a:pt x="563" y="592"/>
                  </a:lnTo>
                  <a:lnTo>
                    <a:pt x="561" y="593"/>
                  </a:lnTo>
                  <a:lnTo>
                    <a:pt x="561" y="594"/>
                  </a:lnTo>
                  <a:lnTo>
                    <a:pt x="561" y="594"/>
                  </a:lnTo>
                  <a:lnTo>
                    <a:pt x="563" y="592"/>
                  </a:lnTo>
                  <a:lnTo>
                    <a:pt x="563" y="593"/>
                  </a:lnTo>
                  <a:lnTo>
                    <a:pt x="563" y="593"/>
                  </a:lnTo>
                  <a:lnTo>
                    <a:pt x="564" y="594"/>
                  </a:lnTo>
                  <a:lnTo>
                    <a:pt x="564" y="589"/>
                  </a:lnTo>
                  <a:lnTo>
                    <a:pt x="565" y="584"/>
                  </a:lnTo>
                  <a:lnTo>
                    <a:pt x="567" y="577"/>
                  </a:lnTo>
                  <a:lnTo>
                    <a:pt x="568" y="577"/>
                  </a:lnTo>
                  <a:lnTo>
                    <a:pt x="568" y="576"/>
                  </a:lnTo>
                  <a:lnTo>
                    <a:pt x="569" y="573"/>
                  </a:lnTo>
                  <a:lnTo>
                    <a:pt x="571" y="572"/>
                  </a:lnTo>
                  <a:lnTo>
                    <a:pt x="569" y="572"/>
                  </a:lnTo>
                  <a:lnTo>
                    <a:pt x="569" y="573"/>
                  </a:lnTo>
                  <a:lnTo>
                    <a:pt x="569" y="573"/>
                  </a:lnTo>
                  <a:lnTo>
                    <a:pt x="569" y="572"/>
                  </a:lnTo>
                  <a:lnTo>
                    <a:pt x="569" y="572"/>
                  </a:lnTo>
                  <a:lnTo>
                    <a:pt x="569" y="571"/>
                  </a:lnTo>
                  <a:lnTo>
                    <a:pt x="571" y="569"/>
                  </a:lnTo>
                  <a:lnTo>
                    <a:pt x="571" y="569"/>
                  </a:lnTo>
                  <a:lnTo>
                    <a:pt x="571" y="571"/>
                  </a:lnTo>
                  <a:lnTo>
                    <a:pt x="571" y="569"/>
                  </a:lnTo>
                  <a:lnTo>
                    <a:pt x="571" y="568"/>
                  </a:lnTo>
                  <a:lnTo>
                    <a:pt x="572" y="569"/>
                  </a:lnTo>
                  <a:lnTo>
                    <a:pt x="572" y="567"/>
                  </a:lnTo>
                  <a:lnTo>
                    <a:pt x="572" y="565"/>
                  </a:lnTo>
                  <a:lnTo>
                    <a:pt x="572" y="564"/>
                  </a:lnTo>
                  <a:lnTo>
                    <a:pt x="572" y="563"/>
                  </a:lnTo>
                  <a:lnTo>
                    <a:pt x="572" y="560"/>
                  </a:lnTo>
                  <a:lnTo>
                    <a:pt x="573" y="559"/>
                  </a:lnTo>
                  <a:lnTo>
                    <a:pt x="573" y="556"/>
                  </a:lnTo>
                  <a:lnTo>
                    <a:pt x="574" y="552"/>
                  </a:lnTo>
                  <a:lnTo>
                    <a:pt x="574" y="554"/>
                  </a:lnTo>
                  <a:lnTo>
                    <a:pt x="574" y="552"/>
                  </a:lnTo>
                  <a:lnTo>
                    <a:pt x="576" y="551"/>
                  </a:lnTo>
                  <a:lnTo>
                    <a:pt x="576" y="550"/>
                  </a:lnTo>
                  <a:lnTo>
                    <a:pt x="574" y="547"/>
                  </a:lnTo>
                  <a:lnTo>
                    <a:pt x="576" y="546"/>
                  </a:lnTo>
                  <a:lnTo>
                    <a:pt x="576" y="543"/>
                  </a:lnTo>
                  <a:lnTo>
                    <a:pt x="577" y="540"/>
                  </a:lnTo>
                  <a:lnTo>
                    <a:pt x="578" y="537"/>
                  </a:lnTo>
                  <a:lnTo>
                    <a:pt x="577" y="537"/>
                  </a:lnTo>
                  <a:lnTo>
                    <a:pt x="577" y="535"/>
                  </a:lnTo>
                  <a:lnTo>
                    <a:pt x="577" y="534"/>
                  </a:lnTo>
                  <a:lnTo>
                    <a:pt x="577" y="534"/>
                  </a:lnTo>
                  <a:lnTo>
                    <a:pt x="578" y="530"/>
                  </a:lnTo>
                  <a:lnTo>
                    <a:pt x="578" y="526"/>
                  </a:lnTo>
                  <a:lnTo>
                    <a:pt x="578" y="522"/>
                  </a:lnTo>
                  <a:lnTo>
                    <a:pt x="580" y="518"/>
                  </a:lnTo>
                  <a:lnTo>
                    <a:pt x="580" y="518"/>
                  </a:lnTo>
                  <a:lnTo>
                    <a:pt x="581" y="517"/>
                  </a:lnTo>
                  <a:lnTo>
                    <a:pt x="581" y="514"/>
                  </a:lnTo>
                  <a:lnTo>
                    <a:pt x="581" y="513"/>
                  </a:lnTo>
                  <a:lnTo>
                    <a:pt x="581" y="510"/>
                  </a:lnTo>
                  <a:lnTo>
                    <a:pt x="581" y="510"/>
                  </a:lnTo>
                  <a:lnTo>
                    <a:pt x="582" y="510"/>
                  </a:lnTo>
                  <a:lnTo>
                    <a:pt x="582" y="510"/>
                  </a:lnTo>
                  <a:lnTo>
                    <a:pt x="584" y="510"/>
                  </a:lnTo>
                  <a:lnTo>
                    <a:pt x="582" y="508"/>
                  </a:lnTo>
                  <a:lnTo>
                    <a:pt x="582" y="506"/>
                  </a:lnTo>
                  <a:lnTo>
                    <a:pt x="584" y="504"/>
                  </a:lnTo>
                  <a:lnTo>
                    <a:pt x="584" y="503"/>
                  </a:lnTo>
                  <a:lnTo>
                    <a:pt x="584" y="503"/>
                  </a:lnTo>
                  <a:lnTo>
                    <a:pt x="585" y="500"/>
                  </a:lnTo>
                  <a:lnTo>
                    <a:pt x="585" y="497"/>
                  </a:lnTo>
                  <a:lnTo>
                    <a:pt x="585" y="496"/>
                  </a:lnTo>
                  <a:lnTo>
                    <a:pt x="584" y="492"/>
                  </a:lnTo>
                  <a:lnTo>
                    <a:pt x="585" y="493"/>
                  </a:lnTo>
                  <a:lnTo>
                    <a:pt x="585" y="492"/>
                  </a:lnTo>
                  <a:lnTo>
                    <a:pt x="586" y="492"/>
                  </a:lnTo>
                  <a:lnTo>
                    <a:pt x="586" y="492"/>
                  </a:lnTo>
                  <a:lnTo>
                    <a:pt x="586" y="491"/>
                  </a:lnTo>
                  <a:lnTo>
                    <a:pt x="586" y="489"/>
                  </a:lnTo>
                  <a:lnTo>
                    <a:pt x="588" y="491"/>
                  </a:lnTo>
                  <a:lnTo>
                    <a:pt x="588" y="488"/>
                  </a:lnTo>
                  <a:lnTo>
                    <a:pt x="586" y="488"/>
                  </a:lnTo>
                  <a:lnTo>
                    <a:pt x="586" y="488"/>
                  </a:lnTo>
                  <a:lnTo>
                    <a:pt x="586" y="488"/>
                  </a:lnTo>
                  <a:lnTo>
                    <a:pt x="585" y="487"/>
                  </a:lnTo>
                  <a:lnTo>
                    <a:pt x="585" y="486"/>
                  </a:lnTo>
                  <a:lnTo>
                    <a:pt x="586" y="486"/>
                  </a:lnTo>
                  <a:lnTo>
                    <a:pt x="586" y="484"/>
                  </a:lnTo>
                  <a:lnTo>
                    <a:pt x="586" y="483"/>
                  </a:lnTo>
                  <a:lnTo>
                    <a:pt x="586" y="482"/>
                  </a:lnTo>
                  <a:lnTo>
                    <a:pt x="584" y="480"/>
                  </a:lnTo>
                  <a:lnTo>
                    <a:pt x="585" y="482"/>
                  </a:lnTo>
                  <a:lnTo>
                    <a:pt x="585" y="479"/>
                  </a:lnTo>
                  <a:lnTo>
                    <a:pt x="585" y="479"/>
                  </a:lnTo>
                  <a:lnTo>
                    <a:pt x="585" y="478"/>
                  </a:lnTo>
                  <a:lnTo>
                    <a:pt x="586" y="478"/>
                  </a:lnTo>
                  <a:lnTo>
                    <a:pt x="586" y="476"/>
                  </a:lnTo>
                  <a:lnTo>
                    <a:pt x="586" y="475"/>
                  </a:lnTo>
                  <a:lnTo>
                    <a:pt x="588" y="475"/>
                  </a:lnTo>
                  <a:lnTo>
                    <a:pt x="588" y="474"/>
                  </a:lnTo>
                  <a:lnTo>
                    <a:pt x="586" y="472"/>
                  </a:lnTo>
                  <a:lnTo>
                    <a:pt x="586" y="472"/>
                  </a:lnTo>
                  <a:lnTo>
                    <a:pt x="586" y="468"/>
                  </a:lnTo>
                  <a:lnTo>
                    <a:pt x="588" y="465"/>
                  </a:lnTo>
                  <a:lnTo>
                    <a:pt x="589" y="461"/>
                  </a:lnTo>
                  <a:lnTo>
                    <a:pt x="589" y="459"/>
                  </a:lnTo>
                  <a:lnTo>
                    <a:pt x="588" y="459"/>
                  </a:lnTo>
                  <a:lnTo>
                    <a:pt x="588" y="461"/>
                  </a:lnTo>
                  <a:lnTo>
                    <a:pt x="588" y="459"/>
                  </a:lnTo>
                  <a:lnTo>
                    <a:pt x="586" y="458"/>
                  </a:lnTo>
                  <a:lnTo>
                    <a:pt x="588" y="457"/>
                  </a:lnTo>
                  <a:lnTo>
                    <a:pt x="588" y="455"/>
                  </a:lnTo>
                  <a:lnTo>
                    <a:pt x="588" y="454"/>
                  </a:lnTo>
                  <a:lnTo>
                    <a:pt x="588" y="454"/>
                  </a:lnTo>
                  <a:lnTo>
                    <a:pt x="588" y="449"/>
                  </a:lnTo>
                  <a:lnTo>
                    <a:pt x="589" y="450"/>
                  </a:lnTo>
                  <a:lnTo>
                    <a:pt x="589" y="446"/>
                  </a:lnTo>
                  <a:lnTo>
                    <a:pt x="589" y="446"/>
                  </a:lnTo>
                  <a:lnTo>
                    <a:pt x="588" y="448"/>
                  </a:lnTo>
                  <a:lnTo>
                    <a:pt x="588" y="448"/>
                  </a:lnTo>
                  <a:lnTo>
                    <a:pt x="588" y="445"/>
                  </a:lnTo>
                  <a:lnTo>
                    <a:pt x="588" y="442"/>
                  </a:lnTo>
                  <a:lnTo>
                    <a:pt x="586" y="441"/>
                  </a:lnTo>
                  <a:lnTo>
                    <a:pt x="588" y="437"/>
                  </a:lnTo>
                  <a:lnTo>
                    <a:pt x="588" y="438"/>
                  </a:lnTo>
                  <a:lnTo>
                    <a:pt x="588" y="438"/>
                  </a:lnTo>
                  <a:lnTo>
                    <a:pt x="588" y="438"/>
                  </a:lnTo>
                  <a:lnTo>
                    <a:pt x="589" y="440"/>
                  </a:lnTo>
                  <a:lnTo>
                    <a:pt x="589" y="440"/>
                  </a:lnTo>
                  <a:lnTo>
                    <a:pt x="589" y="438"/>
                  </a:lnTo>
                  <a:lnTo>
                    <a:pt x="589" y="437"/>
                  </a:lnTo>
                  <a:lnTo>
                    <a:pt x="589" y="437"/>
                  </a:lnTo>
                  <a:lnTo>
                    <a:pt x="589" y="436"/>
                  </a:lnTo>
                  <a:lnTo>
                    <a:pt x="589" y="434"/>
                  </a:lnTo>
                  <a:lnTo>
                    <a:pt x="589" y="433"/>
                  </a:lnTo>
                  <a:lnTo>
                    <a:pt x="589" y="432"/>
                  </a:lnTo>
                  <a:lnTo>
                    <a:pt x="588" y="431"/>
                  </a:lnTo>
                  <a:lnTo>
                    <a:pt x="588" y="425"/>
                  </a:lnTo>
                  <a:lnTo>
                    <a:pt x="588" y="421"/>
                  </a:lnTo>
                  <a:lnTo>
                    <a:pt x="588" y="417"/>
                  </a:lnTo>
                  <a:lnTo>
                    <a:pt x="588" y="414"/>
                  </a:lnTo>
                  <a:lnTo>
                    <a:pt x="588" y="414"/>
                  </a:lnTo>
                  <a:lnTo>
                    <a:pt x="588" y="414"/>
                  </a:lnTo>
                  <a:lnTo>
                    <a:pt x="588" y="412"/>
                  </a:lnTo>
                  <a:lnTo>
                    <a:pt x="589" y="412"/>
                  </a:lnTo>
                  <a:lnTo>
                    <a:pt x="588" y="411"/>
                  </a:lnTo>
                  <a:lnTo>
                    <a:pt x="588" y="410"/>
                  </a:lnTo>
                  <a:lnTo>
                    <a:pt x="588" y="410"/>
                  </a:lnTo>
                  <a:lnTo>
                    <a:pt x="588" y="408"/>
                  </a:lnTo>
                  <a:lnTo>
                    <a:pt x="588" y="407"/>
                  </a:lnTo>
                  <a:lnTo>
                    <a:pt x="588" y="404"/>
                  </a:lnTo>
                  <a:lnTo>
                    <a:pt x="588" y="403"/>
                  </a:lnTo>
                  <a:lnTo>
                    <a:pt x="588" y="403"/>
                  </a:lnTo>
                  <a:lnTo>
                    <a:pt x="589" y="402"/>
                  </a:lnTo>
                  <a:lnTo>
                    <a:pt x="589" y="400"/>
                  </a:lnTo>
                  <a:lnTo>
                    <a:pt x="588" y="399"/>
                  </a:lnTo>
                  <a:lnTo>
                    <a:pt x="588" y="396"/>
                  </a:lnTo>
                  <a:lnTo>
                    <a:pt x="588" y="394"/>
                  </a:lnTo>
                  <a:lnTo>
                    <a:pt x="588" y="391"/>
                  </a:lnTo>
                  <a:lnTo>
                    <a:pt x="586" y="387"/>
                  </a:lnTo>
                  <a:lnTo>
                    <a:pt x="588" y="387"/>
                  </a:lnTo>
                  <a:lnTo>
                    <a:pt x="586" y="386"/>
                  </a:lnTo>
                  <a:lnTo>
                    <a:pt x="586" y="383"/>
                  </a:lnTo>
                  <a:lnTo>
                    <a:pt x="586" y="382"/>
                  </a:lnTo>
                  <a:lnTo>
                    <a:pt x="586" y="379"/>
                  </a:lnTo>
                  <a:lnTo>
                    <a:pt x="586" y="379"/>
                  </a:lnTo>
                  <a:lnTo>
                    <a:pt x="588" y="379"/>
                  </a:lnTo>
                  <a:lnTo>
                    <a:pt x="588" y="381"/>
                  </a:lnTo>
                  <a:lnTo>
                    <a:pt x="588" y="379"/>
                  </a:lnTo>
                  <a:lnTo>
                    <a:pt x="589" y="379"/>
                  </a:lnTo>
                  <a:lnTo>
                    <a:pt x="589" y="379"/>
                  </a:lnTo>
                  <a:lnTo>
                    <a:pt x="589" y="379"/>
                  </a:lnTo>
                  <a:lnTo>
                    <a:pt x="589" y="378"/>
                  </a:lnTo>
                  <a:lnTo>
                    <a:pt x="589" y="377"/>
                  </a:lnTo>
                  <a:lnTo>
                    <a:pt x="588" y="374"/>
                  </a:lnTo>
                  <a:lnTo>
                    <a:pt x="585" y="373"/>
                  </a:lnTo>
                  <a:lnTo>
                    <a:pt x="584" y="370"/>
                  </a:lnTo>
                  <a:lnTo>
                    <a:pt x="584" y="368"/>
                  </a:lnTo>
                  <a:lnTo>
                    <a:pt x="582" y="366"/>
                  </a:lnTo>
                  <a:lnTo>
                    <a:pt x="582" y="364"/>
                  </a:lnTo>
                  <a:lnTo>
                    <a:pt x="582" y="362"/>
                  </a:lnTo>
                  <a:lnTo>
                    <a:pt x="582" y="361"/>
                  </a:lnTo>
                  <a:lnTo>
                    <a:pt x="581" y="360"/>
                  </a:lnTo>
                  <a:lnTo>
                    <a:pt x="581" y="362"/>
                  </a:lnTo>
                  <a:lnTo>
                    <a:pt x="580" y="357"/>
                  </a:lnTo>
                  <a:lnTo>
                    <a:pt x="581" y="357"/>
                  </a:lnTo>
                  <a:lnTo>
                    <a:pt x="580" y="355"/>
                  </a:lnTo>
                  <a:lnTo>
                    <a:pt x="580" y="352"/>
                  </a:lnTo>
                  <a:lnTo>
                    <a:pt x="578" y="349"/>
                  </a:lnTo>
                  <a:lnTo>
                    <a:pt x="577" y="347"/>
                  </a:lnTo>
                  <a:lnTo>
                    <a:pt x="577" y="347"/>
                  </a:lnTo>
                  <a:lnTo>
                    <a:pt x="576" y="345"/>
                  </a:lnTo>
                  <a:lnTo>
                    <a:pt x="576" y="343"/>
                  </a:lnTo>
                  <a:lnTo>
                    <a:pt x="574" y="342"/>
                  </a:lnTo>
                  <a:lnTo>
                    <a:pt x="574" y="342"/>
                  </a:lnTo>
                  <a:lnTo>
                    <a:pt x="573" y="338"/>
                  </a:lnTo>
                  <a:lnTo>
                    <a:pt x="571" y="334"/>
                  </a:lnTo>
                  <a:lnTo>
                    <a:pt x="568" y="328"/>
                  </a:lnTo>
                  <a:lnTo>
                    <a:pt x="565" y="323"/>
                  </a:lnTo>
                  <a:lnTo>
                    <a:pt x="567" y="322"/>
                  </a:lnTo>
                  <a:lnTo>
                    <a:pt x="565" y="321"/>
                  </a:lnTo>
                  <a:lnTo>
                    <a:pt x="564" y="318"/>
                  </a:lnTo>
                  <a:lnTo>
                    <a:pt x="564" y="317"/>
                  </a:lnTo>
                  <a:lnTo>
                    <a:pt x="564" y="317"/>
                  </a:lnTo>
                  <a:lnTo>
                    <a:pt x="565" y="317"/>
                  </a:lnTo>
                  <a:lnTo>
                    <a:pt x="563" y="315"/>
                  </a:lnTo>
                  <a:lnTo>
                    <a:pt x="561" y="311"/>
                  </a:lnTo>
                  <a:lnTo>
                    <a:pt x="561" y="309"/>
                  </a:lnTo>
                  <a:lnTo>
                    <a:pt x="559" y="306"/>
                  </a:lnTo>
                  <a:lnTo>
                    <a:pt x="559" y="306"/>
                  </a:lnTo>
                  <a:lnTo>
                    <a:pt x="559" y="305"/>
                  </a:lnTo>
                  <a:lnTo>
                    <a:pt x="557" y="304"/>
                  </a:lnTo>
                  <a:lnTo>
                    <a:pt x="556" y="302"/>
                  </a:lnTo>
                  <a:lnTo>
                    <a:pt x="556" y="301"/>
                  </a:lnTo>
                  <a:lnTo>
                    <a:pt x="552" y="297"/>
                  </a:lnTo>
                  <a:lnTo>
                    <a:pt x="550" y="293"/>
                  </a:lnTo>
                  <a:lnTo>
                    <a:pt x="547" y="289"/>
                  </a:lnTo>
                  <a:lnTo>
                    <a:pt x="547" y="289"/>
                  </a:lnTo>
                  <a:lnTo>
                    <a:pt x="546" y="285"/>
                  </a:lnTo>
                  <a:lnTo>
                    <a:pt x="544" y="287"/>
                  </a:lnTo>
                  <a:lnTo>
                    <a:pt x="544" y="288"/>
                  </a:lnTo>
                  <a:lnTo>
                    <a:pt x="544" y="292"/>
                  </a:lnTo>
                  <a:lnTo>
                    <a:pt x="546" y="296"/>
                  </a:lnTo>
                  <a:lnTo>
                    <a:pt x="546" y="300"/>
                  </a:lnTo>
                  <a:lnTo>
                    <a:pt x="544" y="305"/>
                  </a:lnTo>
                  <a:lnTo>
                    <a:pt x="546" y="310"/>
                  </a:lnTo>
                  <a:lnTo>
                    <a:pt x="544" y="310"/>
                  </a:lnTo>
                  <a:lnTo>
                    <a:pt x="544" y="313"/>
                  </a:lnTo>
                  <a:lnTo>
                    <a:pt x="544" y="317"/>
                  </a:lnTo>
                  <a:lnTo>
                    <a:pt x="544" y="319"/>
                  </a:lnTo>
                  <a:lnTo>
                    <a:pt x="544" y="322"/>
                  </a:lnTo>
                  <a:lnTo>
                    <a:pt x="543" y="323"/>
                  </a:lnTo>
                  <a:lnTo>
                    <a:pt x="543" y="322"/>
                  </a:lnTo>
                  <a:lnTo>
                    <a:pt x="543" y="322"/>
                  </a:lnTo>
                  <a:lnTo>
                    <a:pt x="542" y="322"/>
                  </a:lnTo>
                  <a:lnTo>
                    <a:pt x="543" y="323"/>
                  </a:lnTo>
                  <a:lnTo>
                    <a:pt x="542" y="323"/>
                  </a:lnTo>
                  <a:lnTo>
                    <a:pt x="542" y="323"/>
                  </a:lnTo>
                  <a:lnTo>
                    <a:pt x="542" y="322"/>
                  </a:lnTo>
                  <a:lnTo>
                    <a:pt x="542" y="322"/>
                  </a:lnTo>
                  <a:lnTo>
                    <a:pt x="542" y="323"/>
                  </a:lnTo>
                  <a:lnTo>
                    <a:pt x="542" y="328"/>
                  </a:lnTo>
                  <a:lnTo>
                    <a:pt x="543" y="332"/>
                  </a:lnTo>
                  <a:lnTo>
                    <a:pt x="544" y="338"/>
                  </a:lnTo>
                  <a:lnTo>
                    <a:pt x="544" y="342"/>
                  </a:lnTo>
                  <a:lnTo>
                    <a:pt x="544" y="345"/>
                  </a:lnTo>
                  <a:lnTo>
                    <a:pt x="544" y="349"/>
                  </a:lnTo>
                  <a:lnTo>
                    <a:pt x="543" y="352"/>
                  </a:lnTo>
                  <a:lnTo>
                    <a:pt x="543" y="355"/>
                  </a:lnTo>
                  <a:lnTo>
                    <a:pt x="544" y="355"/>
                  </a:lnTo>
                  <a:lnTo>
                    <a:pt x="544" y="352"/>
                  </a:lnTo>
                  <a:lnTo>
                    <a:pt x="544" y="361"/>
                  </a:lnTo>
                  <a:lnTo>
                    <a:pt x="543" y="361"/>
                  </a:lnTo>
                  <a:lnTo>
                    <a:pt x="543" y="364"/>
                  </a:lnTo>
                  <a:lnTo>
                    <a:pt x="543" y="368"/>
                  </a:lnTo>
                  <a:lnTo>
                    <a:pt x="543" y="372"/>
                  </a:lnTo>
                  <a:lnTo>
                    <a:pt x="542" y="374"/>
                  </a:lnTo>
                  <a:lnTo>
                    <a:pt x="543" y="378"/>
                  </a:lnTo>
                  <a:lnTo>
                    <a:pt x="542" y="378"/>
                  </a:lnTo>
                  <a:lnTo>
                    <a:pt x="542" y="378"/>
                  </a:lnTo>
                  <a:lnTo>
                    <a:pt x="542" y="381"/>
                  </a:lnTo>
                  <a:lnTo>
                    <a:pt x="542" y="383"/>
                  </a:lnTo>
                  <a:lnTo>
                    <a:pt x="542" y="386"/>
                  </a:lnTo>
                  <a:lnTo>
                    <a:pt x="542" y="389"/>
                  </a:lnTo>
                  <a:lnTo>
                    <a:pt x="542" y="387"/>
                  </a:lnTo>
                  <a:lnTo>
                    <a:pt x="542" y="398"/>
                  </a:lnTo>
                  <a:lnTo>
                    <a:pt x="540" y="410"/>
                  </a:lnTo>
                  <a:lnTo>
                    <a:pt x="538" y="423"/>
                  </a:lnTo>
                  <a:lnTo>
                    <a:pt x="536" y="424"/>
                  </a:lnTo>
                  <a:lnTo>
                    <a:pt x="536" y="427"/>
                  </a:lnTo>
                  <a:lnTo>
                    <a:pt x="535" y="431"/>
                  </a:lnTo>
                  <a:lnTo>
                    <a:pt x="534" y="433"/>
                  </a:lnTo>
                  <a:lnTo>
                    <a:pt x="535" y="433"/>
                  </a:lnTo>
                  <a:lnTo>
                    <a:pt x="534" y="432"/>
                  </a:lnTo>
                  <a:lnTo>
                    <a:pt x="534" y="432"/>
                  </a:lnTo>
                  <a:lnTo>
                    <a:pt x="534" y="437"/>
                  </a:lnTo>
                  <a:lnTo>
                    <a:pt x="531" y="441"/>
                  </a:lnTo>
                  <a:lnTo>
                    <a:pt x="530" y="446"/>
                  </a:lnTo>
                  <a:lnTo>
                    <a:pt x="529" y="451"/>
                  </a:lnTo>
                  <a:lnTo>
                    <a:pt x="529" y="451"/>
                  </a:lnTo>
                  <a:lnTo>
                    <a:pt x="527" y="453"/>
                  </a:lnTo>
                  <a:lnTo>
                    <a:pt x="527" y="455"/>
                  </a:lnTo>
                  <a:lnTo>
                    <a:pt x="526" y="459"/>
                  </a:lnTo>
                  <a:lnTo>
                    <a:pt x="526" y="461"/>
                  </a:lnTo>
                  <a:lnTo>
                    <a:pt x="525" y="462"/>
                  </a:lnTo>
                  <a:lnTo>
                    <a:pt x="521" y="474"/>
                  </a:lnTo>
                  <a:lnTo>
                    <a:pt x="514" y="487"/>
                  </a:lnTo>
                  <a:lnTo>
                    <a:pt x="514" y="486"/>
                  </a:lnTo>
                  <a:lnTo>
                    <a:pt x="509" y="493"/>
                  </a:lnTo>
                  <a:lnTo>
                    <a:pt x="505" y="499"/>
                  </a:lnTo>
                  <a:lnTo>
                    <a:pt x="501" y="501"/>
                  </a:lnTo>
                  <a:lnTo>
                    <a:pt x="497" y="504"/>
                  </a:lnTo>
                  <a:lnTo>
                    <a:pt x="495" y="505"/>
                  </a:lnTo>
                  <a:lnTo>
                    <a:pt x="493" y="506"/>
                  </a:lnTo>
                  <a:lnTo>
                    <a:pt x="493" y="505"/>
                  </a:lnTo>
                  <a:lnTo>
                    <a:pt x="493" y="504"/>
                  </a:lnTo>
                  <a:lnTo>
                    <a:pt x="493" y="501"/>
                  </a:lnTo>
                  <a:lnTo>
                    <a:pt x="495" y="499"/>
                  </a:lnTo>
                  <a:lnTo>
                    <a:pt x="497" y="495"/>
                  </a:lnTo>
                  <a:lnTo>
                    <a:pt x="501" y="486"/>
                  </a:lnTo>
                  <a:lnTo>
                    <a:pt x="505" y="476"/>
                  </a:lnTo>
                  <a:lnTo>
                    <a:pt x="509" y="468"/>
                  </a:lnTo>
                  <a:lnTo>
                    <a:pt x="510" y="462"/>
                  </a:lnTo>
                  <a:lnTo>
                    <a:pt x="512" y="459"/>
                  </a:lnTo>
                  <a:lnTo>
                    <a:pt x="518" y="441"/>
                  </a:lnTo>
                  <a:lnTo>
                    <a:pt x="518" y="441"/>
                  </a:lnTo>
                  <a:lnTo>
                    <a:pt x="518" y="440"/>
                  </a:lnTo>
                  <a:lnTo>
                    <a:pt x="518" y="438"/>
                  </a:lnTo>
                  <a:lnTo>
                    <a:pt x="523" y="417"/>
                  </a:lnTo>
                  <a:lnTo>
                    <a:pt x="529" y="395"/>
                  </a:lnTo>
                  <a:lnTo>
                    <a:pt x="531" y="373"/>
                  </a:lnTo>
                  <a:lnTo>
                    <a:pt x="531" y="355"/>
                  </a:lnTo>
                  <a:lnTo>
                    <a:pt x="531" y="335"/>
                  </a:lnTo>
                  <a:lnTo>
                    <a:pt x="533" y="318"/>
                  </a:lnTo>
                  <a:lnTo>
                    <a:pt x="533" y="302"/>
                  </a:lnTo>
                  <a:lnTo>
                    <a:pt x="531" y="287"/>
                  </a:lnTo>
                  <a:lnTo>
                    <a:pt x="533" y="283"/>
                  </a:lnTo>
                  <a:lnTo>
                    <a:pt x="531" y="281"/>
                  </a:lnTo>
                  <a:lnTo>
                    <a:pt x="531" y="280"/>
                  </a:lnTo>
                  <a:lnTo>
                    <a:pt x="531" y="279"/>
                  </a:lnTo>
                  <a:lnTo>
                    <a:pt x="531" y="279"/>
                  </a:lnTo>
                  <a:lnTo>
                    <a:pt x="531" y="277"/>
                  </a:lnTo>
                  <a:lnTo>
                    <a:pt x="533" y="277"/>
                  </a:lnTo>
                  <a:lnTo>
                    <a:pt x="531" y="273"/>
                  </a:lnTo>
                  <a:lnTo>
                    <a:pt x="531" y="273"/>
                  </a:lnTo>
                  <a:lnTo>
                    <a:pt x="531" y="271"/>
                  </a:lnTo>
                  <a:lnTo>
                    <a:pt x="530" y="270"/>
                  </a:lnTo>
                  <a:lnTo>
                    <a:pt x="530" y="268"/>
                  </a:lnTo>
                  <a:lnTo>
                    <a:pt x="530" y="267"/>
                  </a:lnTo>
                  <a:lnTo>
                    <a:pt x="530" y="266"/>
                  </a:lnTo>
                  <a:lnTo>
                    <a:pt x="531" y="264"/>
                  </a:lnTo>
                  <a:lnTo>
                    <a:pt x="529" y="238"/>
                  </a:lnTo>
                  <a:lnTo>
                    <a:pt x="525" y="209"/>
                  </a:lnTo>
                  <a:lnTo>
                    <a:pt x="521" y="182"/>
                  </a:lnTo>
                  <a:lnTo>
                    <a:pt x="521" y="177"/>
                  </a:lnTo>
                  <a:lnTo>
                    <a:pt x="521" y="173"/>
                  </a:lnTo>
                  <a:lnTo>
                    <a:pt x="521" y="169"/>
                  </a:lnTo>
                  <a:lnTo>
                    <a:pt x="521" y="163"/>
                  </a:lnTo>
                  <a:lnTo>
                    <a:pt x="519" y="163"/>
                  </a:lnTo>
                  <a:lnTo>
                    <a:pt x="518" y="162"/>
                  </a:lnTo>
                  <a:lnTo>
                    <a:pt x="518" y="161"/>
                  </a:lnTo>
                  <a:lnTo>
                    <a:pt x="519" y="161"/>
                  </a:lnTo>
                  <a:lnTo>
                    <a:pt x="519" y="161"/>
                  </a:lnTo>
                  <a:lnTo>
                    <a:pt x="519" y="160"/>
                  </a:lnTo>
                  <a:lnTo>
                    <a:pt x="519" y="157"/>
                  </a:lnTo>
                  <a:lnTo>
                    <a:pt x="518" y="160"/>
                  </a:lnTo>
                  <a:lnTo>
                    <a:pt x="516" y="150"/>
                  </a:lnTo>
                  <a:lnTo>
                    <a:pt x="517" y="152"/>
                  </a:lnTo>
                  <a:lnTo>
                    <a:pt x="517" y="149"/>
                  </a:lnTo>
                  <a:lnTo>
                    <a:pt x="516" y="148"/>
                  </a:lnTo>
                  <a:lnTo>
                    <a:pt x="514" y="146"/>
                  </a:lnTo>
                  <a:lnTo>
                    <a:pt x="514" y="145"/>
                  </a:lnTo>
                  <a:lnTo>
                    <a:pt x="514" y="145"/>
                  </a:lnTo>
                  <a:lnTo>
                    <a:pt x="516" y="145"/>
                  </a:lnTo>
                  <a:lnTo>
                    <a:pt x="516" y="144"/>
                  </a:lnTo>
                  <a:lnTo>
                    <a:pt x="514" y="141"/>
                  </a:lnTo>
                  <a:lnTo>
                    <a:pt x="513" y="141"/>
                  </a:lnTo>
                  <a:lnTo>
                    <a:pt x="513" y="139"/>
                  </a:lnTo>
                  <a:lnTo>
                    <a:pt x="512" y="136"/>
                  </a:lnTo>
                  <a:lnTo>
                    <a:pt x="510" y="133"/>
                  </a:lnTo>
                  <a:lnTo>
                    <a:pt x="509" y="129"/>
                  </a:lnTo>
                  <a:lnTo>
                    <a:pt x="509" y="129"/>
                  </a:lnTo>
                  <a:lnTo>
                    <a:pt x="510" y="129"/>
                  </a:lnTo>
                  <a:lnTo>
                    <a:pt x="510" y="128"/>
                  </a:lnTo>
                  <a:lnTo>
                    <a:pt x="510" y="129"/>
                  </a:lnTo>
                  <a:lnTo>
                    <a:pt x="506" y="119"/>
                  </a:lnTo>
                  <a:lnTo>
                    <a:pt x="505" y="108"/>
                  </a:lnTo>
                  <a:lnTo>
                    <a:pt x="501" y="98"/>
                  </a:lnTo>
                  <a:lnTo>
                    <a:pt x="502" y="98"/>
                  </a:lnTo>
                  <a:lnTo>
                    <a:pt x="500" y="90"/>
                  </a:lnTo>
                  <a:lnTo>
                    <a:pt x="499" y="84"/>
                  </a:lnTo>
                  <a:lnTo>
                    <a:pt x="496" y="74"/>
                  </a:lnTo>
                  <a:lnTo>
                    <a:pt x="495" y="76"/>
                  </a:lnTo>
                  <a:lnTo>
                    <a:pt x="493" y="68"/>
                  </a:lnTo>
                  <a:lnTo>
                    <a:pt x="489" y="60"/>
                  </a:lnTo>
                  <a:lnTo>
                    <a:pt x="491" y="61"/>
                  </a:lnTo>
                  <a:lnTo>
                    <a:pt x="489" y="57"/>
                  </a:lnTo>
                  <a:lnTo>
                    <a:pt x="489" y="57"/>
                  </a:lnTo>
                  <a:lnTo>
                    <a:pt x="488" y="55"/>
                  </a:lnTo>
                  <a:lnTo>
                    <a:pt x="488" y="52"/>
                  </a:lnTo>
                  <a:lnTo>
                    <a:pt x="487" y="50"/>
                  </a:lnTo>
                  <a:lnTo>
                    <a:pt x="487" y="50"/>
                  </a:lnTo>
                  <a:lnTo>
                    <a:pt x="485" y="47"/>
                  </a:lnTo>
                  <a:lnTo>
                    <a:pt x="484" y="43"/>
                  </a:lnTo>
                  <a:lnTo>
                    <a:pt x="484" y="40"/>
                  </a:lnTo>
                  <a:lnTo>
                    <a:pt x="483" y="38"/>
                  </a:lnTo>
                  <a:lnTo>
                    <a:pt x="481" y="34"/>
                  </a:lnTo>
                  <a:lnTo>
                    <a:pt x="478" y="35"/>
                  </a:lnTo>
                  <a:lnTo>
                    <a:pt x="475" y="36"/>
                  </a:lnTo>
                  <a:lnTo>
                    <a:pt x="472" y="36"/>
                  </a:lnTo>
                  <a:lnTo>
                    <a:pt x="472" y="38"/>
                  </a:lnTo>
                  <a:lnTo>
                    <a:pt x="464" y="39"/>
                  </a:lnTo>
                  <a:lnTo>
                    <a:pt x="464" y="39"/>
                  </a:lnTo>
                  <a:lnTo>
                    <a:pt x="464" y="39"/>
                  </a:lnTo>
                  <a:lnTo>
                    <a:pt x="457" y="42"/>
                  </a:lnTo>
                  <a:lnTo>
                    <a:pt x="447" y="40"/>
                  </a:lnTo>
                  <a:lnTo>
                    <a:pt x="440" y="42"/>
                  </a:lnTo>
                  <a:lnTo>
                    <a:pt x="436" y="42"/>
                  </a:lnTo>
                  <a:lnTo>
                    <a:pt x="432" y="43"/>
                  </a:lnTo>
                  <a:lnTo>
                    <a:pt x="428" y="43"/>
                  </a:lnTo>
                  <a:lnTo>
                    <a:pt x="424" y="43"/>
                  </a:lnTo>
                  <a:lnTo>
                    <a:pt x="420" y="43"/>
                  </a:lnTo>
                  <a:lnTo>
                    <a:pt x="416" y="43"/>
                  </a:lnTo>
                  <a:lnTo>
                    <a:pt x="412" y="43"/>
                  </a:lnTo>
                  <a:lnTo>
                    <a:pt x="408" y="43"/>
                  </a:lnTo>
                  <a:lnTo>
                    <a:pt x="407" y="42"/>
                  </a:lnTo>
                  <a:lnTo>
                    <a:pt x="407" y="43"/>
                  </a:lnTo>
                  <a:lnTo>
                    <a:pt x="406" y="43"/>
                  </a:lnTo>
                  <a:lnTo>
                    <a:pt x="406" y="42"/>
                  </a:lnTo>
                  <a:lnTo>
                    <a:pt x="406" y="42"/>
                  </a:lnTo>
                  <a:lnTo>
                    <a:pt x="404" y="43"/>
                  </a:lnTo>
                  <a:lnTo>
                    <a:pt x="404" y="42"/>
                  </a:lnTo>
                  <a:lnTo>
                    <a:pt x="403" y="43"/>
                  </a:lnTo>
                  <a:lnTo>
                    <a:pt x="403" y="43"/>
                  </a:lnTo>
                  <a:lnTo>
                    <a:pt x="402" y="43"/>
                  </a:lnTo>
                  <a:lnTo>
                    <a:pt x="402" y="43"/>
                  </a:lnTo>
                  <a:lnTo>
                    <a:pt x="402" y="42"/>
                  </a:lnTo>
                  <a:lnTo>
                    <a:pt x="391" y="40"/>
                  </a:lnTo>
                  <a:lnTo>
                    <a:pt x="381" y="40"/>
                  </a:lnTo>
                  <a:lnTo>
                    <a:pt x="372" y="39"/>
                  </a:lnTo>
                  <a:lnTo>
                    <a:pt x="369" y="38"/>
                  </a:lnTo>
                  <a:lnTo>
                    <a:pt x="368" y="36"/>
                  </a:lnTo>
                  <a:lnTo>
                    <a:pt x="365" y="35"/>
                  </a:lnTo>
                  <a:lnTo>
                    <a:pt x="365" y="36"/>
                  </a:lnTo>
                  <a:lnTo>
                    <a:pt x="365" y="36"/>
                  </a:lnTo>
                  <a:lnTo>
                    <a:pt x="365" y="35"/>
                  </a:lnTo>
                  <a:lnTo>
                    <a:pt x="364" y="35"/>
                  </a:lnTo>
                  <a:lnTo>
                    <a:pt x="364" y="34"/>
                  </a:lnTo>
                  <a:lnTo>
                    <a:pt x="364" y="36"/>
                  </a:lnTo>
                  <a:lnTo>
                    <a:pt x="361" y="35"/>
                  </a:lnTo>
                  <a:lnTo>
                    <a:pt x="361" y="35"/>
                  </a:lnTo>
                  <a:lnTo>
                    <a:pt x="360" y="35"/>
                  </a:lnTo>
                  <a:lnTo>
                    <a:pt x="358" y="35"/>
                  </a:lnTo>
                  <a:lnTo>
                    <a:pt x="358" y="36"/>
                  </a:lnTo>
                  <a:lnTo>
                    <a:pt x="358" y="35"/>
                  </a:lnTo>
                  <a:lnTo>
                    <a:pt x="358" y="35"/>
                  </a:lnTo>
                  <a:lnTo>
                    <a:pt x="357" y="35"/>
                  </a:lnTo>
                  <a:lnTo>
                    <a:pt x="357" y="35"/>
                  </a:lnTo>
                  <a:lnTo>
                    <a:pt x="356" y="36"/>
                  </a:lnTo>
                  <a:lnTo>
                    <a:pt x="355" y="36"/>
                  </a:lnTo>
                  <a:lnTo>
                    <a:pt x="353" y="36"/>
                  </a:lnTo>
                  <a:lnTo>
                    <a:pt x="352" y="36"/>
                  </a:lnTo>
                  <a:lnTo>
                    <a:pt x="353" y="35"/>
                  </a:lnTo>
                  <a:lnTo>
                    <a:pt x="351" y="35"/>
                  </a:lnTo>
                  <a:lnTo>
                    <a:pt x="348" y="35"/>
                  </a:lnTo>
                  <a:lnTo>
                    <a:pt x="345" y="34"/>
                  </a:lnTo>
                  <a:lnTo>
                    <a:pt x="344" y="33"/>
                  </a:lnTo>
                  <a:lnTo>
                    <a:pt x="341" y="34"/>
                  </a:lnTo>
                  <a:lnTo>
                    <a:pt x="341" y="34"/>
                  </a:lnTo>
                  <a:lnTo>
                    <a:pt x="339" y="33"/>
                  </a:lnTo>
                  <a:lnTo>
                    <a:pt x="337" y="31"/>
                  </a:lnTo>
                  <a:lnTo>
                    <a:pt x="335" y="31"/>
                  </a:lnTo>
                  <a:lnTo>
                    <a:pt x="334" y="30"/>
                  </a:lnTo>
                  <a:lnTo>
                    <a:pt x="334" y="31"/>
                  </a:lnTo>
                  <a:lnTo>
                    <a:pt x="330" y="30"/>
                  </a:lnTo>
                  <a:lnTo>
                    <a:pt x="327" y="30"/>
                  </a:lnTo>
                  <a:lnTo>
                    <a:pt x="327" y="30"/>
                  </a:lnTo>
                  <a:lnTo>
                    <a:pt x="326" y="30"/>
                  </a:lnTo>
                  <a:lnTo>
                    <a:pt x="326" y="30"/>
                  </a:lnTo>
                  <a:lnTo>
                    <a:pt x="324" y="29"/>
                  </a:lnTo>
                  <a:lnTo>
                    <a:pt x="323" y="29"/>
                  </a:lnTo>
                  <a:lnTo>
                    <a:pt x="323" y="29"/>
                  </a:lnTo>
                  <a:lnTo>
                    <a:pt x="322" y="29"/>
                  </a:lnTo>
                  <a:lnTo>
                    <a:pt x="320" y="29"/>
                  </a:lnTo>
                  <a:lnTo>
                    <a:pt x="320" y="27"/>
                  </a:lnTo>
                  <a:lnTo>
                    <a:pt x="318" y="27"/>
                  </a:lnTo>
                  <a:lnTo>
                    <a:pt x="315" y="26"/>
                  </a:lnTo>
                  <a:lnTo>
                    <a:pt x="313" y="26"/>
                  </a:lnTo>
                  <a:lnTo>
                    <a:pt x="307" y="23"/>
                  </a:lnTo>
                  <a:lnTo>
                    <a:pt x="301" y="21"/>
                  </a:lnTo>
                  <a:lnTo>
                    <a:pt x="297" y="19"/>
                  </a:lnTo>
                  <a:lnTo>
                    <a:pt x="294" y="17"/>
                  </a:lnTo>
                  <a:lnTo>
                    <a:pt x="292" y="14"/>
                  </a:lnTo>
                  <a:lnTo>
                    <a:pt x="289" y="12"/>
                  </a:lnTo>
                  <a:lnTo>
                    <a:pt x="285" y="9"/>
                  </a:lnTo>
                  <a:lnTo>
                    <a:pt x="281" y="6"/>
                  </a:lnTo>
                  <a:lnTo>
                    <a:pt x="277" y="5"/>
                  </a:lnTo>
                  <a:lnTo>
                    <a:pt x="273" y="2"/>
                  </a:lnTo>
                  <a:lnTo>
                    <a:pt x="271"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50"/>
            <p:cNvSpPr>
              <a:spLocks noEditPoints="1"/>
            </p:cNvSpPr>
            <p:nvPr/>
          </p:nvSpPr>
          <p:spPr bwMode="auto">
            <a:xfrm>
              <a:off x="8401167" y="948972"/>
              <a:ext cx="1602729" cy="2040548"/>
            </a:xfrm>
            <a:custGeom>
              <a:avLst/>
              <a:gdLst>
                <a:gd name="T0" fmla="*/ 297 w 615"/>
                <a:gd name="T1" fmla="*/ 112 h 783"/>
                <a:gd name="T2" fmla="*/ 305 w 615"/>
                <a:gd name="T3" fmla="*/ 116 h 783"/>
                <a:gd name="T4" fmla="*/ 326 w 615"/>
                <a:gd name="T5" fmla="*/ 126 h 783"/>
                <a:gd name="T6" fmla="*/ 339 w 615"/>
                <a:gd name="T7" fmla="*/ 131 h 783"/>
                <a:gd name="T8" fmla="*/ 364 w 615"/>
                <a:gd name="T9" fmla="*/ 136 h 783"/>
                <a:gd name="T10" fmla="*/ 376 w 615"/>
                <a:gd name="T11" fmla="*/ 139 h 783"/>
                <a:gd name="T12" fmla="*/ 393 w 615"/>
                <a:gd name="T13" fmla="*/ 142 h 783"/>
                <a:gd name="T14" fmla="*/ 404 w 615"/>
                <a:gd name="T15" fmla="*/ 144 h 783"/>
                <a:gd name="T16" fmla="*/ 429 w 615"/>
                <a:gd name="T17" fmla="*/ 148 h 783"/>
                <a:gd name="T18" fmla="*/ 446 w 615"/>
                <a:gd name="T19" fmla="*/ 147 h 783"/>
                <a:gd name="T20" fmla="*/ 475 w 615"/>
                <a:gd name="T21" fmla="*/ 143 h 783"/>
                <a:gd name="T22" fmla="*/ 418 w 615"/>
                <a:gd name="T23" fmla="*/ 16 h 783"/>
                <a:gd name="T24" fmla="*/ 452 w 615"/>
                <a:gd name="T25" fmla="*/ 40 h 783"/>
                <a:gd name="T26" fmla="*/ 463 w 615"/>
                <a:gd name="T27" fmla="*/ 51 h 783"/>
                <a:gd name="T28" fmla="*/ 482 w 615"/>
                <a:gd name="T29" fmla="*/ 88 h 783"/>
                <a:gd name="T30" fmla="*/ 500 w 615"/>
                <a:gd name="T31" fmla="*/ 130 h 783"/>
                <a:gd name="T32" fmla="*/ 512 w 615"/>
                <a:gd name="T33" fmla="*/ 163 h 783"/>
                <a:gd name="T34" fmla="*/ 533 w 615"/>
                <a:gd name="T35" fmla="*/ 228 h 783"/>
                <a:gd name="T36" fmla="*/ 541 w 615"/>
                <a:gd name="T37" fmla="*/ 263 h 783"/>
                <a:gd name="T38" fmla="*/ 547 w 615"/>
                <a:gd name="T39" fmla="*/ 295 h 783"/>
                <a:gd name="T40" fmla="*/ 555 w 615"/>
                <a:gd name="T41" fmla="*/ 337 h 783"/>
                <a:gd name="T42" fmla="*/ 558 w 615"/>
                <a:gd name="T43" fmla="*/ 385 h 783"/>
                <a:gd name="T44" fmla="*/ 609 w 615"/>
                <a:gd name="T45" fmla="*/ 487 h 783"/>
                <a:gd name="T46" fmla="*/ 615 w 615"/>
                <a:gd name="T47" fmla="*/ 585 h 783"/>
                <a:gd name="T48" fmla="*/ 611 w 615"/>
                <a:gd name="T49" fmla="*/ 620 h 783"/>
                <a:gd name="T50" fmla="*/ 602 w 615"/>
                <a:gd name="T51" fmla="*/ 668 h 783"/>
                <a:gd name="T52" fmla="*/ 556 w 615"/>
                <a:gd name="T53" fmla="*/ 779 h 783"/>
                <a:gd name="T54" fmla="*/ 539 w 615"/>
                <a:gd name="T55" fmla="*/ 757 h 783"/>
                <a:gd name="T56" fmla="*/ 539 w 615"/>
                <a:gd name="T57" fmla="*/ 716 h 783"/>
                <a:gd name="T58" fmla="*/ 534 w 615"/>
                <a:gd name="T59" fmla="*/ 686 h 783"/>
                <a:gd name="T60" fmla="*/ 526 w 615"/>
                <a:gd name="T61" fmla="*/ 665 h 783"/>
                <a:gd name="T62" fmla="*/ 496 w 615"/>
                <a:gd name="T63" fmla="*/ 638 h 783"/>
                <a:gd name="T64" fmla="*/ 458 w 615"/>
                <a:gd name="T65" fmla="*/ 648 h 783"/>
                <a:gd name="T66" fmla="*/ 429 w 615"/>
                <a:gd name="T67" fmla="*/ 648 h 783"/>
                <a:gd name="T68" fmla="*/ 410 w 615"/>
                <a:gd name="T69" fmla="*/ 651 h 783"/>
                <a:gd name="T70" fmla="*/ 369 w 615"/>
                <a:gd name="T71" fmla="*/ 654 h 783"/>
                <a:gd name="T72" fmla="*/ 360 w 615"/>
                <a:gd name="T73" fmla="*/ 680 h 783"/>
                <a:gd name="T74" fmla="*/ 342 w 615"/>
                <a:gd name="T75" fmla="*/ 723 h 783"/>
                <a:gd name="T76" fmla="*/ 308 w 615"/>
                <a:gd name="T77" fmla="*/ 767 h 783"/>
                <a:gd name="T78" fmla="*/ 272 w 615"/>
                <a:gd name="T79" fmla="*/ 635 h 783"/>
                <a:gd name="T80" fmla="*/ 211 w 615"/>
                <a:gd name="T81" fmla="*/ 620 h 783"/>
                <a:gd name="T82" fmla="*/ 173 w 615"/>
                <a:gd name="T83" fmla="*/ 606 h 783"/>
                <a:gd name="T84" fmla="*/ 151 w 615"/>
                <a:gd name="T85" fmla="*/ 599 h 783"/>
                <a:gd name="T86" fmla="*/ 105 w 615"/>
                <a:gd name="T87" fmla="*/ 576 h 783"/>
                <a:gd name="T88" fmla="*/ 64 w 615"/>
                <a:gd name="T89" fmla="*/ 587 h 783"/>
                <a:gd name="T90" fmla="*/ 44 w 615"/>
                <a:gd name="T91" fmla="*/ 610 h 783"/>
                <a:gd name="T92" fmla="*/ 41 w 615"/>
                <a:gd name="T93" fmla="*/ 625 h 783"/>
                <a:gd name="T94" fmla="*/ 34 w 615"/>
                <a:gd name="T95" fmla="*/ 648 h 783"/>
                <a:gd name="T96" fmla="*/ 8 w 615"/>
                <a:gd name="T97" fmla="*/ 660 h 783"/>
                <a:gd name="T98" fmla="*/ 8 w 615"/>
                <a:gd name="T99" fmla="*/ 536 h 783"/>
                <a:gd name="T100" fmla="*/ 30 w 615"/>
                <a:gd name="T101" fmla="*/ 462 h 783"/>
                <a:gd name="T102" fmla="*/ 44 w 615"/>
                <a:gd name="T103" fmla="*/ 424 h 783"/>
                <a:gd name="T104" fmla="*/ 89 w 615"/>
                <a:gd name="T105" fmla="*/ 360 h 783"/>
                <a:gd name="T106" fmla="*/ 148 w 615"/>
                <a:gd name="T107" fmla="*/ 297 h 783"/>
                <a:gd name="T108" fmla="*/ 162 w 615"/>
                <a:gd name="T109" fmla="*/ 266 h 783"/>
                <a:gd name="T110" fmla="*/ 186 w 615"/>
                <a:gd name="T111" fmla="*/ 227 h 783"/>
                <a:gd name="T112" fmla="*/ 204 w 615"/>
                <a:gd name="T113" fmla="*/ 197 h 783"/>
                <a:gd name="T114" fmla="*/ 230 w 615"/>
                <a:gd name="T115" fmla="*/ 160 h 783"/>
                <a:gd name="T116" fmla="*/ 263 w 615"/>
                <a:gd name="T117" fmla="*/ 121 h 783"/>
                <a:gd name="T118" fmla="*/ 292 w 615"/>
                <a:gd name="T119" fmla="*/ 85 h 783"/>
                <a:gd name="T120" fmla="*/ 342 w 615"/>
                <a:gd name="T121" fmla="*/ 36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5" h="783">
                  <a:moveTo>
                    <a:pt x="411" y="6"/>
                  </a:moveTo>
                  <a:lnTo>
                    <a:pt x="406" y="8"/>
                  </a:lnTo>
                  <a:lnTo>
                    <a:pt x="398" y="13"/>
                  </a:lnTo>
                  <a:lnTo>
                    <a:pt x="389" y="19"/>
                  </a:lnTo>
                  <a:lnTo>
                    <a:pt x="381" y="24"/>
                  </a:lnTo>
                  <a:lnTo>
                    <a:pt x="376" y="28"/>
                  </a:lnTo>
                  <a:lnTo>
                    <a:pt x="373" y="29"/>
                  </a:lnTo>
                  <a:lnTo>
                    <a:pt x="357" y="41"/>
                  </a:lnTo>
                  <a:lnTo>
                    <a:pt x="357" y="41"/>
                  </a:lnTo>
                  <a:lnTo>
                    <a:pt x="356" y="42"/>
                  </a:lnTo>
                  <a:lnTo>
                    <a:pt x="356" y="42"/>
                  </a:lnTo>
                  <a:lnTo>
                    <a:pt x="339" y="58"/>
                  </a:lnTo>
                  <a:lnTo>
                    <a:pt x="321" y="72"/>
                  </a:lnTo>
                  <a:lnTo>
                    <a:pt x="305" y="88"/>
                  </a:lnTo>
                  <a:lnTo>
                    <a:pt x="301" y="93"/>
                  </a:lnTo>
                  <a:lnTo>
                    <a:pt x="296" y="100"/>
                  </a:lnTo>
                  <a:lnTo>
                    <a:pt x="289" y="106"/>
                  </a:lnTo>
                  <a:lnTo>
                    <a:pt x="292" y="108"/>
                  </a:lnTo>
                  <a:lnTo>
                    <a:pt x="293" y="110"/>
                  </a:lnTo>
                  <a:lnTo>
                    <a:pt x="296" y="112"/>
                  </a:lnTo>
                  <a:lnTo>
                    <a:pt x="296" y="110"/>
                  </a:lnTo>
                  <a:lnTo>
                    <a:pt x="297" y="112"/>
                  </a:lnTo>
                  <a:lnTo>
                    <a:pt x="297" y="113"/>
                  </a:lnTo>
                  <a:lnTo>
                    <a:pt x="298" y="113"/>
                  </a:lnTo>
                  <a:lnTo>
                    <a:pt x="300" y="113"/>
                  </a:lnTo>
                  <a:lnTo>
                    <a:pt x="300" y="113"/>
                  </a:lnTo>
                  <a:lnTo>
                    <a:pt x="300" y="112"/>
                  </a:lnTo>
                  <a:lnTo>
                    <a:pt x="301" y="112"/>
                  </a:lnTo>
                  <a:lnTo>
                    <a:pt x="302" y="113"/>
                  </a:lnTo>
                  <a:lnTo>
                    <a:pt x="302" y="113"/>
                  </a:lnTo>
                  <a:lnTo>
                    <a:pt x="302" y="113"/>
                  </a:lnTo>
                  <a:lnTo>
                    <a:pt x="304" y="114"/>
                  </a:lnTo>
                  <a:lnTo>
                    <a:pt x="304" y="114"/>
                  </a:lnTo>
                  <a:lnTo>
                    <a:pt x="302" y="114"/>
                  </a:lnTo>
                  <a:lnTo>
                    <a:pt x="302" y="114"/>
                  </a:lnTo>
                  <a:lnTo>
                    <a:pt x="302" y="114"/>
                  </a:lnTo>
                  <a:lnTo>
                    <a:pt x="304" y="116"/>
                  </a:lnTo>
                  <a:lnTo>
                    <a:pt x="305" y="114"/>
                  </a:lnTo>
                  <a:lnTo>
                    <a:pt x="304" y="116"/>
                  </a:lnTo>
                  <a:lnTo>
                    <a:pt x="305" y="116"/>
                  </a:lnTo>
                  <a:lnTo>
                    <a:pt x="305" y="117"/>
                  </a:lnTo>
                  <a:lnTo>
                    <a:pt x="305" y="117"/>
                  </a:lnTo>
                  <a:lnTo>
                    <a:pt x="306" y="117"/>
                  </a:lnTo>
                  <a:lnTo>
                    <a:pt x="305" y="116"/>
                  </a:lnTo>
                  <a:lnTo>
                    <a:pt x="308" y="117"/>
                  </a:lnTo>
                  <a:lnTo>
                    <a:pt x="309" y="117"/>
                  </a:lnTo>
                  <a:lnTo>
                    <a:pt x="310" y="118"/>
                  </a:lnTo>
                  <a:lnTo>
                    <a:pt x="310" y="118"/>
                  </a:lnTo>
                  <a:lnTo>
                    <a:pt x="310" y="119"/>
                  </a:lnTo>
                  <a:lnTo>
                    <a:pt x="310" y="119"/>
                  </a:lnTo>
                  <a:lnTo>
                    <a:pt x="310" y="119"/>
                  </a:lnTo>
                  <a:lnTo>
                    <a:pt x="312" y="119"/>
                  </a:lnTo>
                  <a:lnTo>
                    <a:pt x="312" y="119"/>
                  </a:lnTo>
                  <a:lnTo>
                    <a:pt x="313" y="119"/>
                  </a:lnTo>
                  <a:lnTo>
                    <a:pt x="314" y="121"/>
                  </a:lnTo>
                  <a:lnTo>
                    <a:pt x="315" y="121"/>
                  </a:lnTo>
                  <a:lnTo>
                    <a:pt x="318" y="122"/>
                  </a:lnTo>
                  <a:lnTo>
                    <a:pt x="319" y="123"/>
                  </a:lnTo>
                  <a:lnTo>
                    <a:pt x="318" y="123"/>
                  </a:lnTo>
                  <a:lnTo>
                    <a:pt x="318" y="122"/>
                  </a:lnTo>
                  <a:lnTo>
                    <a:pt x="317" y="123"/>
                  </a:lnTo>
                  <a:lnTo>
                    <a:pt x="319" y="123"/>
                  </a:lnTo>
                  <a:lnTo>
                    <a:pt x="318" y="123"/>
                  </a:lnTo>
                  <a:lnTo>
                    <a:pt x="317" y="125"/>
                  </a:lnTo>
                  <a:lnTo>
                    <a:pt x="322" y="126"/>
                  </a:lnTo>
                  <a:lnTo>
                    <a:pt x="326" y="126"/>
                  </a:lnTo>
                  <a:lnTo>
                    <a:pt x="326" y="127"/>
                  </a:lnTo>
                  <a:lnTo>
                    <a:pt x="327" y="127"/>
                  </a:lnTo>
                  <a:lnTo>
                    <a:pt x="329" y="129"/>
                  </a:lnTo>
                  <a:lnTo>
                    <a:pt x="329" y="129"/>
                  </a:lnTo>
                  <a:lnTo>
                    <a:pt x="329" y="129"/>
                  </a:lnTo>
                  <a:lnTo>
                    <a:pt x="329" y="129"/>
                  </a:lnTo>
                  <a:lnTo>
                    <a:pt x="330" y="129"/>
                  </a:lnTo>
                  <a:lnTo>
                    <a:pt x="330" y="129"/>
                  </a:lnTo>
                  <a:lnTo>
                    <a:pt x="330" y="127"/>
                  </a:lnTo>
                  <a:lnTo>
                    <a:pt x="330" y="129"/>
                  </a:lnTo>
                  <a:lnTo>
                    <a:pt x="330" y="129"/>
                  </a:lnTo>
                  <a:lnTo>
                    <a:pt x="331" y="129"/>
                  </a:lnTo>
                  <a:lnTo>
                    <a:pt x="331" y="130"/>
                  </a:lnTo>
                  <a:lnTo>
                    <a:pt x="331" y="130"/>
                  </a:lnTo>
                  <a:lnTo>
                    <a:pt x="332" y="130"/>
                  </a:lnTo>
                  <a:lnTo>
                    <a:pt x="332" y="130"/>
                  </a:lnTo>
                  <a:lnTo>
                    <a:pt x="334" y="129"/>
                  </a:lnTo>
                  <a:lnTo>
                    <a:pt x="335" y="130"/>
                  </a:lnTo>
                  <a:lnTo>
                    <a:pt x="338" y="130"/>
                  </a:lnTo>
                  <a:lnTo>
                    <a:pt x="339" y="131"/>
                  </a:lnTo>
                  <a:lnTo>
                    <a:pt x="339" y="131"/>
                  </a:lnTo>
                  <a:lnTo>
                    <a:pt x="339" y="131"/>
                  </a:lnTo>
                  <a:lnTo>
                    <a:pt x="340" y="133"/>
                  </a:lnTo>
                  <a:lnTo>
                    <a:pt x="340" y="133"/>
                  </a:lnTo>
                  <a:lnTo>
                    <a:pt x="343" y="131"/>
                  </a:lnTo>
                  <a:lnTo>
                    <a:pt x="343" y="131"/>
                  </a:lnTo>
                  <a:lnTo>
                    <a:pt x="344" y="133"/>
                  </a:lnTo>
                  <a:lnTo>
                    <a:pt x="347" y="134"/>
                  </a:lnTo>
                  <a:lnTo>
                    <a:pt x="348" y="134"/>
                  </a:lnTo>
                  <a:lnTo>
                    <a:pt x="348" y="133"/>
                  </a:lnTo>
                  <a:lnTo>
                    <a:pt x="349" y="133"/>
                  </a:lnTo>
                  <a:lnTo>
                    <a:pt x="349" y="133"/>
                  </a:lnTo>
                  <a:lnTo>
                    <a:pt x="352" y="134"/>
                  </a:lnTo>
                  <a:lnTo>
                    <a:pt x="353" y="134"/>
                  </a:lnTo>
                  <a:lnTo>
                    <a:pt x="356" y="134"/>
                  </a:lnTo>
                  <a:lnTo>
                    <a:pt x="359" y="135"/>
                  </a:lnTo>
                  <a:lnTo>
                    <a:pt x="359" y="135"/>
                  </a:lnTo>
                  <a:lnTo>
                    <a:pt x="360" y="135"/>
                  </a:lnTo>
                  <a:lnTo>
                    <a:pt x="361" y="135"/>
                  </a:lnTo>
                  <a:lnTo>
                    <a:pt x="363" y="135"/>
                  </a:lnTo>
                  <a:lnTo>
                    <a:pt x="363" y="135"/>
                  </a:lnTo>
                  <a:lnTo>
                    <a:pt x="363" y="136"/>
                  </a:lnTo>
                  <a:lnTo>
                    <a:pt x="363" y="138"/>
                  </a:lnTo>
                  <a:lnTo>
                    <a:pt x="364" y="136"/>
                  </a:lnTo>
                  <a:lnTo>
                    <a:pt x="365" y="136"/>
                  </a:lnTo>
                  <a:lnTo>
                    <a:pt x="367" y="136"/>
                  </a:lnTo>
                  <a:lnTo>
                    <a:pt x="367" y="138"/>
                  </a:lnTo>
                  <a:lnTo>
                    <a:pt x="367" y="138"/>
                  </a:lnTo>
                  <a:lnTo>
                    <a:pt x="368" y="138"/>
                  </a:lnTo>
                  <a:lnTo>
                    <a:pt x="369" y="139"/>
                  </a:lnTo>
                  <a:lnTo>
                    <a:pt x="370" y="139"/>
                  </a:lnTo>
                  <a:lnTo>
                    <a:pt x="373" y="138"/>
                  </a:lnTo>
                  <a:lnTo>
                    <a:pt x="372" y="139"/>
                  </a:lnTo>
                  <a:lnTo>
                    <a:pt x="372" y="139"/>
                  </a:lnTo>
                  <a:lnTo>
                    <a:pt x="373" y="140"/>
                  </a:lnTo>
                  <a:lnTo>
                    <a:pt x="372" y="140"/>
                  </a:lnTo>
                  <a:lnTo>
                    <a:pt x="373" y="140"/>
                  </a:lnTo>
                  <a:lnTo>
                    <a:pt x="373" y="140"/>
                  </a:lnTo>
                  <a:lnTo>
                    <a:pt x="373" y="140"/>
                  </a:lnTo>
                  <a:lnTo>
                    <a:pt x="374" y="140"/>
                  </a:lnTo>
                  <a:lnTo>
                    <a:pt x="374" y="140"/>
                  </a:lnTo>
                  <a:lnTo>
                    <a:pt x="374" y="140"/>
                  </a:lnTo>
                  <a:lnTo>
                    <a:pt x="374" y="139"/>
                  </a:lnTo>
                  <a:lnTo>
                    <a:pt x="376" y="139"/>
                  </a:lnTo>
                  <a:lnTo>
                    <a:pt x="376" y="139"/>
                  </a:lnTo>
                  <a:lnTo>
                    <a:pt x="376" y="139"/>
                  </a:lnTo>
                  <a:lnTo>
                    <a:pt x="377" y="140"/>
                  </a:lnTo>
                  <a:lnTo>
                    <a:pt x="378" y="139"/>
                  </a:lnTo>
                  <a:lnTo>
                    <a:pt x="378" y="138"/>
                  </a:lnTo>
                  <a:lnTo>
                    <a:pt x="378" y="138"/>
                  </a:lnTo>
                  <a:lnTo>
                    <a:pt x="380" y="138"/>
                  </a:lnTo>
                  <a:lnTo>
                    <a:pt x="380" y="139"/>
                  </a:lnTo>
                  <a:lnTo>
                    <a:pt x="380" y="139"/>
                  </a:lnTo>
                  <a:lnTo>
                    <a:pt x="381" y="140"/>
                  </a:lnTo>
                  <a:lnTo>
                    <a:pt x="382" y="140"/>
                  </a:lnTo>
                  <a:lnTo>
                    <a:pt x="382" y="140"/>
                  </a:lnTo>
                  <a:lnTo>
                    <a:pt x="382" y="140"/>
                  </a:lnTo>
                  <a:lnTo>
                    <a:pt x="382" y="140"/>
                  </a:lnTo>
                  <a:lnTo>
                    <a:pt x="382" y="140"/>
                  </a:lnTo>
                  <a:lnTo>
                    <a:pt x="386" y="142"/>
                  </a:lnTo>
                  <a:lnTo>
                    <a:pt x="390" y="143"/>
                  </a:lnTo>
                  <a:lnTo>
                    <a:pt x="390" y="143"/>
                  </a:lnTo>
                  <a:lnTo>
                    <a:pt x="390" y="142"/>
                  </a:lnTo>
                  <a:lnTo>
                    <a:pt x="390" y="142"/>
                  </a:lnTo>
                  <a:lnTo>
                    <a:pt x="390" y="142"/>
                  </a:lnTo>
                  <a:lnTo>
                    <a:pt x="391" y="140"/>
                  </a:lnTo>
                  <a:lnTo>
                    <a:pt x="391" y="142"/>
                  </a:lnTo>
                  <a:lnTo>
                    <a:pt x="393" y="142"/>
                  </a:lnTo>
                  <a:lnTo>
                    <a:pt x="393" y="143"/>
                  </a:lnTo>
                  <a:lnTo>
                    <a:pt x="393" y="142"/>
                  </a:lnTo>
                  <a:lnTo>
                    <a:pt x="395" y="142"/>
                  </a:lnTo>
                  <a:lnTo>
                    <a:pt x="395" y="143"/>
                  </a:lnTo>
                  <a:lnTo>
                    <a:pt x="397" y="143"/>
                  </a:lnTo>
                  <a:lnTo>
                    <a:pt x="397" y="143"/>
                  </a:lnTo>
                  <a:lnTo>
                    <a:pt x="397" y="143"/>
                  </a:lnTo>
                  <a:lnTo>
                    <a:pt x="397" y="143"/>
                  </a:lnTo>
                  <a:lnTo>
                    <a:pt x="398" y="142"/>
                  </a:lnTo>
                  <a:lnTo>
                    <a:pt x="399" y="142"/>
                  </a:lnTo>
                  <a:lnTo>
                    <a:pt x="401" y="142"/>
                  </a:lnTo>
                  <a:lnTo>
                    <a:pt x="402" y="142"/>
                  </a:lnTo>
                  <a:lnTo>
                    <a:pt x="402" y="143"/>
                  </a:lnTo>
                  <a:lnTo>
                    <a:pt x="402" y="143"/>
                  </a:lnTo>
                  <a:lnTo>
                    <a:pt x="402" y="143"/>
                  </a:lnTo>
                  <a:lnTo>
                    <a:pt x="401" y="143"/>
                  </a:lnTo>
                  <a:lnTo>
                    <a:pt x="401" y="144"/>
                  </a:lnTo>
                  <a:lnTo>
                    <a:pt x="402" y="144"/>
                  </a:lnTo>
                  <a:lnTo>
                    <a:pt x="402" y="144"/>
                  </a:lnTo>
                  <a:lnTo>
                    <a:pt x="403" y="144"/>
                  </a:lnTo>
                  <a:lnTo>
                    <a:pt x="403" y="144"/>
                  </a:lnTo>
                  <a:lnTo>
                    <a:pt x="404" y="144"/>
                  </a:lnTo>
                  <a:lnTo>
                    <a:pt x="406" y="143"/>
                  </a:lnTo>
                  <a:lnTo>
                    <a:pt x="408" y="144"/>
                  </a:lnTo>
                  <a:lnTo>
                    <a:pt x="411" y="144"/>
                  </a:lnTo>
                  <a:lnTo>
                    <a:pt x="414" y="144"/>
                  </a:lnTo>
                  <a:lnTo>
                    <a:pt x="415" y="144"/>
                  </a:lnTo>
                  <a:lnTo>
                    <a:pt x="415" y="144"/>
                  </a:lnTo>
                  <a:lnTo>
                    <a:pt x="416" y="146"/>
                  </a:lnTo>
                  <a:lnTo>
                    <a:pt x="416" y="146"/>
                  </a:lnTo>
                  <a:lnTo>
                    <a:pt x="416" y="146"/>
                  </a:lnTo>
                  <a:lnTo>
                    <a:pt x="418" y="146"/>
                  </a:lnTo>
                  <a:lnTo>
                    <a:pt x="418" y="144"/>
                  </a:lnTo>
                  <a:lnTo>
                    <a:pt x="419" y="146"/>
                  </a:lnTo>
                  <a:lnTo>
                    <a:pt x="420" y="146"/>
                  </a:lnTo>
                  <a:lnTo>
                    <a:pt x="420" y="146"/>
                  </a:lnTo>
                  <a:lnTo>
                    <a:pt x="421" y="147"/>
                  </a:lnTo>
                  <a:lnTo>
                    <a:pt x="421" y="147"/>
                  </a:lnTo>
                  <a:lnTo>
                    <a:pt x="423" y="147"/>
                  </a:lnTo>
                  <a:lnTo>
                    <a:pt x="424" y="147"/>
                  </a:lnTo>
                  <a:lnTo>
                    <a:pt x="425" y="147"/>
                  </a:lnTo>
                  <a:lnTo>
                    <a:pt x="428" y="147"/>
                  </a:lnTo>
                  <a:lnTo>
                    <a:pt x="429" y="147"/>
                  </a:lnTo>
                  <a:lnTo>
                    <a:pt x="429" y="148"/>
                  </a:lnTo>
                  <a:lnTo>
                    <a:pt x="431" y="148"/>
                  </a:lnTo>
                  <a:lnTo>
                    <a:pt x="432" y="148"/>
                  </a:lnTo>
                  <a:lnTo>
                    <a:pt x="433" y="148"/>
                  </a:lnTo>
                  <a:lnTo>
                    <a:pt x="433" y="150"/>
                  </a:lnTo>
                  <a:lnTo>
                    <a:pt x="433" y="150"/>
                  </a:lnTo>
                  <a:lnTo>
                    <a:pt x="433" y="150"/>
                  </a:lnTo>
                  <a:lnTo>
                    <a:pt x="433" y="150"/>
                  </a:lnTo>
                  <a:lnTo>
                    <a:pt x="433" y="151"/>
                  </a:lnTo>
                  <a:lnTo>
                    <a:pt x="433" y="151"/>
                  </a:lnTo>
                  <a:lnTo>
                    <a:pt x="433" y="151"/>
                  </a:lnTo>
                  <a:lnTo>
                    <a:pt x="433" y="151"/>
                  </a:lnTo>
                  <a:lnTo>
                    <a:pt x="436" y="151"/>
                  </a:lnTo>
                  <a:lnTo>
                    <a:pt x="437" y="150"/>
                  </a:lnTo>
                  <a:lnTo>
                    <a:pt x="439" y="148"/>
                  </a:lnTo>
                  <a:lnTo>
                    <a:pt x="440" y="147"/>
                  </a:lnTo>
                  <a:lnTo>
                    <a:pt x="441" y="147"/>
                  </a:lnTo>
                  <a:lnTo>
                    <a:pt x="442" y="147"/>
                  </a:lnTo>
                  <a:lnTo>
                    <a:pt x="444" y="148"/>
                  </a:lnTo>
                  <a:lnTo>
                    <a:pt x="444" y="148"/>
                  </a:lnTo>
                  <a:lnTo>
                    <a:pt x="445" y="147"/>
                  </a:lnTo>
                  <a:lnTo>
                    <a:pt x="444" y="147"/>
                  </a:lnTo>
                  <a:lnTo>
                    <a:pt x="446" y="147"/>
                  </a:lnTo>
                  <a:lnTo>
                    <a:pt x="446" y="147"/>
                  </a:lnTo>
                  <a:lnTo>
                    <a:pt x="448" y="147"/>
                  </a:lnTo>
                  <a:lnTo>
                    <a:pt x="449" y="147"/>
                  </a:lnTo>
                  <a:lnTo>
                    <a:pt x="450" y="147"/>
                  </a:lnTo>
                  <a:lnTo>
                    <a:pt x="452" y="147"/>
                  </a:lnTo>
                  <a:lnTo>
                    <a:pt x="453" y="147"/>
                  </a:lnTo>
                  <a:lnTo>
                    <a:pt x="454" y="147"/>
                  </a:lnTo>
                  <a:lnTo>
                    <a:pt x="454" y="147"/>
                  </a:lnTo>
                  <a:lnTo>
                    <a:pt x="456" y="146"/>
                  </a:lnTo>
                  <a:lnTo>
                    <a:pt x="456" y="146"/>
                  </a:lnTo>
                  <a:lnTo>
                    <a:pt x="458" y="144"/>
                  </a:lnTo>
                  <a:lnTo>
                    <a:pt x="461" y="144"/>
                  </a:lnTo>
                  <a:lnTo>
                    <a:pt x="463" y="143"/>
                  </a:lnTo>
                  <a:lnTo>
                    <a:pt x="466" y="143"/>
                  </a:lnTo>
                  <a:lnTo>
                    <a:pt x="467" y="143"/>
                  </a:lnTo>
                  <a:lnTo>
                    <a:pt x="469" y="143"/>
                  </a:lnTo>
                  <a:lnTo>
                    <a:pt x="470" y="143"/>
                  </a:lnTo>
                  <a:lnTo>
                    <a:pt x="470" y="143"/>
                  </a:lnTo>
                  <a:lnTo>
                    <a:pt x="470" y="143"/>
                  </a:lnTo>
                  <a:lnTo>
                    <a:pt x="471" y="143"/>
                  </a:lnTo>
                  <a:lnTo>
                    <a:pt x="474" y="143"/>
                  </a:lnTo>
                  <a:lnTo>
                    <a:pt x="475" y="143"/>
                  </a:lnTo>
                  <a:lnTo>
                    <a:pt x="476" y="142"/>
                  </a:lnTo>
                  <a:lnTo>
                    <a:pt x="476" y="143"/>
                  </a:lnTo>
                  <a:lnTo>
                    <a:pt x="478" y="142"/>
                  </a:lnTo>
                  <a:lnTo>
                    <a:pt x="478" y="142"/>
                  </a:lnTo>
                  <a:lnTo>
                    <a:pt x="479" y="142"/>
                  </a:lnTo>
                  <a:lnTo>
                    <a:pt x="480" y="143"/>
                  </a:lnTo>
                  <a:lnTo>
                    <a:pt x="482" y="140"/>
                  </a:lnTo>
                  <a:lnTo>
                    <a:pt x="484" y="140"/>
                  </a:lnTo>
                  <a:lnTo>
                    <a:pt x="488" y="139"/>
                  </a:lnTo>
                  <a:lnTo>
                    <a:pt x="487" y="139"/>
                  </a:lnTo>
                  <a:lnTo>
                    <a:pt x="488" y="139"/>
                  </a:lnTo>
                  <a:lnTo>
                    <a:pt x="488" y="139"/>
                  </a:lnTo>
                  <a:lnTo>
                    <a:pt x="474" y="109"/>
                  </a:lnTo>
                  <a:lnTo>
                    <a:pt x="469" y="95"/>
                  </a:lnTo>
                  <a:lnTo>
                    <a:pt x="463" y="84"/>
                  </a:lnTo>
                  <a:lnTo>
                    <a:pt x="459" y="75"/>
                  </a:lnTo>
                  <a:lnTo>
                    <a:pt x="453" y="62"/>
                  </a:lnTo>
                  <a:lnTo>
                    <a:pt x="444" y="47"/>
                  </a:lnTo>
                  <a:lnTo>
                    <a:pt x="435" y="37"/>
                  </a:lnTo>
                  <a:lnTo>
                    <a:pt x="427" y="28"/>
                  </a:lnTo>
                  <a:lnTo>
                    <a:pt x="419" y="16"/>
                  </a:lnTo>
                  <a:lnTo>
                    <a:pt x="418" y="16"/>
                  </a:lnTo>
                  <a:lnTo>
                    <a:pt x="416" y="15"/>
                  </a:lnTo>
                  <a:lnTo>
                    <a:pt x="415" y="13"/>
                  </a:lnTo>
                  <a:lnTo>
                    <a:pt x="414" y="11"/>
                  </a:lnTo>
                  <a:lnTo>
                    <a:pt x="412" y="8"/>
                  </a:lnTo>
                  <a:lnTo>
                    <a:pt x="411" y="6"/>
                  </a:lnTo>
                  <a:close/>
                  <a:moveTo>
                    <a:pt x="412" y="0"/>
                  </a:moveTo>
                  <a:lnTo>
                    <a:pt x="415" y="2"/>
                  </a:lnTo>
                  <a:lnTo>
                    <a:pt x="416" y="2"/>
                  </a:lnTo>
                  <a:lnTo>
                    <a:pt x="415" y="3"/>
                  </a:lnTo>
                  <a:lnTo>
                    <a:pt x="418" y="4"/>
                  </a:lnTo>
                  <a:lnTo>
                    <a:pt x="420" y="7"/>
                  </a:lnTo>
                  <a:lnTo>
                    <a:pt x="424" y="9"/>
                  </a:lnTo>
                  <a:lnTo>
                    <a:pt x="429" y="12"/>
                  </a:lnTo>
                  <a:lnTo>
                    <a:pt x="435" y="17"/>
                  </a:lnTo>
                  <a:lnTo>
                    <a:pt x="437" y="20"/>
                  </a:lnTo>
                  <a:lnTo>
                    <a:pt x="439" y="24"/>
                  </a:lnTo>
                  <a:lnTo>
                    <a:pt x="441" y="27"/>
                  </a:lnTo>
                  <a:lnTo>
                    <a:pt x="445" y="30"/>
                  </a:lnTo>
                  <a:lnTo>
                    <a:pt x="445" y="29"/>
                  </a:lnTo>
                  <a:lnTo>
                    <a:pt x="448" y="33"/>
                  </a:lnTo>
                  <a:lnTo>
                    <a:pt x="450" y="36"/>
                  </a:lnTo>
                  <a:lnTo>
                    <a:pt x="452" y="40"/>
                  </a:lnTo>
                  <a:lnTo>
                    <a:pt x="453" y="40"/>
                  </a:lnTo>
                  <a:lnTo>
                    <a:pt x="453" y="38"/>
                  </a:lnTo>
                  <a:lnTo>
                    <a:pt x="453" y="38"/>
                  </a:lnTo>
                  <a:lnTo>
                    <a:pt x="453" y="38"/>
                  </a:lnTo>
                  <a:lnTo>
                    <a:pt x="453" y="38"/>
                  </a:lnTo>
                  <a:lnTo>
                    <a:pt x="454" y="40"/>
                  </a:lnTo>
                  <a:lnTo>
                    <a:pt x="457" y="41"/>
                  </a:lnTo>
                  <a:lnTo>
                    <a:pt x="457" y="44"/>
                  </a:lnTo>
                  <a:lnTo>
                    <a:pt x="458" y="44"/>
                  </a:lnTo>
                  <a:lnTo>
                    <a:pt x="458" y="45"/>
                  </a:lnTo>
                  <a:lnTo>
                    <a:pt x="459" y="46"/>
                  </a:lnTo>
                  <a:lnTo>
                    <a:pt x="461" y="47"/>
                  </a:lnTo>
                  <a:lnTo>
                    <a:pt x="462" y="50"/>
                  </a:lnTo>
                  <a:lnTo>
                    <a:pt x="461" y="49"/>
                  </a:lnTo>
                  <a:lnTo>
                    <a:pt x="461" y="49"/>
                  </a:lnTo>
                  <a:lnTo>
                    <a:pt x="459" y="47"/>
                  </a:lnTo>
                  <a:lnTo>
                    <a:pt x="458" y="47"/>
                  </a:lnTo>
                  <a:lnTo>
                    <a:pt x="458" y="47"/>
                  </a:lnTo>
                  <a:lnTo>
                    <a:pt x="459" y="49"/>
                  </a:lnTo>
                  <a:lnTo>
                    <a:pt x="461" y="50"/>
                  </a:lnTo>
                  <a:lnTo>
                    <a:pt x="462" y="51"/>
                  </a:lnTo>
                  <a:lnTo>
                    <a:pt x="463" y="51"/>
                  </a:lnTo>
                  <a:lnTo>
                    <a:pt x="462" y="53"/>
                  </a:lnTo>
                  <a:lnTo>
                    <a:pt x="463" y="55"/>
                  </a:lnTo>
                  <a:lnTo>
                    <a:pt x="465" y="57"/>
                  </a:lnTo>
                  <a:lnTo>
                    <a:pt x="465" y="58"/>
                  </a:lnTo>
                  <a:lnTo>
                    <a:pt x="465" y="58"/>
                  </a:lnTo>
                  <a:lnTo>
                    <a:pt x="466" y="58"/>
                  </a:lnTo>
                  <a:lnTo>
                    <a:pt x="465" y="57"/>
                  </a:lnTo>
                  <a:lnTo>
                    <a:pt x="467" y="59"/>
                  </a:lnTo>
                  <a:lnTo>
                    <a:pt x="470" y="62"/>
                  </a:lnTo>
                  <a:lnTo>
                    <a:pt x="471" y="66"/>
                  </a:lnTo>
                  <a:lnTo>
                    <a:pt x="473" y="68"/>
                  </a:lnTo>
                  <a:lnTo>
                    <a:pt x="474" y="70"/>
                  </a:lnTo>
                  <a:lnTo>
                    <a:pt x="474" y="71"/>
                  </a:lnTo>
                  <a:lnTo>
                    <a:pt x="474" y="71"/>
                  </a:lnTo>
                  <a:lnTo>
                    <a:pt x="473" y="72"/>
                  </a:lnTo>
                  <a:lnTo>
                    <a:pt x="473" y="72"/>
                  </a:lnTo>
                  <a:lnTo>
                    <a:pt x="474" y="74"/>
                  </a:lnTo>
                  <a:lnTo>
                    <a:pt x="474" y="75"/>
                  </a:lnTo>
                  <a:lnTo>
                    <a:pt x="475" y="75"/>
                  </a:lnTo>
                  <a:lnTo>
                    <a:pt x="475" y="75"/>
                  </a:lnTo>
                  <a:lnTo>
                    <a:pt x="476" y="76"/>
                  </a:lnTo>
                  <a:lnTo>
                    <a:pt x="482" y="88"/>
                  </a:lnTo>
                  <a:lnTo>
                    <a:pt x="487" y="97"/>
                  </a:lnTo>
                  <a:lnTo>
                    <a:pt x="486" y="96"/>
                  </a:lnTo>
                  <a:lnTo>
                    <a:pt x="486" y="93"/>
                  </a:lnTo>
                  <a:lnTo>
                    <a:pt x="484" y="93"/>
                  </a:lnTo>
                  <a:lnTo>
                    <a:pt x="487" y="99"/>
                  </a:lnTo>
                  <a:lnTo>
                    <a:pt x="486" y="97"/>
                  </a:lnTo>
                  <a:lnTo>
                    <a:pt x="486" y="96"/>
                  </a:lnTo>
                  <a:lnTo>
                    <a:pt x="484" y="96"/>
                  </a:lnTo>
                  <a:lnTo>
                    <a:pt x="484" y="96"/>
                  </a:lnTo>
                  <a:lnTo>
                    <a:pt x="490" y="106"/>
                  </a:lnTo>
                  <a:lnTo>
                    <a:pt x="496" y="119"/>
                  </a:lnTo>
                  <a:lnTo>
                    <a:pt x="496" y="121"/>
                  </a:lnTo>
                  <a:lnTo>
                    <a:pt x="497" y="122"/>
                  </a:lnTo>
                  <a:lnTo>
                    <a:pt x="497" y="125"/>
                  </a:lnTo>
                  <a:lnTo>
                    <a:pt x="499" y="127"/>
                  </a:lnTo>
                  <a:lnTo>
                    <a:pt x="499" y="130"/>
                  </a:lnTo>
                  <a:lnTo>
                    <a:pt x="499" y="129"/>
                  </a:lnTo>
                  <a:lnTo>
                    <a:pt x="500" y="129"/>
                  </a:lnTo>
                  <a:lnTo>
                    <a:pt x="499" y="127"/>
                  </a:lnTo>
                  <a:lnTo>
                    <a:pt x="499" y="127"/>
                  </a:lnTo>
                  <a:lnTo>
                    <a:pt x="500" y="129"/>
                  </a:lnTo>
                  <a:lnTo>
                    <a:pt x="500" y="130"/>
                  </a:lnTo>
                  <a:lnTo>
                    <a:pt x="500" y="130"/>
                  </a:lnTo>
                  <a:lnTo>
                    <a:pt x="501" y="131"/>
                  </a:lnTo>
                  <a:lnTo>
                    <a:pt x="501" y="133"/>
                  </a:lnTo>
                  <a:lnTo>
                    <a:pt x="501" y="133"/>
                  </a:lnTo>
                  <a:lnTo>
                    <a:pt x="501" y="133"/>
                  </a:lnTo>
                  <a:lnTo>
                    <a:pt x="501" y="134"/>
                  </a:lnTo>
                  <a:lnTo>
                    <a:pt x="501" y="135"/>
                  </a:lnTo>
                  <a:lnTo>
                    <a:pt x="501" y="135"/>
                  </a:lnTo>
                  <a:lnTo>
                    <a:pt x="501" y="135"/>
                  </a:lnTo>
                  <a:lnTo>
                    <a:pt x="503" y="138"/>
                  </a:lnTo>
                  <a:lnTo>
                    <a:pt x="504" y="140"/>
                  </a:lnTo>
                  <a:lnTo>
                    <a:pt x="505" y="142"/>
                  </a:lnTo>
                  <a:lnTo>
                    <a:pt x="507" y="143"/>
                  </a:lnTo>
                  <a:lnTo>
                    <a:pt x="507" y="146"/>
                  </a:lnTo>
                  <a:lnTo>
                    <a:pt x="508" y="148"/>
                  </a:lnTo>
                  <a:lnTo>
                    <a:pt x="509" y="151"/>
                  </a:lnTo>
                  <a:lnTo>
                    <a:pt x="511" y="155"/>
                  </a:lnTo>
                  <a:lnTo>
                    <a:pt x="512" y="159"/>
                  </a:lnTo>
                  <a:lnTo>
                    <a:pt x="512" y="157"/>
                  </a:lnTo>
                  <a:lnTo>
                    <a:pt x="512" y="159"/>
                  </a:lnTo>
                  <a:lnTo>
                    <a:pt x="512" y="161"/>
                  </a:lnTo>
                  <a:lnTo>
                    <a:pt x="512" y="163"/>
                  </a:lnTo>
                  <a:lnTo>
                    <a:pt x="513" y="165"/>
                  </a:lnTo>
                  <a:lnTo>
                    <a:pt x="514" y="167"/>
                  </a:lnTo>
                  <a:lnTo>
                    <a:pt x="516" y="169"/>
                  </a:lnTo>
                  <a:lnTo>
                    <a:pt x="517" y="173"/>
                  </a:lnTo>
                  <a:lnTo>
                    <a:pt x="518" y="176"/>
                  </a:lnTo>
                  <a:lnTo>
                    <a:pt x="518" y="181"/>
                  </a:lnTo>
                  <a:lnTo>
                    <a:pt x="521" y="185"/>
                  </a:lnTo>
                  <a:lnTo>
                    <a:pt x="521" y="185"/>
                  </a:lnTo>
                  <a:lnTo>
                    <a:pt x="522" y="186"/>
                  </a:lnTo>
                  <a:lnTo>
                    <a:pt x="522" y="188"/>
                  </a:lnTo>
                  <a:lnTo>
                    <a:pt x="524" y="188"/>
                  </a:lnTo>
                  <a:lnTo>
                    <a:pt x="528" y="201"/>
                  </a:lnTo>
                  <a:lnTo>
                    <a:pt x="530" y="214"/>
                  </a:lnTo>
                  <a:lnTo>
                    <a:pt x="530" y="214"/>
                  </a:lnTo>
                  <a:lnTo>
                    <a:pt x="530" y="216"/>
                  </a:lnTo>
                  <a:lnTo>
                    <a:pt x="531" y="220"/>
                  </a:lnTo>
                  <a:lnTo>
                    <a:pt x="533" y="223"/>
                  </a:lnTo>
                  <a:lnTo>
                    <a:pt x="534" y="225"/>
                  </a:lnTo>
                  <a:lnTo>
                    <a:pt x="534" y="225"/>
                  </a:lnTo>
                  <a:lnTo>
                    <a:pt x="534" y="225"/>
                  </a:lnTo>
                  <a:lnTo>
                    <a:pt x="533" y="227"/>
                  </a:lnTo>
                  <a:lnTo>
                    <a:pt x="533" y="228"/>
                  </a:lnTo>
                  <a:lnTo>
                    <a:pt x="533" y="228"/>
                  </a:lnTo>
                  <a:lnTo>
                    <a:pt x="534" y="229"/>
                  </a:lnTo>
                  <a:lnTo>
                    <a:pt x="534" y="232"/>
                  </a:lnTo>
                  <a:lnTo>
                    <a:pt x="535" y="235"/>
                  </a:lnTo>
                  <a:lnTo>
                    <a:pt x="535" y="237"/>
                  </a:lnTo>
                  <a:lnTo>
                    <a:pt x="535" y="239"/>
                  </a:lnTo>
                  <a:lnTo>
                    <a:pt x="535" y="240"/>
                  </a:lnTo>
                  <a:lnTo>
                    <a:pt x="537" y="243"/>
                  </a:lnTo>
                  <a:lnTo>
                    <a:pt x="537" y="245"/>
                  </a:lnTo>
                  <a:lnTo>
                    <a:pt x="538" y="248"/>
                  </a:lnTo>
                  <a:lnTo>
                    <a:pt x="538" y="252"/>
                  </a:lnTo>
                  <a:lnTo>
                    <a:pt x="541" y="257"/>
                  </a:lnTo>
                  <a:lnTo>
                    <a:pt x="539" y="254"/>
                  </a:lnTo>
                  <a:lnTo>
                    <a:pt x="539" y="257"/>
                  </a:lnTo>
                  <a:lnTo>
                    <a:pt x="539" y="258"/>
                  </a:lnTo>
                  <a:lnTo>
                    <a:pt x="538" y="257"/>
                  </a:lnTo>
                  <a:lnTo>
                    <a:pt x="539" y="258"/>
                  </a:lnTo>
                  <a:lnTo>
                    <a:pt x="539" y="261"/>
                  </a:lnTo>
                  <a:lnTo>
                    <a:pt x="538" y="261"/>
                  </a:lnTo>
                  <a:lnTo>
                    <a:pt x="539" y="262"/>
                  </a:lnTo>
                  <a:lnTo>
                    <a:pt x="539" y="263"/>
                  </a:lnTo>
                  <a:lnTo>
                    <a:pt x="541" y="263"/>
                  </a:lnTo>
                  <a:lnTo>
                    <a:pt x="541" y="263"/>
                  </a:lnTo>
                  <a:lnTo>
                    <a:pt x="541" y="262"/>
                  </a:lnTo>
                  <a:lnTo>
                    <a:pt x="542" y="265"/>
                  </a:lnTo>
                  <a:lnTo>
                    <a:pt x="542" y="266"/>
                  </a:lnTo>
                  <a:lnTo>
                    <a:pt x="542" y="267"/>
                  </a:lnTo>
                  <a:lnTo>
                    <a:pt x="542" y="269"/>
                  </a:lnTo>
                  <a:lnTo>
                    <a:pt x="542" y="269"/>
                  </a:lnTo>
                  <a:lnTo>
                    <a:pt x="542" y="270"/>
                  </a:lnTo>
                  <a:lnTo>
                    <a:pt x="543" y="273"/>
                  </a:lnTo>
                  <a:lnTo>
                    <a:pt x="545" y="274"/>
                  </a:lnTo>
                  <a:lnTo>
                    <a:pt x="546" y="277"/>
                  </a:lnTo>
                  <a:lnTo>
                    <a:pt x="546" y="278"/>
                  </a:lnTo>
                  <a:lnTo>
                    <a:pt x="546" y="279"/>
                  </a:lnTo>
                  <a:lnTo>
                    <a:pt x="545" y="279"/>
                  </a:lnTo>
                  <a:lnTo>
                    <a:pt x="545" y="280"/>
                  </a:lnTo>
                  <a:lnTo>
                    <a:pt x="545" y="282"/>
                  </a:lnTo>
                  <a:lnTo>
                    <a:pt x="546" y="284"/>
                  </a:lnTo>
                  <a:lnTo>
                    <a:pt x="545" y="284"/>
                  </a:lnTo>
                  <a:lnTo>
                    <a:pt x="546" y="286"/>
                  </a:lnTo>
                  <a:lnTo>
                    <a:pt x="546" y="287"/>
                  </a:lnTo>
                  <a:lnTo>
                    <a:pt x="547" y="287"/>
                  </a:lnTo>
                  <a:lnTo>
                    <a:pt x="547" y="295"/>
                  </a:lnTo>
                  <a:lnTo>
                    <a:pt x="548" y="301"/>
                  </a:lnTo>
                  <a:lnTo>
                    <a:pt x="548" y="308"/>
                  </a:lnTo>
                  <a:lnTo>
                    <a:pt x="548" y="309"/>
                  </a:lnTo>
                  <a:lnTo>
                    <a:pt x="548" y="309"/>
                  </a:lnTo>
                  <a:lnTo>
                    <a:pt x="550" y="309"/>
                  </a:lnTo>
                  <a:lnTo>
                    <a:pt x="550" y="308"/>
                  </a:lnTo>
                  <a:lnTo>
                    <a:pt x="550" y="308"/>
                  </a:lnTo>
                  <a:lnTo>
                    <a:pt x="550" y="308"/>
                  </a:lnTo>
                  <a:lnTo>
                    <a:pt x="551" y="312"/>
                  </a:lnTo>
                  <a:lnTo>
                    <a:pt x="551" y="313"/>
                  </a:lnTo>
                  <a:lnTo>
                    <a:pt x="551" y="316"/>
                  </a:lnTo>
                  <a:lnTo>
                    <a:pt x="551" y="318"/>
                  </a:lnTo>
                  <a:lnTo>
                    <a:pt x="551" y="317"/>
                  </a:lnTo>
                  <a:lnTo>
                    <a:pt x="552" y="326"/>
                  </a:lnTo>
                  <a:lnTo>
                    <a:pt x="551" y="325"/>
                  </a:lnTo>
                  <a:lnTo>
                    <a:pt x="552" y="330"/>
                  </a:lnTo>
                  <a:lnTo>
                    <a:pt x="552" y="330"/>
                  </a:lnTo>
                  <a:lnTo>
                    <a:pt x="552" y="330"/>
                  </a:lnTo>
                  <a:lnTo>
                    <a:pt x="552" y="329"/>
                  </a:lnTo>
                  <a:lnTo>
                    <a:pt x="552" y="328"/>
                  </a:lnTo>
                  <a:lnTo>
                    <a:pt x="554" y="332"/>
                  </a:lnTo>
                  <a:lnTo>
                    <a:pt x="555" y="337"/>
                  </a:lnTo>
                  <a:lnTo>
                    <a:pt x="555" y="341"/>
                  </a:lnTo>
                  <a:lnTo>
                    <a:pt x="555" y="345"/>
                  </a:lnTo>
                  <a:lnTo>
                    <a:pt x="554" y="345"/>
                  </a:lnTo>
                  <a:lnTo>
                    <a:pt x="555" y="343"/>
                  </a:lnTo>
                  <a:lnTo>
                    <a:pt x="554" y="343"/>
                  </a:lnTo>
                  <a:lnTo>
                    <a:pt x="554" y="341"/>
                  </a:lnTo>
                  <a:lnTo>
                    <a:pt x="554" y="341"/>
                  </a:lnTo>
                  <a:lnTo>
                    <a:pt x="554" y="342"/>
                  </a:lnTo>
                  <a:lnTo>
                    <a:pt x="554" y="343"/>
                  </a:lnTo>
                  <a:lnTo>
                    <a:pt x="554" y="346"/>
                  </a:lnTo>
                  <a:lnTo>
                    <a:pt x="554" y="347"/>
                  </a:lnTo>
                  <a:lnTo>
                    <a:pt x="554" y="347"/>
                  </a:lnTo>
                  <a:lnTo>
                    <a:pt x="554" y="350"/>
                  </a:lnTo>
                  <a:lnTo>
                    <a:pt x="555" y="352"/>
                  </a:lnTo>
                  <a:lnTo>
                    <a:pt x="555" y="355"/>
                  </a:lnTo>
                  <a:lnTo>
                    <a:pt x="556" y="356"/>
                  </a:lnTo>
                  <a:lnTo>
                    <a:pt x="556" y="367"/>
                  </a:lnTo>
                  <a:lnTo>
                    <a:pt x="558" y="376"/>
                  </a:lnTo>
                  <a:lnTo>
                    <a:pt x="558" y="384"/>
                  </a:lnTo>
                  <a:lnTo>
                    <a:pt x="558" y="384"/>
                  </a:lnTo>
                  <a:lnTo>
                    <a:pt x="558" y="384"/>
                  </a:lnTo>
                  <a:lnTo>
                    <a:pt x="558" y="385"/>
                  </a:lnTo>
                  <a:lnTo>
                    <a:pt x="558" y="387"/>
                  </a:lnTo>
                  <a:lnTo>
                    <a:pt x="556" y="387"/>
                  </a:lnTo>
                  <a:lnTo>
                    <a:pt x="556" y="388"/>
                  </a:lnTo>
                  <a:lnTo>
                    <a:pt x="556" y="389"/>
                  </a:lnTo>
                  <a:lnTo>
                    <a:pt x="560" y="390"/>
                  </a:lnTo>
                  <a:lnTo>
                    <a:pt x="563" y="393"/>
                  </a:lnTo>
                  <a:lnTo>
                    <a:pt x="567" y="396"/>
                  </a:lnTo>
                  <a:lnTo>
                    <a:pt x="569" y="400"/>
                  </a:lnTo>
                  <a:lnTo>
                    <a:pt x="572" y="402"/>
                  </a:lnTo>
                  <a:lnTo>
                    <a:pt x="575" y="405"/>
                  </a:lnTo>
                  <a:lnTo>
                    <a:pt x="576" y="407"/>
                  </a:lnTo>
                  <a:lnTo>
                    <a:pt x="577" y="409"/>
                  </a:lnTo>
                  <a:lnTo>
                    <a:pt x="579" y="410"/>
                  </a:lnTo>
                  <a:lnTo>
                    <a:pt x="585" y="421"/>
                  </a:lnTo>
                  <a:lnTo>
                    <a:pt x="585" y="421"/>
                  </a:lnTo>
                  <a:lnTo>
                    <a:pt x="585" y="422"/>
                  </a:lnTo>
                  <a:lnTo>
                    <a:pt x="586" y="422"/>
                  </a:lnTo>
                  <a:lnTo>
                    <a:pt x="593" y="435"/>
                  </a:lnTo>
                  <a:lnTo>
                    <a:pt x="597" y="449"/>
                  </a:lnTo>
                  <a:lnTo>
                    <a:pt x="601" y="464"/>
                  </a:lnTo>
                  <a:lnTo>
                    <a:pt x="605" y="474"/>
                  </a:lnTo>
                  <a:lnTo>
                    <a:pt x="609" y="487"/>
                  </a:lnTo>
                  <a:lnTo>
                    <a:pt x="610" y="498"/>
                  </a:lnTo>
                  <a:lnTo>
                    <a:pt x="611" y="503"/>
                  </a:lnTo>
                  <a:lnTo>
                    <a:pt x="613" y="508"/>
                  </a:lnTo>
                  <a:lnTo>
                    <a:pt x="614" y="513"/>
                  </a:lnTo>
                  <a:lnTo>
                    <a:pt x="614" y="519"/>
                  </a:lnTo>
                  <a:lnTo>
                    <a:pt x="613" y="520"/>
                  </a:lnTo>
                  <a:lnTo>
                    <a:pt x="614" y="521"/>
                  </a:lnTo>
                  <a:lnTo>
                    <a:pt x="614" y="521"/>
                  </a:lnTo>
                  <a:lnTo>
                    <a:pt x="614" y="523"/>
                  </a:lnTo>
                  <a:lnTo>
                    <a:pt x="614" y="523"/>
                  </a:lnTo>
                  <a:lnTo>
                    <a:pt x="614" y="524"/>
                  </a:lnTo>
                  <a:lnTo>
                    <a:pt x="613" y="524"/>
                  </a:lnTo>
                  <a:lnTo>
                    <a:pt x="614" y="525"/>
                  </a:lnTo>
                  <a:lnTo>
                    <a:pt x="614" y="527"/>
                  </a:lnTo>
                  <a:lnTo>
                    <a:pt x="614" y="528"/>
                  </a:lnTo>
                  <a:lnTo>
                    <a:pt x="615" y="529"/>
                  </a:lnTo>
                  <a:lnTo>
                    <a:pt x="615" y="531"/>
                  </a:lnTo>
                  <a:lnTo>
                    <a:pt x="615" y="531"/>
                  </a:lnTo>
                  <a:lnTo>
                    <a:pt x="614" y="532"/>
                  </a:lnTo>
                  <a:lnTo>
                    <a:pt x="614" y="549"/>
                  </a:lnTo>
                  <a:lnTo>
                    <a:pt x="615" y="567"/>
                  </a:lnTo>
                  <a:lnTo>
                    <a:pt x="615" y="585"/>
                  </a:lnTo>
                  <a:lnTo>
                    <a:pt x="614" y="589"/>
                  </a:lnTo>
                  <a:lnTo>
                    <a:pt x="611" y="593"/>
                  </a:lnTo>
                  <a:lnTo>
                    <a:pt x="610" y="596"/>
                  </a:lnTo>
                  <a:lnTo>
                    <a:pt x="613" y="597"/>
                  </a:lnTo>
                  <a:lnTo>
                    <a:pt x="611" y="599"/>
                  </a:lnTo>
                  <a:lnTo>
                    <a:pt x="611" y="599"/>
                  </a:lnTo>
                  <a:lnTo>
                    <a:pt x="611" y="599"/>
                  </a:lnTo>
                  <a:lnTo>
                    <a:pt x="610" y="599"/>
                  </a:lnTo>
                  <a:lnTo>
                    <a:pt x="610" y="600"/>
                  </a:lnTo>
                  <a:lnTo>
                    <a:pt x="611" y="600"/>
                  </a:lnTo>
                  <a:lnTo>
                    <a:pt x="611" y="605"/>
                  </a:lnTo>
                  <a:lnTo>
                    <a:pt x="611" y="604"/>
                  </a:lnTo>
                  <a:lnTo>
                    <a:pt x="611" y="606"/>
                  </a:lnTo>
                  <a:lnTo>
                    <a:pt x="611" y="608"/>
                  </a:lnTo>
                  <a:lnTo>
                    <a:pt x="613" y="609"/>
                  </a:lnTo>
                  <a:lnTo>
                    <a:pt x="611" y="609"/>
                  </a:lnTo>
                  <a:lnTo>
                    <a:pt x="611" y="609"/>
                  </a:lnTo>
                  <a:lnTo>
                    <a:pt x="610" y="612"/>
                  </a:lnTo>
                  <a:lnTo>
                    <a:pt x="611" y="612"/>
                  </a:lnTo>
                  <a:lnTo>
                    <a:pt x="613" y="614"/>
                  </a:lnTo>
                  <a:lnTo>
                    <a:pt x="613" y="617"/>
                  </a:lnTo>
                  <a:lnTo>
                    <a:pt x="611" y="620"/>
                  </a:lnTo>
                  <a:lnTo>
                    <a:pt x="611" y="620"/>
                  </a:lnTo>
                  <a:lnTo>
                    <a:pt x="611" y="620"/>
                  </a:lnTo>
                  <a:lnTo>
                    <a:pt x="611" y="620"/>
                  </a:lnTo>
                  <a:lnTo>
                    <a:pt x="611" y="623"/>
                  </a:lnTo>
                  <a:lnTo>
                    <a:pt x="611" y="626"/>
                  </a:lnTo>
                  <a:lnTo>
                    <a:pt x="610" y="630"/>
                  </a:lnTo>
                  <a:lnTo>
                    <a:pt x="609" y="633"/>
                  </a:lnTo>
                  <a:lnTo>
                    <a:pt x="609" y="637"/>
                  </a:lnTo>
                  <a:lnTo>
                    <a:pt x="609" y="640"/>
                  </a:lnTo>
                  <a:lnTo>
                    <a:pt x="609" y="639"/>
                  </a:lnTo>
                  <a:lnTo>
                    <a:pt x="607" y="643"/>
                  </a:lnTo>
                  <a:lnTo>
                    <a:pt x="606" y="646"/>
                  </a:lnTo>
                  <a:lnTo>
                    <a:pt x="606" y="648"/>
                  </a:lnTo>
                  <a:lnTo>
                    <a:pt x="606" y="651"/>
                  </a:lnTo>
                  <a:lnTo>
                    <a:pt x="605" y="655"/>
                  </a:lnTo>
                  <a:lnTo>
                    <a:pt x="606" y="655"/>
                  </a:lnTo>
                  <a:lnTo>
                    <a:pt x="605" y="660"/>
                  </a:lnTo>
                  <a:lnTo>
                    <a:pt x="603" y="665"/>
                  </a:lnTo>
                  <a:lnTo>
                    <a:pt x="603" y="664"/>
                  </a:lnTo>
                  <a:lnTo>
                    <a:pt x="603" y="667"/>
                  </a:lnTo>
                  <a:lnTo>
                    <a:pt x="602" y="667"/>
                  </a:lnTo>
                  <a:lnTo>
                    <a:pt x="602" y="668"/>
                  </a:lnTo>
                  <a:lnTo>
                    <a:pt x="602" y="671"/>
                  </a:lnTo>
                  <a:lnTo>
                    <a:pt x="602" y="672"/>
                  </a:lnTo>
                  <a:lnTo>
                    <a:pt x="602" y="672"/>
                  </a:lnTo>
                  <a:lnTo>
                    <a:pt x="601" y="675"/>
                  </a:lnTo>
                  <a:lnTo>
                    <a:pt x="601" y="676"/>
                  </a:lnTo>
                  <a:lnTo>
                    <a:pt x="600" y="677"/>
                  </a:lnTo>
                  <a:lnTo>
                    <a:pt x="600" y="681"/>
                  </a:lnTo>
                  <a:lnTo>
                    <a:pt x="598" y="684"/>
                  </a:lnTo>
                  <a:lnTo>
                    <a:pt x="597" y="688"/>
                  </a:lnTo>
                  <a:lnTo>
                    <a:pt x="597" y="690"/>
                  </a:lnTo>
                  <a:lnTo>
                    <a:pt x="594" y="701"/>
                  </a:lnTo>
                  <a:lnTo>
                    <a:pt x="590" y="711"/>
                  </a:lnTo>
                  <a:lnTo>
                    <a:pt x="585" y="723"/>
                  </a:lnTo>
                  <a:lnTo>
                    <a:pt x="581" y="731"/>
                  </a:lnTo>
                  <a:lnTo>
                    <a:pt x="576" y="741"/>
                  </a:lnTo>
                  <a:lnTo>
                    <a:pt x="571" y="754"/>
                  </a:lnTo>
                  <a:lnTo>
                    <a:pt x="565" y="765"/>
                  </a:lnTo>
                  <a:lnTo>
                    <a:pt x="559" y="775"/>
                  </a:lnTo>
                  <a:lnTo>
                    <a:pt x="559" y="775"/>
                  </a:lnTo>
                  <a:lnTo>
                    <a:pt x="559" y="777"/>
                  </a:lnTo>
                  <a:lnTo>
                    <a:pt x="558" y="778"/>
                  </a:lnTo>
                  <a:lnTo>
                    <a:pt x="556" y="779"/>
                  </a:lnTo>
                  <a:lnTo>
                    <a:pt x="555" y="781"/>
                  </a:lnTo>
                  <a:lnTo>
                    <a:pt x="552" y="782"/>
                  </a:lnTo>
                  <a:lnTo>
                    <a:pt x="551" y="783"/>
                  </a:lnTo>
                  <a:lnTo>
                    <a:pt x="551" y="782"/>
                  </a:lnTo>
                  <a:lnTo>
                    <a:pt x="550" y="781"/>
                  </a:lnTo>
                  <a:lnTo>
                    <a:pt x="550" y="779"/>
                  </a:lnTo>
                  <a:lnTo>
                    <a:pt x="550" y="775"/>
                  </a:lnTo>
                  <a:lnTo>
                    <a:pt x="547" y="778"/>
                  </a:lnTo>
                  <a:lnTo>
                    <a:pt x="545" y="778"/>
                  </a:lnTo>
                  <a:lnTo>
                    <a:pt x="543" y="778"/>
                  </a:lnTo>
                  <a:lnTo>
                    <a:pt x="542" y="777"/>
                  </a:lnTo>
                  <a:lnTo>
                    <a:pt x="541" y="775"/>
                  </a:lnTo>
                  <a:lnTo>
                    <a:pt x="541" y="774"/>
                  </a:lnTo>
                  <a:lnTo>
                    <a:pt x="541" y="771"/>
                  </a:lnTo>
                  <a:lnTo>
                    <a:pt x="541" y="769"/>
                  </a:lnTo>
                  <a:lnTo>
                    <a:pt x="541" y="767"/>
                  </a:lnTo>
                  <a:lnTo>
                    <a:pt x="541" y="766"/>
                  </a:lnTo>
                  <a:lnTo>
                    <a:pt x="541" y="766"/>
                  </a:lnTo>
                  <a:lnTo>
                    <a:pt x="541" y="761"/>
                  </a:lnTo>
                  <a:lnTo>
                    <a:pt x="541" y="761"/>
                  </a:lnTo>
                  <a:lnTo>
                    <a:pt x="541" y="760"/>
                  </a:lnTo>
                  <a:lnTo>
                    <a:pt x="539" y="757"/>
                  </a:lnTo>
                  <a:lnTo>
                    <a:pt x="541" y="753"/>
                  </a:lnTo>
                  <a:lnTo>
                    <a:pt x="542" y="750"/>
                  </a:lnTo>
                  <a:lnTo>
                    <a:pt x="542" y="747"/>
                  </a:lnTo>
                  <a:lnTo>
                    <a:pt x="542" y="744"/>
                  </a:lnTo>
                  <a:lnTo>
                    <a:pt x="541" y="740"/>
                  </a:lnTo>
                  <a:lnTo>
                    <a:pt x="541" y="736"/>
                  </a:lnTo>
                  <a:lnTo>
                    <a:pt x="541" y="733"/>
                  </a:lnTo>
                  <a:lnTo>
                    <a:pt x="541" y="729"/>
                  </a:lnTo>
                  <a:lnTo>
                    <a:pt x="541" y="727"/>
                  </a:lnTo>
                  <a:lnTo>
                    <a:pt x="539" y="724"/>
                  </a:lnTo>
                  <a:lnTo>
                    <a:pt x="539" y="722"/>
                  </a:lnTo>
                  <a:lnTo>
                    <a:pt x="541" y="722"/>
                  </a:lnTo>
                  <a:lnTo>
                    <a:pt x="539" y="720"/>
                  </a:lnTo>
                  <a:lnTo>
                    <a:pt x="539" y="720"/>
                  </a:lnTo>
                  <a:lnTo>
                    <a:pt x="541" y="720"/>
                  </a:lnTo>
                  <a:lnTo>
                    <a:pt x="541" y="720"/>
                  </a:lnTo>
                  <a:lnTo>
                    <a:pt x="539" y="719"/>
                  </a:lnTo>
                  <a:lnTo>
                    <a:pt x="541" y="719"/>
                  </a:lnTo>
                  <a:lnTo>
                    <a:pt x="539" y="718"/>
                  </a:lnTo>
                  <a:lnTo>
                    <a:pt x="538" y="718"/>
                  </a:lnTo>
                  <a:lnTo>
                    <a:pt x="539" y="718"/>
                  </a:lnTo>
                  <a:lnTo>
                    <a:pt x="539" y="716"/>
                  </a:lnTo>
                  <a:lnTo>
                    <a:pt x="541" y="712"/>
                  </a:lnTo>
                  <a:lnTo>
                    <a:pt x="539" y="707"/>
                  </a:lnTo>
                  <a:lnTo>
                    <a:pt x="538" y="702"/>
                  </a:lnTo>
                  <a:lnTo>
                    <a:pt x="537" y="697"/>
                  </a:lnTo>
                  <a:lnTo>
                    <a:pt x="538" y="695"/>
                  </a:lnTo>
                  <a:lnTo>
                    <a:pt x="539" y="694"/>
                  </a:lnTo>
                  <a:lnTo>
                    <a:pt x="539" y="692"/>
                  </a:lnTo>
                  <a:lnTo>
                    <a:pt x="538" y="693"/>
                  </a:lnTo>
                  <a:lnTo>
                    <a:pt x="538" y="692"/>
                  </a:lnTo>
                  <a:lnTo>
                    <a:pt x="538" y="692"/>
                  </a:lnTo>
                  <a:lnTo>
                    <a:pt x="539" y="692"/>
                  </a:lnTo>
                  <a:lnTo>
                    <a:pt x="539" y="690"/>
                  </a:lnTo>
                  <a:lnTo>
                    <a:pt x="538" y="692"/>
                  </a:lnTo>
                  <a:lnTo>
                    <a:pt x="537" y="689"/>
                  </a:lnTo>
                  <a:lnTo>
                    <a:pt x="537" y="689"/>
                  </a:lnTo>
                  <a:lnTo>
                    <a:pt x="537" y="688"/>
                  </a:lnTo>
                  <a:lnTo>
                    <a:pt x="535" y="688"/>
                  </a:lnTo>
                  <a:lnTo>
                    <a:pt x="537" y="688"/>
                  </a:lnTo>
                  <a:lnTo>
                    <a:pt x="537" y="688"/>
                  </a:lnTo>
                  <a:lnTo>
                    <a:pt x="537" y="686"/>
                  </a:lnTo>
                  <a:lnTo>
                    <a:pt x="535" y="686"/>
                  </a:lnTo>
                  <a:lnTo>
                    <a:pt x="534" y="686"/>
                  </a:lnTo>
                  <a:lnTo>
                    <a:pt x="533" y="685"/>
                  </a:lnTo>
                  <a:lnTo>
                    <a:pt x="534" y="684"/>
                  </a:lnTo>
                  <a:lnTo>
                    <a:pt x="534" y="684"/>
                  </a:lnTo>
                  <a:lnTo>
                    <a:pt x="533" y="682"/>
                  </a:lnTo>
                  <a:lnTo>
                    <a:pt x="533" y="681"/>
                  </a:lnTo>
                  <a:lnTo>
                    <a:pt x="533" y="680"/>
                  </a:lnTo>
                  <a:lnTo>
                    <a:pt x="533" y="678"/>
                  </a:lnTo>
                  <a:lnTo>
                    <a:pt x="531" y="677"/>
                  </a:lnTo>
                  <a:lnTo>
                    <a:pt x="531" y="677"/>
                  </a:lnTo>
                  <a:lnTo>
                    <a:pt x="531" y="676"/>
                  </a:lnTo>
                  <a:lnTo>
                    <a:pt x="531" y="675"/>
                  </a:lnTo>
                  <a:lnTo>
                    <a:pt x="530" y="673"/>
                  </a:lnTo>
                  <a:lnTo>
                    <a:pt x="530" y="672"/>
                  </a:lnTo>
                  <a:lnTo>
                    <a:pt x="529" y="672"/>
                  </a:lnTo>
                  <a:lnTo>
                    <a:pt x="529" y="671"/>
                  </a:lnTo>
                  <a:lnTo>
                    <a:pt x="528" y="668"/>
                  </a:lnTo>
                  <a:lnTo>
                    <a:pt x="528" y="668"/>
                  </a:lnTo>
                  <a:lnTo>
                    <a:pt x="528" y="668"/>
                  </a:lnTo>
                  <a:lnTo>
                    <a:pt x="528" y="668"/>
                  </a:lnTo>
                  <a:lnTo>
                    <a:pt x="528" y="667"/>
                  </a:lnTo>
                  <a:lnTo>
                    <a:pt x="526" y="665"/>
                  </a:lnTo>
                  <a:lnTo>
                    <a:pt x="526" y="665"/>
                  </a:lnTo>
                  <a:lnTo>
                    <a:pt x="526" y="665"/>
                  </a:lnTo>
                  <a:lnTo>
                    <a:pt x="526" y="664"/>
                  </a:lnTo>
                  <a:lnTo>
                    <a:pt x="526" y="664"/>
                  </a:lnTo>
                  <a:lnTo>
                    <a:pt x="525" y="663"/>
                  </a:lnTo>
                  <a:lnTo>
                    <a:pt x="525" y="661"/>
                  </a:lnTo>
                  <a:lnTo>
                    <a:pt x="524" y="660"/>
                  </a:lnTo>
                  <a:lnTo>
                    <a:pt x="524" y="660"/>
                  </a:lnTo>
                  <a:lnTo>
                    <a:pt x="521" y="656"/>
                  </a:lnTo>
                  <a:lnTo>
                    <a:pt x="518" y="654"/>
                  </a:lnTo>
                  <a:lnTo>
                    <a:pt x="517" y="651"/>
                  </a:lnTo>
                  <a:lnTo>
                    <a:pt x="516" y="648"/>
                  </a:lnTo>
                  <a:lnTo>
                    <a:pt x="516" y="646"/>
                  </a:lnTo>
                  <a:lnTo>
                    <a:pt x="514" y="642"/>
                  </a:lnTo>
                  <a:lnTo>
                    <a:pt x="511" y="640"/>
                  </a:lnTo>
                  <a:lnTo>
                    <a:pt x="508" y="639"/>
                  </a:lnTo>
                  <a:lnTo>
                    <a:pt x="505" y="637"/>
                  </a:lnTo>
                  <a:lnTo>
                    <a:pt x="504" y="634"/>
                  </a:lnTo>
                  <a:lnTo>
                    <a:pt x="503" y="635"/>
                  </a:lnTo>
                  <a:lnTo>
                    <a:pt x="501" y="637"/>
                  </a:lnTo>
                  <a:lnTo>
                    <a:pt x="501" y="637"/>
                  </a:lnTo>
                  <a:lnTo>
                    <a:pt x="496" y="638"/>
                  </a:lnTo>
                  <a:lnTo>
                    <a:pt x="496" y="638"/>
                  </a:lnTo>
                  <a:lnTo>
                    <a:pt x="496" y="638"/>
                  </a:lnTo>
                  <a:lnTo>
                    <a:pt x="495" y="640"/>
                  </a:lnTo>
                  <a:lnTo>
                    <a:pt x="492" y="640"/>
                  </a:lnTo>
                  <a:lnTo>
                    <a:pt x="488" y="640"/>
                  </a:lnTo>
                  <a:lnTo>
                    <a:pt x="486" y="640"/>
                  </a:lnTo>
                  <a:lnTo>
                    <a:pt x="483" y="640"/>
                  </a:lnTo>
                  <a:lnTo>
                    <a:pt x="482" y="642"/>
                  </a:lnTo>
                  <a:lnTo>
                    <a:pt x="479" y="643"/>
                  </a:lnTo>
                  <a:lnTo>
                    <a:pt x="475" y="646"/>
                  </a:lnTo>
                  <a:lnTo>
                    <a:pt x="473" y="646"/>
                  </a:lnTo>
                  <a:lnTo>
                    <a:pt x="469" y="646"/>
                  </a:lnTo>
                  <a:lnTo>
                    <a:pt x="467" y="646"/>
                  </a:lnTo>
                  <a:lnTo>
                    <a:pt x="465" y="647"/>
                  </a:lnTo>
                  <a:lnTo>
                    <a:pt x="462" y="647"/>
                  </a:lnTo>
                  <a:lnTo>
                    <a:pt x="462" y="647"/>
                  </a:lnTo>
                  <a:lnTo>
                    <a:pt x="461" y="647"/>
                  </a:lnTo>
                  <a:lnTo>
                    <a:pt x="461" y="647"/>
                  </a:lnTo>
                  <a:lnTo>
                    <a:pt x="461" y="647"/>
                  </a:lnTo>
                  <a:lnTo>
                    <a:pt x="461" y="647"/>
                  </a:lnTo>
                  <a:lnTo>
                    <a:pt x="459" y="647"/>
                  </a:lnTo>
                  <a:lnTo>
                    <a:pt x="459" y="647"/>
                  </a:lnTo>
                  <a:lnTo>
                    <a:pt x="458" y="648"/>
                  </a:lnTo>
                  <a:lnTo>
                    <a:pt x="458" y="648"/>
                  </a:lnTo>
                  <a:lnTo>
                    <a:pt x="458" y="648"/>
                  </a:lnTo>
                  <a:lnTo>
                    <a:pt x="457" y="647"/>
                  </a:lnTo>
                  <a:lnTo>
                    <a:pt x="453" y="647"/>
                  </a:lnTo>
                  <a:lnTo>
                    <a:pt x="448" y="648"/>
                  </a:lnTo>
                  <a:lnTo>
                    <a:pt x="444" y="650"/>
                  </a:lnTo>
                  <a:lnTo>
                    <a:pt x="439" y="650"/>
                  </a:lnTo>
                  <a:lnTo>
                    <a:pt x="437" y="648"/>
                  </a:lnTo>
                  <a:lnTo>
                    <a:pt x="436" y="647"/>
                  </a:lnTo>
                  <a:lnTo>
                    <a:pt x="435" y="647"/>
                  </a:lnTo>
                  <a:lnTo>
                    <a:pt x="435" y="648"/>
                  </a:lnTo>
                  <a:lnTo>
                    <a:pt x="435" y="648"/>
                  </a:lnTo>
                  <a:lnTo>
                    <a:pt x="435" y="647"/>
                  </a:lnTo>
                  <a:lnTo>
                    <a:pt x="435" y="647"/>
                  </a:lnTo>
                  <a:lnTo>
                    <a:pt x="433" y="646"/>
                  </a:lnTo>
                  <a:lnTo>
                    <a:pt x="435" y="648"/>
                  </a:lnTo>
                  <a:lnTo>
                    <a:pt x="432" y="648"/>
                  </a:lnTo>
                  <a:lnTo>
                    <a:pt x="432" y="648"/>
                  </a:lnTo>
                  <a:lnTo>
                    <a:pt x="431" y="648"/>
                  </a:lnTo>
                  <a:lnTo>
                    <a:pt x="431" y="650"/>
                  </a:lnTo>
                  <a:lnTo>
                    <a:pt x="431" y="648"/>
                  </a:lnTo>
                  <a:lnTo>
                    <a:pt x="429" y="648"/>
                  </a:lnTo>
                  <a:lnTo>
                    <a:pt x="429" y="650"/>
                  </a:lnTo>
                  <a:lnTo>
                    <a:pt x="428" y="651"/>
                  </a:lnTo>
                  <a:lnTo>
                    <a:pt x="427" y="651"/>
                  </a:lnTo>
                  <a:lnTo>
                    <a:pt x="427" y="651"/>
                  </a:lnTo>
                  <a:lnTo>
                    <a:pt x="427" y="650"/>
                  </a:lnTo>
                  <a:lnTo>
                    <a:pt x="425" y="651"/>
                  </a:lnTo>
                  <a:lnTo>
                    <a:pt x="424" y="651"/>
                  </a:lnTo>
                  <a:lnTo>
                    <a:pt x="423" y="650"/>
                  </a:lnTo>
                  <a:lnTo>
                    <a:pt x="421" y="650"/>
                  </a:lnTo>
                  <a:lnTo>
                    <a:pt x="420" y="651"/>
                  </a:lnTo>
                  <a:lnTo>
                    <a:pt x="420" y="651"/>
                  </a:lnTo>
                  <a:lnTo>
                    <a:pt x="419" y="650"/>
                  </a:lnTo>
                  <a:lnTo>
                    <a:pt x="418" y="651"/>
                  </a:lnTo>
                  <a:lnTo>
                    <a:pt x="416" y="651"/>
                  </a:lnTo>
                  <a:lnTo>
                    <a:pt x="415" y="651"/>
                  </a:lnTo>
                  <a:lnTo>
                    <a:pt x="415" y="651"/>
                  </a:lnTo>
                  <a:lnTo>
                    <a:pt x="414" y="651"/>
                  </a:lnTo>
                  <a:lnTo>
                    <a:pt x="411" y="652"/>
                  </a:lnTo>
                  <a:lnTo>
                    <a:pt x="411" y="651"/>
                  </a:lnTo>
                  <a:lnTo>
                    <a:pt x="411" y="652"/>
                  </a:lnTo>
                  <a:lnTo>
                    <a:pt x="411" y="651"/>
                  </a:lnTo>
                  <a:lnTo>
                    <a:pt x="410" y="651"/>
                  </a:lnTo>
                  <a:lnTo>
                    <a:pt x="408" y="652"/>
                  </a:lnTo>
                  <a:lnTo>
                    <a:pt x="408" y="652"/>
                  </a:lnTo>
                  <a:lnTo>
                    <a:pt x="408" y="651"/>
                  </a:lnTo>
                  <a:lnTo>
                    <a:pt x="407" y="652"/>
                  </a:lnTo>
                  <a:lnTo>
                    <a:pt x="407" y="651"/>
                  </a:lnTo>
                  <a:lnTo>
                    <a:pt x="406" y="652"/>
                  </a:lnTo>
                  <a:lnTo>
                    <a:pt x="404" y="652"/>
                  </a:lnTo>
                  <a:lnTo>
                    <a:pt x="403" y="652"/>
                  </a:lnTo>
                  <a:lnTo>
                    <a:pt x="402" y="652"/>
                  </a:lnTo>
                  <a:lnTo>
                    <a:pt x="398" y="652"/>
                  </a:lnTo>
                  <a:lnTo>
                    <a:pt x="395" y="652"/>
                  </a:lnTo>
                  <a:lnTo>
                    <a:pt x="391" y="652"/>
                  </a:lnTo>
                  <a:lnTo>
                    <a:pt x="389" y="652"/>
                  </a:lnTo>
                  <a:lnTo>
                    <a:pt x="386" y="651"/>
                  </a:lnTo>
                  <a:lnTo>
                    <a:pt x="384" y="651"/>
                  </a:lnTo>
                  <a:lnTo>
                    <a:pt x="381" y="651"/>
                  </a:lnTo>
                  <a:lnTo>
                    <a:pt x="378" y="652"/>
                  </a:lnTo>
                  <a:lnTo>
                    <a:pt x="376" y="652"/>
                  </a:lnTo>
                  <a:lnTo>
                    <a:pt x="373" y="652"/>
                  </a:lnTo>
                  <a:lnTo>
                    <a:pt x="370" y="651"/>
                  </a:lnTo>
                  <a:lnTo>
                    <a:pt x="370" y="651"/>
                  </a:lnTo>
                  <a:lnTo>
                    <a:pt x="369" y="654"/>
                  </a:lnTo>
                  <a:lnTo>
                    <a:pt x="369" y="655"/>
                  </a:lnTo>
                  <a:lnTo>
                    <a:pt x="368" y="655"/>
                  </a:lnTo>
                  <a:lnTo>
                    <a:pt x="368" y="657"/>
                  </a:lnTo>
                  <a:lnTo>
                    <a:pt x="367" y="659"/>
                  </a:lnTo>
                  <a:lnTo>
                    <a:pt x="367" y="660"/>
                  </a:lnTo>
                  <a:lnTo>
                    <a:pt x="365" y="663"/>
                  </a:lnTo>
                  <a:lnTo>
                    <a:pt x="365" y="663"/>
                  </a:lnTo>
                  <a:lnTo>
                    <a:pt x="365" y="661"/>
                  </a:lnTo>
                  <a:lnTo>
                    <a:pt x="364" y="661"/>
                  </a:lnTo>
                  <a:lnTo>
                    <a:pt x="364" y="663"/>
                  </a:lnTo>
                  <a:lnTo>
                    <a:pt x="364" y="663"/>
                  </a:lnTo>
                  <a:lnTo>
                    <a:pt x="363" y="661"/>
                  </a:lnTo>
                  <a:lnTo>
                    <a:pt x="363" y="661"/>
                  </a:lnTo>
                  <a:lnTo>
                    <a:pt x="363" y="663"/>
                  </a:lnTo>
                  <a:lnTo>
                    <a:pt x="361" y="664"/>
                  </a:lnTo>
                  <a:lnTo>
                    <a:pt x="363" y="667"/>
                  </a:lnTo>
                  <a:lnTo>
                    <a:pt x="363" y="669"/>
                  </a:lnTo>
                  <a:lnTo>
                    <a:pt x="363" y="672"/>
                  </a:lnTo>
                  <a:lnTo>
                    <a:pt x="363" y="675"/>
                  </a:lnTo>
                  <a:lnTo>
                    <a:pt x="361" y="677"/>
                  </a:lnTo>
                  <a:lnTo>
                    <a:pt x="360" y="678"/>
                  </a:lnTo>
                  <a:lnTo>
                    <a:pt x="360" y="680"/>
                  </a:lnTo>
                  <a:lnTo>
                    <a:pt x="359" y="681"/>
                  </a:lnTo>
                  <a:lnTo>
                    <a:pt x="359" y="682"/>
                  </a:lnTo>
                  <a:lnTo>
                    <a:pt x="360" y="680"/>
                  </a:lnTo>
                  <a:lnTo>
                    <a:pt x="359" y="686"/>
                  </a:lnTo>
                  <a:lnTo>
                    <a:pt x="357" y="685"/>
                  </a:lnTo>
                  <a:lnTo>
                    <a:pt x="356" y="688"/>
                  </a:lnTo>
                  <a:lnTo>
                    <a:pt x="356" y="690"/>
                  </a:lnTo>
                  <a:lnTo>
                    <a:pt x="355" y="693"/>
                  </a:lnTo>
                  <a:lnTo>
                    <a:pt x="353" y="695"/>
                  </a:lnTo>
                  <a:lnTo>
                    <a:pt x="353" y="695"/>
                  </a:lnTo>
                  <a:lnTo>
                    <a:pt x="353" y="698"/>
                  </a:lnTo>
                  <a:lnTo>
                    <a:pt x="352" y="698"/>
                  </a:lnTo>
                  <a:lnTo>
                    <a:pt x="352" y="699"/>
                  </a:lnTo>
                  <a:lnTo>
                    <a:pt x="352" y="702"/>
                  </a:lnTo>
                  <a:lnTo>
                    <a:pt x="352" y="701"/>
                  </a:lnTo>
                  <a:lnTo>
                    <a:pt x="351" y="705"/>
                  </a:lnTo>
                  <a:lnTo>
                    <a:pt x="349" y="709"/>
                  </a:lnTo>
                  <a:lnTo>
                    <a:pt x="348" y="712"/>
                  </a:lnTo>
                  <a:lnTo>
                    <a:pt x="346" y="718"/>
                  </a:lnTo>
                  <a:lnTo>
                    <a:pt x="344" y="722"/>
                  </a:lnTo>
                  <a:lnTo>
                    <a:pt x="343" y="722"/>
                  </a:lnTo>
                  <a:lnTo>
                    <a:pt x="342" y="723"/>
                  </a:lnTo>
                  <a:lnTo>
                    <a:pt x="340" y="726"/>
                  </a:lnTo>
                  <a:lnTo>
                    <a:pt x="340" y="728"/>
                  </a:lnTo>
                  <a:lnTo>
                    <a:pt x="340" y="727"/>
                  </a:lnTo>
                  <a:lnTo>
                    <a:pt x="339" y="727"/>
                  </a:lnTo>
                  <a:lnTo>
                    <a:pt x="339" y="729"/>
                  </a:lnTo>
                  <a:lnTo>
                    <a:pt x="336" y="732"/>
                  </a:lnTo>
                  <a:lnTo>
                    <a:pt x="335" y="735"/>
                  </a:lnTo>
                  <a:lnTo>
                    <a:pt x="334" y="737"/>
                  </a:lnTo>
                  <a:lnTo>
                    <a:pt x="334" y="737"/>
                  </a:lnTo>
                  <a:lnTo>
                    <a:pt x="332" y="739"/>
                  </a:lnTo>
                  <a:lnTo>
                    <a:pt x="332" y="740"/>
                  </a:lnTo>
                  <a:lnTo>
                    <a:pt x="331" y="741"/>
                  </a:lnTo>
                  <a:lnTo>
                    <a:pt x="330" y="743"/>
                  </a:lnTo>
                  <a:lnTo>
                    <a:pt x="329" y="744"/>
                  </a:lnTo>
                  <a:lnTo>
                    <a:pt x="327" y="748"/>
                  </a:lnTo>
                  <a:lnTo>
                    <a:pt x="325" y="753"/>
                  </a:lnTo>
                  <a:lnTo>
                    <a:pt x="321" y="758"/>
                  </a:lnTo>
                  <a:lnTo>
                    <a:pt x="321" y="757"/>
                  </a:lnTo>
                  <a:lnTo>
                    <a:pt x="317" y="761"/>
                  </a:lnTo>
                  <a:lnTo>
                    <a:pt x="313" y="764"/>
                  </a:lnTo>
                  <a:lnTo>
                    <a:pt x="310" y="766"/>
                  </a:lnTo>
                  <a:lnTo>
                    <a:pt x="308" y="767"/>
                  </a:lnTo>
                  <a:lnTo>
                    <a:pt x="306" y="767"/>
                  </a:lnTo>
                  <a:lnTo>
                    <a:pt x="305" y="769"/>
                  </a:lnTo>
                  <a:lnTo>
                    <a:pt x="304" y="767"/>
                  </a:lnTo>
                  <a:lnTo>
                    <a:pt x="302" y="766"/>
                  </a:lnTo>
                  <a:lnTo>
                    <a:pt x="302" y="764"/>
                  </a:lnTo>
                  <a:lnTo>
                    <a:pt x="302" y="761"/>
                  </a:lnTo>
                  <a:lnTo>
                    <a:pt x="302" y="750"/>
                  </a:lnTo>
                  <a:lnTo>
                    <a:pt x="302" y="741"/>
                  </a:lnTo>
                  <a:lnTo>
                    <a:pt x="302" y="737"/>
                  </a:lnTo>
                  <a:lnTo>
                    <a:pt x="301" y="726"/>
                  </a:lnTo>
                  <a:lnTo>
                    <a:pt x="301" y="726"/>
                  </a:lnTo>
                  <a:lnTo>
                    <a:pt x="301" y="724"/>
                  </a:lnTo>
                  <a:lnTo>
                    <a:pt x="298" y="711"/>
                  </a:lnTo>
                  <a:lnTo>
                    <a:pt x="297" y="698"/>
                  </a:lnTo>
                  <a:lnTo>
                    <a:pt x="293" y="685"/>
                  </a:lnTo>
                  <a:lnTo>
                    <a:pt x="288" y="675"/>
                  </a:lnTo>
                  <a:lnTo>
                    <a:pt x="284" y="663"/>
                  </a:lnTo>
                  <a:lnTo>
                    <a:pt x="281" y="652"/>
                  </a:lnTo>
                  <a:lnTo>
                    <a:pt x="280" y="646"/>
                  </a:lnTo>
                  <a:lnTo>
                    <a:pt x="277" y="640"/>
                  </a:lnTo>
                  <a:lnTo>
                    <a:pt x="276" y="635"/>
                  </a:lnTo>
                  <a:lnTo>
                    <a:pt x="272" y="635"/>
                  </a:lnTo>
                  <a:lnTo>
                    <a:pt x="270" y="634"/>
                  </a:lnTo>
                  <a:lnTo>
                    <a:pt x="267" y="634"/>
                  </a:lnTo>
                  <a:lnTo>
                    <a:pt x="266" y="634"/>
                  </a:lnTo>
                  <a:lnTo>
                    <a:pt x="260" y="633"/>
                  </a:lnTo>
                  <a:lnTo>
                    <a:pt x="259" y="633"/>
                  </a:lnTo>
                  <a:lnTo>
                    <a:pt x="259" y="633"/>
                  </a:lnTo>
                  <a:lnTo>
                    <a:pt x="255" y="633"/>
                  </a:lnTo>
                  <a:lnTo>
                    <a:pt x="251" y="630"/>
                  </a:lnTo>
                  <a:lnTo>
                    <a:pt x="247" y="629"/>
                  </a:lnTo>
                  <a:lnTo>
                    <a:pt x="243" y="627"/>
                  </a:lnTo>
                  <a:lnTo>
                    <a:pt x="240" y="626"/>
                  </a:lnTo>
                  <a:lnTo>
                    <a:pt x="236" y="626"/>
                  </a:lnTo>
                  <a:lnTo>
                    <a:pt x="232" y="626"/>
                  </a:lnTo>
                  <a:lnTo>
                    <a:pt x="229" y="626"/>
                  </a:lnTo>
                  <a:lnTo>
                    <a:pt x="225" y="625"/>
                  </a:lnTo>
                  <a:lnTo>
                    <a:pt x="223" y="623"/>
                  </a:lnTo>
                  <a:lnTo>
                    <a:pt x="219" y="622"/>
                  </a:lnTo>
                  <a:lnTo>
                    <a:pt x="216" y="622"/>
                  </a:lnTo>
                  <a:lnTo>
                    <a:pt x="212" y="621"/>
                  </a:lnTo>
                  <a:lnTo>
                    <a:pt x="212" y="620"/>
                  </a:lnTo>
                  <a:lnTo>
                    <a:pt x="211" y="621"/>
                  </a:lnTo>
                  <a:lnTo>
                    <a:pt x="211" y="620"/>
                  </a:lnTo>
                  <a:lnTo>
                    <a:pt x="211" y="620"/>
                  </a:lnTo>
                  <a:lnTo>
                    <a:pt x="211" y="620"/>
                  </a:lnTo>
                  <a:lnTo>
                    <a:pt x="209" y="620"/>
                  </a:lnTo>
                  <a:lnTo>
                    <a:pt x="209" y="620"/>
                  </a:lnTo>
                  <a:lnTo>
                    <a:pt x="208" y="620"/>
                  </a:lnTo>
                  <a:lnTo>
                    <a:pt x="207" y="620"/>
                  </a:lnTo>
                  <a:lnTo>
                    <a:pt x="207" y="621"/>
                  </a:lnTo>
                  <a:lnTo>
                    <a:pt x="207" y="620"/>
                  </a:lnTo>
                  <a:lnTo>
                    <a:pt x="207" y="618"/>
                  </a:lnTo>
                  <a:lnTo>
                    <a:pt x="199" y="616"/>
                  </a:lnTo>
                  <a:lnTo>
                    <a:pt x="190" y="613"/>
                  </a:lnTo>
                  <a:lnTo>
                    <a:pt x="182" y="612"/>
                  </a:lnTo>
                  <a:lnTo>
                    <a:pt x="181" y="609"/>
                  </a:lnTo>
                  <a:lnTo>
                    <a:pt x="179" y="608"/>
                  </a:lnTo>
                  <a:lnTo>
                    <a:pt x="178" y="606"/>
                  </a:lnTo>
                  <a:lnTo>
                    <a:pt x="177" y="608"/>
                  </a:lnTo>
                  <a:lnTo>
                    <a:pt x="177" y="608"/>
                  </a:lnTo>
                  <a:lnTo>
                    <a:pt x="177" y="606"/>
                  </a:lnTo>
                  <a:lnTo>
                    <a:pt x="177" y="606"/>
                  </a:lnTo>
                  <a:lnTo>
                    <a:pt x="175" y="605"/>
                  </a:lnTo>
                  <a:lnTo>
                    <a:pt x="175" y="606"/>
                  </a:lnTo>
                  <a:lnTo>
                    <a:pt x="173" y="606"/>
                  </a:lnTo>
                  <a:lnTo>
                    <a:pt x="174" y="606"/>
                  </a:lnTo>
                  <a:lnTo>
                    <a:pt x="173" y="606"/>
                  </a:lnTo>
                  <a:lnTo>
                    <a:pt x="171" y="606"/>
                  </a:lnTo>
                  <a:lnTo>
                    <a:pt x="171" y="606"/>
                  </a:lnTo>
                  <a:lnTo>
                    <a:pt x="171" y="605"/>
                  </a:lnTo>
                  <a:lnTo>
                    <a:pt x="170" y="605"/>
                  </a:lnTo>
                  <a:lnTo>
                    <a:pt x="169" y="606"/>
                  </a:lnTo>
                  <a:lnTo>
                    <a:pt x="168" y="606"/>
                  </a:lnTo>
                  <a:lnTo>
                    <a:pt x="166" y="606"/>
                  </a:lnTo>
                  <a:lnTo>
                    <a:pt x="166" y="605"/>
                  </a:lnTo>
                  <a:lnTo>
                    <a:pt x="166" y="605"/>
                  </a:lnTo>
                  <a:lnTo>
                    <a:pt x="164" y="605"/>
                  </a:lnTo>
                  <a:lnTo>
                    <a:pt x="162" y="605"/>
                  </a:lnTo>
                  <a:lnTo>
                    <a:pt x="161" y="604"/>
                  </a:lnTo>
                  <a:lnTo>
                    <a:pt x="160" y="603"/>
                  </a:lnTo>
                  <a:lnTo>
                    <a:pt x="158" y="603"/>
                  </a:lnTo>
                  <a:lnTo>
                    <a:pt x="157" y="603"/>
                  </a:lnTo>
                  <a:lnTo>
                    <a:pt x="157" y="603"/>
                  </a:lnTo>
                  <a:lnTo>
                    <a:pt x="156" y="601"/>
                  </a:lnTo>
                  <a:lnTo>
                    <a:pt x="153" y="601"/>
                  </a:lnTo>
                  <a:lnTo>
                    <a:pt x="152" y="600"/>
                  </a:lnTo>
                  <a:lnTo>
                    <a:pt x="151" y="599"/>
                  </a:lnTo>
                  <a:lnTo>
                    <a:pt x="149" y="600"/>
                  </a:lnTo>
                  <a:lnTo>
                    <a:pt x="148" y="599"/>
                  </a:lnTo>
                  <a:lnTo>
                    <a:pt x="145" y="599"/>
                  </a:lnTo>
                  <a:lnTo>
                    <a:pt x="145" y="599"/>
                  </a:lnTo>
                  <a:lnTo>
                    <a:pt x="144" y="597"/>
                  </a:lnTo>
                  <a:lnTo>
                    <a:pt x="144" y="597"/>
                  </a:lnTo>
                  <a:lnTo>
                    <a:pt x="143" y="597"/>
                  </a:lnTo>
                  <a:lnTo>
                    <a:pt x="141" y="597"/>
                  </a:lnTo>
                  <a:lnTo>
                    <a:pt x="141" y="597"/>
                  </a:lnTo>
                  <a:lnTo>
                    <a:pt x="140" y="596"/>
                  </a:lnTo>
                  <a:lnTo>
                    <a:pt x="140" y="596"/>
                  </a:lnTo>
                  <a:lnTo>
                    <a:pt x="139" y="595"/>
                  </a:lnTo>
                  <a:lnTo>
                    <a:pt x="137" y="595"/>
                  </a:lnTo>
                  <a:lnTo>
                    <a:pt x="135" y="593"/>
                  </a:lnTo>
                  <a:lnTo>
                    <a:pt x="132" y="593"/>
                  </a:lnTo>
                  <a:lnTo>
                    <a:pt x="128" y="592"/>
                  </a:lnTo>
                  <a:lnTo>
                    <a:pt x="123" y="589"/>
                  </a:lnTo>
                  <a:lnTo>
                    <a:pt x="119" y="587"/>
                  </a:lnTo>
                  <a:lnTo>
                    <a:pt x="115" y="584"/>
                  </a:lnTo>
                  <a:lnTo>
                    <a:pt x="113" y="582"/>
                  </a:lnTo>
                  <a:lnTo>
                    <a:pt x="110" y="579"/>
                  </a:lnTo>
                  <a:lnTo>
                    <a:pt x="105" y="576"/>
                  </a:lnTo>
                  <a:lnTo>
                    <a:pt x="102" y="575"/>
                  </a:lnTo>
                  <a:lnTo>
                    <a:pt x="98" y="574"/>
                  </a:lnTo>
                  <a:lnTo>
                    <a:pt x="96" y="571"/>
                  </a:lnTo>
                  <a:lnTo>
                    <a:pt x="93" y="567"/>
                  </a:lnTo>
                  <a:lnTo>
                    <a:pt x="93" y="567"/>
                  </a:lnTo>
                  <a:lnTo>
                    <a:pt x="93" y="566"/>
                  </a:lnTo>
                  <a:lnTo>
                    <a:pt x="90" y="567"/>
                  </a:lnTo>
                  <a:lnTo>
                    <a:pt x="89" y="567"/>
                  </a:lnTo>
                  <a:lnTo>
                    <a:pt x="86" y="568"/>
                  </a:lnTo>
                  <a:lnTo>
                    <a:pt x="86" y="570"/>
                  </a:lnTo>
                  <a:lnTo>
                    <a:pt x="86" y="570"/>
                  </a:lnTo>
                  <a:lnTo>
                    <a:pt x="84" y="571"/>
                  </a:lnTo>
                  <a:lnTo>
                    <a:pt x="82" y="572"/>
                  </a:lnTo>
                  <a:lnTo>
                    <a:pt x="80" y="572"/>
                  </a:lnTo>
                  <a:lnTo>
                    <a:pt x="77" y="574"/>
                  </a:lnTo>
                  <a:lnTo>
                    <a:pt x="75" y="575"/>
                  </a:lnTo>
                  <a:lnTo>
                    <a:pt x="73" y="576"/>
                  </a:lnTo>
                  <a:lnTo>
                    <a:pt x="72" y="579"/>
                  </a:lnTo>
                  <a:lnTo>
                    <a:pt x="71" y="582"/>
                  </a:lnTo>
                  <a:lnTo>
                    <a:pt x="68" y="584"/>
                  </a:lnTo>
                  <a:lnTo>
                    <a:pt x="65" y="585"/>
                  </a:lnTo>
                  <a:lnTo>
                    <a:pt x="64" y="587"/>
                  </a:lnTo>
                  <a:lnTo>
                    <a:pt x="64" y="589"/>
                  </a:lnTo>
                  <a:lnTo>
                    <a:pt x="63" y="591"/>
                  </a:lnTo>
                  <a:lnTo>
                    <a:pt x="61" y="591"/>
                  </a:lnTo>
                  <a:lnTo>
                    <a:pt x="61" y="591"/>
                  </a:lnTo>
                  <a:lnTo>
                    <a:pt x="61" y="592"/>
                  </a:lnTo>
                  <a:lnTo>
                    <a:pt x="60" y="591"/>
                  </a:lnTo>
                  <a:lnTo>
                    <a:pt x="60" y="591"/>
                  </a:lnTo>
                  <a:lnTo>
                    <a:pt x="60" y="592"/>
                  </a:lnTo>
                  <a:lnTo>
                    <a:pt x="60" y="592"/>
                  </a:lnTo>
                  <a:lnTo>
                    <a:pt x="60" y="592"/>
                  </a:lnTo>
                  <a:lnTo>
                    <a:pt x="60" y="593"/>
                  </a:lnTo>
                  <a:lnTo>
                    <a:pt x="60" y="595"/>
                  </a:lnTo>
                  <a:lnTo>
                    <a:pt x="60" y="593"/>
                  </a:lnTo>
                  <a:lnTo>
                    <a:pt x="59" y="593"/>
                  </a:lnTo>
                  <a:lnTo>
                    <a:pt x="56" y="596"/>
                  </a:lnTo>
                  <a:lnTo>
                    <a:pt x="54" y="599"/>
                  </a:lnTo>
                  <a:lnTo>
                    <a:pt x="52" y="603"/>
                  </a:lnTo>
                  <a:lnTo>
                    <a:pt x="51" y="605"/>
                  </a:lnTo>
                  <a:lnTo>
                    <a:pt x="50" y="609"/>
                  </a:lnTo>
                  <a:lnTo>
                    <a:pt x="47" y="609"/>
                  </a:lnTo>
                  <a:lnTo>
                    <a:pt x="46" y="609"/>
                  </a:lnTo>
                  <a:lnTo>
                    <a:pt x="44" y="610"/>
                  </a:lnTo>
                  <a:lnTo>
                    <a:pt x="46" y="610"/>
                  </a:lnTo>
                  <a:lnTo>
                    <a:pt x="44" y="610"/>
                  </a:lnTo>
                  <a:lnTo>
                    <a:pt x="44" y="610"/>
                  </a:lnTo>
                  <a:lnTo>
                    <a:pt x="43" y="610"/>
                  </a:lnTo>
                  <a:lnTo>
                    <a:pt x="44" y="612"/>
                  </a:lnTo>
                  <a:lnTo>
                    <a:pt x="44" y="613"/>
                  </a:lnTo>
                  <a:lnTo>
                    <a:pt x="44" y="613"/>
                  </a:lnTo>
                  <a:lnTo>
                    <a:pt x="44" y="614"/>
                  </a:lnTo>
                  <a:lnTo>
                    <a:pt x="44" y="614"/>
                  </a:lnTo>
                  <a:lnTo>
                    <a:pt x="43" y="614"/>
                  </a:lnTo>
                  <a:lnTo>
                    <a:pt x="43" y="614"/>
                  </a:lnTo>
                  <a:lnTo>
                    <a:pt x="44" y="616"/>
                  </a:lnTo>
                  <a:lnTo>
                    <a:pt x="44" y="617"/>
                  </a:lnTo>
                  <a:lnTo>
                    <a:pt x="44" y="618"/>
                  </a:lnTo>
                  <a:lnTo>
                    <a:pt x="43" y="618"/>
                  </a:lnTo>
                  <a:lnTo>
                    <a:pt x="43" y="618"/>
                  </a:lnTo>
                  <a:lnTo>
                    <a:pt x="43" y="620"/>
                  </a:lnTo>
                  <a:lnTo>
                    <a:pt x="43" y="621"/>
                  </a:lnTo>
                  <a:lnTo>
                    <a:pt x="42" y="621"/>
                  </a:lnTo>
                  <a:lnTo>
                    <a:pt x="41" y="622"/>
                  </a:lnTo>
                  <a:lnTo>
                    <a:pt x="41" y="623"/>
                  </a:lnTo>
                  <a:lnTo>
                    <a:pt x="41" y="625"/>
                  </a:lnTo>
                  <a:lnTo>
                    <a:pt x="41" y="625"/>
                  </a:lnTo>
                  <a:lnTo>
                    <a:pt x="39" y="626"/>
                  </a:lnTo>
                  <a:lnTo>
                    <a:pt x="39" y="626"/>
                  </a:lnTo>
                  <a:lnTo>
                    <a:pt x="39" y="627"/>
                  </a:lnTo>
                  <a:lnTo>
                    <a:pt x="38" y="629"/>
                  </a:lnTo>
                  <a:lnTo>
                    <a:pt x="39" y="630"/>
                  </a:lnTo>
                  <a:lnTo>
                    <a:pt x="38" y="631"/>
                  </a:lnTo>
                  <a:lnTo>
                    <a:pt x="38" y="633"/>
                  </a:lnTo>
                  <a:lnTo>
                    <a:pt x="38" y="633"/>
                  </a:lnTo>
                  <a:lnTo>
                    <a:pt x="38" y="633"/>
                  </a:lnTo>
                  <a:lnTo>
                    <a:pt x="38" y="633"/>
                  </a:lnTo>
                  <a:lnTo>
                    <a:pt x="38" y="634"/>
                  </a:lnTo>
                  <a:lnTo>
                    <a:pt x="38" y="635"/>
                  </a:lnTo>
                  <a:lnTo>
                    <a:pt x="37" y="635"/>
                  </a:lnTo>
                  <a:lnTo>
                    <a:pt x="37" y="635"/>
                  </a:lnTo>
                  <a:lnTo>
                    <a:pt x="37" y="637"/>
                  </a:lnTo>
                  <a:lnTo>
                    <a:pt x="35" y="637"/>
                  </a:lnTo>
                  <a:lnTo>
                    <a:pt x="35" y="638"/>
                  </a:lnTo>
                  <a:lnTo>
                    <a:pt x="35" y="639"/>
                  </a:lnTo>
                  <a:lnTo>
                    <a:pt x="35" y="640"/>
                  </a:lnTo>
                  <a:lnTo>
                    <a:pt x="35" y="644"/>
                  </a:lnTo>
                  <a:lnTo>
                    <a:pt x="34" y="648"/>
                  </a:lnTo>
                  <a:lnTo>
                    <a:pt x="33" y="651"/>
                  </a:lnTo>
                  <a:lnTo>
                    <a:pt x="31" y="654"/>
                  </a:lnTo>
                  <a:lnTo>
                    <a:pt x="30" y="655"/>
                  </a:lnTo>
                  <a:lnTo>
                    <a:pt x="29" y="657"/>
                  </a:lnTo>
                  <a:lnTo>
                    <a:pt x="29" y="661"/>
                  </a:lnTo>
                  <a:lnTo>
                    <a:pt x="29" y="665"/>
                  </a:lnTo>
                  <a:lnTo>
                    <a:pt x="29" y="668"/>
                  </a:lnTo>
                  <a:lnTo>
                    <a:pt x="27" y="671"/>
                  </a:lnTo>
                  <a:lnTo>
                    <a:pt x="27" y="671"/>
                  </a:lnTo>
                  <a:lnTo>
                    <a:pt x="26" y="672"/>
                  </a:lnTo>
                  <a:lnTo>
                    <a:pt x="26" y="673"/>
                  </a:lnTo>
                  <a:lnTo>
                    <a:pt x="24" y="673"/>
                  </a:lnTo>
                  <a:lnTo>
                    <a:pt x="22" y="673"/>
                  </a:lnTo>
                  <a:lnTo>
                    <a:pt x="20" y="672"/>
                  </a:lnTo>
                  <a:lnTo>
                    <a:pt x="18" y="668"/>
                  </a:lnTo>
                  <a:lnTo>
                    <a:pt x="17" y="671"/>
                  </a:lnTo>
                  <a:lnTo>
                    <a:pt x="16" y="673"/>
                  </a:lnTo>
                  <a:lnTo>
                    <a:pt x="14" y="673"/>
                  </a:lnTo>
                  <a:lnTo>
                    <a:pt x="13" y="672"/>
                  </a:lnTo>
                  <a:lnTo>
                    <a:pt x="12" y="669"/>
                  </a:lnTo>
                  <a:lnTo>
                    <a:pt x="10" y="667"/>
                  </a:lnTo>
                  <a:lnTo>
                    <a:pt x="8" y="660"/>
                  </a:lnTo>
                  <a:lnTo>
                    <a:pt x="5" y="652"/>
                  </a:lnTo>
                  <a:lnTo>
                    <a:pt x="4" y="647"/>
                  </a:lnTo>
                  <a:lnTo>
                    <a:pt x="4" y="644"/>
                  </a:lnTo>
                  <a:lnTo>
                    <a:pt x="3" y="633"/>
                  </a:lnTo>
                  <a:lnTo>
                    <a:pt x="3" y="633"/>
                  </a:lnTo>
                  <a:lnTo>
                    <a:pt x="1" y="631"/>
                  </a:lnTo>
                  <a:lnTo>
                    <a:pt x="0" y="618"/>
                  </a:lnTo>
                  <a:lnTo>
                    <a:pt x="1" y="605"/>
                  </a:lnTo>
                  <a:lnTo>
                    <a:pt x="1" y="592"/>
                  </a:lnTo>
                  <a:lnTo>
                    <a:pt x="1" y="580"/>
                  </a:lnTo>
                  <a:lnTo>
                    <a:pt x="1" y="568"/>
                  </a:lnTo>
                  <a:lnTo>
                    <a:pt x="3" y="559"/>
                  </a:lnTo>
                  <a:lnTo>
                    <a:pt x="4" y="553"/>
                  </a:lnTo>
                  <a:lnTo>
                    <a:pt x="4" y="546"/>
                  </a:lnTo>
                  <a:lnTo>
                    <a:pt x="5" y="540"/>
                  </a:lnTo>
                  <a:lnTo>
                    <a:pt x="7" y="538"/>
                  </a:lnTo>
                  <a:lnTo>
                    <a:pt x="7" y="537"/>
                  </a:lnTo>
                  <a:lnTo>
                    <a:pt x="7" y="537"/>
                  </a:lnTo>
                  <a:lnTo>
                    <a:pt x="7" y="536"/>
                  </a:lnTo>
                  <a:lnTo>
                    <a:pt x="7" y="536"/>
                  </a:lnTo>
                  <a:lnTo>
                    <a:pt x="7" y="536"/>
                  </a:lnTo>
                  <a:lnTo>
                    <a:pt x="8" y="536"/>
                  </a:lnTo>
                  <a:lnTo>
                    <a:pt x="7" y="533"/>
                  </a:lnTo>
                  <a:lnTo>
                    <a:pt x="8" y="533"/>
                  </a:lnTo>
                  <a:lnTo>
                    <a:pt x="8" y="532"/>
                  </a:lnTo>
                  <a:lnTo>
                    <a:pt x="7" y="531"/>
                  </a:lnTo>
                  <a:lnTo>
                    <a:pt x="7" y="529"/>
                  </a:lnTo>
                  <a:lnTo>
                    <a:pt x="7" y="528"/>
                  </a:lnTo>
                  <a:lnTo>
                    <a:pt x="8" y="528"/>
                  </a:lnTo>
                  <a:lnTo>
                    <a:pt x="13" y="512"/>
                  </a:lnTo>
                  <a:lnTo>
                    <a:pt x="16" y="496"/>
                  </a:lnTo>
                  <a:lnTo>
                    <a:pt x="21" y="481"/>
                  </a:lnTo>
                  <a:lnTo>
                    <a:pt x="24" y="477"/>
                  </a:lnTo>
                  <a:lnTo>
                    <a:pt x="26" y="474"/>
                  </a:lnTo>
                  <a:lnTo>
                    <a:pt x="27" y="472"/>
                  </a:lnTo>
                  <a:lnTo>
                    <a:pt x="26" y="472"/>
                  </a:lnTo>
                  <a:lnTo>
                    <a:pt x="27" y="470"/>
                  </a:lnTo>
                  <a:lnTo>
                    <a:pt x="27" y="470"/>
                  </a:lnTo>
                  <a:lnTo>
                    <a:pt x="29" y="469"/>
                  </a:lnTo>
                  <a:lnTo>
                    <a:pt x="29" y="469"/>
                  </a:lnTo>
                  <a:lnTo>
                    <a:pt x="27" y="469"/>
                  </a:lnTo>
                  <a:lnTo>
                    <a:pt x="29" y="464"/>
                  </a:lnTo>
                  <a:lnTo>
                    <a:pt x="29" y="465"/>
                  </a:lnTo>
                  <a:lnTo>
                    <a:pt x="30" y="462"/>
                  </a:lnTo>
                  <a:lnTo>
                    <a:pt x="30" y="461"/>
                  </a:lnTo>
                  <a:lnTo>
                    <a:pt x="29" y="460"/>
                  </a:lnTo>
                  <a:lnTo>
                    <a:pt x="30" y="460"/>
                  </a:lnTo>
                  <a:lnTo>
                    <a:pt x="30" y="460"/>
                  </a:lnTo>
                  <a:lnTo>
                    <a:pt x="31" y="459"/>
                  </a:lnTo>
                  <a:lnTo>
                    <a:pt x="30" y="457"/>
                  </a:lnTo>
                  <a:lnTo>
                    <a:pt x="30" y="456"/>
                  </a:lnTo>
                  <a:lnTo>
                    <a:pt x="31" y="453"/>
                  </a:lnTo>
                  <a:lnTo>
                    <a:pt x="31" y="451"/>
                  </a:lnTo>
                  <a:lnTo>
                    <a:pt x="33" y="451"/>
                  </a:lnTo>
                  <a:lnTo>
                    <a:pt x="33" y="451"/>
                  </a:lnTo>
                  <a:lnTo>
                    <a:pt x="33" y="451"/>
                  </a:lnTo>
                  <a:lnTo>
                    <a:pt x="33" y="448"/>
                  </a:lnTo>
                  <a:lnTo>
                    <a:pt x="34" y="444"/>
                  </a:lnTo>
                  <a:lnTo>
                    <a:pt x="37" y="443"/>
                  </a:lnTo>
                  <a:lnTo>
                    <a:pt x="38" y="440"/>
                  </a:lnTo>
                  <a:lnTo>
                    <a:pt x="39" y="438"/>
                  </a:lnTo>
                  <a:lnTo>
                    <a:pt x="39" y="434"/>
                  </a:lnTo>
                  <a:lnTo>
                    <a:pt x="41" y="434"/>
                  </a:lnTo>
                  <a:lnTo>
                    <a:pt x="42" y="431"/>
                  </a:lnTo>
                  <a:lnTo>
                    <a:pt x="43" y="428"/>
                  </a:lnTo>
                  <a:lnTo>
                    <a:pt x="44" y="424"/>
                  </a:lnTo>
                  <a:lnTo>
                    <a:pt x="47" y="422"/>
                  </a:lnTo>
                  <a:lnTo>
                    <a:pt x="46" y="421"/>
                  </a:lnTo>
                  <a:lnTo>
                    <a:pt x="48" y="417"/>
                  </a:lnTo>
                  <a:lnTo>
                    <a:pt x="50" y="413"/>
                  </a:lnTo>
                  <a:lnTo>
                    <a:pt x="50" y="413"/>
                  </a:lnTo>
                  <a:lnTo>
                    <a:pt x="51" y="411"/>
                  </a:lnTo>
                  <a:lnTo>
                    <a:pt x="51" y="411"/>
                  </a:lnTo>
                  <a:lnTo>
                    <a:pt x="52" y="410"/>
                  </a:lnTo>
                  <a:lnTo>
                    <a:pt x="52" y="409"/>
                  </a:lnTo>
                  <a:lnTo>
                    <a:pt x="54" y="406"/>
                  </a:lnTo>
                  <a:lnTo>
                    <a:pt x="54" y="406"/>
                  </a:lnTo>
                  <a:lnTo>
                    <a:pt x="55" y="405"/>
                  </a:lnTo>
                  <a:lnTo>
                    <a:pt x="55" y="404"/>
                  </a:lnTo>
                  <a:lnTo>
                    <a:pt x="58" y="402"/>
                  </a:lnTo>
                  <a:lnTo>
                    <a:pt x="59" y="400"/>
                  </a:lnTo>
                  <a:lnTo>
                    <a:pt x="60" y="397"/>
                  </a:lnTo>
                  <a:lnTo>
                    <a:pt x="61" y="394"/>
                  </a:lnTo>
                  <a:lnTo>
                    <a:pt x="63" y="392"/>
                  </a:lnTo>
                  <a:lnTo>
                    <a:pt x="68" y="383"/>
                  </a:lnTo>
                  <a:lnTo>
                    <a:pt x="75" y="375"/>
                  </a:lnTo>
                  <a:lnTo>
                    <a:pt x="82" y="366"/>
                  </a:lnTo>
                  <a:lnTo>
                    <a:pt x="89" y="360"/>
                  </a:lnTo>
                  <a:lnTo>
                    <a:pt x="97" y="352"/>
                  </a:lnTo>
                  <a:lnTo>
                    <a:pt x="107" y="343"/>
                  </a:lnTo>
                  <a:lnTo>
                    <a:pt x="115" y="337"/>
                  </a:lnTo>
                  <a:lnTo>
                    <a:pt x="127" y="332"/>
                  </a:lnTo>
                  <a:lnTo>
                    <a:pt x="127" y="332"/>
                  </a:lnTo>
                  <a:lnTo>
                    <a:pt x="130" y="330"/>
                  </a:lnTo>
                  <a:lnTo>
                    <a:pt x="132" y="330"/>
                  </a:lnTo>
                  <a:lnTo>
                    <a:pt x="135" y="325"/>
                  </a:lnTo>
                  <a:lnTo>
                    <a:pt x="136" y="320"/>
                  </a:lnTo>
                  <a:lnTo>
                    <a:pt x="139" y="313"/>
                  </a:lnTo>
                  <a:lnTo>
                    <a:pt x="139" y="315"/>
                  </a:lnTo>
                  <a:lnTo>
                    <a:pt x="140" y="312"/>
                  </a:lnTo>
                  <a:lnTo>
                    <a:pt x="143" y="308"/>
                  </a:lnTo>
                  <a:lnTo>
                    <a:pt x="143" y="305"/>
                  </a:lnTo>
                  <a:lnTo>
                    <a:pt x="144" y="303"/>
                  </a:lnTo>
                  <a:lnTo>
                    <a:pt x="144" y="303"/>
                  </a:lnTo>
                  <a:lnTo>
                    <a:pt x="144" y="303"/>
                  </a:lnTo>
                  <a:lnTo>
                    <a:pt x="145" y="301"/>
                  </a:lnTo>
                  <a:lnTo>
                    <a:pt x="147" y="301"/>
                  </a:lnTo>
                  <a:lnTo>
                    <a:pt x="147" y="301"/>
                  </a:lnTo>
                  <a:lnTo>
                    <a:pt x="147" y="300"/>
                  </a:lnTo>
                  <a:lnTo>
                    <a:pt x="148" y="297"/>
                  </a:lnTo>
                  <a:lnTo>
                    <a:pt x="148" y="295"/>
                  </a:lnTo>
                  <a:lnTo>
                    <a:pt x="149" y="294"/>
                  </a:lnTo>
                  <a:lnTo>
                    <a:pt x="151" y="291"/>
                  </a:lnTo>
                  <a:lnTo>
                    <a:pt x="151" y="291"/>
                  </a:lnTo>
                  <a:lnTo>
                    <a:pt x="152" y="290"/>
                  </a:lnTo>
                  <a:lnTo>
                    <a:pt x="153" y="286"/>
                  </a:lnTo>
                  <a:lnTo>
                    <a:pt x="156" y="283"/>
                  </a:lnTo>
                  <a:lnTo>
                    <a:pt x="157" y="279"/>
                  </a:lnTo>
                  <a:lnTo>
                    <a:pt x="158" y="274"/>
                  </a:lnTo>
                  <a:lnTo>
                    <a:pt x="158" y="277"/>
                  </a:lnTo>
                  <a:lnTo>
                    <a:pt x="160" y="274"/>
                  </a:lnTo>
                  <a:lnTo>
                    <a:pt x="161" y="274"/>
                  </a:lnTo>
                  <a:lnTo>
                    <a:pt x="161" y="275"/>
                  </a:lnTo>
                  <a:lnTo>
                    <a:pt x="161" y="274"/>
                  </a:lnTo>
                  <a:lnTo>
                    <a:pt x="161" y="273"/>
                  </a:lnTo>
                  <a:lnTo>
                    <a:pt x="162" y="271"/>
                  </a:lnTo>
                  <a:lnTo>
                    <a:pt x="162" y="273"/>
                  </a:lnTo>
                  <a:lnTo>
                    <a:pt x="164" y="270"/>
                  </a:lnTo>
                  <a:lnTo>
                    <a:pt x="164" y="269"/>
                  </a:lnTo>
                  <a:lnTo>
                    <a:pt x="162" y="269"/>
                  </a:lnTo>
                  <a:lnTo>
                    <a:pt x="162" y="270"/>
                  </a:lnTo>
                  <a:lnTo>
                    <a:pt x="162" y="266"/>
                  </a:lnTo>
                  <a:lnTo>
                    <a:pt x="164" y="265"/>
                  </a:lnTo>
                  <a:lnTo>
                    <a:pt x="165" y="263"/>
                  </a:lnTo>
                  <a:lnTo>
                    <a:pt x="165" y="263"/>
                  </a:lnTo>
                  <a:lnTo>
                    <a:pt x="166" y="262"/>
                  </a:lnTo>
                  <a:lnTo>
                    <a:pt x="166" y="260"/>
                  </a:lnTo>
                  <a:lnTo>
                    <a:pt x="166" y="257"/>
                  </a:lnTo>
                  <a:lnTo>
                    <a:pt x="168" y="254"/>
                  </a:lnTo>
                  <a:lnTo>
                    <a:pt x="169" y="253"/>
                  </a:lnTo>
                  <a:lnTo>
                    <a:pt x="169" y="253"/>
                  </a:lnTo>
                  <a:lnTo>
                    <a:pt x="170" y="253"/>
                  </a:lnTo>
                  <a:lnTo>
                    <a:pt x="171" y="252"/>
                  </a:lnTo>
                  <a:lnTo>
                    <a:pt x="171" y="249"/>
                  </a:lnTo>
                  <a:lnTo>
                    <a:pt x="173" y="249"/>
                  </a:lnTo>
                  <a:lnTo>
                    <a:pt x="174" y="248"/>
                  </a:lnTo>
                  <a:lnTo>
                    <a:pt x="174" y="246"/>
                  </a:lnTo>
                  <a:lnTo>
                    <a:pt x="174" y="246"/>
                  </a:lnTo>
                  <a:lnTo>
                    <a:pt x="174" y="245"/>
                  </a:lnTo>
                  <a:lnTo>
                    <a:pt x="177" y="241"/>
                  </a:lnTo>
                  <a:lnTo>
                    <a:pt x="179" y="236"/>
                  </a:lnTo>
                  <a:lnTo>
                    <a:pt x="183" y="232"/>
                  </a:lnTo>
                  <a:lnTo>
                    <a:pt x="186" y="228"/>
                  </a:lnTo>
                  <a:lnTo>
                    <a:pt x="186" y="227"/>
                  </a:lnTo>
                  <a:lnTo>
                    <a:pt x="186" y="227"/>
                  </a:lnTo>
                  <a:lnTo>
                    <a:pt x="186" y="227"/>
                  </a:lnTo>
                  <a:lnTo>
                    <a:pt x="185" y="228"/>
                  </a:lnTo>
                  <a:lnTo>
                    <a:pt x="185" y="228"/>
                  </a:lnTo>
                  <a:lnTo>
                    <a:pt x="185" y="227"/>
                  </a:lnTo>
                  <a:lnTo>
                    <a:pt x="186" y="224"/>
                  </a:lnTo>
                  <a:lnTo>
                    <a:pt x="187" y="223"/>
                  </a:lnTo>
                  <a:lnTo>
                    <a:pt x="188" y="220"/>
                  </a:lnTo>
                  <a:lnTo>
                    <a:pt x="190" y="219"/>
                  </a:lnTo>
                  <a:lnTo>
                    <a:pt x="188" y="219"/>
                  </a:lnTo>
                  <a:lnTo>
                    <a:pt x="194" y="212"/>
                  </a:lnTo>
                  <a:lnTo>
                    <a:pt x="194" y="214"/>
                  </a:lnTo>
                  <a:lnTo>
                    <a:pt x="196" y="208"/>
                  </a:lnTo>
                  <a:lnTo>
                    <a:pt x="196" y="208"/>
                  </a:lnTo>
                  <a:lnTo>
                    <a:pt x="196" y="208"/>
                  </a:lnTo>
                  <a:lnTo>
                    <a:pt x="196" y="210"/>
                  </a:lnTo>
                  <a:lnTo>
                    <a:pt x="195" y="210"/>
                  </a:lnTo>
                  <a:lnTo>
                    <a:pt x="196" y="206"/>
                  </a:lnTo>
                  <a:lnTo>
                    <a:pt x="199" y="202"/>
                  </a:lnTo>
                  <a:lnTo>
                    <a:pt x="200" y="198"/>
                  </a:lnTo>
                  <a:lnTo>
                    <a:pt x="204" y="195"/>
                  </a:lnTo>
                  <a:lnTo>
                    <a:pt x="204" y="197"/>
                  </a:lnTo>
                  <a:lnTo>
                    <a:pt x="203" y="197"/>
                  </a:lnTo>
                  <a:lnTo>
                    <a:pt x="203" y="198"/>
                  </a:lnTo>
                  <a:lnTo>
                    <a:pt x="203" y="199"/>
                  </a:lnTo>
                  <a:lnTo>
                    <a:pt x="203" y="199"/>
                  </a:lnTo>
                  <a:lnTo>
                    <a:pt x="203" y="199"/>
                  </a:lnTo>
                  <a:lnTo>
                    <a:pt x="204" y="198"/>
                  </a:lnTo>
                  <a:lnTo>
                    <a:pt x="205" y="197"/>
                  </a:lnTo>
                  <a:lnTo>
                    <a:pt x="205" y="195"/>
                  </a:lnTo>
                  <a:lnTo>
                    <a:pt x="207" y="194"/>
                  </a:lnTo>
                  <a:lnTo>
                    <a:pt x="207" y="194"/>
                  </a:lnTo>
                  <a:lnTo>
                    <a:pt x="208" y="193"/>
                  </a:lnTo>
                  <a:lnTo>
                    <a:pt x="209" y="190"/>
                  </a:lnTo>
                  <a:lnTo>
                    <a:pt x="211" y="188"/>
                  </a:lnTo>
                  <a:lnTo>
                    <a:pt x="211" y="185"/>
                  </a:lnTo>
                  <a:lnTo>
                    <a:pt x="220" y="173"/>
                  </a:lnTo>
                  <a:lnTo>
                    <a:pt x="226" y="163"/>
                  </a:lnTo>
                  <a:lnTo>
                    <a:pt x="226" y="163"/>
                  </a:lnTo>
                  <a:lnTo>
                    <a:pt x="228" y="163"/>
                  </a:lnTo>
                  <a:lnTo>
                    <a:pt x="228" y="161"/>
                  </a:lnTo>
                  <a:lnTo>
                    <a:pt x="229" y="161"/>
                  </a:lnTo>
                  <a:lnTo>
                    <a:pt x="229" y="161"/>
                  </a:lnTo>
                  <a:lnTo>
                    <a:pt x="230" y="160"/>
                  </a:lnTo>
                  <a:lnTo>
                    <a:pt x="230" y="159"/>
                  </a:lnTo>
                  <a:lnTo>
                    <a:pt x="232" y="157"/>
                  </a:lnTo>
                  <a:lnTo>
                    <a:pt x="232" y="156"/>
                  </a:lnTo>
                  <a:lnTo>
                    <a:pt x="234" y="153"/>
                  </a:lnTo>
                  <a:lnTo>
                    <a:pt x="237" y="151"/>
                  </a:lnTo>
                  <a:lnTo>
                    <a:pt x="237" y="150"/>
                  </a:lnTo>
                  <a:lnTo>
                    <a:pt x="238" y="148"/>
                  </a:lnTo>
                  <a:lnTo>
                    <a:pt x="240" y="148"/>
                  </a:lnTo>
                  <a:lnTo>
                    <a:pt x="241" y="147"/>
                  </a:lnTo>
                  <a:lnTo>
                    <a:pt x="243" y="144"/>
                  </a:lnTo>
                  <a:lnTo>
                    <a:pt x="245" y="140"/>
                  </a:lnTo>
                  <a:lnTo>
                    <a:pt x="247" y="138"/>
                  </a:lnTo>
                  <a:lnTo>
                    <a:pt x="251" y="134"/>
                  </a:lnTo>
                  <a:lnTo>
                    <a:pt x="254" y="130"/>
                  </a:lnTo>
                  <a:lnTo>
                    <a:pt x="255" y="130"/>
                  </a:lnTo>
                  <a:lnTo>
                    <a:pt x="257" y="127"/>
                  </a:lnTo>
                  <a:lnTo>
                    <a:pt x="259" y="125"/>
                  </a:lnTo>
                  <a:lnTo>
                    <a:pt x="262" y="122"/>
                  </a:lnTo>
                  <a:lnTo>
                    <a:pt x="263" y="119"/>
                  </a:lnTo>
                  <a:lnTo>
                    <a:pt x="264" y="121"/>
                  </a:lnTo>
                  <a:lnTo>
                    <a:pt x="264" y="121"/>
                  </a:lnTo>
                  <a:lnTo>
                    <a:pt x="263" y="121"/>
                  </a:lnTo>
                  <a:lnTo>
                    <a:pt x="264" y="122"/>
                  </a:lnTo>
                  <a:lnTo>
                    <a:pt x="264" y="121"/>
                  </a:lnTo>
                  <a:lnTo>
                    <a:pt x="266" y="121"/>
                  </a:lnTo>
                  <a:lnTo>
                    <a:pt x="266" y="121"/>
                  </a:lnTo>
                  <a:lnTo>
                    <a:pt x="266" y="122"/>
                  </a:lnTo>
                  <a:lnTo>
                    <a:pt x="266" y="122"/>
                  </a:lnTo>
                  <a:lnTo>
                    <a:pt x="266" y="121"/>
                  </a:lnTo>
                  <a:lnTo>
                    <a:pt x="268" y="118"/>
                  </a:lnTo>
                  <a:lnTo>
                    <a:pt x="270" y="114"/>
                  </a:lnTo>
                  <a:lnTo>
                    <a:pt x="271" y="110"/>
                  </a:lnTo>
                  <a:lnTo>
                    <a:pt x="274" y="108"/>
                  </a:lnTo>
                  <a:lnTo>
                    <a:pt x="275" y="104"/>
                  </a:lnTo>
                  <a:lnTo>
                    <a:pt x="277" y="101"/>
                  </a:lnTo>
                  <a:lnTo>
                    <a:pt x="280" y="99"/>
                  </a:lnTo>
                  <a:lnTo>
                    <a:pt x="283" y="97"/>
                  </a:lnTo>
                  <a:lnTo>
                    <a:pt x="284" y="96"/>
                  </a:lnTo>
                  <a:lnTo>
                    <a:pt x="284" y="95"/>
                  </a:lnTo>
                  <a:lnTo>
                    <a:pt x="281" y="96"/>
                  </a:lnTo>
                  <a:lnTo>
                    <a:pt x="288" y="89"/>
                  </a:lnTo>
                  <a:lnTo>
                    <a:pt x="288" y="89"/>
                  </a:lnTo>
                  <a:lnTo>
                    <a:pt x="289" y="88"/>
                  </a:lnTo>
                  <a:lnTo>
                    <a:pt x="292" y="85"/>
                  </a:lnTo>
                  <a:lnTo>
                    <a:pt x="295" y="83"/>
                  </a:lnTo>
                  <a:lnTo>
                    <a:pt x="297" y="80"/>
                  </a:lnTo>
                  <a:lnTo>
                    <a:pt x="300" y="78"/>
                  </a:lnTo>
                  <a:lnTo>
                    <a:pt x="300" y="78"/>
                  </a:lnTo>
                  <a:lnTo>
                    <a:pt x="300" y="76"/>
                  </a:lnTo>
                  <a:lnTo>
                    <a:pt x="301" y="75"/>
                  </a:lnTo>
                  <a:lnTo>
                    <a:pt x="304" y="72"/>
                  </a:lnTo>
                  <a:lnTo>
                    <a:pt x="305" y="71"/>
                  </a:lnTo>
                  <a:lnTo>
                    <a:pt x="306" y="68"/>
                  </a:lnTo>
                  <a:lnTo>
                    <a:pt x="306" y="70"/>
                  </a:lnTo>
                  <a:lnTo>
                    <a:pt x="312" y="62"/>
                  </a:lnTo>
                  <a:lnTo>
                    <a:pt x="321" y="53"/>
                  </a:lnTo>
                  <a:lnTo>
                    <a:pt x="330" y="44"/>
                  </a:lnTo>
                  <a:lnTo>
                    <a:pt x="331" y="44"/>
                  </a:lnTo>
                  <a:lnTo>
                    <a:pt x="332" y="42"/>
                  </a:lnTo>
                  <a:lnTo>
                    <a:pt x="335" y="41"/>
                  </a:lnTo>
                  <a:lnTo>
                    <a:pt x="338" y="38"/>
                  </a:lnTo>
                  <a:lnTo>
                    <a:pt x="339" y="37"/>
                  </a:lnTo>
                  <a:lnTo>
                    <a:pt x="339" y="38"/>
                  </a:lnTo>
                  <a:lnTo>
                    <a:pt x="339" y="38"/>
                  </a:lnTo>
                  <a:lnTo>
                    <a:pt x="339" y="38"/>
                  </a:lnTo>
                  <a:lnTo>
                    <a:pt x="342" y="36"/>
                  </a:lnTo>
                  <a:lnTo>
                    <a:pt x="347" y="32"/>
                  </a:lnTo>
                  <a:lnTo>
                    <a:pt x="351" y="29"/>
                  </a:lnTo>
                  <a:lnTo>
                    <a:pt x="355" y="25"/>
                  </a:lnTo>
                  <a:lnTo>
                    <a:pt x="355" y="27"/>
                  </a:lnTo>
                  <a:lnTo>
                    <a:pt x="356" y="25"/>
                  </a:lnTo>
                  <a:lnTo>
                    <a:pt x="359" y="23"/>
                  </a:lnTo>
                  <a:lnTo>
                    <a:pt x="361" y="21"/>
                  </a:lnTo>
                  <a:lnTo>
                    <a:pt x="363" y="20"/>
                  </a:lnTo>
                  <a:lnTo>
                    <a:pt x="365" y="20"/>
                  </a:lnTo>
                  <a:lnTo>
                    <a:pt x="374" y="12"/>
                  </a:lnTo>
                  <a:lnTo>
                    <a:pt x="387" y="6"/>
                  </a:lnTo>
                  <a:lnTo>
                    <a:pt x="386" y="6"/>
                  </a:lnTo>
                  <a:lnTo>
                    <a:pt x="399" y="2"/>
                  </a:lnTo>
                  <a:lnTo>
                    <a:pt x="407" y="0"/>
                  </a:lnTo>
                  <a:lnTo>
                    <a:pt x="412"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51"/>
            <p:cNvSpPr>
              <a:spLocks/>
            </p:cNvSpPr>
            <p:nvPr/>
          </p:nvSpPr>
          <p:spPr bwMode="auto">
            <a:xfrm>
              <a:off x="9159532" y="1444124"/>
              <a:ext cx="388304" cy="383092"/>
            </a:xfrm>
            <a:custGeom>
              <a:avLst/>
              <a:gdLst>
                <a:gd name="T0" fmla="*/ 96 w 149"/>
                <a:gd name="T1" fmla="*/ 3 h 147"/>
                <a:gd name="T2" fmla="*/ 108 w 149"/>
                <a:gd name="T3" fmla="*/ 8 h 147"/>
                <a:gd name="T4" fmla="*/ 125 w 149"/>
                <a:gd name="T5" fmla="*/ 16 h 147"/>
                <a:gd name="T6" fmla="*/ 136 w 149"/>
                <a:gd name="T7" fmla="*/ 29 h 147"/>
                <a:gd name="T8" fmla="*/ 142 w 149"/>
                <a:gd name="T9" fmla="*/ 41 h 147"/>
                <a:gd name="T10" fmla="*/ 149 w 149"/>
                <a:gd name="T11" fmla="*/ 59 h 147"/>
                <a:gd name="T12" fmla="*/ 141 w 149"/>
                <a:gd name="T13" fmla="*/ 84 h 147"/>
                <a:gd name="T14" fmla="*/ 134 w 149"/>
                <a:gd name="T15" fmla="*/ 56 h 147"/>
                <a:gd name="T16" fmla="*/ 120 w 149"/>
                <a:gd name="T17" fmla="*/ 33 h 147"/>
                <a:gd name="T18" fmla="*/ 90 w 149"/>
                <a:gd name="T19" fmla="*/ 15 h 147"/>
                <a:gd name="T20" fmla="*/ 55 w 149"/>
                <a:gd name="T21" fmla="*/ 17 h 147"/>
                <a:gd name="T22" fmla="*/ 47 w 149"/>
                <a:gd name="T23" fmla="*/ 21 h 147"/>
                <a:gd name="T24" fmla="*/ 41 w 149"/>
                <a:gd name="T25" fmla="*/ 25 h 147"/>
                <a:gd name="T26" fmla="*/ 17 w 149"/>
                <a:gd name="T27" fmla="*/ 66 h 147"/>
                <a:gd name="T28" fmla="*/ 14 w 149"/>
                <a:gd name="T29" fmla="*/ 77 h 147"/>
                <a:gd name="T30" fmla="*/ 15 w 149"/>
                <a:gd name="T31" fmla="*/ 85 h 147"/>
                <a:gd name="T32" fmla="*/ 18 w 149"/>
                <a:gd name="T33" fmla="*/ 89 h 147"/>
                <a:gd name="T34" fmla="*/ 23 w 149"/>
                <a:gd name="T35" fmla="*/ 98 h 147"/>
                <a:gd name="T36" fmla="*/ 32 w 149"/>
                <a:gd name="T37" fmla="*/ 114 h 147"/>
                <a:gd name="T38" fmla="*/ 48 w 149"/>
                <a:gd name="T39" fmla="*/ 125 h 147"/>
                <a:gd name="T40" fmla="*/ 56 w 149"/>
                <a:gd name="T41" fmla="*/ 128 h 147"/>
                <a:gd name="T42" fmla="*/ 79 w 149"/>
                <a:gd name="T43" fmla="*/ 131 h 147"/>
                <a:gd name="T44" fmla="*/ 115 w 149"/>
                <a:gd name="T45" fmla="*/ 118 h 147"/>
                <a:gd name="T46" fmla="*/ 132 w 149"/>
                <a:gd name="T47" fmla="*/ 89 h 147"/>
                <a:gd name="T48" fmla="*/ 140 w 149"/>
                <a:gd name="T49" fmla="*/ 84 h 147"/>
                <a:gd name="T50" fmla="*/ 134 w 149"/>
                <a:gd name="T51" fmla="*/ 110 h 147"/>
                <a:gd name="T52" fmla="*/ 133 w 149"/>
                <a:gd name="T53" fmla="*/ 118 h 147"/>
                <a:gd name="T54" fmla="*/ 128 w 149"/>
                <a:gd name="T55" fmla="*/ 125 h 147"/>
                <a:gd name="T56" fmla="*/ 127 w 149"/>
                <a:gd name="T57" fmla="*/ 125 h 147"/>
                <a:gd name="T58" fmla="*/ 121 w 149"/>
                <a:gd name="T59" fmla="*/ 128 h 147"/>
                <a:gd name="T60" fmla="*/ 113 w 149"/>
                <a:gd name="T61" fmla="*/ 135 h 147"/>
                <a:gd name="T62" fmla="*/ 110 w 149"/>
                <a:gd name="T63" fmla="*/ 138 h 147"/>
                <a:gd name="T64" fmla="*/ 98 w 149"/>
                <a:gd name="T65" fmla="*/ 143 h 147"/>
                <a:gd name="T66" fmla="*/ 83 w 149"/>
                <a:gd name="T67" fmla="*/ 145 h 147"/>
                <a:gd name="T68" fmla="*/ 73 w 149"/>
                <a:gd name="T69" fmla="*/ 145 h 147"/>
                <a:gd name="T70" fmla="*/ 69 w 149"/>
                <a:gd name="T71" fmla="*/ 145 h 147"/>
                <a:gd name="T72" fmla="*/ 61 w 149"/>
                <a:gd name="T73" fmla="*/ 145 h 147"/>
                <a:gd name="T74" fmla="*/ 48 w 149"/>
                <a:gd name="T75" fmla="*/ 140 h 147"/>
                <a:gd name="T76" fmla="*/ 32 w 149"/>
                <a:gd name="T77" fmla="*/ 134 h 147"/>
                <a:gd name="T78" fmla="*/ 17 w 149"/>
                <a:gd name="T79" fmla="*/ 119 h 147"/>
                <a:gd name="T80" fmla="*/ 11 w 149"/>
                <a:gd name="T81" fmla="*/ 113 h 147"/>
                <a:gd name="T82" fmla="*/ 7 w 149"/>
                <a:gd name="T83" fmla="*/ 105 h 147"/>
                <a:gd name="T84" fmla="*/ 4 w 149"/>
                <a:gd name="T85" fmla="*/ 92 h 147"/>
                <a:gd name="T86" fmla="*/ 4 w 149"/>
                <a:gd name="T87" fmla="*/ 87 h 147"/>
                <a:gd name="T88" fmla="*/ 2 w 149"/>
                <a:gd name="T89" fmla="*/ 83 h 147"/>
                <a:gd name="T90" fmla="*/ 1 w 149"/>
                <a:gd name="T91" fmla="*/ 75 h 147"/>
                <a:gd name="T92" fmla="*/ 2 w 149"/>
                <a:gd name="T93" fmla="*/ 59 h 147"/>
                <a:gd name="T94" fmla="*/ 2 w 149"/>
                <a:gd name="T95" fmla="*/ 53 h 147"/>
                <a:gd name="T96" fmla="*/ 9 w 149"/>
                <a:gd name="T97" fmla="*/ 41 h 147"/>
                <a:gd name="T98" fmla="*/ 13 w 149"/>
                <a:gd name="T99" fmla="*/ 30 h 147"/>
                <a:gd name="T100" fmla="*/ 14 w 149"/>
                <a:gd name="T101" fmla="*/ 32 h 147"/>
                <a:gd name="T102" fmla="*/ 23 w 149"/>
                <a:gd name="T103" fmla="*/ 21 h 147"/>
                <a:gd name="T104" fmla="*/ 35 w 149"/>
                <a:gd name="T105" fmla="*/ 12 h 147"/>
                <a:gd name="T106" fmla="*/ 44 w 149"/>
                <a:gd name="T107" fmla="*/ 7 h 147"/>
                <a:gd name="T108" fmla="*/ 57 w 149"/>
                <a:gd name="T109" fmla="*/ 3 h 147"/>
                <a:gd name="T110" fmla="*/ 70 w 149"/>
                <a:gd name="T111" fmla="*/ 3 h 147"/>
                <a:gd name="T112" fmla="*/ 70 w 149"/>
                <a:gd name="T113" fmla="*/ 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9" h="147">
                  <a:moveTo>
                    <a:pt x="86" y="0"/>
                  </a:moveTo>
                  <a:lnTo>
                    <a:pt x="87" y="1"/>
                  </a:lnTo>
                  <a:lnTo>
                    <a:pt x="90" y="3"/>
                  </a:lnTo>
                  <a:lnTo>
                    <a:pt x="91" y="3"/>
                  </a:lnTo>
                  <a:lnTo>
                    <a:pt x="93" y="1"/>
                  </a:lnTo>
                  <a:lnTo>
                    <a:pt x="90" y="1"/>
                  </a:lnTo>
                  <a:lnTo>
                    <a:pt x="96" y="3"/>
                  </a:lnTo>
                  <a:lnTo>
                    <a:pt x="95" y="4"/>
                  </a:lnTo>
                  <a:lnTo>
                    <a:pt x="98" y="4"/>
                  </a:lnTo>
                  <a:lnTo>
                    <a:pt x="100" y="5"/>
                  </a:lnTo>
                  <a:lnTo>
                    <a:pt x="104" y="7"/>
                  </a:lnTo>
                  <a:lnTo>
                    <a:pt x="107" y="7"/>
                  </a:lnTo>
                  <a:lnTo>
                    <a:pt x="107" y="7"/>
                  </a:lnTo>
                  <a:lnTo>
                    <a:pt x="108" y="8"/>
                  </a:lnTo>
                  <a:lnTo>
                    <a:pt x="111" y="8"/>
                  </a:lnTo>
                  <a:lnTo>
                    <a:pt x="112" y="9"/>
                  </a:lnTo>
                  <a:lnTo>
                    <a:pt x="113" y="9"/>
                  </a:lnTo>
                  <a:lnTo>
                    <a:pt x="113" y="9"/>
                  </a:lnTo>
                  <a:lnTo>
                    <a:pt x="116" y="11"/>
                  </a:lnTo>
                  <a:lnTo>
                    <a:pt x="121" y="13"/>
                  </a:lnTo>
                  <a:lnTo>
                    <a:pt x="125" y="16"/>
                  </a:lnTo>
                  <a:lnTo>
                    <a:pt x="129" y="20"/>
                  </a:lnTo>
                  <a:lnTo>
                    <a:pt x="133" y="24"/>
                  </a:lnTo>
                  <a:lnTo>
                    <a:pt x="133" y="25"/>
                  </a:lnTo>
                  <a:lnTo>
                    <a:pt x="134" y="26"/>
                  </a:lnTo>
                  <a:lnTo>
                    <a:pt x="136" y="28"/>
                  </a:lnTo>
                  <a:lnTo>
                    <a:pt x="137" y="30"/>
                  </a:lnTo>
                  <a:lnTo>
                    <a:pt x="136" y="29"/>
                  </a:lnTo>
                  <a:lnTo>
                    <a:pt x="136" y="29"/>
                  </a:lnTo>
                  <a:lnTo>
                    <a:pt x="138" y="32"/>
                  </a:lnTo>
                  <a:lnTo>
                    <a:pt x="140" y="34"/>
                  </a:lnTo>
                  <a:lnTo>
                    <a:pt x="140" y="37"/>
                  </a:lnTo>
                  <a:lnTo>
                    <a:pt x="141" y="39"/>
                  </a:lnTo>
                  <a:lnTo>
                    <a:pt x="144" y="42"/>
                  </a:lnTo>
                  <a:lnTo>
                    <a:pt x="142" y="41"/>
                  </a:lnTo>
                  <a:lnTo>
                    <a:pt x="144" y="43"/>
                  </a:lnTo>
                  <a:lnTo>
                    <a:pt x="145" y="45"/>
                  </a:lnTo>
                  <a:lnTo>
                    <a:pt x="145" y="46"/>
                  </a:lnTo>
                  <a:lnTo>
                    <a:pt x="145" y="47"/>
                  </a:lnTo>
                  <a:lnTo>
                    <a:pt x="145" y="49"/>
                  </a:lnTo>
                  <a:lnTo>
                    <a:pt x="148" y="54"/>
                  </a:lnTo>
                  <a:lnTo>
                    <a:pt x="149" y="59"/>
                  </a:lnTo>
                  <a:lnTo>
                    <a:pt x="149" y="66"/>
                  </a:lnTo>
                  <a:lnTo>
                    <a:pt x="149" y="66"/>
                  </a:lnTo>
                  <a:lnTo>
                    <a:pt x="148" y="72"/>
                  </a:lnTo>
                  <a:lnTo>
                    <a:pt x="146" y="77"/>
                  </a:lnTo>
                  <a:lnTo>
                    <a:pt x="144" y="81"/>
                  </a:lnTo>
                  <a:lnTo>
                    <a:pt x="142" y="83"/>
                  </a:lnTo>
                  <a:lnTo>
                    <a:pt x="141" y="84"/>
                  </a:lnTo>
                  <a:lnTo>
                    <a:pt x="140" y="83"/>
                  </a:lnTo>
                  <a:lnTo>
                    <a:pt x="138" y="81"/>
                  </a:lnTo>
                  <a:lnTo>
                    <a:pt x="138" y="80"/>
                  </a:lnTo>
                  <a:lnTo>
                    <a:pt x="138" y="76"/>
                  </a:lnTo>
                  <a:lnTo>
                    <a:pt x="137" y="70"/>
                  </a:lnTo>
                  <a:lnTo>
                    <a:pt x="136" y="62"/>
                  </a:lnTo>
                  <a:lnTo>
                    <a:pt x="134" y="56"/>
                  </a:lnTo>
                  <a:lnTo>
                    <a:pt x="133" y="54"/>
                  </a:lnTo>
                  <a:lnTo>
                    <a:pt x="132" y="49"/>
                  </a:lnTo>
                  <a:lnTo>
                    <a:pt x="129" y="43"/>
                  </a:lnTo>
                  <a:lnTo>
                    <a:pt x="128" y="43"/>
                  </a:lnTo>
                  <a:lnTo>
                    <a:pt x="128" y="42"/>
                  </a:lnTo>
                  <a:lnTo>
                    <a:pt x="124" y="38"/>
                  </a:lnTo>
                  <a:lnTo>
                    <a:pt x="120" y="33"/>
                  </a:lnTo>
                  <a:lnTo>
                    <a:pt x="116" y="28"/>
                  </a:lnTo>
                  <a:lnTo>
                    <a:pt x="112" y="24"/>
                  </a:lnTo>
                  <a:lnTo>
                    <a:pt x="108" y="21"/>
                  </a:lnTo>
                  <a:lnTo>
                    <a:pt x="104" y="18"/>
                  </a:lnTo>
                  <a:lnTo>
                    <a:pt x="99" y="16"/>
                  </a:lnTo>
                  <a:lnTo>
                    <a:pt x="95" y="16"/>
                  </a:lnTo>
                  <a:lnTo>
                    <a:pt x="90" y="15"/>
                  </a:lnTo>
                  <a:lnTo>
                    <a:pt x="83" y="15"/>
                  </a:lnTo>
                  <a:lnTo>
                    <a:pt x="78" y="13"/>
                  </a:lnTo>
                  <a:lnTo>
                    <a:pt x="73" y="13"/>
                  </a:lnTo>
                  <a:lnTo>
                    <a:pt x="68" y="13"/>
                  </a:lnTo>
                  <a:lnTo>
                    <a:pt x="64" y="15"/>
                  </a:lnTo>
                  <a:lnTo>
                    <a:pt x="60" y="16"/>
                  </a:lnTo>
                  <a:lnTo>
                    <a:pt x="55" y="17"/>
                  </a:lnTo>
                  <a:lnTo>
                    <a:pt x="51" y="20"/>
                  </a:lnTo>
                  <a:lnTo>
                    <a:pt x="49" y="18"/>
                  </a:lnTo>
                  <a:lnTo>
                    <a:pt x="48" y="20"/>
                  </a:lnTo>
                  <a:lnTo>
                    <a:pt x="48" y="20"/>
                  </a:lnTo>
                  <a:lnTo>
                    <a:pt x="47" y="21"/>
                  </a:lnTo>
                  <a:lnTo>
                    <a:pt x="47" y="21"/>
                  </a:lnTo>
                  <a:lnTo>
                    <a:pt x="47" y="21"/>
                  </a:lnTo>
                  <a:lnTo>
                    <a:pt x="45" y="21"/>
                  </a:lnTo>
                  <a:lnTo>
                    <a:pt x="44" y="22"/>
                  </a:lnTo>
                  <a:lnTo>
                    <a:pt x="44" y="22"/>
                  </a:lnTo>
                  <a:lnTo>
                    <a:pt x="43" y="24"/>
                  </a:lnTo>
                  <a:lnTo>
                    <a:pt x="43" y="25"/>
                  </a:lnTo>
                  <a:lnTo>
                    <a:pt x="41" y="25"/>
                  </a:lnTo>
                  <a:lnTo>
                    <a:pt x="41" y="25"/>
                  </a:lnTo>
                  <a:lnTo>
                    <a:pt x="40" y="25"/>
                  </a:lnTo>
                  <a:lnTo>
                    <a:pt x="35" y="28"/>
                  </a:lnTo>
                  <a:lnTo>
                    <a:pt x="31" y="32"/>
                  </a:lnTo>
                  <a:lnTo>
                    <a:pt x="27" y="37"/>
                  </a:lnTo>
                  <a:lnTo>
                    <a:pt x="24" y="42"/>
                  </a:lnTo>
                  <a:lnTo>
                    <a:pt x="19" y="54"/>
                  </a:lnTo>
                  <a:lnTo>
                    <a:pt x="17" y="66"/>
                  </a:lnTo>
                  <a:lnTo>
                    <a:pt x="15" y="68"/>
                  </a:lnTo>
                  <a:lnTo>
                    <a:pt x="14" y="71"/>
                  </a:lnTo>
                  <a:lnTo>
                    <a:pt x="14" y="73"/>
                  </a:lnTo>
                  <a:lnTo>
                    <a:pt x="13" y="76"/>
                  </a:lnTo>
                  <a:lnTo>
                    <a:pt x="14" y="76"/>
                  </a:lnTo>
                  <a:lnTo>
                    <a:pt x="14" y="77"/>
                  </a:lnTo>
                  <a:lnTo>
                    <a:pt x="14" y="77"/>
                  </a:lnTo>
                  <a:lnTo>
                    <a:pt x="14" y="77"/>
                  </a:lnTo>
                  <a:lnTo>
                    <a:pt x="13" y="79"/>
                  </a:lnTo>
                  <a:lnTo>
                    <a:pt x="13" y="80"/>
                  </a:lnTo>
                  <a:lnTo>
                    <a:pt x="15" y="79"/>
                  </a:lnTo>
                  <a:lnTo>
                    <a:pt x="15" y="84"/>
                  </a:lnTo>
                  <a:lnTo>
                    <a:pt x="15" y="83"/>
                  </a:lnTo>
                  <a:lnTo>
                    <a:pt x="15" y="85"/>
                  </a:lnTo>
                  <a:lnTo>
                    <a:pt x="17" y="87"/>
                  </a:lnTo>
                  <a:lnTo>
                    <a:pt x="18" y="87"/>
                  </a:lnTo>
                  <a:lnTo>
                    <a:pt x="17" y="87"/>
                  </a:lnTo>
                  <a:lnTo>
                    <a:pt x="17" y="87"/>
                  </a:lnTo>
                  <a:lnTo>
                    <a:pt x="17" y="88"/>
                  </a:lnTo>
                  <a:lnTo>
                    <a:pt x="17" y="89"/>
                  </a:lnTo>
                  <a:lnTo>
                    <a:pt x="18" y="89"/>
                  </a:lnTo>
                  <a:lnTo>
                    <a:pt x="19" y="90"/>
                  </a:lnTo>
                  <a:lnTo>
                    <a:pt x="21" y="93"/>
                  </a:lnTo>
                  <a:lnTo>
                    <a:pt x="21" y="94"/>
                  </a:lnTo>
                  <a:lnTo>
                    <a:pt x="21" y="96"/>
                  </a:lnTo>
                  <a:lnTo>
                    <a:pt x="21" y="96"/>
                  </a:lnTo>
                  <a:lnTo>
                    <a:pt x="21" y="96"/>
                  </a:lnTo>
                  <a:lnTo>
                    <a:pt x="23" y="98"/>
                  </a:lnTo>
                  <a:lnTo>
                    <a:pt x="24" y="101"/>
                  </a:lnTo>
                  <a:lnTo>
                    <a:pt x="24" y="104"/>
                  </a:lnTo>
                  <a:lnTo>
                    <a:pt x="26" y="106"/>
                  </a:lnTo>
                  <a:lnTo>
                    <a:pt x="27" y="109"/>
                  </a:lnTo>
                  <a:lnTo>
                    <a:pt x="31" y="110"/>
                  </a:lnTo>
                  <a:lnTo>
                    <a:pt x="30" y="111"/>
                  </a:lnTo>
                  <a:lnTo>
                    <a:pt x="32" y="114"/>
                  </a:lnTo>
                  <a:lnTo>
                    <a:pt x="35" y="115"/>
                  </a:lnTo>
                  <a:lnTo>
                    <a:pt x="38" y="118"/>
                  </a:lnTo>
                  <a:lnTo>
                    <a:pt x="40" y="121"/>
                  </a:lnTo>
                  <a:lnTo>
                    <a:pt x="40" y="119"/>
                  </a:lnTo>
                  <a:lnTo>
                    <a:pt x="44" y="122"/>
                  </a:lnTo>
                  <a:lnTo>
                    <a:pt x="48" y="125"/>
                  </a:lnTo>
                  <a:lnTo>
                    <a:pt x="48" y="125"/>
                  </a:lnTo>
                  <a:lnTo>
                    <a:pt x="49" y="126"/>
                  </a:lnTo>
                  <a:lnTo>
                    <a:pt x="49" y="126"/>
                  </a:lnTo>
                  <a:lnTo>
                    <a:pt x="51" y="126"/>
                  </a:lnTo>
                  <a:lnTo>
                    <a:pt x="52" y="127"/>
                  </a:lnTo>
                  <a:lnTo>
                    <a:pt x="53" y="127"/>
                  </a:lnTo>
                  <a:lnTo>
                    <a:pt x="53" y="127"/>
                  </a:lnTo>
                  <a:lnTo>
                    <a:pt x="56" y="128"/>
                  </a:lnTo>
                  <a:lnTo>
                    <a:pt x="57" y="128"/>
                  </a:lnTo>
                  <a:lnTo>
                    <a:pt x="58" y="130"/>
                  </a:lnTo>
                  <a:lnTo>
                    <a:pt x="61" y="130"/>
                  </a:lnTo>
                  <a:lnTo>
                    <a:pt x="64" y="131"/>
                  </a:lnTo>
                  <a:lnTo>
                    <a:pt x="68" y="131"/>
                  </a:lnTo>
                  <a:lnTo>
                    <a:pt x="70" y="131"/>
                  </a:lnTo>
                  <a:lnTo>
                    <a:pt x="79" y="131"/>
                  </a:lnTo>
                  <a:lnTo>
                    <a:pt x="89" y="130"/>
                  </a:lnTo>
                  <a:lnTo>
                    <a:pt x="94" y="127"/>
                  </a:lnTo>
                  <a:lnTo>
                    <a:pt x="98" y="126"/>
                  </a:lnTo>
                  <a:lnTo>
                    <a:pt x="102" y="125"/>
                  </a:lnTo>
                  <a:lnTo>
                    <a:pt x="106" y="123"/>
                  </a:lnTo>
                  <a:lnTo>
                    <a:pt x="110" y="121"/>
                  </a:lnTo>
                  <a:lnTo>
                    <a:pt x="115" y="118"/>
                  </a:lnTo>
                  <a:lnTo>
                    <a:pt x="119" y="113"/>
                  </a:lnTo>
                  <a:lnTo>
                    <a:pt x="123" y="109"/>
                  </a:lnTo>
                  <a:lnTo>
                    <a:pt x="124" y="104"/>
                  </a:lnTo>
                  <a:lnTo>
                    <a:pt x="127" y="100"/>
                  </a:lnTo>
                  <a:lnTo>
                    <a:pt x="129" y="96"/>
                  </a:lnTo>
                  <a:lnTo>
                    <a:pt x="132" y="90"/>
                  </a:lnTo>
                  <a:lnTo>
                    <a:pt x="132" y="89"/>
                  </a:lnTo>
                  <a:lnTo>
                    <a:pt x="132" y="88"/>
                  </a:lnTo>
                  <a:lnTo>
                    <a:pt x="133" y="87"/>
                  </a:lnTo>
                  <a:lnTo>
                    <a:pt x="134" y="84"/>
                  </a:lnTo>
                  <a:lnTo>
                    <a:pt x="136" y="83"/>
                  </a:lnTo>
                  <a:lnTo>
                    <a:pt x="137" y="83"/>
                  </a:lnTo>
                  <a:lnTo>
                    <a:pt x="138" y="83"/>
                  </a:lnTo>
                  <a:lnTo>
                    <a:pt x="140" y="84"/>
                  </a:lnTo>
                  <a:lnTo>
                    <a:pt x="140" y="87"/>
                  </a:lnTo>
                  <a:lnTo>
                    <a:pt x="141" y="90"/>
                  </a:lnTo>
                  <a:lnTo>
                    <a:pt x="141" y="94"/>
                  </a:lnTo>
                  <a:lnTo>
                    <a:pt x="140" y="101"/>
                  </a:lnTo>
                  <a:lnTo>
                    <a:pt x="138" y="104"/>
                  </a:lnTo>
                  <a:lnTo>
                    <a:pt x="136" y="106"/>
                  </a:lnTo>
                  <a:lnTo>
                    <a:pt x="134" y="110"/>
                  </a:lnTo>
                  <a:lnTo>
                    <a:pt x="136" y="110"/>
                  </a:lnTo>
                  <a:lnTo>
                    <a:pt x="134" y="113"/>
                  </a:lnTo>
                  <a:lnTo>
                    <a:pt x="133" y="115"/>
                  </a:lnTo>
                  <a:lnTo>
                    <a:pt x="132" y="117"/>
                  </a:lnTo>
                  <a:lnTo>
                    <a:pt x="132" y="118"/>
                  </a:lnTo>
                  <a:lnTo>
                    <a:pt x="132" y="118"/>
                  </a:lnTo>
                  <a:lnTo>
                    <a:pt x="133" y="118"/>
                  </a:lnTo>
                  <a:lnTo>
                    <a:pt x="133" y="118"/>
                  </a:lnTo>
                  <a:lnTo>
                    <a:pt x="132" y="119"/>
                  </a:lnTo>
                  <a:lnTo>
                    <a:pt x="130" y="121"/>
                  </a:lnTo>
                  <a:lnTo>
                    <a:pt x="130" y="122"/>
                  </a:lnTo>
                  <a:lnTo>
                    <a:pt x="129" y="123"/>
                  </a:lnTo>
                  <a:lnTo>
                    <a:pt x="129" y="123"/>
                  </a:lnTo>
                  <a:lnTo>
                    <a:pt x="128" y="125"/>
                  </a:lnTo>
                  <a:lnTo>
                    <a:pt x="127" y="126"/>
                  </a:lnTo>
                  <a:lnTo>
                    <a:pt x="127" y="125"/>
                  </a:lnTo>
                  <a:lnTo>
                    <a:pt x="128" y="125"/>
                  </a:lnTo>
                  <a:lnTo>
                    <a:pt x="128" y="123"/>
                  </a:lnTo>
                  <a:lnTo>
                    <a:pt x="128" y="123"/>
                  </a:lnTo>
                  <a:lnTo>
                    <a:pt x="127" y="123"/>
                  </a:lnTo>
                  <a:lnTo>
                    <a:pt x="127" y="125"/>
                  </a:lnTo>
                  <a:lnTo>
                    <a:pt x="125" y="126"/>
                  </a:lnTo>
                  <a:lnTo>
                    <a:pt x="125" y="127"/>
                  </a:lnTo>
                  <a:lnTo>
                    <a:pt x="125" y="126"/>
                  </a:lnTo>
                  <a:lnTo>
                    <a:pt x="124" y="127"/>
                  </a:lnTo>
                  <a:lnTo>
                    <a:pt x="123" y="127"/>
                  </a:lnTo>
                  <a:lnTo>
                    <a:pt x="121" y="128"/>
                  </a:lnTo>
                  <a:lnTo>
                    <a:pt x="121" y="128"/>
                  </a:lnTo>
                  <a:lnTo>
                    <a:pt x="121" y="128"/>
                  </a:lnTo>
                  <a:lnTo>
                    <a:pt x="123" y="128"/>
                  </a:lnTo>
                  <a:lnTo>
                    <a:pt x="120" y="131"/>
                  </a:lnTo>
                  <a:lnTo>
                    <a:pt x="119" y="134"/>
                  </a:lnTo>
                  <a:lnTo>
                    <a:pt x="116" y="135"/>
                  </a:lnTo>
                  <a:lnTo>
                    <a:pt x="115" y="136"/>
                  </a:lnTo>
                  <a:lnTo>
                    <a:pt x="113" y="135"/>
                  </a:lnTo>
                  <a:lnTo>
                    <a:pt x="112" y="135"/>
                  </a:lnTo>
                  <a:lnTo>
                    <a:pt x="112" y="135"/>
                  </a:lnTo>
                  <a:lnTo>
                    <a:pt x="111" y="135"/>
                  </a:lnTo>
                  <a:lnTo>
                    <a:pt x="111" y="136"/>
                  </a:lnTo>
                  <a:lnTo>
                    <a:pt x="111" y="136"/>
                  </a:lnTo>
                  <a:lnTo>
                    <a:pt x="111" y="136"/>
                  </a:lnTo>
                  <a:lnTo>
                    <a:pt x="110" y="138"/>
                  </a:lnTo>
                  <a:lnTo>
                    <a:pt x="106" y="140"/>
                  </a:lnTo>
                  <a:lnTo>
                    <a:pt x="102" y="142"/>
                  </a:lnTo>
                  <a:lnTo>
                    <a:pt x="99" y="143"/>
                  </a:lnTo>
                  <a:lnTo>
                    <a:pt x="95" y="144"/>
                  </a:lnTo>
                  <a:lnTo>
                    <a:pt x="96" y="144"/>
                  </a:lnTo>
                  <a:lnTo>
                    <a:pt x="98" y="143"/>
                  </a:lnTo>
                  <a:lnTo>
                    <a:pt x="98" y="143"/>
                  </a:lnTo>
                  <a:lnTo>
                    <a:pt x="94" y="144"/>
                  </a:lnTo>
                  <a:lnTo>
                    <a:pt x="95" y="143"/>
                  </a:lnTo>
                  <a:lnTo>
                    <a:pt x="96" y="142"/>
                  </a:lnTo>
                  <a:lnTo>
                    <a:pt x="96" y="142"/>
                  </a:lnTo>
                  <a:lnTo>
                    <a:pt x="93" y="143"/>
                  </a:lnTo>
                  <a:lnTo>
                    <a:pt x="89" y="144"/>
                  </a:lnTo>
                  <a:lnTo>
                    <a:pt x="83" y="145"/>
                  </a:lnTo>
                  <a:lnTo>
                    <a:pt x="78" y="147"/>
                  </a:lnTo>
                  <a:lnTo>
                    <a:pt x="78" y="145"/>
                  </a:lnTo>
                  <a:lnTo>
                    <a:pt x="76" y="145"/>
                  </a:lnTo>
                  <a:lnTo>
                    <a:pt x="74" y="145"/>
                  </a:lnTo>
                  <a:lnTo>
                    <a:pt x="72" y="145"/>
                  </a:lnTo>
                  <a:lnTo>
                    <a:pt x="72" y="145"/>
                  </a:lnTo>
                  <a:lnTo>
                    <a:pt x="73" y="145"/>
                  </a:lnTo>
                  <a:lnTo>
                    <a:pt x="73" y="145"/>
                  </a:lnTo>
                  <a:lnTo>
                    <a:pt x="72" y="147"/>
                  </a:lnTo>
                  <a:lnTo>
                    <a:pt x="72" y="145"/>
                  </a:lnTo>
                  <a:lnTo>
                    <a:pt x="70" y="147"/>
                  </a:lnTo>
                  <a:lnTo>
                    <a:pt x="69" y="145"/>
                  </a:lnTo>
                  <a:lnTo>
                    <a:pt x="69" y="145"/>
                  </a:lnTo>
                  <a:lnTo>
                    <a:pt x="69" y="145"/>
                  </a:lnTo>
                  <a:lnTo>
                    <a:pt x="68" y="145"/>
                  </a:lnTo>
                  <a:lnTo>
                    <a:pt x="68" y="145"/>
                  </a:lnTo>
                  <a:lnTo>
                    <a:pt x="68" y="144"/>
                  </a:lnTo>
                  <a:lnTo>
                    <a:pt x="65" y="144"/>
                  </a:lnTo>
                  <a:lnTo>
                    <a:pt x="64" y="144"/>
                  </a:lnTo>
                  <a:lnTo>
                    <a:pt x="62" y="145"/>
                  </a:lnTo>
                  <a:lnTo>
                    <a:pt x="61" y="145"/>
                  </a:lnTo>
                  <a:lnTo>
                    <a:pt x="58" y="144"/>
                  </a:lnTo>
                  <a:lnTo>
                    <a:pt x="56" y="144"/>
                  </a:lnTo>
                  <a:lnTo>
                    <a:pt x="53" y="144"/>
                  </a:lnTo>
                  <a:lnTo>
                    <a:pt x="51" y="143"/>
                  </a:lnTo>
                  <a:lnTo>
                    <a:pt x="51" y="143"/>
                  </a:lnTo>
                  <a:lnTo>
                    <a:pt x="49" y="142"/>
                  </a:lnTo>
                  <a:lnTo>
                    <a:pt x="48" y="140"/>
                  </a:lnTo>
                  <a:lnTo>
                    <a:pt x="47" y="139"/>
                  </a:lnTo>
                  <a:lnTo>
                    <a:pt x="44" y="140"/>
                  </a:lnTo>
                  <a:lnTo>
                    <a:pt x="41" y="139"/>
                  </a:lnTo>
                  <a:lnTo>
                    <a:pt x="39" y="138"/>
                  </a:lnTo>
                  <a:lnTo>
                    <a:pt x="36" y="135"/>
                  </a:lnTo>
                  <a:lnTo>
                    <a:pt x="34" y="134"/>
                  </a:lnTo>
                  <a:lnTo>
                    <a:pt x="32" y="134"/>
                  </a:lnTo>
                  <a:lnTo>
                    <a:pt x="31" y="134"/>
                  </a:lnTo>
                  <a:lnTo>
                    <a:pt x="31" y="134"/>
                  </a:lnTo>
                  <a:lnTo>
                    <a:pt x="30" y="134"/>
                  </a:lnTo>
                  <a:lnTo>
                    <a:pt x="27" y="130"/>
                  </a:lnTo>
                  <a:lnTo>
                    <a:pt x="23" y="127"/>
                  </a:lnTo>
                  <a:lnTo>
                    <a:pt x="19" y="125"/>
                  </a:lnTo>
                  <a:lnTo>
                    <a:pt x="17" y="119"/>
                  </a:lnTo>
                  <a:lnTo>
                    <a:pt x="17" y="121"/>
                  </a:lnTo>
                  <a:lnTo>
                    <a:pt x="15" y="118"/>
                  </a:lnTo>
                  <a:lnTo>
                    <a:pt x="14" y="117"/>
                  </a:lnTo>
                  <a:lnTo>
                    <a:pt x="13" y="114"/>
                  </a:lnTo>
                  <a:lnTo>
                    <a:pt x="10" y="113"/>
                  </a:lnTo>
                  <a:lnTo>
                    <a:pt x="11" y="113"/>
                  </a:lnTo>
                  <a:lnTo>
                    <a:pt x="11" y="113"/>
                  </a:lnTo>
                  <a:lnTo>
                    <a:pt x="11" y="111"/>
                  </a:lnTo>
                  <a:lnTo>
                    <a:pt x="11" y="111"/>
                  </a:lnTo>
                  <a:lnTo>
                    <a:pt x="10" y="110"/>
                  </a:lnTo>
                  <a:lnTo>
                    <a:pt x="9" y="109"/>
                  </a:lnTo>
                  <a:lnTo>
                    <a:pt x="9" y="106"/>
                  </a:lnTo>
                  <a:lnTo>
                    <a:pt x="7" y="105"/>
                  </a:lnTo>
                  <a:lnTo>
                    <a:pt x="7" y="105"/>
                  </a:lnTo>
                  <a:lnTo>
                    <a:pt x="7" y="102"/>
                  </a:lnTo>
                  <a:lnTo>
                    <a:pt x="6" y="101"/>
                  </a:lnTo>
                  <a:lnTo>
                    <a:pt x="6" y="98"/>
                  </a:lnTo>
                  <a:lnTo>
                    <a:pt x="5" y="96"/>
                  </a:lnTo>
                  <a:lnTo>
                    <a:pt x="2" y="92"/>
                  </a:lnTo>
                  <a:lnTo>
                    <a:pt x="4" y="93"/>
                  </a:lnTo>
                  <a:lnTo>
                    <a:pt x="4" y="92"/>
                  </a:lnTo>
                  <a:lnTo>
                    <a:pt x="4" y="90"/>
                  </a:lnTo>
                  <a:lnTo>
                    <a:pt x="5" y="92"/>
                  </a:lnTo>
                  <a:lnTo>
                    <a:pt x="5" y="90"/>
                  </a:lnTo>
                  <a:lnTo>
                    <a:pt x="4" y="89"/>
                  </a:lnTo>
                  <a:lnTo>
                    <a:pt x="5" y="89"/>
                  </a:lnTo>
                  <a:lnTo>
                    <a:pt x="5" y="88"/>
                  </a:lnTo>
                  <a:lnTo>
                    <a:pt x="4" y="87"/>
                  </a:lnTo>
                  <a:lnTo>
                    <a:pt x="4" y="87"/>
                  </a:lnTo>
                  <a:lnTo>
                    <a:pt x="2" y="88"/>
                  </a:lnTo>
                  <a:lnTo>
                    <a:pt x="2" y="87"/>
                  </a:lnTo>
                  <a:lnTo>
                    <a:pt x="1" y="85"/>
                  </a:lnTo>
                  <a:lnTo>
                    <a:pt x="2" y="84"/>
                  </a:lnTo>
                  <a:lnTo>
                    <a:pt x="2" y="83"/>
                  </a:lnTo>
                  <a:lnTo>
                    <a:pt x="2" y="83"/>
                  </a:lnTo>
                  <a:lnTo>
                    <a:pt x="1" y="80"/>
                  </a:lnTo>
                  <a:lnTo>
                    <a:pt x="0" y="80"/>
                  </a:lnTo>
                  <a:lnTo>
                    <a:pt x="0" y="77"/>
                  </a:lnTo>
                  <a:lnTo>
                    <a:pt x="0" y="76"/>
                  </a:lnTo>
                  <a:lnTo>
                    <a:pt x="0" y="76"/>
                  </a:lnTo>
                  <a:lnTo>
                    <a:pt x="1" y="75"/>
                  </a:lnTo>
                  <a:lnTo>
                    <a:pt x="1" y="75"/>
                  </a:lnTo>
                  <a:lnTo>
                    <a:pt x="1" y="72"/>
                  </a:lnTo>
                  <a:lnTo>
                    <a:pt x="1" y="72"/>
                  </a:lnTo>
                  <a:lnTo>
                    <a:pt x="1" y="71"/>
                  </a:lnTo>
                  <a:lnTo>
                    <a:pt x="1" y="70"/>
                  </a:lnTo>
                  <a:lnTo>
                    <a:pt x="1" y="70"/>
                  </a:lnTo>
                  <a:lnTo>
                    <a:pt x="1" y="64"/>
                  </a:lnTo>
                  <a:lnTo>
                    <a:pt x="2" y="59"/>
                  </a:lnTo>
                  <a:lnTo>
                    <a:pt x="5" y="55"/>
                  </a:lnTo>
                  <a:lnTo>
                    <a:pt x="5" y="54"/>
                  </a:lnTo>
                  <a:lnTo>
                    <a:pt x="4" y="54"/>
                  </a:lnTo>
                  <a:lnTo>
                    <a:pt x="4" y="55"/>
                  </a:lnTo>
                  <a:lnTo>
                    <a:pt x="4" y="55"/>
                  </a:lnTo>
                  <a:lnTo>
                    <a:pt x="2" y="55"/>
                  </a:lnTo>
                  <a:lnTo>
                    <a:pt x="2" y="53"/>
                  </a:lnTo>
                  <a:lnTo>
                    <a:pt x="4" y="51"/>
                  </a:lnTo>
                  <a:lnTo>
                    <a:pt x="5" y="50"/>
                  </a:lnTo>
                  <a:lnTo>
                    <a:pt x="6" y="49"/>
                  </a:lnTo>
                  <a:lnTo>
                    <a:pt x="5" y="49"/>
                  </a:lnTo>
                  <a:lnTo>
                    <a:pt x="7" y="43"/>
                  </a:lnTo>
                  <a:lnTo>
                    <a:pt x="7" y="45"/>
                  </a:lnTo>
                  <a:lnTo>
                    <a:pt x="9" y="41"/>
                  </a:lnTo>
                  <a:lnTo>
                    <a:pt x="9" y="39"/>
                  </a:lnTo>
                  <a:lnTo>
                    <a:pt x="9" y="41"/>
                  </a:lnTo>
                  <a:lnTo>
                    <a:pt x="7" y="42"/>
                  </a:lnTo>
                  <a:lnTo>
                    <a:pt x="9" y="39"/>
                  </a:lnTo>
                  <a:lnTo>
                    <a:pt x="10" y="35"/>
                  </a:lnTo>
                  <a:lnTo>
                    <a:pt x="11" y="33"/>
                  </a:lnTo>
                  <a:lnTo>
                    <a:pt x="13" y="30"/>
                  </a:lnTo>
                  <a:lnTo>
                    <a:pt x="14" y="32"/>
                  </a:lnTo>
                  <a:lnTo>
                    <a:pt x="13" y="32"/>
                  </a:lnTo>
                  <a:lnTo>
                    <a:pt x="13" y="33"/>
                  </a:lnTo>
                  <a:lnTo>
                    <a:pt x="13" y="34"/>
                  </a:lnTo>
                  <a:lnTo>
                    <a:pt x="13" y="34"/>
                  </a:lnTo>
                  <a:lnTo>
                    <a:pt x="14" y="33"/>
                  </a:lnTo>
                  <a:lnTo>
                    <a:pt x="14" y="32"/>
                  </a:lnTo>
                  <a:lnTo>
                    <a:pt x="15" y="30"/>
                  </a:lnTo>
                  <a:lnTo>
                    <a:pt x="17" y="30"/>
                  </a:lnTo>
                  <a:lnTo>
                    <a:pt x="17" y="29"/>
                  </a:lnTo>
                  <a:lnTo>
                    <a:pt x="17" y="28"/>
                  </a:lnTo>
                  <a:lnTo>
                    <a:pt x="18" y="26"/>
                  </a:lnTo>
                  <a:lnTo>
                    <a:pt x="19" y="24"/>
                  </a:lnTo>
                  <a:lnTo>
                    <a:pt x="23" y="21"/>
                  </a:lnTo>
                  <a:lnTo>
                    <a:pt x="26" y="17"/>
                  </a:lnTo>
                  <a:lnTo>
                    <a:pt x="30" y="13"/>
                  </a:lnTo>
                  <a:lnTo>
                    <a:pt x="34" y="12"/>
                  </a:lnTo>
                  <a:lnTo>
                    <a:pt x="34" y="12"/>
                  </a:lnTo>
                  <a:lnTo>
                    <a:pt x="34" y="12"/>
                  </a:lnTo>
                  <a:lnTo>
                    <a:pt x="35" y="12"/>
                  </a:lnTo>
                  <a:lnTo>
                    <a:pt x="35" y="12"/>
                  </a:lnTo>
                  <a:lnTo>
                    <a:pt x="36" y="11"/>
                  </a:lnTo>
                  <a:lnTo>
                    <a:pt x="38" y="11"/>
                  </a:lnTo>
                  <a:lnTo>
                    <a:pt x="38" y="9"/>
                  </a:lnTo>
                  <a:lnTo>
                    <a:pt x="39" y="8"/>
                  </a:lnTo>
                  <a:lnTo>
                    <a:pt x="41" y="8"/>
                  </a:lnTo>
                  <a:lnTo>
                    <a:pt x="43" y="7"/>
                  </a:lnTo>
                  <a:lnTo>
                    <a:pt x="44" y="7"/>
                  </a:lnTo>
                  <a:lnTo>
                    <a:pt x="45" y="7"/>
                  </a:lnTo>
                  <a:lnTo>
                    <a:pt x="45" y="7"/>
                  </a:lnTo>
                  <a:lnTo>
                    <a:pt x="47" y="7"/>
                  </a:lnTo>
                  <a:lnTo>
                    <a:pt x="49" y="5"/>
                  </a:lnTo>
                  <a:lnTo>
                    <a:pt x="52" y="4"/>
                  </a:lnTo>
                  <a:lnTo>
                    <a:pt x="55" y="4"/>
                  </a:lnTo>
                  <a:lnTo>
                    <a:pt x="57" y="3"/>
                  </a:lnTo>
                  <a:lnTo>
                    <a:pt x="61" y="1"/>
                  </a:lnTo>
                  <a:lnTo>
                    <a:pt x="61" y="3"/>
                  </a:lnTo>
                  <a:lnTo>
                    <a:pt x="64" y="1"/>
                  </a:lnTo>
                  <a:lnTo>
                    <a:pt x="66" y="1"/>
                  </a:lnTo>
                  <a:lnTo>
                    <a:pt x="68" y="1"/>
                  </a:lnTo>
                  <a:lnTo>
                    <a:pt x="70" y="1"/>
                  </a:lnTo>
                  <a:lnTo>
                    <a:pt x="70" y="3"/>
                  </a:lnTo>
                  <a:lnTo>
                    <a:pt x="69" y="3"/>
                  </a:lnTo>
                  <a:lnTo>
                    <a:pt x="69" y="4"/>
                  </a:lnTo>
                  <a:lnTo>
                    <a:pt x="70" y="3"/>
                  </a:lnTo>
                  <a:lnTo>
                    <a:pt x="70" y="4"/>
                  </a:lnTo>
                  <a:lnTo>
                    <a:pt x="70" y="4"/>
                  </a:lnTo>
                  <a:lnTo>
                    <a:pt x="70" y="4"/>
                  </a:lnTo>
                  <a:lnTo>
                    <a:pt x="70" y="4"/>
                  </a:lnTo>
                  <a:lnTo>
                    <a:pt x="74" y="4"/>
                  </a:lnTo>
                  <a:lnTo>
                    <a:pt x="77" y="3"/>
                  </a:lnTo>
                  <a:lnTo>
                    <a:pt x="79" y="1"/>
                  </a:lnTo>
                  <a:lnTo>
                    <a:pt x="83" y="0"/>
                  </a:lnTo>
                  <a:lnTo>
                    <a:pt x="86"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52"/>
            <p:cNvSpPr>
              <a:spLocks noEditPoints="1"/>
            </p:cNvSpPr>
            <p:nvPr/>
          </p:nvSpPr>
          <p:spPr bwMode="auto">
            <a:xfrm>
              <a:off x="9222078" y="1496245"/>
              <a:ext cx="260606" cy="263213"/>
            </a:xfrm>
            <a:custGeom>
              <a:avLst/>
              <a:gdLst>
                <a:gd name="T0" fmla="*/ 2 w 100"/>
                <a:gd name="T1" fmla="*/ 73 h 101"/>
                <a:gd name="T2" fmla="*/ 95 w 100"/>
                <a:gd name="T3" fmla="*/ 27 h 101"/>
                <a:gd name="T4" fmla="*/ 84 w 100"/>
                <a:gd name="T5" fmla="*/ 15 h 101"/>
                <a:gd name="T6" fmla="*/ 66 w 100"/>
                <a:gd name="T7" fmla="*/ 9 h 101"/>
                <a:gd name="T8" fmla="*/ 66 w 100"/>
                <a:gd name="T9" fmla="*/ 8 h 101"/>
                <a:gd name="T10" fmla="*/ 66 w 100"/>
                <a:gd name="T11" fmla="*/ 12 h 101"/>
                <a:gd name="T12" fmla="*/ 59 w 100"/>
                <a:gd name="T13" fmla="*/ 15 h 101"/>
                <a:gd name="T14" fmla="*/ 55 w 100"/>
                <a:gd name="T15" fmla="*/ 36 h 101"/>
                <a:gd name="T16" fmla="*/ 66 w 100"/>
                <a:gd name="T17" fmla="*/ 33 h 101"/>
                <a:gd name="T18" fmla="*/ 72 w 100"/>
                <a:gd name="T19" fmla="*/ 25 h 101"/>
                <a:gd name="T20" fmla="*/ 78 w 100"/>
                <a:gd name="T21" fmla="*/ 21 h 101"/>
                <a:gd name="T22" fmla="*/ 84 w 100"/>
                <a:gd name="T23" fmla="*/ 15 h 101"/>
                <a:gd name="T24" fmla="*/ 92 w 100"/>
                <a:gd name="T25" fmla="*/ 22 h 101"/>
                <a:gd name="T26" fmla="*/ 93 w 100"/>
                <a:gd name="T27" fmla="*/ 23 h 101"/>
                <a:gd name="T28" fmla="*/ 82 w 100"/>
                <a:gd name="T29" fmla="*/ 39 h 101"/>
                <a:gd name="T30" fmla="*/ 71 w 100"/>
                <a:gd name="T31" fmla="*/ 57 h 101"/>
                <a:gd name="T32" fmla="*/ 65 w 100"/>
                <a:gd name="T33" fmla="*/ 67 h 101"/>
                <a:gd name="T34" fmla="*/ 71 w 100"/>
                <a:gd name="T35" fmla="*/ 67 h 101"/>
                <a:gd name="T36" fmla="*/ 99 w 100"/>
                <a:gd name="T37" fmla="*/ 46 h 101"/>
                <a:gd name="T38" fmla="*/ 93 w 100"/>
                <a:gd name="T39" fmla="*/ 57 h 101"/>
                <a:gd name="T40" fmla="*/ 76 w 100"/>
                <a:gd name="T41" fmla="*/ 74 h 101"/>
                <a:gd name="T42" fmla="*/ 74 w 100"/>
                <a:gd name="T43" fmla="*/ 78 h 101"/>
                <a:gd name="T44" fmla="*/ 71 w 100"/>
                <a:gd name="T45" fmla="*/ 80 h 101"/>
                <a:gd name="T46" fmla="*/ 67 w 100"/>
                <a:gd name="T47" fmla="*/ 82 h 101"/>
                <a:gd name="T48" fmla="*/ 59 w 100"/>
                <a:gd name="T49" fmla="*/ 90 h 101"/>
                <a:gd name="T50" fmla="*/ 55 w 100"/>
                <a:gd name="T51" fmla="*/ 91 h 101"/>
                <a:gd name="T52" fmla="*/ 44 w 100"/>
                <a:gd name="T53" fmla="*/ 101 h 101"/>
                <a:gd name="T54" fmla="*/ 42 w 100"/>
                <a:gd name="T55" fmla="*/ 99 h 101"/>
                <a:gd name="T56" fmla="*/ 37 w 100"/>
                <a:gd name="T57" fmla="*/ 99 h 101"/>
                <a:gd name="T58" fmla="*/ 34 w 100"/>
                <a:gd name="T59" fmla="*/ 95 h 101"/>
                <a:gd name="T60" fmla="*/ 36 w 100"/>
                <a:gd name="T61" fmla="*/ 91 h 101"/>
                <a:gd name="T62" fmla="*/ 34 w 100"/>
                <a:gd name="T63" fmla="*/ 89 h 101"/>
                <a:gd name="T64" fmla="*/ 41 w 100"/>
                <a:gd name="T65" fmla="*/ 82 h 101"/>
                <a:gd name="T66" fmla="*/ 45 w 100"/>
                <a:gd name="T67" fmla="*/ 77 h 101"/>
                <a:gd name="T68" fmla="*/ 48 w 100"/>
                <a:gd name="T69" fmla="*/ 74 h 101"/>
                <a:gd name="T70" fmla="*/ 53 w 100"/>
                <a:gd name="T71" fmla="*/ 65 h 101"/>
                <a:gd name="T72" fmla="*/ 58 w 100"/>
                <a:gd name="T73" fmla="*/ 55 h 101"/>
                <a:gd name="T74" fmla="*/ 66 w 100"/>
                <a:gd name="T75" fmla="*/ 43 h 101"/>
                <a:gd name="T76" fmla="*/ 55 w 100"/>
                <a:gd name="T77" fmla="*/ 50 h 101"/>
                <a:gd name="T78" fmla="*/ 50 w 100"/>
                <a:gd name="T79" fmla="*/ 53 h 101"/>
                <a:gd name="T80" fmla="*/ 40 w 100"/>
                <a:gd name="T81" fmla="*/ 60 h 101"/>
                <a:gd name="T82" fmla="*/ 32 w 100"/>
                <a:gd name="T83" fmla="*/ 64 h 101"/>
                <a:gd name="T84" fmla="*/ 31 w 100"/>
                <a:gd name="T85" fmla="*/ 65 h 101"/>
                <a:gd name="T86" fmla="*/ 15 w 100"/>
                <a:gd name="T87" fmla="*/ 77 h 101"/>
                <a:gd name="T88" fmla="*/ 10 w 100"/>
                <a:gd name="T89" fmla="*/ 80 h 101"/>
                <a:gd name="T90" fmla="*/ 6 w 100"/>
                <a:gd name="T91" fmla="*/ 77 h 101"/>
                <a:gd name="T92" fmla="*/ 2 w 100"/>
                <a:gd name="T93" fmla="*/ 73 h 101"/>
                <a:gd name="T94" fmla="*/ 2 w 100"/>
                <a:gd name="T95" fmla="*/ 70 h 101"/>
                <a:gd name="T96" fmla="*/ 6 w 100"/>
                <a:gd name="T97" fmla="*/ 69 h 101"/>
                <a:gd name="T98" fmla="*/ 12 w 100"/>
                <a:gd name="T99" fmla="*/ 61 h 101"/>
                <a:gd name="T100" fmla="*/ 24 w 100"/>
                <a:gd name="T101" fmla="*/ 48 h 101"/>
                <a:gd name="T102" fmla="*/ 25 w 100"/>
                <a:gd name="T103" fmla="*/ 50 h 101"/>
                <a:gd name="T104" fmla="*/ 34 w 100"/>
                <a:gd name="T105" fmla="*/ 34 h 101"/>
                <a:gd name="T106" fmla="*/ 42 w 100"/>
                <a:gd name="T107" fmla="*/ 23 h 101"/>
                <a:gd name="T108" fmla="*/ 36 w 100"/>
                <a:gd name="T109" fmla="*/ 25 h 101"/>
                <a:gd name="T110" fmla="*/ 7 w 100"/>
                <a:gd name="T111" fmla="*/ 36 h 101"/>
                <a:gd name="T112" fmla="*/ 15 w 100"/>
                <a:gd name="T113" fmla="*/ 27 h 101"/>
                <a:gd name="T114" fmla="*/ 42 w 100"/>
                <a:gd name="T115" fmla="*/ 10 h 101"/>
                <a:gd name="T116" fmla="*/ 59 w 100"/>
                <a:gd name="T1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0" h="101">
                  <a:moveTo>
                    <a:pt x="37" y="99"/>
                  </a:moveTo>
                  <a:lnTo>
                    <a:pt x="37" y="99"/>
                  </a:lnTo>
                  <a:lnTo>
                    <a:pt x="38" y="101"/>
                  </a:lnTo>
                  <a:lnTo>
                    <a:pt x="38" y="101"/>
                  </a:lnTo>
                  <a:lnTo>
                    <a:pt x="37" y="99"/>
                  </a:lnTo>
                  <a:lnTo>
                    <a:pt x="37" y="99"/>
                  </a:lnTo>
                  <a:close/>
                  <a:moveTo>
                    <a:pt x="2" y="73"/>
                  </a:moveTo>
                  <a:lnTo>
                    <a:pt x="2" y="73"/>
                  </a:lnTo>
                  <a:lnTo>
                    <a:pt x="2" y="73"/>
                  </a:lnTo>
                  <a:lnTo>
                    <a:pt x="2" y="73"/>
                  </a:lnTo>
                  <a:close/>
                  <a:moveTo>
                    <a:pt x="92" y="26"/>
                  </a:moveTo>
                  <a:lnTo>
                    <a:pt x="93" y="26"/>
                  </a:lnTo>
                  <a:lnTo>
                    <a:pt x="93" y="27"/>
                  </a:lnTo>
                  <a:lnTo>
                    <a:pt x="95" y="27"/>
                  </a:lnTo>
                  <a:lnTo>
                    <a:pt x="93" y="27"/>
                  </a:lnTo>
                  <a:lnTo>
                    <a:pt x="92" y="26"/>
                  </a:lnTo>
                  <a:close/>
                  <a:moveTo>
                    <a:pt x="83" y="14"/>
                  </a:moveTo>
                  <a:lnTo>
                    <a:pt x="83" y="14"/>
                  </a:lnTo>
                  <a:lnTo>
                    <a:pt x="86" y="15"/>
                  </a:lnTo>
                  <a:lnTo>
                    <a:pt x="86" y="15"/>
                  </a:lnTo>
                  <a:lnTo>
                    <a:pt x="84" y="15"/>
                  </a:lnTo>
                  <a:lnTo>
                    <a:pt x="83" y="14"/>
                  </a:lnTo>
                  <a:lnTo>
                    <a:pt x="83" y="14"/>
                  </a:lnTo>
                  <a:close/>
                  <a:moveTo>
                    <a:pt x="59" y="0"/>
                  </a:moveTo>
                  <a:lnTo>
                    <a:pt x="62" y="4"/>
                  </a:lnTo>
                  <a:lnTo>
                    <a:pt x="65" y="6"/>
                  </a:lnTo>
                  <a:lnTo>
                    <a:pt x="66" y="8"/>
                  </a:lnTo>
                  <a:lnTo>
                    <a:pt x="66" y="9"/>
                  </a:lnTo>
                  <a:lnTo>
                    <a:pt x="66" y="9"/>
                  </a:lnTo>
                  <a:lnTo>
                    <a:pt x="66" y="9"/>
                  </a:lnTo>
                  <a:lnTo>
                    <a:pt x="66" y="8"/>
                  </a:lnTo>
                  <a:lnTo>
                    <a:pt x="66" y="8"/>
                  </a:lnTo>
                  <a:lnTo>
                    <a:pt x="66" y="8"/>
                  </a:lnTo>
                  <a:lnTo>
                    <a:pt x="66" y="8"/>
                  </a:lnTo>
                  <a:lnTo>
                    <a:pt x="66" y="8"/>
                  </a:lnTo>
                  <a:lnTo>
                    <a:pt x="66" y="8"/>
                  </a:lnTo>
                  <a:lnTo>
                    <a:pt x="66" y="8"/>
                  </a:lnTo>
                  <a:lnTo>
                    <a:pt x="66" y="8"/>
                  </a:lnTo>
                  <a:lnTo>
                    <a:pt x="65" y="9"/>
                  </a:lnTo>
                  <a:lnTo>
                    <a:pt x="66" y="10"/>
                  </a:lnTo>
                  <a:lnTo>
                    <a:pt x="66" y="12"/>
                  </a:lnTo>
                  <a:lnTo>
                    <a:pt x="66" y="12"/>
                  </a:lnTo>
                  <a:lnTo>
                    <a:pt x="66" y="10"/>
                  </a:lnTo>
                  <a:lnTo>
                    <a:pt x="65" y="9"/>
                  </a:lnTo>
                  <a:lnTo>
                    <a:pt x="65" y="9"/>
                  </a:lnTo>
                  <a:lnTo>
                    <a:pt x="65" y="9"/>
                  </a:lnTo>
                  <a:lnTo>
                    <a:pt x="65" y="9"/>
                  </a:lnTo>
                  <a:lnTo>
                    <a:pt x="63" y="10"/>
                  </a:lnTo>
                  <a:lnTo>
                    <a:pt x="59" y="15"/>
                  </a:lnTo>
                  <a:lnTo>
                    <a:pt x="54" y="21"/>
                  </a:lnTo>
                  <a:lnTo>
                    <a:pt x="50" y="27"/>
                  </a:lnTo>
                  <a:lnTo>
                    <a:pt x="42" y="38"/>
                  </a:lnTo>
                  <a:lnTo>
                    <a:pt x="33" y="50"/>
                  </a:lnTo>
                  <a:lnTo>
                    <a:pt x="42" y="44"/>
                  </a:lnTo>
                  <a:lnTo>
                    <a:pt x="52" y="38"/>
                  </a:lnTo>
                  <a:lnTo>
                    <a:pt x="55" y="36"/>
                  </a:lnTo>
                  <a:lnTo>
                    <a:pt x="59" y="35"/>
                  </a:lnTo>
                  <a:lnTo>
                    <a:pt x="63" y="34"/>
                  </a:lnTo>
                  <a:lnTo>
                    <a:pt x="62" y="33"/>
                  </a:lnTo>
                  <a:lnTo>
                    <a:pt x="63" y="33"/>
                  </a:lnTo>
                  <a:lnTo>
                    <a:pt x="65" y="33"/>
                  </a:lnTo>
                  <a:lnTo>
                    <a:pt x="65" y="33"/>
                  </a:lnTo>
                  <a:lnTo>
                    <a:pt x="66" y="33"/>
                  </a:lnTo>
                  <a:lnTo>
                    <a:pt x="67" y="31"/>
                  </a:lnTo>
                  <a:lnTo>
                    <a:pt x="65" y="31"/>
                  </a:lnTo>
                  <a:lnTo>
                    <a:pt x="70" y="27"/>
                  </a:lnTo>
                  <a:lnTo>
                    <a:pt x="70" y="29"/>
                  </a:lnTo>
                  <a:lnTo>
                    <a:pt x="71" y="27"/>
                  </a:lnTo>
                  <a:lnTo>
                    <a:pt x="72" y="26"/>
                  </a:lnTo>
                  <a:lnTo>
                    <a:pt x="72" y="25"/>
                  </a:lnTo>
                  <a:lnTo>
                    <a:pt x="72" y="26"/>
                  </a:lnTo>
                  <a:lnTo>
                    <a:pt x="74" y="26"/>
                  </a:lnTo>
                  <a:lnTo>
                    <a:pt x="74" y="26"/>
                  </a:lnTo>
                  <a:lnTo>
                    <a:pt x="75" y="25"/>
                  </a:lnTo>
                  <a:lnTo>
                    <a:pt x="75" y="23"/>
                  </a:lnTo>
                  <a:lnTo>
                    <a:pt x="76" y="22"/>
                  </a:lnTo>
                  <a:lnTo>
                    <a:pt x="78" y="21"/>
                  </a:lnTo>
                  <a:lnTo>
                    <a:pt x="80" y="18"/>
                  </a:lnTo>
                  <a:lnTo>
                    <a:pt x="80" y="18"/>
                  </a:lnTo>
                  <a:lnTo>
                    <a:pt x="82" y="18"/>
                  </a:lnTo>
                  <a:lnTo>
                    <a:pt x="82" y="19"/>
                  </a:lnTo>
                  <a:lnTo>
                    <a:pt x="83" y="17"/>
                  </a:lnTo>
                  <a:lnTo>
                    <a:pt x="83" y="17"/>
                  </a:lnTo>
                  <a:lnTo>
                    <a:pt x="84" y="15"/>
                  </a:lnTo>
                  <a:lnTo>
                    <a:pt x="84" y="15"/>
                  </a:lnTo>
                  <a:lnTo>
                    <a:pt x="86" y="15"/>
                  </a:lnTo>
                  <a:lnTo>
                    <a:pt x="86" y="15"/>
                  </a:lnTo>
                  <a:lnTo>
                    <a:pt x="86" y="17"/>
                  </a:lnTo>
                  <a:lnTo>
                    <a:pt x="88" y="18"/>
                  </a:lnTo>
                  <a:lnTo>
                    <a:pt x="89" y="21"/>
                  </a:lnTo>
                  <a:lnTo>
                    <a:pt x="92" y="22"/>
                  </a:lnTo>
                  <a:lnTo>
                    <a:pt x="93" y="23"/>
                  </a:lnTo>
                  <a:lnTo>
                    <a:pt x="93" y="23"/>
                  </a:lnTo>
                  <a:lnTo>
                    <a:pt x="93" y="23"/>
                  </a:lnTo>
                  <a:lnTo>
                    <a:pt x="93" y="23"/>
                  </a:lnTo>
                  <a:lnTo>
                    <a:pt x="93" y="23"/>
                  </a:lnTo>
                  <a:lnTo>
                    <a:pt x="93" y="23"/>
                  </a:lnTo>
                  <a:lnTo>
                    <a:pt x="93" y="23"/>
                  </a:lnTo>
                  <a:lnTo>
                    <a:pt x="92" y="26"/>
                  </a:lnTo>
                  <a:lnTo>
                    <a:pt x="91" y="27"/>
                  </a:lnTo>
                  <a:lnTo>
                    <a:pt x="88" y="30"/>
                  </a:lnTo>
                  <a:lnTo>
                    <a:pt x="87" y="33"/>
                  </a:lnTo>
                  <a:lnTo>
                    <a:pt x="84" y="36"/>
                  </a:lnTo>
                  <a:lnTo>
                    <a:pt x="84" y="36"/>
                  </a:lnTo>
                  <a:lnTo>
                    <a:pt x="82" y="39"/>
                  </a:lnTo>
                  <a:lnTo>
                    <a:pt x="80" y="43"/>
                  </a:lnTo>
                  <a:lnTo>
                    <a:pt x="78" y="46"/>
                  </a:lnTo>
                  <a:lnTo>
                    <a:pt x="75" y="50"/>
                  </a:lnTo>
                  <a:lnTo>
                    <a:pt x="76" y="50"/>
                  </a:lnTo>
                  <a:lnTo>
                    <a:pt x="74" y="53"/>
                  </a:lnTo>
                  <a:lnTo>
                    <a:pt x="71" y="59"/>
                  </a:lnTo>
                  <a:lnTo>
                    <a:pt x="71" y="57"/>
                  </a:lnTo>
                  <a:lnTo>
                    <a:pt x="70" y="60"/>
                  </a:lnTo>
                  <a:lnTo>
                    <a:pt x="69" y="60"/>
                  </a:lnTo>
                  <a:lnTo>
                    <a:pt x="69" y="61"/>
                  </a:lnTo>
                  <a:lnTo>
                    <a:pt x="67" y="63"/>
                  </a:lnTo>
                  <a:lnTo>
                    <a:pt x="66" y="65"/>
                  </a:lnTo>
                  <a:lnTo>
                    <a:pt x="66" y="64"/>
                  </a:lnTo>
                  <a:lnTo>
                    <a:pt x="65" y="67"/>
                  </a:lnTo>
                  <a:lnTo>
                    <a:pt x="65" y="68"/>
                  </a:lnTo>
                  <a:lnTo>
                    <a:pt x="62" y="69"/>
                  </a:lnTo>
                  <a:lnTo>
                    <a:pt x="61" y="72"/>
                  </a:lnTo>
                  <a:lnTo>
                    <a:pt x="59" y="76"/>
                  </a:lnTo>
                  <a:lnTo>
                    <a:pt x="57" y="78"/>
                  </a:lnTo>
                  <a:lnTo>
                    <a:pt x="61" y="76"/>
                  </a:lnTo>
                  <a:lnTo>
                    <a:pt x="71" y="67"/>
                  </a:lnTo>
                  <a:lnTo>
                    <a:pt x="79" y="57"/>
                  </a:lnTo>
                  <a:lnTo>
                    <a:pt x="89" y="51"/>
                  </a:lnTo>
                  <a:lnTo>
                    <a:pt x="89" y="50"/>
                  </a:lnTo>
                  <a:lnTo>
                    <a:pt x="92" y="48"/>
                  </a:lnTo>
                  <a:lnTo>
                    <a:pt x="93" y="47"/>
                  </a:lnTo>
                  <a:lnTo>
                    <a:pt x="96" y="47"/>
                  </a:lnTo>
                  <a:lnTo>
                    <a:pt x="99" y="46"/>
                  </a:lnTo>
                  <a:lnTo>
                    <a:pt x="100" y="46"/>
                  </a:lnTo>
                  <a:lnTo>
                    <a:pt x="100" y="46"/>
                  </a:lnTo>
                  <a:lnTo>
                    <a:pt x="100" y="47"/>
                  </a:lnTo>
                  <a:lnTo>
                    <a:pt x="99" y="48"/>
                  </a:lnTo>
                  <a:lnTo>
                    <a:pt x="99" y="51"/>
                  </a:lnTo>
                  <a:lnTo>
                    <a:pt x="96" y="53"/>
                  </a:lnTo>
                  <a:lnTo>
                    <a:pt x="93" y="57"/>
                  </a:lnTo>
                  <a:lnTo>
                    <a:pt x="89" y="63"/>
                  </a:lnTo>
                  <a:lnTo>
                    <a:pt x="87" y="64"/>
                  </a:lnTo>
                  <a:lnTo>
                    <a:pt x="84" y="65"/>
                  </a:lnTo>
                  <a:lnTo>
                    <a:pt x="80" y="69"/>
                  </a:lnTo>
                  <a:lnTo>
                    <a:pt x="82" y="69"/>
                  </a:lnTo>
                  <a:lnTo>
                    <a:pt x="79" y="72"/>
                  </a:lnTo>
                  <a:lnTo>
                    <a:pt x="76" y="74"/>
                  </a:lnTo>
                  <a:lnTo>
                    <a:pt x="76" y="74"/>
                  </a:lnTo>
                  <a:lnTo>
                    <a:pt x="76" y="74"/>
                  </a:lnTo>
                  <a:lnTo>
                    <a:pt x="76" y="74"/>
                  </a:lnTo>
                  <a:lnTo>
                    <a:pt x="76" y="76"/>
                  </a:lnTo>
                  <a:lnTo>
                    <a:pt x="76" y="76"/>
                  </a:lnTo>
                  <a:lnTo>
                    <a:pt x="75" y="77"/>
                  </a:lnTo>
                  <a:lnTo>
                    <a:pt x="74" y="78"/>
                  </a:lnTo>
                  <a:lnTo>
                    <a:pt x="74" y="78"/>
                  </a:lnTo>
                  <a:lnTo>
                    <a:pt x="72" y="80"/>
                  </a:lnTo>
                  <a:lnTo>
                    <a:pt x="71" y="80"/>
                  </a:lnTo>
                  <a:lnTo>
                    <a:pt x="70" y="81"/>
                  </a:lnTo>
                  <a:lnTo>
                    <a:pt x="70" y="81"/>
                  </a:lnTo>
                  <a:lnTo>
                    <a:pt x="71" y="80"/>
                  </a:lnTo>
                  <a:lnTo>
                    <a:pt x="71" y="80"/>
                  </a:lnTo>
                  <a:lnTo>
                    <a:pt x="71" y="80"/>
                  </a:lnTo>
                  <a:lnTo>
                    <a:pt x="71" y="80"/>
                  </a:lnTo>
                  <a:lnTo>
                    <a:pt x="70" y="81"/>
                  </a:lnTo>
                  <a:lnTo>
                    <a:pt x="69" y="82"/>
                  </a:lnTo>
                  <a:lnTo>
                    <a:pt x="69" y="82"/>
                  </a:lnTo>
                  <a:lnTo>
                    <a:pt x="69" y="82"/>
                  </a:lnTo>
                  <a:lnTo>
                    <a:pt x="67" y="82"/>
                  </a:lnTo>
                  <a:lnTo>
                    <a:pt x="66" y="84"/>
                  </a:lnTo>
                  <a:lnTo>
                    <a:pt x="65" y="84"/>
                  </a:lnTo>
                  <a:lnTo>
                    <a:pt x="66" y="85"/>
                  </a:lnTo>
                  <a:lnTo>
                    <a:pt x="66" y="84"/>
                  </a:lnTo>
                  <a:lnTo>
                    <a:pt x="65" y="86"/>
                  </a:lnTo>
                  <a:lnTo>
                    <a:pt x="62" y="89"/>
                  </a:lnTo>
                  <a:lnTo>
                    <a:pt x="59" y="90"/>
                  </a:lnTo>
                  <a:lnTo>
                    <a:pt x="58" y="90"/>
                  </a:lnTo>
                  <a:lnTo>
                    <a:pt x="57" y="90"/>
                  </a:lnTo>
                  <a:lnTo>
                    <a:pt x="57" y="90"/>
                  </a:lnTo>
                  <a:lnTo>
                    <a:pt x="57" y="90"/>
                  </a:lnTo>
                  <a:lnTo>
                    <a:pt x="55" y="91"/>
                  </a:lnTo>
                  <a:lnTo>
                    <a:pt x="55" y="91"/>
                  </a:lnTo>
                  <a:lnTo>
                    <a:pt x="55" y="91"/>
                  </a:lnTo>
                  <a:lnTo>
                    <a:pt x="54" y="93"/>
                  </a:lnTo>
                  <a:lnTo>
                    <a:pt x="54" y="93"/>
                  </a:lnTo>
                  <a:lnTo>
                    <a:pt x="50" y="95"/>
                  </a:lnTo>
                  <a:lnTo>
                    <a:pt x="48" y="97"/>
                  </a:lnTo>
                  <a:lnTo>
                    <a:pt x="44" y="99"/>
                  </a:lnTo>
                  <a:lnTo>
                    <a:pt x="44" y="99"/>
                  </a:lnTo>
                  <a:lnTo>
                    <a:pt x="44" y="101"/>
                  </a:lnTo>
                  <a:lnTo>
                    <a:pt x="42" y="101"/>
                  </a:lnTo>
                  <a:lnTo>
                    <a:pt x="42" y="101"/>
                  </a:lnTo>
                  <a:lnTo>
                    <a:pt x="42" y="101"/>
                  </a:lnTo>
                  <a:lnTo>
                    <a:pt x="42" y="99"/>
                  </a:lnTo>
                  <a:lnTo>
                    <a:pt x="40" y="101"/>
                  </a:lnTo>
                  <a:lnTo>
                    <a:pt x="41" y="99"/>
                  </a:lnTo>
                  <a:lnTo>
                    <a:pt x="42" y="99"/>
                  </a:lnTo>
                  <a:lnTo>
                    <a:pt x="42" y="99"/>
                  </a:lnTo>
                  <a:lnTo>
                    <a:pt x="38" y="101"/>
                  </a:lnTo>
                  <a:lnTo>
                    <a:pt x="40" y="99"/>
                  </a:lnTo>
                  <a:lnTo>
                    <a:pt x="41" y="99"/>
                  </a:lnTo>
                  <a:lnTo>
                    <a:pt x="41" y="98"/>
                  </a:lnTo>
                  <a:lnTo>
                    <a:pt x="38" y="99"/>
                  </a:lnTo>
                  <a:lnTo>
                    <a:pt x="37" y="99"/>
                  </a:lnTo>
                  <a:lnTo>
                    <a:pt x="37" y="99"/>
                  </a:lnTo>
                  <a:lnTo>
                    <a:pt x="37" y="99"/>
                  </a:lnTo>
                  <a:lnTo>
                    <a:pt x="37" y="99"/>
                  </a:lnTo>
                  <a:lnTo>
                    <a:pt x="37" y="98"/>
                  </a:lnTo>
                  <a:lnTo>
                    <a:pt x="36" y="97"/>
                  </a:lnTo>
                  <a:lnTo>
                    <a:pt x="34" y="95"/>
                  </a:lnTo>
                  <a:lnTo>
                    <a:pt x="34" y="95"/>
                  </a:lnTo>
                  <a:lnTo>
                    <a:pt x="34" y="95"/>
                  </a:lnTo>
                  <a:lnTo>
                    <a:pt x="34" y="95"/>
                  </a:lnTo>
                  <a:lnTo>
                    <a:pt x="34" y="95"/>
                  </a:lnTo>
                  <a:lnTo>
                    <a:pt x="34" y="94"/>
                  </a:lnTo>
                  <a:lnTo>
                    <a:pt x="34" y="94"/>
                  </a:lnTo>
                  <a:lnTo>
                    <a:pt x="34" y="94"/>
                  </a:lnTo>
                  <a:lnTo>
                    <a:pt x="36" y="91"/>
                  </a:lnTo>
                  <a:lnTo>
                    <a:pt x="34" y="89"/>
                  </a:lnTo>
                  <a:lnTo>
                    <a:pt x="33" y="87"/>
                  </a:lnTo>
                  <a:lnTo>
                    <a:pt x="33" y="86"/>
                  </a:lnTo>
                  <a:lnTo>
                    <a:pt x="33" y="86"/>
                  </a:lnTo>
                  <a:lnTo>
                    <a:pt x="33" y="87"/>
                  </a:lnTo>
                  <a:lnTo>
                    <a:pt x="34" y="89"/>
                  </a:lnTo>
                  <a:lnTo>
                    <a:pt x="34" y="89"/>
                  </a:lnTo>
                  <a:lnTo>
                    <a:pt x="34" y="89"/>
                  </a:lnTo>
                  <a:lnTo>
                    <a:pt x="34" y="89"/>
                  </a:lnTo>
                  <a:lnTo>
                    <a:pt x="36" y="89"/>
                  </a:lnTo>
                  <a:lnTo>
                    <a:pt x="36" y="89"/>
                  </a:lnTo>
                  <a:lnTo>
                    <a:pt x="37" y="89"/>
                  </a:lnTo>
                  <a:lnTo>
                    <a:pt x="41" y="82"/>
                  </a:lnTo>
                  <a:lnTo>
                    <a:pt x="41" y="82"/>
                  </a:lnTo>
                  <a:lnTo>
                    <a:pt x="42" y="81"/>
                  </a:lnTo>
                  <a:lnTo>
                    <a:pt x="44" y="80"/>
                  </a:lnTo>
                  <a:lnTo>
                    <a:pt x="45" y="77"/>
                  </a:lnTo>
                  <a:lnTo>
                    <a:pt x="45" y="77"/>
                  </a:lnTo>
                  <a:lnTo>
                    <a:pt x="44" y="78"/>
                  </a:lnTo>
                  <a:lnTo>
                    <a:pt x="44" y="78"/>
                  </a:lnTo>
                  <a:lnTo>
                    <a:pt x="45" y="77"/>
                  </a:lnTo>
                  <a:lnTo>
                    <a:pt x="45" y="77"/>
                  </a:lnTo>
                  <a:lnTo>
                    <a:pt x="45" y="76"/>
                  </a:lnTo>
                  <a:lnTo>
                    <a:pt x="46" y="74"/>
                  </a:lnTo>
                  <a:lnTo>
                    <a:pt x="46" y="74"/>
                  </a:lnTo>
                  <a:lnTo>
                    <a:pt x="46" y="76"/>
                  </a:lnTo>
                  <a:lnTo>
                    <a:pt x="46" y="74"/>
                  </a:lnTo>
                  <a:lnTo>
                    <a:pt x="48" y="74"/>
                  </a:lnTo>
                  <a:lnTo>
                    <a:pt x="48" y="74"/>
                  </a:lnTo>
                  <a:lnTo>
                    <a:pt x="49" y="73"/>
                  </a:lnTo>
                  <a:lnTo>
                    <a:pt x="49" y="72"/>
                  </a:lnTo>
                  <a:lnTo>
                    <a:pt x="49" y="70"/>
                  </a:lnTo>
                  <a:lnTo>
                    <a:pt x="49" y="69"/>
                  </a:lnTo>
                  <a:lnTo>
                    <a:pt x="52" y="67"/>
                  </a:lnTo>
                  <a:lnTo>
                    <a:pt x="53" y="65"/>
                  </a:lnTo>
                  <a:lnTo>
                    <a:pt x="54" y="63"/>
                  </a:lnTo>
                  <a:lnTo>
                    <a:pt x="55" y="60"/>
                  </a:lnTo>
                  <a:lnTo>
                    <a:pt x="55" y="60"/>
                  </a:lnTo>
                  <a:lnTo>
                    <a:pt x="57" y="60"/>
                  </a:lnTo>
                  <a:lnTo>
                    <a:pt x="57" y="59"/>
                  </a:lnTo>
                  <a:lnTo>
                    <a:pt x="58" y="57"/>
                  </a:lnTo>
                  <a:lnTo>
                    <a:pt x="58" y="55"/>
                  </a:lnTo>
                  <a:lnTo>
                    <a:pt x="59" y="53"/>
                  </a:lnTo>
                  <a:lnTo>
                    <a:pt x="62" y="51"/>
                  </a:lnTo>
                  <a:lnTo>
                    <a:pt x="63" y="48"/>
                  </a:lnTo>
                  <a:lnTo>
                    <a:pt x="66" y="46"/>
                  </a:lnTo>
                  <a:lnTo>
                    <a:pt x="65" y="44"/>
                  </a:lnTo>
                  <a:lnTo>
                    <a:pt x="65" y="44"/>
                  </a:lnTo>
                  <a:lnTo>
                    <a:pt x="66" y="43"/>
                  </a:lnTo>
                  <a:lnTo>
                    <a:pt x="65" y="44"/>
                  </a:lnTo>
                  <a:lnTo>
                    <a:pt x="65" y="43"/>
                  </a:lnTo>
                  <a:lnTo>
                    <a:pt x="63" y="44"/>
                  </a:lnTo>
                  <a:lnTo>
                    <a:pt x="63" y="44"/>
                  </a:lnTo>
                  <a:lnTo>
                    <a:pt x="63" y="46"/>
                  </a:lnTo>
                  <a:lnTo>
                    <a:pt x="59" y="47"/>
                  </a:lnTo>
                  <a:lnTo>
                    <a:pt x="55" y="50"/>
                  </a:lnTo>
                  <a:lnTo>
                    <a:pt x="52" y="51"/>
                  </a:lnTo>
                  <a:lnTo>
                    <a:pt x="50" y="52"/>
                  </a:lnTo>
                  <a:lnTo>
                    <a:pt x="50" y="52"/>
                  </a:lnTo>
                  <a:lnTo>
                    <a:pt x="52" y="52"/>
                  </a:lnTo>
                  <a:lnTo>
                    <a:pt x="52" y="52"/>
                  </a:lnTo>
                  <a:lnTo>
                    <a:pt x="52" y="52"/>
                  </a:lnTo>
                  <a:lnTo>
                    <a:pt x="50" y="53"/>
                  </a:lnTo>
                  <a:lnTo>
                    <a:pt x="48" y="55"/>
                  </a:lnTo>
                  <a:lnTo>
                    <a:pt x="46" y="55"/>
                  </a:lnTo>
                  <a:lnTo>
                    <a:pt x="48" y="56"/>
                  </a:lnTo>
                  <a:lnTo>
                    <a:pt x="42" y="59"/>
                  </a:lnTo>
                  <a:lnTo>
                    <a:pt x="42" y="57"/>
                  </a:lnTo>
                  <a:lnTo>
                    <a:pt x="40" y="59"/>
                  </a:lnTo>
                  <a:lnTo>
                    <a:pt x="40" y="60"/>
                  </a:lnTo>
                  <a:lnTo>
                    <a:pt x="40" y="59"/>
                  </a:lnTo>
                  <a:lnTo>
                    <a:pt x="41" y="59"/>
                  </a:lnTo>
                  <a:lnTo>
                    <a:pt x="38" y="60"/>
                  </a:lnTo>
                  <a:lnTo>
                    <a:pt x="37" y="63"/>
                  </a:lnTo>
                  <a:lnTo>
                    <a:pt x="34" y="64"/>
                  </a:lnTo>
                  <a:lnTo>
                    <a:pt x="32" y="65"/>
                  </a:lnTo>
                  <a:lnTo>
                    <a:pt x="32" y="64"/>
                  </a:lnTo>
                  <a:lnTo>
                    <a:pt x="33" y="64"/>
                  </a:lnTo>
                  <a:lnTo>
                    <a:pt x="33" y="64"/>
                  </a:lnTo>
                  <a:lnTo>
                    <a:pt x="33" y="63"/>
                  </a:lnTo>
                  <a:lnTo>
                    <a:pt x="33" y="63"/>
                  </a:lnTo>
                  <a:lnTo>
                    <a:pt x="33" y="64"/>
                  </a:lnTo>
                  <a:lnTo>
                    <a:pt x="32" y="64"/>
                  </a:lnTo>
                  <a:lnTo>
                    <a:pt x="31" y="65"/>
                  </a:lnTo>
                  <a:lnTo>
                    <a:pt x="29" y="65"/>
                  </a:lnTo>
                  <a:lnTo>
                    <a:pt x="29" y="67"/>
                  </a:lnTo>
                  <a:lnTo>
                    <a:pt x="27" y="68"/>
                  </a:lnTo>
                  <a:lnTo>
                    <a:pt x="25" y="69"/>
                  </a:lnTo>
                  <a:lnTo>
                    <a:pt x="21" y="72"/>
                  </a:lnTo>
                  <a:lnTo>
                    <a:pt x="17" y="74"/>
                  </a:lnTo>
                  <a:lnTo>
                    <a:pt x="15" y="77"/>
                  </a:lnTo>
                  <a:lnTo>
                    <a:pt x="12" y="80"/>
                  </a:lnTo>
                  <a:lnTo>
                    <a:pt x="12" y="78"/>
                  </a:lnTo>
                  <a:lnTo>
                    <a:pt x="11" y="80"/>
                  </a:lnTo>
                  <a:lnTo>
                    <a:pt x="10" y="80"/>
                  </a:lnTo>
                  <a:lnTo>
                    <a:pt x="10" y="80"/>
                  </a:lnTo>
                  <a:lnTo>
                    <a:pt x="10" y="80"/>
                  </a:lnTo>
                  <a:lnTo>
                    <a:pt x="10" y="80"/>
                  </a:lnTo>
                  <a:lnTo>
                    <a:pt x="10" y="80"/>
                  </a:lnTo>
                  <a:lnTo>
                    <a:pt x="11" y="81"/>
                  </a:lnTo>
                  <a:lnTo>
                    <a:pt x="11" y="81"/>
                  </a:lnTo>
                  <a:lnTo>
                    <a:pt x="10" y="81"/>
                  </a:lnTo>
                  <a:lnTo>
                    <a:pt x="10" y="80"/>
                  </a:lnTo>
                  <a:lnTo>
                    <a:pt x="8" y="78"/>
                  </a:lnTo>
                  <a:lnTo>
                    <a:pt x="6" y="77"/>
                  </a:lnTo>
                  <a:lnTo>
                    <a:pt x="4" y="76"/>
                  </a:lnTo>
                  <a:lnTo>
                    <a:pt x="3" y="74"/>
                  </a:lnTo>
                  <a:lnTo>
                    <a:pt x="3" y="73"/>
                  </a:lnTo>
                  <a:lnTo>
                    <a:pt x="2" y="73"/>
                  </a:lnTo>
                  <a:lnTo>
                    <a:pt x="2" y="73"/>
                  </a:lnTo>
                  <a:lnTo>
                    <a:pt x="2" y="73"/>
                  </a:lnTo>
                  <a:lnTo>
                    <a:pt x="2" y="73"/>
                  </a:lnTo>
                  <a:lnTo>
                    <a:pt x="2" y="73"/>
                  </a:lnTo>
                  <a:lnTo>
                    <a:pt x="2" y="73"/>
                  </a:lnTo>
                  <a:lnTo>
                    <a:pt x="3" y="72"/>
                  </a:lnTo>
                  <a:lnTo>
                    <a:pt x="3" y="72"/>
                  </a:lnTo>
                  <a:lnTo>
                    <a:pt x="2" y="72"/>
                  </a:lnTo>
                  <a:lnTo>
                    <a:pt x="0" y="70"/>
                  </a:lnTo>
                  <a:lnTo>
                    <a:pt x="2" y="70"/>
                  </a:lnTo>
                  <a:lnTo>
                    <a:pt x="3" y="72"/>
                  </a:lnTo>
                  <a:lnTo>
                    <a:pt x="3" y="72"/>
                  </a:lnTo>
                  <a:lnTo>
                    <a:pt x="3" y="72"/>
                  </a:lnTo>
                  <a:lnTo>
                    <a:pt x="3" y="70"/>
                  </a:lnTo>
                  <a:lnTo>
                    <a:pt x="4" y="70"/>
                  </a:lnTo>
                  <a:lnTo>
                    <a:pt x="4" y="69"/>
                  </a:lnTo>
                  <a:lnTo>
                    <a:pt x="6" y="69"/>
                  </a:lnTo>
                  <a:lnTo>
                    <a:pt x="6" y="69"/>
                  </a:lnTo>
                  <a:lnTo>
                    <a:pt x="7" y="68"/>
                  </a:lnTo>
                  <a:lnTo>
                    <a:pt x="7" y="67"/>
                  </a:lnTo>
                  <a:lnTo>
                    <a:pt x="8" y="67"/>
                  </a:lnTo>
                  <a:lnTo>
                    <a:pt x="10" y="65"/>
                  </a:lnTo>
                  <a:lnTo>
                    <a:pt x="11" y="64"/>
                  </a:lnTo>
                  <a:lnTo>
                    <a:pt x="12" y="61"/>
                  </a:lnTo>
                  <a:lnTo>
                    <a:pt x="14" y="60"/>
                  </a:lnTo>
                  <a:lnTo>
                    <a:pt x="16" y="57"/>
                  </a:lnTo>
                  <a:lnTo>
                    <a:pt x="17" y="55"/>
                  </a:lnTo>
                  <a:lnTo>
                    <a:pt x="19" y="55"/>
                  </a:lnTo>
                  <a:lnTo>
                    <a:pt x="20" y="52"/>
                  </a:lnTo>
                  <a:lnTo>
                    <a:pt x="21" y="51"/>
                  </a:lnTo>
                  <a:lnTo>
                    <a:pt x="24" y="48"/>
                  </a:lnTo>
                  <a:lnTo>
                    <a:pt x="24" y="48"/>
                  </a:lnTo>
                  <a:lnTo>
                    <a:pt x="24" y="50"/>
                  </a:lnTo>
                  <a:lnTo>
                    <a:pt x="24" y="50"/>
                  </a:lnTo>
                  <a:lnTo>
                    <a:pt x="25" y="48"/>
                  </a:lnTo>
                  <a:lnTo>
                    <a:pt x="25" y="48"/>
                  </a:lnTo>
                  <a:lnTo>
                    <a:pt x="25" y="50"/>
                  </a:lnTo>
                  <a:lnTo>
                    <a:pt x="25" y="50"/>
                  </a:lnTo>
                  <a:lnTo>
                    <a:pt x="25" y="50"/>
                  </a:lnTo>
                  <a:lnTo>
                    <a:pt x="27" y="47"/>
                  </a:lnTo>
                  <a:lnTo>
                    <a:pt x="28" y="43"/>
                  </a:lnTo>
                  <a:lnTo>
                    <a:pt x="29" y="40"/>
                  </a:lnTo>
                  <a:lnTo>
                    <a:pt x="31" y="38"/>
                  </a:lnTo>
                  <a:lnTo>
                    <a:pt x="32" y="35"/>
                  </a:lnTo>
                  <a:lnTo>
                    <a:pt x="34" y="34"/>
                  </a:lnTo>
                  <a:lnTo>
                    <a:pt x="36" y="33"/>
                  </a:lnTo>
                  <a:lnTo>
                    <a:pt x="36" y="31"/>
                  </a:lnTo>
                  <a:lnTo>
                    <a:pt x="34" y="33"/>
                  </a:lnTo>
                  <a:lnTo>
                    <a:pt x="38" y="29"/>
                  </a:lnTo>
                  <a:lnTo>
                    <a:pt x="38" y="29"/>
                  </a:lnTo>
                  <a:lnTo>
                    <a:pt x="40" y="26"/>
                  </a:lnTo>
                  <a:lnTo>
                    <a:pt x="42" y="23"/>
                  </a:lnTo>
                  <a:lnTo>
                    <a:pt x="44" y="21"/>
                  </a:lnTo>
                  <a:lnTo>
                    <a:pt x="42" y="22"/>
                  </a:lnTo>
                  <a:lnTo>
                    <a:pt x="42" y="22"/>
                  </a:lnTo>
                  <a:lnTo>
                    <a:pt x="41" y="22"/>
                  </a:lnTo>
                  <a:lnTo>
                    <a:pt x="38" y="23"/>
                  </a:lnTo>
                  <a:lnTo>
                    <a:pt x="37" y="25"/>
                  </a:lnTo>
                  <a:lnTo>
                    <a:pt x="36" y="25"/>
                  </a:lnTo>
                  <a:lnTo>
                    <a:pt x="32" y="29"/>
                  </a:lnTo>
                  <a:lnTo>
                    <a:pt x="28" y="31"/>
                  </a:lnTo>
                  <a:lnTo>
                    <a:pt x="21" y="34"/>
                  </a:lnTo>
                  <a:lnTo>
                    <a:pt x="21" y="34"/>
                  </a:lnTo>
                  <a:lnTo>
                    <a:pt x="15" y="35"/>
                  </a:lnTo>
                  <a:lnTo>
                    <a:pt x="11" y="36"/>
                  </a:lnTo>
                  <a:lnTo>
                    <a:pt x="7" y="36"/>
                  </a:lnTo>
                  <a:lnTo>
                    <a:pt x="4" y="36"/>
                  </a:lnTo>
                  <a:lnTo>
                    <a:pt x="3" y="36"/>
                  </a:lnTo>
                  <a:lnTo>
                    <a:pt x="3" y="35"/>
                  </a:lnTo>
                  <a:lnTo>
                    <a:pt x="4" y="34"/>
                  </a:lnTo>
                  <a:lnTo>
                    <a:pt x="6" y="33"/>
                  </a:lnTo>
                  <a:lnTo>
                    <a:pt x="8" y="31"/>
                  </a:lnTo>
                  <a:lnTo>
                    <a:pt x="15" y="27"/>
                  </a:lnTo>
                  <a:lnTo>
                    <a:pt x="23" y="22"/>
                  </a:lnTo>
                  <a:lnTo>
                    <a:pt x="28" y="19"/>
                  </a:lnTo>
                  <a:lnTo>
                    <a:pt x="29" y="18"/>
                  </a:lnTo>
                  <a:lnTo>
                    <a:pt x="41" y="10"/>
                  </a:lnTo>
                  <a:lnTo>
                    <a:pt x="41" y="10"/>
                  </a:lnTo>
                  <a:lnTo>
                    <a:pt x="41" y="10"/>
                  </a:lnTo>
                  <a:lnTo>
                    <a:pt x="42" y="10"/>
                  </a:lnTo>
                  <a:lnTo>
                    <a:pt x="46" y="6"/>
                  </a:lnTo>
                  <a:lnTo>
                    <a:pt x="52" y="4"/>
                  </a:lnTo>
                  <a:lnTo>
                    <a:pt x="57" y="1"/>
                  </a:lnTo>
                  <a:lnTo>
                    <a:pt x="58" y="0"/>
                  </a:lnTo>
                  <a:lnTo>
                    <a:pt x="58" y="0"/>
                  </a:lnTo>
                  <a:lnTo>
                    <a:pt x="58" y="0"/>
                  </a:lnTo>
                  <a:lnTo>
                    <a:pt x="59" y="0"/>
                  </a:lnTo>
                  <a:lnTo>
                    <a:pt x="59"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53"/>
            <p:cNvSpPr>
              <a:spLocks noEditPoints="1"/>
            </p:cNvSpPr>
            <p:nvPr/>
          </p:nvSpPr>
          <p:spPr bwMode="auto">
            <a:xfrm>
              <a:off x="10035169" y="4201338"/>
              <a:ext cx="716668" cy="664547"/>
            </a:xfrm>
            <a:custGeom>
              <a:avLst/>
              <a:gdLst>
                <a:gd name="T0" fmla="*/ 136 w 275"/>
                <a:gd name="T1" fmla="*/ 3 h 255"/>
                <a:gd name="T2" fmla="*/ 147 w 275"/>
                <a:gd name="T3" fmla="*/ 1 h 255"/>
                <a:gd name="T4" fmla="*/ 158 w 275"/>
                <a:gd name="T5" fmla="*/ 1 h 255"/>
                <a:gd name="T6" fmla="*/ 181 w 275"/>
                <a:gd name="T7" fmla="*/ 8 h 255"/>
                <a:gd name="T8" fmla="*/ 192 w 275"/>
                <a:gd name="T9" fmla="*/ 13 h 255"/>
                <a:gd name="T10" fmla="*/ 215 w 275"/>
                <a:gd name="T11" fmla="*/ 18 h 255"/>
                <a:gd name="T12" fmla="*/ 224 w 275"/>
                <a:gd name="T13" fmla="*/ 26 h 255"/>
                <a:gd name="T14" fmla="*/ 240 w 275"/>
                <a:gd name="T15" fmla="*/ 39 h 255"/>
                <a:gd name="T16" fmla="*/ 247 w 275"/>
                <a:gd name="T17" fmla="*/ 44 h 255"/>
                <a:gd name="T18" fmla="*/ 250 w 275"/>
                <a:gd name="T19" fmla="*/ 51 h 255"/>
                <a:gd name="T20" fmla="*/ 261 w 275"/>
                <a:gd name="T21" fmla="*/ 64 h 255"/>
                <a:gd name="T22" fmla="*/ 270 w 275"/>
                <a:gd name="T23" fmla="*/ 84 h 255"/>
                <a:gd name="T24" fmla="*/ 275 w 275"/>
                <a:gd name="T25" fmla="*/ 106 h 255"/>
                <a:gd name="T26" fmla="*/ 274 w 275"/>
                <a:gd name="T27" fmla="*/ 124 h 255"/>
                <a:gd name="T28" fmla="*/ 266 w 275"/>
                <a:gd name="T29" fmla="*/ 167 h 255"/>
                <a:gd name="T30" fmla="*/ 262 w 275"/>
                <a:gd name="T31" fmla="*/ 177 h 255"/>
                <a:gd name="T32" fmla="*/ 251 w 275"/>
                <a:gd name="T33" fmla="*/ 171 h 255"/>
                <a:gd name="T34" fmla="*/ 254 w 275"/>
                <a:gd name="T35" fmla="*/ 184 h 255"/>
                <a:gd name="T36" fmla="*/ 255 w 275"/>
                <a:gd name="T37" fmla="*/ 192 h 255"/>
                <a:gd name="T38" fmla="*/ 249 w 275"/>
                <a:gd name="T39" fmla="*/ 198 h 255"/>
                <a:gd name="T40" fmla="*/ 240 w 275"/>
                <a:gd name="T41" fmla="*/ 209 h 255"/>
                <a:gd name="T42" fmla="*/ 237 w 275"/>
                <a:gd name="T43" fmla="*/ 216 h 255"/>
                <a:gd name="T44" fmla="*/ 229 w 275"/>
                <a:gd name="T45" fmla="*/ 219 h 255"/>
                <a:gd name="T46" fmla="*/ 219 w 275"/>
                <a:gd name="T47" fmla="*/ 225 h 255"/>
                <a:gd name="T48" fmla="*/ 213 w 275"/>
                <a:gd name="T49" fmla="*/ 232 h 255"/>
                <a:gd name="T50" fmla="*/ 204 w 275"/>
                <a:gd name="T51" fmla="*/ 234 h 255"/>
                <a:gd name="T52" fmla="*/ 200 w 275"/>
                <a:gd name="T53" fmla="*/ 236 h 255"/>
                <a:gd name="T54" fmla="*/ 196 w 275"/>
                <a:gd name="T55" fmla="*/ 241 h 255"/>
                <a:gd name="T56" fmla="*/ 190 w 275"/>
                <a:gd name="T57" fmla="*/ 243 h 255"/>
                <a:gd name="T58" fmla="*/ 189 w 275"/>
                <a:gd name="T59" fmla="*/ 239 h 255"/>
                <a:gd name="T60" fmla="*/ 178 w 275"/>
                <a:gd name="T61" fmla="*/ 242 h 255"/>
                <a:gd name="T62" fmla="*/ 149 w 275"/>
                <a:gd name="T63" fmla="*/ 250 h 255"/>
                <a:gd name="T64" fmla="*/ 130 w 275"/>
                <a:gd name="T65" fmla="*/ 253 h 255"/>
                <a:gd name="T66" fmla="*/ 111 w 275"/>
                <a:gd name="T67" fmla="*/ 255 h 255"/>
                <a:gd name="T68" fmla="*/ 117 w 275"/>
                <a:gd name="T69" fmla="*/ 250 h 255"/>
                <a:gd name="T70" fmla="*/ 131 w 275"/>
                <a:gd name="T71" fmla="*/ 249 h 255"/>
                <a:gd name="T72" fmla="*/ 162 w 275"/>
                <a:gd name="T73" fmla="*/ 236 h 255"/>
                <a:gd name="T74" fmla="*/ 202 w 275"/>
                <a:gd name="T75" fmla="*/ 216 h 255"/>
                <a:gd name="T76" fmla="*/ 228 w 275"/>
                <a:gd name="T77" fmla="*/ 192 h 255"/>
                <a:gd name="T78" fmla="*/ 253 w 275"/>
                <a:gd name="T79" fmla="*/ 126 h 255"/>
                <a:gd name="T80" fmla="*/ 251 w 275"/>
                <a:gd name="T81" fmla="*/ 103 h 255"/>
                <a:gd name="T82" fmla="*/ 244 w 275"/>
                <a:gd name="T83" fmla="*/ 75 h 255"/>
                <a:gd name="T84" fmla="*/ 195 w 275"/>
                <a:gd name="T85" fmla="*/ 31 h 255"/>
                <a:gd name="T86" fmla="*/ 168 w 275"/>
                <a:gd name="T87" fmla="*/ 21 h 255"/>
                <a:gd name="T88" fmla="*/ 128 w 275"/>
                <a:gd name="T89" fmla="*/ 20 h 255"/>
                <a:gd name="T90" fmla="*/ 103 w 275"/>
                <a:gd name="T91" fmla="*/ 27 h 255"/>
                <a:gd name="T92" fmla="*/ 17 w 275"/>
                <a:gd name="T93" fmla="*/ 129 h 255"/>
                <a:gd name="T94" fmla="*/ 60 w 275"/>
                <a:gd name="T95" fmla="*/ 217 h 255"/>
                <a:gd name="T96" fmla="*/ 63 w 275"/>
                <a:gd name="T97" fmla="*/ 237 h 255"/>
                <a:gd name="T98" fmla="*/ 29 w 275"/>
                <a:gd name="T99" fmla="*/ 199 h 255"/>
                <a:gd name="T100" fmla="*/ 8 w 275"/>
                <a:gd name="T101" fmla="*/ 158 h 255"/>
                <a:gd name="T102" fmla="*/ 1 w 275"/>
                <a:gd name="T103" fmla="*/ 136 h 255"/>
                <a:gd name="T104" fmla="*/ 4 w 275"/>
                <a:gd name="T105" fmla="*/ 126 h 255"/>
                <a:gd name="T106" fmla="*/ 17 w 275"/>
                <a:gd name="T107" fmla="*/ 73 h 255"/>
                <a:gd name="T108" fmla="*/ 25 w 275"/>
                <a:gd name="T109" fmla="*/ 61 h 255"/>
                <a:gd name="T110" fmla="*/ 43 w 275"/>
                <a:gd name="T111" fmla="*/ 40 h 255"/>
                <a:gd name="T112" fmla="*/ 56 w 275"/>
                <a:gd name="T113" fmla="*/ 37 h 255"/>
                <a:gd name="T114" fmla="*/ 71 w 275"/>
                <a:gd name="T115" fmla="*/ 20 h 255"/>
                <a:gd name="T116" fmla="*/ 82 w 275"/>
                <a:gd name="T117" fmla="*/ 16 h 255"/>
                <a:gd name="T118" fmla="*/ 107 w 275"/>
                <a:gd name="T119" fmla="*/ 6 h 255"/>
                <a:gd name="T120" fmla="*/ 130 w 275"/>
                <a:gd name="T121" fmla="*/ 1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 h="255">
                  <a:moveTo>
                    <a:pt x="82" y="16"/>
                  </a:moveTo>
                  <a:lnTo>
                    <a:pt x="82" y="16"/>
                  </a:lnTo>
                  <a:lnTo>
                    <a:pt x="82" y="16"/>
                  </a:lnTo>
                  <a:lnTo>
                    <a:pt x="82" y="17"/>
                  </a:lnTo>
                  <a:lnTo>
                    <a:pt x="82" y="16"/>
                  </a:lnTo>
                  <a:close/>
                  <a:moveTo>
                    <a:pt x="82" y="16"/>
                  </a:moveTo>
                  <a:lnTo>
                    <a:pt x="82" y="16"/>
                  </a:lnTo>
                  <a:lnTo>
                    <a:pt x="82" y="16"/>
                  </a:lnTo>
                  <a:lnTo>
                    <a:pt x="82" y="16"/>
                  </a:lnTo>
                  <a:close/>
                  <a:moveTo>
                    <a:pt x="132" y="0"/>
                  </a:moveTo>
                  <a:lnTo>
                    <a:pt x="132" y="1"/>
                  </a:lnTo>
                  <a:lnTo>
                    <a:pt x="134" y="1"/>
                  </a:lnTo>
                  <a:lnTo>
                    <a:pt x="134" y="1"/>
                  </a:lnTo>
                  <a:lnTo>
                    <a:pt x="136" y="3"/>
                  </a:lnTo>
                  <a:lnTo>
                    <a:pt x="134" y="3"/>
                  </a:lnTo>
                  <a:lnTo>
                    <a:pt x="134" y="3"/>
                  </a:lnTo>
                  <a:lnTo>
                    <a:pt x="136" y="3"/>
                  </a:lnTo>
                  <a:lnTo>
                    <a:pt x="136" y="3"/>
                  </a:lnTo>
                  <a:lnTo>
                    <a:pt x="136" y="3"/>
                  </a:lnTo>
                  <a:lnTo>
                    <a:pt x="136" y="3"/>
                  </a:lnTo>
                  <a:lnTo>
                    <a:pt x="137" y="1"/>
                  </a:lnTo>
                  <a:lnTo>
                    <a:pt x="139" y="1"/>
                  </a:lnTo>
                  <a:lnTo>
                    <a:pt x="140" y="1"/>
                  </a:lnTo>
                  <a:lnTo>
                    <a:pt x="140" y="3"/>
                  </a:lnTo>
                  <a:lnTo>
                    <a:pt x="140" y="3"/>
                  </a:lnTo>
                  <a:lnTo>
                    <a:pt x="140" y="4"/>
                  </a:lnTo>
                  <a:lnTo>
                    <a:pt x="140" y="4"/>
                  </a:lnTo>
                  <a:lnTo>
                    <a:pt x="143" y="4"/>
                  </a:lnTo>
                  <a:lnTo>
                    <a:pt x="143" y="4"/>
                  </a:lnTo>
                  <a:lnTo>
                    <a:pt x="143" y="3"/>
                  </a:lnTo>
                  <a:lnTo>
                    <a:pt x="144" y="3"/>
                  </a:lnTo>
                  <a:lnTo>
                    <a:pt x="145" y="3"/>
                  </a:lnTo>
                  <a:lnTo>
                    <a:pt x="147" y="1"/>
                  </a:lnTo>
                  <a:lnTo>
                    <a:pt x="147" y="1"/>
                  </a:lnTo>
                  <a:lnTo>
                    <a:pt x="148" y="1"/>
                  </a:lnTo>
                  <a:lnTo>
                    <a:pt x="148" y="1"/>
                  </a:lnTo>
                  <a:lnTo>
                    <a:pt x="148" y="0"/>
                  </a:lnTo>
                  <a:lnTo>
                    <a:pt x="148" y="1"/>
                  </a:lnTo>
                  <a:lnTo>
                    <a:pt x="149" y="1"/>
                  </a:lnTo>
                  <a:lnTo>
                    <a:pt x="151" y="1"/>
                  </a:lnTo>
                  <a:lnTo>
                    <a:pt x="152" y="1"/>
                  </a:lnTo>
                  <a:lnTo>
                    <a:pt x="152" y="3"/>
                  </a:lnTo>
                  <a:lnTo>
                    <a:pt x="152" y="4"/>
                  </a:lnTo>
                  <a:lnTo>
                    <a:pt x="153" y="4"/>
                  </a:lnTo>
                  <a:lnTo>
                    <a:pt x="153" y="3"/>
                  </a:lnTo>
                  <a:lnTo>
                    <a:pt x="154" y="1"/>
                  </a:lnTo>
                  <a:lnTo>
                    <a:pt x="156" y="3"/>
                  </a:lnTo>
                  <a:lnTo>
                    <a:pt x="156" y="3"/>
                  </a:lnTo>
                  <a:lnTo>
                    <a:pt x="156" y="1"/>
                  </a:lnTo>
                  <a:lnTo>
                    <a:pt x="157" y="1"/>
                  </a:lnTo>
                  <a:lnTo>
                    <a:pt x="158" y="1"/>
                  </a:lnTo>
                  <a:lnTo>
                    <a:pt x="160" y="1"/>
                  </a:lnTo>
                  <a:lnTo>
                    <a:pt x="161" y="1"/>
                  </a:lnTo>
                  <a:lnTo>
                    <a:pt x="162" y="1"/>
                  </a:lnTo>
                  <a:lnTo>
                    <a:pt x="165" y="3"/>
                  </a:lnTo>
                  <a:lnTo>
                    <a:pt x="168" y="3"/>
                  </a:lnTo>
                  <a:lnTo>
                    <a:pt x="169" y="4"/>
                  </a:lnTo>
                  <a:lnTo>
                    <a:pt x="172" y="4"/>
                  </a:lnTo>
                  <a:lnTo>
                    <a:pt x="174" y="4"/>
                  </a:lnTo>
                  <a:lnTo>
                    <a:pt x="175" y="4"/>
                  </a:lnTo>
                  <a:lnTo>
                    <a:pt x="175" y="4"/>
                  </a:lnTo>
                  <a:lnTo>
                    <a:pt x="174" y="5"/>
                  </a:lnTo>
                  <a:lnTo>
                    <a:pt x="175" y="5"/>
                  </a:lnTo>
                  <a:lnTo>
                    <a:pt x="177" y="5"/>
                  </a:lnTo>
                  <a:lnTo>
                    <a:pt x="178" y="5"/>
                  </a:lnTo>
                  <a:lnTo>
                    <a:pt x="178" y="5"/>
                  </a:lnTo>
                  <a:lnTo>
                    <a:pt x="179" y="6"/>
                  </a:lnTo>
                  <a:lnTo>
                    <a:pt x="181" y="8"/>
                  </a:lnTo>
                  <a:lnTo>
                    <a:pt x="182" y="9"/>
                  </a:lnTo>
                  <a:lnTo>
                    <a:pt x="183" y="9"/>
                  </a:lnTo>
                  <a:lnTo>
                    <a:pt x="185" y="8"/>
                  </a:lnTo>
                  <a:lnTo>
                    <a:pt x="185" y="6"/>
                  </a:lnTo>
                  <a:lnTo>
                    <a:pt x="185" y="6"/>
                  </a:lnTo>
                  <a:lnTo>
                    <a:pt x="186" y="8"/>
                  </a:lnTo>
                  <a:lnTo>
                    <a:pt x="187" y="8"/>
                  </a:lnTo>
                  <a:lnTo>
                    <a:pt x="189" y="8"/>
                  </a:lnTo>
                  <a:lnTo>
                    <a:pt x="190" y="8"/>
                  </a:lnTo>
                  <a:lnTo>
                    <a:pt x="192" y="8"/>
                  </a:lnTo>
                  <a:lnTo>
                    <a:pt x="192" y="9"/>
                  </a:lnTo>
                  <a:lnTo>
                    <a:pt x="192" y="9"/>
                  </a:lnTo>
                  <a:lnTo>
                    <a:pt x="191" y="10"/>
                  </a:lnTo>
                  <a:lnTo>
                    <a:pt x="191" y="10"/>
                  </a:lnTo>
                  <a:lnTo>
                    <a:pt x="191" y="12"/>
                  </a:lnTo>
                  <a:lnTo>
                    <a:pt x="191" y="13"/>
                  </a:lnTo>
                  <a:lnTo>
                    <a:pt x="192" y="13"/>
                  </a:lnTo>
                  <a:lnTo>
                    <a:pt x="194" y="13"/>
                  </a:lnTo>
                  <a:lnTo>
                    <a:pt x="195" y="12"/>
                  </a:lnTo>
                  <a:lnTo>
                    <a:pt x="196" y="12"/>
                  </a:lnTo>
                  <a:lnTo>
                    <a:pt x="198" y="13"/>
                  </a:lnTo>
                  <a:lnTo>
                    <a:pt x="199" y="10"/>
                  </a:lnTo>
                  <a:lnTo>
                    <a:pt x="199" y="12"/>
                  </a:lnTo>
                  <a:lnTo>
                    <a:pt x="200" y="12"/>
                  </a:lnTo>
                  <a:lnTo>
                    <a:pt x="202" y="12"/>
                  </a:lnTo>
                  <a:lnTo>
                    <a:pt x="203" y="12"/>
                  </a:lnTo>
                  <a:lnTo>
                    <a:pt x="202" y="13"/>
                  </a:lnTo>
                  <a:lnTo>
                    <a:pt x="203" y="13"/>
                  </a:lnTo>
                  <a:lnTo>
                    <a:pt x="204" y="14"/>
                  </a:lnTo>
                  <a:lnTo>
                    <a:pt x="206" y="14"/>
                  </a:lnTo>
                  <a:lnTo>
                    <a:pt x="207" y="13"/>
                  </a:lnTo>
                  <a:lnTo>
                    <a:pt x="208" y="14"/>
                  </a:lnTo>
                  <a:lnTo>
                    <a:pt x="211" y="17"/>
                  </a:lnTo>
                  <a:lnTo>
                    <a:pt x="215" y="18"/>
                  </a:lnTo>
                  <a:lnTo>
                    <a:pt x="217" y="20"/>
                  </a:lnTo>
                  <a:lnTo>
                    <a:pt x="219" y="21"/>
                  </a:lnTo>
                  <a:lnTo>
                    <a:pt x="220" y="23"/>
                  </a:lnTo>
                  <a:lnTo>
                    <a:pt x="220" y="23"/>
                  </a:lnTo>
                  <a:lnTo>
                    <a:pt x="221" y="25"/>
                  </a:lnTo>
                  <a:lnTo>
                    <a:pt x="223" y="23"/>
                  </a:lnTo>
                  <a:lnTo>
                    <a:pt x="221" y="23"/>
                  </a:lnTo>
                  <a:lnTo>
                    <a:pt x="221" y="23"/>
                  </a:lnTo>
                  <a:lnTo>
                    <a:pt x="220" y="23"/>
                  </a:lnTo>
                  <a:lnTo>
                    <a:pt x="220" y="22"/>
                  </a:lnTo>
                  <a:lnTo>
                    <a:pt x="221" y="22"/>
                  </a:lnTo>
                  <a:lnTo>
                    <a:pt x="221" y="22"/>
                  </a:lnTo>
                  <a:lnTo>
                    <a:pt x="223" y="23"/>
                  </a:lnTo>
                  <a:lnTo>
                    <a:pt x="223" y="25"/>
                  </a:lnTo>
                  <a:lnTo>
                    <a:pt x="221" y="26"/>
                  </a:lnTo>
                  <a:lnTo>
                    <a:pt x="223" y="26"/>
                  </a:lnTo>
                  <a:lnTo>
                    <a:pt x="224" y="26"/>
                  </a:lnTo>
                  <a:lnTo>
                    <a:pt x="226" y="26"/>
                  </a:lnTo>
                  <a:lnTo>
                    <a:pt x="228" y="26"/>
                  </a:lnTo>
                  <a:lnTo>
                    <a:pt x="230" y="27"/>
                  </a:lnTo>
                  <a:lnTo>
                    <a:pt x="230" y="29"/>
                  </a:lnTo>
                  <a:lnTo>
                    <a:pt x="230" y="30"/>
                  </a:lnTo>
                  <a:lnTo>
                    <a:pt x="234" y="30"/>
                  </a:lnTo>
                  <a:lnTo>
                    <a:pt x="234" y="31"/>
                  </a:lnTo>
                  <a:lnTo>
                    <a:pt x="234" y="33"/>
                  </a:lnTo>
                  <a:lnTo>
                    <a:pt x="234" y="34"/>
                  </a:lnTo>
                  <a:lnTo>
                    <a:pt x="233" y="34"/>
                  </a:lnTo>
                  <a:lnTo>
                    <a:pt x="234" y="35"/>
                  </a:lnTo>
                  <a:lnTo>
                    <a:pt x="236" y="37"/>
                  </a:lnTo>
                  <a:lnTo>
                    <a:pt x="237" y="37"/>
                  </a:lnTo>
                  <a:lnTo>
                    <a:pt x="237" y="39"/>
                  </a:lnTo>
                  <a:lnTo>
                    <a:pt x="237" y="38"/>
                  </a:lnTo>
                  <a:lnTo>
                    <a:pt x="238" y="39"/>
                  </a:lnTo>
                  <a:lnTo>
                    <a:pt x="240" y="39"/>
                  </a:lnTo>
                  <a:lnTo>
                    <a:pt x="240" y="39"/>
                  </a:lnTo>
                  <a:lnTo>
                    <a:pt x="238" y="39"/>
                  </a:lnTo>
                  <a:lnTo>
                    <a:pt x="240" y="40"/>
                  </a:lnTo>
                  <a:lnTo>
                    <a:pt x="240" y="40"/>
                  </a:lnTo>
                  <a:lnTo>
                    <a:pt x="241" y="42"/>
                  </a:lnTo>
                  <a:lnTo>
                    <a:pt x="241" y="40"/>
                  </a:lnTo>
                  <a:lnTo>
                    <a:pt x="241" y="39"/>
                  </a:lnTo>
                  <a:lnTo>
                    <a:pt x="240" y="38"/>
                  </a:lnTo>
                  <a:lnTo>
                    <a:pt x="242" y="39"/>
                  </a:lnTo>
                  <a:lnTo>
                    <a:pt x="244" y="39"/>
                  </a:lnTo>
                  <a:lnTo>
                    <a:pt x="244" y="40"/>
                  </a:lnTo>
                  <a:lnTo>
                    <a:pt x="244" y="42"/>
                  </a:lnTo>
                  <a:lnTo>
                    <a:pt x="245" y="43"/>
                  </a:lnTo>
                  <a:lnTo>
                    <a:pt x="245" y="43"/>
                  </a:lnTo>
                  <a:lnTo>
                    <a:pt x="246" y="44"/>
                  </a:lnTo>
                  <a:lnTo>
                    <a:pt x="247" y="44"/>
                  </a:lnTo>
                  <a:lnTo>
                    <a:pt x="247" y="44"/>
                  </a:lnTo>
                  <a:lnTo>
                    <a:pt x="247" y="44"/>
                  </a:lnTo>
                  <a:lnTo>
                    <a:pt x="249" y="46"/>
                  </a:lnTo>
                  <a:lnTo>
                    <a:pt x="249" y="46"/>
                  </a:lnTo>
                  <a:lnTo>
                    <a:pt x="247" y="46"/>
                  </a:lnTo>
                  <a:lnTo>
                    <a:pt x="247" y="46"/>
                  </a:lnTo>
                  <a:lnTo>
                    <a:pt x="247" y="44"/>
                  </a:lnTo>
                  <a:lnTo>
                    <a:pt x="246" y="44"/>
                  </a:lnTo>
                  <a:lnTo>
                    <a:pt x="246" y="46"/>
                  </a:lnTo>
                  <a:lnTo>
                    <a:pt x="246" y="47"/>
                  </a:lnTo>
                  <a:lnTo>
                    <a:pt x="247" y="47"/>
                  </a:lnTo>
                  <a:lnTo>
                    <a:pt x="249" y="47"/>
                  </a:lnTo>
                  <a:lnTo>
                    <a:pt x="250" y="47"/>
                  </a:lnTo>
                  <a:lnTo>
                    <a:pt x="250" y="47"/>
                  </a:lnTo>
                  <a:lnTo>
                    <a:pt x="251" y="48"/>
                  </a:lnTo>
                  <a:lnTo>
                    <a:pt x="250" y="48"/>
                  </a:lnTo>
                  <a:lnTo>
                    <a:pt x="249" y="48"/>
                  </a:lnTo>
                  <a:lnTo>
                    <a:pt x="250" y="51"/>
                  </a:lnTo>
                  <a:lnTo>
                    <a:pt x="251" y="50"/>
                  </a:lnTo>
                  <a:lnTo>
                    <a:pt x="250" y="50"/>
                  </a:lnTo>
                  <a:lnTo>
                    <a:pt x="250" y="51"/>
                  </a:lnTo>
                  <a:lnTo>
                    <a:pt x="251" y="51"/>
                  </a:lnTo>
                  <a:lnTo>
                    <a:pt x="253" y="52"/>
                  </a:lnTo>
                  <a:lnTo>
                    <a:pt x="254" y="52"/>
                  </a:lnTo>
                  <a:lnTo>
                    <a:pt x="255" y="54"/>
                  </a:lnTo>
                  <a:lnTo>
                    <a:pt x="257" y="55"/>
                  </a:lnTo>
                  <a:lnTo>
                    <a:pt x="257" y="56"/>
                  </a:lnTo>
                  <a:lnTo>
                    <a:pt x="257" y="57"/>
                  </a:lnTo>
                  <a:lnTo>
                    <a:pt x="257" y="57"/>
                  </a:lnTo>
                  <a:lnTo>
                    <a:pt x="257" y="59"/>
                  </a:lnTo>
                  <a:lnTo>
                    <a:pt x="258" y="60"/>
                  </a:lnTo>
                  <a:lnTo>
                    <a:pt x="259" y="61"/>
                  </a:lnTo>
                  <a:lnTo>
                    <a:pt x="259" y="61"/>
                  </a:lnTo>
                  <a:lnTo>
                    <a:pt x="261" y="63"/>
                  </a:lnTo>
                  <a:lnTo>
                    <a:pt x="261" y="64"/>
                  </a:lnTo>
                  <a:lnTo>
                    <a:pt x="262" y="65"/>
                  </a:lnTo>
                  <a:lnTo>
                    <a:pt x="262" y="67"/>
                  </a:lnTo>
                  <a:lnTo>
                    <a:pt x="261" y="68"/>
                  </a:lnTo>
                  <a:lnTo>
                    <a:pt x="259" y="68"/>
                  </a:lnTo>
                  <a:lnTo>
                    <a:pt x="259" y="69"/>
                  </a:lnTo>
                  <a:lnTo>
                    <a:pt x="261" y="69"/>
                  </a:lnTo>
                  <a:lnTo>
                    <a:pt x="262" y="71"/>
                  </a:lnTo>
                  <a:lnTo>
                    <a:pt x="263" y="72"/>
                  </a:lnTo>
                  <a:lnTo>
                    <a:pt x="264" y="72"/>
                  </a:lnTo>
                  <a:lnTo>
                    <a:pt x="264" y="71"/>
                  </a:lnTo>
                  <a:lnTo>
                    <a:pt x="266" y="73"/>
                  </a:lnTo>
                  <a:lnTo>
                    <a:pt x="267" y="76"/>
                  </a:lnTo>
                  <a:lnTo>
                    <a:pt x="268" y="78"/>
                  </a:lnTo>
                  <a:lnTo>
                    <a:pt x="268" y="81"/>
                  </a:lnTo>
                  <a:lnTo>
                    <a:pt x="268" y="84"/>
                  </a:lnTo>
                  <a:lnTo>
                    <a:pt x="270" y="84"/>
                  </a:lnTo>
                  <a:lnTo>
                    <a:pt x="270" y="84"/>
                  </a:lnTo>
                  <a:lnTo>
                    <a:pt x="270" y="84"/>
                  </a:lnTo>
                  <a:lnTo>
                    <a:pt x="271" y="88"/>
                  </a:lnTo>
                  <a:lnTo>
                    <a:pt x="272" y="92"/>
                  </a:lnTo>
                  <a:lnTo>
                    <a:pt x="274" y="95"/>
                  </a:lnTo>
                  <a:lnTo>
                    <a:pt x="274" y="99"/>
                  </a:lnTo>
                  <a:lnTo>
                    <a:pt x="272" y="102"/>
                  </a:lnTo>
                  <a:lnTo>
                    <a:pt x="271" y="102"/>
                  </a:lnTo>
                  <a:lnTo>
                    <a:pt x="271" y="102"/>
                  </a:lnTo>
                  <a:lnTo>
                    <a:pt x="270" y="102"/>
                  </a:lnTo>
                  <a:lnTo>
                    <a:pt x="270" y="103"/>
                  </a:lnTo>
                  <a:lnTo>
                    <a:pt x="270" y="103"/>
                  </a:lnTo>
                  <a:lnTo>
                    <a:pt x="270" y="105"/>
                  </a:lnTo>
                  <a:lnTo>
                    <a:pt x="271" y="105"/>
                  </a:lnTo>
                  <a:lnTo>
                    <a:pt x="272" y="105"/>
                  </a:lnTo>
                  <a:lnTo>
                    <a:pt x="274" y="103"/>
                  </a:lnTo>
                  <a:lnTo>
                    <a:pt x="274" y="102"/>
                  </a:lnTo>
                  <a:lnTo>
                    <a:pt x="275" y="106"/>
                  </a:lnTo>
                  <a:lnTo>
                    <a:pt x="275" y="109"/>
                  </a:lnTo>
                  <a:lnTo>
                    <a:pt x="275" y="112"/>
                  </a:lnTo>
                  <a:lnTo>
                    <a:pt x="274" y="114"/>
                  </a:lnTo>
                  <a:lnTo>
                    <a:pt x="274" y="114"/>
                  </a:lnTo>
                  <a:lnTo>
                    <a:pt x="275" y="114"/>
                  </a:lnTo>
                  <a:lnTo>
                    <a:pt x="275" y="115"/>
                  </a:lnTo>
                  <a:lnTo>
                    <a:pt x="274" y="115"/>
                  </a:lnTo>
                  <a:lnTo>
                    <a:pt x="274" y="116"/>
                  </a:lnTo>
                  <a:lnTo>
                    <a:pt x="272" y="118"/>
                  </a:lnTo>
                  <a:lnTo>
                    <a:pt x="274" y="119"/>
                  </a:lnTo>
                  <a:lnTo>
                    <a:pt x="275" y="119"/>
                  </a:lnTo>
                  <a:lnTo>
                    <a:pt x="274" y="120"/>
                  </a:lnTo>
                  <a:lnTo>
                    <a:pt x="274" y="122"/>
                  </a:lnTo>
                  <a:lnTo>
                    <a:pt x="275" y="122"/>
                  </a:lnTo>
                  <a:lnTo>
                    <a:pt x="275" y="123"/>
                  </a:lnTo>
                  <a:lnTo>
                    <a:pt x="275" y="124"/>
                  </a:lnTo>
                  <a:lnTo>
                    <a:pt x="274" y="124"/>
                  </a:lnTo>
                  <a:lnTo>
                    <a:pt x="274" y="126"/>
                  </a:lnTo>
                  <a:lnTo>
                    <a:pt x="275" y="128"/>
                  </a:lnTo>
                  <a:lnTo>
                    <a:pt x="275" y="129"/>
                  </a:lnTo>
                  <a:lnTo>
                    <a:pt x="275" y="132"/>
                  </a:lnTo>
                  <a:lnTo>
                    <a:pt x="272" y="133"/>
                  </a:lnTo>
                  <a:lnTo>
                    <a:pt x="272" y="135"/>
                  </a:lnTo>
                  <a:lnTo>
                    <a:pt x="274" y="135"/>
                  </a:lnTo>
                  <a:lnTo>
                    <a:pt x="274" y="135"/>
                  </a:lnTo>
                  <a:lnTo>
                    <a:pt x="272" y="137"/>
                  </a:lnTo>
                  <a:lnTo>
                    <a:pt x="271" y="140"/>
                  </a:lnTo>
                  <a:lnTo>
                    <a:pt x="270" y="141"/>
                  </a:lnTo>
                  <a:lnTo>
                    <a:pt x="271" y="149"/>
                  </a:lnTo>
                  <a:lnTo>
                    <a:pt x="270" y="158"/>
                  </a:lnTo>
                  <a:lnTo>
                    <a:pt x="267" y="166"/>
                  </a:lnTo>
                  <a:lnTo>
                    <a:pt x="266" y="166"/>
                  </a:lnTo>
                  <a:lnTo>
                    <a:pt x="266" y="166"/>
                  </a:lnTo>
                  <a:lnTo>
                    <a:pt x="266" y="167"/>
                  </a:lnTo>
                  <a:lnTo>
                    <a:pt x="266" y="167"/>
                  </a:lnTo>
                  <a:lnTo>
                    <a:pt x="266" y="169"/>
                  </a:lnTo>
                  <a:lnTo>
                    <a:pt x="266" y="167"/>
                  </a:lnTo>
                  <a:lnTo>
                    <a:pt x="264" y="169"/>
                  </a:lnTo>
                  <a:lnTo>
                    <a:pt x="263" y="167"/>
                  </a:lnTo>
                  <a:lnTo>
                    <a:pt x="263" y="167"/>
                  </a:lnTo>
                  <a:lnTo>
                    <a:pt x="262" y="169"/>
                  </a:lnTo>
                  <a:lnTo>
                    <a:pt x="262" y="170"/>
                  </a:lnTo>
                  <a:lnTo>
                    <a:pt x="263" y="171"/>
                  </a:lnTo>
                  <a:lnTo>
                    <a:pt x="263" y="174"/>
                  </a:lnTo>
                  <a:lnTo>
                    <a:pt x="263" y="174"/>
                  </a:lnTo>
                  <a:lnTo>
                    <a:pt x="263" y="173"/>
                  </a:lnTo>
                  <a:lnTo>
                    <a:pt x="263" y="173"/>
                  </a:lnTo>
                  <a:lnTo>
                    <a:pt x="264" y="173"/>
                  </a:lnTo>
                  <a:lnTo>
                    <a:pt x="263" y="174"/>
                  </a:lnTo>
                  <a:lnTo>
                    <a:pt x="263" y="175"/>
                  </a:lnTo>
                  <a:lnTo>
                    <a:pt x="262" y="177"/>
                  </a:lnTo>
                  <a:lnTo>
                    <a:pt x="263" y="178"/>
                  </a:lnTo>
                  <a:lnTo>
                    <a:pt x="262" y="177"/>
                  </a:lnTo>
                  <a:lnTo>
                    <a:pt x="261" y="175"/>
                  </a:lnTo>
                  <a:lnTo>
                    <a:pt x="261" y="178"/>
                  </a:lnTo>
                  <a:lnTo>
                    <a:pt x="259" y="178"/>
                  </a:lnTo>
                  <a:lnTo>
                    <a:pt x="258" y="177"/>
                  </a:lnTo>
                  <a:lnTo>
                    <a:pt x="258" y="175"/>
                  </a:lnTo>
                  <a:lnTo>
                    <a:pt x="257" y="173"/>
                  </a:lnTo>
                  <a:lnTo>
                    <a:pt x="257" y="173"/>
                  </a:lnTo>
                  <a:lnTo>
                    <a:pt x="254" y="171"/>
                  </a:lnTo>
                  <a:lnTo>
                    <a:pt x="254" y="174"/>
                  </a:lnTo>
                  <a:lnTo>
                    <a:pt x="253" y="174"/>
                  </a:lnTo>
                  <a:lnTo>
                    <a:pt x="253" y="173"/>
                  </a:lnTo>
                  <a:lnTo>
                    <a:pt x="253" y="171"/>
                  </a:lnTo>
                  <a:lnTo>
                    <a:pt x="253" y="171"/>
                  </a:lnTo>
                  <a:lnTo>
                    <a:pt x="253" y="171"/>
                  </a:lnTo>
                  <a:lnTo>
                    <a:pt x="251" y="171"/>
                  </a:lnTo>
                  <a:lnTo>
                    <a:pt x="251" y="174"/>
                  </a:lnTo>
                  <a:lnTo>
                    <a:pt x="253" y="175"/>
                  </a:lnTo>
                  <a:lnTo>
                    <a:pt x="254" y="175"/>
                  </a:lnTo>
                  <a:lnTo>
                    <a:pt x="255" y="175"/>
                  </a:lnTo>
                  <a:lnTo>
                    <a:pt x="255" y="178"/>
                  </a:lnTo>
                  <a:lnTo>
                    <a:pt x="255" y="179"/>
                  </a:lnTo>
                  <a:lnTo>
                    <a:pt x="257" y="181"/>
                  </a:lnTo>
                  <a:lnTo>
                    <a:pt x="258" y="182"/>
                  </a:lnTo>
                  <a:lnTo>
                    <a:pt x="257" y="183"/>
                  </a:lnTo>
                  <a:lnTo>
                    <a:pt x="257" y="183"/>
                  </a:lnTo>
                  <a:lnTo>
                    <a:pt x="257" y="182"/>
                  </a:lnTo>
                  <a:lnTo>
                    <a:pt x="257" y="182"/>
                  </a:lnTo>
                  <a:lnTo>
                    <a:pt x="257" y="181"/>
                  </a:lnTo>
                  <a:lnTo>
                    <a:pt x="257" y="181"/>
                  </a:lnTo>
                  <a:lnTo>
                    <a:pt x="255" y="181"/>
                  </a:lnTo>
                  <a:lnTo>
                    <a:pt x="254" y="182"/>
                  </a:lnTo>
                  <a:lnTo>
                    <a:pt x="254" y="184"/>
                  </a:lnTo>
                  <a:lnTo>
                    <a:pt x="254" y="184"/>
                  </a:lnTo>
                  <a:lnTo>
                    <a:pt x="255" y="184"/>
                  </a:lnTo>
                  <a:lnTo>
                    <a:pt x="255" y="186"/>
                  </a:lnTo>
                  <a:lnTo>
                    <a:pt x="257" y="187"/>
                  </a:lnTo>
                  <a:lnTo>
                    <a:pt x="257" y="187"/>
                  </a:lnTo>
                  <a:lnTo>
                    <a:pt x="255" y="188"/>
                  </a:lnTo>
                  <a:lnTo>
                    <a:pt x="255" y="187"/>
                  </a:lnTo>
                  <a:lnTo>
                    <a:pt x="254" y="187"/>
                  </a:lnTo>
                  <a:lnTo>
                    <a:pt x="254" y="187"/>
                  </a:lnTo>
                  <a:lnTo>
                    <a:pt x="253" y="188"/>
                  </a:lnTo>
                  <a:lnTo>
                    <a:pt x="254" y="188"/>
                  </a:lnTo>
                  <a:lnTo>
                    <a:pt x="254" y="190"/>
                  </a:lnTo>
                  <a:lnTo>
                    <a:pt x="254" y="191"/>
                  </a:lnTo>
                  <a:lnTo>
                    <a:pt x="254" y="191"/>
                  </a:lnTo>
                  <a:lnTo>
                    <a:pt x="255" y="190"/>
                  </a:lnTo>
                  <a:lnTo>
                    <a:pt x="255" y="191"/>
                  </a:lnTo>
                  <a:lnTo>
                    <a:pt x="255" y="192"/>
                  </a:lnTo>
                  <a:lnTo>
                    <a:pt x="254" y="194"/>
                  </a:lnTo>
                  <a:lnTo>
                    <a:pt x="254" y="194"/>
                  </a:lnTo>
                  <a:lnTo>
                    <a:pt x="254" y="195"/>
                  </a:lnTo>
                  <a:lnTo>
                    <a:pt x="253" y="195"/>
                  </a:lnTo>
                  <a:lnTo>
                    <a:pt x="253" y="194"/>
                  </a:lnTo>
                  <a:lnTo>
                    <a:pt x="251" y="192"/>
                  </a:lnTo>
                  <a:lnTo>
                    <a:pt x="250" y="191"/>
                  </a:lnTo>
                  <a:lnTo>
                    <a:pt x="249" y="192"/>
                  </a:lnTo>
                  <a:lnTo>
                    <a:pt x="250" y="192"/>
                  </a:lnTo>
                  <a:lnTo>
                    <a:pt x="250" y="194"/>
                  </a:lnTo>
                  <a:lnTo>
                    <a:pt x="250" y="195"/>
                  </a:lnTo>
                  <a:lnTo>
                    <a:pt x="251" y="196"/>
                  </a:lnTo>
                  <a:lnTo>
                    <a:pt x="253" y="198"/>
                  </a:lnTo>
                  <a:lnTo>
                    <a:pt x="250" y="198"/>
                  </a:lnTo>
                  <a:lnTo>
                    <a:pt x="250" y="196"/>
                  </a:lnTo>
                  <a:lnTo>
                    <a:pt x="249" y="196"/>
                  </a:lnTo>
                  <a:lnTo>
                    <a:pt x="249" y="198"/>
                  </a:lnTo>
                  <a:lnTo>
                    <a:pt x="249" y="199"/>
                  </a:lnTo>
                  <a:lnTo>
                    <a:pt x="247" y="200"/>
                  </a:lnTo>
                  <a:lnTo>
                    <a:pt x="247" y="200"/>
                  </a:lnTo>
                  <a:lnTo>
                    <a:pt x="246" y="200"/>
                  </a:lnTo>
                  <a:lnTo>
                    <a:pt x="247" y="201"/>
                  </a:lnTo>
                  <a:lnTo>
                    <a:pt x="246" y="201"/>
                  </a:lnTo>
                  <a:lnTo>
                    <a:pt x="244" y="201"/>
                  </a:lnTo>
                  <a:lnTo>
                    <a:pt x="244" y="203"/>
                  </a:lnTo>
                  <a:lnTo>
                    <a:pt x="244" y="204"/>
                  </a:lnTo>
                  <a:lnTo>
                    <a:pt x="242" y="205"/>
                  </a:lnTo>
                  <a:lnTo>
                    <a:pt x="242" y="207"/>
                  </a:lnTo>
                  <a:lnTo>
                    <a:pt x="241" y="205"/>
                  </a:lnTo>
                  <a:lnTo>
                    <a:pt x="240" y="207"/>
                  </a:lnTo>
                  <a:lnTo>
                    <a:pt x="240" y="207"/>
                  </a:lnTo>
                  <a:lnTo>
                    <a:pt x="240" y="208"/>
                  </a:lnTo>
                  <a:lnTo>
                    <a:pt x="240" y="208"/>
                  </a:lnTo>
                  <a:lnTo>
                    <a:pt x="240" y="209"/>
                  </a:lnTo>
                  <a:lnTo>
                    <a:pt x="241" y="208"/>
                  </a:lnTo>
                  <a:lnTo>
                    <a:pt x="242" y="208"/>
                  </a:lnTo>
                  <a:lnTo>
                    <a:pt x="242" y="207"/>
                  </a:lnTo>
                  <a:lnTo>
                    <a:pt x="242" y="207"/>
                  </a:lnTo>
                  <a:lnTo>
                    <a:pt x="244" y="207"/>
                  </a:lnTo>
                  <a:lnTo>
                    <a:pt x="242" y="207"/>
                  </a:lnTo>
                  <a:lnTo>
                    <a:pt x="242" y="208"/>
                  </a:lnTo>
                  <a:lnTo>
                    <a:pt x="241" y="209"/>
                  </a:lnTo>
                  <a:lnTo>
                    <a:pt x="241" y="211"/>
                  </a:lnTo>
                  <a:lnTo>
                    <a:pt x="241" y="211"/>
                  </a:lnTo>
                  <a:lnTo>
                    <a:pt x="240" y="212"/>
                  </a:lnTo>
                  <a:lnTo>
                    <a:pt x="240" y="213"/>
                  </a:lnTo>
                  <a:lnTo>
                    <a:pt x="240" y="213"/>
                  </a:lnTo>
                  <a:lnTo>
                    <a:pt x="238" y="213"/>
                  </a:lnTo>
                  <a:lnTo>
                    <a:pt x="238" y="213"/>
                  </a:lnTo>
                  <a:lnTo>
                    <a:pt x="238" y="215"/>
                  </a:lnTo>
                  <a:lnTo>
                    <a:pt x="237" y="216"/>
                  </a:lnTo>
                  <a:lnTo>
                    <a:pt x="237" y="216"/>
                  </a:lnTo>
                  <a:lnTo>
                    <a:pt x="236" y="215"/>
                  </a:lnTo>
                  <a:lnTo>
                    <a:pt x="234" y="215"/>
                  </a:lnTo>
                  <a:lnTo>
                    <a:pt x="233" y="216"/>
                  </a:lnTo>
                  <a:lnTo>
                    <a:pt x="234" y="213"/>
                  </a:lnTo>
                  <a:lnTo>
                    <a:pt x="234" y="213"/>
                  </a:lnTo>
                  <a:lnTo>
                    <a:pt x="233" y="213"/>
                  </a:lnTo>
                  <a:lnTo>
                    <a:pt x="232" y="215"/>
                  </a:lnTo>
                  <a:lnTo>
                    <a:pt x="233" y="217"/>
                  </a:lnTo>
                  <a:lnTo>
                    <a:pt x="233" y="220"/>
                  </a:lnTo>
                  <a:lnTo>
                    <a:pt x="233" y="220"/>
                  </a:lnTo>
                  <a:lnTo>
                    <a:pt x="232" y="220"/>
                  </a:lnTo>
                  <a:lnTo>
                    <a:pt x="232" y="220"/>
                  </a:lnTo>
                  <a:lnTo>
                    <a:pt x="230" y="221"/>
                  </a:lnTo>
                  <a:lnTo>
                    <a:pt x="232" y="219"/>
                  </a:lnTo>
                  <a:lnTo>
                    <a:pt x="230" y="217"/>
                  </a:lnTo>
                  <a:lnTo>
                    <a:pt x="229" y="219"/>
                  </a:lnTo>
                  <a:lnTo>
                    <a:pt x="226" y="219"/>
                  </a:lnTo>
                  <a:lnTo>
                    <a:pt x="226" y="220"/>
                  </a:lnTo>
                  <a:lnTo>
                    <a:pt x="226" y="221"/>
                  </a:lnTo>
                  <a:lnTo>
                    <a:pt x="226" y="222"/>
                  </a:lnTo>
                  <a:lnTo>
                    <a:pt x="226" y="222"/>
                  </a:lnTo>
                  <a:lnTo>
                    <a:pt x="228" y="222"/>
                  </a:lnTo>
                  <a:lnTo>
                    <a:pt x="226" y="224"/>
                  </a:lnTo>
                  <a:lnTo>
                    <a:pt x="226" y="224"/>
                  </a:lnTo>
                  <a:lnTo>
                    <a:pt x="225" y="222"/>
                  </a:lnTo>
                  <a:lnTo>
                    <a:pt x="225" y="224"/>
                  </a:lnTo>
                  <a:lnTo>
                    <a:pt x="225" y="224"/>
                  </a:lnTo>
                  <a:lnTo>
                    <a:pt x="225" y="224"/>
                  </a:lnTo>
                  <a:lnTo>
                    <a:pt x="225" y="225"/>
                  </a:lnTo>
                  <a:lnTo>
                    <a:pt x="225" y="225"/>
                  </a:lnTo>
                  <a:lnTo>
                    <a:pt x="224" y="225"/>
                  </a:lnTo>
                  <a:lnTo>
                    <a:pt x="221" y="226"/>
                  </a:lnTo>
                  <a:lnTo>
                    <a:pt x="219" y="225"/>
                  </a:lnTo>
                  <a:lnTo>
                    <a:pt x="219" y="222"/>
                  </a:lnTo>
                  <a:lnTo>
                    <a:pt x="217" y="222"/>
                  </a:lnTo>
                  <a:lnTo>
                    <a:pt x="217" y="222"/>
                  </a:lnTo>
                  <a:lnTo>
                    <a:pt x="217" y="221"/>
                  </a:lnTo>
                  <a:lnTo>
                    <a:pt x="216" y="221"/>
                  </a:lnTo>
                  <a:lnTo>
                    <a:pt x="216" y="221"/>
                  </a:lnTo>
                  <a:lnTo>
                    <a:pt x="215" y="220"/>
                  </a:lnTo>
                  <a:lnTo>
                    <a:pt x="213" y="221"/>
                  </a:lnTo>
                  <a:lnTo>
                    <a:pt x="213" y="222"/>
                  </a:lnTo>
                  <a:lnTo>
                    <a:pt x="215" y="224"/>
                  </a:lnTo>
                  <a:lnTo>
                    <a:pt x="215" y="225"/>
                  </a:lnTo>
                  <a:lnTo>
                    <a:pt x="215" y="226"/>
                  </a:lnTo>
                  <a:lnTo>
                    <a:pt x="215" y="228"/>
                  </a:lnTo>
                  <a:lnTo>
                    <a:pt x="215" y="229"/>
                  </a:lnTo>
                  <a:lnTo>
                    <a:pt x="216" y="230"/>
                  </a:lnTo>
                  <a:lnTo>
                    <a:pt x="215" y="232"/>
                  </a:lnTo>
                  <a:lnTo>
                    <a:pt x="213" y="232"/>
                  </a:lnTo>
                  <a:lnTo>
                    <a:pt x="212" y="230"/>
                  </a:lnTo>
                  <a:lnTo>
                    <a:pt x="211" y="230"/>
                  </a:lnTo>
                  <a:lnTo>
                    <a:pt x="209" y="230"/>
                  </a:lnTo>
                  <a:lnTo>
                    <a:pt x="208" y="230"/>
                  </a:lnTo>
                  <a:lnTo>
                    <a:pt x="208" y="233"/>
                  </a:lnTo>
                  <a:lnTo>
                    <a:pt x="208" y="233"/>
                  </a:lnTo>
                  <a:lnTo>
                    <a:pt x="208" y="234"/>
                  </a:lnTo>
                  <a:lnTo>
                    <a:pt x="209" y="234"/>
                  </a:lnTo>
                  <a:lnTo>
                    <a:pt x="209" y="236"/>
                  </a:lnTo>
                  <a:lnTo>
                    <a:pt x="208" y="237"/>
                  </a:lnTo>
                  <a:lnTo>
                    <a:pt x="208" y="237"/>
                  </a:lnTo>
                  <a:lnTo>
                    <a:pt x="207" y="238"/>
                  </a:lnTo>
                  <a:lnTo>
                    <a:pt x="207" y="237"/>
                  </a:lnTo>
                  <a:lnTo>
                    <a:pt x="207" y="237"/>
                  </a:lnTo>
                  <a:lnTo>
                    <a:pt x="206" y="236"/>
                  </a:lnTo>
                  <a:lnTo>
                    <a:pt x="204" y="236"/>
                  </a:lnTo>
                  <a:lnTo>
                    <a:pt x="204" y="234"/>
                  </a:lnTo>
                  <a:lnTo>
                    <a:pt x="204" y="233"/>
                  </a:lnTo>
                  <a:lnTo>
                    <a:pt x="206" y="233"/>
                  </a:lnTo>
                  <a:lnTo>
                    <a:pt x="207" y="233"/>
                  </a:lnTo>
                  <a:lnTo>
                    <a:pt x="207" y="232"/>
                  </a:lnTo>
                  <a:lnTo>
                    <a:pt x="207" y="232"/>
                  </a:lnTo>
                  <a:lnTo>
                    <a:pt x="206" y="230"/>
                  </a:lnTo>
                  <a:lnTo>
                    <a:pt x="204" y="230"/>
                  </a:lnTo>
                  <a:lnTo>
                    <a:pt x="203" y="230"/>
                  </a:lnTo>
                  <a:lnTo>
                    <a:pt x="202" y="232"/>
                  </a:lnTo>
                  <a:lnTo>
                    <a:pt x="202" y="233"/>
                  </a:lnTo>
                  <a:lnTo>
                    <a:pt x="202" y="234"/>
                  </a:lnTo>
                  <a:lnTo>
                    <a:pt x="202" y="234"/>
                  </a:lnTo>
                  <a:lnTo>
                    <a:pt x="203" y="234"/>
                  </a:lnTo>
                  <a:lnTo>
                    <a:pt x="203" y="234"/>
                  </a:lnTo>
                  <a:lnTo>
                    <a:pt x="203" y="236"/>
                  </a:lnTo>
                  <a:lnTo>
                    <a:pt x="202" y="236"/>
                  </a:lnTo>
                  <a:lnTo>
                    <a:pt x="200" y="236"/>
                  </a:lnTo>
                  <a:lnTo>
                    <a:pt x="200" y="237"/>
                  </a:lnTo>
                  <a:lnTo>
                    <a:pt x="199" y="237"/>
                  </a:lnTo>
                  <a:lnTo>
                    <a:pt x="199" y="238"/>
                  </a:lnTo>
                  <a:lnTo>
                    <a:pt x="200" y="238"/>
                  </a:lnTo>
                  <a:lnTo>
                    <a:pt x="202" y="238"/>
                  </a:lnTo>
                  <a:lnTo>
                    <a:pt x="203" y="239"/>
                  </a:lnTo>
                  <a:lnTo>
                    <a:pt x="202" y="242"/>
                  </a:lnTo>
                  <a:lnTo>
                    <a:pt x="200" y="241"/>
                  </a:lnTo>
                  <a:lnTo>
                    <a:pt x="199" y="241"/>
                  </a:lnTo>
                  <a:lnTo>
                    <a:pt x="199" y="242"/>
                  </a:lnTo>
                  <a:lnTo>
                    <a:pt x="199" y="242"/>
                  </a:lnTo>
                  <a:lnTo>
                    <a:pt x="199" y="243"/>
                  </a:lnTo>
                  <a:lnTo>
                    <a:pt x="198" y="245"/>
                  </a:lnTo>
                  <a:lnTo>
                    <a:pt x="195" y="243"/>
                  </a:lnTo>
                  <a:lnTo>
                    <a:pt x="195" y="242"/>
                  </a:lnTo>
                  <a:lnTo>
                    <a:pt x="196" y="241"/>
                  </a:lnTo>
                  <a:lnTo>
                    <a:pt x="196" y="241"/>
                  </a:lnTo>
                  <a:lnTo>
                    <a:pt x="198" y="241"/>
                  </a:lnTo>
                  <a:lnTo>
                    <a:pt x="198" y="239"/>
                  </a:lnTo>
                  <a:lnTo>
                    <a:pt x="198" y="238"/>
                  </a:lnTo>
                  <a:lnTo>
                    <a:pt x="196" y="239"/>
                  </a:lnTo>
                  <a:lnTo>
                    <a:pt x="195" y="241"/>
                  </a:lnTo>
                  <a:lnTo>
                    <a:pt x="195" y="241"/>
                  </a:lnTo>
                  <a:lnTo>
                    <a:pt x="192" y="242"/>
                  </a:lnTo>
                  <a:lnTo>
                    <a:pt x="194" y="241"/>
                  </a:lnTo>
                  <a:lnTo>
                    <a:pt x="194" y="239"/>
                  </a:lnTo>
                  <a:lnTo>
                    <a:pt x="192" y="239"/>
                  </a:lnTo>
                  <a:lnTo>
                    <a:pt x="191" y="239"/>
                  </a:lnTo>
                  <a:lnTo>
                    <a:pt x="190" y="239"/>
                  </a:lnTo>
                  <a:lnTo>
                    <a:pt x="189" y="241"/>
                  </a:lnTo>
                  <a:lnTo>
                    <a:pt x="189" y="242"/>
                  </a:lnTo>
                  <a:lnTo>
                    <a:pt x="189" y="242"/>
                  </a:lnTo>
                  <a:lnTo>
                    <a:pt x="189" y="242"/>
                  </a:lnTo>
                  <a:lnTo>
                    <a:pt x="190" y="243"/>
                  </a:lnTo>
                  <a:lnTo>
                    <a:pt x="186" y="245"/>
                  </a:lnTo>
                  <a:lnTo>
                    <a:pt x="185" y="246"/>
                  </a:lnTo>
                  <a:lnTo>
                    <a:pt x="183" y="247"/>
                  </a:lnTo>
                  <a:lnTo>
                    <a:pt x="182" y="247"/>
                  </a:lnTo>
                  <a:lnTo>
                    <a:pt x="182" y="247"/>
                  </a:lnTo>
                  <a:lnTo>
                    <a:pt x="181" y="247"/>
                  </a:lnTo>
                  <a:lnTo>
                    <a:pt x="179" y="247"/>
                  </a:lnTo>
                  <a:lnTo>
                    <a:pt x="179" y="247"/>
                  </a:lnTo>
                  <a:lnTo>
                    <a:pt x="181" y="246"/>
                  </a:lnTo>
                  <a:lnTo>
                    <a:pt x="182" y="246"/>
                  </a:lnTo>
                  <a:lnTo>
                    <a:pt x="185" y="245"/>
                  </a:lnTo>
                  <a:lnTo>
                    <a:pt x="186" y="243"/>
                  </a:lnTo>
                  <a:lnTo>
                    <a:pt x="187" y="242"/>
                  </a:lnTo>
                  <a:lnTo>
                    <a:pt x="187" y="241"/>
                  </a:lnTo>
                  <a:lnTo>
                    <a:pt x="187" y="241"/>
                  </a:lnTo>
                  <a:lnTo>
                    <a:pt x="189" y="239"/>
                  </a:lnTo>
                  <a:lnTo>
                    <a:pt x="189" y="239"/>
                  </a:lnTo>
                  <a:lnTo>
                    <a:pt x="190" y="239"/>
                  </a:lnTo>
                  <a:lnTo>
                    <a:pt x="190" y="238"/>
                  </a:lnTo>
                  <a:lnTo>
                    <a:pt x="189" y="238"/>
                  </a:lnTo>
                  <a:lnTo>
                    <a:pt x="187" y="237"/>
                  </a:lnTo>
                  <a:lnTo>
                    <a:pt x="186" y="236"/>
                  </a:lnTo>
                  <a:lnTo>
                    <a:pt x="185" y="234"/>
                  </a:lnTo>
                  <a:lnTo>
                    <a:pt x="183" y="236"/>
                  </a:lnTo>
                  <a:lnTo>
                    <a:pt x="183" y="237"/>
                  </a:lnTo>
                  <a:lnTo>
                    <a:pt x="183" y="238"/>
                  </a:lnTo>
                  <a:lnTo>
                    <a:pt x="185" y="238"/>
                  </a:lnTo>
                  <a:lnTo>
                    <a:pt x="186" y="239"/>
                  </a:lnTo>
                  <a:lnTo>
                    <a:pt x="182" y="241"/>
                  </a:lnTo>
                  <a:lnTo>
                    <a:pt x="179" y="242"/>
                  </a:lnTo>
                  <a:lnTo>
                    <a:pt x="178" y="245"/>
                  </a:lnTo>
                  <a:lnTo>
                    <a:pt x="177" y="243"/>
                  </a:lnTo>
                  <a:lnTo>
                    <a:pt x="177" y="243"/>
                  </a:lnTo>
                  <a:lnTo>
                    <a:pt x="178" y="242"/>
                  </a:lnTo>
                  <a:lnTo>
                    <a:pt x="172" y="245"/>
                  </a:lnTo>
                  <a:lnTo>
                    <a:pt x="166" y="246"/>
                  </a:lnTo>
                  <a:lnTo>
                    <a:pt x="166" y="246"/>
                  </a:lnTo>
                  <a:lnTo>
                    <a:pt x="166" y="247"/>
                  </a:lnTo>
                  <a:lnTo>
                    <a:pt x="165" y="247"/>
                  </a:lnTo>
                  <a:lnTo>
                    <a:pt x="165" y="249"/>
                  </a:lnTo>
                  <a:lnTo>
                    <a:pt x="164" y="249"/>
                  </a:lnTo>
                  <a:lnTo>
                    <a:pt x="164" y="247"/>
                  </a:lnTo>
                  <a:lnTo>
                    <a:pt x="162" y="246"/>
                  </a:lnTo>
                  <a:lnTo>
                    <a:pt x="162" y="247"/>
                  </a:lnTo>
                  <a:lnTo>
                    <a:pt x="161" y="246"/>
                  </a:lnTo>
                  <a:lnTo>
                    <a:pt x="161" y="246"/>
                  </a:lnTo>
                  <a:lnTo>
                    <a:pt x="161" y="245"/>
                  </a:lnTo>
                  <a:lnTo>
                    <a:pt x="160" y="245"/>
                  </a:lnTo>
                  <a:lnTo>
                    <a:pt x="156" y="249"/>
                  </a:lnTo>
                  <a:lnTo>
                    <a:pt x="152" y="250"/>
                  </a:lnTo>
                  <a:lnTo>
                    <a:pt x="149" y="250"/>
                  </a:lnTo>
                  <a:lnTo>
                    <a:pt x="145" y="251"/>
                  </a:lnTo>
                  <a:lnTo>
                    <a:pt x="143" y="253"/>
                  </a:lnTo>
                  <a:lnTo>
                    <a:pt x="140" y="254"/>
                  </a:lnTo>
                  <a:lnTo>
                    <a:pt x="139" y="253"/>
                  </a:lnTo>
                  <a:lnTo>
                    <a:pt x="137" y="251"/>
                  </a:lnTo>
                  <a:lnTo>
                    <a:pt x="137" y="250"/>
                  </a:lnTo>
                  <a:lnTo>
                    <a:pt x="136" y="250"/>
                  </a:lnTo>
                  <a:lnTo>
                    <a:pt x="136" y="250"/>
                  </a:lnTo>
                  <a:lnTo>
                    <a:pt x="136" y="251"/>
                  </a:lnTo>
                  <a:lnTo>
                    <a:pt x="136" y="251"/>
                  </a:lnTo>
                  <a:lnTo>
                    <a:pt x="136" y="251"/>
                  </a:lnTo>
                  <a:lnTo>
                    <a:pt x="135" y="251"/>
                  </a:lnTo>
                  <a:lnTo>
                    <a:pt x="135" y="251"/>
                  </a:lnTo>
                  <a:lnTo>
                    <a:pt x="135" y="251"/>
                  </a:lnTo>
                  <a:lnTo>
                    <a:pt x="132" y="251"/>
                  </a:lnTo>
                  <a:lnTo>
                    <a:pt x="131" y="251"/>
                  </a:lnTo>
                  <a:lnTo>
                    <a:pt x="130" y="253"/>
                  </a:lnTo>
                  <a:lnTo>
                    <a:pt x="128" y="254"/>
                  </a:lnTo>
                  <a:lnTo>
                    <a:pt x="130" y="251"/>
                  </a:lnTo>
                  <a:lnTo>
                    <a:pt x="128" y="251"/>
                  </a:lnTo>
                  <a:lnTo>
                    <a:pt x="128" y="253"/>
                  </a:lnTo>
                  <a:lnTo>
                    <a:pt x="127" y="251"/>
                  </a:lnTo>
                  <a:lnTo>
                    <a:pt x="127" y="251"/>
                  </a:lnTo>
                  <a:lnTo>
                    <a:pt x="127" y="250"/>
                  </a:lnTo>
                  <a:lnTo>
                    <a:pt x="126" y="250"/>
                  </a:lnTo>
                  <a:lnTo>
                    <a:pt x="124" y="250"/>
                  </a:lnTo>
                  <a:lnTo>
                    <a:pt x="123" y="251"/>
                  </a:lnTo>
                  <a:lnTo>
                    <a:pt x="122" y="251"/>
                  </a:lnTo>
                  <a:lnTo>
                    <a:pt x="123" y="253"/>
                  </a:lnTo>
                  <a:lnTo>
                    <a:pt x="120" y="254"/>
                  </a:lnTo>
                  <a:lnTo>
                    <a:pt x="117" y="254"/>
                  </a:lnTo>
                  <a:lnTo>
                    <a:pt x="114" y="255"/>
                  </a:lnTo>
                  <a:lnTo>
                    <a:pt x="114" y="254"/>
                  </a:lnTo>
                  <a:lnTo>
                    <a:pt x="111" y="255"/>
                  </a:lnTo>
                  <a:lnTo>
                    <a:pt x="111" y="254"/>
                  </a:lnTo>
                  <a:lnTo>
                    <a:pt x="110" y="253"/>
                  </a:lnTo>
                  <a:lnTo>
                    <a:pt x="109" y="254"/>
                  </a:lnTo>
                  <a:lnTo>
                    <a:pt x="114" y="249"/>
                  </a:lnTo>
                  <a:lnTo>
                    <a:pt x="114" y="250"/>
                  </a:lnTo>
                  <a:lnTo>
                    <a:pt x="114" y="251"/>
                  </a:lnTo>
                  <a:lnTo>
                    <a:pt x="113" y="251"/>
                  </a:lnTo>
                  <a:lnTo>
                    <a:pt x="114" y="253"/>
                  </a:lnTo>
                  <a:lnTo>
                    <a:pt x="114" y="254"/>
                  </a:lnTo>
                  <a:lnTo>
                    <a:pt x="117" y="253"/>
                  </a:lnTo>
                  <a:lnTo>
                    <a:pt x="118" y="253"/>
                  </a:lnTo>
                  <a:lnTo>
                    <a:pt x="118" y="251"/>
                  </a:lnTo>
                  <a:lnTo>
                    <a:pt x="117" y="251"/>
                  </a:lnTo>
                  <a:lnTo>
                    <a:pt x="115" y="253"/>
                  </a:lnTo>
                  <a:lnTo>
                    <a:pt x="115" y="251"/>
                  </a:lnTo>
                  <a:lnTo>
                    <a:pt x="117" y="250"/>
                  </a:lnTo>
                  <a:lnTo>
                    <a:pt x="117" y="250"/>
                  </a:lnTo>
                  <a:lnTo>
                    <a:pt x="118" y="249"/>
                  </a:lnTo>
                  <a:lnTo>
                    <a:pt x="117" y="249"/>
                  </a:lnTo>
                  <a:lnTo>
                    <a:pt x="118" y="247"/>
                  </a:lnTo>
                  <a:lnTo>
                    <a:pt x="120" y="246"/>
                  </a:lnTo>
                  <a:lnTo>
                    <a:pt x="120" y="247"/>
                  </a:lnTo>
                  <a:lnTo>
                    <a:pt x="120" y="247"/>
                  </a:lnTo>
                  <a:lnTo>
                    <a:pt x="120" y="249"/>
                  </a:lnTo>
                  <a:lnTo>
                    <a:pt x="122" y="247"/>
                  </a:lnTo>
                  <a:lnTo>
                    <a:pt x="123" y="246"/>
                  </a:lnTo>
                  <a:lnTo>
                    <a:pt x="126" y="246"/>
                  </a:lnTo>
                  <a:lnTo>
                    <a:pt x="127" y="246"/>
                  </a:lnTo>
                  <a:lnTo>
                    <a:pt x="128" y="245"/>
                  </a:lnTo>
                  <a:lnTo>
                    <a:pt x="131" y="243"/>
                  </a:lnTo>
                  <a:lnTo>
                    <a:pt x="134" y="243"/>
                  </a:lnTo>
                  <a:lnTo>
                    <a:pt x="131" y="246"/>
                  </a:lnTo>
                  <a:lnTo>
                    <a:pt x="130" y="249"/>
                  </a:lnTo>
                  <a:lnTo>
                    <a:pt x="131" y="249"/>
                  </a:lnTo>
                  <a:lnTo>
                    <a:pt x="132" y="249"/>
                  </a:lnTo>
                  <a:lnTo>
                    <a:pt x="134" y="249"/>
                  </a:lnTo>
                  <a:lnTo>
                    <a:pt x="134" y="247"/>
                  </a:lnTo>
                  <a:lnTo>
                    <a:pt x="135" y="245"/>
                  </a:lnTo>
                  <a:lnTo>
                    <a:pt x="136" y="243"/>
                  </a:lnTo>
                  <a:lnTo>
                    <a:pt x="137" y="245"/>
                  </a:lnTo>
                  <a:lnTo>
                    <a:pt x="139" y="243"/>
                  </a:lnTo>
                  <a:lnTo>
                    <a:pt x="139" y="242"/>
                  </a:lnTo>
                  <a:lnTo>
                    <a:pt x="140" y="241"/>
                  </a:lnTo>
                  <a:lnTo>
                    <a:pt x="141" y="241"/>
                  </a:lnTo>
                  <a:lnTo>
                    <a:pt x="149" y="239"/>
                  </a:lnTo>
                  <a:lnTo>
                    <a:pt x="156" y="238"/>
                  </a:lnTo>
                  <a:lnTo>
                    <a:pt x="156" y="239"/>
                  </a:lnTo>
                  <a:lnTo>
                    <a:pt x="157" y="238"/>
                  </a:lnTo>
                  <a:lnTo>
                    <a:pt x="158" y="237"/>
                  </a:lnTo>
                  <a:lnTo>
                    <a:pt x="161" y="236"/>
                  </a:lnTo>
                  <a:lnTo>
                    <a:pt x="162" y="236"/>
                  </a:lnTo>
                  <a:lnTo>
                    <a:pt x="165" y="234"/>
                  </a:lnTo>
                  <a:lnTo>
                    <a:pt x="168" y="234"/>
                  </a:lnTo>
                  <a:lnTo>
                    <a:pt x="170" y="233"/>
                  </a:lnTo>
                  <a:lnTo>
                    <a:pt x="173" y="232"/>
                  </a:lnTo>
                  <a:lnTo>
                    <a:pt x="175" y="230"/>
                  </a:lnTo>
                  <a:lnTo>
                    <a:pt x="177" y="230"/>
                  </a:lnTo>
                  <a:lnTo>
                    <a:pt x="198" y="219"/>
                  </a:lnTo>
                  <a:lnTo>
                    <a:pt x="198" y="221"/>
                  </a:lnTo>
                  <a:lnTo>
                    <a:pt x="199" y="221"/>
                  </a:lnTo>
                  <a:lnTo>
                    <a:pt x="199" y="221"/>
                  </a:lnTo>
                  <a:lnTo>
                    <a:pt x="200" y="221"/>
                  </a:lnTo>
                  <a:lnTo>
                    <a:pt x="200" y="221"/>
                  </a:lnTo>
                  <a:lnTo>
                    <a:pt x="200" y="220"/>
                  </a:lnTo>
                  <a:lnTo>
                    <a:pt x="200" y="220"/>
                  </a:lnTo>
                  <a:lnTo>
                    <a:pt x="200" y="219"/>
                  </a:lnTo>
                  <a:lnTo>
                    <a:pt x="202" y="217"/>
                  </a:lnTo>
                  <a:lnTo>
                    <a:pt x="202" y="216"/>
                  </a:lnTo>
                  <a:lnTo>
                    <a:pt x="204" y="215"/>
                  </a:lnTo>
                  <a:lnTo>
                    <a:pt x="207" y="213"/>
                  </a:lnTo>
                  <a:lnTo>
                    <a:pt x="208" y="211"/>
                  </a:lnTo>
                  <a:lnTo>
                    <a:pt x="211" y="208"/>
                  </a:lnTo>
                  <a:lnTo>
                    <a:pt x="211" y="209"/>
                  </a:lnTo>
                  <a:lnTo>
                    <a:pt x="212" y="207"/>
                  </a:lnTo>
                  <a:lnTo>
                    <a:pt x="213" y="205"/>
                  </a:lnTo>
                  <a:lnTo>
                    <a:pt x="216" y="204"/>
                  </a:lnTo>
                  <a:lnTo>
                    <a:pt x="219" y="203"/>
                  </a:lnTo>
                  <a:lnTo>
                    <a:pt x="220" y="201"/>
                  </a:lnTo>
                  <a:lnTo>
                    <a:pt x="221" y="201"/>
                  </a:lnTo>
                  <a:lnTo>
                    <a:pt x="223" y="201"/>
                  </a:lnTo>
                  <a:lnTo>
                    <a:pt x="224" y="201"/>
                  </a:lnTo>
                  <a:lnTo>
                    <a:pt x="224" y="199"/>
                  </a:lnTo>
                  <a:lnTo>
                    <a:pt x="224" y="196"/>
                  </a:lnTo>
                  <a:lnTo>
                    <a:pt x="225" y="194"/>
                  </a:lnTo>
                  <a:lnTo>
                    <a:pt x="228" y="192"/>
                  </a:lnTo>
                  <a:lnTo>
                    <a:pt x="230" y="190"/>
                  </a:lnTo>
                  <a:lnTo>
                    <a:pt x="232" y="188"/>
                  </a:lnTo>
                  <a:lnTo>
                    <a:pt x="238" y="175"/>
                  </a:lnTo>
                  <a:lnTo>
                    <a:pt x="244" y="164"/>
                  </a:lnTo>
                  <a:lnTo>
                    <a:pt x="246" y="164"/>
                  </a:lnTo>
                  <a:lnTo>
                    <a:pt x="247" y="153"/>
                  </a:lnTo>
                  <a:lnTo>
                    <a:pt x="250" y="144"/>
                  </a:lnTo>
                  <a:lnTo>
                    <a:pt x="251" y="136"/>
                  </a:lnTo>
                  <a:lnTo>
                    <a:pt x="254" y="137"/>
                  </a:lnTo>
                  <a:lnTo>
                    <a:pt x="255" y="135"/>
                  </a:lnTo>
                  <a:lnTo>
                    <a:pt x="254" y="133"/>
                  </a:lnTo>
                  <a:lnTo>
                    <a:pt x="254" y="132"/>
                  </a:lnTo>
                  <a:lnTo>
                    <a:pt x="253" y="132"/>
                  </a:lnTo>
                  <a:lnTo>
                    <a:pt x="253" y="129"/>
                  </a:lnTo>
                  <a:lnTo>
                    <a:pt x="253" y="128"/>
                  </a:lnTo>
                  <a:lnTo>
                    <a:pt x="253" y="127"/>
                  </a:lnTo>
                  <a:lnTo>
                    <a:pt x="253" y="126"/>
                  </a:lnTo>
                  <a:lnTo>
                    <a:pt x="254" y="124"/>
                  </a:lnTo>
                  <a:lnTo>
                    <a:pt x="254" y="123"/>
                  </a:lnTo>
                  <a:lnTo>
                    <a:pt x="254" y="122"/>
                  </a:lnTo>
                  <a:lnTo>
                    <a:pt x="253" y="120"/>
                  </a:lnTo>
                  <a:lnTo>
                    <a:pt x="253" y="119"/>
                  </a:lnTo>
                  <a:lnTo>
                    <a:pt x="253" y="115"/>
                  </a:lnTo>
                  <a:lnTo>
                    <a:pt x="253" y="112"/>
                  </a:lnTo>
                  <a:lnTo>
                    <a:pt x="253" y="109"/>
                  </a:lnTo>
                  <a:lnTo>
                    <a:pt x="254" y="110"/>
                  </a:lnTo>
                  <a:lnTo>
                    <a:pt x="254" y="109"/>
                  </a:lnTo>
                  <a:lnTo>
                    <a:pt x="254" y="109"/>
                  </a:lnTo>
                  <a:lnTo>
                    <a:pt x="254" y="107"/>
                  </a:lnTo>
                  <a:lnTo>
                    <a:pt x="254" y="106"/>
                  </a:lnTo>
                  <a:lnTo>
                    <a:pt x="254" y="105"/>
                  </a:lnTo>
                  <a:lnTo>
                    <a:pt x="254" y="103"/>
                  </a:lnTo>
                  <a:lnTo>
                    <a:pt x="253" y="103"/>
                  </a:lnTo>
                  <a:lnTo>
                    <a:pt x="251" y="103"/>
                  </a:lnTo>
                  <a:lnTo>
                    <a:pt x="251" y="101"/>
                  </a:lnTo>
                  <a:lnTo>
                    <a:pt x="251" y="98"/>
                  </a:lnTo>
                  <a:lnTo>
                    <a:pt x="250" y="94"/>
                  </a:lnTo>
                  <a:lnTo>
                    <a:pt x="249" y="92"/>
                  </a:lnTo>
                  <a:lnTo>
                    <a:pt x="249" y="88"/>
                  </a:lnTo>
                  <a:lnTo>
                    <a:pt x="249" y="89"/>
                  </a:lnTo>
                  <a:lnTo>
                    <a:pt x="247" y="88"/>
                  </a:lnTo>
                  <a:lnTo>
                    <a:pt x="247" y="88"/>
                  </a:lnTo>
                  <a:lnTo>
                    <a:pt x="246" y="85"/>
                  </a:lnTo>
                  <a:lnTo>
                    <a:pt x="246" y="81"/>
                  </a:lnTo>
                  <a:lnTo>
                    <a:pt x="245" y="78"/>
                  </a:lnTo>
                  <a:lnTo>
                    <a:pt x="244" y="76"/>
                  </a:lnTo>
                  <a:lnTo>
                    <a:pt x="244" y="76"/>
                  </a:lnTo>
                  <a:lnTo>
                    <a:pt x="244" y="76"/>
                  </a:lnTo>
                  <a:lnTo>
                    <a:pt x="245" y="76"/>
                  </a:lnTo>
                  <a:lnTo>
                    <a:pt x="245" y="75"/>
                  </a:lnTo>
                  <a:lnTo>
                    <a:pt x="244" y="75"/>
                  </a:lnTo>
                  <a:lnTo>
                    <a:pt x="244" y="75"/>
                  </a:lnTo>
                  <a:lnTo>
                    <a:pt x="242" y="75"/>
                  </a:lnTo>
                  <a:lnTo>
                    <a:pt x="240" y="71"/>
                  </a:lnTo>
                  <a:lnTo>
                    <a:pt x="237" y="67"/>
                  </a:lnTo>
                  <a:lnTo>
                    <a:pt x="236" y="61"/>
                  </a:lnTo>
                  <a:lnTo>
                    <a:pt x="233" y="57"/>
                  </a:lnTo>
                  <a:lnTo>
                    <a:pt x="220" y="47"/>
                  </a:lnTo>
                  <a:lnTo>
                    <a:pt x="206" y="38"/>
                  </a:lnTo>
                  <a:lnTo>
                    <a:pt x="207" y="37"/>
                  </a:lnTo>
                  <a:lnTo>
                    <a:pt x="204" y="37"/>
                  </a:lnTo>
                  <a:lnTo>
                    <a:pt x="203" y="35"/>
                  </a:lnTo>
                  <a:lnTo>
                    <a:pt x="202" y="34"/>
                  </a:lnTo>
                  <a:lnTo>
                    <a:pt x="200" y="33"/>
                  </a:lnTo>
                  <a:lnTo>
                    <a:pt x="198" y="33"/>
                  </a:lnTo>
                  <a:lnTo>
                    <a:pt x="196" y="33"/>
                  </a:lnTo>
                  <a:lnTo>
                    <a:pt x="195" y="33"/>
                  </a:lnTo>
                  <a:lnTo>
                    <a:pt x="195" y="31"/>
                  </a:lnTo>
                  <a:lnTo>
                    <a:pt x="194" y="31"/>
                  </a:lnTo>
                  <a:lnTo>
                    <a:pt x="194" y="30"/>
                  </a:lnTo>
                  <a:lnTo>
                    <a:pt x="192" y="30"/>
                  </a:lnTo>
                  <a:lnTo>
                    <a:pt x="190" y="29"/>
                  </a:lnTo>
                  <a:lnTo>
                    <a:pt x="186" y="27"/>
                  </a:lnTo>
                  <a:lnTo>
                    <a:pt x="183" y="27"/>
                  </a:lnTo>
                  <a:lnTo>
                    <a:pt x="181" y="25"/>
                  </a:lnTo>
                  <a:lnTo>
                    <a:pt x="178" y="25"/>
                  </a:lnTo>
                  <a:lnTo>
                    <a:pt x="174" y="23"/>
                  </a:lnTo>
                  <a:lnTo>
                    <a:pt x="172" y="23"/>
                  </a:lnTo>
                  <a:lnTo>
                    <a:pt x="173" y="22"/>
                  </a:lnTo>
                  <a:lnTo>
                    <a:pt x="173" y="22"/>
                  </a:lnTo>
                  <a:lnTo>
                    <a:pt x="173" y="22"/>
                  </a:lnTo>
                  <a:lnTo>
                    <a:pt x="172" y="22"/>
                  </a:lnTo>
                  <a:lnTo>
                    <a:pt x="170" y="22"/>
                  </a:lnTo>
                  <a:lnTo>
                    <a:pt x="169" y="22"/>
                  </a:lnTo>
                  <a:lnTo>
                    <a:pt x="168" y="21"/>
                  </a:lnTo>
                  <a:lnTo>
                    <a:pt x="168" y="21"/>
                  </a:lnTo>
                  <a:lnTo>
                    <a:pt x="168" y="22"/>
                  </a:lnTo>
                  <a:lnTo>
                    <a:pt x="168" y="22"/>
                  </a:lnTo>
                  <a:lnTo>
                    <a:pt x="153" y="21"/>
                  </a:lnTo>
                  <a:lnTo>
                    <a:pt x="137" y="22"/>
                  </a:lnTo>
                  <a:lnTo>
                    <a:pt x="135" y="21"/>
                  </a:lnTo>
                  <a:lnTo>
                    <a:pt x="134" y="20"/>
                  </a:lnTo>
                  <a:lnTo>
                    <a:pt x="134" y="20"/>
                  </a:lnTo>
                  <a:lnTo>
                    <a:pt x="134" y="18"/>
                  </a:lnTo>
                  <a:lnTo>
                    <a:pt x="134" y="18"/>
                  </a:lnTo>
                  <a:lnTo>
                    <a:pt x="132" y="18"/>
                  </a:lnTo>
                  <a:lnTo>
                    <a:pt x="131" y="18"/>
                  </a:lnTo>
                  <a:lnTo>
                    <a:pt x="130" y="20"/>
                  </a:lnTo>
                  <a:lnTo>
                    <a:pt x="130" y="20"/>
                  </a:lnTo>
                  <a:lnTo>
                    <a:pt x="130" y="20"/>
                  </a:lnTo>
                  <a:lnTo>
                    <a:pt x="128" y="20"/>
                  </a:lnTo>
                  <a:lnTo>
                    <a:pt x="128" y="20"/>
                  </a:lnTo>
                  <a:lnTo>
                    <a:pt x="127" y="18"/>
                  </a:lnTo>
                  <a:lnTo>
                    <a:pt x="126" y="17"/>
                  </a:lnTo>
                  <a:lnTo>
                    <a:pt x="124" y="18"/>
                  </a:lnTo>
                  <a:lnTo>
                    <a:pt x="124" y="20"/>
                  </a:lnTo>
                  <a:lnTo>
                    <a:pt x="124" y="20"/>
                  </a:lnTo>
                  <a:lnTo>
                    <a:pt x="124" y="20"/>
                  </a:lnTo>
                  <a:lnTo>
                    <a:pt x="124" y="21"/>
                  </a:lnTo>
                  <a:lnTo>
                    <a:pt x="120" y="20"/>
                  </a:lnTo>
                  <a:lnTo>
                    <a:pt x="119" y="20"/>
                  </a:lnTo>
                  <a:lnTo>
                    <a:pt x="117" y="20"/>
                  </a:lnTo>
                  <a:lnTo>
                    <a:pt x="114" y="21"/>
                  </a:lnTo>
                  <a:lnTo>
                    <a:pt x="115" y="20"/>
                  </a:lnTo>
                  <a:lnTo>
                    <a:pt x="113" y="21"/>
                  </a:lnTo>
                  <a:lnTo>
                    <a:pt x="110" y="22"/>
                  </a:lnTo>
                  <a:lnTo>
                    <a:pt x="107" y="23"/>
                  </a:lnTo>
                  <a:lnTo>
                    <a:pt x="105" y="25"/>
                  </a:lnTo>
                  <a:lnTo>
                    <a:pt x="103" y="27"/>
                  </a:lnTo>
                  <a:lnTo>
                    <a:pt x="82" y="35"/>
                  </a:lnTo>
                  <a:lnTo>
                    <a:pt x="63" y="47"/>
                  </a:lnTo>
                  <a:lnTo>
                    <a:pt x="47" y="60"/>
                  </a:lnTo>
                  <a:lnTo>
                    <a:pt x="34" y="76"/>
                  </a:lnTo>
                  <a:lnTo>
                    <a:pt x="25" y="94"/>
                  </a:lnTo>
                  <a:lnTo>
                    <a:pt x="20" y="115"/>
                  </a:lnTo>
                  <a:lnTo>
                    <a:pt x="17" y="116"/>
                  </a:lnTo>
                  <a:lnTo>
                    <a:pt x="16" y="119"/>
                  </a:lnTo>
                  <a:lnTo>
                    <a:pt x="16" y="120"/>
                  </a:lnTo>
                  <a:lnTo>
                    <a:pt x="16" y="123"/>
                  </a:lnTo>
                  <a:lnTo>
                    <a:pt x="17" y="126"/>
                  </a:lnTo>
                  <a:lnTo>
                    <a:pt x="16" y="126"/>
                  </a:lnTo>
                  <a:lnTo>
                    <a:pt x="16" y="126"/>
                  </a:lnTo>
                  <a:lnTo>
                    <a:pt x="17" y="126"/>
                  </a:lnTo>
                  <a:lnTo>
                    <a:pt x="17" y="127"/>
                  </a:lnTo>
                  <a:lnTo>
                    <a:pt x="17" y="128"/>
                  </a:lnTo>
                  <a:lnTo>
                    <a:pt x="17" y="129"/>
                  </a:lnTo>
                  <a:lnTo>
                    <a:pt x="18" y="129"/>
                  </a:lnTo>
                  <a:lnTo>
                    <a:pt x="18" y="141"/>
                  </a:lnTo>
                  <a:lnTo>
                    <a:pt x="21" y="153"/>
                  </a:lnTo>
                  <a:lnTo>
                    <a:pt x="21" y="152"/>
                  </a:lnTo>
                  <a:lnTo>
                    <a:pt x="20" y="152"/>
                  </a:lnTo>
                  <a:lnTo>
                    <a:pt x="20" y="152"/>
                  </a:lnTo>
                  <a:lnTo>
                    <a:pt x="20" y="153"/>
                  </a:lnTo>
                  <a:lnTo>
                    <a:pt x="21" y="154"/>
                  </a:lnTo>
                  <a:lnTo>
                    <a:pt x="21" y="154"/>
                  </a:lnTo>
                  <a:lnTo>
                    <a:pt x="21" y="156"/>
                  </a:lnTo>
                  <a:lnTo>
                    <a:pt x="22" y="156"/>
                  </a:lnTo>
                  <a:lnTo>
                    <a:pt x="24" y="154"/>
                  </a:lnTo>
                  <a:lnTo>
                    <a:pt x="30" y="174"/>
                  </a:lnTo>
                  <a:lnTo>
                    <a:pt x="39" y="192"/>
                  </a:lnTo>
                  <a:lnTo>
                    <a:pt x="52" y="209"/>
                  </a:lnTo>
                  <a:lnTo>
                    <a:pt x="55" y="213"/>
                  </a:lnTo>
                  <a:lnTo>
                    <a:pt x="60" y="217"/>
                  </a:lnTo>
                  <a:lnTo>
                    <a:pt x="65" y="221"/>
                  </a:lnTo>
                  <a:lnTo>
                    <a:pt x="73" y="229"/>
                  </a:lnTo>
                  <a:lnTo>
                    <a:pt x="81" y="237"/>
                  </a:lnTo>
                  <a:lnTo>
                    <a:pt x="92" y="242"/>
                  </a:lnTo>
                  <a:lnTo>
                    <a:pt x="101" y="243"/>
                  </a:lnTo>
                  <a:lnTo>
                    <a:pt x="101" y="243"/>
                  </a:lnTo>
                  <a:lnTo>
                    <a:pt x="100" y="245"/>
                  </a:lnTo>
                  <a:lnTo>
                    <a:pt x="100" y="247"/>
                  </a:lnTo>
                  <a:lnTo>
                    <a:pt x="98" y="249"/>
                  </a:lnTo>
                  <a:lnTo>
                    <a:pt x="96" y="250"/>
                  </a:lnTo>
                  <a:lnTo>
                    <a:pt x="92" y="250"/>
                  </a:lnTo>
                  <a:lnTo>
                    <a:pt x="84" y="250"/>
                  </a:lnTo>
                  <a:lnTo>
                    <a:pt x="77" y="246"/>
                  </a:lnTo>
                  <a:lnTo>
                    <a:pt x="71" y="241"/>
                  </a:lnTo>
                  <a:lnTo>
                    <a:pt x="63" y="238"/>
                  </a:lnTo>
                  <a:lnTo>
                    <a:pt x="63" y="237"/>
                  </a:lnTo>
                  <a:lnTo>
                    <a:pt x="63" y="237"/>
                  </a:lnTo>
                  <a:lnTo>
                    <a:pt x="63" y="236"/>
                  </a:lnTo>
                  <a:lnTo>
                    <a:pt x="63" y="234"/>
                  </a:lnTo>
                  <a:lnTo>
                    <a:pt x="52" y="229"/>
                  </a:lnTo>
                  <a:lnTo>
                    <a:pt x="43" y="219"/>
                  </a:lnTo>
                  <a:lnTo>
                    <a:pt x="37" y="208"/>
                  </a:lnTo>
                  <a:lnTo>
                    <a:pt x="38" y="208"/>
                  </a:lnTo>
                  <a:lnTo>
                    <a:pt x="37" y="207"/>
                  </a:lnTo>
                  <a:lnTo>
                    <a:pt x="35" y="205"/>
                  </a:lnTo>
                  <a:lnTo>
                    <a:pt x="33" y="204"/>
                  </a:lnTo>
                  <a:lnTo>
                    <a:pt x="31" y="203"/>
                  </a:lnTo>
                  <a:lnTo>
                    <a:pt x="33" y="203"/>
                  </a:lnTo>
                  <a:lnTo>
                    <a:pt x="33" y="203"/>
                  </a:lnTo>
                  <a:lnTo>
                    <a:pt x="33" y="201"/>
                  </a:lnTo>
                  <a:lnTo>
                    <a:pt x="31" y="201"/>
                  </a:lnTo>
                  <a:lnTo>
                    <a:pt x="31" y="200"/>
                  </a:lnTo>
                  <a:lnTo>
                    <a:pt x="30" y="200"/>
                  </a:lnTo>
                  <a:lnTo>
                    <a:pt x="29" y="199"/>
                  </a:lnTo>
                  <a:lnTo>
                    <a:pt x="29" y="198"/>
                  </a:lnTo>
                  <a:lnTo>
                    <a:pt x="29" y="196"/>
                  </a:lnTo>
                  <a:lnTo>
                    <a:pt x="30" y="196"/>
                  </a:lnTo>
                  <a:lnTo>
                    <a:pt x="28" y="195"/>
                  </a:lnTo>
                  <a:lnTo>
                    <a:pt x="25" y="195"/>
                  </a:lnTo>
                  <a:lnTo>
                    <a:pt x="24" y="194"/>
                  </a:lnTo>
                  <a:lnTo>
                    <a:pt x="22" y="191"/>
                  </a:lnTo>
                  <a:lnTo>
                    <a:pt x="21" y="188"/>
                  </a:lnTo>
                  <a:lnTo>
                    <a:pt x="20" y="186"/>
                  </a:lnTo>
                  <a:lnTo>
                    <a:pt x="18" y="184"/>
                  </a:lnTo>
                  <a:lnTo>
                    <a:pt x="18" y="184"/>
                  </a:lnTo>
                  <a:lnTo>
                    <a:pt x="20" y="183"/>
                  </a:lnTo>
                  <a:lnTo>
                    <a:pt x="13" y="177"/>
                  </a:lnTo>
                  <a:lnTo>
                    <a:pt x="9" y="167"/>
                  </a:lnTo>
                  <a:lnTo>
                    <a:pt x="5" y="158"/>
                  </a:lnTo>
                  <a:lnTo>
                    <a:pt x="7" y="158"/>
                  </a:lnTo>
                  <a:lnTo>
                    <a:pt x="8" y="158"/>
                  </a:lnTo>
                  <a:lnTo>
                    <a:pt x="7" y="157"/>
                  </a:lnTo>
                  <a:lnTo>
                    <a:pt x="5" y="156"/>
                  </a:lnTo>
                  <a:lnTo>
                    <a:pt x="4" y="153"/>
                  </a:lnTo>
                  <a:lnTo>
                    <a:pt x="4" y="152"/>
                  </a:lnTo>
                  <a:lnTo>
                    <a:pt x="4" y="150"/>
                  </a:lnTo>
                  <a:lnTo>
                    <a:pt x="3" y="149"/>
                  </a:lnTo>
                  <a:lnTo>
                    <a:pt x="3" y="148"/>
                  </a:lnTo>
                  <a:lnTo>
                    <a:pt x="1" y="145"/>
                  </a:lnTo>
                  <a:lnTo>
                    <a:pt x="3" y="145"/>
                  </a:lnTo>
                  <a:lnTo>
                    <a:pt x="1" y="144"/>
                  </a:lnTo>
                  <a:lnTo>
                    <a:pt x="1" y="143"/>
                  </a:lnTo>
                  <a:lnTo>
                    <a:pt x="1" y="141"/>
                  </a:lnTo>
                  <a:lnTo>
                    <a:pt x="0" y="140"/>
                  </a:lnTo>
                  <a:lnTo>
                    <a:pt x="3" y="139"/>
                  </a:lnTo>
                  <a:lnTo>
                    <a:pt x="1" y="139"/>
                  </a:lnTo>
                  <a:lnTo>
                    <a:pt x="1" y="137"/>
                  </a:lnTo>
                  <a:lnTo>
                    <a:pt x="1" y="136"/>
                  </a:lnTo>
                  <a:lnTo>
                    <a:pt x="1" y="135"/>
                  </a:lnTo>
                  <a:lnTo>
                    <a:pt x="1" y="133"/>
                  </a:lnTo>
                  <a:lnTo>
                    <a:pt x="1" y="133"/>
                  </a:lnTo>
                  <a:lnTo>
                    <a:pt x="0" y="132"/>
                  </a:lnTo>
                  <a:lnTo>
                    <a:pt x="1" y="131"/>
                  </a:lnTo>
                  <a:lnTo>
                    <a:pt x="1" y="129"/>
                  </a:lnTo>
                  <a:lnTo>
                    <a:pt x="1" y="129"/>
                  </a:lnTo>
                  <a:lnTo>
                    <a:pt x="1" y="127"/>
                  </a:lnTo>
                  <a:lnTo>
                    <a:pt x="1" y="126"/>
                  </a:lnTo>
                  <a:lnTo>
                    <a:pt x="1" y="124"/>
                  </a:lnTo>
                  <a:lnTo>
                    <a:pt x="0" y="123"/>
                  </a:lnTo>
                  <a:lnTo>
                    <a:pt x="1" y="123"/>
                  </a:lnTo>
                  <a:lnTo>
                    <a:pt x="1" y="124"/>
                  </a:lnTo>
                  <a:lnTo>
                    <a:pt x="1" y="124"/>
                  </a:lnTo>
                  <a:lnTo>
                    <a:pt x="1" y="126"/>
                  </a:lnTo>
                  <a:lnTo>
                    <a:pt x="3" y="126"/>
                  </a:lnTo>
                  <a:lnTo>
                    <a:pt x="4" y="126"/>
                  </a:lnTo>
                  <a:lnTo>
                    <a:pt x="4" y="106"/>
                  </a:lnTo>
                  <a:lnTo>
                    <a:pt x="8" y="88"/>
                  </a:lnTo>
                  <a:lnTo>
                    <a:pt x="10" y="86"/>
                  </a:lnTo>
                  <a:lnTo>
                    <a:pt x="12" y="86"/>
                  </a:lnTo>
                  <a:lnTo>
                    <a:pt x="12" y="85"/>
                  </a:lnTo>
                  <a:lnTo>
                    <a:pt x="12" y="82"/>
                  </a:lnTo>
                  <a:lnTo>
                    <a:pt x="12" y="80"/>
                  </a:lnTo>
                  <a:lnTo>
                    <a:pt x="13" y="80"/>
                  </a:lnTo>
                  <a:lnTo>
                    <a:pt x="13" y="80"/>
                  </a:lnTo>
                  <a:lnTo>
                    <a:pt x="14" y="80"/>
                  </a:lnTo>
                  <a:lnTo>
                    <a:pt x="14" y="78"/>
                  </a:lnTo>
                  <a:lnTo>
                    <a:pt x="14" y="77"/>
                  </a:lnTo>
                  <a:lnTo>
                    <a:pt x="14" y="76"/>
                  </a:lnTo>
                  <a:lnTo>
                    <a:pt x="16" y="75"/>
                  </a:lnTo>
                  <a:lnTo>
                    <a:pt x="16" y="76"/>
                  </a:lnTo>
                  <a:lnTo>
                    <a:pt x="17" y="76"/>
                  </a:lnTo>
                  <a:lnTo>
                    <a:pt x="17" y="73"/>
                  </a:lnTo>
                  <a:lnTo>
                    <a:pt x="17" y="72"/>
                  </a:lnTo>
                  <a:lnTo>
                    <a:pt x="18" y="69"/>
                  </a:lnTo>
                  <a:lnTo>
                    <a:pt x="18" y="69"/>
                  </a:lnTo>
                  <a:lnTo>
                    <a:pt x="20" y="71"/>
                  </a:lnTo>
                  <a:lnTo>
                    <a:pt x="20" y="68"/>
                  </a:lnTo>
                  <a:lnTo>
                    <a:pt x="20" y="67"/>
                  </a:lnTo>
                  <a:lnTo>
                    <a:pt x="21" y="67"/>
                  </a:lnTo>
                  <a:lnTo>
                    <a:pt x="22" y="65"/>
                  </a:lnTo>
                  <a:lnTo>
                    <a:pt x="22" y="64"/>
                  </a:lnTo>
                  <a:lnTo>
                    <a:pt x="24" y="65"/>
                  </a:lnTo>
                  <a:lnTo>
                    <a:pt x="25" y="64"/>
                  </a:lnTo>
                  <a:lnTo>
                    <a:pt x="25" y="63"/>
                  </a:lnTo>
                  <a:lnTo>
                    <a:pt x="24" y="63"/>
                  </a:lnTo>
                  <a:lnTo>
                    <a:pt x="24" y="61"/>
                  </a:lnTo>
                  <a:lnTo>
                    <a:pt x="25" y="60"/>
                  </a:lnTo>
                  <a:lnTo>
                    <a:pt x="25" y="61"/>
                  </a:lnTo>
                  <a:lnTo>
                    <a:pt x="25" y="61"/>
                  </a:lnTo>
                  <a:lnTo>
                    <a:pt x="26" y="59"/>
                  </a:lnTo>
                  <a:lnTo>
                    <a:pt x="28" y="56"/>
                  </a:lnTo>
                  <a:lnTo>
                    <a:pt x="29" y="54"/>
                  </a:lnTo>
                  <a:lnTo>
                    <a:pt x="30" y="52"/>
                  </a:lnTo>
                  <a:lnTo>
                    <a:pt x="30" y="52"/>
                  </a:lnTo>
                  <a:lnTo>
                    <a:pt x="31" y="52"/>
                  </a:lnTo>
                  <a:lnTo>
                    <a:pt x="33" y="50"/>
                  </a:lnTo>
                  <a:lnTo>
                    <a:pt x="35" y="47"/>
                  </a:lnTo>
                  <a:lnTo>
                    <a:pt x="38" y="44"/>
                  </a:lnTo>
                  <a:lnTo>
                    <a:pt x="39" y="44"/>
                  </a:lnTo>
                  <a:lnTo>
                    <a:pt x="39" y="44"/>
                  </a:lnTo>
                  <a:lnTo>
                    <a:pt x="41" y="46"/>
                  </a:lnTo>
                  <a:lnTo>
                    <a:pt x="41" y="46"/>
                  </a:lnTo>
                  <a:lnTo>
                    <a:pt x="42" y="44"/>
                  </a:lnTo>
                  <a:lnTo>
                    <a:pt x="42" y="43"/>
                  </a:lnTo>
                  <a:lnTo>
                    <a:pt x="42" y="42"/>
                  </a:lnTo>
                  <a:lnTo>
                    <a:pt x="43" y="40"/>
                  </a:lnTo>
                  <a:lnTo>
                    <a:pt x="45" y="40"/>
                  </a:lnTo>
                  <a:lnTo>
                    <a:pt x="45" y="39"/>
                  </a:lnTo>
                  <a:lnTo>
                    <a:pt x="43" y="38"/>
                  </a:lnTo>
                  <a:lnTo>
                    <a:pt x="46" y="37"/>
                  </a:lnTo>
                  <a:lnTo>
                    <a:pt x="50" y="35"/>
                  </a:lnTo>
                  <a:lnTo>
                    <a:pt x="51" y="33"/>
                  </a:lnTo>
                  <a:lnTo>
                    <a:pt x="51" y="34"/>
                  </a:lnTo>
                  <a:lnTo>
                    <a:pt x="52" y="34"/>
                  </a:lnTo>
                  <a:lnTo>
                    <a:pt x="54" y="35"/>
                  </a:lnTo>
                  <a:lnTo>
                    <a:pt x="52" y="37"/>
                  </a:lnTo>
                  <a:lnTo>
                    <a:pt x="55" y="37"/>
                  </a:lnTo>
                  <a:lnTo>
                    <a:pt x="55" y="38"/>
                  </a:lnTo>
                  <a:lnTo>
                    <a:pt x="55" y="38"/>
                  </a:lnTo>
                  <a:lnTo>
                    <a:pt x="54" y="38"/>
                  </a:lnTo>
                  <a:lnTo>
                    <a:pt x="55" y="38"/>
                  </a:lnTo>
                  <a:lnTo>
                    <a:pt x="55" y="38"/>
                  </a:lnTo>
                  <a:lnTo>
                    <a:pt x="56" y="37"/>
                  </a:lnTo>
                  <a:lnTo>
                    <a:pt x="58" y="35"/>
                  </a:lnTo>
                  <a:lnTo>
                    <a:pt x="59" y="34"/>
                  </a:lnTo>
                  <a:lnTo>
                    <a:pt x="60" y="33"/>
                  </a:lnTo>
                  <a:lnTo>
                    <a:pt x="60" y="30"/>
                  </a:lnTo>
                  <a:lnTo>
                    <a:pt x="62" y="27"/>
                  </a:lnTo>
                  <a:lnTo>
                    <a:pt x="64" y="26"/>
                  </a:lnTo>
                  <a:lnTo>
                    <a:pt x="64" y="27"/>
                  </a:lnTo>
                  <a:lnTo>
                    <a:pt x="64" y="27"/>
                  </a:lnTo>
                  <a:lnTo>
                    <a:pt x="65" y="27"/>
                  </a:lnTo>
                  <a:lnTo>
                    <a:pt x="65" y="29"/>
                  </a:lnTo>
                  <a:lnTo>
                    <a:pt x="68" y="22"/>
                  </a:lnTo>
                  <a:lnTo>
                    <a:pt x="68" y="22"/>
                  </a:lnTo>
                  <a:lnTo>
                    <a:pt x="69" y="22"/>
                  </a:lnTo>
                  <a:lnTo>
                    <a:pt x="69" y="22"/>
                  </a:lnTo>
                  <a:lnTo>
                    <a:pt x="71" y="22"/>
                  </a:lnTo>
                  <a:lnTo>
                    <a:pt x="71" y="21"/>
                  </a:lnTo>
                  <a:lnTo>
                    <a:pt x="71" y="20"/>
                  </a:lnTo>
                  <a:lnTo>
                    <a:pt x="72" y="20"/>
                  </a:lnTo>
                  <a:lnTo>
                    <a:pt x="73" y="20"/>
                  </a:lnTo>
                  <a:lnTo>
                    <a:pt x="75" y="18"/>
                  </a:lnTo>
                  <a:lnTo>
                    <a:pt x="76" y="18"/>
                  </a:lnTo>
                  <a:lnTo>
                    <a:pt x="77" y="20"/>
                  </a:lnTo>
                  <a:lnTo>
                    <a:pt x="77" y="20"/>
                  </a:lnTo>
                  <a:lnTo>
                    <a:pt x="77" y="21"/>
                  </a:lnTo>
                  <a:lnTo>
                    <a:pt x="76" y="21"/>
                  </a:lnTo>
                  <a:lnTo>
                    <a:pt x="77" y="21"/>
                  </a:lnTo>
                  <a:lnTo>
                    <a:pt x="79" y="21"/>
                  </a:lnTo>
                  <a:lnTo>
                    <a:pt x="80" y="20"/>
                  </a:lnTo>
                  <a:lnTo>
                    <a:pt x="81" y="18"/>
                  </a:lnTo>
                  <a:lnTo>
                    <a:pt x="81" y="18"/>
                  </a:lnTo>
                  <a:lnTo>
                    <a:pt x="82" y="18"/>
                  </a:lnTo>
                  <a:lnTo>
                    <a:pt x="84" y="17"/>
                  </a:lnTo>
                  <a:lnTo>
                    <a:pt x="84" y="16"/>
                  </a:lnTo>
                  <a:lnTo>
                    <a:pt x="82" y="16"/>
                  </a:lnTo>
                  <a:lnTo>
                    <a:pt x="82" y="16"/>
                  </a:lnTo>
                  <a:lnTo>
                    <a:pt x="84" y="14"/>
                  </a:lnTo>
                  <a:lnTo>
                    <a:pt x="85" y="13"/>
                  </a:lnTo>
                  <a:lnTo>
                    <a:pt x="88" y="12"/>
                  </a:lnTo>
                  <a:lnTo>
                    <a:pt x="88" y="13"/>
                  </a:lnTo>
                  <a:lnTo>
                    <a:pt x="88" y="14"/>
                  </a:lnTo>
                  <a:lnTo>
                    <a:pt x="90" y="12"/>
                  </a:lnTo>
                  <a:lnTo>
                    <a:pt x="93" y="10"/>
                  </a:lnTo>
                  <a:lnTo>
                    <a:pt x="96" y="8"/>
                  </a:lnTo>
                  <a:lnTo>
                    <a:pt x="96" y="9"/>
                  </a:lnTo>
                  <a:lnTo>
                    <a:pt x="96" y="10"/>
                  </a:lnTo>
                  <a:lnTo>
                    <a:pt x="94" y="10"/>
                  </a:lnTo>
                  <a:lnTo>
                    <a:pt x="97" y="10"/>
                  </a:lnTo>
                  <a:lnTo>
                    <a:pt x="100" y="9"/>
                  </a:lnTo>
                  <a:lnTo>
                    <a:pt x="102" y="8"/>
                  </a:lnTo>
                  <a:lnTo>
                    <a:pt x="105" y="6"/>
                  </a:lnTo>
                  <a:lnTo>
                    <a:pt x="107" y="6"/>
                  </a:lnTo>
                  <a:lnTo>
                    <a:pt x="107" y="6"/>
                  </a:lnTo>
                  <a:lnTo>
                    <a:pt x="107" y="5"/>
                  </a:lnTo>
                  <a:lnTo>
                    <a:pt x="109" y="5"/>
                  </a:lnTo>
                  <a:lnTo>
                    <a:pt x="110" y="6"/>
                  </a:lnTo>
                  <a:lnTo>
                    <a:pt x="110" y="6"/>
                  </a:lnTo>
                  <a:lnTo>
                    <a:pt x="111" y="6"/>
                  </a:lnTo>
                  <a:lnTo>
                    <a:pt x="111" y="6"/>
                  </a:lnTo>
                  <a:lnTo>
                    <a:pt x="113" y="5"/>
                  </a:lnTo>
                  <a:lnTo>
                    <a:pt x="114" y="5"/>
                  </a:lnTo>
                  <a:lnTo>
                    <a:pt x="115" y="5"/>
                  </a:lnTo>
                  <a:lnTo>
                    <a:pt x="114" y="5"/>
                  </a:lnTo>
                  <a:lnTo>
                    <a:pt x="117" y="4"/>
                  </a:lnTo>
                  <a:lnTo>
                    <a:pt x="120" y="3"/>
                  </a:lnTo>
                  <a:lnTo>
                    <a:pt x="124" y="3"/>
                  </a:lnTo>
                  <a:lnTo>
                    <a:pt x="128" y="3"/>
                  </a:lnTo>
                  <a:lnTo>
                    <a:pt x="130" y="1"/>
                  </a:lnTo>
                  <a:lnTo>
                    <a:pt x="130" y="1"/>
                  </a:lnTo>
                  <a:lnTo>
                    <a:pt x="131" y="0"/>
                  </a:lnTo>
                  <a:lnTo>
                    <a:pt x="132"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54"/>
            <p:cNvSpPr>
              <a:spLocks noEditPoints="1"/>
            </p:cNvSpPr>
            <p:nvPr/>
          </p:nvSpPr>
          <p:spPr bwMode="auto">
            <a:xfrm>
              <a:off x="9891835" y="5504369"/>
              <a:ext cx="372668" cy="836547"/>
            </a:xfrm>
            <a:custGeom>
              <a:avLst/>
              <a:gdLst>
                <a:gd name="T0" fmla="*/ 22 w 143"/>
                <a:gd name="T1" fmla="*/ 148 h 321"/>
                <a:gd name="T2" fmla="*/ 114 w 143"/>
                <a:gd name="T3" fmla="*/ 26 h 321"/>
                <a:gd name="T4" fmla="*/ 93 w 143"/>
                <a:gd name="T5" fmla="*/ 43 h 321"/>
                <a:gd name="T6" fmla="*/ 84 w 143"/>
                <a:gd name="T7" fmla="*/ 61 h 321"/>
                <a:gd name="T8" fmla="*/ 73 w 143"/>
                <a:gd name="T9" fmla="*/ 76 h 321"/>
                <a:gd name="T10" fmla="*/ 67 w 143"/>
                <a:gd name="T11" fmla="*/ 84 h 321"/>
                <a:gd name="T12" fmla="*/ 48 w 143"/>
                <a:gd name="T13" fmla="*/ 103 h 321"/>
                <a:gd name="T14" fmla="*/ 43 w 143"/>
                <a:gd name="T15" fmla="*/ 110 h 321"/>
                <a:gd name="T16" fmla="*/ 37 w 143"/>
                <a:gd name="T17" fmla="*/ 123 h 321"/>
                <a:gd name="T18" fmla="*/ 29 w 143"/>
                <a:gd name="T19" fmla="*/ 130 h 321"/>
                <a:gd name="T20" fmla="*/ 26 w 143"/>
                <a:gd name="T21" fmla="*/ 141 h 321"/>
                <a:gd name="T22" fmla="*/ 21 w 143"/>
                <a:gd name="T23" fmla="*/ 148 h 321"/>
                <a:gd name="T24" fmla="*/ 20 w 143"/>
                <a:gd name="T25" fmla="*/ 161 h 321"/>
                <a:gd name="T26" fmla="*/ 20 w 143"/>
                <a:gd name="T27" fmla="*/ 171 h 321"/>
                <a:gd name="T28" fmla="*/ 17 w 143"/>
                <a:gd name="T29" fmla="*/ 174 h 321"/>
                <a:gd name="T30" fmla="*/ 21 w 143"/>
                <a:gd name="T31" fmla="*/ 175 h 321"/>
                <a:gd name="T32" fmla="*/ 31 w 143"/>
                <a:gd name="T33" fmla="*/ 181 h 321"/>
                <a:gd name="T34" fmla="*/ 39 w 143"/>
                <a:gd name="T35" fmla="*/ 186 h 321"/>
                <a:gd name="T36" fmla="*/ 46 w 143"/>
                <a:gd name="T37" fmla="*/ 188 h 321"/>
                <a:gd name="T38" fmla="*/ 55 w 143"/>
                <a:gd name="T39" fmla="*/ 194 h 321"/>
                <a:gd name="T40" fmla="*/ 62 w 143"/>
                <a:gd name="T41" fmla="*/ 202 h 321"/>
                <a:gd name="T42" fmla="*/ 68 w 143"/>
                <a:gd name="T43" fmla="*/ 203 h 321"/>
                <a:gd name="T44" fmla="*/ 72 w 143"/>
                <a:gd name="T45" fmla="*/ 204 h 321"/>
                <a:gd name="T46" fmla="*/ 77 w 143"/>
                <a:gd name="T47" fmla="*/ 208 h 321"/>
                <a:gd name="T48" fmla="*/ 86 w 143"/>
                <a:gd name="T49" fmla="*/ 212 h 321"/>
                <a:gd name="T50" fmla="*/ 97 w 143"/>
                <a:gd name="T51" fmla="*/ 224 h 321"/>
                <a:gd name="T52" fmla="*/ 107 w 143"/>
                <a:gd name="T53" fmla="*/ 225 h 321"/>
                <a:gd name="T54" fmla="*/ 122 w 143"/>
                <a:gd name="T55" fmla="*/ 233 h 321"/>
                <a:gd name="T56" fmla="*/ 131 w 143"/>
                <a:gd name="T57" fmla="*/ 240 h 321"/>
                <a:gd name="T58" fmla="*/ 128 w 143"/>
                <a:gd name="T59" fmla="*/ 249 h 321"/>
                <a:gd name="T60" fmla="*/ 134 w 143"/>
                <a:gd name="T61" fmla="*/ 246 h 321"/>
                <a:gd name="T62" fmla="*/ 141 w 143"/>
                <a:gd name="T63" fmla="*/ 260 h 321"/>
                <a:gd name="T64" fmla="*/ 137 w 143"/>
                <a:gd name="T65" fmla="*/ 246 h 321"/>
                <a:gd name="T66" fmla="*/ 143 w 143"/>
                <a:gd name="T67" fmla="*/ 262 h 321"/>
                <a:gd name="T68" fmla="*/ 139 w 143"/>
                <a:gd name="T69" fmla="*/ 266 h 321"/>
                <a:gd name="T70" fmla="*/ 137 w 143"/>
                <a:gd name="T71" fmla="*/ 271 h 321"/>
                <a:gd name="T72" fmla="*/ 137 w 143"/>
                <a:gd name="T73" fmla="*/ 275 h 321"/>
                <a:gd name="T74" fmla="*/ 132 w 143"/>
                <a:gd name="T75" fmla="*/ 277 h 321"/>
                <a:gd name="T76" fmla="*/ 126 w 143"/>
                <a:gd name="T77" fmla="*/ 281 h 321"/>
                <a:gd name="T78" fmla="*/ 127 w 143"/>
                <a:gd name="T79" fmla="*/ 289 h 321"/>
                <a:gd name="T80" fmla="*/ 123 w 143"/>
                <a:gd name="T81" fmla="*/ 289 h 321"/>
                <a:gd name="T82" fmla="*/ 128 w 143"/>
                <a:gd name="T83" fmla="*/ 297 h 321"/>
                <a:gd name="T84" fmla="*/ 123 w 143"/>
                <a:gd name="T85" fmla="*/ 298 h 321"/>
                <a:gd name="T86" fmla="*/ 118 w 143"/>
                <a:gd name="T87" fmla="*/ 305 h 321"/>
                <a:gd name="T88" fmla="*/ 115 w 143"/>
                <a:gd name="T89" fmla="*/ 298 h 321"/>
                <a:gd name="T90" fmla="*/ 107 w 143"/>
                <a:gd name="T91" fmla="*/ 310 h 321"/>
                <a:gd name="T92" fmla="*/ 93 w 143"/>
                <a:gd name="T93" fmla="*/ 318 h 321"/>
                <a:gd name="T94" fmla="*/ 85 w 143"/>
                <a:gd name="T95" fmla="*/ 317 h 321"/>
                <a:gd name="T96" fmla="*/ 81 w 143"/>
                <a:gd name="T97" fmla="*/ 317 h 321"/>
                <a:gd name="T98" fmla="*/ 86 w 143"/>
                <a:gd name="T99" fmla="*/ 313 h 321"/>
                <a:gd name="T100" fmla="*/ 93 w 143"/>
                <a:gd name="T101" fmla="*/ 308 h 321"/>
                <a:gd name="T102" fmla="*/ 110 w 143"/>
                <a:gd name="T103" fmla="*/ 288 h 321"/>
                <a:gd name="T104" fmla="*/ 114 w 143"/>
                <a:gd name="T105" fmla="*/ 272 h 321"/>
                <a:gd name="T106" fmla="*/ 109 w 143"/>
                <a:gd name="T107" fmla="*/ 251 h 321"/>
                <a:gd name="T108" fmla="*/ 92 w 143"/>
                <a:gd name="T109" fmla="*/ 240 h 321"/>
                <a:gd name="T110" fmla="*/ 73 w 143"/>
                <a:gd name="T111" fmla="*/ 230 h 321"/>
                <a:gd name="T112" fmla="*/ 42 w 143"/>
                <a:gd name="T113" fmla="*/ 209 h 321"/>
                <a:gd name="T114" fmla="*/ 26 w 143"/>
                <a:gd name="T115" fmla="*/ 199 h 321"/>
                <a:gd name="T116" fmla="*/ 11 w 143"/>
                <a:gd name="T117" fmla="*/ 190 h 321"/>
                <a:gd name="T118" fmla="*/ 1 w 143"/>
                <a:gd name="T119" fmla="*/ 170 h 321"/>
                <a:gd name="T120" fmla="*/ 4 w 143"/>
                <a:gd name="T121" fmla="*/ 152 h 321"/>
                <a:gd name="T122" fmla="*/ 60 w 143"/>
                <a:gd name="T123" fmla="*/ 65 h 321"/>
                <a:gd name="T124" fmla="*/ 103 w 143"/>
                <a:gd name="T125" fmla="*/ 1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321">
                  <a:moveTo>
                    <a:pt x="141" y="260"/>
                  </a:moveTo>
                  <a:lnTo>
                    <a:pt x="141" y="260"/>
                  </a:lnTo>
                  <a:lnTo>
                    <a:pt x="141" y="262"/>
                  </a:lnTo>
                  <a:lnTo>
                    <a:pt x="141" y="260"/>
                  </a:lnTo>
                  <a:close/>
                  <a:moveTo>
                    <a:pt x="137" y="246"/>
                  </a:moveTo>
                  <a:lnTo>
                    <a:pt x="137" y="246"/>
                  </a:lnTo>
                  <a:lnTo>
                    <a:pt x="137" y="246"/>
                  </a:lnTo>
                  <a:lnTo>
                    <a:pt x="137" y="246"/>
                  </a:lnTo>
                  <a:lnTo>
                    <a:pt x="137" y="246"/>
                  </a:lnTo>
                  <a:lnTo>
                    <a:pt x="137" y="246"/>
                  </a:lnTo>
                  <a:close/>
                  <a:moveTo>
                    <a:pt x="22" y="149"/>
                  </a:moveTo>
                  <a:lnTo>
                    <a:pt x="22" y="149"/>
                  </a:lnTo>
                  <a:lnTo>
                    <a:pt x="24" y="149"/>
                  </a:lnTo>
                  <a:lnTo>
                    <a:pt x="22" y="149"/>
                  </a:lnTo>
                  <a:lnTo>
                    <a:pt x="22" y="149"/>
                  </a:lnTo>
                  <a:close/>
                  <a:moveTo>
                    <a:pt x="22" y="148"/>
                  </a:moveTo>
                  <a:lnTo>
                    <a:pt x="22" y="149"/>
                  </a:lnTo>
                  <a:lnTo>
                    <a:pt x="22" y="148"/>
                  </a:lnTo>
                  <a:lnTo>
                    <a:pt x="22" y="148"/>
                  </a:lnTo>
                  <a:close/>
                  <a:moveTo>
                    <a:pt x="119" y="0"/>
                  </a:moveTo>
                  <a:lnTo>
                    <a:pt x="119" y="1"/>
                  </a:lnTo>
                  <a:lnTo>
                    <a:pt x="120" y="3"/>
                  </a:lnTo>
                  <a:lnTo>
                    <a:pt x="122" y="4"/>
                  </a:lnTo>
                  <a:lnTo>
                    <a:pt x="122" y="7"/>
                  </a:lnTo>
                  <a:lnTo>
                    <a:pt x="122" y="9"/>
                  </a:lnTo>
                  <a:lnTo>
                    <a:pt x="122" y="12"/>
                  </a:lnTo>
                  <a:lnTo>
                    <a:pt x="122" y="14"/>
                  </a:lnTo>
                  <a:lnTo>
                    <a:pt x="119" y="17"/>
                  </a:lnTo>
                  <a:lnTo>
                    <a:pt x="118" y="18"/>
                  </a:lnTo>
                  <a:lnTo>
                    <a:pt x="117" y="21"/>
                  </a:lnTo>
                  <a:lnTo>
                    <a:pt x="114" y="24"/>
                  </a:lnTo>
                  <a:lnTo>
                    <a:pt x="114" y="26"/>
                  </a:lnTo>
                  <a:lnTo>
                    <a:pt x="113" y="26"/>
                  </a:lnTo>
                  <a:lnTo>
                    <a:pt x="113" y="25"/>
                  </a:lnTo>
                  <a:lnTo>
                    <a:pt x="111" y="25"/>
                  </a:lnTo>
                  <a:lnTo>
                    <a:pt x="111" y="25"/>
                  </a:lnTo>
                  <a:lnTo>
                    <a:pt x="110" y="29"/>
                  </a:lnTo>
                  <a:lnTo>
                    <a:pt x="107" y="33"/>
                  </a:lnTo>
                  <a:lnTo>
                    <a:pt x="105" y="35"/>
                  </a:lnTo>
                  <a:lnTo>
                    <a:pt x="101" y="38"/>
                  </a:lnTo>
                  <a:lnTo>
                    <a:pt x="96" y="41"/>
                  </a:lnTo>
                  <a:lnTo>
                    <a:pt x="96" y="39"/>
                  </a:lnTo>
                  <a:lnTo>
                    <a:pt x="96" y="41"/>
                  </a:lnTo>
                  <a:lnTo>
                    <a:pt x="96" y="42"/>
                  </a:lnTo>
                  <a:lnTo>
                    <a:pt x="96" y="43"/>
                  </a:lnTo>
                  <a:lnTo>
                    <a:pt x="94" y="44"/>
                  </a:lnTo>
                  <a:lnTo>
                    <a:pt x="94" y="43"/>
                  </a:lnTo>
                  <a:lnTo>
                    <a:pt x="93" y="43"/>
                  </a:lnTo>
                  <a:lnTo>
                    <a:pt x="93" y="44"/>
                  </a:lnTo>
                  <a:lnTo>
                    <a:pt x="93" y="46"/>
                  </a:lnTo>
                  <a:lnTo>
                    <a:pt x="93" y="47"/>
                  </a:lnTo>
                  <a:lnTo>
                    <a:pt x="92" y="46"/>
                  </a:lnTo>
                  <a:lnTo>
                    <a:pt x="90" y="46"/>
                  </a:lnTo>
                  <a:lnTo>
                    <a:pt x="92" y="47"/>
                  </a:lnTo>
                  <a:lnTo>
                    <a:pt x="92" y="50"/>
                  </a:lnTo>
                  <a:lnTo>
                    <a:pt x="92" y="51"/>
                  </a:lnTo>
                  <a:lnTo>
                    <a:pt x="90" y="52"/>
                  </a:lnTo>
                  <a:lnTo>
                    <a:pt x="89" y="52"/>
                  </a:lnTo>
                  <a:lnTo>
                    <a:pt x="88" y="54"/>
                  </a:lnTo>
                  <a:lnTo>
                    <a:pt x="88" y="55"/>
                  </a:lnTo>
                  <a:lnTo>
                    <a:pt x="86" y="55"/>
                  </a:lnTo>
                  <a:lnTo>
                    <a:pt x="86" y="54"/>
                  </a:lnTo>
                  <a:lnTo>
                    <a:pt x="85" y="58"/>
                  </a:lnTo>
                  <a:lnTo>
                    <a:pt x="84" y="61"/>
                  </a:lnTo>
                  <a:lnTo>
                    <a:pt x="81" y="65"/>
                  </a:lnTo>
                  <a:lnTo>
                    <a:pt x="79" y="69"/>
                  </a:lnTo>
                  <a:lnTo>
                    <a:pt x="77" y="68"/>
                  </a:lnTo>
                  <a:lnTo>
                    <a:pt x="77" y="67"/>
                  </a:lnTo>
                  <a:lnTo>
                    <a:pt x="77" y="68"/>
                  </a:lnTo>
                  <a:lnTo>
                    <a:pt x="77" y="71"/>
                  </a:lnTo>
                  <a:lnTo>
                    <a:pt x="77" y="72"/>
                  </a:lnTo>
                  <a:lnTo>
                    <a:pt x="76" y="72"/>
                  </a:lnTo>
                  <a:lnTo>
                    <a:pt x="76" y="72"/>
                  </a:lnTo>
                  <a:lnTo>
                    <a:pt x="76" y="73"/>
                  </a:lnTo>
                  <a:lnTo>
                    <a:pt x="76" y="75"/>
                  </a:lnTo>
                  <a:lnTo>
                    <a:pt x="75" y="75"/>
                  </a:lnTo>
                  <a:lnTo>
                    <a:pt x="75" y="75"/>
                  </a:lnTo>
                  <a:lnTo>
                    <a:pt x="75" y="76"/>
                  </a:lnTo>
                  <a:lnTo>
                    <a:pt x="75" y="76"/>
                  </a:lnTo>
                  <a:lnTo>
                    <a:pt x="73" y="76"/>
                  </a:lnTo>
                  <a:lnTo>
                    <a:pt x="73" y="77"/>
                  </a:lnTo>
                  <a:lnTo>
                    <a:pt x="73" y="77"/>
                  </a:lnTo>
                  <a:lnTo>
                    <a:pt x="72" y="77"/>
                  </a:lnTo>
                  <a:lnTo>
                    <a:pt x="72" y="79"/>
                  </a:lnTo>
                  <a:lnTo>
                    <a:pt x="72" y="79"/>
                  </a:lnTo>
                  <a:lnTo>
                    <a:pt x="71" y="79"/>
                  </a:lnTo>
                  <a:lnTo>
                    <a:pt x="71" y="79"/>
                  </a:lnTo>
                  <a:lnTo>
                    <a:pt x="71" y="80"/>
                  </a:lnTo>
                  <a:lnTo>
                    <a:pt x="71" y="80"/>
                  </a:lnTo>
                  <a:lnTo>
                    <a:pt x="71" y="81"/>
                  </a:lnTo>
                  <a:lnTo>
                    <a:pt x="69" y="81"/>
                  </a:lnTo>
                  <a:lnTo>
                    <a:pt x="69" y="81"/>
                  </a:lnTo>
                  <a:lnTo>
                    <a:pt x="68" y="81"/>
                  </a:lnTo>
                  <a:lnTo>
                    <a:pt x="68" y="82"/>
                  </a:lnTo>
                  <a:lnTo>
                    <a:pt x="67" y="84"/>
                  </a:lnTo>
                  <a:lnTo>
                    <a:pt x="67" y="84"/>
                  </a:lnTo>
                  <a:lnTo>
                    <a:pt x="68" y="85"/>
                  </a:lnTo>
                  <a:lnTo>
                    <a:pt x="67" y="84"/>
                  </a:lnTo>
                  <a:lnTo>
                    <a:pt x="67" y="84"/>
                  </a:lnTo>
                  <a:lnTo>
                    <a:pt x="67" y="82"/>
                  </a:lnTo>
                  <a:lnTo>
                    <a:pt x="65" y="82"/>
                  </a:lnTo>
                  <a:lnTo>
                    <a:pt x="63" y="86"/>
                  </a:lnTo>
                  <a:lnTo>
                    <a:pt x="60" y="92"/>
                  </a:lnTo>
                  <a:lnTo>
                    <a:pt x="58" y="96"/>
                  </a:lnTo>
                  <a:lnTo>
                    <a:pt x="54" y="99"/>
                  </a:lnTo>
                  <a:lnTo>
                    <a:pt x="52" y="99"/>
                  </a:lnTo>
                  <a:lnTo>
                    <a:pt x="51" y="99"/>
                  </a:lnTo>
                  <a:lnTo>
                    <a:pt x="51" y="101"/>
                  </a:lnTo>
                  <a:lnTo>
                    <a:pt x="50" y="102"/>
                  </a:lnTo>
                  <a:lnTo>
                    <a:pt x="51" y="103"/>
                  </a:lnTo>
                  <a:lnTo>
                    <a:pt x="50" y="102"/>
                  </a:lnTo>
                  <a:lnTo>
                    <a:pt x="48" y="103"/>
                  </a:lnTo>
                  <a:lnTo>
                    <a:pt x="48" y="103"/>
                  </a:lnTo>
                  <a:lnTo>
                    <a:pt x="48" y="105"/>
                  </a:lnTo>
                  <a:lnTo>
                    <a:pt x="48" y="105"/>
                  </a:lnTo>
                  <a:lnTo>
                    <a:pt x="48" y="106"/>
                  </a:lnTo>
                  <a:lnTo>
                    <a:pt x="48" y="105"/>
                  </a:lnTo>
                  <a:lnTo>
                    <a:pt x="47" y="105"/>
                  </a:lnTo>
                  <a:lnTo>
                    <a:pt x="47" y="106"/>
                  </a:lnTo>
                  <a:lnTo>
                    <a:pt x="47" y="107"/>
                  </a:lnTo>
                  <a:lnTo>
                    <a:pt x="46" y="109"/>
                  </a:lnTo>
                  <a:lnTo>
                    <a:pt x="46" y="109"/>
                  </a:lnTo>
                  <a:lnTo>
                    <a:pt x="46" y="107"/>
                  </a:lnTo>
                  <a:lnTo>
                    <a:pt x="46" y="109"/>
                  </a:lnTo>
                  <a:lnTo>
                    <a:pt x="45" y="110"/>
                  </a:lnTo>
                  <a:lnTo>
                    <a:pt x="43" y="110"/>
                  </a:lnTo>
                  <a:lnTo>
                    <a:pt x="43" y="111"/>
                  </a:lnTo>
                  <a:lnTo>
                    <a:pt x="43" y="110"/>
                  </a:lnTo>
                  <a:lnTo>
                    <a:pt x="42" y="110"/>
                  </a:lnTo>
                  <a:lnTo>
                    <a:pt x="42" y="111"/>
                  </a:lnTo>
                  <a:lnTo>
                    <a:pt x="43" y="113"/>
                  </a:lnTo>
                  <a:lnTo>
                    <a:pt x="43" y="113"/>
                  </a:lnTo>
                  <a:lnTo>
                    <a:pt x="43" y="114"/>
                  </a:lnTo>
                  <a:lnTo>
                    <a:pt x="42" y="113"/>
                  </a:lnTo>
                  <a:lnTo>
                    <a:pt x="42" y="113"/>
                  </a:lnTo>
                  <a:lnTo>
                    <a:pt x="42" y="114"/>
                  </a:lnTo>
                  <a:lnTo>
                    <a:pt x="42" y="115"/>
                  </a:lnTo>
                  <a:lnTo>
                    <a:pt x="41" y="118"/>
                  </a:lnTo>
                  <a:lnTo>
                    <a:pt x="41" y="119"/>
                  </a:lnTo>
                  <a:lnTo>
                    <a:pt x="39" y="118"/>
                  </a:lnTo>
                  <a:lnTo>
                    <a:pt x="39" y="118"/>
                  </a:lnTo>
                  <a:lnTo>
                    <a:pt x="38" y="119"/>
                  </a:lnTo>
                  <a:lnTo>
                    <a:pt x="38" y="122"/>
                  </a:lnTo>
                  <a:lnTo>
                    <a:pt x="37" y="123"/>
                  </a:lnTo>
                  <a:lnTo>
                    <a:pt x="35" y="123"/>
                  </a:lnTo>
                  <a:lnTo>
                    <a:pt x="35" y="123"/>
                  </a:lnTo>
                  <a:lnTo>
                    <a:pt x="34" y="123"/>
                  </a:lnTo>
                  <a:lnTo>
                    <a:pt x="33" y="123"/>
                  </a:lnTo>
                  <a:lnTo>
                    <a:pt x="34" y="124"/>
                  </a:lnTo>
                  <a:lnTo>
                    <a:pt x="34" y="126"/>
                  </a:lnTo>
                  <a:lnTo>
                    <a:pt x="34" y="126"/>
                  </a:lnTo>
                  <a:lnTo>
                    <a:pt x="34" y="127"/>
                  </a:lnTo>
                  <a:lnTo>
                    <a:pt x="35" y="127"/>
                  </a:lnTo>
                  <a:lnTo>
                    <a:pt x="34" y="128"/>
                  </a:lnTo>
                  <a:lnTo>
                    <a:pt x="33" y="130"/>
                  </a:lnTo>
                  <a:lnTo>
                    <a:pt x="31" y="132"/>
                  </a:lnTo>
                  <a:lnTo>
                    <a:pt x="31" y="131"/>
                  </a:lnTo>
                  <a:lnTo>
                    <a:pt x="30" y="131"/>
                  </a:lnTo>
                  <a:lnTo>
                    <a:pt x="29" y="130"/>
                  </a:lnTo>
                  <a:lnTo>
                    <a:pt x="29" y="130"/>
                  </a:lnTo>
                  <a:lnTo>
                    <a:pt x="28" y="130"/>
                  </a:lnTo>
                  <a:lnTo>
                    <a:pt x="28" y="128"/>
                  </a:lnTo>
                  <a:lnTo>
                    <a:pt x="28" y="128"/>
                  </a:lnTo>
                  <a:lnTo>
                    <a:pt x="26" y="128"/>
                  </a:lnTo>
                  <a:lnTo>
                    <a:pt x="26" y="130"/>
                  </a:lnTo>
                  <a:lnTo>
                    <a:pt x="26" y="131"/>
                  </a:lnTo>
                  <a:lnTo>
                    <a:pt x="25" y="131"/>
                  </a:lnTo>
                  <a:lnTo>
                    <a:pt x="26" y="133"/>
                  </a:lnTo>
                  <a:lnTo>
                    <a:pt x="28" y="136"/>
                  </a:lnTo>
                  <a:lnTo>
                    <a:pt x="28" y="137"/>
                  </a:lnTo>
                  <a:lnTo>
                    <a:pt x="26" y="137"/>
                  </a:lnTo>
                  <a:lnTo>
                    <a:pt x="25" y="136"/>
                  </a:lnTo>
                  <a:lnTo>
                    <a:pt x="25" y="136"/>
                  </a:lnTo>
                  <a:lnTo>
                    <a:pt x="28" y="141"/>
                  </a:lnTo>
                  <a:lnTo>
                    <a:pt x="28" y="141"/>
                  </a:lnTo>
                  <a:lnTo>
                    <a:pt x="26" y="141"/>
                  </a:lnTo>
                  <a:lnTo>
                    <a:pt x="26" y="141"/>
                  </a:lnTo>
                  <a:lnTo>
                    <a:pt x="25" y="141"/>
                  </a:lnTo>
                  <a:lnTo>
                    <a:pt x="26" y="143"/>
                  </a:lnTo>
                  <a:lnTo>
                    <a:pt x="26" y="143"/>
                  </a:lnTo>
                  <a:lnTo>
                    <a:pt x="26" y="144"/>
                  </a:lnTo>
                  <a:lnTo>
                    <a:pt x="26" y="144"/>
                  </a:lnTo>
                  <a:lnTo>
                    <a:pt x="25" y="145"/>
                  </a:lnTo>
                  <a:lnTo>
                    <a:pt x="24" y="145"/>
                  </a:lnTo>
                  <a:lnTo>
                    <a:pt x="22" y="144"/>
                  </a:lnTo>
                  <a:lnTo>
                    <a:pt x="22" y="144"/>
                  </a:lnTo>
                  <a:lnTo>
                    <a:pt x="22" y="144"/>
                  </a:lnTo>
                  <a:lnTo>
                    <a:pt x="22" y="144"/>
                  </a:lnTo>
                  <a:lnTo>
                    <a:pt x="22" y="145"/>
                  </a:lnTo>
                  <a:lnTo>
                    <a:pt x="22" y="147"/>
                  </a:lnTo>
                  <a:lnTo>
                    <a:pt x="21" y="147"/>
                  </a:lnTo>
                  <a:lnTo>
                    <a:pt x="21" y="148"/>
                  </a:lnTo>
                  <a:lnTo>
                    <a:pt x="21" y="148"/>
                  </a:lnTo>
                  <a:lnTo>
                    <a:pt x="22" y="149"/>
                  </a:lnTo>
                  <a:lnTo>
                    <a:pt x="24" y="151"/>
                  </a:lnTo>
                  <a:lnTo>
                    <a:pt x="22" y="152"/>
                  </a:lnTo>
                  <a:lnTo>
                    <a:pt x="22" y="152"/>
                  </a:lnTo>
                  <a:lnTo>
                    <a:pt x="21" y="151"/>
                  </a:lnTo>
                  <a:lnTo>
                    <a:pt x="22" y="153"/>
                  </a:lnTo>
                  <a:lnTo>
                    <a:pt x="22" y="157"/>
                  </a:lnTo>
                  <a:lnTo>
                    <a:pt x="21" y="156"/>
                  </a:lnTo>
                  <a:lnTo>
                    <a:pt x="21" y="156"/>
                  </a:lnTo>
                  <a:lnTo>
                    <a:pt x="20" y="157"/>
                  </a:lnTo>
                  <a:lnTo>
                    <a:pt x="20" y="158"/>
                  </a:lnTo>
                  <a:lnTo>
                    <a:pt x="20" y="160"/>
                  </a:lnTo>
                  <a:lnTo>
                    <a:pt x="20" y="161"/>
                  </a:lnTo>
                  <a:lnTo>
                    <a:pt x="18" y="161"/>
                  </a:lnTo>
                  <a:lnTo>
                    <a:pt x="20" y="161"/>
                  </a:lnTo>
                  <a:lnTo>
                    <a:pt x="20" y="162"/>
                  </a:lnTo>
                  <a:lnTo>
                    <a:pt x="20" y="162"/>
                  </a:lnTo>
                  <a:lnTo>
                    <a:pt x="20" y="162"/>
                  </a:lnTo>
                  <a:lnTo>
                    <a:pt x="18" y="162"/>
                  </a:lnTo>
                  <a:lnTo>
                    <a:pt x="18" y="164"/>
                  </a:lnTo>
                  <a:lnTo>
                    <a:pt x="18" y="164"/>
                  </a:lnTo>
                  <a:lnTo>
                    <a:pt x="18" y="164"/>
                  </a:lnTo>
                  <a:lnTo>
                    <a:pt x="18" y="165"/>
                  </a:lnTo>
                  <a:lnTo>
                    <a:pt x="18" y="165"/>
                  </a:lnTo>
                  <a:lnTo>
                    <a:pt x="18" y="165"/>
                  </a:lnTo>
                  <a:lnTo>
                    <a:pt x="18" y="166"/>
                  </a:lnTo>
                  <a:lnTo>
                    <a:pt x="18" y="168"/>
                  </a:lnTo>
                  <a:lnTo>
                    <a:pt x="18" y="169"/>
                  </a:lnTo>
                  <a:lnTo>
                    <a:pt x="18" y="170"/>
                  </a:lnTo>
                  <a:lnTo>
                    <a:pt x="18" y="170"/>
                  </a:lnTo>
                  <a:lnTo>
                    <a:pt x="20" y="171"/>
                  </a:lnTo>
                  <a:lnTo>
                    <a:pt x="21" y="171"/>
                  </a:lnTo>
                  <a:lnTo>
                    <a:pt x="18" y="171"/>
                  </a:lnTo>
                  <a:lnTo>
                    <a:pt x="18" y="171"/>
                  </a:lnTo>
                  <a:lnTo>
                    <a:pt x="18" y="171"/>
                  </a:lnTo>
                  <a:lnTo>
                    <a:pt x="18" y="173"/>
                  </a:lnTo>
                  <a:lnTo>
                    <a:pt x="18" y="171"/>
                  </a:lnTo>
                  <a:lnTo>
                    <a:pt x="18" y="171"/>
                  </a:lnTo>
                  <a:lnTo>
                    <a:pt x="18" y="173"/>
                  </a:lnTo>
                  <a:lnTo>
                    <a:pt x="18" y="173"/>
                  </a:lnTo>
                  <a:lnTo>
                    <a:pt x="18" y="173"/>
                  </a:lnTo>
                  <a:lnTo>
                    <a:pt x="18" y="173"/>
                  </a:lnTo>
                  <a:lnTo>
                    <a:pt x="18" y="173"/>
                  </a:lnTo>
                  <a:lnTo>
                    <a:pt x="20" y="173"/>
                  </a:lnTo>
                  <a:lnTo>
                    <a:pt x="18" y="173"/>
                  </a:lnTo>
                  <a:lnTo>
                    <a:pt x="18" y="173"/>
                  </a:lnTo>
                  <a:lnTo>
                    <a:pt x="17" y="174"/>
                  </a:lnTo>
                  <a:lnTo>
                    <a:pt x="17" y="174"/>
                  </a:lnTo>
                  <a:lnTo>
                    <a:pt x="17" y="174"/>
                  </a:lnTo>
                  <a:lnTo>
                    <a:pt x="18" y="174"/>
                  </a:lnTo>
                  <a:lnTo>
                    <a:pt x="18" y="174"/>
                  </a:lnTo>
                  <a:lnTo>
                    <a:pt x="20" y="174"/>
                  </a:lnTo>
                  <a:lnTo>
                    <a:pt x="20" y="173"/>
                  </a:lnTo>
                  <a:lnTo>
                    <a:pt x="20" y="173"/>
                  </a:lnTo>
                  <a:lnTo>
                    <a:pt x="20" y="173"/>
                  </a:lnTo>
                  <a:lnTo>
                    <a:pt x="20" y="173"/>
                  </a:lnTo>
                  <a:lnTo>
                    <a:pt x="20" y="173"/>
                  </a:lnTo>
                  <a:lnTo>
                    <a:pt x="21" y="173"/>
                  </a:lnTo>
                  <a:lnTo>
                    <a:pt x="21" y="173"/>
                  </a:lnTo>
                  <a:lnTo>
                    <a:pt x="20" y="174"/>
                  </a:lnTo>
                  <a:lnTo>
                    <a:pt x="18" y="177"/>
                  </a:lnTo>
                  <a:lnTo>
                    <a:pt x="20" y="175"/>
                  </a:lnTo>
                  <a:lnTo>
                    <a:pt x="21" y="175"/>
                  </a:lnTo>
                  <a:lnTo>
                    <a:pt x="22" y="174"/>
                  </a:lnTo>
                  <a:lnTo>
                    <a:pt x="22" y="175"/>
                  </a:lnTo>
                  <a:lnTo>
                    <a:pt x="22" y="174"/>
                  </a:lnTo>
                  <a:lnTo>
                    <a:pt x="24" y="174"/>
                  </a:lnTo>
                  <a:lnTo>
                    <a:pt x="24" y="175"/>
                  </a:lnTo>
                  <a:lnTo>
                    <a:pt x="25" y="175"/>
                  </a:lnTo>
                  <a:lnTo>
                    <a:pt x="25" y="174"/>
                  </a:lnTo>
                  <a:lnTo>
                    <a:pt x="26" y="175"/>
                  </a:lnTo>
                  <a:lnTo>
                    <a:pt x="28" y="177"/>
                  </a:lnTo>
                  <a:lnTo>
                    <a:pt x="29" y="178"/>
                  </a:lnTo>
                  <a:lnTo>
                    <a:pt x="29" y="179"/>
                  </a:lnTo>
                  <a:lnTo>
                    <a:pt x="30" y="178"/>
                  </a:lnTo>
                  <a:lnTo>
                    <a:pt x="31" y="179"/>
                  </a:lnTo>
                  <a:lnTo>
                    <a:pt x="33" y="179"/>
                  </a:lnTo>
                  <a:lnTo>
                    <a:pt x="33" y="179"/>
                  </a:lnTo>
                  <a:lnTo>
                    <a:pt x="31" y="181"/>
                  </a:lnTo>
                  <a:lnTo>
                    <a:pt x="31" y="181"/>
                  </a:lnTo>
                  <a:lnTo>
                    <a:pt x="33" y="181"/>
                  </a:lnTo>
                  <a:lnTo>
                    <a:pt x="34" y="181"/>
                  </a:lnTo>
                  <a:lnTo>
                    <a:pt x="34" y="182"/>
                  </a:lnTo>
                  <a:lnTo>
                    <a:pt x="34" y="183"/>
                  </a:lnTo>
                  <a:lnTo>
                    <a:pt x="34" y="185"/>
                  </a:lnTo>
                  <a:lnTo>
                    <a:pt x="35" y="185"/>
                  </a:lnTo>
                  <a:lnTo>
                    <a:pt x="37" y="183"/>
                  </a:lnTo>
                  <a:lnTo>
                    <a:pt x="37" y="182"/>
                  </a:lnTo>
                  <a:lnTo>
                    <a:pt x="37" y="183"/>
                  </a:lnTo>
                  <a:lnTo>
                    <a:pt x="38" y="183"/>
                  </a:lnTo>
                  <a:lnTo>
                    <a:pt x="39" y="183"/>
                  </a:lnTo>
                  <a:lnTo>
                    <a:pt x="39" y="183"/>
                  </a:lnTo>
                  <a:lnTo>
                    <a:pt x="41" y="185"/>
                  </a:lnTo>
                  <a:lnTo>
                    <a:pt x="41" y="185"/>
                  </a:lnTo>
                  <a:lnTo>
                    <a:pt x="39" y="186"/>
                  </a:lnTo>
                  <a:lnTo>
                    <a:pt x="39" y="186"/>
                  </a:lnTo>
                  <a:lnTo>
                    <a:pt x="39" y="187"/>
                  </a:lnTo>
                  <a:lnTo>
                    <a:pt x="39" y="188"/>
                  </a:lnTo>
                  <a:lnTo>
                    <a:pt x="39" y="188"/>
                  </a:lnTo>
                  <a:lnTo>
                    <a:pt x="41" y="188"/>
                  </a:lnTo>
                  <a:lnTo>
                    <a:pt x="41" y="187"/>
                  </a:lnTo>
                  <a:lnTo>
                    <a:pt x="42" y="187"/>
                  </a:lnTo>
                  <a:lnTo>
                    <a:pt x="43" y="188"/>
                  </a:lnTo>
                  <a:lnTo>
                    <a:pt x="43" y="186"/>
                  </a:lnTo>
                  <a:lnTo>
                    <a:pt x="45" y="186"/>
                  </a:lnTo>
                  <a:lnTo>
                    <a:pt x="45" y="187"/>
                  </a:lnTo>
                  <a:lnTo>
                    <a:pt x="46" y="187"/>
                  </a:lnTo>
                  <a:lnTo>
                    <a:pt x="46" y="187"/>
                  </a:lnTo>
                  <a:lnTo>
                    <a:pt x="46" y="188"/>
                  </a:lnTo>
                  <a:lnTo>
                    <a:pt x="46" y="188"/>
                  </a:lnTo>
                  <a:lnTo>
                    <a:pt x="46" y="188"/>
                  </a:lnTo>
                  <a:lnTo>
                    <a:pt x="47" y="188"/>
                  </a:lnTo>
                  <a:lnTo>
                    <a:pt x="47" y="187"/>
                  </a:lnTo>
                  <a:lnTo>
                    <a:pt x="48" y="188"/>
                  </a:lnTo>
                  <a:lnTo>
                    <a:pt x="50" y="190"/>
                  </a:lnTo>
                  <a:lnTo>
                    <a:pt x="51" y="191"/>
                  </a:lnTo>
                  <a:lnTo>
                    <a:pt x="52" y="191"/>
                  </a:lnTo>
                  <a:lnTo>
                    <a:pt x="54" y="192"/>
                  </a:lnTo>
                  <a:lnTo>
                    <a:pt x="54" y="195"/>
                  </a:lnTo>
                  <a:lnTo>
                    <a:pt x="54" y="195"/>
                  </a:lnTo>
                  <a:lnTo>
                    <a:pt x="55" y="195"/>
                  </a:lnTo>
                  <a:lnTo>
                    <a:pt x="55" y="195"/>
                  </a:lnTo>
                  <a:lnTo>
                    <a:pt x="55" y="194"/>
                  </a:lnTo>
                  <a:lnTo>
                    <a:pt x="55" y="194"/>
                  </a:lnTo>
                  <a:lnTo>
                    <a:pt x="54" y="194"/>
                  </a:lnTo>
                  <a:lnTo>
                    <a:pt x="54" y="194"/>
                  </a:lnTo>
                  <a:lnTo>
                    <a:pt x="55" y="194"/>
                  </a:lnTo>
                  <a:lnTo>
                    <a:pt x="55" y="194"/>
                  </a:lnTo>
                  <a:lnTo>
                    <a:pt x="55" y="194"/>
                  </a:lnTo>
                  <a:lnTo>
                    <a:pt x="55" y="195"/>
                  </a:lnTo>
                  <a:lnTo>
                    <a:pt x="54" y="196"/>
                  </a:lnTo>
                  <a:lnTo>
                    <a:pt x="55" y="196"/>
                  </a:lnTo>
                  <a:lnTo>
                    <a:pt x="56" y="196"/>
                  </a:lnTo>
                  <a:lnTo>
                    <a:pt x="58" y="195"/>
                  </a:lnTo>
                  <a:lnTo>
                    <a:pt x="59" y="195"/>
                  </a:lnTo>
                  <a:lnTo>
                    <a:pt x="60" y="196"/>
                  </a:lnTo>
                  <a:lnTo>
                    <a:pt x="59" y="196"/>
                  </a:lnTo>
                  <a:lnTo>
                    <a:pt x="60" y="198"/>
                  </a:lnTo>
                  <a:lnTo>
                    <a:pt x="63" y="196"/>
                  </a:lnTo>
                  <a:lnTo>
                    <a:pt x="63" y="198"/>
                  </a:lnTo>
                  <a:lnTo>
                    <a:pt x="62" y="199"/>
                  </a:lnTo>
                  <a:lnTo>
                    <a:pt x="60" y="200"/>
                  </a:lnTo>
                  <a:lnTo>
                    <a:pt x="62" y="202"/>
                  </a:lnTo>
                  <a:lnTo>
                    <a:pt x="63" y="202"/>
                  </a:lnTo>
                  <a:lnTo>
                    <a:pt x="64" y="200"/>
                  </a:lnTo>
                  <a:lnTo>
                    <a:pt x="63" y="203"/>
                  </a:lnTo>
                  <a:lnTo>
                    <a:pt x="64" y="202"/>
                  </a:lnTo>
                  <a:lnTo>
                    <a:pt x="64" y="203"/>
                  </a:lnTo>
                  <a:lnTo>
                    <a:pt x="65" y="203"/>
                  </a:lnTo>
                  <a:lnTo>
                    <a:pt x="64" y="203"/>
                  </a:lnTo>
                  <a:lnTo>
                    <a:pt x="64" y="203"/>
                  </a:lnTo>
                  <a:lnTo>
                    <a:pt x="65" y="203"/>
                  </a:lnTo>
                  <a:lnTo>
                    <a:pt x="65" y="204"/>
                  </a:lnTo>
                  <a:lnTo>
                    <a:pt x="65" y="202"/>
                  </a:lnTo>
                  <a:lnTo>
                    <a:pt x="65" y="202"/>
                  </a:lnTo>
                  <a:lnTo>
                    <a:pt x="67" y="200"/>
                  </a:lnTo>
                  <a:lnTo>
                    <a:pt x="68" y="200"/>
                  </a:lnTo>
                  <a:lnTo>
                    <a:pt x="68" y="202"/>
                  </a:lnTo>
                  <a:lnTo>
                    <a:pt x="68" y="203"/>
                  </a:lnTo>
                  <a:lnTo>
                    <a:pt x="69" y="203"/>
                  </a:lnTo>
                  <a:lnTo>
                    <a:pt x="69" y="203"/>
                  </a:lnTo>
                  <a:lnTo>
                    <a:pt x="71" y="203"/>
                  </a:lnTo>
                  <a:lnTo>
                    <a:pt x="71" y="203"/>
                  </a:lnTo>
                  <a:lnTo>
                    <a:pt x="71" y="203"/>
                  </a:lnTo>
                  <a:lnTo>
                    <a:pt x="71" y="203"/>
                  </a:lnTo>
                  <a:lnTo>
                    <a:pt x="71" y="204"/>
                  </a:lnTo>
                  <a:lnTo>
                    <a:pt x="71" y="204"/>
                  </a:lnTo>
                  <a:lnTo>
                    <a:pt x="71" y="203"/>
                  </a:lnTo>
                  <a:lnTo>
                    <a:pt x="69" y="203"/>
                  </a:lnTo>
                  <a:lnTo>
                    <a:pt x="69" y="204"/>
                  </a:lnTo>
                  <a:lnTo>
                    <a:pt x="69" y="204"/>
                  </a:lnTo>
                  <a:lnTo>
                    <a:pt x="69" y="205"/>
                  </a:lnTo>
                  <a:lnTo>
                    <a:pt x="71" y="205"/>
                  </a:lnTo>
                  <a:lnTo>
                    <a:pt x="71" y="204"/>
                  </a:lnTo>
                  <a:lnTo>
                    <a:pt x="72" y="204"/>
                  </a:lnTo>
                  <a:lnTo>
                    <a:pt x="72" y="203"/>
                  </a:lnTo>
                  <a:lnTo>
                    <a:pt x="73" y="204"/>
                  </a:lnTo>
                  <a:lnTo>
                    <a:pt x="72" y="204"/>
                  </a:lnTo>
                  <a:lnTo>
                    <a:pt x="71" y="205"/>
                  </a:lnTo>
                  <a:lnTo>
                    <a:pt x="72" y="207"/>
                  </a:lnTo>
                  <a:lnTo>
                    <a:pt x="73" y="205"/>
                  </a:lnTo>
                  <a:lnTo>
                    <a:pt x="72" y="205"/>
                  </a:lnTo>
                  <a:lnTo>
                    <a:pt x="72" y="205"/>
                  </a:lnTo>
                  <a:lnTo>
                    <a:pt x="73" y="205"/>
                  </a:lnTo>
                  <a:lnTo>
                    <a:pt x="75" y="205"/>
                  </a:lnTo>
                  <a:lnTo>
                    <a:pt x="75" y="205"/>
                  </a:lnTo>
                  <a:lnTo>
                    <a:pt x="76" y="205"/>
                  </a:lnTo>
                  <a:lnTo>
                    <a:pt x="76" y="205"/>
                  </a:lnTo>
                  <a:lnTo>
                    <a:pt x="77" y="207"/>
                  </a:lnTo>
                  <a:lnTo>
                    <a:pt x="77" y="208"/>
                  </a:lnTo>
                  <a:lnTo>
                    <a:pt x="77" y="208"/>
                  </a:lnTo>
                  <a:lnTo>
                    <a:pt x="77" y="208"/>
                  </a:lnTo>
                  <a:lnTo>
                    <a:pt x="79" y="209"/>
                  </a:lnTo>
                  <a:lnTo>
                    <a:pt x="80" y="208"/>
                  </a:lnTo>
                  <a:lnTo>
                    <a:pt x="80" y="209"/>
                  </a:lnTo>
                  <a:lnTo>
                    <a:pt x="80" y="209"/>
                  </a:lnTo>
                  <a:lnTo>
                    <a:pt x="83" y="209"/>
                  </a:lnTo>
                  <a:lnTo>
                    <a:pt x="81" y="211"/>
                  </a:lnTo>
                  <a:lnTo>
                    <a:pt x="81" y="212"/>
                  </a:lnTo>
                  <a:lnTo>
                    <a:pt x="80" y="213"/>
                  </a:lnTo>
                  <a:lnTo>
                    <a:pt x="80" y="213"/>
                  </a:lnTo>
                  <a:lnTo>
                    <a:pt x="81" y="213"/>
                  </a:lnTo>
                  <a:lnTo>
                    <a:pt x="83" y="213"/>
                  </a:lnTo>
                  <a:lnTo>
                    <a:pt x="84" y="212"/>
                  </a:lnTo>
                  <a:lnTo>
                    <a:pt x="85" y="211"/>
                  </a:lnTo>
                  <a:lnTo>
                    <a:pt x="85" y="212"/>
                  </a:lnTo>
                  <a:lnTo>
                    <a:pt x="86" y="212"/>
                  </a:lnTo>
                  <a:lnTo>
                    <a:pt x="88" y="213"/>
                  </a:lnTo>
                  <a:lnTo>
                    <a:pt x="89" y="213"/>
                  </a:lnTo>
                  <a:lnTo>
                    <a:pt x="89" y="216"/>
                  </a:lnTo>
                  <a:lnTo>
                    <a:pt x="90" y="215"/>
                  </a:lnTo>
                  <a:lnTo>
                    <a:pt x="92" y="215"/>
                  </a:lnTo>
                  <a:lnTo>
                    <a:pt x="93" y="216"/>
                  </a:lnTo>
                  <a:lnTo>
                    <a:pt x="94" y="217"/>
                  </a:lnTo>
                  <a:lnTo>
                    <a:pt x="96" y="217"/>
                  </a:lnTo>
                  <a:lnTo>
                    <a:pt x="97" y="219"/>
                  </a:lnTo>
                  <a:lnTo>
                    <a:pt x="98" y="221"/>
                  </a:lnTo>
                  <a:lnTo>
                    <a:pt x="97" y="221"/>
                  </a:lnTo>
                  <a:lnTo>
                    <a:pt x="97" y="223"/>
                  </a:lnTo>
                  <a:lnTo>
                    <a:pt x="97" y="223"/>
                  </a:lnTo>
                  <a:lnTo>
                    <a:pt x="97" y="223"/>
                  </a:lnTo>
                  <a:lnTo>
                    <a:pt x="97" y="224"/>
                  </a:lnTo>
                  <a:lnTo>
                    <a:pt x="97" y="224"/>
                  </a:lnTo>
                  <a:lnTo>
                    <a:pt x="97" y="224"/>
                  </a:lnTo>
                  <a:lnTo>
                    <a:pt x="98" y="223"/>
                  </a:lnTo>
                  <a:lnTo>
                    <a:pt x="100" y="221"/>
                  </a:lnTo>
                  <a:lnTo>
                    <a:pt x="100" y="220"/>
                  </a:lnTo>
                  <a:lnTo>
                    <a:pt x="101" y="221"/>
                  </a:lnTo>
                  <a:lnTo>
                    <a:pt x="103" y="223"/>
                  </a:lnTo>
                  <a:lnTo>
                    <a:pt x="103" y="224"/>
                  </a:lnTo>
                  <a:lnTo>
                    <a:pt x="103" y="223"/>
                  </a:lnTo>
                  <a:lnTo>
                    <a:pt x="105" y="223"/>
                  </a:lnTo>
                  <a:lnTo>
                    <a:pt x="103" y="224"/>
                  </a:lnTo>
                  <a:lnTo>
                    <a:pt x="105" y="225"/>
                  </a:lnTo>
                  <a:lnTo>
                    <a:pt x="106" y="225"/>
                  </a:lnTo>
                  <a:lnTo>
                    <a:pt x="106" y="224"/>
                  </a:lnTo>
                  <a:lnTo>
                    <a:pt x="106" y="226"/>
                  </a:lnTo>
                  <a:lnTo>
                    <a:pt x="107" y="225"/>
                  </a:lnTo>
                  <a:lnTo>
                    <a:pt x="107" y="225"/>
                  </a:lnTo>
                  <a:lnTo>
                    <a:pt x="109" y="225"/>
                  </a:lnTo>
                  <a:lnTo>
                    <a:pt x="109" y="225"/>
                  </a:lnTo>
                  <a:lnTo>
                    <a:pt x="107" y="226"/>
                  </a:lnTo>
                  <a:lnTo>
                    <a:pt x="109" y="226"/>
                  </a:lnTo>
                  <a:lnTo>
                    <a:pt x="110" y="226"/>
                  </a:lnTo>
                  <a:lnTo>
                    <a:pt x="111" y="226"/>
                  </a:lnTo>
                  <a:lnTo>
                    <a:pt x="113" y="228"/>
                  </a:lnTo>
                  <a:lnTo>
                    <a:pt x="111" y="230"/>
                  </a:lnTo>
                  <a:lnTo>
                    <a:pt x="113" y="229"/>
                  </a:lnTo>
                  <a:lnTo>
                    <a:pt x="114" y="229"/>
                  </a:lnTo>
                  <a:lnTo>
                    <a:pt x="114" y="228"/>
                  </a:lnTo>
                  <a:lnTo>
                    <a:pt x="114" y="230"/>
                  </a:lnTo>
                  <a:lnTo>
                    <a:pt x="115" y="232"/>
                  </a:lnTo>
                  <a:lnTo>
                    <a:pt x="115" y="233"/>
                  </a:lnTo>
                  <a:lnTo>
                    <a:pt x="119" y="233"/>
                  </a:lnTo>
                  <a:lnTo>
                    <a:pt x="122" y="233"/>
                  </a:lnTo>
                  <a:lnTo>
                    <a:pt x="126" y="234"/>
                  </a:lnTo>
                  <a:lnTo>
                    <a:pt x="128" y="237"/>
                  </a:lnTo>
                  <a:lnTo>
                    <a:pt x="127" y="238"/>
                  </a:lnTo>
                  <a:lnTo>
                    <a:pt x="127" y="238"/>
                  </a:lnTo>
                  <a:lnTo>
                    <a:pt x="128" y="238"/>
                  </a:lnTo>
                  <a:lnTo>
                    <a:pt x="128" y="237"/>
                  </a:lnTo>
                  <a:lnTo>
                    <a:pt x="128" y="237"/>
                  </a:lnTo>
                  <a:lnTo>
                    <a:pt x="128" y="238"/>
                  </a:lnTo>
                  <a:lnTo>
                    <a:pt x="128" y="240"/>
                  </a:lnTo>
                  <a:lnTo>
                    <a:pt x="127" y="241"/>
                  </a:lnTo>
                  <a:lnTo>
                    <a:pt x="127" y="241"/>
                  </a:lnTo>
                  <a:lnTo>
                    <a:pt x="128" y="241"/>
                  </a:lnTo>
                  <a:lnTo>
                    <a:pt x="130" y="241"/>
                  </a:lnTo>
                  <a:lnTo>
                    <a:pt x="131" y="240"/>
                  </a:lnTo>
                  <a:lnTo>
                    <a:pt x="131" y="240"/>
                  </a:lnTo>
                  <a:lnTo>
                    <a:pt x="131" y="240"/>
                  </a:lnTo>
                  <a:lnTo>
                    <a:pt x="131" y="240"/>
                  </a:lnTo>
                  <a:lnTo>
                    <a:pt x="131" y="240"/>
                  </a:lnTo>
                  <a:lnTo>
                    <a:pt x="131" y="240"/>
                  </a:lnTo>
                  <a:lnTo>
                    <a:pt x="132" y="240"/>
                  </a:lnTo>
                  <a:lnTo>
                    <a:pt x="132" y="240"/>
                  </a:lnTo>
                  <a:lnTo>
                    <a:pt x="134" y="240"/>
                  </a:lnTo>
                  <a:lnTo>
                    <a:pt x="132" y="241"/>
                  </a:lnTo>
                  <a:lnTo>
                    <a:pt x="131" y="242"/>
                  </a:lnTo>
                  <a:lnTo>
                    <a:pt x="132" y="242"/>
                  </a:lnTo>
                  <a:lnTo>
                    <a:pt x="132" y="243"/>
                  </a:lnTo>
                  <a:lnTo>
                    <a:pt x="131" y="243"/>
                  </a:lnTo>
                  <a:lnTo>
                    <a:pt x="130" y="245"/>
                  </a:lnTo>
                  <a:lnTo>
                    <a:pt x="128" y="246"/>
                  </a:lnTo>
                  <a:lnTo>
                    <a:pt x="127" y="247"/>
                  </a:lnTo>
                  <a:lnTo>
                    <a:pt x="128" y="247"/>
                  </a:lnTo>
                  <a:lnTo>
                    <a:pt x="128" y="249"/>
                  </a:lnTo>
                  <a:lnTo>
                    <a:pt x="127" y="249"/>
                  </a:lnTo>
                  <a:lnTo>
                    <a:pt x="126" y="249"/>
                  </a:lnTo>
                  <a:lnTo>
                    <a:pt x="126" y="250"/>
                  </a:lnTo>
                  <a:lnTo>
                    <a:pt x="126" y="250"/>
                  </a:lnTo>
                  <a:lnTo>
                    <a:pt x="128" y="250"/>
                  </a:lnTo>
                  <a:lnTo>
                    <a:pt x="130" y="247"/>
                  </a:lnTo>
                  <a:lnTo>
                    <a:pt x="130" y="246"/>
                  </a:lnTo>
                  <a:lnTo>
                    <a:pt x="131" y="246"/>
                  </a:lnTo>
                  <a:lnTo>
                    <a:pt x="132" y="245"/>
                  </a:lnTo>
                  <a:lnTo>
                    <a:pt x="134" y="243"/>
                  </a:lnTo>
                  <a:lnTo>
                    <a:pt x="135" y="245"/>
                  </a:lnTo>
                  <a:lnTo>
                    <a:pt x="135" y="245"/>
                  </a:lnTo>
                  <a:lnTo>
                    <a:pt x="135" y="245"/>
                  </a:lnTo>
                  <a:lnTo>
                    <a:pt x="134" y="245"/>
                  </a:lnTo>
                  <a:lnTo>
                    <a:pt x="134" y="245"/>
                  </a:lnTo>
                  <a:lnTo>
                    <a:pt x="134" y="246"/>
                  </a:lnTo>
                  <a:lnTo>
                    <a:pt x="134" y="246"/>
                  </a:lnTo>
                  <a:lnTo>
                    <a:pt x="135" y="246"/>
                  </a:lnTo>
                  <a:lnTo>
                    <a:pt x="136" y="246"/>
                  </a:lnTo>
                  <a:lnTo>
                    <a:pt x="136" y="245"/>
                  </a:lnTo>
                  <a:lnTo>
                    <a:pt x="137" y="245"/>
                  </a:lnTo>
                  <a:lnTo>
                    <a:pt x="137" y="245"/>
                  </a:lnTo>
                  <a:lnTo>
                    <a:pt x="137" y="243"/>
                  </a:lnTo>
                  <a:lnTo>
                    <a:pt x="137" y="245"/>
                  </a:lnTo>
                  <a:lnTo>
                    <a:pt x="137" y="245"/>
                  </a:lnTo>
                  <a:lnTo>
                    <a:pt x="139" y="246"/>
                  </a:lnTo>
                  <a:lnTo>
                    <a:pt x="139" y="249"/>
                  </a:lnTo>
                  <a:lnTo>
                    <a:pt x="140" y="251"/>
                  </a:lnTo>
                  <a:lnTo>
                    <a:pt x="140" y="255"/>
                  </a:lnTo>
                  <a:lnTo>
                    <a:pt x="141" y="259"/>
                  </a:lnTo>
                  <a:lnTo>
                    <a:pt x="141" y="260"/>
                  </a:lnTo>
                  <a:lnTo>
                    <a:pt x="141" y="260"/>
                  </a:lnTo>
                  <a:lnTo>
                    <a:pt x="141" y="260"/>
                  </a:lnTo>
                  <a:lnTo>
                    <a:pt x="141" y="260"/>
                  </a:lnTo>
                  <a:lnTo>
                    <a:pt x="141" y="260"/>
                  </a:lnTo>
                  <a:lnTo>
                    <a:pt x="140" y="259"/>
                  </a:lnTo>
                  <a:lnTo>
                    <a:pt x="140" y="259"/>
                  </a:lnTo>
                  <a:lnTo>
                    <a:pt x="140" y="259"/>
                  </a:lnTo>
                  <a:lnTo>
                    <a:pt x="140" y="259"/>
                  </a:lnTo>
                  <a:lnTo>
                    <a:pt x="139" y="254"/>
                  </a:lnTo>
                  <a:lnTo>
                    <a:pt x="137" y="250"/>
                  </a:lnTo>
                  <a:lnTo>
                    <a:pt x="137" y="247"/>
                  </a:lnTo>
                  <a:lnTo>
                    <a:pt x="137" y="246"/>
                  </a:lnTo>
                  <a:lnTo>
                    <a:pt x="137" y="246"/>
                  </a:lnTo>
                  <a:lnTo>
                    <a:pt x="137" y="246"/>
                  </a:lnTo>
                  <a:lnTo>
                    <a:pt x="137" y="246"/>
                  </a:lnTo>
                  <a:lnTo>
                    <a:pt x="137" y="246"/>
                  </a:lnTo>
                  <a:lnTo>
                    <a:pt x="137" y="246"/>
                  </a:lnTo>
                  <a:lnTo>
                    <a:pt x="137" y="247"/>
                  </a:lnTo>
                  <a:lnTo>
                    <a:pt x="137" y="250"/>
                  </a:lnTo>
                  <a:lnTo>
                    <a:pt x="139" y="253"/>
                  </a:lnTo>
                  <a:lnTo>
                    <a:pt x="139" y="257"/>
                  </a:lnTo>
                  <a:lnTo>
                    <a:pt x="140" y="259"/>
                  </a:lnTo>
                  <a:lnTo>
                    <a:pt x="140" y="259"/>
                  </a:lnTo>
                  <a:lnTo>
                    <a:pt x="140" y="259"/>
                  </a:lnTo>
                  <a:lnTo>
                    <a:pt x="140" y="259"/>
                  </a:lnTo>
                  <a:lnTo>
                    <a:pt x="140" y="259"/>
                  </a:lnTo>
                  <a:lnTo>
                    <a:pt x="140" y="260"/>
                  </a:lnTo>
                  <a:lnTo>
                    <a:pt x="141" y="262"/>
                  </a:lnTo>
                  <a:lnTo>
                    <a:pt x="141" y="262"/>
                  </a:lnTo>
                  <a:lnTo>
                    <a:pt x="141" y="262"/>
                  </a:lnTo>
                  <a:lnTo>
                    <a:pt x="141" y="262"/>
                  </a:lnTo>
                  <a:lnTo>
                    <a:pt x="141" y="262"/>
                  </a:lnTo>
                  <a:lnTo>
                    <a:pt x="143" y="262"/>
                  </a:lnTo>
                  <a:lnTo>
                    <a:pt x="143" y="263"/>
                  </a:lnTo>
                  <a:lnTo>
                    <a:pt x="143" y="263"/>
                  </a:lnTo>
                  <a:lnTo>
                    <a:pt x="141" y="263"/>
                  </a:lnTo>
                  <a:lnTo>
                    <a:pt x="143" y="264"/>
                  </a:lnTo>
                  <a:lnTo>
                    <a:pt x="140" y="263"/>
                  </a:lnTo>
                  <a:lnTo>
                    <a:pt x="139" y="262"/>
                  </a:lnTo>
                  <a:lnTo>
                    <a:pt x="137" y="262"/>
                  </a:lnTo>
                  <a:lnTo>
                    <a:pt x="139" y="262"/>
                  </a:lnTo>
                  <a:lnTo>
                    <a:pt x="139" y="263"/>
                  </a:lnTo>
                  <a:lnTo>
                    <a:pt x="140" y="264"/>
                  </a:lnTo>
                  <a:lnTo>
                    <a:pt x="141" y="264"/>
                  </a:lnTo>
                  <a:lnTo>
                    <a:pt x="140" y="264"/>
                  </a:lnTo>
                  <a:lnTo>
                    <a:pt x="139" y="263"/>
                  </a:lnTo>
                  <a:lnTo>
                    <a:pt x="139" y="264"/>
                  </a:lnTo>
                  <a:lnTo>
                    <a:pt x="139" y="264"/>
                  </a:lnTo>
                  <a:lnTo>
                    <a:pt x="139" y="266"/>
                  </a:lnTo>
                  <a:lnTo>
                    <a:pt x="139" y="266"/>
                  </a:lnTo>
                  <a:lnTo>
                    <a:pt x="139" y="266"/>
                  </a:lnTo>
                  <a:lnTo>
                    <a:pt x="137" y="266"/>
                  </a:lnTo>
                  <a:lnTo>
                    <a:pt x="139" y="267"/>
                  </a:lnTo>
                  <a:lnTo>
                    <a:pt x="137" y="267"/>
                  </a:lnTo>
                  <a:lnTo>
                    <a:pt x="136" y="267"/>
                  </a:lnTo>
                  <a:lnTo>
                    <a:pt x="136" y="267"/>
                  </a:lnTo>
                  <a:lnTo>
                    <a:pt x="136" y="268"/>
                  </a:lnTo>
                  <a:lnTo>
                    <a:pt x="136" y="268"/>
                  </a:lnTo>
                  <a:lnTo>
                    <a:pt x="136" y="270"/>
                  </a:lnTo>
                  <a:lnTo>
                    <a:pt x="135" y="268"/>
                  </a:lnTo>
                  <a:lnTo>
                    <a:pt x="135" y="270"/>
                  </a:lnTo>
                  <a:lnTo>
                    <a:pt x="135" y="270"/>
                  </a:lnTo>
                  <a:lnTo>
                    <a:pt x="136" y="271"/>
                  </a:lnTo>
                  <a:lnTo>
                    <a:pt x="136" y="271"/>
                  </a:lnTo>
                  <a:lnTo>
                    <a:pt x="137" y="271"/>
                  </a:lnTo>
                  <a:lnTo>
                    <a:pt x="137" y="270"/>
                  </a:lnTo>
                  <a:lnTo>
                    <a:pt x="137" y="270"/>
                  </a:lnTo>
                  <a:lnTo>
                    <a:pt x="137" y="270"/>
                  </a:lnTo>
                  <a:lnTo>
                    <a:pt x="139" y="270"/>
                  </a:lnTo>
                  <a:lnTo>
                    <a:pt x="137" y="270"/>
                  </a:lnTo>
                  <a:lnTo>
                    <a:pt x="137" y="271"/>
                  </a:lnTo>
                  <a:lnTo>
                    <a:pt x="139" y="271"/>
                  </a:lnTo>
                  <a:lnTo>
                    <a:pt x="139" y="272"/>
                  </a:lnTo>
                  <a:lnTo>
                    <a:pt x="137" y="272"/>
                  </a:lnTo>
                  <a:lnTo>
                    <a:pt x="137" y="272"/>
                  </a:lnTo>
                  <a:lnTo>
                    <a:pt x="139" y="274"/>
                  </a:lnTo>
                  <a:lnTo>
                    <a:pt x="137" y="274"/>
                  </a:lnTo>
                  <a:lnTo>
                    <a:pt x="136" y="274"/>
                  </a:lnTo>
                  <a:lnTo>
                    <a:pt x="139" y="275"/>
                  </a:lnTo>
                  <a:lnTo>
                    <a:pt x="137" y="275"/>
                  </a:lnTo>
                  <a:lnTo>
                    <a:pt x="137" y="275"/>
                  </a:lnTo>
                  <a:lnTo>
                    <a:pt x="136" y="275"/>
                  </a:lnTo>
                  <a:lnTo>
                    <a:pt x="135" y="275"/>
                  </a:lnTo>
                  <a:lnTo>
                    <a:pt x="135" y="275"/>
                  </a:lnTo>
                  <a:lnTo>
                    <a:pt x="135" y="274"/>
                  </a:lnTo>
                  <a:lnTo>
                    <a:pt x="134" y="274"/>
                  </a:lnTo>
                  <a:lnTo>
                    <a:pt x="134" y="274"/>
                  </a:lnTo>
                  <a:lnTo>
                    <a:pt x="134" y="275"/>
                  </a:lnTo>
                  <a:lnTo>
                    <a:pt x="135" y="276"/>
                  </a:lnTo>
                  <a:lnTo>
                    <a:pt x="137" y="277"/>
                  </a:lnTo>
                  <a:lnTo>
                    <a:pt x="136" y="277"/>
                  </a:lnTo>
                  <a:lnTo>
                    <a:pt x="136" y="277"/>
                  </a:lnTo>
                  <a:lnTo>
                    <a:pt x="136" y="277"/>
                  </a:lnTo>
                  <a:lnTo>
                    <a:pt x="136" y="279"/>
                  </a:lnTo>
                  <a:lnTo>
                    <a:pt x="135" y="277"/>
                  </a:lnTo>
                  <a:lnTo>
                    <a:pt x="134" y="276"/>
                  </a:lnTo>
                  <a:lnTo>
                    <a:pt x="132" y="277"/>
                  </a:lnTo>
                  <a:lnTo>
                    <a:pt x="132" y="277"/>
                  </a:lnTo>
                  <a:lnTo>
                    <a:pt x="132" y="279"/>
                  </a:lnTo>
                  <a:lnTo>
                    <a:pt x="134" y="280"/>
                  </a:lnTo>
                  <a:lnTo>
                    <a:pt x="135" y="280"/>
                  </a:lnTo>
                  <a:lnTo>
                    <a:pt x="134" y="280"/>
                  </a:lnTo>
                  <a:lnTo>
                    <a:pt x="132" y="280"/>
                  </a:lnTo>
                  <a:lnTo>
                    <a:pt x="132" y="281"/>
                  </a:lnTo>
                  <a:lnTo>
                    <a:pt x="134" y="281"/>
                  </a:lnTo>
                  <a:lnTo>
                    <a:pt x="134" y="281"/>
                  </a:lnTo>
                  <a:lnTo>
                    <a:pt x="135" y="283"/>
                  </a:lnTo>
                  <a:lnTo>
                    <a:pt x="132" y="283"/>
                  </a:lnTo>
                  <a:lnTo>
                    <a:pt x="130" y="283"/>
                  </a:lnTo>
                  <a:lnTo>
                    <a:pt x="128" y="281"/>
                  </a:lnTo>
                  <a:lnTo>
                    <a:pt x="127" y="281"/>
                  </a:lnTo>
                  <a:lnTo>
                    <a:pt x="127" y="281"/>
                  </a:lnTo>
                  <a:lnTo>
                    <a:pt x="126" y="281"/>
                  </a:lnTo>
                  <a:lnTo>
                    <a:pt x="124" y="281"/>
                  </a:lnTo>
                  <a:lnTo>
                    <a:pt x="124" y="280"/>
                  </a:lnTo>
                  <a:lnTo>
                    <a:pt x="123" y="281"/>
                  </a:lnTo>
                  <a:lnTo>
                    <a:pt x="124" y="283"/>
                  </a:lnTo>
                  <a:lnTo>
                    <a:pt x="126" y="283"/>
                  </a:lnTo>
                  <a:lnTo>
                    <a:pt x="127" y="284"/>
                  </a:lnTo>
                  <a:lnTo>
                    <a:pt x="128" y="285"/>
                  </a:lnTo>
                  <a:lnTo>
                    <a:pt x="130" y="287"/>
                  </a:lnTo>
                  <a:lnTo>
                    <a:pt x="131" y="287"/>
                  </a:lnTo>
                  <a:lnTo>
                    <a:pt x="131" y="288"/>
                  </a:lnTo>
                  <a:lnTo>
                    <a:pt x="130" y="288"/>
                  </a:lnTo>
                  <a:lnTo>
                    <a:pt x="128" y="288"/>
                  </a:lnTo>
                  <a:lnTo>
                    <a:pt x="127" y="288"/>
                  </a:lnTo>
                  <a:lnTo>
                    <a:pt x="126" y="288"/>
                  </a:lnTo>
                  <a:lnTo>
                    <a:pt x="126" y="288"/>
                  </a:lnTo>
                  <a:lnTo>
                    <a:pt x="127" y="289"/>
                  </a:lnTo>
                  <a:lnTo>
                    <a:pt x="128" y="289"/>
                  </a:lnTo>
                  <a:lnTo>
                    <a:pt x="128" y="291"/>
                  </a:lnTo>
                  <a:lnTo>
                    <a:pt x="130" y="291"/>
                  </a:lnTo>
                  <a:lnTo>
                    <a:pt x="130" y="292"/>
                  </a:lnTo>
                  <a:lnTo>
                    <a:pt x="131" y="292"/>
                  </a:lnTo>
                  <a:lnTo>
                    <a:pt x="130" y="293"/>
                  </a:lnTo>
                  <a:lnTo>
                    <a:pt x="128" y="292"/>
                  </a:lnTo>
                  <a:lnTo>
                    <a:pt x="127" y="292"/>
                  </a:lnTo>
                  <a:lnTo>
                    <a:pt x="126" y="292"/>
                  </a:lnTo>
                  <a:lnTo>
                    <a:pt x="126" y="291"/>
                  </a:lnTo>
                  <a:lnTo>
                    <a:pt x="126" y="291"/>
                  </a:lnTo>
                  <a:lnTo>
                    <a:pt x="126" y="291"/>
                  </a:lnTo>
                  <a:lnTo>
                    <a:pt x="126" y="289"/>
                  </a:lnTo>
                  <a:lnTo>
                    <a:pt x="124" y="289"/>
                  </a:lnTo>
                  <a:lnTo>
                    <a:pt x="123" y="289"/>
                  </a:lnTo>
                  <a:lnTo>
                    <a:pt x="123" y="289"/>
                  </a:lnTo>
                  <a:lnTo>
                    <a:pt x="123" y="291"/>
                  </a:lnTo>
                  <a:lnTo>
                    <a:pt x="123" y="292"/>
                  </a:lnTo>
                  <a:lnTo>
                    <a:pt x="123" y="292"/>
                  </a:lnTo>
                  <a:lnTo>
                    <a:pt x="124" y="292"/>
                  </a:lnTo>
                  <a:lnTo>
                    <a:pt x="124" y="292"/>
                  </a:lnTo>
                  <a:lnTo>
                    <a:pt x="124" y="292"/>
                  </a:lnTo>
                  <a:lnTo>
                    <a:pt x="126" y="292"/>
                  </a:lnTo>
                  <a:lnTo>
                    <a:pt x="126" y="293"/>
                  </a:lnTo>
                  <a:lnTo>
                    <a:pt x="124" y="293"/>
                  </a:lnTo>
                  <a:lnTo>
                    <a:pt x="124" y="295"/>
                  </a:lnTo>
                  <a:lnTo>
                    <a:pt x="124" y="295"/>
                  </a:lnTo>
                  <a:lnTo>
                    <a:pt x="126" y="296"/>
                  </a:lnTo>
                  <a:lnTo>
                    <a:pt x="126" y="295"/>
                  </a:lnTo>
                  <a:lnTo>
                    <a:pt x="127" y="295"/>
                  </a:lnTo>
                  <a:lnTo>
                    <a:pt x="128" y="296"/>
                  </a:lnTo>
                  <a:lnTo>
                    <a:pt x="128" y="297"/>
                  </a:lnTo>
                  <a:lnTo>
                    <a:pt x="128" y="296"/>
                  </a:lnTo>
                  <a:lnTo>
                    <a:pt x="127" y="297"/>
                  </a:lnTo>
                  <a:lnTo>
                    <a:pt x="127" y="297"/>
                  </a:lnTo>
                  <a:lnTo>
                    <a:pt x="128" y="298"/>
                  </a:lnTo>
                  <a:lnTo>
                    <a:pt x="128" y="298"/>
                  </a:lnTo>
                  <a:lnTo>
                    <a:pt x="128" y="300"/>
                  </a:lnTo>
                  <a:lnTo>
                    <a:pt x="126" y="300"/>
                  </a:lnTo>
                  <a:lnTo>
                    <a:pt x="124" y="298"/>
                  </a:lnTo>
                  <a:lnTo>
                    <a:pt x="126" y="298"/>
                  </a:lnTo>
                  <a:lnTo>
                    <a:pt x="126" y="297"/>
                  </a:lnTo>
                  <a:lnTo>
                    <a:pt x="126" y="297"/>
                  </a:lnTo>
                  <a:lnTo>
                    <a:pt x="124" y="296"/>
                  </a:lnTo>
                  <a:lnTo>
                    <a:pt x="124" y="297"/>
                  </a:lnTo>
                  <a:lnTo>
                    <a:pt x="124" y="298"/>
                  </a:lnTo>
                  <a:lnTo>
                    <a:pt x="123" y="300"/>
                  </a:lnTo>
                  <a:lnTo>
                    <a:pt x="123" y="298"/>
                  </a:lnTo>
                  <a:lnTo>
                    <a:pt x="123" y="298"/>
                  </a:lnTo>
                  <a:lnTo>
                    <a:pt x="122" y="297"/>
                  </a:lnTo>
                  <a:lnTo>
                    <a:pt x="120" y="297"/>
                  </a:lnTo>
                  <a:lnTo>
                    <a:pt x="120" y="298"/>
                  </a:lnTo>
                  <a:lnTo>
                    <a:pt x="120" y="300"/>
                  </a:lnTo>
                  <a:lnTo>
                    <a:pt x="120" y="301"/>
                  </a:lnTo>
                  <a:lnTo>
                    <a:pt x="120" y="301"/>
                  </a:lnTo>
                  <a:lnTo>
                    <a:pt x="122" y="301"/>
                  </a:lnTo>
                  <a:lnTo>
                    <a:pt x="122" y="304"/>
                  </a:lnTo>
                  <a:lnTo>
                    <a:pt x="122" y="305"/>
                  </a:lnTo>
                  <a:lnTo>
                    <a:pt x="120" y="306"/>
                  </a:lnTo>
                  <a:lnTo>
                    <a:pt x="120" y="306"/>
                  </a:lnTo>
                  <a:lnTo>
                    <a:pt x="119" y="306"/>
                  </a:lnTo>
                  <a:lnTo>
                    <a:pt x="119" y="306"/>
                  </a:lnTo>
                  <a:lnTo>
                    <a:pt x="119" y="306"/>
                  </a:lnTo>
                  <a:lnTo>
                    <a:pt x="118" y="305"/>
                  </a:lnTo>
                  <a:lnTo>
                    <a:pt x="119" y="305"/>
                  </a:lnTo>
                  <a:lnTo>
                    <a:pt x="120" y="304"/>
                  </a:lnTo>
                  <a:lnTo>
                    <a:pt x="120" y="302"/>
                  </a:lnTo>
                  <a:lnTo>
                    <a:pt x="120" y="301"/>
                  </a:lnTo>
                  <a:lnTo>
                    <a:pt x="119" y="300"/>
                  </a:lnTo>
                  <a:lnTo>
                    <a:pt x="119" y="300"/>
                  </a:lnTo>
                  <a:lnTo>
                    <a:pt x="119" y="300"/>
                  </a:lnTo>
                  <a:lnTo>
                    <a:pt x="119" y="298"/>
                  </a:lnTo>
                  <a:lnTo>
                    <a:pt x="119" y="297"/>
                  </a:lnTo>
                  <a:lnTo>
                    <a:pt x="118" y="298"/>
                  </a:lnTo>
                  <a:lnTo>
                    <a:pt x="117" y="297"/>
                  </a:lnTo>
                  <a:lnTo>
                    <a:pt x="115" y="297"/>
                  </a:lnTo>
                  <a:lnTo>
                    <a:pt x="114" y="297"/>
                  </a:lnTo>
                  <a:lnTo>
                    <a:pt x="114" y="297"/>
                  </a:lnTo>
                  <a:lnTo>
                    <a:pt x="114" y="298"/>
                  </a:lnTo>
                  <a:lnTo>
                    <a:pt x="115" y="298"/>
                  </a:lnTo>
                  <a:lnTo>
                    <a:pt x="117" y="298"/>
                  </a:lnTo>
                  <a:lnTo>
                    <a:pt x="118" y="300"/>
                  </a:lnTo>
                  <a:lnTo>
                    <a:pt x="117" y="301"/>
                  </a:lnTo>
                  <a:lnTo>
                    <a:pt x="115" y="304"/>
                  </a:lnTo>
                  <a:lnTo>
                    <a:pt x="117" y="305"/>
                  </a:lnTo>
                  <a:lnTo>
                    <a:pt x="115" y="305"/>
                  </a:lnTo>
                  <a:lnTo>
                    <a:pt x="114" y="304"/>
                  </a:lnTo>
                  <a:lnTo>
                    <a:pt x="114" y="304"/>
                  </a:lnTo>
                  <a:lnTo>
                    <a:pt x="111" y="306"/>
                  </a:lnTo>
                  <a:lnTo>
                    <a:pt x="109" y="309"/>
                  </a:lnTo>
                  <a:lnTo>
                    <a:pt x="110" y="310"/>
                  </a:lnTo>
                  <a:lnTo>
                    <a:pt x="110" y="310"/>
                  </a:lnTo>
                  <a:lnTo>
                    <a:pt x="110" y="312"/>
                  </a:lnTo>
                  <a:lnTo>
                    <a:pt x="110" y="312"/>
                  </a:lnTo>
                  <a:lnTo>
                    <a:pt x="109" y="312"/>
                  </a:lnTo>
                  <a:lnTo>
                    <a:pt x="107" y="310"/>
                  </a:lnTo>
                  <a:lnTo>
                    <a:pt x="107" y="310"/>
                  </a:lnTo>
                  <a:lnTo>
                    <a:pt x="106" y="310"/>
                  </a:lnTo>
                  <a:lnTo>
                    <a:pt x="106" y="310"/>
                  </a:lnTo>
                  <a:lnTo>
                    <a:pt x="105" y="310"/>
                  </a:lnTo>
                  <a:lnTo>
                    <a:pt x="103" y="313"/>
                  </a:lnTo>
                  <a:lnTo>
                    <a:pt x="102" y="315"/>
                  </a:lnTo>
                  <a:lnTo>
                    <a:pt x="101" y="315"/>
                  </a:lnTo>
                  <a:lnTo>
                    <a:pt x="98" y="317"/>
                  </a:lnTo>
                  <a:lnTo>
                    <a:pt x="97" y="318"/>
                  </a:lnTo>
                  <a:lnTo>
                    <a:pt x="96" y="319"/>
                  </a:lnTo>
                  <a:lnTo>
                    <a:pt x="94" y="318"/>
                  </a:lnTo>
                  <a:lnTo>
                    <a:pt x="93" y="317"/>
                  </a:lnTo>
                  <a:lnTo>
                    <a:pt x="93" y="317"/>
                  </a:lnTo>
                  <a:lnTo>
                    <a:pt x="92" y="317"/>
                  </a:lnTo>
                  <a:lnTo>
                    <a:pt x="93" y="317"/>
                  </a:lnTo>
                  <a:lnTo>
                    <a:pt x="93" y="318"/>
                  </a:lnTo>
                  <a:lnTo>
                    <a:pt x="93" y="318"/>
                  </a:lnTo>
                  <a:lnTo>
                    <a:pt x="92" y="318"/>
                  </a:lnTo>
                  <a:lnTo>
                    <a:pt x="92" y="318"/>
                  </a:lnTo>
                  <a:lnTo>
                    <a:pt x="92" y="318"/>
                  </a:lnTo>
                  <a:lnTo>
                    <a:pt x="90" y="318"/>
                  </a:lnTo>
                  <a:lnTo>
                    <a:pt x="89" y="318"/>
                  </a:lnTo>
                  <a:lnTo>
                    <a:pt x="89" y="319"/>
                  </a:lnTo>
                  <a:lnTo>
                    <a:pt x="89" y="321"/>
                  </a:lnTo>
                  <a:lnTo>
                    <a:pt x="89" y="318"/>
                  </a:lnTo>
                  <a:lnTo>
                    <a:pt x="88" y="318"/>
                  </a:lnTo>
                  <a:lnTo>
                    <a:pt x="88" y="319"/>
                  </a:lnTo>
                  <a:lnTo>
                    <a:pt x="88" y="318"/>
                  </a:lnTo>
                  <a:lnTo>
                    <a:pt x="88" y="317"/>
                  </a:lnTo>
                  <a:lnTo>
                    <a:pt x="86" y="317"/>
                  </a:lnTo>
                  <a:lnTo>
                    <a:pt x="85" y="317"/>
                  </a:lnTo>
                  <a:lnTo>
                    <a:pt x="85" y="317"/>
                  </a:lnTo>
                  <a:lnTo>
                    <a:pt x="84" y="318"/>
                  </a:lnTo>
                  <a:lnTo>
                    <a:pt x="85" y="319"/>
                  </a:lnTo>
                  <a:lnTo>
                    <a:pt x="83" y="321"/>
                  </a:lnTo>
                  <a:lnTo>
                    <a:pt x="81" y="321"/>
                  </a:lnTo>
                  <a:lnTo>
                    <a:pt x="80" y="321"/>
                  </a:lnTo>
                  <a:lnTo>
                    <a:pt x="79" y="319"/>
                  </a:lnTo>
                  <a:lnTo>
                    <a:pt x="79" y="321"/>
                  </a:lnTo>
                  <a:lnTo>
                    <a:pt x="77" y="318"/>
                  </a:lnTo>
                  <a:lnTo>
                    <a:pt x="77" y="318"/>
                  </a:lnTo>
                  <a:lnTo>
                    <a:pt x="79" y="314"/>
                  </a:lnTo>
                  <a:lnTo>
                    <a:pt x="80" y="315"/>
                  </a:lnTo>
                  <a:lnTo>
                    <a:pt x="79" y="317"/>
                  </a:lnTo>
                  <a:lnTo>
                    <a:pt x="79" y="318"/>
                  </a:lnTo>
                  <a:lnTo>
                    <a:pt x="80" y="319"/>
                  </a:lnTo>
                  <a:lnTo>
                    <a:pt x="81" y="318"/>
                  </a:lnTo>
                  <a:lnTo>
                    <a:pt x="81" y="317"/>
                  </a:lnTo>
                  <a:lnTo>
                    <a:pt x="81" y="318"/>
                  </a:lnTo>
                  <a:lnTo>
                    <a:pt x="80" y="318"/>
                  </a:lnTo>
                  <a:lnTo>
                    <a:pt x="80" y="317"/>
                  </a:lnTo>
                  <a:lnTo>
                    <a:pt x="81" y="315"/>
                  </a:lnTo>
                  <a:lnTo>
                    <a:pt x="81" y="314"/>
                  </a:lnTo>
                  <a:lnTo>
                    <a:pt x="80" y="314"/>
                  </a:lnTo>
                  <a:lnTo>
                    <a:pt x="81" y="313"/>
                  </a:lnTo>
                  <a:lnTo>
                    <a:pt x="83" y="313"/>
                  </a:lnTo>
                  <a:lnTo>
                    <a:pt x="83" y="314"/>
                  </a:lnTo>
                  <a:lnTo>
                    <a:pt x="83" y="314"/>
                  </a:lnTo>
                  <a:lnTo>
                    <a:pt x="83" y="314"/>
                  </a:lnTo>
                  <a:lnTo>
                    <a:pt x="83" y="313"/>
                  </a:lnTo>
                  <a:lnTo>
                    <a:pt x="84" y="313"/>
                  </a:lnTo>
                  <a:lnTo>
                    <a:pt x="85" y="313"/>
                  </a:lnTo>
                  <a:lnTo>
                    <a:pt x="86" y="313"/>
                  </a:lnTo>
                  <a:lnTo>
                    <a:pt x="86" y="313"/>
                  </a:lnTo>
                  <a:lnTo>
                    <a:pt x="88" y="312"/>
                  </a:lnTo>
                  <a:lnTo>
                    <a:pt x="88" y="310"/>
                  </a:lnTo>
                  <a:lnTo>
                    <a:pt x="89" y="310"/>
                  </a:lnTo>
                  <a:lnTo>
                    <a:pt x="89" y="313"/>
                  </a:lnTo>
                  <a:lnTo>
                    <a:pt x="88" y="315"/>
                  </a:lnTo>
                  <a:lnTo>
                    <a:pt x="89" y="315"/>
                  </a:lnTo>
                  <a:lnTo>
                    <a:pt x="89" y="315"/>
                  </a:lnTo>
                  <a:lnTo>
                    <a:pt x="90" y="315"/>
                  </a:lnTo>
                  <a:lnTo>
                    <a:pt x="90" y="314"/>
                  </a:lnTo>
                  <a:lnTo>
                    <a:pt x="90" y="312"/>
                  </a:lnTo>
                  <a:lnTo>
                    <a:pt x="90" y="310"/>
                  </a:lnTo>
                  <a:lnTo>
                    <a:pt x="92" y="312"/>
                  </a:lnTo>
                  <a:lnTo>
                    <a:pt x="92" y="310"/>
                  </a:lnTo>
                  <a:lnTo>
                    <a:pt x="92" y="309"/>
                  </a:lnTo>
                  <a:lnTo>
                    <a:pt x="92" y="309"/>
                  </a:lnTo>
                  <a:lnTo>
                    <a:pt x="93" y="308"/>
                  </a:lnTo>
                  <a:lnTo>
                    <a:pt x="94" y="308"/>
                  </a:lnTo>
                  <a:lnTo>
                    <a:pt x="97" y="306"/>
                  </a:lnTo>
                  <a:lnTo>
                    <a:pt x="98" y="305"/>
                  </a:lnTo>
                  <a:lnTo>
                    <a:pt x="100" y="306"/>
                  </a:lnTo>
                  <a:lnTo>
                    <a:pt x="100" y="304"/>
                  </a:lnTo>
                  <a:lnTo>
                    <a:pt x="100" y="304"/>
                  </a:lnTo>
                  <a:lnTo>
                    <a:pt x="101" y="302"/>
                  </a:lnTo>
                  <a:lnTo>
                    <a:pt x="101" y="301"/>
                  </a:lnTo>
                  <a:lnTo>
                    <a:pt x="101" y="300"/>
                  </a:lnTo>
                  <a:lnTo>
                    <a:pt x="102" y="300"/>
                  </a:lnTo>
                  <a:lnTo>
                    <a:pt x="103" y="298"/>
                  </a:lnTo>
                  <a:lnTo>
                    <a:pt x="105" y="297"/>
                  </a:lnTo>
                  <a:lnTo>
                    <a:pt x="105" y="296"/>
                  </a:lnTo>
                  <a:lnTo>
                    <a:pt x="106" y="296"/>
                  </a:lnTo>
                  <a:lnTo>
                    <a:pt x="107" y="292"/>
                  </a:lnTo>
                  <a:lnTo>
                    <a:pt x="110" y="288"/>
                  </a:lnTo>
                  <a:lnTo>
                    <a:pt x="111" y="283"/>
                  </a:lnTo>
                  <a:lnTo>
                    <a:pt x="113" y="285"/>
                  </a:lnTo>
                  <a:lnTo>
                    <a:pt x="113" y="284"/>
                  </a:lnTo>
                  <a:lnTo>
                    <a:pt x="114" y="284"/>
                  </a:lnTo>
                  <a:lnTo>
                    <a:pt x="114" y="284"/>
                  </a:lnTo>
                  <a:lnTo>
                    <a:pt x="114" y="284"/>
                  </a:lnTo>
                  <a:lnTo>
                    <a:pt x="114" y="284"/>
                  </a:lnTo>
                  <a:lnTo>
                    <a:pt x="113" y="283"/>
                  </a:lnTo>
                  <a:lnTo>
                    <a:pt x="113" y="281"/>
                  </a:lnTo>
                  <a:lnTo>
                    <a:pt x="111" y="281"/>
                  </a:lnTo>
                  <a:lnTo>
                    <a:pt x="113" y="280"/>
                  </a:lnTo>
                  <a:lnTo>
                    <a:pt x="114" y="277"/>
                  </a:lnTo>
                  <a:lnTo>
                    <a:pt x="114" y="276"/>
                  </a:lnTo>
                  <a:lnTo>
                    <a:pt x="113" y="274"/>
                  </a:lnTo>
                  <a:lnTo>
                    <a:pt x="114" y="275"/>
                  </a:lnTo>
                  <a:lnTo>
                    <a:pt x="114" y="272"/>
                  </a:lnTo>
                  <a:lnTo>
                    <a:pt x="115" y="271"/>
                  </a:lnTo>
                  <a:lnTo>
                    <a:pt x="117" y="270"/>
                  </a:lnTo>
                  <a:lnTo>
                    <a:pt x="118" y="268"/>
                  </a:lnTo>
                  <a:lnTo>
                    <a:pt x="118" y="268"/>
                  </a:lnTo>
                  <a:lnTo>
                    <a:pt x="119" y="268"/>
                  </a:lnTo>
                  <a:lnTo>
                    <a:pt x="119" y="267"/>
                  </a:lnTo>
                  <a:lnTo>
                    <a:pt x="118" y="266"/>
                  </a:lnTo>
                  <a:lnTo>
                    <a:pt x="118" y="264"/>
                  </a:lnTo>
                  <a:lnTo>
                    <a:pt x="118" y="262"/>
                  </a:lnTo>
                  <a:lnTo>
                    <a:pt x="119" y="260"/>
                  </a:lnTo>
                  <a:lnTo>
                    <a:pt x="120" y="259"/>
                  </a:lnTo>
                  <a:lnTo>
                    <a:pt x="118" y="258"/>
                  </a:lnTo>
                  <a:lnTo>
                    <a:pt x="118" y="257"/>
                  </a:lnTo>
                  <a:lnTo>
                    <a:pt x="115" y="255"/>
                  </a:lnTo>
                  <a:lnTo>
                    <a:pt x="111" y="254"/>
                  </a:lnTo>
                  <a:lnTo>
                    <a:pt x="109" y="251"/>
                  </a:lnTo>
                  <a:lnTo>
                    <a:pt x="106" y="250"/>
                  </a:lnTo>
                  <a:lnTo>
                    <a:pt x="103" y="249"/>
                  </a:lnTo>
                  <a:lnTo>
                    <a:pt x="105" y="246"/>
                  </a:lnTo>
                  <a:lnTo>
                    <a:pt x="103" y="245"/>
                  </a:lnTo>
                  <a:lnTo>
                    <a:pt x="102" y="245"/>
                  </a:lnTo>
                  <a:lnTo>
                    <a:pt x="101" y="247"/>
                  </a:lnTo>
                  <a:lnTo>
                    <a:pt x="101" y="246"/>
                  </a:lnTo>
                  <a:lnTo>
                    <a:pt x="100" y="246"/>
                  </a:lnTo>
                  <a:lnTo>
                    <a:pt x="98" y="245"/>
                  </a:lnTo>
                  <a:lnTo>
                    <a:pt x="98" y="245"/>
                  </a:lnTo>
                  <a:lnTo>
                    <a:pt x="98" y="243"/>
                  </a:lnTo>
                  <a:lnTo>
                    <a:pt x="97" y="242"/>
                  </a:lnTo>
                  <a:lnTo>
                    <a:pt x="96" y="243"/>
                  </a:lnTo>
                  <a:lnTo>
                    <a:pt x="94" y="243"/>
                  </a:lnTo>
                  <a:lnTo>
                    <a:pt x="93" y="241"/>
                  </a:lnTo>
                  <a:lnTo>
                    <a:pt x="92" y="240"/>
                  </a:lnTo>
                  <a:lnTo>
                    <a:pt x="89" y="240"/>
                  </a:lnTo>
                  <a:lnTo>
                    <a:pt x="90" y="238"/>
                  </a:lnTo>
                  <a:lnTo>
                    <a:pt x="90" y="237"/>
                  </a:lnTo>
                  <a:lnTo>
                    <a:pt x="89" y="237"/>
                  </a:lnTo>
                  <a:lnTo>
                    <a:pt x="88" y="237"/>
                  </a:lnTo>
                  <a:lnTo>
                    <a:pt x="86" y="237"/>
                  </a:lnTo>
                  <a:lnTo>
                    <a:pt x="86" y="238"/>
                  </a:lnTo>
                  <a:lnTo>
                    <a:pt x="85" y="237"/>
                  </a:lnTo>
                  <a:lnTo>
                    <a:pt x="83" y="236"/>
                  </a:lnTo>
                  <a:lnTo>
                    <a:pt x="81" y="234"/>
                  </a:lnTo>
                  <a:lnTo>
                    <a:pt x="80" y="234"/>
                  </a:lnTo>
                  <a:lnTo>
                    <a:pt x="79" y="232"/>
                  </a:lnTo>
                  <a:lnTo>
                    <a:pt x="77" y="233"/>
                  </a:lnTo>
                  <a:lnTo>
                    <a:pt x="77" y="233"/>
                  </a:lnTo>
                  <a:lnTo>
                    <a:pt x="75" y="232"/>
                  </a:lnTo>
                  <a:lnTo>
                    <a:pt x="73" y="230"/>
                  </a:lnTo>
                  <a:lnTo>
                    <a:pt x="72" y="229"/>
                  </a:lnTo>
                  <a:lnTo>
                    <a:pt x="71" y="229"/>
                  </a:lnTo>
                  <a:lnTo>
                    <a:pt x="71" y="228"/>
                  </a:lnTo>
                  <a:lnTo>
                    <a:pt x="71" y="228"/>
                  </a:lnTo>
                  <a:lnTo>
                    <a:pt x="71" y="226"/>
                  </a:lnTo>
                  <a:lnTo>
                    <a:pt x="71" y="226"/>
                  </a:lnTo>
                  <a:lnTo>
                    <a:pt x="71" y="228"/>
                  </a:lnTo>
                  <a:lnTo>
                    <a:pt x="69" y="228"/>
                  </a:lnTo>
                  <a:lnTo>
                    <a:pt x="67" y="226"/>
                  </a:lnTo>
                  <a:lnTo>
                    <a:pt x="65" y="225"/>
                  </a:lnTo>
                  <a:lnTo>
                    <a:pt x="63" y="223"/>
                  </a:lnTo>
                  <a:lnTo>
                    <a:pt x="62" y="221"/>
                  </a:lnTo>
                  <a:lnTo>
                    <a:pt x="60" y="220"/>
                  </a:lnTo>
                  <a:lnTo>
                    <a:pt x="54" y="217"/>
                  </a:lnTo>
                  <a:lnTo>
                    <a:pt x="47" y="213"/>
                  </a:lnTo>
                  <a:lnTo>
                    <a:pt x="42" y="209"/>
                  </a:lnTo>
                  <a:lnTo>
                    <a:pt x="42" y="209"/>
                  </a:lnTo>
                  <a:lnTo>
                    <a:pt x="41" y="209"/>
                  </a:lnTo>
                  <a:lnTo>
                    <a:pt x="39" y="208"/>
                  </a:lnTo>
                  <a:lnTo>
                    <a:pt x="39" y="207"/>
                  </a:lnTo>
                  <a:lnTo>
                    <a:pt x="38" y="205"/>
                  </a:lnTo>
                  <a:lnTo>
                    <a:pt x="37" y="205"/>
                  </a:lnTo>
                  <a:lnTo>
                    <a:pt x="35" y="207"/>
                  </a:lnTo>
                  <a:lnTo>
                    <a:pt x="35" y="205"/>
                  </a:lnTo>
                  <a:lnTo>
                    <a:pt x="34" y="205"/>
                  </a:lnTo>
                  <a:lnTo>
                    <a:pt x="35" y="204"/>
                  </a:lnTo>
                  <a:lnTo>
                    <a:pt x="33" y="204"/>
                  </a:lnTo>
                  <a:lnTo>
                    <a:pt x="31" y="203"/>
                  </a:lnTo>
                  <a:lnTo>
                    <a:pt x="30" y="202"/>
                  </a:lnTo>
                  <a:lnTo>
                    <a:pt x="29" y="200"/>
                  </a:lnTo>
                  <a:lnTo>
                    <a:pt x="28" y="199"/>
                  </a:lnTo>
                  <a:lnTo>
                    <a:pt x="26" y="199"/>
                  </a:lnTo>
                  <a:lnTo>
                    <a:pt x="24" y="198"/>
                  </a:lnTo>
                  <a:lnTo>
                    <a:pt x="22" y="196"/>
                  </a:lnTo>
                  <a:lnTo>
                    <a:pt x="24" y="196"/>
                  </a:lnTo>
                  <a:lnTo>
                    <a:pt x="24" y="195"/>
                  </a:lnTo>
                  <a:lnTo>
                    <a:pt x="24" y="195"/>
                  </a:lnTo>
                  <a:lnTo>
                    <a:pt x="24" y="195"/>
                  </a:lnTo>
                  <a:lnTo>
                    <a:pt x="22" y="195"/>
                  </a:lnTo>
                  <a:lnTo>
                    <a:pt x="22" y="195"/>
                  </a:lnTo>
                  <a:lnTo>
                    <a:pt x="21" y="195"/>
                  </a:lnTo>
                  <a:lnTo>
                    <a:pt x="22" y="194"/>
                  </a:lnTo>
                  <a:lnTo>
                    <a:pt x="21" y="194"/>
                  </a:lnTo>
                  <a:lnTo>
                    <a:pt x="21" y="195"/>
                  </a:lnTo>
                  <a:lnTo>
                    <a:pt x="21" y="195"/>
                  </a:lnTo>
                  <a:lnTo>
                    <a:pt x="17" y="192"/>
                  </a:lnTo>
                  <a:lnTo>
                    <a:pt x="13" y="191"/>
                  </a:lnTo>
                  <a:lnTo>
                    <a:pt x="11" y="190"/>
                  </a:lnTo>
                  <a:lnTo>
                    <a:pt x="8" y="188"/>
                  </a:lnTo>
                  <a:lnTo>
                    <a:pt x="4" y="186"/>
                  </a:lnTo>
                  <a:lnTo>
                    <a:pt x="1" y="183"/>
                  </a:lnTo>
                  <a:lnTo>
                    <a:pt x="0" y="179"/>
                  </a:lnTo>
                  <a:lnTo>
                    <a:pt x="0" y="177"/>
                  </a:lnTo>
                  <a:lnTo>
                    <a:pt x="0" y="175"/>
                  </a:lnTo>
                  <a:lnTo>
                    <a:pt x="1" y="174"/>
                  </a:lnTo>
                  <a:lnTo>
                    <a:pt x="3" y="174"/>
                  </a:lnTo>
                  <a:lnTo>
                    <a:pt x="3" y="174"/>
                  </a:lnTo>
                  <a:lnTo>
                    <a:pt x="3" y="174"/>
                  </a:lnTo>
                  <a:lnTo>
                    <a:pt x="3" y="173"/>
                  </a:lnTo>
                  <a:lnTo>
                    <a:pt x="1" y="171"/>
                  </a:lnTo>
                  <a:lnTo>
                    <a:pt x="1" y="171"/>
                  </a:lnTo>
                  <a:lnTo>
                    <a:pt x="1" y="171"/>
                  </a:lnTo>
                  <a:lnTo>
                    <a:pt x="1" y="171"/>
                  </a:lnTo>
                  <a:lnTo>
                    <a:pt x="1" y="170"/>
                  </a:lnTo>
                  <a:lnTo>
                    <a:pt x="1" y="169"/>
                  </a:lnTo>
                  <a:lnTo>
                    <a:pt x="3" y="169"/>
                  </a:lnTo>
                  <a:lnTo>
                    <a:pt x="4" y="168"/>
                  </a:lnTo>
                  <a:lnTo>
                    <a:pt x="3" y="168"/>
                  </a:lnTo>
                  <a:lnTo>
                    <a:pt x="3" y="166"/>
                  </a:lnTo>
                  <a:lnTo>
                    <a:pt x="1" y="166"/>
                  </a:lnTo>
                  <a:lnTo>
                    <a:pt x="1" y="166"/>
                  </a:lnTo>
                  <a:lnTo>
                    <a:pt x="1" y="166"/>
                  </a:lnTo>
                  <a:lnTo>
                    <a:pt x="3" y="164"/>
                  </a:lnTo>
                  <a:lnTo>
                    <a:pt x="4" y="162"/>
                  </a:lnTo>
                  <a:lnTo>
                    <a:pt x="4" y="161"/>
                  </a:lnTo>
                  <a:lnTo>
                    <a:pt x="4" y="160"/>
                  </a:lnTo>
                  <a:lnTo>
                    <a:pt x="5" y="160"/>
                  </a:lnTo>
                  <a:lnTo>
                    <a:pt x="4" y="157"/>
                  </a:lnTo>
                  <a:lnTo>
                    <a:pt x="4" y="154"/>
                  </a:lnTo>
                  <a:lnTo>
                    <a:pt x="4" y="152"/>
                  </a:lnTo>
                  <a:lnTo>
                    <a:pt x="3" y="149"/>
                  </a:lnTo>
                  <a:lnTo>
                    <a:pt x="13" y="130"/>
                  </a:lnTo>
                  <a:lnTo>
                    <a:pt x="24" y="110"/>
                  </a:lnTo>
                  <a:lnTo>
                    <a:pt x="35" y="94"/>
                  </a:lnTo>
                  <a:lnTo>
                    <a:pt x="50" y="79"/>
                  </a:lnTo>
                  <a:lnTo>
                    <a:pt x="52" y="79"/>
                  </a:lnTo>
                  <a:lnTo>
                    <a:pt x="54" y="77"/>
                  </a:lnTo>
                  <a:lnTo>
                    <a:pt x="55" y="76"/>
                  </a:lnTo>
                  <a:lnTo>
                    <a:pt x="55" y="75"/>
                  </a:lnTo>
                  <a:lnTo>
                    <a:pt x="56" y="75"/>
                  </a:lnTo>
                  <a:lnTo>
                    <a:pt x="56" y="75"/>
                  </a:lnTo>
                  <a:lnTo>
                    <a:pt x="55" y="73"/>
                  </a:lnTo>
                  <a:lnTo>
                    <a:pt x="56" y="73"/>
                  </a:lnTo>
                  <a:lnTo>
                    <a:pt x="56" y="72"/>
                  </a:lnTo>
                  <a:lnTo>
                    <a:pt x="56" y="71"/>
                  </a:lnTo>
                  <a:lnTo>
                    <a:pt x="60" y="65"/>
                  </a:lnTo>
                  <a:lnTo>
                    <a:pt x="65" y="59"/>
                  </a:lnTo>
                  <a:lnTo>
                    <a:pt x="65" y="60"/>
                  </a:lnTo>
                  <a:lnTo>
                    <a:pt x="67" y="60"/>
                  </a:lnTo>
                  <a:lnTo>
                    <a:pt x="67" y="60"/>
                  </a:lnTo>
                  <a:lnTo>
                    <a:pt x="67" y="59"/>
                  </a:lnTo>
                  <a:lnTo>
                    <a:pt x="67" y="59"/>
                  </a:lnTo>
                  <a:lnTo>
                    <a:pt x="67" y="59"/>
                  </a:lnTo>
                  <a:lnTo>
                    <a:pt x="67" y="58"/>
                  </a:lnTo>
                  <a:lnTo>
                    <a:pt x="65" y="58"/>
                  </a:lnTo>
                  <a:lnTo>
                    <a:pt x="73" y="47"/>
                  </a:lnTo>
                  <a:lnTo>
                    <a:pt x="84" y="38"/>
                  </a:lnTo>
                  <a:lnTo>
                    <a:pt x="92" y="29"/>
                  </a:lnTo>
                  <a:lnTo>
                    <a:pt x="94" y="26"/>
                  </a:lnTo>
                  <a:lnTo>
                    <a:pt x="97" y="24"/>
                  </a:lnTo>
                  <a:lnTo>
                    <a:pt x="98" y="21"/>
                  </a:lnTo>
                  <a:lnTo>
                    <a:pt x="103" y="17"/>
                  </a:lnTo>
                  <a:lnTo>
                    <a:pt x="109" y="13"/>
                  </a:lnTo>
                  <a:lnTo>
                    <a:pt x="113" y="10"/>
                  </a:lnTo>
                  <a:lnTo>
                    <a:pt x="117" y="5"/>
                  </a:lnTo>
                  <a:lnTo>
                    <a:pt x="119"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55"/>
            <p:cNvSpPr>
              <a:spLocks noEditPoints="1"/>
            </p:cNvSpPr>
            <p:nvPr/>
          </p:nvSpPr>
          <p:spPr bwMode="auto">
            <a:xfrm>
              <a:off x="10241047" y="5522612"/>
              <a:ext cx="620243" cy="432606"/>
            </a:xfrm>
            <a:custGeom>
              <a:avLst/>
              <a:gdLst>
                <a:gd name="T0" fmla="*/ 5 w 238"/>
                <a:gd name="T1" fmla="*/ 3 h 166"/>
                <a:gd name="T2" fmla="*/ 10 w 238"/>
                <a:gd name="T3" fmla="*/ 9 h 166"/>
                <a:gd name="T4" fmla="*/ 14 w 238"/>
                <a:gd name="T5" fmla="*/ 15 h 166"/>
                <a:gd name="T6" fmla="*/ 21 w 238"/>
                <a:gd name="T7" fmla="*/ 47 h 166"/>
                <a:gd name="T8" fmla="*/ 28 w 238"/>
                <a:gd name="T9" fmla="*/ 61 h 166"/>
                <a:gd name="T10" fmla="*/ 43 w 238"/>
                <a:gd name="T11" fmla="*/ 89 h 166"/>
                <a:gd name="T12" fmla="*/ 51 w 238"/>
                <a:gd name="T13" fmla="*/ 109 h 166"/>
                <a:gd name="T14" fmla="*/ 58 w 238"/>
                <a:gd name="T15" fmla="*/ 124 h 166"/>
                <a:gd name="T16" fmla="*/ 69 w 238"/>
                <a:gd name="T17" fmla="*/ 142 h 166"/>
                <a:gd name="T18" fmla="*/ 82 w 238"/>
                <a:gd name="T19" fmla="*/ 138 h 166"/>
                <a:gd name="T20" fmla="*/ 100 w 238"/>
                <a:gd name="T21" fmla="*/ 128 h 166"/>
                <a:gd name="T22" fmla="*/ 108 w 238"/>
                <a:gd name="T23" fmla="*/ 124 h 166"/>
                <a:gd name="T24" fmla="*/ 172 w 238"/>
                <a:gd name="T25" fmla="*/ 62 h 166"/>
                <a:gd name="T26" fmla="*/ 199 w 238"/>
                <a:gd name="T27" fmla="*/ 56 h 166"/>
                <a:gd name="T28" fmla="*/ 204 w 238"/>
                <a:gd name="T29" fmla="*/ 64 h 166"/>
                <a:gd name="T30" fmla="*/ 237 w 238"/>
                <a:gd name="T31" fmla="*/ 125 h 166"/>
                <a:gd name="T32" fmla="*/ 214 w 238"/>
                <a:gd name="T33" fmla="*/ 111 h 166"/>
                <a:gd name="T34" fmla="*/ 206 w 238"/>
                <a:gd name="T35" fmla="*/ 91 h 166"/>
                <a:gd name="T36" fmla="*/ 193 w 238"/>
                <a:gd name="T37" fmla="*/ 72 h 166"/>
                <a:gd name="T38" fmla="*/ 184 w 238"/>
                <a:gd name="T39" fmla="*/ 72 h 166"/>
                <a:gd name="T40" fmla="*/ 163 w 238"/>
                <a:gd name="T41" fmla="*/ 85 h 166"/>
                <a:gd name="T42" fmla="*/ 157 w 238"/>
                <a:gd name="T43" fmla="*/ 91 h 166"/>
                <a:gd name="T44" fmla="*/ 150 w 238"/>
                <a:gd name="T45" fmla="*/ 100 h 166"/>
                <a:gd name="T46" fmla="*/ 141 w 238"/>
                <a:gd name="T47" fmla="*/ 109 h 166"/>
                <a:gd name="T48" fmla="*/ 134 w 238"/>
                <a:gd name="T49" fmla="*/ 115 h 166"/>
                <a:gd name="T50" fmla="*/ 129 w 238"/>
                <a:gd name="T51" fmla="*/ 119 h 166"/>
                <a:gd name="T52" fmla="*/ 123 w 238"/>
                <a:gd name="T53" fmla="*/ 129 h 166"/>
                <a:gd name="T54" fmla="*/ 116 w 238"/>
                <a:gd name="T55" fmla="*/ 136 h 166"/>
                <a:gd name="T56" fmla="*/ 107 w 238"/>
                <a:gd name="T57" fmla="*/ 144 h 166"/>
                <a:gd name="T58" fmla="*/ 102 w 238"/>
                <a:gd name="T59" fmla="*/ 147 h 166"/>
                <a:gd name="T60" fmla="*/ 93 w 238"/>
                <a:gd name="T61" fmla="*/ 153 h 166"/>
                <a:gd name="T62" fmla="*/ 85 w 238"/>
                <a:gd name="T63" fmla="*/ 158 h 166"/>
                <a:gd name="T64" fmla="*/ 78 w 238"/>
                <a:gd name="T65" fmla="*/ 162 h 166"/>
                <a:gd name="T66" fmla="*/ 66 w 238"/>
                <a:gd name="T67" fmla="*/ 164 h 166"/>
                <a:gd name="T68" fmla="*/ 57 w 238"/>
                <a:gd name="T69" fmla="*/ 161 h 166"/>
                <a:gd name="T70" fmla="*/ 53 w 238"/>
                <a:gd name="T71" fmla="*/ 154 h 166"/>
                <a:gd name="T72" fmla="*/ 49 w 238"/>
                <a:gd name="T73" fmla="*/ 150 h 166"/>
                <a:gd name="T74" fmla="*/ 47 w 238"/>
                <a:gd name="T75" fmla="*/ 147 h 166"/>
                <a:gd name="T76" fmla="*/ 44 w 238"/>
                <a:gd name="T77" fmla="*/ 141 h 166"/>
                <a:gd name="T78" fmla="*/ 38 w 238"/>
                <a:gd name="T79" fmla="*/ 132 h 166"/>
                <a:gd name="T80" fmla="*/ 35 w 238"/>
                <a:gd name="T81" fmla="*/ 120 h 166"/>
                <a:gd name="T82" fmla="*/ 28 w 238"/>
                <a:gd name="T83" fmla="*/ 112 h 166"/>
                <a:gd name="T84" fmla="*/ 19 w 238"/>
                <a:gd name="T85" fmla="*/ 94 h 166"/>
                <a:gd name="T86" fmla="*/ 18 w 238"/>
                <a:gd name="T87" fmla="*/ 91 h 166"/>
                <a:gd name="T88" fmla="*/ 28 w 238"/>
                <a:gd name="T89" fmla="*/ 85 h 166"/>
                <a:gd name="T90" fmla="*/ 19 w 238"/>
                <a:gd name="T91" fmla="*/ 82 h 166"/>
                <a:gd name="T92" fmla="*/ 14 w 238"/>
                <a:gd name="T93" fmla="*/ 79 h 166"/>
                <a:gd name="T94" fmla="*/ 13 w 238"/>
                <a:gd name="T95" fmla="*/ 75 h 166"/>
                <a:gd name="T96" fmla="*/ 11 w 238"/>
                <a:gd name="T97" fmla="*/ 72 h 166"/>
                <a:gd name="T98" fmla="*/ 11 w 238"/>
                <a:gd name="T99" fmla="*/ 66 h 166"/>
                <a:gd name="T100" fmla="*/ 9 w 238"/>
                <a:gd name="T101" fmla="*/ 62 h 166"/>
                <a:gd name="T102" fmla="*/ 7 w 238"/>
                <a:gd name="T103" fmla="*/ 56 h 166"/>
                <a:gd name="T104" fmla="*/ 5 w 238"/>
                <a:gd name="T105" fmla="*/ 51 h 166"/>
                <a:gd name="T106" fmla="*/ 6 w 238"/>
                <a:gd name="T107" fmla="*/ 49 h 166"/>
                <a:gd name="T108" fmla="*/ 2 w 238"/>
                <a:gd name="T109" fmla="*/ 45 h 166"/>
                <a:gd name="T110" fmla="*/ 2 w 238"/>
                <a:gd name="T111" fmla="*/ 43 h 166"/>
                <a:gd name="T112" fmla="*/ 6 w 238"/>
                <a:gd name="T113" fmla="*/ 43 h 166"/>
                <a:gd name="T114" fmla="*/ 6 w 238"/>
                <a:gd name="T115" fmla="*/ 36 h 166"/>
                <a:gd name="T116" fmla="*/ 3 w 238"/>
                <a:gd name="T117" fmla="*/ 19 h 166"/>
                <a:gd name="T118" fmla="*/ 1 w 238"/>
                <a:gd name="T119" fmla="*/ 10 h 166"/>
                <a:gd name="T120" fmla="*/ 5 w 238"/>
                <a:gd name="T121" fmla="*/ 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8" h="166">
                  <a:moveTo>
                    <a:pt x="127" y="124"/>
                  </a:moveTo>
                  <a:lnTo>
                    <a:pt x="128" y="124"/>
                  </a:lnTo>
                  <a:lnTo>
                    <a:pt x="128" y="124"/>
                  </a:lnTo>
                  <a:lnTo>
                    <a:pt x="127" y="124"/>
                  </a:lnTo>
                  <a:lnTo>
                    <a:pt x="127" y="124"/>
                  </a:lnTo>
                  <a:close/>
                  <a:moveTo>
                    <a:pt x="128" y="123"/>
                  </a:moveTo>
                  <a:lnTo>
                    <a:pt x="127" y="124"/>
                  </a:lnTo>
                  <a:lnTo>
                    <a:pt x="127" y="123"/>
                  </a:lnTo>
                  <a:lnTo>
                    <a:pt x="128" y="123"/>
                  </a:lnTo>
                  <a:close/>
                  <a:moveTo>
                    <a:pt x="5" y="0"/>
                  </a:moveTo>
                  <a:lnTo>
                    <a:pt x="9" y="2"/>
                  </a:lnTo>
                  <a:lnTo>
                    <a:pt x="7" y="2"/>
                  </a:lnTo>
                  <a:lnTo>
                    <a:pt x="6" y="2"/>
                  </a:lnTo>
                  <a:lnTo>
                    <a:pt x="5" y="2"/>
                  </a:lnTo>
                  <a:lnTo>
                    <a:pt x="3" y="2"/>
                  </a:lnTo>
                  <a:lnTo>
                    <a:pt x="5" y="3"/>
                  </a:lnTo>
                  <a:lnTo>
                    <a:pt x="6" y="3"/>
                  </a:lnTo>
                  <a:lnTo>
                    <a:pt x="6" y="3"/>
                  </a:lnTo>
                  <a:lnTo>
                    <a:pt x="5" y="3"/>
                  </a:lnTo>
                  <a:lnTo>
                    <a:pt x="6" y="2"/>
                  </a:lnTo>
                  <a:lnTo>
                    <a:pt x="7" y="3"/>
                  </a:lnTo>
                  <a:lnTo>
                    <a:pt x="9" y="3"/>
                  </a:lnTo>
                  <a:lnTo>
                    <a:pt x="9" y="3"/>
                  </a:lnTo>
                  <a:lnTo>
                    <a:pt x="10" y="3"/>
                  </a:lnTo>
                  <a:lnTo>
                    <a:pt x="10" y="5"/>
                  </a:lnTo>
                  <a:lnTo>
                    <a:pt x="9" y="5"/>
                  </a:lnTo>
                  <a:lnTo>
                    <a:pt x="9" y="5"/>
                  </a:lnTo>
                  <a:lnTo>
                    <a:pt x="7" y="5"/>
                  </a:lnTo>
                  <a:lnTo>
                    <a:pt x="10" y="6"/>
                  </a:lnTo>
                  <a:lnTo>
                    <a:pt x="10" y="6"/>
                  </a:lnTo>
                  <a:lnTo>
                    <a:pt x="10" y="7"/>
                  </a:lnTo>
                  <a:lnTo>
                    <a:pt x="10" y="9"/>
                  </a:lnTo>
                  <a:lnTo>
                    <a:pt x="10" y="9"/>
                  </a:lnTo>
                  <a:lnTo>
                    <a:pt x="11" y="10"/>
                  </a:lnTo>
                  <a:lnTo>
                    <a:pt x="13" y="11"/>
                  </a:lnTo>
                  <a:lnTo>
                    <a:pt x="9" y="11"/>
                  </a:lnTo>
                  <a:lnTo>
                    <a:pt x="7" y="10"/>
                  </a:lnTo>
                  <a:lnTo>
                    <a:pt x="7" y="11"/>
                  </a:lnTo>
                  <a:lnTo>
                    <a:pt x="7" y="11"/>
                  </a:lnTo>
                  <a:lnTo>
                    <a:pt x="6" y="13"/>
                  </a:lnTo>
                  <a:lnTo>
                    <a:pt x="9" y="13"/>
                  </a:lnTo>
                  <a:lnTo>
                    <a:pt x="10" y="13"/>
                  </a:lnTo>
                  <a:lnTo>
                    <a:pt x="11" y="13"/>
                  </a:lnTo>
                  <a:lnTo>
                    <a:pt x="10" y="14"/>
                  </a:lnTo>
                  <a:lnTo>
                    <a:pt x="11" y="14"/>
                  </a:lnTo>
                  <a:lnTo>
                    <a:pt x="13" y="14"/>
                  </a:lnTo>
                  <a:lnTo>
                    <a:pt x="13" y="15"/>
                  </a:lnTo>
                  <a:lnTo>
                    <a:pt x="14" y="15"/>
                  </a:lnTo>
                  <a:lnTo>
                    <a:pt x="14" y="19"/>
                  </a:lnTo>
                  <a:lnTo>
                    <a:pt x="14" y="23"/>
                  </a:lnTo>
                  <a:lnTo>
                    <a:pt x="13" y="23"/>
                  </a:lnTo>
                  <a:lnTo>
                    <a:pt x="14" y="24"/>
                  </a:lnTo>
                  <a:lnTo>
                    <a:pt x="15" y="24"/>
                  </a:lnTo>
                  <a:lnTo>
                    <a:pt x="15" y="26"/>
                  </a:lnTo>
                  <a:lnTo>
                    <a:pt x="15" y="27"/>
                  </a:lnTo>
                  <a:lnTo>
                    <a:pt x="17" y="27"/>
                  </a:lnTo>
                  <a:lnTo>
                    <a:pt x="17" y="30"/>
                  </a:lnTo>
                  <a:lnTo>
                    <a:pt x="18" y="31"/>
                  </a:lnTo>
                  <a:lnTo>
                    <a:pt x="18" y="34"/>
                  </a:lnTo>
                  <a:lnTo>
                    <a:pt x="17" y="35"/>
                  </a:lnTo>
                  <a:lnTo>
                    <a:pt x="19" y="39"/>
                  </a:lnTo>
                  <a:lnTo>
                    <a:pt x="22" y="41"/>
                  </a:lnTo>
                  <a:lnTo>
                    <a:pt x="23" y="47"/>
                  </a:lnTo>
                  <a:lnTo>
                    <a:pt x="21" y="47"/>
                  </a:lnTo>
                  <a:lnTo>
                    <a:pt x="21" y="47"/>
                  </a:lnTo>
                  <a:lnTo>
                    <a:pt x="21" y="47"/>
                  </a:lnTo>
                  <a:lnTo>
                    <a:pt x="19" y="47"/>
                  </a:lnTo>
                  <a:lnTo>
                    <a:pt x="19" y="48"/>
                  </a:lnTo>
                  <a:lnTo>
                    <a:pt x="21" y="47"/>
                  </a:lnTo>
                  <a:lnTo>
                    <a:pt x="22" y="48"/>
                  </a:lnTo>
                  <a:lnTo>
                    <a:pt x="23" y="48"/>
                  </a:lnTo>
                  <a:lnTo>
                    <a:pt x="23" y="51"/>
                  </a:lnTo>
                  <a:lnTo>
                    <a:pt x="24" y="52"/>
                  </a:lnTo>
                  <a:lnTo>
                    <a:pt x="26" y="53"/>
                  </a:lnTo>
                  <a:lnTo>
                    <a:pt x="27" y="54"/>
                  </a:lnTo>
                  <a:lnTo>
                    <a:pt x="26" y="54"/>
                  </a:lnTo>
                  <a:lnTo>
                    <a:pt x="27" y="56"/>
                  </a:lnTo>
                  <a:lnTo>
                    <a:pt x="28" y="57"/>
                  </a:lnTo>
                  <a:lnTo>
                    <a:pt x="28" y="58"/>
                  </a:lnTo>
                  <a:lnTo>
                    <a:pt x="28" y="61"/>
                  </a:lnTo>
                  <a:lnTo>
                    <a:pt x="27" y="61"/>
                  </a:lnTo>
                  <a:lnTo>
                    <a:pt x="27" y="61"/>
                  </a:lnTo>
                  <a:lnTo>
                    <a:pt x="26" y="62"/>
                  </a:lnTo>
                  <a:lnTo>
                    <a:pt x="28" y="62"/>
                  </a:lnTo>
                  <a:lnTo>
                    <a:pt x="30" y="64"/>
                  </a:lnTo>
                  <a:lnTo>
                    <a:pt x="31" y="65"/>
                  </a:lnTo>
                  <a:lnTo>
                    <a:pt x="31" y="68"/>
                  </a:lnTo>
                  <a:lnTo>
                    <a:pt x="31" y="70"/>
                  </a:lnTo>
                  <a:lnTo>
                    <a:pt x="34" y="72"/>
                  </a:lnTo>
                  <a:lnTo>
                    <a:pt x="35" y="74"/>
                  </a:lnTo>
                  <a:lnTo>
                    <a:pt x="36" y="78"/>
                  </a:lnTo>
                  <a:lnTo>
                    <a:pt x="38" y="81"/>
                  </a:lnTo>
                  <a:lnTo>
                    <a:pt x="40" y="83"/>
                  </a:lnTo>
                  <a:lnTo>
                    <a:pt x="38" y="83"/>
                  </a:lnTo>
                  <a:lnTo>
                    <a:pt x="40" y="86"/>
                  </a:lnTo>
                  <a:lnTo>
                    <a:pt x="43" y="89"/>
                  </a:lnTo>
                  <a:lnTo>
                    <a:pt x="43" y="92"/>
                  </a:lnTo>
                  <a:lnTo>
                    <a:pt x="44" y="95"/>
                  </a:lnTo>
                  <a:lnTo>
                    <a:pt x="45" y="98"/>
                  </a:lnTo>
                  <a:lnTo>
                    <a:pt x="43" y="98"/>
                  </a:lnTo>
                  <a:lnTo>
                    <a:pt x="43" y="99"/>
                  </a:lnTo>
                  <a:lnTo>
                    <a:pt x="45" y="100"/>
                  </a:lnTo>
                  <a:lnTo>
                    <a:pt x="47" y="99"/>
                  </a:lnTo>
                  <a:lnTo>
                    <a:pt x="47" y="100"/>
                  </a:lnTo>
                  <a:lnTo>
                    <a:pt x="48" y="102"/>
                  </a:lnTo>
                  <a:lnTo>
                    <a:pt x="48" y="103"/>
                  </a:lnTo>
                  <a:lnTo>
                    <a:pt x="47" y="104"/>
                  </a:lnTo>
                  <a:lnTo>
                    <a:pt x="48" y="104"/>
                  </a:lnTo>
                  <a:lnTo>
                    <a:pt x="49" y="106"/>
                  </a:lnTo>
                  <a:lnTo>
                    <a:pt x="51" y="106"/>
                  </a:lnTo>
                  <a:lnTo>
                    <a:pt x="51" y="108"/>
                  </a:lnTo>
                  <a:lnTo>
                    <a:pt x="51" y="109"/>
                  </a:lnTo>
                  <a:lnTo>
                    <a:pt x="52" y="111"/>
                  </a:lnTo>
                  <a:lnTo>
                    <a:pt x="51" y="111"/>
                  </a:lnTo>
                  <a:lnTo>
                    <a:pt x="51" y="112"/>
                  </a:lnTo>
                  <a:lnTo>
                    <a:pt x="51" y="112"/>
                  </a:lnTo>
                  <a:lnTo>
                    <a:pt x="51" y="113"/>
                  </a:lnTo>
                  <a:lnTo>
                    <a:pt x="52" y="115"/>
                  </a:lnTo>
                  <a:lnTo>
                    <a:pt x="52" y="115"/>
                  </a:lnTo>
                  <a:lnTo>
                    <a:pt x="55" y="113"/>
                  </a:lnTo>
                  <a:lnTo>
                    <a:pt x="55" y="115"/>
                  </a:lnTo>
                  <a:lnTo>
                    <a:pt x="55" y="117"/>
                  </a:lnTo>
                  <a:lnTo>
                    <a:pt x="56" y="119"/>
                  </a:lnTo>
                  <a:lnTo>
                    <a:pt x="57" y="120"/>
                  </a:lnTo>
                  <a:lnTo>
                    <a:pt x="57" y="123"/>
                  </a:lnTo>
                  <a:lnTo>
                    <a:pt x="57" y="121"/>
                  </a:lnTo>
                  <a:lnTo>
                    <a:pt x="58" y="123"/>
                  </a:lnTo>
                  <a:lnTo>
                    <a:pt x="58" y="124"/>
                  </a:lnTo>
                  <a:lnTo>
                    <a:pt x="60" y="125"/>
                  </a:lnTo>
                  <a:lnTo>
                    <a:pt x="60" y="128"/>
                  </a:lnTo>
                  <a:lnTo>
                    <a:pt x="61" y="128"/>
                  </a:lnTo>
                  <a:lnTo>
                    <a:pt x="61" y="129"/>
                  </a:lnTo>
                  <a:lnTo>
                    <a:pt x="60" y="129"/>
                  </a:lnTo>
                  <a:lnTo>
                    <a:pt x="60" y="129"/>
                  </a:lnTo>
                  <a:lnTo>
                    <a:pt x="61" y="129"/>
                  </a:lnTo>
                  <a:lnTo>
                    <a:pt x="61" y="129"/>
                  </a:lnTo>
                  <a:lnTo>
                    <a:pt x="64" y="132"/>
                  </a:lnTo>
                  <a:lnTo>
                    <a:pt x="64" y="133"/>
                  </a:lnTo>
                  <a:lnTo>
                    <a:pt x="64" y="136"/>
                  </a:lnTo>
                  <a:lnTo>
                    <a:pt x="65" y="138"/>
                  </a:lnTo>
                  <a:lnTo>
                    <a:pt x="65" y="140"/>
                  </a:lnTo>
                  <a:lnTo>
                    <a:pt x="68" y="142"/>
                  </a:lnTo>
                  <a:lnTo>
                    <a:pt x="68" y="142"/>
                  </a:lnTo>
                  <a:lnTo>
                    <a:pt x="69" y="142"/>
                  </a:lnTo>
                  <a:lnTo>
                    <a:pt x="69" y="142"/>
                  </a:lnTo>
                  <a:lnTo>
                    <a:pt x="70" y="144"/>
                  </a:lnTo>
                  <a:lnTo>
                    <a:pt x="70" y="142"/>
                  </a:lnTo>
                  <a:lnTo>
                    <a:pt x="72" y="142"/>
                  </a:lnTo>
                  <a:lnTo>
                    <a:pt x="73" y="142"/>
                  </a:lnTo>
                  <a:lnTo>
                    <a:pt x="74" y="141"/>
                  </a:lnTo>
                  <a:lnTo>
                    <a:pt x="75" y="141"/>
                  </a:lnTo>
                  <a:lnTo>
                    <a:pt x="77" y="140"/>
                  </a:lnTo>
                  <a:lnTo>
                    <a:pt x="78" y="140"/>
                  </a:lnTo>
                  <a:lnTo>
                    <a:pt x="79" y="138"/>
                  </a:lnTo>
                  <a:lnTo>
                    <a:pt x="81" y="138"/>
                  </a:lnTo>
                  <a:lnTo>
                    <a:pt x="81" y="138"/>
                  </a:lnTo>
                  <a:lnTo>
                    <a:pt x="81" y="140"/>
                  </a:lnTo>
                  <a:lnTo>
                    <a:pt x="82" y="140"/>
                  </a:lnTo>
                  <a:lnTo>
                    <a:pt x="82" y="138"/>
                  </a:lnTo>
                  <a:lnTo>
                    <a:pt x="82" y="138"/>
                  </a:lnTo>
                  <a:lnTo>
                    <a:pt x="82" y="138"/>
                  </a:lnTo>
                  <a:lnTo>
                    <a:pt x="83" y="138"/>
                  </a:lnTo>
                  <a:lnTo>
                    <a:pt x="83" y="138"/>
                  </a:lnTo>
                  <a:lnTo>
                    <a:pt x="83" y="137"/>
                  </a:lnTo>
                  <a:lnTo>
                    <a:pt x="82" y="137"/>
                  </a:lnTo>
                  <a:lnTo>
                    <a:pt x="86" y="136"/>
                  </a:lnTo>
                  <a:lnTo>
                    <a:pt x="90" y="133"/>
                  </a:lnTo>
                  <a:lnTo>
                    <a:pt x="93" y="130"/>
                  </a:lnTo>
                  <a:lnTo>
                    <a:pt x="95" y="126"/>
                  </a:lnTo>
                  <a:lnTo>
                    <a:pt x="98" y="126"/>
                  </a:lnTo>
                  <a:lnTo>
                    <a:pt x="98" y="128"/>
                  </a:lnTo>
                  <a:lnTo>
                    <a:pt x="99" y="129"/>
                  </a:lnTo>
                  <a:lnTo>
                    <a:pt x="99" y="129"/>
                  </a:lnTo>
                  <a:lnTo>
                    <a:pt x="99" y="129"/>
                  </a:lnTo>
                  <a:lnTo>
                    <a:pt x="100" y="128"/>
                  </a:lnTo>
                  <a:lnTo>
                    <a:pt x="100" y="128"/>
                  </a:lnTo>
                  <a:lnTo>
                    <a:pt x="100" y="126"/>
                  </a:lnTo>
                  <a:lnTo>
                    <a:pt x="100" y="126"/>
                  </a:lnTo>
                  <a:lnTo>
                    <a:pt x="100" y="126"/>
                  </a:lnTo>
                  <a:lnTo>
                    <a:pt x="102" y="126"/>
                  </a:lnTo>
                  <a:lnTo>
                    <a:pt x="103" y="128"/>
                  </a:lnTo>
                  <a:lnTo>
                    <a:pt x="103" y="128"/>
                  </a:lnTo>
                  <a:lnTo>
                    <a:pt x="103" y="126"/>
                  </a:lnTo>
                  <a:lnTo>
                    <a:pt x="103" y="126"/>
                  </a:lnTo>
                  <a:lnTo>
                    <a:pt x="103" y="125"/>
                  </a:lnTo>
                  <a:lnTo>
                    <a:pt x="103" y="125"/>
                  </a:lnTo>
                  <a:lnTo>
                    <a:pt x="102" y="125"/>
                  </a:lnTo>
                  <a:lnTo>
                    <a:pt x="104" y="124"/>
                  </a:lnTo>
                  <a:lnTo>
                    <a:pt x="106" y="125"/>
                  </a:lnTo>
                  <a:lnTo>
                    <a:pt x="107" y="124"/>
                  </a:lnTo>
                  <a:lnTo>
                    <a:pt x="107" y="123"/>
                  </a:lnTo>
                  <a:lnTo>
                    <a:pt x="108" y="124"/>
                  </a:lnTo>
                  <a:lnTo>
                    <a:pt x="108" y="123"/>
                  </a:lnTo>
                  <a:lnTo>
                    <a:pt x="108" y="120"/>
                  </a:lnTo>
                  <a:lnTo>
                    <a:pt x="110" y="119"/>
                  </a:lnTo>
                  <a:lnTo>
                    <a:pt x="110" y="117"/>
                  </a:lnTo>
                  <a:lnTo>
                    <a:pt x="110" y="116"/>
                  </a:lnTo>
                  <a:lnTo>
                    <a:pt x="123" y="103"/>
                  </a:lnTo>
                  <a:lnTo>
                    <a:pt x="136" y="89"/>
                  </a:lnTo>
                  <a:lnTo>
                    <a:pt x="150" y="77"/>
                  </a:lnTo>
                  <a:lnTo>
                    <a:pt x="166" y="65"/>
                  </a:lnTo>
                  <a:lnTo>
                    <a:pt x="168" y="65"/>
                  </a:lnTo>
                  <a:lnTo>
                    <a:pt x="170" y="65"/>
                  </a:lnTo>
                  <a:lnTo>
                    <a:pt x="171" y="64"/>
                  </a:lnTo>
                  <a:lnTo>
                    <a:pt x="171" y="62"/>
                  </a:lnTo>
                  <a:lnTo>
                    <a:pt x="172" y="62"/>
                  </a:lnTo>
                  <a:lnTo>
                    <a:pt x="172" y="62"/>
                  </a:lnTo>
                  <a:lnTo>
                    <a:pt x="172" y="62"/>
                  </a:lnTo>
                  <a:lnTo>
                    <a:pt x="172" y="61"/>
                  </a:lnTo>
                  <a:lnTo>
                    <a:pt x="174" y="60"/>
                  </a:lnTo>
                  <a:lnTo>
                    <a:pt x="172" y="60"/>
                  </a:lnTo>
                  <a:lnTo>
                    <a:pt x="179" y="54"/>
                  </a:lnTo>
                  <a:lnTo>
                    <a:pt x="179" y="54"/>
                  </a:lnTo>
                  <a:lnTo>
                    <a:pt x="179" y="54"/>
                  </a:lnTo>
                  <a:lnTo>
                    <a:pt x="179" y="54"/>
                  </a:lnTo>
                  <a:lnTo>
                    <a:pt x="179" y="54"/>
                  </a:lnTo>
                  <a:lnTo>
                    <a:pt x="187" y="54"/>
                  </a:lnTo>
                  <a:lnTo>
                    <a:pt x="192" y="56"/>
                  </a:lnTo>
                  <a:lnTo>
                    <a:pt x="196" y="56"/>
                  </a:lnTo>
                  <a:lnTo>
                    <a:pt x="199" y="56"/>
                  </a:lnTo>
                  <a:lnTo>
                    <a:pt x="200" y="56"/>
                  </a:lnTo>
                  <a:lnTo>
                    <a:pt x="200" y="56"/>
                  </a:lnTo>
                  <a:lnTo>
                    <a:pt x="199" y="56"/>
                  </a:lnTo>
                  <a:lnTo>
                    <a:pt x="199" y="56"/>
                  </a:lnTo>
                  <a:lnTo>
                    <a:pt x="197" y="56"/>
                  </a:lnTo>
                  <a:lnTo>
                    <a:pt x="196" y="56"/>
                  </a:lnTo>
                  <a:lnTo>
                    <a:pt x="196" y="56"/>
                  </a:lnTo>
                  <a:lnTo>
                    <a:pt x="196" y="56"/>
                  </a:lnTo>
                  <a:lnTo>
                    <a:pt x="197" y="56"/>
                  </a:lnTo>
                  <a:lnTo>
                    <a:pt x="197" y="56"/>
                  </a:lnTo>
                  <a:lnTo>
                    <a:pt x="199" y="56"/>
                  </a:lnTo>
                  <a:lnTo>
                    <a:pt x="199" y="56"/>
                  </a:lnTo>
                  <a:lnTo>
                    <a:pt x="199" y="57"/>
                  </a:lnTo>
                  <a:lnTo>
                    <a:pt x="201" y="60"/>
                  </a:lnTo>
                  <a:lnTo>
                    <a:pt x="204" y="62"/>
                  </a:lnTo>
                  <a:lnTo>
                    <a:pt x="202" y="62"/>
                  </a:lnTo>
                  <a:lnTo>
                    <a:pt x="201" y="62"/>
                  </a:lnTo>
                  <a:lnTo>
                    <a:pt x="202" y="64"/>
                  </a:lnTo>
                  <a:lnTo>
                    <a:pt x="204" y="64"/>
                  </a:lnTo>
                  <a:lnTo>
                    <a:pt x="204" y="64"/>
                  </a:lnTo>
                  <a:lnTo>
                    <a:pt x="204" y="65"/>
                  </a:lnTo>
                  <a:lnTo>
                    <a:pt x="205" y="64"/>
                  </a:lnTo>
                  <a:lnTo>
                    <a:pt x="205" y="64"/>
                  </a:lnTo>
                  <a:lnTo>
                    <a:pt x="213" y="74"/>
                  </a:lnTo>
                  <a:lnTo>
                    <a:pt x="217" y="86"/>
                  </a:lnTo>
                  <a:lnTo>
                    <a:pt x="222" y="96"/>
                  </a:lnTo>
                  <a:lnTo>
                    <a:pt x="223" y="99"/>
                  </a:lnTo>
                  <a:lnTo>
                    <a:pt x="226" y="102"/>
                  </a:lnTo>
                  <a:lnTo>
                    <a:pt x="227" y="104"/>
                  </a:lnTo>
                  <a:lnTo>
                    <a:pt x="229" y="109"/>
                  </a:lnTo>
                  <a:lnTo>
                    <a:pt x="230" y="115"/>
                  </a:lnTo>
                  <a:lnTo>
                    <a:pt x="233" y="119"/>
                  </a:lnTo>
                  <a:lnTo>
                    <a:pt x="235" y="123"/>
                  </a:lnTo>
                  <a:lnTo>
                    <a:pt x="238" y="124"/>
                  </a:lnTo>
                  <a:lnTo>
                    <a:pt x="238" y="125"/>
                  </a:lnTo>
                  <a:lnTo>
                    <a:pt x="237" y="125"/>
                  </a:lnTo>
                  <a:lnTo>
                    <a:pt x="235" y="126"/>
                  </a:lnTo>
                  <a:lnTo>
                    <a:pt x="233" y="128"/>
                  </a:lnTo>
                  <a:lnTo>
                    <a:pt x="230" y="128"/>
                  </a:lnTo>
                  <a:lnTo>
                    <a:pt x="227" y="126"/>
                  </a:lnTo>
                  <a:lnTo>
                    <a:pt x="226" y="125"/>
                  </a:lnTo>
                  <a:lnTo>
                    <a:pt x="223" y="124"/>
                  </a:lnTo>
                  <a:lnTo>
                    <a:pt x="222" y="121"/>
                  </a:lnTo>
                  <a:lnTo>
                    <a:pt x="221" y="120"/>
                  </a:lnTo>
                  <a:lnTo>
                    <a:pt x="219" y="117"/>
                  </a:lnTo>
                  <a:lnTo>
                    <a:pt x="218" y="116"/>
                  </a:lnTo>
                  <a:lnTo>
                    <a:pt x="218" y="116"/>
                  </a:lnTo>
                  <a:lnTo>
                    <a:pt x="218" y="115"/>
                  </a:lnTo>
                  <a:lnTo>
                    <a:pt x="219" y="115"/>
                  </a:lnTo>
                  <a:lnTo>
                    <a:pt x="219" y="115"/>
                  </a:lnTo>
                  <a:lnTo>
                    <a:pt x="216" y="112"/>
                  </a:lnTo>
                  <a:lnTo>
                    <a:pt x="214" y="111"/>
                  </a:lnTo>
                  <a:lnTo>
                    <a:pt x="212" y="107"/>
                  </a:lnTo>
                  <a:lnTo>
                    <a:pt x="212" y="104"/>
                  </a:lnTo>
                  <a:lnTo>
                    <a:pt x="210" y="100"/>
                  </a:lnTo>
                  <a:lnTo>
                    <a:pt x="210" y="96"/>
                  </a:lnTo>
                  <a:lnTo>
                    <a:pt x="212" y="96"/>
                  </a:lnTo>
                  <a:lnTo>
                    <a:pt x="210" y="95"/>
                  </a:lnTo>
                  <a:lnTo>
                    <a:pt x="209" y="95"/>
                  </a:lnTo>
                  <a:lnTo>
                    <a:pt x="209" y="95"/>
                  </a:lnTo>
                  <a:lnTo>
                    <a:pt x="208" y="94"/>
                  </a:lnTo>
                  <a:lnTo>
                    <a:pt x="209" y="94"/>
                  </a:lnTo>
                  <a:lnTo>
                    <a:pt x="209" y="94"/>
                  </a:lnTo>
                  <a:lnTo>
                    <a:pt x="208" y="94"/>
                  </a:lnTo>
                  <a:lnTo>
                    <a:pt x="208" y="92"/>
                  </a:lnTo>
                  <a:lnTo>
                    <a:pt x="206" y="92"/>
                  </a:lnTo>
                  <a:lnTo>
                    <a:pt x="206" y="92"/>
                  </a:lnTo>
                  <a:lnTo>
                    <a:pt x="206" y="91"/>
                  </a:lnTo>
                  <a:lnTo>
                    <a:pt x="208" y="90"/>
                  </a:lnTo>
                  <a:lnTo>
                    <a:pt x="206" y="90"/>
                  </a:lnTo>
                  <a:lnTo>
                    <a:pt x="204" y="90"/>
                  </a:lnTo>
                  <a:lnTo>
                    <a:pt x="202" y="89"/>
                  </a:lnTo>
                  <a:lnTo>
                    <a:pt x="202" y="87"/>
                  </a:lnTo>
                  <a:lnTo>
                    <a:pt x="202" y="86"/>
                  </a:lnTo>
                  <a:lnTo>
                    <a:pt x="201" y="85"/>
                  </a:lnTo>
                  <a:lnTo>
                    <a:pt x="200" y="85"/>
                  </a:lnTo>
                  <a:lnTo>
                    <a:pt x="201" y="85"/>
                  </a:lnTo>
                  <a:lnTo>
                    <a:pt x="201" y="83"/>
                  </a:lnTo>
                  <a:lnTo>
                    <a:pt x="199" y="82"/>
                  </a:lnTo>
                  <a:lnTo>
                    <a:pt x="196" y="79"/>
                  </a:lnTo>
                  <a:lnTo>
                    <a:pt x="193" y="75"/>
                  </a:lnTo>
                  <a:lnTo>
                    <a:pt x="191" y="73"/>
                  </a:lnTo>
                  <a:lnTo>
                    <a:pt x="192" y="73"/>
                  </a:lnTo>
                  <a:lnTo>
                    <a:pt x="193" y="72"/>
                  </a:lnTo>
                  <a:lnTo>
                    <a:pt x="192" y="72"/>
                  </a:lnTo>
                  <a:lnTo>
                    <a:pt x="189" y="72"/>
                  </a:lnTo>
                  <a:lnTo>
                    <a:pt x="189" y="70"/>
                  </a:lnTo>
                  <a:lnTo>
                    <a:pt x="189" y="70"/>
                  </a:lnTo>
                  <a:lnTo>
                    <a:pt x="188" y="70"/>
                  </a:lnTo>
                  <a:lnTo>
                    <a:pt x="188" y="69"/>
                  </a:lnTo>
                  <a:lnTo>
                    <a:pt x="188" y="70"/>
                  </a:lnTo>
                  <a:lnTo>
                    <a:pt x="187" y="69"/>
                  </a:lnTo>
                  <a:lnTo>
                    <a:pt x="187" y="70"/>
                  </a:lnTo>
                  <a:lnTo>
                    <a:pt x="187" y="70"/>
                  </a:lnTo>
                  <a:lnTo>
                    <a:pt x="185" y="70"/>
                  </a:lnTo>
                  <a:lnTo>
                    <a:pt x="185" y="70"/>
                  </a:lnTo>
                  <a:lnTo>
                    <a:pt x="184" y="72"/>
                  </a:lnTo>
                  <a:lnTo>
                    <a:pt x="185" y="72"/>
                  </a:lnTo>
                  <a:lnTo>
                    <a:pt x="184" y="72"/>
                  </a:lnTo>
                  <a:lnTo>
                    <a:pt x="184" y="72"/>
                  </a:lnTo>
                  <a:lnTo>
                    <a:pt x="183" y="73"/>
                  </a:lnTo>
                  <a:lnTo>
                    <a:pt x="183" y="73"/>
                  </a:lnTo>
                  <a:lnTo>
                    <a:pt x="182" y="73"/>
                  </a:lnTo>
                  <a:lnTo>
                    <a:pt x="182" y="74"/>
                  </a:lnTo>
                  <a:lnTo>
                    <a:pt x="180" y="74"/>
                  </a:lnTo>
                  <a:lnTo>
                    <a:pt x="182" y="75"/>
                  </a:lnTo>
                  <a:lnTo>
                    <a:pt x="180" y="74"/>
                  </a:lnTo>
                  <a:lnTo>
                    <a:pt x="182" y="74"/>
                  </a:lnTo>
                  <a:lnTo>
                    <a:pt x="180" y="73"/>
                  </a:lnTo>
                  <a:lnTo>
                    <a:pt x="180" y="72"/>
                  </a:lnTo>
                  <a:lnTo>
                    <a:pt x="176" y="75"/>
                  </a:lnTo>
                  <a:lnTo>
                    <a:pt x="174" y="79"/>
                  </a:lnTo>
                  <a:lnTo>
                    <a:pt x="170" y="83"/>
                  </a:lnTo>
                  <a:lnTo>
                    <a:pt x="166" y="86"/>
                  </a:lnTo>
                  <a:lnTo>
                    <a:pt x="165" y="86"/>
                  </a:lnTo>
                  <a:lnTo>
                    <a:pt x="163" y="85"/>
                  </a:lnTo>
                  <a:lnTo>
                    <a:pt x="163" y="86"/>
                  </a:lnTo>
                  <a:lnTo>
                    <a:pt x="163" y="87"/>
                  </a:lnTo>
                  <a:lnTo>
                    <a:pt x="163" y="89"/>
                  </a:lnTo>
                  <a:lnTo>
                    <a:pt x="162" y="89"/>
                  </a:lnTo>
                  <a:lnTo>
                    <a:pt x="161" y="87"/>
                  </a:lnTo>
                  <a:lnTo>
                    <a:pt x="161" y="89"/>
                  </a:lnTo>
                  <a:lnTo>
                    <a:pt x="161" y="90"/>
                  </a:lnTo>
                  <a:lnTo>
                    <a:pt x="161" y="90"/>
                  </a:lnTo>
                  <a:lnTo>
                    <a:pt x="161" y="91"/>
                  </a:lnTo>
                  <a:lnTo>
                    <a:pt x="161" y="90"/>
                  </a:lnTo>
                  <a:lnTo>
                    <a:pt x="159" y="89"/>
                  </a:lnTo>
                  <a:lnTo>
                    <a:pt x="159" y="90"/>
                  </a:lnTo>
                  <a:lnTo>
                    <a:pt x="158" y="91"/>
                  </a:lnTo>
                  <a:lnTo>
                    <a:pt x="158" y="92"/>
                  </a:lnTo>
                  <a:lnTo>
                    <a:pt x="158" y="92"/>
                  </a:lnTo>
                  <a:lnTo>
                    <a:pt x="157" y="91"/>
                  </a:lnTo>
                  <a:lnTo>
                    <a:pt x="157" y="92"/>
                  </a:lnTo>
                  <a:lnTo>
                    <a:pt x="157" y="94"/>
                  </a:lnTo>
                  <a:lnTo>
                    <a:pt x="155" y="94"/>
                  </a:lnTo>
                  <a:lnTo>
                    <a:pt x="155" y="95"/>
                  </a:lnTo>
                  <a:lnTo>
                    <a:pt x="154" y="94"/>
                  </a:lnTo>
                  <a:lnTo>
                    <a:pt x="153" y="94"/>
                  </a:lnTo>
                  <a:lnTo>
                    <a:pt x="154" y="94"/>
                  </a:lnTo>
                  <a:lnTo>
                    <a:pt x="154" y="95"/>
                  </a:lnTo>
                  <a:lnTo>
                    <a:pt x="154" y="96"/>
                  </a:lnTo>
                  <a:lnTo>
                    <a:pt x="154" y="96"/>
                  </a:lnTo>
                  <a:lnTo>
                    <a:pt x="154" y="95"/>
                  </a:lnTo>
                  <a:lnTo>
                    <a:pt x="153" y="95"/>
                  </a:lnTo>
                  <a:lnTo>
                    <a:pt x="153" y="96"/>
                  </a:lnTo>
                  <a:lnTo>
                    <a:pt x="153" y="98"/>
                  </a:lnTo>
                  <a:lnTo>
                    <a:pt x="151" y="99"/>
                  </a:lnTo>
                  <a:lnTo>
                    <a:pt x="150" y="100"/>
                  </a:lnTo>
                  <a:lnTo>
                    <a:pt x="150" y="100"/>
                  </a:lnTo>
                  <a:lnTo>
                    <a:pt x="150" y="100"/>
                  </a:lnTo>
                  <a:lnTo>
                    <a:pt x="149" y="102"/>
                  </a:lnTo>
                  <a:lnTo>
                    <a:pt x="147" y="103"/>
                  </a:lnTo>
                  <a:lnTo>
                    <a:pt x="146" y="104"/>
                  </a:lnTo>
                  <a:lnTo>
                    <a:pt x="146" y="104"/>
                  </a:lnTo>
                  <a:lnTo>
                    <a:pt x="145" y="103"/>
                  </a:lnTo>
                  <a:lnTo>
                    <a:pt x="144" y="103"/>
                  </a:lnTo>
                  <a:lnTo>
                    <a:pt x="144" y="103"/>
                  </a:lnTo>
                  <a:lnTo>
                    <a:pt x="144" y="104"/>
                  </a:lnTo>
                  <a:lnTo>
                    <a:pt x="144" y="106"/>
                  </a:lnTo>
                  <a:lnTo>
                    <a:pt x="144" y="106"/>
                  </a:lnTo>
                  <a:lnTo>
                    <a:pt x="144" y="107"/>
                  </a:lnTo>
                  <a:lnTo>
                    <a:pt x="145" y="108"/>
                  </a:lnTo>
                  <a:lnTo>
                    <a:pt x="142" y="108"/>
                  </a:lnTo>
                  <a:lnTo>
                    <a:pt x="141" y="109"/>
                  </a:lnTo>
                  <a:lnTo>
                    <a:pt x="140" y="111"/>
                  </a:lnTo>
                  <a:lnTo>
                    <a:pt x="140" y="109"/>
                  </a:lnTo>
                  <a:lnTo>
                    <a:pt x="138" y="108"/>
                  </a:lnTo>
                  <a:lnTo>
                    <a:pt x="138" y="108"/>
                  </a:lnTo>
                  <a:lnTo>
                    <a:pt x="137" y="107"/>
                  </a:lnTo>
                  <a:lnTo>
                    <a:pt x="136" y="107"/>
                  </a:lnTo>
                  <a:lnTo>
                    <a:pt x="137" y="107"/>
                  </a:lnTo>
                  <a:lnTo>
                    <a:pt x="137" y="107"/>
                  </a:lnTo>
                  <a:lnTo>
                    <a:pt x="136" y="106"/>
                  </a:lnTo>
                  <a:lnTo>
                    <a:pt x="136" y="107"/>
                  </a:lnTo>
                  <a:lnTo>
                    <a:pt x="136" y="108"/>
                  </a:lnTo>
                  <a:lnTo>
                    <a:pt x="134" y="108"/>
                  </a:lnTo>
                  <a:lnTo>
                    <a:pt x="134" y="111"/>
                  </a:lnTo>
                  <a:lnTo>
                    <a:pt x="134" y="112"/>
                  </a:lnTo>
                  <a:lnTo>
                    <a:pt x="136" y="113"/>
                  </a:lnTo>
                  <a:lnTo>
                    <a:pt x="134" y="115"/>
                  </a:lnTo>
                  <a:lnTo>
                    <a:pt x="134" y="115"/>
                  </a:lnTo>
                  <a:lnTo>
                    <a:pt x="133" y="113"/>
                  </a:lnTo>
                  <a:lnTo>
                    <a:pt x="132" y="113"/>
                  </a:lnTo>
                  <a:lnTo>
                    <a:pt x="133" y="119"/>
                  </a:lnTo>
                  <a:lnTo>
                    <a:pt x="133" y="119"/>
                  </a:lnTo>
                  <a:lnTo>
                    <a:pt x="133" y="117"/>
                  </a:lnTo>
                  <a:lnTo>
                    <a:pt x="132" y="117"/>
                  </a:lnTo>
                  <a:lnTo>
                    <a:pt x="132" y="117"/>
                  </a:lnTo>
                  <a:lnTo>
                    <a:pt x="132" y="119"/>
                  </a:lnTo>
                  <a:lnTo>
                    <a:pt x="133" y="120"/>
                  </a:lnTo>
                  <a:lnTo>
                    <a:pt x="132" y="120"/>
                  </a:lnTo>
                  <a:lnTo>
                    <a:pt x="132" y="120"/>
                  </a:lnTo>
                  <a:lnTo>
                    <a:pt x="130" y="121"/>
                  </a:lnTo>
                  <a:lnTo>
                    <a:pt x="129" y="120"/>
                  </a:lnTo>
                  <a:lnTo>
                    <a:pt x="129" y="120"/>
                  </a:lnTo>
                  <a:lnTo>
                    <a:pt x="129" y="119"/>
                  </a:lnTo>
                  <a:lnTo>
                    <a:pt x="128" y="119"/>
                  </a:lnTo>
                  <a:lnTo>
                    <a:pt x="128" y="120"/>
                  </a:lnTo>
                  <a:lnTo>
                    <a:pt x="127" y="121"/>
                  </a:lnTo>
                  <a:lnTo>
                    <a:pt x="127" y="121"/>
                  </a:lnTo>
                  <a:lnTo>
                    <a:pt x="127" y="121"/>
                  </a:lnTo>
                  <a:lnTo>
                    <a:pt x="127" y="123"/>
                  </a:lnTo>
                  <a:lnTo>
                    <a:pt x="127" y="124"/>
                  </a:lnTo>
                  <a:lnTo>
                    <a:pt x="127" y="125"/>
                  </a:lnTo>
                  <a:lnTo>
                    <a:pt x="127" y="126"/>
                  </a:lnTo>
                  <a:lnTo>
                    <a:pt x="125" y="125"/>
                  </a:lnTo>
                  <a:lnTo>
                    <a:pt x="125" y="125"/>
                  </a:lnTo>
                  <a:lnTo>
                    <a:pt x="125" y="126"/>
                  </a:lnTo>
                  <a:lnTo>
                    <a:pt x="124" y="129"/>
                  </a:lnTo>
                  <a:lnTo>
                    <a:pt x="124" y="130"/>
                  </a:lnTo>
                  <a:lnTo>
                    <a:pt x="123" y="129"/>
                  </a:lnTo>
                  <a:lnTo>
                    <a:pt x="123" y="129"/>
                  </a:lnTo>
                  <a:lnTo>
                    <a:pt x="121" y="129"/>
                  </a:lnTo>
                  <a:lnTo>
                    <a:pt x="121" y="130"/>
                  </a:lnTo>
                  <a:lnTo>
                    <a:pt x="120" y="132"/>
                  </a:lnTo>
                  <a:lnTo>
                    <a:pt x="120" y="133"/>
                  </a:lnTo>
                  <a:lnTo>
                    <a:pt x="117" y="133"/>
                  </a:lnTo>
                  <a:lnTo>
                    <a:pt x="119" y="133"/>
                  </a:lnTo>
                  <a:lnTo>
                    <a:pt x="119" y="134"/>
                  </a:lnTo>
                  <a:lnTo>
                    <a:pt x="119" y="134"/>
                  </a:lnTo>
                  <a:lnTo>
                    <a:pt x="117" y="134"/>
                  </a:lnTo>
                  <a:lnTo>
                    <a:pt x="117" y="134"/>
                  </a:lnTo>
                  <a:lnTo>
                    <a:pt x="116" y="134"/>
                  </a:lnTo>
                  <a:lnTo>
                    <a:pt x="116" y="134"/>
                  </a:lnTo>
                  <a:lnTo>
                    <a:pt x="116" y="134"/>
                  </a:lnTo>
                  <a:lnTo>
                    <a:pt x="116" y="136"/>
                  </a:lnTo>
                  <a:lnTo>
                    <a:pt x="116" y="136"/>
                  </a:lnTo>
                  <a:lnTo>
                    <a:pt x="116" y="136"/>
                  </a:lnTo>
                  <a:lnTo>
                    <a:pt x="115" y="137"/>
                  </a:lnTo>
                  <a:lnTo>
                    <a:pt x="112" y="140"/>
                  </a:lnTo>
                  <a:lnTo>
                    <a:pt x="110" y="141"/>
                  </a:lnTo>
                  <a:lnTo>
                    <a:pt x="111" y="142"/>
                  </a:lnTo>
                  <a:lnTo>
                    <a:pt x="110" y="144"/>
                  </a:lnTo>
                  <a:lnTo>
                    <a:pt x="110" y="144"/>
                  </a:lnTo>
                  <a:lnTo>
                    <a:pt x="110" y="142"/>
                  </a:lnTo>
                  <a:lnTo>
                    <a:pt x="108" y="142"/>
                  </a:lnTo>
                  <a:lnTo>
                    <a:pt x="108" y="142"/>
                  </a:lnTo>
                  <a:lnTo>
                    <a:pt x="107" y="144"/>
                  </a:lnTo>
                  <a:lnTo>
                    <a:pt x="108" y="142"/>
                  </a:lnTo>
                  <a:lnTo>
                    <a:pt x="107" y="142"/>
                  </a:lnTo>
                  <a:lnTo>
                    <a:pt x="107" y="144"/>
                  </a:lnTo>
                  <a:lnTo>
                    <a:pt x="107" y="142"/>
                  </a:lnTo>
                  <a:lnTo>
                    <a:pt x="107" y="144"/>
                  </a:lnTo>
                  <a:lnTo>
                    <a:pt x="107" y="144"/>
                  </a:lnTo>
                  <a:lnTo>
                    <a:pt x="107" y="144"/>
                  </a:lnTo>
                  <a:lnTo>
                    <a:pt x="106" y="145"/>
                  </a:lnTo>
                  <a:lnTo>
                    <a:pt x="106" y="145"/>
                  </a:lnTo>
                  <a:lnTo>
                    <a:pt x="106" y="144"/>
                  </a:lnTo>
                  <a:lnTo>
                    <a:pt x="104" y="144"/>
                  </a:lnTo>
                  <a:lnTo>
                    <a:pt x="104" y="142"/>
                  </a:lnTo>
                  <a:lnTo>
                    <a:pt x="104" y="142"/>
                  </a:lnTo>
                  <a:lnTo>
                    <a:pt x="103" y="144"/>
                  </a:lnTo>
                  <a:lnTo>
                    <a:pt x="103" y="144"/>
                  </a:lnTo>
                  <a:lnTo>
                    <a:pt x="103" y="145"/>
                  </a:lnTo>
                  <a:lnTo>
                    <a:pt x="103" y="146"/>
                  </a:lnTo>
                  <a:lnTo>
                    <a:pt x="103" y="146"/>
                  </a:lnTo>
                  <a:lnTo>
                    <a:pt x="103" y="146"/>
                  </a:lnTo>
                  <a:lnTo>
                    <a:pt x="103" y="147"/>
                  </a:lnTo>
                  <a:lnTo>
                    <a:pt x="103" y="147"/>
                  </a:lnTo>
                  <a:lnTo>
                    <a:pt x="102" y="147"/>
                  </a:lnTo>
                  <a:lnTo>
                    <a:pt x="102" y="147"/>
                  </a:lnTo>
                  <a:lnTo>
                    <a:pt x="100" y="149"/>
                  </a:lnTo>
                  <a:lnTo>
                    <a:pt x="100" y="147"/>
                  </a:lnTo>
                  <a:lnTo>
                    <a:pt x="99" y="145"/>
                  </a:lnTo>
                  <a:lnTo>
                    <a:pt x="99" y="146"/>
                  </a:lnTo>
                  <a:lnTo>
                    <a:pt x="99" y="147"/>
                  </a:lnTo>
                  <a:lnTo>
                    <a:pt x="99" y="149"/>
                  </a:lnTo>
                  <a:lnTo>
                    <a:pt x="99" y="149"/>
                  </a:lnTo>
                  <a:lnTo>
                    <a:pt x="99" y="150"/>
                  </a:lnTo>
                  <a:lnTo>
                    <a:pt x="99" y="150"/>
                  </a:lnTo>
                  <a:lnTo>
                    <a:pt x="98" y="150"/>
                  </a:lnTo>
                  <a:lnTo>
                    <a:pt x="98" y="150"/>
                  </a:lnTo>
                  <a:lnTo>
                    <a:pt x="98" y="151"/>
                  </a:lnTo>
                  <a:lnTo>
                    <a:pt x="96" y="151"/>
                  </a:lnTo>
                  <a:lnTo>
                    <a:pt x="94" y="153"/>
                  </a:lnTo>
                  <a:lnTo>
                    <a:pt x="93" y="153"/>
                  </a:lnTo>
                  <a:lnTo>
                    <a:pt x="93" y="154"/>
                  </a:lnTo>
                  <a:lnTo>
                    <a:pt x="91" y="155"/>
                  </a:lnTo>
                  <a:lnTo>
                    <a:pt x="90" y="155"/>
                  </a:lnTo>
                  <a:lnTo>
                    <a:pt x="90" y="154"/>
                  </a:lnTo>
                  <a:lnTo>
                    <a:pt x="90" y="154"/>
                  </a:lnTo>
                  <a:lnTo>
                    <a:pt x="90" y="154"/>
                  </a:lnTo>
                  <a:lnTo>
                    <a:pt x="90" y="154"/>
                  </a:lnTo>
                  <a:lnTo>
                    <a:pt x="89" y="155"/>
                  </a:lnTo>
                  <a:lnTo>
                    <a:pt x="89" y="155"/>
                  </a:lnTo>
                  <a:lnTo>
                    <a:pt x="87" y="154"/>
                  </a:lnTo>
                  <a:lnTo>
                    <a:pt x="85" y="154"/>
                  </a:lnTo>
                  <a:lnTo>
                    <a:pt x="86" y="155"/>
                  </a:lnTo>
                  <a:lnTo>
                    <a:pt x="86" y="158"/>
                  </a:lnTo>
                  <a:lnTo>
                    <a:pt x="85" y="157"/>
                  </a:lnTo>
                  <a:lnTo>
                    <a:pt x="85" y="157"/>
                  </a:lnTo>
                  <a:lnTo>
                    <a:pt x="85" y="158"/>
                  </a:lnTo>
                  <a:lnTo>
                    <a:pt x="83" y="159"/>
                  </a:lnTo>
                  <a:lnTo>
                    <a:pt x="83" y="159"/>
                  </a:lnTo>
                  <a:lnTo>
                    <a:pt x="82" y="159"/>
                  </a:lnTo>
                  <a:lnTo>
                    <a:pt x="82" y="158"/>
                  </a:lnTo>
                  <a:lnTo>
                    <a:pt x="82" y="157"/>
                  </a:lnTo>
                  <a:lnTo>
                    <a:pt x="82" y="157"/>
                  </a:lnTo>
                  <a:lnTo>
                    <a:pt x="81" y="155"/>
                  </a:lnTo>
                  <a:lnTo>
                    <a:pt x="79" y="157"/>
                  </a:lnTo>
                  <a:lnTo>
                    <a:pt x="79" y="157"/>
                  </a:lnTo>
                  <a:lnTo>
                    <a:pt x="79" y="158"/>
                  </a:lnTo>
                  <a:lnTo>
                    <a:pt x="79" y="159"/>
                  </a:lnTo>
                  <a:lnTo>
                    <a:pt x="78" y="159"/>
                  </a:lnTo>
                  <a:lnTo>
                    <a:pt x="79" y="161"/>
                  </a:lnTo>
                  <a:lnTo>
                    <a:pt x="79" y="161"/>
                  </a:lnTo>
                  <a:lnTo>
                    <a:pt x="78" y="162"/>
                  </a:lnTo>
                  <a:lnTo>
                    <a:pt x="78" y="162"/>
                  </a:lnTo>
                  <a:lnTo>
                    <a:pt x="77" y="161"/>
                  </a:lnTo>
                  <a:lnTo>
                    <a:pt x="77" y="162"/>
                  </a:lnTo>
                  <a:lnTo>
                    <a:pt x="75" y="162"/>
                  </a:lnTo>
                  <a:lnTo>
                    <a:pt x="75" y="162"/>
                  </a:lnTo>
                  <a:lnTo>
                    <a:pt x="75" y="163"/>
                  </a:lnTo>
                  <a:lnTo>
                    <a:pt x="74" y="163"/>
                  </a:lnTo>
                  <a:lnTo>
                    <a:pt x="72" y="164"/>
                  </a:lnTo>
                  <a:lnTo>
                    <a:pt x="70" y="164"/>
                  </a:lnTo>
                  <a:lnTo>
                    <a:pt x="69" y="164"/>
                  </a:lnTo>
                  <a:lnTo>
                    <a:pt x="66" y="163"/>
                  </a:lnTo>
                  <a:lnTo>
                    <a:pt x="66" y="163"/>
                  </a:lnTo>
                  <a:lnTo>
                    <a:pt x="66" y="164"/>
                  </a:lnTo>
                  <a:lnTo>
                    <a:pt x="66" y="164"/>
                  </a:lnTo>
                  <a:lnTo>
                    <a:pt x="66" y="166"/>
                  </a:lnTo>
                  <a:lnTo>
                    <a:pt x="66" y="164"/>
                  </a:lnTo>
                  <a:lnTo>
                    <a:pt x="66" y="164"/>
                  </a:lnTo>
                  <a:lnTo>
                    <a:pt x="68" y="164"/>
                  </a:lnTo>
                  <a:lnTo>
                    <a:pt x="66" y="164"/>
                  </a:lnTo>
                  <a:lnTo>
                    <a:pt x="66" y="166"/>
                  </a:lnTo>
                  <a:lnTo>
                    <a:pt x="66" y="166"/>
                  </a:lnTo>
                  <a:lnTo>
                    <a:pt x="65" y="164"/>
                  </a:lnTo>
                  <a:lnTo>
                    <a:pt x="65" y="163"/>
                  </a:lnTo>
                  <a:lnTo>
                    <a:pt x="65" y="163"/>
                  </a:lnTo>
                  <a:lnTo>
                    <a:pt x="64" y="163"/>
                  </a:lnTo>
                  <a:lnTo>
                    <a:pt x="64" y="163"/>
                  </a:lnTo>
                  <a:lnTo>
                    <a:pt x="64" y="163"/>
                  </a:lnTo>
                  <a:lnTo>
                    <a:pt x="64" y="163"/>
                  </a:lnTo>
                  <a:lnTo>
                    <a:pt x="61" y="162"/>
                  </a:lnTo>
                  <a:lnTo>
                    <a:pt x="58" y="162"/>
                  </a:lnTo>
                  <a:lnTo>
                    <a:pt x="57" y="161"/>
                  </a:lnTo>
                  <a:lnTo>
                    <a:pt x="57" y="161"/>
                  </a:lnTo>
                  <a:lnTo>
                    <a:pt x="57" y="161"/>
                  </a:lnTo>
                  <a:lnTo>
                    <a:pt x="57" y="161"/>
                  </a:lnTo>
                  <a:lnTo>
                    <a:pt x="57" y="161"/>
                  </a:lnTo>
                  <a:lnTo>
                    <a:pt x="57" y="161"/>
                  </a:lnTo>
                  <a:lnTo>
                    <a:pt x="57" y="161"/>
                  </a:lnTo>
                  <a:lnTo>
                    <a:pt x="56" y="161"/>
                  </a:lnTo>
                  <a:lnTo>
                    <a:pt x="55" y="162"/>
                  </a:lnTo>
                  <a:lnTo>
                    <a:pt x="53" y="161"/>
                  </a:lnTo>
                  <a:lnTo>
                    <a:pt x="53" y="161"/>
                  </a:lnTo>
                  <a:lnTo>
                    <a:pt x="55" y="159"/>
                  </a:lnTo>
                  <a:lnTo>
                    <a:pt x="55" y="159"/>
                  </a:lnTo>
                  <a:lnTo>
                    <a:pt x="52" y="158"/>
                  </a:lnTo>
                  <a:lnTo>
                    <a:pt x="52" y="157"/>
                  </a:lnTo>
                  <a:lnTo>
                    <a:pt x="53" y="157"/>
                  </a:lnTo>
                  <a:lnTo>
                    <a:pt x="55" y="155"/>
                  </a:lnTo>
                  <a:lnTo>
                    <a:pt x="55" y="155"/>
                  </a:lnTo>
                  <a:lnTo>
                    <a:pt x="53" y="154"/>
                  </a:lnTo>
                  <a:lnTo>
                    <a:pt x="52" y="154"/>
                  </a:lnTo>
                  <a:lnTo>
                    <a:pt x="55" y="153"/>
                  </a:lnTo>
                  <a:lnTo>
                    <a:pt x="53" y="153"/>
                  </a:lnTo>
                  <a:lnTo>
                    <a:pt x="53" y="153"/>
                  </a:lnTo>
                  <a:lnTo>
                    <a:pt x="52" y="153"/>
                  </a:lnTo>
                  <a:lnTo>
                    <a:pt x="52" y="153"/>
                  </a:lnTo>
                  <a:lnTo>
                    <a:pt x="53" y="153"/>
                  </a:lnTo>
                  <a:lnTo>
                    <a:pt x="53" y="151"/>
                  </a:lnTo>
                  <a:lnTo>
                    <a:pt x="52" y="151"/>
                  </a:lnTo>
                  <a:lnTo>
                    <a:pt x="51" y="151"/>
                  </a:lnTo>
                  <a:lnTo>
                    <a:pt x="51" y="153"/>
                  </a:lnTo>
                  <a:lnTo>
                    <a:pt x="51" y="153"/>
                  </a:lnTo>
                  <a:lnTo>
                    <a:pt x="49" y="153"/>
                  </a:lnTo>
                  <a:lnTo>
                    <a:pt x="49" y="151"/>
                  </a:lnTo>
                  <a:lnTo>
                    <a:pt x="49" y="151"/>
                  </a:lnTo>
                  <a:lnTo>
                    <a:pt x="49" y="150"/>
                  </a:lnTo>
                  <a:lnTo>
                    <a:pt x="49" y="150"/>
                  </a:lnTo>
                  <a:lnTo>
                    <a:pt x="48" y="150"/>
                  </a:lnTo>
                  <a:lnTo>
                    <a:pt x="47" y="150"/>
                  </a:lnTo>
                  <a:lnTo>
                    <a:pt x="48" y="149"/>
                  </a:lnTo>
                  <a:lnTo>
                    <a:pt x="48" y="149"/>
                  </a:lnTo>
                  <a:lnTo>
                    <a:pt x="48" y="149"/>
                  </a:lnTo>
                  <a:lnTo>
                    <a:pt x="48" y="149"/>
                  </a:lnTo>
                  <a:lnTo>
                    <a:pt x="48" y="149"/>
                  </a:lnTo>
                  <a:lnTo>
                    <a:pt x="49" y="149"/>
                  </a:lnTo>
                  <a:lnTo>
                    <a:pt x="49" y="149"/>
                  </a:lnTo>
                  <a:lnTo>
                    <a:pt x="49" y="147"/>
                  </a:lnTo>
                  <a:lnTo>
                    <a:pt x="49" y="147"/>
                  </a:lnTo>
                  <a:lnTo>
                    <a:pt x="48" y="147"/>
                  </a:lnTo>
                  <a:lnTo>
                    <a:pt x="47" y="149"/>
                  </a:lnTo>
                  <a:lnTo>
                    <a:pt x="47" y="149"/>
                  </a:lnTo>
                  <a:lnTo>
                    <a:pt x="47" y="147"/>
                  </a:lnTo>
                  <a:lnTo>
                    <a:pt x="47" y="147"/>
                  </a:lnTo>
                  <a:lnTo>
                    <a:pt x="48" y="147"/>
                  </a:lnTo>
                  <a:lnTo>
                    <a:pt x="48" y="146"/>
                  </a:lnTo>
                  <a:lnTo>
                    <a:pt x="47" y="146"/>
                  </a:lnTo>
                  <a:lnTo>
                    <a:pt x="47" y="146"/>
                  </a:lnTo>
                  <a:lnTo>
                    <a:pt x="48" y="146"/>
                  </a:lnTo>
                  <a:lnTo>
                    <a:pt x="47" y="146"/>
                  </a:lnTo>
                  <a:lnTo>
                    <a:pt x="45" y="145"/>
                  </a:lnTo>
                  <a:lnTo>
                    <a:pt x="45" y="145"/>
                  </a:lnTo>
                  <a:lnTo>
                    <a:pt x="44" y="145"/>
                  </a:lnTo>
                  <a:lnTo>
                    <a:pt x="44" y="144"/>
                  </a:lnTo>
                  <a:lnTo>
                    <a:pt x="44" y="144"/>
                  </a:lnTo>
                  <a:lnTo>
                    <a:pt x="44" y="142"/>
                  </a:lnTo>
                  <a:lnTo>
                    <a:pt x="44" y="142"/>
                  </a:lnTo>
                  <a:lnTo>
                    <a:pt x="45" y="141"/>
                  </a:lnTo>
                  <a:lnTo>
                    <a:pt x="44" y="141"/>
                  </a:lnTo>
                  <a:lnTo>
                    <a:pt x="43" y="141"/>
                  </a:lnTo>
                  <a:lnTo>
                    <a:pt x="43" y="141"/>
                  </a:lnTo>
                  <a:lnTo>
                    <a:pt x="43" y="140"/>
                  </a:lnTo>
                  <a:lnTo>
                    <a:pt x="41" y="138"/>
                  </a:lnTo>
                  <a:lnTo>
                    <a:pt x="41" y="138"/>
                  </a:lnTo>
                  <a:lnTo>
                    <a:pt x="43" y="137"/>
                  </a:lnTo>
                  <a:lnTo>
                    <a:pt x="44" y="137"/>
                  </a:lnTo>
                  <a:lnTo>
                    <a:pt x="45" y="136"/>
                  </a:lnTo>
                  <a:lnTo>
                    <a:pt x="44" y="136"/>
                  </a:lnTo>
                  <a:lnTo>
                    <a:pt x="44" y="136"/>
                  </a:lnTo>
                  <a:lnTo>
                    <a:pt x="43" y="136"/>
                  </a:lnTo>
                  <a:lnTo>
                    <a:pt x="41" y="136"/>
                  </a:lnTo>
                  <a:lnTo>
                    <a:pt x="40" y="136"/>
                  </a:lnTo>
                  <a:lnTo>
                    <a:pt x="40" y="134"/>
                  </a:lnTo>
                  <a:lnTo>
                    <a:pt x="39" y="133"/>
                  </a:lnTo>
                  <a:lnTo>
                    <a:pt x="38" y="132"/>
                  </a:lnTo>
                  <a:lnTo>
                    <a:pt x="39" y="130"/>
                  </a:lnTo>
                  <a:lnTo>
                    <a:pt x="38" y="130"/>
                  </a:lnTo>
                  <a:lnTo>
                    <a:pt x="36" y="130"/>
                  </a:lnTo>
                  <a:lnTo>
                    <a:pt x="36" y="128"/>
                  </a:lnTo>
                  <a:lnTo>
                    <a:pt x="35" y="126"/>
                  </a:lnTo>
                  <a:lnTo>
                    <a:pt x="34" y="125"/>
                  </a:lnTo>
                  <a:lnTo>
                    <a:pt x="34" y="124"/>
                  </a:lnTo>
                  <a:lnTo>
                    <a:pt x="35" y="121"/>
                  </a:lnTo>
                  <a:lnTo>
                    <a:pt x="35" y="121"/>
                  </a:lnTo>
                  <a:lnTo>
                    <a:pt x="36" y="121"/>
                  </a:lnTo>
                  <a:lnTo>
                    <a:pt x="36" y="120"/>
                  </a:lnTo>
                  <a:lnTo>
                    <a:pt x="36" y="120"/>
                  </a:lnTo>
                  <a:lnTo>
                    <a:pt x="36" y="120"/>
                  </a:lnTo>
                  <a:lnTo>
                    <a:pt x="36" y="120"/>
                  </a:lnTo>
                  <a:lnTo>
                    <a:pt x="36" y="120"/>
                  </a:lnTo>
                  <a:lnTo>
                    <a:pt x="35" y="120"/>
                  </a:lnTo>
                  <a:lnTo>
                    <a:pt x="34" y="121"/>
                  </a:lnTo>
                  <a:lnTo>
                    <a:pt x="34" y="121"/>
                  </a:lnTo>
                  <a:lnTo>
                    <a:pt x="32" y="120"/>
                  </a:lnTo>
                  <a:lnTo>
                    <a:pt x="31" y="119"/>
                  </a:lnTo>
                  <a:lnTo>
                    <a:pt x="31" y="116"/>
                  </a:lnTo>
                  <a:lnTo>
                    <a:pt x="31" y="117"/>
                  </a:lnTo>
                  <a:lnTo>
                    <a:pt x="30" y="117"/>
                  </a:lnTo>
                  <a:lnTo>
                    <a:pt x="31" y="116"/>
                  </a:lnTo>
                  <a:lnTo>
                    <a:pt x="32" y="115"/>
                  </a:lnTo>
                  <a:lnTo>
                    <a:pt x="31" y="115"/>
                  </a:lnTo>
                  <a:lnTo>
                    <a:pt x="30" y="115"/>
                  </a:lnTo>
                  <a:lnTo>
                    <a:pt x="31" y="113"/>
                  </a:lnTo>
                  <a:lnTo>
                    <a:pt x="30" y="113"/>
                  </a:lnTo>
                  <a:lnTo>
                    <a:pt x="30" y="113"/>
                  </a:lnTo>
                  <a:lnTo>
                    <a:pt x="28" y="113"/>
                  </a:lnTo>
                  <a:lnTo>
                    <a:pt x="28" y="112"/>
                  </a:lnTo>
                  <a:lnTo>
                    <a:pt x="30" y="112"/>
                  </a:lnTo>
                  <a:lnTo>
                    <a:pt x="28" y="112"/>
                  </a:lnTo>
                  <a:lnTo>
                    <a:pt x="27" y="111"/>
                  </a:lnTo>
                  <a:lnTo>
                    <a:pt x="27" y="111"/>
                  </a:lnTo>
                  <a:lnTo>
                    <a:pt x="27" y="109"/>
                  </a:lnTo>
                  <a:lnTo>
                    <a:pt x="28" y="108"/>
                  </a:lnTo>
                  <a:lnTo>
                    <a:pt x="27" y="107"/>
                  </a:lnTo>
                  <a:lnTo>
                    <a:pt x="27" y="107"/>
                  </a:lnTo>
                  <a:lnTo>
                    <a:pt x="26" y="108"/>
                  </a:lnTo>
                  <a:lnTo>
                    <a:pt x="27" y="106"/>
                  </a:lnTo>
                  <a:lnTo>
                    <a:pt x="27" y="104"/>
                  </a:lnTo>
                  <a:lnTo>
                    <a:pt x="28" y="103"/>
                  </a:lnTo>
                  <a:lnTo>
                    <a:pt x="24" y="102"/>
                  </a:lnTo>
                  <a:lnTo>
                    <a:pt x="22" y="99"/>
                  </a:lnTo>
                  <a:lnTo>
                    <a:pt x="21" y="96"/>
                  </a:lnTo>
                  <a:lnTo>
                    <a:pt x="19" y="94"/>
                  </a:lnTo>
                  <a:lnTo>
                    <a:pt x="21" y="94"/>
                  </a:lnTo>
                  <a:lnTo>
                    <a:pt x="21" y="92"/>
                  </a:lnTo>
                  <a:lnTo>
                    <a:pt x="19" y="92"/>
                  </a:lnTo>
                  <a:lnTo>
                    <a:pt x="19" y="94"/>
                  </a:lnTo>
                  <a:lnTo>
                    <a:pt x="19" y="92"/>
                  </a:lnTo>
                  <a:lnTo>
                    <a:pt x="21" y="92"/>
                  </a:lnTo>
                  <a:lnTo>
                    <a:pt x="21" y="91"/>
                  </a:lnTo>
                  <a:lnTo>
                    <a:pt x="22" y="91"/>
                  </a:lnTo>
                  <a:lnTo>
                    <a:pt x="22" y="91"/>
                  </a:lnTo>
                  <a:lnTo>
                    <a:pt x="21" y="90"/>
                  </a:lnTo>
                  <a:lnTo>
                    <a:pt x="21" y="90"/>
                  </a:lnTo>
                  <a:lnTo>
                    <a:pt x="19" y="90"/>
                  </a:lnTo>
                  <a:lnTo>
                    <a:pt x="19" y="90"/>
                  </a:lnTo>
                  <a:lnTo>
                    <a:pt x="19" y="90"/>
                  </a:lnTo>
                  <a:lnTo>
                    <a:pt x="19" y="90"/>
                  </a:lnTo>
                  <a:lnTo>
                    <a:pt x="18" y="91"/>
                  </a:lnTo>
                  <a:lnTo>
                    <a:pt x="18" y="90"/>
                  </a:lnTo>
                  <a:lnTo>
                    <a:pt x="18" y="90"/>
                  </a:lnTo>
                  <a:lnTo>
                    <a:pt x="18" y="89"/>
                  </a:lnTo>
                  <a:lnTo>
                    <a:pt x="17" y="89"/>
                  </a:lnTo>
                  <a:lnTo>
                    <a:pt x="18" y="89"/>
                  </a:lnTo>
                  <a:lnTo>
                    <a:pt x="19" y="87"/>
                  </a:lnTo>
                  <a:lnTo>
                    <a:pt x="18" y="87"/>
                  </a:lnTo>
                  <a:lnTo>
                    <a:pt x="21" y="87"/>
                  </a:lnTo>
                  <a:lnTo>
                    <a:pt x="22" y="87"/>
                  </a:lnTo>
                  <a:lnTo>
                    <a:pt x="24" y="87"/>
                  </a:lnTo>
                  <a:lnTo>
                    <a:pt x="26" y="86"/>
                  </a:lnTo>
                  <a:lnTo>
                    <a:pt x="26" y="85"/>
                  </a:lnTo>
                  <a:lnTo>
                    <a:pt x="27" y="85"/>
                  </a:lnTo>
                  <a:lnTo>
                    <a:pt x="28" y="85"/>
                  </a:lnTo>
                  <a:lnTo>
                    <a:pt x="28" y="85"/>
                  </a:lnTo>
                  <a:lnTo>
                    <a:pt x="28" y="85"/>
                  </a:lnTo>
                  <a:lnTo>
                    <a:pt x="27" y="85"/>
                  </a:lnTo>
                  <a:lnTo>
                    <a:pt x="24" y="85"/>
                  </a:lnTo>
                  <a:lnTo>
                    <a:pt x="23" y="85"/>
                  </a:lnTo>
                  <a:lnTo>
                    <a:pt x="23" y="85"/>
                  </a:lnTo>
                  <a:lnTo>
                    <a:pt x="21" y="85"/>
                  </a:lnTo>
                  <a:lnTo>
                    <a:pt x="19" y="85"/>
                  </a:lnTo>
                  <a:lnTo>
                    <a:pt x="18" y="85"/>
                  </a:lnTo>
                  <a:lnTo>
                    <a:pt x="18" y="85"/>
                  </a:lnTo>
                  <a:lnTo>
                    <a:pt x="18" y="85"/>
                  </a:lnTo>
                  <a:lnTo>
                    <a:pt x="19" y="85"/>
                  </a:lnTo>
                  <a:lnTo>
                    <a:pt x="19" y="85"/>
                  </a:lnTo>
                  <a:lnTo>
                    <a:pt x="21" y="85"/>
                  </a:lnTo>
                  <a:lnTo>
                    <a:pt x="21" y="83"/>
                  </a:lnTo>
                  <a:lnTo>
                    <a:pt x="21" y="83"/>
                  </a:lnTo>
                  <a:lnTo>
                    <a:pt x="19" y="83"/>
                  </a:lnTo>
                  <a:lnTo>
                    <a:pt x="19" y="82"/>
                  </a:lnTo>
                  <a:lnTo>
                    <a:pt x="18" y="83"/>
                  </a:lnTo>
                  <a:lnTo>
                    <a:pt x="17" y="83"/>
                  </a:lnTo>
                  <a:lnTo>
                    <a:pt x="15" y="83"/>
                  </a:lnTo>
                  <a:lnTo>
                    <a:pt x="17" y="82"/>
                  </a:lnTo>
                  <a:lnTo>
                    <a:pt x="17" y="82"/>
                  </a:lnTo>
                  <a:lnTo>
                    <a:pt x="18" y="82"/>
                  </a:lnTo>
                  <a:lnTo>
                    <a:pt x="18" y="82"/>
                  </a:lnTo>
                  <a:lnTo>
                    <a:pt x="17" y="82"/>
                  </a:lnTo>
                  <a:lnTo>
                    <a:pt x="15" y="81"/>
                  </a:lnTo>
                  <a:lnTo>
                    <a:pt x="14" y="82"/>
                  </a:lnTo>
                  <a:lnTo>
                    <a:pt x="14" y="82"/>
                  </a:lnTo>
                  <a:lnTo>
                    <a:pt x="13" y="82"/>
                  </a:lnTo>
                  <a:lnTo>
                    <a:pt x="13" y="81"/>
                  </a:lnTo>
                  <a:lnTo>
                    <a:pt x="13" y="81"/>
                  </a:lnTo>
                  <a:lnTo>
                    <a:pt x="13" y="81"/>
                  </a:lnTo>
                  <a:lnTo>
                    <a:pt x="14" y="79"/>
                  </a:lnTo>
                  <a:lnTo>
                    <a:pt x="15" y="79"/>
                  </a:lnTo>
                  <a:lnTo>
                    <a:pt x="17" y="79"/>
                  </a:lnTo>
                  <a:lnTo>
                    <a:pt x="18" y="78"/>
                  </a:lnTo>
                  <a:lnTo>
                    <a:pt x="17" y="78"/>
                  </a:lnTo>
                  <a:lnTo>
                    <a:pt x="15" y="78"/>
                  </a:lnTo>
                  <a:lnTo>
                    <a:pt x="14" y="78"/>
                  </a:lnTo>
                  <a:lnTo>
                    <a:pt x="13" y="79"/>
                  </a:lnTo>
                  <a:lnTo>
                    <a:pt x="13" y="78"/>
                  </a:lnTo>
                  <a:lnTo>
                    <a:pt x="15" y="78"/>
                  </a:lnTo>
                  <a:lnTo>
                    <a:pt x="15" y="77"/>
                  </a:lnTo>
                  <a:lnTo>
                    <a:pt x="14" y="77"/>
                  </a:lnTo>
                  <a:lnTo>
                    <a:pt x="14" y="77"/>
                  </a:lnTo>
                  <a:lnTo>
                    <a:pt x="13" y="77"/>
                  </a:lnTo>
                  <a:lnTo>
                    <a:pt x="14" y="75"/>
                  </a:lnTo>
                  <a:lnTo>
                    <a:pt x="13" y="75"/>
                  </a:lnTo>
                  <a:lnTo>
                    <a:pt x="13" y="75"/>
                  </a:lnTo>
                  <a:lnTo>
                    <a:pt x="14" y="74"/>
                  </a:lnTo>
                  <a:lnTo>
                    <a:pt x="14" y="73"/>
                  </a:lnTo>
                  <a:lnTo>
                    <a:pt x="13" y="73"/>
                  </a:lnTo>
                  <a:lnTo>
                    <a:pt x="13" y="73"/>
                  </a:lnTo>
                  <a:lnTo>
                    <a:pt x="14" y="72"/>
                  </a:lnTo>
                  <a:lnTo>
                    <a:pt x="14" y="72"/>
                  </a:lnTo>
                  <a:lnTo>
                    <a:pt x="13" y="70"/>
                  </a:lnTo>
                  <a:lnTo>
                    <a:pt x="13" y="70"/>
                  </a:lnTo>
                  <a:lnTo>
                    <a:pt x="11" y="72"/>
                  </a:lnTo>
                  <a:lnTo>
                    <a:pt x="11" y="72"/>
                  </a:lnTo>
                  <a:lnTo>
                    <a:pt x="11" y="72"/>
                  </a:lnTo>
                  <a:lnTo>
                    <a:pt x="11" y="73"/>
                  </a:lnTo>
                  <a:lnTo>
                    <a:pt x="11" y="73"/>
                  </a:lnTo>
                  <a:lnTo>
                    <a:pt x="10" y="73"/>
                  </a:lnTo>
                  <a:lnTo>
                    <a:pt x="11" y="73"/>
                  </a:lnTo>
                  <a:lnTo>
                    <a:pt x="11" y="72"/>
                  </a:lnTo>
                  <a:lnTo>
                    <a:pt x="10" y="72"/>
                  </a:lnTo>
                  <a:lnTo>
                    <a:pt x="9" y="72"/>
                  </a:lnTo>
                  <a:lnTo>
                    <a:pt x="10" y="72"/>
                  </a:lnTo>
                  <a:lnTo>
                    <a:pt x="10" y="70"/>
                  </a:lnTo>
                  <a:lnTo>
                    <a:pt x="9" y="70"/>
                  </a:lnTo>
                  <a:lnTo>
                    <a:pt x="7" y="70"/>
                  </a:lnTo>
                  <a:lnTo>
                    <a:pt x="9" y="70"/>
                  </a:lnTo>
                  <a:lnTo>
                    <a:pt x="10" y="69"/>
                  </a:lnTo>
                  <a:lnTo>
                    <a:pt x="7" y="69"/>
                  </a:lnTo>
                  <a:lnTo>
                    <a:pt x="7" y="69"/>
                  </a:lnTo>
                  <a:lnTo>
                    <a:pt x="9" y="68"/>
                  </a:lnTo>
                  <a:lnTo>
                    <a:pt x="10" y="68"/>
                  </a:lnTo>
                  <a:lnTo>
                    <a:pt x="10" y="66"/>
                  </a:lnTo>
                  <a:lnTo>
                    <a:pt x="11" y="68"/>
                  </a:lnTo>
                  <a:lnTo>
                    <a:pt x="11" y="68"/>
                  </a:lnTo>
                  <a:lnTo>
                    <a:pt x="11" y="66"/>
                  </a:lnTo>
                  <a:lnTo>
                    <a:pt x="11" y="66"/>
                  </a:lnTo>
                  <a:lnTo>
                    <a:pt x="9" y="66"/>
                  </a:lnTo>
                  <a:lnTo>
                    <a:pt x="6" y="66"/>
                  </a:lnTo>
                  <a:lnTo>
                    <a:pt x="6" y="66"/>
                  </a:lnTo>
                  <a:lnTo>
                    <a:pt x="7" y="65"/>
                  </a:lnTo>
                  <a:lnTo>
                    <a:pt x="7" y="65"/>
                  </a:lnTo>
                  <a:lnTo>
                    <a:pt x="6" y="65"/>
                  </a:lnTo>
                  <a:lnTo>
                    <a:pt x="9" y="65"/>
                  </a:lnTo>
                  <a:lnTo>
                    <a:pt x="10" y="65"/>
                  </a:lnTo>
                  <a:lnTo>
                    <a:pt x="10" y="64"/>
                  </a:lnTo>
                  <a:lnTo>
                    <a:pt x="10" y="62"/>
                  </a:lnTo>
                  <a:lnTo>
                    <a:pt x="9" y="62"/>
                  </a:lnTo>
                  <a:lnTo>
                    <a:pt x="7" y="62"/>
                  </a:lnTo>
                  <a:lnTo>
                    <a:pt x="6" y="64"/>
                  </a:lnTo>
                  <a:lnTo>
                    <a:pt x="7" y="62"/>
                  </a:lnTo>
                  <a:lnTo>
                    <a:pt x="9" y="62"/>
                  </a:lnTo>
                  <a:lnTo>
                    <a:pt x="7" y="61"/>
                  </a:lnTo>
                  <a:lnTo>
                    <a:pt x="6" y="62"/>
                  </a:lnTo>
                  <a:lnTo>
                    <a:pt x="6" y="62"/>
                  </a:lnTo>
                  <a:lnTo>
                    <a:pt x="7" y="60"/>
                  </a:lnTo>
                  <a:lnTo>
                    <a:pt x="9" y="58"/>
                  </a:lnTo>
                  <a:lnTo>
                    <a:pt x="11" y="58"/>
                  </a:lnTo>
                  <a:lnTo>
                    <a:pt x="11" y="57"/>
                  </a:lnTo>
                  <a:lnTo>
                    <a:pt x="13" y="57"/>
                  </a:lnTo>
                  <a:lnTo>
                    <a:pt x="13" y="57"/>
                  </a:lnTo>
                  <a:lnTo>
                    <a:pt x="14" y="57"/>
                  </a:lnTo>
                  <a:lnTo>
                    <a:pt x="15" y="56"/>
                  </a:lnTo>
                  <a:lnTo>
                    <a:pt x="14" y="56"/>
                  </a:lnTo>
                  <a:lnTo>
                    <a:pt x="14" y="54"/>
                  </a:lnTo>
                  <a:lnTo>
                    <a:pt x="11" y="56"/>
                  </a:lnTo>
                  <a:lnTo>
                    <a:pt x="10" y="56"/>
                  </a:lnTo>
                  <a:lnTo>
                    <a:pt x="7" y="56"/>
                  </a:lnTo>
                  <a:lnTo>
                    <a:pt x="5" y="56"/>
                  </a:lnTo>
                  <a:lnTo>
                    <a:pt x="5" y="56"/>
                  </a:lnTo>
                  <a:lnTo>
                    <a:pt x="6" y="54"/>
                  </a:lnTo>
                  <a:lnTo>
                    <a:pt x="7" y="53"/>
                  </a:lnTo>
                  <a:lnTo>
                    <a:pt x="9" y="53"/>
                  </a:lnTo>
                  <a:lnTo>
                    <a:pt x="9" y="52"/>
                  </a:lnTo>
                  <a:lnTo>
                    <a:pt x="7" y="52"/>
                  </a:lnTo>
                  <a:lnTo>
                    <a:pt x="6" y="52"/>
                  </a:lnTo>
                  <a:lnTo>
                    <a:pt x="5" y="52"/>
                  </a:lnTo>
                  <a:lnTo>
                    <a:pt x="5" y="53"/>
                  </a:lnTo>
                  <a:lnTo>
                    <a:pt x="3" y="53"/>
                  </a:lnTo>
                  <a:lnTo>
                    <a:pt x="3" y="53"/>
                  </a:lnTo>
                  <a:lnTo>
                    <a:pt x="2" y="52"/>
                  </a:lnTo>
                  <a:lnTo>
                    <a:pt x="2" y="52"/>
                  </a:lnTo>
                  <a:lnTo>
                    <a:pt x="3" y="52"/>
                  </a:lnTo>
                  <a:lnTo>
                    <a:pt x="5" y="51"/>
                  </a:lnTo>
                  <a:lnTo>
                    <a:pt x="6" y="51"/>
                  </a:lnTo>
                  <a:lnTo>
                    <a:pt x="7" y="51"/>
                  </a:lnTo>
                  <a:lnTo>
                    <a:pt x="7" y="51"/>
                  </a:lnTo>
                  <a:lnTo>
                    <a:pt x="7" y="52"/>
                  </a:lnTo>
                  <a:lnTo>
                    <a:pt x="7" y="52"/>
                  </a:lnTo>
                  <a:lnTo>
                    <a:pt x="9" y="51"/>
                  </a:lnTo>
                  <a:lnTo>
                    <a:pt x="10" y="51"/>
                  </a:lnTo>
                  <a:lnTo>
                    <a:pt x="10" y="49"/>
                  </a:lnTo>
                  <a:lnTo>
                    <a:pt x="10" y="49"/>
                  </a:lnTo>
                  <a:lnTo>
                    <a:pt x="9" y="48"/>
                  </a:lnTo>
                  <a:lnTo>
                    <a:pt x="7" y="48"/>
                  </a:lnTo>
                  <a:lnTo>
                    <a:pt x="7" y="49"/>
                  </a:lnTo>
                  <a:lnTo>
                    <a:pt x="7" y="49"/>
                  </a:lnTo>
                  <a:lnTo>
                    <a:pt x="7" y="49"/>
                  </a:lnTo>
                  <a:lnTo>
                    <a:pt x="6" y="49"/>
                  </a:lnTo>
                  <a:lnTo>
                    <a:pt x="6" y="49"/>
                  </a:lnTo>
                  <a:lnTo>
                    <a:pt x="6" y="48"/>
                  </a:lnTo>
                  <a:lnTo>
                    <a:pt x="6" y="48"/>
                  </a:lnTo>
                  <a:lnTo>
                    <a:pt x="6" y="48"/>
                  </a:lnTo>
                  <a:lnTo>
                    <a:pt x="5" y="48"/>
                  </a:lnTo>
                  <a:lnTo>
                    <a:pt x="5" y="48"/>
                  </a:lnTo>
                  <a:lnTo>
                    <a:pt x="3" y="49"/>
                  </a:lnTo>
                  <a:lnTo>
                    <a:pt x="2" y="49"/>
                  </a:lnTo>
                  <a:lnTo>
                    <a:pt x="1" y="48"/>
                  </a:lnTo>
                  <a:lnTo>
                    <a:pt x="2" y="48"/>
                  </a:lnTo>
                  <a:lnTo>
                    <a:pt x="2" y="48"/>
                  </a:lnTo>
                  <a:lnTo>
                    <a:pt x="1" y="48"/>
                  </a:lnTo>
                  <a:lnTo>
                    <a:pt x="1" y="48"/>
                  </a:lnTo>
                  <a:lnTo>
                    <a:pt x="0" y="48"/>
                  </a:lnTo>
                  <a:lnTo>
                    <a:pt x="0" y="47"/>
                  </a:lnTo>
                  <a:lnTo>
                    <a:pt x="2" y="45"/>
                  </a:lnTo>
                  <a:lnTo>
                    <a:pt x="2" y="45"/>
                  </a:lnTo>
                  <a:lnTo>
                    <a:pt x="2" y="45"/>
                  </a:lnTo>
                  <a:lnTo>
                    <a:pt x="2" y="47"/>
                  </a:lnTo>
                  <a:lnTo>
                    <a:pt x="3" y="47"/>
                  </a:lnTo>
                  <a:lnTo>
                    <a:pt x="5" y="47"/>
                  </a:lnTo>
                  <a:lnTo>
                    <a:pt x="3" y="45"/>
                  </a:lnTo>
                  <a:lnTo>
                    <a:pt x="3" y="45"/>
                  </a:lnTo>
                  <a:lnTo>
                    <a:pt x="3" y="44"/>
                  </a:lnTo>
                  <a:lnTo>
                    <a:pt x="3" y="45"/>
                  </a:lnTo>
                  <a:lnTo>
                    <a:pt x="5" y="44"/>
                  </a:lnTo>
                  <a:lnTo>
                    <a:pt x="5" y="44"/>
                  </a:lnTo>
                  <a:lnTo>
                    <a:pt x="6" y="43"/>
                  </a:lnTo>
                  <a:lnTo>
                    <a:pt x="6" y="43"/>
                  </a:lnTo>
                  <a:lnTo>
                    <a:pt x="5" y="41"/>
                  </a:lnTo>
                  <a:lnTo>
                    <a:pt x="5" y="41"/>
                  </a:lnTo>
                  <a:lnTo>
                    <a:pt x="3" y="41"/>
                  </a:lnTo>
                  <a:lnTo>
                    <a:pt x="2" y="43"/>
                  </a:lnTo>
                  <a:lnTo>
                    <a:pt x="2" y="40"/>
                  </a:lnTo>
                  <a:lnTo>
                    <a:pt x="1" y="40"/>
                  </a:lnTo>
                  <a:lnTo>
                    <a:pt x="0" y="39"/>
                  </a:lnTo>
                  <a:lnTo>
                    <a:pt x="1" y="39"/>
                  </a:lnTo>
                  <a:lnTo>
                    <a:pt x="1" y="37"/>
                  </a:lnTo>
                  <a:lnTo>
                    <a:pt x="1" y="37"/>
                  </a:lnTo>
                  <a:lnTo>
                    <a:pt x="1" y="37"/>
                  </a:lnTo>
                  <a:lnTo>
                    <a:pt x="2" y="37"/>
                  </a:lnTo>
                  <a:lnTo>
                    <a:pt x="2" y="39"/>
                  </a:lnTo>
                  <a:lnTo>
                    <a:pt x="2" y="40"/>
                  </a:lnTo>
                  <a:lnTo>
                    <a:pt x="3" y="40"/>
                  </a:lnTo>
                  <a:lnTo>
                    <a:pt x="5" y="41"/>
                  </a:lnTo>
                  <a:lnTo>
                    <a:pt x="6" y="40"/>
                  </a:lnTo>
                  <a:lnTo>
                    <a:pt x="6" y="41"/>
                  </a:lnTo>
                  <a:lnTo>
                    <a:pt x="6" y="41"/>
                  </a:lnTo>
                  <a:lnTo>
                    <a:pt x="6" y="43"/>
                  </a:lnTo>
                  <a:lnTo>
                    <a:pt x="7" y="43"/>
                  </a:lnTo>
                  <a:lnTo>
                    <a:pt x="7" y="41"/>
                  </a:lnTo>
                  <a:lnTo>
                    <a:pt x="9" y="40"/>
                  </a:lnTo>
                  <a:lnTo>
                    <a:pt x="10" y="40"/>
                  </a:lnTo>
                  <a:lnTo>
                    <a:pt x="11" y="39"/>
                  </a:lnTo>
                  <a:lnTo>
                    <a:pt x="11" y="39"/>
                  </a:lnTo>
                  <a:lnTo>
                    <a:pt x="10" y="39"/>
                  </a:lnTo>
                  <a:lnTo>
                    <a:pt x="9" y="39"/>
                  </a:lnTo>
                  <a:lnTo>
                    <a:pt x="9" y="39"/>
                  </a:lnTo>
                  <a:lnTo>
                    <a:pt x="7" y="40"/>
                  </a:lnTo>
                  <a:lnTo>
                    <a:pt x="6" y="39"/>
                  </a:lnTo>
                  <a:lnTo>
                    <a:pt x="6" y="37"/>
                  </a:lnTo>
                  <a:lnTo>
                    <a:pt x="3" y="36"/>
                  </a:lnTo>
                  <a:lnTo>
                    <a:pt x="5" y="36"/>
                  </a:lnTo>
                  <a:lnTo>
                    <a:pt x="6" y="35"/>
                  </a:lnTo>
                  <a:lnTo>
                    <a:pt x="6" y="36"/>
                  </a:lnTo>
                  <a:lnTo>
                    <a:pt x="6" y="32"/>
                  </a:lnTo>
                  <a:lnTo>
                    <a:pt x="5" y="30"/>
                  </a:lnTo>
                  <a:lnTo>
                    <a:pt x="5" y="30"/>
                  </a:lnTo>
                  <a:lnTo>
                    <a:pt x="3" y="30"/>
                  </a:lnTo>
                  <a:lnTo>
                    <a:pt x="3" y="30"/>
                  </a:lnTo>
                  <a:lnTo>
                    <a:pt x="3" y="28"/>
                  </a:lnTo>
                  <a:lnTo>
                    <a:pt x="2" y="28"/>
                  </a:lnTo>
                  <a:lnTo>
                    <a:pt x="6" y="28"/>
                  </a:lnTo>
                  <a:lnTo>
                    <a:pt x="5" y="27"/>
                  </a:lnTo>
                  <a:lnTo>
                    <a:pt x="6" y="27"/>
                  </a:lnTo>
                  <a:lnTo>
                    <a:pt x="6" y="27"/>
                  </a:lnTo>
                  <a:lnTo>
                    <a:pt x="6" y="26"/>
                  </a:lnTo>
                  <a:lnTo>
                    <a:pt x="5" y="24"/>
                  </a:lnTo>
                  <a:lnTo>
                    <a:pt x="3" y="22"/>
                  </a:lnTo>
                  <a:lnTo>
                    <a:pt x="3" y="20"/>
                  </a:lnTo>
                  <a:lnTo>
                    <a:pt x="3" y="19"/>
                  </a:lnTo>
                  <a:lnTo>
                    <a:pt x="2" y="18"/>
                  </a:lnTo>
                  <a:lnTo>
                    <a:pt x="1" y="15"/>
                  </a:lnTo>
                  <a:lnTo>
                    <a:pt x="2" y="15"/>
                  </a:lnTo>
                  <a:lnTo>
                    <a:pt x="5" y="14"/>
                  </a:lnTo>
                  <a:lnTo>
                    <a:pt x="5" y="14"/>
                  </a:lnTo>
                  <a:lnTo>
                    <a:pt x="5" y="14"/>
                  </a:lnTo>
                  <a:lnTo>
                    <a:pt x="5" y="14"/>
                  </a:lnTo>
                  <a:lnTo>
                    <a:pt x="3" y="14"/>
                  </a:lnTo>
                  <a:lnTo>
                    <a:pt x="3" y="14"/>
                  </a:lnTo>
                  <a:lnTo>
                    <a:pt x="3" y="13"/>
                  </a:lnTo>
                  <a:lnTo>
                    <a:pt x="3" y="14"/>
                  </a:lnTo>
                  <a:lnTo>
                    <a:pt x="3" y="13"/>
                  </a:lnTo>
                  <a:lnTo>
                    <a:pt x="3" y="11"/>
                  </a:lnTo>
                  <a:lnTo>
                    <a:pt x="3" y="11"/>
                  </a:lnTo>
                  <a:lnTo>
                    <a:pt x="3" y="10"/>
                  </a:lnTo>
                  <a:lnTo>
                    <a:pt x="1" y="10"/>
                  </a:lnTo>
                  <a:lnTo>
                    <a:pt x="5" y="10"/>
                  </a:lnTo>
                  <a:lnTo>
                    <a:pt x="3" y="10"/>
                  </a:lnTo>
                  <a:lnTo>
                    <a:pt x="3" y="10"/>
                  </a:lnTo>
                  <a:lnTo>
                    <a:pt x="5" y="9"/>
                  </a:lnTo>
                  <a:lnTo>
                    <a:pt x="6" y="9"/>
                  </a:lnTo>
                  <a:lnTo>
                    <a:pt x="6" y="9"/>
                  </a:lnTo>
                  <a:lnTo>
                    <a:pt x="6" y="7"/>
                  </a:lnTo>
                  <a:lnTo>
                    <a:pt x="5" y="6"/>
                  </a:lnTo>
                  <a:lnTo>
                    <a:pt x="5" y="6"/>
                  </a:lnTo>
                  <a:lnTo>
                    <a:pt x="3" y="7"/>
                  </a:lnTo>
                  <a:lnTo>
                    <a:pt x="2" y="5"/>
                  </a:lnTo>
                  <a:lnTo>
                    <a:pt x="2" y="3"/>
                  </a:lnTo>
                  <a:lnTo>
                    <a:pt x="2" y="2"/>
                  </a:lnTo>
                  <a:lnTo>
                    <a:pt x="3" y="2"/>
                  </a:lnTo>
                  <a:lnTo>
                    <a:pt x="3" y="1"/>
                  </a:lnTo>
                  <a:lnTo>
                    <a:pt x="5" y="1"/>
                  </a:lnTo>
                  <a:lnTo>
                    <a:pt x="5"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56"/>
            <p:cNvSpPr>
              <a:spLocks noEditPoints="1"/>
            </p:cNvSpPr>
            <p:nvPr/>
          </p:nvSpPr>
          <p:spPr bwMode="auto">
            <a:xfrm>
              <a:off x="10204562" y="4860673"/>
              <a:ext cx="990304" cy="688000"/>
            </a:xfrm>
            <a:custGeom>
              <a:avLst/>
              <a:gdLst>
                <a:gd name="T0" fmla="*/ 380 w 380"/>
                <a:gd name="T1" fmla="*/ 9 h 264"/>
                <a:gd name="T2" fmla="*/ 355 w 380"/>
                <a:gd name="T3" fmla="*/ 38 h 264"/>
                <a:gd name="T4" fmla="*/ 330 w 380"/>
                <a:gd name="T5" fmla="*/ 55 h 264"/>
                <a:gd name="T6" fmla="*/ 303 w 380"/>
                <a:gd name="T7" fmla="*/ 58 h 264"/>
                <a:gd name="T8" fmla="*/ 287 w 380"/>
                <a:gd name="T9" fmla="*/ 62 h 264"/>
                <a:gd name="T10" fmla="*/ 270 w 380"/>
                <a:gd name="T11" fmla="*/ 65 h 264"/>
                <a:gd name="T12" fmla="*/ 256 w 380"/>
                <a:gd name="T13" fmla="*/ 70 h 264"/>
                <a:gd name="T14" fmla="*/ 235 w 380"/>
                <a:gd name="T15" fmla="*/ 73 h 264"/>
                <a:gd name="T16" fmla="*/ 226 w 380"/>
                <a:gd name="T17" fmla="*/ 70 h 264"/>
                <a:gd name="T18" fmla="*/ 209 w 380"/>
                <a:gd name="T19" fmla="*/ 73 h 264"/>
                <a:gd name="T20" fmla="*/ 192 w 380"/>
                <a:gd name="T21" fmla="*/ 73 h 264"/>
                <a:gd name="T22" fmla="*/ 182 w 380"/>
                <a:gd name="T23" fmla="*/ 70 h 264"/>
                <a:gd name="T24" fmla="*/ 176 w 380"/>
                <a:gd name="T25" fmla="*/ 73 h 264"/>
                <a:gd name="T26" fmla="*/ 159 w 380"/>
                <a:gd name="T27" fmla="*/ 73 h 264"/>
                <a:gd name="T28" fmla="*/ 141 w 380"/>
                <a:gd name="T29" fmla="*/ 72 h 264"/>
                <a:gd name="T30" fmla="*/ 118 w 380"/>
                <a:gd name="T31" fmla="*/ 68 h 264"/>
                <a:gd name="T32" fmla="*/ 112 w 380"/>
                <a:gd name="T33" fmla="*/ 68 h 264"/>
                <a:gd name="T34" fmla="*/ 105 w 380"/>
                <a:gd name="T35" fmla="*/ 68 h 264"/>
                <a:gd name="T36" fmla="*/ 97 w 380"/>
                <a:gd name="T37" fmla="*/ 68 h 264"/>
                <a:gd name="T38" fmla="*/ 89 w 380"/>
                <a:gd name="T39" fmla="*/ 66 h 264"/>
                <a:gd name="T40" fmla="*/ 82 w 380"/>
                <a:gd name="T41" fmla="*/ 64 h 264"/>
                <a:gd name="T42" fmla="*/ 78 w 380"/>
                <a:gd name="T43" fmla="*/ 64 h 264"/>
                <a:gd name="T44" fmla="*/ 67 w 380"/>
                <a:gd name="T45" fmla="*/ 60 h 264"/>
                <a:gd name="T46" fmla="*/ 63 w 380"/>
                <a:gd name="T47" fmla="*/ 53 h 264"/>
                <a:gd name="T48" fmla="*/ 50 w 380"/>
                <a:gd name="T49" fmla="*/ 68 h 264"/>
                <a:gd name="T50" fmla="*/ 42 w 380"/>
                <a:gd name="T51" fmla="*/ 92 h 264"/>
                <a:gd name="T52" fmla="*/ 33 w 380"/>
                <a:gd name="T53" fmla="*/ 124 h 264"/>
                <a:gd name="T54" fmla="*/ 24 w 380"/>
                <a:gd name="T55" fmla="*/ 146 h 264"/>
                <a:gd name="T56" fmla="*/ 16 w 380"/>
                <a:gd name="T57" fmla="*/ 209 h 264"/>
                <a:gd name="T58" fmla="*/ 6 w 380"/>
                <a:gd name="T59" fmla="*/ 260 h 264"/>
                <a:gd name="T60" fmla="*/ 4 w 380"/>
                <a:gd name="T61" fmla="*/ 230 h 264"/>
                <a:gd name="T62" fmla="*/ 0 w 380"/>
                <a:gd name="T63" fmla="*/ 210 h 264"/>
                <a:gd name="T64" fmla="*/ 6 w 380"/>
                <a:gd name="T65" fmla="*/ 188 h 264"/>
                <a:gd name="T66" fmla="*/ 6 w 380"/>
                <a:gd name="T67" fmla="*/ 174 h 264"/>
                <a:gd name="T68" fmla="*/ 6 w 380"/>
                <a:gd name="T69" fmla="*/ 162 h 264"/>
                <a:gd name="T70" fmla="*/ 7 w 380"/>
                <a:gd name="T71" fmla="*/ 149 h 264"/>
                <a:gd name="T72" fmla="*/ 11 w 380"/>
                <a:gd name="T73" fmla="*/ 140 h 264"/>
                <a:gd name="T74" fmla="*/ 10 w 380"/>
                <a:gd name="T75" fmla="*/ 128 h 264"/>
                <a:gd name="T76" fmla="*/ 12 w 380"/>
                <a:gd name="T77" fmla="*/ 119 h 264"/>
                <a:gd name="T78" fmla="*/ 15 w 380"/>
                <a:gd name="T79" fmla="*/ 110 h 264"/>
                <a:gd name="T80" fmla="*/ 19 w 380"/>
                <a:gd name="T81" fmla="*/ 100 h 264"/>
                <a:gd name="T82" fmla="*/ 19 w 380"/>
                <a:gd name="T83" fmla="*/ 92 h 264"/>
                <a:gd name="T84" fmla="*/ 23 w 380"/>
                <a:gd name="T85" fmla="*/ 79 h 264"/>
                <a:gd name="T86" fmla="*/ 29 w 380"/>
                <a:gd name="T87" fmla="*/ 61 h 264"/>
                <a:gd name="T88" fmla="*/ 40 w 380"/>
                <a:gd name="T89" fmla="*/ 62 h 264"/>
                <a:gd name="T90" fmla="*/ 29 w 380"/>
                <a:gd name="T91" fmla="*/ 51 h 264"/>
                <a:gd name="T92" fmla="*/ 32 w 380"/>
                <a:gd name="T93" fmla="*/ 47 h 264"/>
                <a:gd name="T94" fmla="*/ 37 w 380"/>
                <a:gd name="T95" fmla="*/ 41 h 264"/>
                <a:gd name="T96" fmla="*/ 37 w 380"/>
                <a:gd name="T97" fmla="*/ 34 h 264"/>
                <a:gd name="T98" fmla="*/ 42 w 380"/>
                <a:gd name="T99" fmla="*/ 32 h 264"/>
                <a:gd name="T100" fmla="*/ 45 w 380"/>
                <a:gd name="T101" fmla="*/ 30 h 264"/>
                <a:gd name="T102" fmla="*/ 48 w 380"/>
                <a:gd name="T103" fmla="*/ 28 h 264"/>
                <a:gd name="T104" fmla="*/ 57 w 380"/>
                <a:gd name="T105" fmla="*/ 14 h 264"/>
                <a:gd name="T106" fmla="*/ 63 w 380"/>
                <a:gd name="T107" fmla="*/ 10 h 264"/>
                <a:gd name="T108" fmla="*/ 63 w 380"/>
                <a:gd name="T109" fmla="*/ 19 h 264"/>
                <a:gd name="T110" fmla="*/ 80 w 380"/>
                <a:gd name="T111" fmla="*/ 43 h 264"/>
                <a:gd name="T112" fmla="*/ 114 w 380"/>
                <a:gd name="T113" fmla="*/ 47 h 264"/>
                <a:gd name="T114" fmla="*/ 152 w 380"/>
                <a:gd name="T115" fmla="*/ 49 h 264"/>
                <a:gd name="T116" fmla="*/ 202 w 380"/>
                <a:gd name="T117" fmla="*/ 52 h 264"/>
                <a:gd name="T118" fmla="*/ 235 w 380"/>
                <a:gd name="T119" fmla="*/ 57 h 264"/>
                <a:gd name="T120" fmla="*/ 319 w 380"/>
                <a:gd name="T121" fmla="*/ 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0" h="264">
                  <a:moveTo>
                    <a:pt x="7" y="159"/>
                  </a:moveTo>
                  <a:lnTo>
                    <a:pt x="8" y="159"/>
                  </a:lnTo>
                  <a:lnTo>
                    <a:pt x="8" y="159"/>
                  </a:lnTo>
                  <a:lnTo>
                    <a:pt x="7" y="159"/>
                  </a:lnTo>
                  <a:close/>
                  <a:moveTo>
                    <a:pt x="7" y="158"/>
                  </a:moveTo>
                  <a:lnTo>
                    <a:pt x="7" y="158"/>
                  </a:lnTo>
                  <a:lnTo>
                    <a:pt x="7" y="159"/>
                  </a:lnTo>
                  <a:lnTo>
                    <a:pt x="7" y="159"/>
                  </a:lnTo>
                  <a:lnTo>
                    <a:pt x="7" y="158"/>
                  </a:lnTo>
                  <a:close/>
                  <a:moveTo>
                    <a:pt x="258" y="69"/>
                  </a:moveTo>
                  <a:lnTo>
                    <a:pt x="258" y="69"/>
                  </a:lnTo>
                  <a:lnTo>
                    <a:pt x="258" y="69"/>
                  </a:lnTo>
                  <a:lnTo>
                    <a:pt x="258" y="69"/>
                  </a:lnTo>
                  <a:close/>
                  <a:moveTo>
                    <a:pt x="258" y="68"/>
                  </a:moveTo>
                  <a:lnTo>
                    <a:pt x="258" y="68"/>
                  </a:lnTo>
                  <a:lnTo>
                    <a:pt x="258" y="69"/>
                  </a:lnTo>
                  <a:lnTo>
                    <a:pt x="258" y="69"/>
                  </a:lnTo>
                  <a:lnTo>
                    <a:pt x="258" y="68"/>
                  </a:lnTo>
                  <a:close/>
                  <a:moveTo>
                    <a:pt x="40" y="40"/>
                  </a:moveTo>
                  <a:lnTo>
                    <a:pt x="41" y="40"/>
                  </a:lnTo>
                  <a:lnTo>
                    <a:pt x="41" y="40"/>
                  </a:lnTo>
                  <a:lnTo>
                    <a:pt x="40" y="40"/>
                  </a:lnTo>
                  <a:close/>
                  <a:moveTo>
                    <a:pt x="372" y="0"/>
                  </a:moveTo>
                  <a:lnTo>
                    <a:pt x="374" y="0"/>
                  </a:lnTo>
                  <a:lnTo>
                    <a:pt x="375" y="1"/>
                  </a:lnTo>
                  <a:lnTo>
                    <a:pt x="376" y="2"/>
                  </a:lnTo>
                  <a:lnTo>
                    <a:pt x="377" y="3"/>
                  </a:lnTo>
                  <a:lnTo>
                    <a:pt x="379" y="5"/>
                  </a:lnTo>
                  <a:lnTo>
                    <a:pt x="380" y="9"/>
                  </a:lnTo>
                  <a:lnTo>
                    <a:pt x="380" y="10"/>
                  </a:lnTo>
                  <a:lnTo>
                    <a:pt x="379" y="13"/>
                  </a:lnTo>
                  <a:lnTo>
                    <a:pt x="377" y="15"/>
                  </a:lnTo>
                  <a:lnTo>
                    <a:pt x="376" y="18"/>
                  </a:lnTo>
                  <a:lnTo>
                    <a:pt x="376" y="20"/>
                  </a:lnTo>
                  <a:lnTo>
                    <a:pt x="376" y="20"/>
                  </a:lnTo>
                  <a:lnTo>
                    <a:pt x="375" y="19"/>
                  </a:lnTo>
                  <a:lnTo>
                    <a:pt x="374" y="19"/>
                  </a:lnTo>
                  <a:lnTo>
                    <a:pt x="374" y="20"/>
                  </a:lnTo>
                  <a:lnTo>
                    <a:pt x="374" y="23"/>
                  </a:lnTo>
                  <a:lnTo>
                    <a:pt x="371" y="27"/>
                  </a:lnTo>
                  <a:lnTo>
                    <a:pt x="368" y="28"/>
                  </a:lnTo>
                  <a:lnTo>
                    <a:pt x="364" y="31"/>
                  </a:lnTo>
                  <a:lnTo>
                    <a:pt x="360" y="31"/>
                  </a:lnTo>
                  <a:lnTo>
                    <a:pt x="360" y="31"/>
                  </a:lnTo>
                  <a:lnTo>
                    <a:pt x="359" y="31"/>
                  </a:lnTo>
                  <a:lnTo>
                    <a:pt x="359" y="32"/>
                  </a:lnTo>
                  <a:lnTo>
                    <a:pt x="359" y="34"/>
                  </a:lnTo>
                  <a:lnTo>
                    <a:pt x="359" y="34"/>
                  </a:lnTo>
                  <a:lnTo>
                    <a:pt x="358" y="34"/>
                  </a:lnTo>
                  <a:lnTo>
                    <a:pt x="358" y="32"/>
                  </a:lnTo>
                  <a:lnTo>
                    <a:pt x="358" y="34"/>
                  </a:lnTo>
                  <a:lnTo>
                    <a:pt x="358" y="35"/>
                  </a:lnTo>
                  <a:lnTo>
                    <a:pt x="357" y="35"/>
                  </a:lnTo>
                  <a:lnTo>
                    <a:pt x="357" y="36"/>
                  </a:lnTo>
                  <a:lnTo>
                    <a:pt x="357" y="35"/>
                  </a:lnTo>
                  <a:lnTo>
                    <a:pt x="355" y="34"/>
                  </a:lnTo>
                  <a:lnTo>
                    <a:pt x="355" y="36"/>
                  </a:lnTo>
                  <a:lnTo>
                    <a:pt x="355" y="38"/>
                  </a:lnTo>
                  <a:lnTo>
                    <a:pt x="355" y="39"/>
                  </a:lnTo>
                  <a:lnTo>
                    <a:pt x="354" y="39"/>
                  </a:lnTo>
                  <a:lnTo>
                    <a:pt x="353" y="40"/>
                  </a:lnTo>
                  <a:lnTo>
                    <a:pt x="351" y="40"/>
                  </a:lnTo>
                  <a:lnTo>
                    <a:pt x="350" y="41"/>
                  </a:lnTo>
                  <a:lnTo>
                    <a:pt x="350" y="40"/>
                  </a:lnTo>
                  <a:lnTo>
                    <a:pt x="350" y="40"/>
                  </a:lnTo>
                  <a:lnTo>
                    <a:pt x="349" y="43"/>
                  </a:lnTo>
                  <a:lnTo>
                    <a:pt x="345" y="45"/>
                  </a:lnTo>
                  <a:lnTo>
                    <a:pt x="342" y="47"/>
                  </a:lnTo>
                  <a:lnTo>
                    <a:pt x="340" y="49"/>
                  </a:lnTo>
                  <a:lnTo>
                    <a:pt x="340" y="48"/>
                  </a:lnTo>
                  <a:lnTo>
                    <a:pt x="338" y="47"/>
                  </a:lnTo>
                  <a:lnTo>
                    <a:pt x="338" y="48"/>
                  </a:lnTo>
                  <a:lnTo>
                    <a:pt x="338" y="49"/>
                  </a:lnTo>
                  <a:lnTo>
                    <a:pt x="337" y="51"/>
                  </a:lnTo>
                  <a:lnTo>
                    <a:pt x="337" y="51"/>
                  </a:lnTo>
                  <a:lnTo>
                    <a:pt x="336" y="51"/>
                  </a:lnTo>
                  <a:lnTo>
                    <a:pt x="336" y="52"/>
                  </a:lnTo>
                  <a:lnTo>
                    <a:pt x="334" y="52"/>
                  </a:lnTo>
                  <a:lnTo>
                    <a:pt x="334" y="52"/>
                  </a:lnTo>
                  <a:lnTo>
                    <a:pt x="334" y="52"/>
                  </a:lnTo>
                  <a:lnTo>
                    <a:pt x="333" y="53"/>
                  </a:lnTo>
                  <a:lnTo>
                    <a:pt x="333" y="53"/>
                  </a:lnTo>
                  <a:lnTo>
                    <a:pt x="333" y="53"/>
                  </a:lnTo>
                  <a:lnTo>
                    <a:pt x="332" y="53"/>
                  </a:lnTo>
                  <a:lnTo>
                    <a:pt x="332" y="55"/>
                  </a:lnTo>
                  <a:lnTo>
                    <a:pt x="330" y="53"/>
                  </a:lnTo>
                  <a:lnTo>
                    <a:pt x="330" y="55"/>
                  </a:lnTo>
                  <a:lnTo>
                    <a:pt x="330" y="55"/>
                  </a:lnTo>
                  <a:lnTo>
                    <a:pt x="329" y="53"/>
                  </a:lnTo>
                  <a:lnTo>
                    <a:pt x="329" y="53"/>
                  </a:lnTo>
                  <a:lnTo>
                    <a:pt x="329" y="53"/>
                  </a:lnTo>
                  <a:lnTo>
                    <a:pt x="329" y="55"/>
                  </a:lnTo>
                  <a:lnTo>
                    <a:pt x="328" y="55"/>
                  </a:lnTo>
                  <a:lnTo>
                    <a:pt x="328" y="55"/>
                  </a:lnTo>
                  <a:lnTo>
                    <a:pt x="326" y="55"/>
                  </a:lnTo>
                  <a:lnTo>
                    <a:pt x="326" y="55"/>
                  </a:lnTo>
                  <a:lnTo>
                    <a:pt x="325" y="55"/>
                  </a:lnTo>
                  <a:lnTo>
                    <a:pt x="325" y="55"/>
                  </a:lnTo>
                  <a:lnTo>
                    <a:pt x="324" y="56"/>
                  </a:lnTo>
                  <a:lnTo>
                    <a:pt x="324" y="56"/>
                  </a:lnTo>
                  <a:lnTo>
                    <a:pt x="324" y="56"/>
                  </a:lnTo>
                  <a:lnTo>
                    <a:pt x="324" y="55"/>
                  </a:lnTo>
                  <a:lnTo>
                    <a:pt x="325" y="55"/>
                  </a:lnTo>
                  <a:lnTo>
                    <a:pt x="325" y="55"/>
                  </a:lnTo>
                  <a:lnTo>
                    <a:pt x="324" y="53"/>
                  </a:lnTo>
                  <a:lnTo>
                    <a:pt x="320" y="56"/>
                  </a:lnTo>
                  <a:lnTo>
                    <a:pt x="316" y="57"/>
                  </a:lnTo>
                  <a:lnTo>
                    <a:pt x="312" y="58"/>
                  </a:lnTo>
                  <a:lnTo>
                    <a:pt x="307" y="60"/>
                  </a:lnTo>
                  <a:lnTo>
                    <a:pt x="307" y="58"/>
                  </a:lnTo>
                  <a:lnTo>
                    <a:pt x="305" y="57"/>
                  </a:lnTo>
                  <a:lnTo>
                    <a:pt x="305" y="58"/>
                  </a:lnTo>
                  <a:lnTo>
                    <a:pt x="304" y="58"/>
                  </a:lnTo>
                  <a:lnTo>
                    <a:pt x="303" y="60"/>
                  </a:lnTo>
                  <a:lnTo>
                    <a:pt x="303" y="60"/>
                  </a:lnTo>
                  <a:lnTo>
                    <a:pt x="303" y="58"/>
                  </a:lnTo>
                  <a:lnTo>
                    <a:pt x="303" y="58"/>
                  </a:lnTo>
                  <a:lnTo>
                    <a:pt x="302" y="58"/>
                  </a:lnTo>
                  <a:lnTo>
                    <a:pt x="302" y="60"/>
                  </a:lnTo>
                  <a:lnTo>
                    <a:pt x="302" y="60"/>
                  </a:lnTo>
                  <a:lnTo>
                    <a:pt x="300" y="61"/>
                  </a:lnTo>
                  <a:lnTo>
                    <a:pt x="300" y="58"/>
                  </a:lnTo>
                  <a:lnTo>
                    <a:pt x="299" y="60"/>
                  </a:lnTo>
                  <a:lnTo>
                    <a:pt x="299" y="60"/>
                  </a:lnTo>
                  <a:lnTo>
                    <a:pt x="298" y="61"/>
                  </a:lnTo>
                  <a:lnTo>
                    <a:pt x="298" y="60"/>
                  </a:lnTo>
                  <a:lnTo>
                    <a:pt x="298" y="60"/>
                  </a:lnTo>
                  <a:lnTo>
                    <a:pt x="296" y="61"/>
                  </a:lnTo>
                  <a:lnTo>
                    <a:pt x="296" y="61"/>
                  </a:lnTo>
                  <a:lnTo>
                    <a:pt x="295" y="60"/>
                  </a:lnTo>
                  <a:lnTo>
                    <a:pt x="294" y="61"/>
                  </a:lnTo>
                  <a:lnTo>
                    <a:pt x="294" y="60"/>
                  </a:lnTo>
                  <a:lnTo>
                    <a:pt x="294" y="60"/>
                  </a:lnTo>
                  <a:lnTo>
                    <a:pt x="294" y="60"/>
                  </a:lnTo>
                  <a:lnTo>
                    <a:pt x="294" y="61"/>
                  </a:lnTo>
                  <a:lnTo>
                    <a:pt x="294" y="61"/>
                  </a:lnTo>
                  <a:lnTo>
                    <a:pt x="292" y="62"/>
                  </a:lnTo>
                  <a:lnTo>
                    <a:pt x="292" y="61"/>
                  </a:lnTo>
                  <a:lnTo>
                    <a:pt x="292" y="60"/>
                  </a:lnTo>
                  <a:lnTo>
                    <a:pt x="291" y="62"/>
                  </a:lnTo>
                  <a:lnTo>
                    <a:pt x="290" y="62"/>
                  </a:lnTo>
                  <a:lnTo>
                    <a:pt x="288" y="62"/>
                  </a:lnTo>
                  <a:lnTo>
                    <a:pt x="287" y="64"/>
                  </a:lnTo>
                  <a:lnTo>
                    <a:pt x="287" y="64"/>
                  </a:lnTo>
                  <a:lnTo>
                    <a:pt x="287" y="62"/>
                  </a:lnTo>
                  <a:lnTo>
                    <a:pt x="286" y="64"/>
                  </a:lnTo>
                  <a:lnTo>
                    <a:pt x="285" y="64"/>
                  </a:lnTo>
                  <a:lnTo>
                    <a:pt x="283" y="64"/>
                  </a:lnTo>
                  <a:lnTo>
                    <a:pt x="282" y="64"/>
                  </a:lnTo>
                  <a:lnTo>
                    <a:pt x="282" y="62"/>
                  </a:lnTo>
                  <a:lnTo>
                    <a:pt x="282" y="61"/>
                  </a:lnTo>
                  <a:lnTo>
                    <a:pt x="281" y="61"/>
                  </a:lnTo>
                  <a:lnTo>
                    <a:pt x="281" y="62"/>
                  </a:lnTo>
                  <a:lnTo>
                    <a:pt x="281" y="64"/>
                  </a:lnTo>
                  <a:lnTo>
                    <a:pt x="279" y="64"/>
                  </a:lnTo>
                  <a:lnTo>
                    <a:pt x="279" y="65"/>
                  </a:lnTo>
                  <a:lnTo>
                    <a:pt x="279" y="66"/>
                  </a:lnTo>
                  <a:lnTo>
                    <a:pt x="278" y="66"/>
                  </a:lnTo>
                  <a:lnTo>
                    <a:pt x="277" y="65"/>
                  </a:lnTo>
                  <a:lnTo>
                    <a:pt x="275" y="66"/>
                  </a:lnTo>
                  <a:lnTo>
                    <a:pt x="275" y="65"/>
                  </a:lnTo>
                  <a:lnTo>
                    <a:pt x="274" y="64"/>
                  </a:lnTo>
                  <a:lnTo>
                    <a:pt x="274" y="64"/>
                  </a:lnTo>
                  <a:lnTo>
                    <a:pt x="275" y="62"/>
                  </a:lnTo>
                  <a:lnTo>
                    <a:pt x="274" y="61"/>
                  </a:lnTo>
                  <a:lnTo>
                    <a:pt x="274" y="61"/>
                  </a:lnTo>
                  <a:lnTo>
                    <a:pt x="274" y="61"/>
                  </a:lnTo>
                  <a:lnTo>
                    <a:pt x="274" y="60"/>
                  </a:lnTo>
                  <a:lnTo>
                    <a:pt x="274" y="60"/>
                  </a:lnTo>
                  <a:lnTo>
                    <a:pt x="274" y="60"/>
                  </a:lnTo>
                  <a:lnTo>
                    <a:pt x="273" y="61"/>
                  </a:lnTo>
                  <a:lnTo>
                    <a:pt x="271" y="61"/>
                  </a:lnTo>
                  <a:lnTo>
                    <a:pt x="270" y="62"/>
                  </a:lnTo>
                  <a:lnTo>
                    <a:pt x="270" y="65"/>
                  </a:lnTo>
                  <a:lnTo>
                    <a:pt x="269" y="66"/>
                  </a:lnTo>
                  <a:lnTo>
                    <a:pt x="269" y="65"/>
                  </a:lnTo>
                  <a:lnTo>
                    <a:pt x="268" y="64"/>
                  </a:lnTo>
                  <a:lnTo>
                    <a:pt x="268" y="64"/>
                  </a:lnTo>
                  <a:lnTo>
                    <a:pt x="266" y="69"/>
                  </a:lnTo>
                  <a:lnTo>
                    <a:pt x="266" y="68"/>
                  </a:lnTo>
                  <a:lnTo>
                    <a:pt x="265" y="68"/>
                  </a:lnTo>
                  <a:lnTo>
                    <a:pt x="265" y="68"/>
                  </a:lnTo>
                  <a:lnTo>
                    <a:pt x="265" y="68"/>
                  </a:lnTo>
                  <a:lnTo>
                    <a:pt x="265" y="68"/>
                  </a:lnTo>
                  <a:lnTo>
                    <a:pt x="265" y="69"/>
                  </a:lnTo>
                  <a:lnTo>
                    <a:pt x="264" y="69"/>
                  </a:lnTo>
                  <a:lnTo>
                    <a:pt x="264" y="69"/>
                  </a:lnTo>
                  <a:lnTo>
                    <a:pt x="262" y="69"/>
                  </a:lnTo>
                  <a:lnTo>
                    <a:pt x="261" y="68"/>
                  </a:lnTo>
                  <a:lnTo>
                    <a:pt x="261" y="66"/>
                  </a:lnTo>
                  <a:lnTo>
                    <a:pt x="262" y="66"/>
                  </a:lnTo>
                  <a:lnTo>
                    <a:pt x="261" y="65"/>
                  </a:lnTo>
                  <a:lnTo>
                    <a:pt x="261" y="66"/>
                  </a:lnTo>
                  <a:lnTo>
                    <a:pt x="260" y="66"/>
                  </a:lnTo>
                  <a:lnTo>
                    <a:pt x="260" y="66"/>
                  </a:lnTo>
                  <a:lnTo>
                    <a:pt x="260" y="66"/>
                  </a:lnTo>
                  <a:lnTo>
                    <a:pt x="258" y="66"/>
                  </a:lnTo>
                  <a:lnTo>
                    <a:pt x="258" y="68"/>
                  </a:lnTo>
                  <a:lnTo>
                    <a:pt x="258" y="69"/>
                  </a:lnTo>
                  <a:lnTo>
                    <a:pt x="258" y="69"/>
                  </a:lnTo>
                  <a:lnTo>
                    <a:pt x="258" y="69"/>
                  </a:lnTo>
                  <a:lnTo>
                    <a:pt x="257" y="70"/>
                  </a:lnTo>
                  <a:lnTo>
                    <a:pt x="256" y="70"/>
                  </a:lnTo>
                  <a:lnTo>
                    <a:pt x="256" y="70"/>
                  </a:lnTo>
                  <a:lnTo>
                    <a:pt x="256" y="69"/>
                  </a:lnTo>
                  <a:lnTo>
                    <a:pt x="254" y="72"/>
                  </a:lnTo>
                  <a:lnTo>
                    <a:pt x="252" y="73"/>
                  </a:lnTo>
                  <a:lnTo>
                    <a:pt x="252" y="72"/>
                  </a:lnTo>
                  <a:lnTo>
                    <a:pt x="252" y="70"/>
                  </a:lnTo>
                  <a:lnTo>
                    <a:pt x="251" y="70"/>
                  </a:lnTo>
                  <a:lnTo>
                    <a:pt x="249" y="72"/>
                  </a:lnTo>
                  <a:lnTo>
                    <a:pt x="248" y="72"/>
                  </a:lnTo>
                  <a:lnTo>
                    <a:pt x="247" y="72"/>
                  </a:lnTo>
                  <a:lnTo>
                    <a:pt x="247" y="72"/>
                  </a:lnTo>
                  <a:lnTo>
                    <a:pt x="247" y="73"/>
                  </a:lnTo>
                  <a:lnTo>
                    <a:pt x="245" y="72"/>
                  </a:lnTo>
                  <a:lnTo>
                    <a:pt x="245" y="72"/>
                  </a:lnTo>
                  <a:lnTo>
                    <a:pt x="245" y="72"/>
                  </a:lnTo>
                  <a:lnTo>
                    <a:pt x="244" y="72"/>
                  </a:lnTo>
                  <a:lnTo>
                    <a:pt x="244" y="72"/>
                  </a:lnTo>
                  <a:lnTo>
                    <a:pt x="243" y="72"/>
                  </a:lnTo>
                  <a:lnTo>
                    <a:pt x="243" y="73"/>
                  </a:lnTo>
                  <a:lnTo>
                    <a:pt x="243" y="72"/>
                  </a:lnTo>
                  <a:lnTo>
                    <a:pt x="241" y="73"/>
                  </a:lnTo>
                  <a:lnTo>
                    <a:pt x="240" y="73"/>
                  </a:lnTo>
                  <a:lnTo>
                    <a:pt x="239" y="73"/>
                  </a:lnTo>
                  <a:lnTo>
                    <a:pt x="236" y="73"/>
                  </a:lnTo>
                  <a:lnTo>
                    <a:pt x="236" y="74"/>
                  </a:lnTo>
                  <a:lnTo>
                    <a:pt x="235" y="74"/>
                  </a:lnTo>
                  <a:lnTo>
                    <a:pt x="235" y="75"/>
                  </a:lnTo>
                  <a:lnTo>
                    <a:pt x="235" y="74"/>
                  </a:lnTo>
                  <a:lnTo>
                    <a:pt x="235" y="73"/>
                  </a:lnTo>
                  <a:lnTo>
                    <a:pt x="233" y="73"/>
                  </a:lnTo>
                  <a:lnTo>
                    <a:pt x="233" y="73"/>
                  </a:lnTo>
                  <a:lnTo>
                    <a:pt x="233" y="73"/>
                  </a:lnTo>
                  <a:lnTo>
                    <a:pt x="233" y="73"/>
                  </a:lnTo>
                  <a:lnTo>
                    <a:pt x="233" y="73"/>
                  </a:lnTo>
                  <a:lnTo>
                    <a:pt x="233" y="73"/>
                  </a:lnTo>
                  <a:lnTo>
                    <a:pt x="232" y="73"/>
                  </a:lnTo>
                  <a:lnTo>
                    <a:pt x="233" y="73"/>
                  </a:lnTo>
                  <a:lnTo>
                    <a:pt x="232" y="73"/>
                  </a:lnTo>
                  <a:lnTo>
                    <a:pt x="232" y="74"/>
                  </a:lnTo>
                  <a:lnTo>
                    <a:pt x="231" y="73"/>
                  </a:lnTo>
                  <a:lnTo>
                    <a:pt x="231" y="73"/>
                  </a:lnTo>
                  <a:lnTo>
                    <a:pt x="231" y="72"/>
                  </a:lnTo>
                  <a:lnTo>
                    <a:pt x="231" y="72"/>
                  </a:lnTo>
                  <a:lnTo>
                    <a:pt x="231" y="70"/>
                  </a:lnTo>
                  <a:lnTo>
                    <a:pt x="230" y="72"/>
                  </a:lnTo>
                  <a:lnTo>
                    <a:pt x="230" y="72"/>
                  </a:lnTo>
                  <a:lnTo>
                    <a:pt x="230" y="72"/>
                  </a:lnTo>
                  <a:lnTo>
                    <a:pt x="228" y="73"/>
                  </a:lnTo>
                  <a:lnTo>
                    <a:pt x="228" y="73"/>
                  </a:lnTo>
                  <a:lnTo>
                    <a:pt x="228" y="74"/>
                  </a:lnTo>
                  <a:lnTo>
                    <a:pt x="228" y="74"/>
                  </a:lnTo>
                  <a:lnTo>
                    <a:pt x="228" y="74"/>
                  </a:lnTo>
                  <a:lnTo>
                    <a:pt x="227" y="74"/>
                  </a:lnTo>
                  <a:lnTo>
                    <a:pt x="227" y="74"/>
                  </a:lnTo>
                  <a:lnTo>
                    <a:pt x="227" y="74"/>
                  </a:lnTo>
                  <a:lnTo>
                    <a:pt x="226" y="74"/>
                  </a:lnTo>
                  <a:lnTo>
                    <a:pt x="226" y="73"/>
                  </a:lnTo>
                  <a:lnTo>
                    <a:pt x="226" y="70"/>
                  </a:lnTo>
                  <a:lnTo>
                    <a:pt x="226" y="72"/>
                  </a:lnTo>
                  <a:lnTo>
                    <a:pt x="224" y="73"/>
                  </a:lnTo>
                  <a:lnTo>
                    <a:pt x="224" y="74"/>
                  </a:lnTo>
                  <a:lnTo>
                    <a:pt x="224" y="73"/>
                  </a:lnTo>
                  <a:lnTo>
                    <a:pt x="224" y="74"/>
                  </a:lnTo>
                  <a:lnTo>
                    <a:pt x="223" y="74"/>
                  </a:lnTo>
                  <a:lnTo>
                    <a:pt x="223" y="74"/>
                  </a:lnTo>
                  <a:lnTo>
                    <a:pt x="223" y="74"/>
                  </a:lnTo>
                  <a:lnTo>
                    <a:pt x="222" y="75"/>
                  </a:lnTo>
                  <a:lnTo>
                    <a:pt x="220" y="74"/>
                  </a:lnTo>
                  <a:lnTo>
                    <a:pt x="219" y="74"/>
                  </a:lnTo>
                  <a:lnTo>
                    <a:pt x="219" y="74"/>
                  </a:lnTo>
                  <a:lnTo>
                    <a:pt x="218" y="73"/>
                  </a:lnTo>
                  <a:lnTo>
                    <a:pt x="216" y="74"/>
                  </a:lnTo>
                  <a:lnTo>
                    <a:pt x="216" y="74"/>
                  </a:lnTo>
                  <a:lnTo>
                    <a:pt x="215" y="74"/>
                  </a:lnTo>
                  <a:lnTo>
                    <a:pt x="215" y="74"/>
                  </a:lnTo>
                  <a:lnTo>
                    <a:pt x="215" y="73"/>
                  </a:lnTo>
                  <a:lnTo>
                    <a:pt x="215" y="73"/>
                  </a:lnTo>
                  <a:lnTo>
                    <a:pt x="214" y="73"/>
                  </a:lnTo>
                  <a:lnTo>
                    <a:pt x="214" y="74"/>
                  </a:lnTo>
                  <a:lnTo>
                    <a:pt x="214" y="73"/>
                  </a:lnTo>
                  <a:lnTo>
                    <a:pt x="213" y="72"/>
                  </a:lnTo>
                  <a:lnTo>
                    <a:pt x="211" y="70"/>
                  </a:lnTo>
                  <a:lnTo>
                    <a:pt x="211" y="72"/>
                  </a:lnTo>
                  <a:lnTo>
                    <a:pt x="211" y="73"/>
                  </a:lnTo>
                  <a:lnTo>
                    <a:pt x="211" y="74"/>
                  </a:lnTo>
                  <a:lnTo>
                    <a:pt x="210" y="73"/>
                  </a:lnTo>
                  <a:lnTo>
                    <a:pt x="209" y="73"/>
                  </a:lnTo>
                  <a:lnTo>
                    <a:pt x="209" y="74"/>
                  </a:lnTo>
                  <a:lnTo>
                    <a:pt x="207" y="74"/>
                  </a:lnTo>
                  <a:lnTo>
                    <a:pt x="206" y="73"/>
                  </a:lnTo>
                  <a:lnTo>
                    <a:pt x="207" y="73"/>
                  </a:lnTo>
                  <a:lnTo>
                    <a:pt x="207" y="72"/>
                  </a:lnTo>
                  <a:lnTo>
                    <a:pt x="207" y="72"/>
                  </a:lnTo>
                  <a:lnTo>
                    <a:pt x="207" y="70"/>
                  </a:lnTo>
                  <a:lnTo>
                    <a:pt x="206" y="70"/>
                  </a:lnTo>
                  <a:lnTo>
                    <a:pt x="206" y="72"/>
                  </a:lnTo>
                  <a:lnTo>
                    <a:pt x="205" y="72"/>
                  </a:lnTo>
                  <a:lnTo>
                    <a:pt x="203" y="72"/>
                  </a:lnTo>
                  <a:lnTo>
                    <a:pt x="205" y="74"/>
                  </a:lnTo>
                  <a:lnTo>
                    <a:pt x="203" y="74"/>
                  </a:lnTo>
                  <a:lnTo>
                    <a:pt x="203" y="74"/>
                  </a:lnTo>
                  <a:lnTo>
                    <a:pt x="202" y="74"/>
                  </a:lnTo>
                  <a:lnTo>
                    <a:pt x="202" y="74"/>
                  </a:lnTo>
                  <a:lnTo>
                    <a:pt x="202" y="73"/>
                  </a:lnTo>
                  <a:lnTo>
                    <a:pt x="202" y="73"/>
                  </a:lnTo>
                  <a:lnTo>
                    <a:pt x="201" y="73"/>
                  </a:lnTo>
                  <a:lnTo>
                    <a:pt x="201" y="74"/>
                  </a:lnTo>
                  <a:lnTo>
                    <a:pt x="201" y="74"/>
                  </a:lnTo>
                  <a:lnTo>
                    <a:pt x="199" y="74"/>
                  </a:lnTo>
                  <a:lnTo>
                    <a:pt x="197" y="74"/>
                  </a:lnTo>
                  <a:lnTo>
                    <a:pt x="196" y="74"/>
                  </a:lnTo>
                  <a:lnTo>
                    <a:pt x="194" y="73"/>
                  </a:lnTo>
                  <a:lnTo>
                    <a:pt x="193" y="72"/>
                  </a:lnTo>
                  <a:lnTo>
                    <a:pt x="193" y="72"/>
                  </a:lnTo>
                  <a:lnTo>
                    <a:pt x="192" y="72"/>
                  </a:lnTo>
                  <a:lnTo>
                    <a:pt x="192" y="73"/>
                  </a:lnTo>
                  <a:lnTo>
                    <a:pt x="193" y="73"/>
                  </a:lnTo>
                  <a:lnTo>
                    <a:pt x="193" y="73"/>
                  </a:lnTo>
                  <a:lnTo>
                    <a:pt x="193" y="73"/>
                  </a:lnTo>
                  <a:lnTo>
                    <a:pt x="193" y="73"/>
                  </a:lnTo>
                  <a:lnTo>
                    <a:pt x="193" y="73"/>
                  </a:lnTo>
                  <a:lnTo>
                    <a:pt x="193" y="74"/>
                  </a:lnTo>
                  <a:lnTo>
                    <a:pt x="192" y="73"/>
                  </a:lnTo>
                  <a:lnTo>
                    <a:pt x="192" y="72"/>
                  </a:lnTo>
                  <a:lnTo>
                    <a:pt x="192" y="70"/>
                  </a:lnTo>
                  <a:lnTo>
                    <a:pt x="192" y="70"/>
                  </a:lnTo>
                  <a:lnTo>
                    <a:pt x="190" y="72"/>
                  </a:lnTo>
                  <a:lnTo>
                    <a:pt x="190" y="73"/>
                  </a:lnTo>
                  <a:lnTo>
                    <a:pt x="189" y="74"/>
                  </a:lnTo>
                  <a:lnTo>
                    <a:pt x="188" y="74"/>
                  </a:lnTo>
                  <a:lnTo>
                    <a:pt x="188" y="73"/>
                  </a:lnTo>
                  <a:lnTo>
                    <a:pt x="188" y="73"/>
                  </a:lnTo>
                  <a:lnTo>
                    <a:pt x="186" y="74"/>
                  </a:lnTo>
                  <a:lnTo>
                    <a:pt x="185" y="73"/>
                  </a:lnTo>
                  <a:lnTo>
                    <a:pt x="185" y="72"/>
                  </a:lnTo>
                  <a:lnTo>
                    <a:pt x="185" y="70"/>
                  </a:lnTo>
                  <a:lnTo>
                    <a:pt x="185" y="70"/>
                  </a:lnTo>
                  <a:lnTo>
                    <a:pt x="184" y="70"/>
                  </a:lnTo>
                  <a:lnTo>
                    <a:pt x="184" y="72"/>
                  </a:lnTo>
                  <a:lnTo>
                    <a:pt x="182" y="69"/>
                  </a:lnTo>
                  <a:lnTo>
                    <a:pt x="182" y="70"/>
                  </a:lnTo>
                  <a:lnTo>
                    <a:pt x="182" y="70"/>
                  </a:lnTo>
                  <a:lnTo>
                    <a:pt x="182" y="70"/>
                  </a:lnTo>
                  <a:lnTo>
                    <a:pt x="181" y="70"/>
                  </a:lnTo>
                  <a:lnTo>
                    <a:pt x="182" y="70"/>
                  </a:lnTo>
                  <a:lnTo>
                    <a:pt x="181" y="70"/>
                  </a:lnTo>
                  <a:lnTo>
                    <a:pt x="181" y="70"/>
                  </a:lnTo>
                  <a:lnTo>
                    <a:pt x="180" y="70"/>
                  </a:lnTo>
                  <a:lnTo>
                    <a:pt x="181" y="72"/>
                  </a:lnTo>
                  <a:lnTo>
                    <a:pt x="182" y="72"/>
                  </a:lnTo>
                  <a:lnTo>
                    <a:pt x="181" y="73"/>
                  </a:lnTo>
                  <a:lnTo>
                    <a:pt x="180" y="73"/>
                  </a:lnTo>
                  <a:lnTo>
                    <a:pt x="180" y="73"/>
                  </a:lnTo>
                  <a:lnTo>
                    <a:pt x="180" y="72"/>
                  </a:lnTo>
                  <a:lnTo>
                    <a:pt x="179" y="72"/>
                  </a:lnTo>
                  <a:lnTo>
                    <a:pt x="179" y="72"/>
                  </a:lnTo>
                  <a:lnTo>
                    <a:pt x="179" y="72"/>
                  </a:lnTo>
                  <a:lnTo>
                    <a:pt x="177" y="73"/>
                  </a:lnTo>
                  <a:lnTo>
                    <a:pt x="177" y="73"/>
                  </a:lnTo>
                  <a:lnTo>
                    <a:pt x="177" y="73"/>
                  </a:lnTo>
                  <a:lnTo>
                    <a:pt x="177" y="73"/>
                  </a:lnTo>
                  <a:lnTo>
                    <a:pt x="177" y="72"/>
                  </a:lnTo>
                  <a:lnTo>
                    <a:pt x="177" y="72"/>
                  </a:lnTo>
                  <a:lnTo>
                    <a:pt x="177" y="73"/>
                  </a:lnTo>
                  <a:lnTo>
                    <a:pt x="177" y="72"/>
                  </a:lnTo>
                  <a:lnTo>
                    <a:pt x="177" y="72"/>
                  </a:lnTo>
                  <a:lnTo>
                    <a:pt x="177" y="70"/>
                  </a:lnTo>
                  <a:lnTo>
                    <a:pt x="177" y="70"/>
                  </a:lnTo>
                  <a:lnTo>
                    <a:pt x="177" y="70"/>
                  </a:lnTo>
                  <a:lnTo>
                    <a:pt x="176" y="72"/>
                  </a:lnTo>
                  <a:lnTo>
                    <a:pt x="176" y="73"/>
                  </a:lnTo>
                  <a:lnTo>
                    <a:pt x="176" y="73"/>
                  </a:lnTo>
                  <a:lnTo>
                    <a:pt x="176" y="73"/>
                  </a:lnTo>
                  <a:lnTo>
                    <a:pt x="176" y="73"/>
                  </a:lnTo>
                  <a:lnTo>
                    <a:pt x="176" y="72"/>
                  </a:lnTo>
                  <a:lnTo>
                    <a:pt x="175" y="70"/>
                  </a:lnTo>
                  <a:lnTo>
                    <a:pt x="175" y="72"/>
                  </a:lnTo>
                  <a:lnTo>
                    <a:pt x="175" y="72"/>
                  </a:lnTo>
                  <a:lnTo>
                    <a:pt x="175" y="72"/>
                  </a:lnTo>
                  <a:lnTo>
                    <a:pt x="175" y="72"/>
                  </a:lnTo>
                  <a:lnTo>
                    <a:pt x="173" y="73"/>
                  </a:lnTo>
                  <a:lnTo>
                    <a:pt x="173" y="73"/>
                  </a:lnTo>
                  <a:lnTo>
                    <a:pt x="172" y="73"/>
                  </a:lnTo>
                  <a:lnTo>
                    <a:pt x="172" y="73"/>
                  </a:lnTo>
                  <a:lnTo>
                    <a:pt x="171" y="72"/>
                  </a:lnTo>
                  <a:lnTo>
                    <a:pt x="171" y="72"/>
                  </a:lnTo>
                  <a:lnTo>
                    <a:pt x="169" y="72"/>
                  </a:lnTo>
                  <a:lnTo>
                    <a:pt x="169" y="72"/>
                  </a:lnTo>
                  <a:lnTo>
                    <a:pt x="168" y="73"/>
                  </a:lnTo>
                  <a:lnTo>
                    <a:pt x="168" y="72"/>
                  </a:lnTo>
                  <a:lnTo>
                    <a:pt x="167" y="72"/>
                  </a:lnTo>
                  <a:lnTo>
                    <a:pt x="167" y="73"/>
                  </a:lnTo>
                  <a:lnTo>
                    <a:pt x="165" y="72"/>
                  </a:lnTo>
                  <a:lnTo>
                    <a:pt x="165" y="70"/>
                  </a:lnTo>
                  <a:lnTo>
                    <a:pt x="165" y="69"/>
                  </a:lnTo>
                  <a:lnTo>
                    <a:pt x="165" y="69"/>
                  </a:lnTo>
                  <a:lnTo>
                    <a:pt x="165" y="69"/>
                  </a:lnTo>
                  <a:lnTo>
                    <a:pt x="164" y="69"/>
                  </a:lnTo>
                  <a:lnTo>
                    <a:pt x="164" y="72"/>
                  </a:lnTo>
                  <a:lnTo>
                    <a:pt x="164" y="73"/>
                  </a:lnTo>
                  <a:lnTo>
                    <a:pt x="163" y="73"/>
                  </a:lnTo>
                  <a:lnTo>
                    <a:pt x="160" y="73"/>
                  </a:lnTo>
                  <a:lnTo>
                    <a:pt x="159" y="73"/>
                  </a:lnTo>
                  <a:lnTo>
                    <a:pt x="158" y="72"/>
                  </a:lnTo>
                  <a:lnTo>
                    <a:pt x="158" y="72"/>
                  </a:lnTo>
                  <a:lnTo>
                    <a:pt x="158" y="73"/>
                  </a:lnTo>
                  <a:lnTo>
                    <a:pt x="155" y="73"/>
                  </a:lnTo>
                  <a:lnTo>
                    <a:pt x="154" y="73"/>
                  </a:lnTo>
                  <a:lnTo>
                    <a:pt x="152" y="73"/>
                  </a:lnTo>
                  <a:lnTo>
                    <a:pt x="151" y="72"/>
                  </a:lnTo>
                  <a:lnTo>
                    <a:pt x="150" y="70"/>
                  </a:lnTo>
                  <a:lnTo>
                    <a:pt x="150" y="70"/>
                  </a:lnTo>
                  <a:lnTo>
                    <a:pt x="150" y="69"/>
                  </a:lnTo>
                  <a:lnTo>
                    <a:pt x="150" y="68"/>
                  </a:lnTo>
                  <a:lnTo>
                    <a:pt x="150" y="69"/>
                  </a:lnTo>
                  <a:lnTo>
                    <a:pt x="150" y="68"/>
                  </a:lnTo>
                  <a:lnTo>
                    <a:pt x="148" y="68"/>
                  </a:lnTo>
                  <a:lnTo>
                    <a:pt x="148" y="69"/>
                  </a:lnTo>
                  <a:lnTo>
                    <a:pt x="148" y="70"/>
                  </a:lnTo>
                  <a:lnTo>
                    <a:pt x="150" y="72"/>
                  </a:lnTo>
                  <a:lnTo>
                    <a:pt x="147" y="72"/>
                  </a:lnTo>
                  <a:lnTo>
                    <a:pt x="146" y="72"/>
                  </a:lnTo>
                  <a:lnTo>
                    <a:pt x="144" y="70"/>
                  </a:lnTo>
                  <a:lnTo>
                    <a:pt x="144" y="72"/>
                  </a:lnTo>
                  <a:lnTo>
                    <a:pt x="143" y="72"/>
                  </a:lnTo>
                  <a:lnTo>
                    <a:pt x="143" y="70"/>
                  </a:lnTo>
                  <a:lnTo>
                    <a:pt x="143" y="70"/>
                  </a:lnTo>
                  <a:lnTo>
                    <a:pt x="142" y="70"/>
                  </a:lnTo>
                  <a:lnTo>
                    <a:pt x="142" y="72"/>
                  </a:lnTo>
                  <a:lnTo>
                    <a:pt x="142" y="70"/>
                  </a:lnTo>
                  <a:lnTo>
                    <a:pt x="141" y="70"/>
                  </a:lnTo>
                  <a:lnTo>
                    <a:pt x="141" y="72"/>
                  </a:lnTo>
                  <a:lnTo>
                    <a:pt x="141" y="72"/>
                  </a:lnTo>
                  <a:lnTo>
                    <a:pt x="139" y="72"/>
                  </a:lnTo>
                  <a:lnTo>
                    <a:pt x="139" y="70"/>
                  </a:lnTo>
                  <a:lnTo>
                    <a:pt x="139" y="70"/>
                  </a:lnTo>
                  <a:lnTo>
                    <a:pt x="138" y="72"/>
                  </a:lnTo>
                  <a:lnTo>
                    <a:pt x="137" y="72"/>
                  </a:lnTo>
                  <a:lnTo>
                    <a:pt x="137" y="72"/>
                  </a:lnTo>
                  <a:lnTo>
                    <a:pt x="135" y="69"/>
                  </a:lnTo>
                  <a:lnTo>
                    <a:pt x="135" y="70"/>
                  </a:lnTo>
                  <a:lnTo>
                    <a:pt x="134" y="70"/>
                  </a:lnTo>
                  <a:lnTo>
                    <a:pt x="135" y="72"/>
                  </a:lnTo>
                  <a:lnTo>
                    <a:pt x="134" y="70"/>
                  </a:lnTo>
                  <a:lnTo>
                    <a:pt x="133" y="69"/>
                  </a:lnTo>
                  <a:lnTo>
                    <a:pt x="131" y="68"/>
                  </a:lnTo>
                  <a:lnTo>
                    <a:pt x="129" y="70"/>
                  </a:lnTo>
                  <a:lnTo>
                    <a:pt x="126" y="70"/>
                  </a:lnTo>
                  <a:lnTo>
                    <a:pt x="124" y="70"/>
                  </a:lnTo>
                  <a:lnTo>
                    <a:pt x="121" y="70"/>
                  </a:lnTo>
                  <a:lnTo>
                    <a:pt x="121" y="69"/>
                  </a:lnTo>
                  <a:lnTo>
                    <a:pt x="121" y="69"/>
                  </a:lnTo>
                  <a:lnTo>
                    <a:pt x="120" y="69"/>
                  </a:lnTo>
                  <a:lnTo>
                    <a:pt x="120" y="70"/>
                  </a:lnTo>
                  <a:lnTo>
                    <a:pt x="120" y="70"/>
                  </a:lnTo>
                  <a:lnTo>
                    <a:pt x="120" y="69"/>
                  </a:lnTo>
                  <a:lnTo>
                    <a:pt x="120" y="68"/>
                  </a:lnTo>
                  <a:lnTo>
                    <a:pt x="120" y="66"/>
                  </a:lnTo>
                  <a:lnTo>
                    <a:pt x="120" y="66"/>
                  </a:lnTo>
                  <a:lnTo>
                    <a:pt x="118" y="68"/>
                  </a:lnTo>
                  <a:lnTo>
                    <a:pt x="118" y="68"/>
                  </a:lnTo>
                  <a:lnTo>
                    <a:pt x="117" y="69"/>
                  </a:lnTo>
                  <a:lnTo>
                    <a:pt x="117" y="69"/>
                  </a:lnTo>
                  <a:lnTo>
                    <a:pt x="117" y="69"/>
                  </a:lnTo>
                  <a:lnTo>
                    <a:pt x="117" y="69"/>
                  </a:lnTo>
                  <a:lnTo>
                    <a:pt x="117" y="70"/>
                  </a:lnTo>
                  <a:lnTo>
                    <a:pt x="117" y="70"/>
                  </a:lnTo>
                  <a:lnTo>
                    <a:pt x="117" y="69"/>
                  </a:lnTo>
                  <a:lnTo>
                    <a:pt x="116" y="69"/>
                  </a:lnTo>
                  <a:lnTo>
                    <a:pt x="116" y="70"/>
                  </a:lnTo>
                  <a:lnTo>
                    <a:pt x="116" y="69"/>
                  </a:lnTo>
                  <a:lnTo>
                    <a:pt x="116" y="68"/>
                  </a:lnTo>
                  <a:lnTo>
                    <a:pt x="114" y="68"/>
                  </a:lnTo>
                  <a:lnTo>
                    <a:pt x="116" y="66"/>
                  </a:lnTo>
                  <a:lnTo>
                    <a:pt x="116" y="65"/>
                  </a:lnTo>
                  <a:lnTo>
                    <a:pt x="117" y="62"/>
                  </a:lnTo>
                  <a:lnTo>
                    <a:pt x="117" y="61"/>
                  </a:lnTo>
                  <a:lnTo>
                    <a:pt x="117" y="61"/>
                  </a:lnTo>
                  <a:lnTo>
                    <a:pt x="117" y="60"/>
                  </a:lnTo>
                  <a:lnTo>
                    <a:pt x="117" y="58"/>
                  </a:lnTo>
                  <a:lnTo>
                    <a:pt x="118" y="58"/>
                  </a:lnTo>
                  <a:lnTo>
                    <a:pt x="117" y="57"/>
                  </a:lnTo>
                  <a:lnTo>
                    <a:pt x="116" y="58"/>
                  </a:lnTo>
                  <a:lnTo>
                    <a:pt x="116" y="61"/>
                  </a:lnTo>
                  <a:lnTo>
                    <a:pt x="116" y="62"/>
                  </a:lnTo>
                  <a:lnTo>
                    <a:pt x="114" y="64"/>
                  </a:lnTo>
                  <a:lnTo>
                    <a:pt x="114" y="65"/>
                  </a:lnTo>
                  <a:lnTo>
                    <a:pt x="113" y="66"/>
                  </a:lnTo>
                  <a:lnTo>
                    <a:pt x="113" y="66"/>
                  </a:lnTo>
                  <a:lnTo>
                    <a:pt x="112" y="68"/>
                  </a:lnTo>
                  <a:lnTo>
                    <a:pt x="112" y="66"/>
                  </a:lnTo>
                  <a:lnTo>
                    <a:pt x="113" y="66"/>
                  </a:lnTo>
                  <a:lnTo>
                    <a:pt x="113" y="66"/>
                  </a:lnTo>
                  <a:lnTo>
                    <a:pt x="113" y="65"/>
                  </a:lnTo>
                  <a:lnTo>
                    <a:pt x="113" y="65"/>
                  </a:lnTo>
                  <a:lnTo>
                    <a:pt x="112" y="65"/>
                  </a:lnTo>
                  <a:lnTo>
                    <a:pt x="112" y="65"/>
                  </a:lnTo>
                  <a:lnTo>
                    <a:pt x="110" y="65"/>
                  </a:lnTo>
                  <a:lnTo>
                    <a:pt x="112" y="66"/>
                  </a:lnTo>
                  <a:lnTo>
                    <a:pt x="110" y="68"/>
                  </a:lnTo>
                  <a:lnTo>
                    <a:pt x="110" y="69"/>
                  </a:lnTo>
                  <a:lnTo>
                    <a:pt x="110" y="68"/>
                  </a:lnTo>
                  <a:lnTo>
                    <a:pt x="110" y="66"/>
                  </a:lnTo>
                  <a:lnTo>
                    <a:pt x="109" y="66"/>
                  </a:lnTo>
                  <a:lnTo>
                    <a:pt x="109" y="68"/>
                  </a:lnTo>
                  <a:lnTo>
                    <a:pt x="109" y="68"/>
                  </a:lnTo>
                  <a:lnTo>
                    <a:pt x="109" y="69"/>
                  </a:lnTo>
                  <a:lnTo>
                    <a:pt x="108" y="70"/>
                  </a:lnTo>
                  <a:lnTo>
                    <a:pt x="108" y="70"/>
                  </a:lnTo>
                  <a:lnTo>
                    <a:pt x="108" y="69"/>
                  </a:lnTo>
                  <a:lnTo>
                    <a:pt x="107" y="69"/>
                  </a:lnTo>
                  <a:lnTo>
                    <a:pt x="107" y="70"/>
                  </a:lnTo>
                  <a:lnTo>
                    <a:pt x="107" y="69"/>
                  </a:lnTo>
                  <a:lnTo>
                    <a:pt x="108" y="66"/>
                  </a:lnTo>
                  <a:lnTo>
                    <a:pt x="108" y="65"/>
                  </a:lnTo>
                  <a:lnTo>
                    <a:pt x="108" y="65"/>
                  </a:lnTo>
                  <a:lnTo>
                    <a:pt x="107" y="65"/>
                  </a:lnTo>
                  <a:lnTo>
                    <a:pt x="107" y="66"/>
                  </a:lnTo>
                  <a:lnTo>
                    <a:pt x="105" y="68"/>
                  </a:lnTo>
                  <a:lnTo>
                    <a:pt x="105" y="70"/>
                  </a:lnTo>
                  <a:lnTo>
                    <a:pt x="105" y="68"/>
                  </a:lnTo>
                  <a:lnTo>
                    <a:pt x="105" y="66"/>
                  </a:lnTo>
                  <a:lnTo>
                    <a:pt x="105" y="66"/>
                  </a:lnTo>
                  <a:lnTo>
                    <a:pt x="105" y="66"/>
                  </a:lnTo>
                  <a:lnTo>
                    <a:pt x="104" y="68"/>
                  </a:lnTo>
                  <a:lnTo>
                    <a:pt x="104" y="68"/>
                  </a:lnTo>
                  <a:lnTo>
                    <a:pt x="104" y="66"/>
                  </a:lnTo>
                  <a:lnTo>
                    <a:pt x="103" y="68"/>
                  </a:lnTo>
                  <a:lnTo>
                    <a:pt x="103" y="66"/>
                  </a:lnTo>
                  <a:lnTo>
                    <a:pt x="103" y="65"/>
                  </a:lnTo>
                  <a:lnTo>
                    <a:pt x="101" y="65"/>
                  </a:lnTo>
                  <a:lnTo>
                    <a:pt x="101" y="66"/>
                  </a:lnTo>
                  <a:lnTo>
                    <a:pt x="100" y="66"/>
                  </a:lnTo>
                  <a:lnTo>
                    <a:pt x="100" y="66"/>
                  </a:lnTo>
                  <a:lnTo>
                    <a:pt x="100" y="65"/>
                  </a:lnTo>
                  <a:lnTo>
                    <a:pt x="100" y="65"/>
                  </a:lnTo>
                  <a:lnTo>
                    <a:pt x="99" y="65"/>
                  </a:lnTo>
                  <a:lnTo>
                    <a:pt x="99" y="65"/>
                  </a:lnTo>
                  <a:lnTo>
                    <a:pt x="99" y="66"/>
                  </a:lnTo>
                  <a:lnTo>
                    <a:pt x="99" y="66"/>
                  </a:lnTo>
                  <a:lnTo>
                    <a:pt x="100" y="66"/>
                  </a:lnTo>
                  <a:lnTo>
                    <a:pt x="100" y="66"/>
                  </a:lnTo>
                  <a:lnTo>
                    <a:pt x="100" y="68"/>
                  </a:lnTo>
                  <a:lnTo>
                    <a:pt x="100" y="68"/>
                  </a:lnTo>
                  <a:lnTo>
                    <a:pt x="99" y="68"/>
                  </a:lnTo>
                  <a:lnTo>
                    <a:pt x="99" y="68"/>
                  </a:lnTo>
                  <a:lnTo>
                    <a:pt x="97" y="69"/>
                  </a:lnTo>
                  <a:lnTo>
                    <a:pt x="97" y="68"/>
                  </a:lnTo>
                  <a:lnTo>
                    <a:pt x="97" y="68"/>
                  </a:lnTo>
                  <a:lnTo>
                    <a:pt x="97" y="68"/>
                  </a:lnTo>
                  <a:lnTo>
                    <a:pt x="96" y="69"/>
                  </a:lnTo>
                  <a:lnTo>
                    <a:pt x="96" y="68"/>
                  </a:lnTo>
                  <a:lnTo>
                    <a:pt x="96" y="68"/>
                  </a:lnTo>
                  <a:lnTo>
                    <a:pt x="96" y="69"/>
                  </a:lnTo>
                  <a:lnTo>
                    <a:pt x="95" y="69"/>
                  </a:lnTo>
                  <a:lnTo>
                    <a:pt x="95" y="68"/>
                  </a:lnTo>
                  <a:lnTo>
                    <a:pt x="95" y="66"/>
                  </a:lnTo>
                  <a:lnTo>
                    <a:pt x="95" y="66"/>
                  </a:lnTo>
                  <a:lnTo>
                    <a:pt x="95" y="66"/>
                  </a:lnTo>
                  <a:lnTo>
                    <a:pt x="96" y="65"/>
                  </a:lnTo>
                  <a:lnTo>
                    <a:pt x="96" y="65"/>
                  </a:lnTo>
                  <a:lnTo>
                    <a:pt x="95" y="64"/>
                  </a:lnTo>
                  <a:lnTo>
                    <a:pt x="95" y="64"/>
                  </a:lnTo>
                  <a:lnTo>
                    <a:pt x="93" y="66"/>
                  </a:lnTo>
                  <a:lnTo>
                    <a:pt x="92" y="68"/>
                  </a:lnTo>
                  <a:lnTo>
                    <a:pt x="92" y="68"/>
                  </a:lnTo>
                  <a:lnTo>
                    <a:pt x="92" y="68"/>
                  </a:lnTo>
                  <a:lnTo>
                    <a:pt x="92" y="68"/>
                  </a:lnTo>
                  <a:lnTo>
                    <a:pt x="92" y="68"/>
                  </a:lnTo>
                  <a:lnTo>
                    <a:pt x="93" y="66"/>
                  </a:lnTo>
                  <a:lnTo>
                    <a:pt x="93" y="65"/>
                  </a:lnTo>
                  <a:lnTo>
                    <a:pt x="92" y="64"/>
                  </a:lnTo>
                  <a:lnTo>
                    <a:pt x="92" y="64"/>
                  </a:lnTo>
                  <a:lnTo>
                    <a:pt x="91" y="64"/>
                  </a:lnTo>
                  <a:lnTo>
                    <a:pt x="91" y="65"/>
                  </a:lnTo>
                  <a:lnTo>
                    <a:pt x="91" y="66"/>
                  </a:lnTo>
                  <a:lnTo>
                    <a:pt x="89" y="66"/>
                  </a:lnTo>
                  <a:lnTo>
                    <a:pt x="89" y="65"/>
                  </a:lnTo>
                  <a:lnTo>
                    <a:pt x="89" y="65"/>
                  </a:lnTo>
                  <a:lnTo>
                    <a:pt x="89" y="66"/>
                  </a:lnTo>
                  <a:lnTo>
                    <a:pt x="88" y="66"/>
                  </a:lnTo>
                  <a:lnTo>
                    <a:pt x="88" y="65"/>
                  </a:lnTo>
                  <a:lnTo>
                    <a:pt x="87" y="62"/>
                  </a:lnTo>
                  <a:lnTo>
                    <a:pt x="88" y="60"/>
                  </a:lnTo>
                  <a:lnTo>
                    <a:pt x="88" y="60"/>
                  </a:lnTo>
                  <a:lnTo>
                    <a:pt x="88" y="58"/>
                  </a:lnTo>
                  <a:lnTo>
                    <a:pt x="88" y="58"/>
                  </a:lnTo>
                  <a:lnTo>
                    <a:pt x="88" y="57"/>
                  </a:lnTo>
                  <a:lnTo>
                    <a:pt x="88" y="56"/>
                  </a:lnTo>
                  <a:lnTo>
                    <a:pt x="88" y="56"/>
                  </a:lnTo>
                  <a:lnTo>
                    <a:pt x="87" y="57"/>
                  </a:lnTo>
                  <a:lnTo>
                    <a:pt x="87" y="58"/>
                  </a:lnTo>
                  <a:lnTo>
                    <a:pt x="87" y="60"/>
                  </a:lnTo>
                  <a:lnTo>
                    <a:pt x="86" y="61"/>
                  </a:lnTo>
                  <a:lnTo>
                    <a:pt x="84" y="62"/>
                  </a:lnTo>
                  <a:lnTo>
                    <a:pt x="84" y="65"/>
                  </a:lnTo>
                  <a:lnTo>
                    <a:pt x="83" y="64"/>
                  </a:lnTo>
                  <a:lnTo>
                    <a:pt x="83" y="64"/>
                  </a:lnTo>
                  <a:lnTo>
                    <a:pt x="83" y="62"/>
                  </a:lnTo>
                  <a:lnTo>
                    <a:pt x="83" y="61"/>
                  </a:lnTo>
                  <a:lnTo>
                    <a:pt x="83" y="60"/>
                  </a:lnTo>
                  <a:lnTo>
                    <a:pt x="83" y="60"/>
                  </a:lnTo>
                  <a:lnTo>
                    <a:pt x="82" y="61"/>
                  </a:lnTo>
                  <a:lnTo>
                    <a:pt x="82" y="62"/>
                  </a:lnTo>
                  <a:lnTo>
                    <a:pt x="82" y="62"/>
                  </a:lnTo>
                  <a:lnTo>
                    <a:pt x="82" y="64"/>
                  </a:lnTo>
                  <a:lnTo>
                    <a:pt x="80" y="64"/>
                  </a:lnTo>
                  <a:lnTo>
                    <a:pt x="80" y="65"/>
                  </a:lnTo>
                  <a:lnTo>
                    <a:pt x="79" y="65"/>
                  </a:lnTo>
                  <a:lnTo>
                    <a:pt x="79" y="65"/>
                  </a:lnTo>
                  <a:lnTo>
                    <a:pt x="79" y="64"/>
                  </a:lnTo>
                  <a:lnTo>
                    <a:pt x="79" y="62"/>
                  </a:lnTo>
                  <a:lnTo>
                    <a:pt x="79" y="61"/>
                  </a:lnTo>
                  <a:lnTo>
                    <a:pt x="80" y="60"/>
                  </a:lnTo>
                  <a:lnTo>
                    <a:pt x="80" y="60"/>
                  </a:lnTo>
                  <a:lnTo>
                    <a:pt x="80" y="61"/>
                  </a:lnTo>
                  <a:lnTo>
                    <a:pt x="82" y="60"/>
                  </a:lnTo>
                  <a:lnTo>
                    <a:pt x="82" y="58"/>
                  </a:lnTo>
                  <a:lnTo>
                    <a:pt x="82" y="57"/>
                  </a:lnTo>
                  <a:lnTo>
                    <a:pt x="82" y="57"/>
                  </a:lnTo>
                  <a:lnTo>
                    <a:pt x="80" y="57"/>
                  </a:lnTo>
                  <a:lnTo>
                    <a:pt x="79" y="57"/>
                  </a:lnTo>
                  <a:lnTo>
                    <a:pt x="79" y="58"/>
                  </a:lnTo>
                  <a:lnTo>
                    <a:pt x="79" y="60"/>
                  </a:lnTo>
                  <a:lnTo>
                    <a:pt x="79" y="60"/>
                  </a:lnTo>
                  <a:lnTo>
                    <a:pt x="79" y="60"/>
                  </a:lnTo>
                  <a:lnTo>
                    <a:pt x="79" y="60"/>
                  </a:lnTo>
                  <a:lnTo>
                    <a:pt x="79" y="60"/>
                  </a:lnTo>
                  <a:lnTo>
                    <a:pt x="78" y="60"/>
                  </a:lnTo>
                  <a:lnTo>
                    <a:pt x="78" y="60"/>
                  </a:lnTo>
                  <a:lnTo>
                    <a:pt x="78" y="60"/>
                  </a:lnTo>
                  <a:lnTo>
                    <a:pt x="76" y="61"/>
                  </a:lnTo>
                  <a:lnTo>
                    <a:pt x="78" y="61"/>
                  </a:lnTo>
                  <a:lnTo>
                    <a:pt x="78" y="62"/>
                  </a:lnTo>
                  <a:lnTo>
                    <a:pt x="78" y="64"/>
                  </a:lnTo>
                  <a:lnTo>
                    <a:pt x="76" y="65"/>
                  </a:lnTo>
                  <a:lnTo>
                    <a:pt x="76" y="64"/>
                  </a:lnTo>
                  <a:lnTo>
                    <a:pt x="75" y="64"/>
                  </a:lnTo>
                  <a:lnTo>
                    <a:pt x="75" y="64"/>
                  </a:lnTo>
                  <a:lnTo>
                    <a:pt x="75" y="65"/>
                  </a:lnTo>
                  <a:lnTo>
                    <a:pt x="74" y="65"/>
                  </a:lnTo>
                  <a:lnTo>
                    <a:pt x="74" y="62"/>
                  </a:lnTo>
                  <a:lnTo>
                    <a:pt x="74" y="61"/>
                  </a:lnTo>
                  <a:lnTo>
                    <a:pt x="75" y="61"/>
                  </a:lnTo>
                  <a:lnTo>
                    <a:pt x="75" y="62"/>
                  </a:lnTo>
                  <a:lnTo>
                    <a:pt x="76" y="61"/>
                  </a:lnTo>
                  <a:lnTo>
                    <a:pt x="76" y="60"/>
                  </a:lnTo>
                  <a:lnTo>
                    <a:pt x="75" y="60"/>
                  </a:lnTo>
                  <a:lnTo>
                    <a:pt x="74" y="61"/>
                  </a:lnTo>
                  <a:lnTo>
                    <a:pt x="74" y="60"/>
                  </a:lnTo>
                  <a:lnTo>
                    <a:pt x="75" y="60"/>
                  </a:lnTo>
                  <a:lnTo>
                    <a:pt x="74" y="60"/>
                  </a:lnTo>
                  <a:lnTo>
                    <a:pt x="74" y="58"/>
                  </a:lnTo>
                  <a:lnTo>
                    <a:pt x="74" y="57"/>
                  </a:lnTo>
                  <a:lnTo>
                    <a:pt x="74" y="57"/>
                  </a:lnTo>
                  <a:lnTo>
                    <a:pt x="72" y="57"/>
                  </a:lnTo>
                  <a:lnTo>
                    <a:pt x="72" y="58"/>
                  </a:lnTo>
                  <a:lnTo>
                    <a:pt x="72" y="58"/>
                  </a:lnTo>
                  <a:lnTo>
                    <a:pt x="71" y="60"/>
                  </a:lnTo>
                  <a:lnTo>
                    <a:pt x="70" y="60"/>
                  </a:lnTo>
                  <a:lnTo>
                    <a:pt x="69" y="60"/>
                  </a:lnTo>
                  <a:lnTo>
                    <a:pt x="67" y="61"/>
                  </a:lnTo>
                  <a:lnTo>
                    <a:pt x="69" y="60"/>
                  </a:lnTo>
                  <a:lnTo>
                    <a:pt x="67" y="60"/>
                  </a:lnTo>
                  <a:lnTo>
                    <a:pt x="67" y="58"/>
                  </a:lnTo>
                  <a:lnTo>
                    <a:pt x="67" y="58"/>
                  </a:lnTo>
                  <a:lnTo>
                    <a:pt x="67" y="57"/>
                  </a:lnTo>
                  <a:lnTo>
                    <a:pt x="69" y="58"/>
                  </a:lnTo>
                  <a:lnTo>
                    <a:pt x="70" y="58"/>
                  </a:lnTo>
                  <a:lnTo>
                    <a:pt x="71" y="58"/>
                  </a:lnTo>
                  <a:lnTo>
                    <a:pt x="72" y="57"/>
                  </a:lnTo>
                  <a:lnTo>
                    <a:pt x="72" y="57"/>
                  </a:lnTo>
                  <a:lnTo>
                    <a:pt x="72" y="56"/>
                  </a:lnTo>
                  <a:lnTo>
                    <a:pt x="72" y="57"/>
                  </a:lnTo>
                  <a:lnTo>
                    <a:pt x="74" y="57"/>
                  </a:lnTo>
                  <a:lnTo>
                    <a:pt x="74" y="56"/>
                  </a:lnTo>
                  <a:lnTo>
                    <a:pt x="74" y="55"/>
                  </a:lnTo>
                  <a:lnTo>
                    <a:pt x="74" y="53"/>
                  </a:lnTo>
                  <a:lnTo>
                    <a:pt x="74" y="52"/>
                  </a:lnTo>
                  <a:lnTo>
                    <a:pt x="74" y="51"/>
                  </a:lnTo>
                  <a:lnTo>
                    <a:pt x="74" y="51"/>
                  </a:lnTo>
                  <a:lnTo>
                    <a:pt x="72" y="51"/>
                  </a:lnTo>
                  <a:lnTo>
                    <a:pt x="72" y="52"/>
                  </a:lnTo>
                  <a:lnTo>
                    <a:pt x="72" y="53"/>
                  </a:lnTo>
                  <a:lnTo>
                    <a:pt x="72" y="55"/>
                  </a:lnTo>
                  <a:lnTo>
                    <a:pt x="71" y="55"/>
                  </a:lnTo>
                  <a:lnTo>
                    <a:pt x="69" y="55"/>
                  </a:lnTo>
                  <a:lnTo>
                    <a:pt x="67" y="56"/>
                  </a:lnTo>
                  <a:lnTo>
                    <a:pt x="67" y="55"/>
                  </a:lnTo>
                  <a:lnTo>
                    <a:pt x="69" y="53"/>
                  </a:lnTo>
                  <a:lnTo>
                    <a:pt x="66" y="53"/>
                  </a:lnTo>
                  <a:lnTo>
                    <a:pt x="63" y="52"/>
                  </a:lnTo>
                  <a:lnTo>
                    <a:pt x="63" y="53"/>
                  </a:lnTo>
                  <a:lnTo>
                    <a:pt x="62" y="53"/>
                  </a:lnTo>
                  <a:lnTo>
                    <a:pt x="62" y="53"/>
                  </a:lnTo>
                  <a:lnTo>
                    <a:pt x="61" y="53"/>
                  </a:lnTo>
                  <a:lnTo>
                    <a:pt x="62" y="52"/>
                  </a:lnTo>
                  <a:lnTo>
                    <a:pt x="62" y="51"/>
                  </a:lnTo>
                  <a:lnTo>
                    <a:pt x="61" y="51"/>
                  </a:lnTo>
                  <a:lnTo>
                    <a:pt x="61" y="51"/>
                  </a:lnTo>
                  <a:lnTo>
                    <a:pt x="62" y="49"/>
                  </a:lnTo>
                  <a:lnTo>
                    <a:pt x="62" y="49"/>
                  </a:lnTo>
                  <a:lnTo>
                    <a:pt x="61" y="48"/>
                  </a:lnTo>
                  <a:lnTo>
                    <a:pt x="58" y="49"/>
                  </a:lnTo>
                  <a:lnTo>
                    <a:pt x="57" y="49"/>
                  </a:lnTo>
                  <a:lnTo>
                    <a:pt x="55" y="49"/>
                  </a:lnTo>
                  <a:lnTo>
                    <a:pt x="54" y="48"/>
                  </a:lnTo>
                  <a:lnTo>
                    <a:pt x="54" y="49"/>
                  </a:lnTo>
                  <a:lnTo>
                    <a:pt x="53" y="51"/>
                  </a:lnTo>
                  <a:lnTo>
                    <a:pt x="52" y="51"/>
                  </a:lnTo>
                  <a:lnTo>
                    <a:pt x="50" y="51"/>
                  </a:lnTo>
                  <a:lnTo>
                    <a:pt x="50" y="51"/>
                  </a:lnTo>
                  <a:lnTo>
                    <a:pt x="52" y="52"/>
                  </a:lnTo>
                  <a:lnTo>
                    <a:pt x="53" y="53"/>
                  </a:lnTo>
                  <a:lnTo>
                    <a:pt x="53" y="55"/>
                  </a:lnTo>
                  <a:lnTo>
                    <a:pt x="52" y="56"/>
                  </a:lnTo>
                  <a:lnTo>
                    <a:pt x="50" y="57"/>
                  </a:lnTo>
                  <a:lnTo>
                    <a:pt x="50" y="58"/>
                  </a:lnTo>
                  <a:lnTo>
                    <a:pt x="50" y="61"/>
                  </a:lnTo>
                  <a:lnTo>
                    <a:pt x="50" y="62"/>
                  </a:lnTo>
                  <a:lnTo>
                    <a:pt x="50" y="65"/>
                  </a:lnTo>
                  <a:lnTo>
                    <a:pt x="50" y="68"/>
                  </a:lnTo>
                  <a:lnTo>
                    <a:pt x="48" y="66"/>
                  </a:lnTo>
                  <a:lnTo>
                    <a:pt x="49" y="69"/>
                  </a:lnTo>
                  <a:lnTo>
                    <a:pt x="48" y="72"/>
                  </a:lnTo>
                  <a:lnTo>
                    <a:pt x="48" y="73"/>
                  </a:lnTo>
                  <a:lnTo>
                    <a:pt x="46" y="75"/>
                  </a:lnTo>
                  <a:lnTo>
                    <a:pt x="46" y="77"/>
                  </a:lnTo>
                  <a:lnTo>
                    <a:pt x="44" y="75"/>
                  </a:lnTo>
                  <a:lnTo>
                    <a:pt x="44" y="77"/>
                  </a:lnTo>
                  <a:lnTo>
                    <a:pt x="44" y="78"/>
                  </a:lnTo>
                  <a:lnTo>
                    <a:pt x="46" y="78"/>
                  </a:lnTo>
                  <a:lnTo>
                    <a:pt x="45" y="79"/>
                  </a:lnTo>
                  <a:lnTo>
                    <a:pt x="45" y="79"/>
                  </a:lnTo>
                  <a:lnTo>
                    <a:pt x="45" y="81"/>
                  </a:lnTo>
                  <a:lnTo>
                    <a:pt x="44" y="81"/>
                  </a:lnTo>
                  <a:lnTo>
                    <a:pt x="44" y="82"/>
                  </a:lnTo>
                  <a:lnTo>
                    <a:pt x="45" y="82"/>
                  </a:lnTo>
                  <a:lnTo>
                    <a:pt x="45" y="83"/>
                  </a:lnTo>
                  <a:lnTo>
                    <a:pt x="44" y="85"/>
                  </a:lnTo>
                  <a:lnTo>
                    <a:pt x="44" y="85"/>
                  </a:lnTo>
                  <a:lnTo>
                    <a:pt x="44" y="86"/>
                  </a:lnTo>
                  <a:lnTo>
                    <a:pt x="42" y="86"/>
                  </a:lnTo>
                  <a:lnTo>
                    <a:pt x="41" y="86"/>
                  </a:lnTo>
                  <a:lnTo>
                    <a:pt x="42" y="87"/>
                  </a:lnTo>
                  <a:lnTo>
                    <a:pt x="41" y="87"/>
                  </a:lnTo>
                  <a:lnTo>
                    <a:pt x="42" y="89"/>
                  </a:lnTo>
                  <a:lnTo>
                    <a:pt x="44" y="89"/>
                  </a:lnTo>
                  <a:lnTo>
                    <a:pt x="42" y="90"/>
                  </a:lnTo>
                  <a:lnTo>
                    <a:pt x="42" y="91"/>
                  </a:lnTo>
                  <a:lnTo>
                    <a:pt x="42" y="92"/>
                  </a:lnTo>
                  <a:lnTo>
                    <a:pt x="42" y="94"/>
                  </a:lnTo>
                  <a:lnTo>
                    <a:pt x="41" y="94"/>
                  </a:lnTo>
                  <a:lnTo>
                    <a:pt x="42" y="94"/>
                  </a:lnTo>
                  <a:lnTo>
                    <a:pt x="42" y="95"/>
                  </a:lnTo>
                  <a:lnTo>
                    <a:pt x="42" y="96"/>
                  </a:lnTo>
                  <a:lnTo>
                    <a:pt x="41" y="98"/>
                  </a:lnTo>
                  <a:lnTo>
                    <a:pt x="40" y="98"/>
                  </a:lnTo>
                  <a:lnTo>
                    <a:pt x="41" y="99"/>
                  </a:lnTo>
                  <a:lnTo>
                    <a:pt x="40" y="99"/>
                  </a:lnTo>
                  <a:lnTo>
                    <a:pt x="40" y="99"/>
                  </a:lnTo>
                  <a:lnTo>
                    <a:pt x="38" y="99"/>
                  </a:lnTo>
                  <a:lnTo>
                    <a:pt x="40" y="99"/>
                  </a:lnTo>
                  <a:lnTo>
                    <a:pt x="41" y="100"/>
                  </a:lnTo>
                  <a:lnTo>
                    <a:pt x="41" y="102"/>
                  </a:lnTo>
                  <a:lnTo>
                    <a:pt x="40" y="104"/>
                  </a:lnTo>
                  <a:lnTo>
                    <a:pt x="37" y="106"/>
                  </a:lnTo>
                  <a:lnTo>
                    <a:pt x="37" y="107"/>
                  </a:lnTo>
                  <a:lnTo>
                    <a:pt x="37" y="111"/>
                  </a:lnTo>
                  <a:lnTo>
                    <a:pt x="36" y="115"/>
                  </a:lnTo>
                  <a:lnTo>
                    <a:pt x="35" y="119"/>
                  </a:lnTo>
                  <a:lnTo>
                    <a:pt x="35" y="119"/>
                  </a:lnTo>
                  <a:lnTo>
                    <a:pt x="35" y="120"/>
                  </a:lnTo>
                  <a:lnTo>
                    <a:pt x="35" y="120"/>
                  </a:lnTo>
                  <a:lnTo>
                    <a:pt x="33" y="121"/>
                  </a:lnTo>
                  <a:lnTo>
                    <a:pt x="33" y="121"/>
                  </a:lnTo>
                  <a:lnTo>
                    <a:pt x="33" y="123"/>
                  </a:lnTo>
                  <a:lnTo>
                    <a:pt x="35" y="124"/>
                  </a:lnTo>
                  <a:lnTo>
                    <a:pt x="33" y="124"/>
                  </a:lnTo>
                  <a:lnTo>
                    <a:pt x="33" y="124"/>
                  </a:lnTo>
                  <a:lnTo>
                    <a:pt x="32" y="124"/>
                  </a:lnTo>
                  <a:lnTo>
                    <a:pt x="32" y="125"/>
                  </a:lnTo>
                  <a:lnTo>
                    <a:pt x="32" y="125"/>
                  </a:lnTo>
                  <a:lnTo>
                    <a:pt x="31" y="127"/>
                  </a:lnTo>
                  <a:lnTo>
                    <a:pt x="32" y="128"/>
                  </a:lnTo>
                  <a:lnTo>
                    <a:pt x="31" y="129"/>
                  </a:lnTo>
                  <a:lnTo>
                    <a:pt x="31" y="130"/>
                  </a:lnTo>
                  <a:lnTo>
                    <a:pt x="31" y="132"/>
                  </a:lnTo>
                  <a:lnTo>
                    <a:pt x="29" y="132"/>
                  </a:lnTo>
                  <a:lnTo>
                    <a:pt x="29" y="132"/>
                  </a:lnTo>
                  <a:lnTo>
                    <a:pt x="28" y="132"/>
                  </a:lnTo>
                  <a:lnTo>
                    <a:pt x="28" y="132"/>
                  </a:lnTo>
                  <a:lnTo>
                    <a:pt x="28" y="132"/>
                  </a:lnTo>
                  <a:lnTo>
                    <a:pt x="28" y="133"/>
                  </a:lnTo>
                  <a:lnTo>
                    <a:pt x="28" y="133"/>
                  </a:lnTo>
                  <a:lnTo>
                    <a:pt x="27" y="133"/>
                  </a:lnTo>
                  <a:lnTo>
                    <a:pt x="28" y="133"/>
                  </a:lnTo>
                  <a:lnTo>
                    <a:pt x="28" y="133"/>
                  </a:lnTo>
                  <a:lnTo>
                    <a:pt x="29" y="133"/>
                  </a:lnTo>
                  <a:lnTo>
                    <a:pt x="28" y="136"/>
                  </a:lnTo>
                  <a:lnTo>
                    <a:pt x="28" y="138"/>
                  </a:lnTo>
                  <a:lnTo>
                    <a:pt x="28" y="142"/>
                  </a:lnTo>
                  <a:lnTo>
                    <a:pt x="28" y="145"/>
                  </a:lnTo>
                  <a:lnTo>
                    <a:pt x="27" y="145"/>
                  </a:lnTo>
                  <a:lnTo>
                    <a:pt x="25" y="146"/>
                  </a:lnTo>
                  <a:lnTo>
                    <a:pt x="24" y="145"/>
                  </a:lnTo>
                  <a:lnTo>
                    <a:pt x="24" y="145"/>
                  </a:lnTo>
                  <a:lnTo>
                    <a:pt x="23" y="145"/>
                  </a:lnTo>
                  <a:lnTo>
                    <a:pt x="24" y="146"/>
                  </a:lnTo>
                  <a:lnTo>
                    <a:pt x="24" y="146"/>
                  </a:lnTo>
                  <a:lnTo>
                    <a:pt x="24" y="146"/>
                  </a:lnTo>
                  <a:lnTo>
                    <a:pt x="24" y="146"/>
                  </a:lnTo>
                  <a:lnTo>
                    <a:pt x="24" y="147"/>
                  </a:lnTo>
                  <a:lnTo>
                    <a:pt x="24" y="147"/>
                  </a:lnTo>
                  <a:lnTo>
                    <a:pt x="23" y="147"/>
                  </a:lnTo>
                  <a:lnTo>
                    <a:pt x="21" y="147"/>
                  </a:lnTo>
                  <a:lnTo>
                    <a:pt x="23" y="147"/>
                  </a:lnTo>
                  <a:lnTo>
                    <a:pt x="24" y="149"/>
                  </a:lnTo>
                  <a:lnTo>
                    <a:pt x="24" y="149"/>
                  </a:lnTo>
                  <a:lnTo>
                    <a:pt x="24" y="149"/>
                  </a:lnTo>
                  <a:lnTo>
                    <a:pt x="23" y="150"/>
                  </a:lnTo>
                  <a:lnTo>
                    <a:pt x="23" y="150"/>
                  </a:lnTo>
                  <a:lnTo>
                    <a:pt x="21" y="151"/>
                  </a:lnTo>
                  <a:lnTo>
                    <a:pt x="21" y="151"/>
                  </a:lnTo>
                  <a:lnTo>
                    <a:pt x="21" y="151"/>
                  </a:lnTo>
                  <a:lnTo>
                    <a:pt x="23" y="153"/>
                  </a:lnTo>
                  <a:lnTo>
                    <a:pt x="23" y="154"/>
                  </a:lnTo>
                  <a:lnTo>
                    <a:pt x="23" y="155"/>
                  </a:lnTo>
                  <a:lnTo>
                    <a:pt x="25" y="157"/>
                  </a:lnTo>
                  <a:lnTo>
                    <a:pt x="24" y="182"/>
                  </a:lnTo>
                  <a:lnTo>
                    <a:pt x="21" y="193"/>
                  </a:lnTo>
                  <a:lnTo>
                    <a:pt x="19" y="205"/>
                  </a:lnTo>
                  <a:lnTo>
                    <a:pt x="17" y="206"/>
                  </a:lnTo>
                  <a:lnTo>
                    <a:pt x="16" y="206"/>
                  </a:lnTo>
                  <a:lnTo>
                    <a:pt x="16" y="208"/>
                  </a:lnTo>
                  <a:lnTo>
                    <a:pt x="17" y="209"/>
                  </a:lnTo>
                  <a:lnTo>
                    <a:pt x="16" y="209"/>
                  </a:lnTo>
                  <a:lnTo>
                    <a:pt x="16" y="209"/>
                  </a:lnTo>
                  <a:lnTo>
                    <a:pt x="17" y="209"/>
                  </a:lnTo>
                  <a:lnTo>
                    <a:pt x="17" y="209"/>
                  </a:lnTo>
                  <a:lnTo>
                    <a:pt x="17" y="210"/>
                  </a:lnTo>
                  <a:lnTo>
                    <a:pt x="19" y="210"/>
                  </a:lnTo>
                  <a:lnTo>
                    <a:pt x="17" y="214"/>
                  </a:lnTo>
                  <a:lnTo>
                    <a:pt x="17" y="219"/>
                  </a:lnTo>
                  <a:lnTo>
                    <a:pt x="17" y="218"/>
                  </a:lnTo>
                  <a:lnTo>
                    <a:pt x="16" y="218"/>
                  </a:lnTo>
                  <a:lnTo>
                    <a:pt x="16" y="219"/>
                  </a:lnTo>
                  <a:lnTo>
                    <a:pt x="17" y="219"/>
                  </a:lnTo>
                  <a:lnTo>
                    <a:pt x="16" y="219"/>
                  </a:lnTo>
                  <a:lnTo>
                    <a:pt x="17" y="221"/>
                  </a:lnTo>
                  <a:lnTo>
                    <a:pt x="19" y="221"/>
                  </a:lnTo>
                  <a:lnTo>
                    <a:pt x="19" y="231"/>
                  </a:lnTo>
                  <a:lnTo>
                    <a:pt x="17" y="242"/>
                  </a:lnTo>
                  <a:lnTo>
                    <a:pt x="16" y="244"/>
                  </a:lnTo>
                  <a:lnTo>
                    <a:pt x="17" y="246"/>
                  </a:lnTo>
                  <a:lnTo>
                    <a:pt x="17" y="248"/>
                  </a:lnTo>
                  <a:lnTo>
                    <a:pt x="16" y="252"/>
                  </a:lnTo>
                  <a:lnTo>
                    <a:pt x="15" y="256"/>
                  </a:lnTo>
                  <a:lnTo>
                    <a:pt x="16" y="260"/>
                  </a:lnTo>
                  <a:lnTo>
                    <a:pt x="17" y="263"/>
                  </a:lnTo>
                  <a:lnTo>
                    <a:pt x="17" y="264"/>
                  </a:lnTo>
                  <a:lnTo>
                    <a:pt x="15" y="264"/>
                  </a:lnTo>
                  <a:lnTo>
                    <a:pt x="14" y="264"/>
                  </a:lnTo>
                  <a:lnTo>
                    <a:pt x="11" y="264"/>
                  </a:lnTo>
                  <a:lnTo>
                    <a:pt x="10" y="263"/>
                  </a:lnTo>
                  <a:lnTo>
                    <a:pt x="7" y="261"/>
                  </a:lnTo>
                  <a:lnTo>
                    <a:pt x="6" y="260"/>
                  </a:lnTo>
                  <a:lnTo>
                    <a:pt x="6" y="259"/>
                  </a:lnTo>
                  <a:lnTo>
                    <a:pt x="6" y="256"/>
                  </a:lnTo>
                  <a:lnTo>
                    <a:pt x="4" y="255"/>
                  </a:lnTo>
                  <a:lnTo>
                    <a:pt x="3" y="254"/>
                  </a:lnTo>
                  <a:lnTo>
                    <a:pt x="4" y="252"/>
                  </a:lnTo>
                  <a:lnTo>
                    <a:pt x="4" y="252"/>
                  </a:lnTo>
                  <a:lnTo>
                    <a:pt x="6" y="252"/>
                  </a:lnTo>
                  <a:lnTo>
                    <a:pt x="6" y="252"/>
                  </a:lnTo>
                  <a:lnTo>
                    <a:pt x="4" y="250"/>
                  </a:lnTo>
                  <a:lnTo>
                    <a:pt x="3" y="247"/>
                  </a:lnTo>
                  <a:lnTo>
                    <a:pt x="3" y="244"/>
                  </a:lnTo>
                  <a:lnTo>
                    <a:pt x="4" y="242"/>
                  </a:lnTo>
                  <a:lnTo>
                    <a:pt x="6" y="239"/>
                  </a:lnTo>
                  <a:lnTo>
                    <a:pt x="7" y="239"/>
                  </a:lnTo>
                  <a:lnTo>
                    <a:pt x="7" y="238"/>
                  </a:lnTo>
                  <a:lnTo>
                    <a:pt x="6" y="238"/>
                  </a:lnTo>
                  <a:lnTo>
                    <a:pt x="6" y="236"/>
                  </a:lnTo>
                  <a:lnTo>
                    <a:pt x="6" y="236"/>
                  </a:lnTo>
                  <a:lnTo>
                    <a:pt x="7" y="236"/>
                  </a:lnTo>
                  <a:lnTo>
                    <a:pt x="6" y="236"/>
                  </a:lnTo>
                  <a:lnTo>
                    <a:pt x="6" y="235"/>
                  </a:lnTo>
                  <a:lnTo>
                    <a:pt x="4" y="235"/>
                  </a:lnTo>
                  <a:lnTo>
                    <a:pt x="6" y="235"/>
                  </a:lnTo>
                  <a:lnTo>
                    <a:pt x="7" y="234"/>
                  </a:lnTo>
                  <a:lnTo>
                    <a:pt x="6" y="234"/>
                  </a:lnTo>
                  <a:lnTo>
                    <a:pt x="4" y="233"/>
                  </a:lnTo>
                  <a:lnTo>
                    <a:pt x="3" y="233"/>
                  </a:lnTo>
                  <a:lnTo>
                    <a:pt x="4" y="231"/>
                  </a:lnTo>
                  <a:lnTo>
                    <a:pt x="4" y="230"/>
                  </a:lnTo>
                  <a:lnTo>
                    <a:pt x="3" y="229"/>
                  </a:lnTo>
                  <a:lnTo>
                    <a:pt x="4" y="229"/>
                  </a:lnTo>
                  <a:lnTo>
                    <a:pt x="3" y="226"/>
                  </a:lnTo>
                  <a:lnTo>
                    <a:pt x="2" y="223"/>
                  </a:lnTo>
                  <a:lnTo>
                    <a:pt x="2" y="222"/>
                  </a:lnTo>
                  <a:lnTo>
                    <a:pt x="2" y="219"/>
                  </a:lnTo>
                  <a:lnTo>
                    <a:pt x="3" y="219"/>
                  </a:lnTo>
                  <a:lnTo>
                    <a:pt x="4" y="219"/>
                  </a:lnTo>
                  <a:lnTo>
                    <a:pt x="3" y="218"/>
                  </a:lnTo>
                  <a:lnTo>
                    <a:pt x="2" y="218"/>
                  </a:lnTo>
                  <a:lnTo>
                    <a:pt x="2" y="217"/>
                  </a:lnTo>
                  <a:lnTo>
                    <a:pt x="2" y="217"/>
                  </a:lnTo>
                  <a:lnTo>
                    <a:pt x="2" y="216"/>
                  </a:lnTo>
                  <a:lnTo>
                    <a:pt x="0" y="216"/>
                  </a:lnTo>
                  <a:lnTo>
                    <a:pt x="0" y="216"/>
                  </a:lnTo>
                  <a:lnTo>
                    <a:pt x="0" y="214"/>
                  </a:lnTo>
                  <a:lnTo>
                    <a:pt x="2" y="214"/>
                  </a:lnTo>
                  <a:lnTo>
                    <a:pt x="0" y="214"/>
                  </a:lnTo>
                  <a:lnTo>
                    <a:pt x="0" y="213"/>
                  </a:lnTo>
                  <a:lnTo>
                    <a:pt x="0" y="213"/>
                  </a:lnTo>
                  <a:lnTo>
                    <a:pt x="0" y="213"/>
                  </a:lnTo>
                  <a:lnTo>
                    <a:pt x="2" y="212"/>
                  </a:lnTo>
                  <a:lnTo>
                    <a:pt x="0" y="212"/>
                  </a:lnTo>
                  <a:lnTo>
                    <a:pt x="0" y="212"/>
                  </a:lnTo>
                  <a:lnTo>
                    <a:pt x="2" y="212"/>
                  </a:lnTo>
                  <a:lnTo>
                    <a:pt x="2" y="210"/>
                  </a:lnTo>
                  <a:lnTo>
                    <a:pt x="2" y="210"/>
                  </a:lnTo>
                  <a:lnTo>
                    <a:pt x="2" y="210"/>
                  </a:lnTo>
                  <a:lnTo>
                    <a:pt x="0" y="210"/>
                  </a:lnTo>
                  <a:lnTo>
                    <a:pt x="2" y="209"/>
                  </a:lnTo>
                  <a:lnTo>
                    <a:pt x="2" y="209"/>
                  </a:lnTo>
                  <a:lnTo>
                    <a:pt x="2" y="209"/>
                  </a:lnTo>
                  <a:lnTo>
                    <a:pt x="2" y="208"/>
                  </a:lnTo>
                  <a:lnTo>
                    <a:pt x="2" y="208"/>
                  </a:lnTo>
                  <a:lnTo>
                    <a:pt x="2" y="208"/>
                  </a:lnTo>
                  <a:lnTo>
                    <a:pt x="0" y="206"/>
                  </a:lnTo>
                  <a:lnTo>
                    <a:pt x="2" y="206"/>
                  </a:lnTo>
                  <a:lnTo>
                    <a:pt x="2" y="208"/>
                  </a:lnTo>
                  <a:lnTo>
                    <a:pt x="3" y="208"/>
                  </a:lnTo>
                  <a:lnTo>
                    <a:pt x="4" y="208"/>
                  </a:lnTo>
                  <a:lnTo>
                    <a:pt x="3" y="204"/>
                  </a:lnTo>
                  <a:lnTo>
                    <a:pt x="3" y="199"/>
                  </a:lnTo>
                  <a:lnTo>
                    <a:pt x="3" y="195"/>
                  </a:lnTo>
                  <a:lnTo>
                    <a:pt x="4" y="195"/>
                  </a:lnTo>
                  <a:lnTo>
                    <a:pt x="6" y="195"/>
                  </a:lnTo>
                  <a:lnTo>
                    <a:pt x="6" y="193"/>
                  </a:lnTo>
                  <a:lnTo>
                    <a:pt x="6" y="192"/>
                  </a:lnTo>
                  <a:lnTo>
                    <a:pt x="4" y="192"/>
                  </a:lnTo>
                  <a:lnTo>
                    <a:pt x="6" y="192"/>
                  </a:lnTo>
                  <a:lnTo>
                    <a:pt x="6" y="192"/>
                  </a:lnTo>
                  <a:lnTo>
                    <a:pt x="6" y="191"/>
                  </a:lnTo>
                  <a:lnTo>
                    <a:pt x="6" y="191"/>
                  </a:lnTo>
                  <a:lnTo>
                    <a:pt x="4" y="191"/>
                  </a:lnTo>
                  <a:lnTo>
                    <a:pt x="4" y="189"/>
                  </a:lnTo>
                  <a:lnTo>
                    <a:pt x="7" y="191"/>
                  </a:lnTo>
                  <a:lnTo>
                    <a:pt x="6" y="189"/>
                  </a:lnTo>
                  <a:lnTo>
                    <a:pt x="6" y="188"/>
                  </a:lnTo>
                  <a:lnTo>
                    <a:pt x="6" y="188"/>
                  </a:lnTo>
                  <a:lnTo>
                    <a:pt x="6" y="188"/>
                  </a:lnTo>
                  <a:lnTo>
                    <a:pt x="7" y="188"/>
                  </a:lnTo>
                  <a:lnTo>
                    <a:pt x="6" y="187"/>
                  </a:lnTo>
                  <a:lnTo>
                    <a:pt x="6" y="187"/>
                  </a:lnTo>
                  <a:lnTo>
                    <a:pt x="6" y="185"/>
                  </a:lnTo>
                  <a:lnTo>
                    <a:pt x="6" y="185"/>
                  </a:lnTo>
                  <a:lnTo>
                    <a:pt x="7" y="185"/>
                  </a:lnTo>
                  <a:lnTo>
                    <a:pt x="8" y="185"/>
                  </a:lnTo>
                  <a:lnTo>
                    <a:pt x="7" y="185"/>
                  </a:lnTo>
                  <a:lnTo>
                    <a:pt x="6" y="185"/>
                  </a:lnTo>
                  <a:lnTo>
                    <a:pt x="6" y="184"/>
                  </a:lnTo>
                  <a:lnTo>
                    <a:pt x="6" y="184"/>
                  </a:lnTo>
                  <a:lnTo>
                    <a:pt x="6" y="184"/>
                  </a:lnTo>
                  <a:lnTo>
                    <a:pt x="7" y="184"/>
                  </a:lnTo>
                  <a:lnTo>
                    <a:pt x="6" y="183"/>
                  </a:lnTo>
                  <a:lnTo>
                    <a:pt x="6" y="182"/>
                  </a:lnTo>
                  <a:lnTo>
                    <a:pt x="6" y="180"/>
                  </a:lnTo>
                  <a:lnTo>
                    <a:pt x="6" y="180"/>
                  </a:lnTo>
                  <a:lnTo>
                    <a:pt x="6" y="179"/>
                  </a:lnTo>
                  <a:lnTo>
                    <a:pt x="6" y="178"/>
                  </a:lnTo>
                  <a:lnTo>
                    <a:pt x="6" y="176"/>
                  </a:lnTo>
                  <a:lnTo>
                    <a:pt x="7" y="176"/>
                  </a:lnTo>
                  <a:lnTo>
                    <a:pt x="7" y="176"/>
                  </a:lnTo>
                  <a:lnTo>
                    <a:pt x="8" y="176"/>
                  </a:lnTo>
                  <a:lnTo>
                    <a:pt x="8" y="176"/>
                  </a:lnTo>
                  <a:lnTo>
                    <a:pt x="7" y="176"/>
                  </a:lnTo>
                  <a:lnTo>
                    <a:pt x="7" y="175"/>
                  </a:lnTo>
                  <a:lnTo>
                    <a:pt x="7" y="175"/>
                  </a:lnTo>
                  <a:lnTo>
                    <a:pt x="6" y="174"/>
                  </a:lnTo>
                  <a:lnTo>
                    <a:pt x="4" y="174"/>
                  </a:lnTo>
                  <a:lnTo>
                    <a:pt x="6" y="174"/>
                  </a:lnTo>
                  <a:lnTo>
                    <a:pt x="6" y="172"/>
                  </a:lnTo>
                  <a:lnTo>
                    <a:pt x="6" y="171"/>
                  </a:lnTo>
                  <a:lnTo>
                    <a:pt x="7" y="171"/>
                  </a:lnTo>
                  <a:lnTo>
                    <a:pt x="8" y="171"/>
                  </a:lnTo>
                  <a:lnTo>
                    <a:pt x="10" y="172"/>
                  </a:lnTo>
                  <a:lnTo>
                    <a:pt x="11" y="171"/>
                  </a:lnTo>
                  <a:lnTo>
                    <a:pt x="11" y="172"/>
                  </a:lnTo>
                  <a:lnTo>
                    <a:pt x="11" y="172"/>
                  </a:lnTo>
                  <a:lnTo>
                    <a:pt x="12" y="172"/>
                  </a:lnTo>
                  <a:lnTo>
                    <a:pt x="12" y="171"/>
                  </a:lnTo>
                  <a:lnTo>
                    <a:pt x="12" y="171"/>
                  </a:lnTo>
                  <a:lnTo>
                    <a:pt x="12" y="170"/>
                  </a:lnTo>
                  <a:lnTo>
                    <a:pt x="10" y="168"/>
                  </a:lnTo>
                  <a:lnTo>
                    <a:pt x="8" y="167"/>
                  </a:lnTo>
                  <a:lnTo>
                    <a:pt x="7" y="166"/>
                  </a:lnTo>
                  <a:lnTo>
                    <a:pt x="8" y="167"/>
                  </a:lnTo>
                  <a:lnTo>
                    <a:pt x="10" y="167"/>
                  </a:lnTo>
                  <a:lnTo>
                    <a:pt x="11" y="167"/>
                  </a:lnTo>
                  <a:lnTo>
                    <a:pt x="6" y="164"/>
                  </a:lnTo>
                  <a:lnTo>
                    <a:pt x="6" y="164"/>
                  </a:lnTo>
                  <a:lnTo>
                    <a:pt x="7" y="164"/>
                  </a:lnTo>
                  <a:lnTo>
                    <a:pt x="7" y="164"/>
                  </a:lnTo>
                  <a:lnTo>
                    <a:pt x="7" y="163"/>
                  </a:lnTo>
                  <a:lnTo>
                    <a:pt x="7" y="163"/>
                  </a:lnTo>
                  <a:lnTo>
                    <a:pt x="6" y="163"/>
                  </a:lnTo>
                  <a:lnTo>
                    <a:pt x="6" y="163"/>
                  </a:lnTo>
                  <a:lnTo>
                    <a:pt x="6" y="162"/>
                  </a:lnTo>
                  <a:lnTo>
                    <a:pt x="7" y="162"/>
                  </a:lnTo>
                  <a:lnTo>
                    <a:pt x="8" y="162"/>
                  </a:lnTo>
                  <a:lnTo>
                    <a:pt x="8" y="162"/>
                  </a:lnTo>
                  <a:lnTo>
                    <a:pt x="10" y="162"/>
                  </a:lnTo>
                  <a:lnTo>
                    <a:pt x="10" y="162"/>
                  </a:lnTo>
                  <a:lnTo>
                    <a:pt x="10" y="161"/>
                  </a:lnTo>
                  <a:lnTo>
                    <a:pt x="10" y="161"/>
                  </a:lnTo>
                  <a:lnTo>
                    <a:pt x="10" y="161"/>
                  </a:lnTo>
                  <a:lnTo>
                    <a:pt x="10" y="159"/>
                  </a:lnTo>
                  <a:lnTo>
                    <a:pt x="8" y="159"/>
                  </a:lnTo>
                  <a:lnTo>
                    <a:pt x="7" y="158"/>
                  </a:lnTo>
                  <a:lnTo>
                    <a:pt x="6" y="158"/>
                  </a:lnTo>
                  <a:lnTo>
                    <a:pt x="6" y="157"/>
                  </a:lnTo>
                  <a:lnTo>
                    <a:pt x="7" y="157"/>
                  </a:lnTo>
                  <a:lnTo>
                    <a:pt x="8" y="158"/>
                  </a:lnTo>
                  <a:lnTo>
                    <a:pt x="6" y="155"/>
                  </a:lnTo>
                  <a:lnTo>
                    <a:pt x="6" y="153"/>
                  </a:lnTo>
                  <a:lnTo>
                    <a:pt x="6" y="154"/>
                  </a:lnTo>
                  <a:lnTo>
                    <a:pt x="7" y="154"/>
                  </a:lnTo>
                  <a:lnTo>
                    <a:pt x="7" y="153"/>
                  </a:lnTo>
                  <a:lnTo>
                    <a:pt x="7" y="153"/>
                  </a:lnTo>
                  <a:lnTo>
                    <a:pt x="7" y="151"/>
                  </a:lnTo>
                  <a:lnTo>
                    <a:pt x="7" y="150"/>
                  </a:lnTo>
                  <a:lnTo>
                    <a:pt x="7" y="150"/>
                  </a:lnTo>
                  <a:lnTo>
                    <a:pt x="7" y="150"/>
                  </a:lnTo>
                  <a:lnTo>
                    <a:pt x="6" y="150"/>
                  </a:lnTo>
                  <a:lnTo>
                    <a:pt x="6" y="150"/>
                  </a:lnTo>
                  <a:lnTo>
                    <a:pt x="7" y="149"/>
                  </a:lnTo>
                  <a:lnTo>
                    <a:pt x="7" y="149"/>
                  </a:lnTo>
                  <a:lnTo>
                    <a:pt x="8" y="149"/>
                  </a:lnTo>
                  <a:lnTo>
                    <a:pt x="8" y="149"/>
                  </a:lnTo>
                  <a:lnTo>
                    <a:pt x="8" y="147"/>
                  </a:lnTo>
                  <a:lnTo>
                    <a:pt x="7" y="147"/>
                  </a:lnTo>
                  <a:lnTo>
                    <a:pt x="7" y="147"/>
                  </a:lnTo>
                  <a:lnTo>
                    <a:pt x="7" y="147"/>
                  </a:lnTo>
                  <a:lnTo>
                    <a:pt x="7" y="146"/>
                  </a:lnTo>
                  <a:lnTo>
                    <a:pt x="7" y="144"/>
                  </a:lnTo>
                  <a:lnTo>
                    <a:pt x="8" y="142"/>
                  </a:lnTo>
                  <a:lnTo>
                    <a:pt x="7" y="142"/>
                  </a:lnTo>
                  <a:lnTo>
                    <a:pt x="6" y="141"/>
                  </a:lnTo>
                  <a:lnTo>
                    <a:pt x="6" y="141"/>
                  </a:lnTo>
                  <a:lnTo>
                    <a:pt x="7" y="141"/>
                  </a:lnTo>
                  <a:lnTo>
                    <a:pt x="8" y="141"/>
                  </a:lnTo>
                  <a:lnTo>
                    <a:pt x="8" y="141"/>
                  </a:lnTo>
                  <a:lnTo>
                    <a:pt x="8" y="141"/>
                  </a:lnTo>
                  <a:lnTo>
                    <a:pt x="8" y="141"/>
                  </a:lnTo>
                  <a:lnTo>
                    <a:pt x="8" y="141"/>
                  </a:lnTo>
                  <a:lnTo>
                    <a:pt x="8" y="141"/>
                  </a:lnTo>
                  <a:lnTo>
                    <a:pt x="10" y="141"/>
                  </a:lnTo>
                  <a:lnTo>
                    <a:pt x="8" y="140"/>
                  </a:lnTo>
                  <a:lnTo>
                    <a:pt x="8" y="140"/>
                  </a:lnTo>
                  <a:lnTo>
                    <a:pt x="8" y="140"/>
                  </a:lnTo>
                  <a:lnTo>
                    <a:pt x="8" y="140"/>
                  </a:lnTo>
                  <a:lnTo>
                    <a:pt x="8" y="138"/>
                  </a:lnTo>
                  <a:lnTo>
                    <a:pt x="10" y="138"/>
                  </a:lnTo>
                  <a:lnTo>
                    <a:pt x="10" y="140"/>
                  </a:lnTo>
                  <a:lnTo>
                    <a:pt x="11" y="140"/>
                  </a:lnTo>
                  <a:lnTo>
                    <a:pt x="11" y="140"/>
                  </a:lnTo>
                  <a:lnTo>
                    <a:pt x="11" y="138"/>
                  </a:lnTo>
                  <a:lnTo>
                    <a:pt x="11" y="138"/>
                  </a:lnTo>
                  <a:lnTo>
                    <a:pt x="10" y="138"/>
                  </a:lnTo>
                  <a:lnTo>
                    <a:pt x="10" y="137"/>
                  </a:lnTo>
                  <a:lnTo>
                    <a:pt x="8" y="137"/>
                  </a:lnTo>
                  <a:lnTo>
                    <a:pt x="8" y="137"/>
                  </a:lnTo>
                  <a:lnTo>
                    <a:pt x="8" y="136"/>
                  </a:lnTo>
                  <a:lnTo>
                    <a:pt x="8" y="136"/>
                  </a:lnTo>
                  <a:lnTo>
                    <a:pt x="8" y="136"/>
                  </a:lnTo>
                  <a:lnTo>
                    <a:pt x="8" y="136"/>
                  </a:lnTo>
                  <a:lnTo>
                    <a:pt x="8" y="136"/>
                  </a:lnTo>
                  <a:lnTo>
                    <a:pt x="10" y="134"/>
                  </a:lnTo>
                  <a:lnTo>
                    <a:pt x="10" y="136"/>
                  </a:lnTo>
                  <a:lnTo>
                    <a:pt x="12" y="136"/>
                  </a:lnTo>
                  <a:lnTo>
                    <a:pt x="12" y="136"/>
                  </a:lnTo>
                  <a:lnTo>
                    <a:pt x="11" y="134"/>
                  </a:lnTo>
                  <a:lnTo>
                    <a:pt x="10" y="134"/>
                  </a:lnTo>
                  <a:lnTo>
                    <a:pt x="11" y="134"/>
                  </a:lnTo>
                  <a:lnTo>
                    <a:pt x="10" y="133"/>
                  </a:lnTo>
                  <a:lnTo>
                    <a:pt x="8" y="133"/>
                  </a:lnTo>
                  <a:lnTo>
                    <a:pt x="10" y="133"/>
                  </a:lnTo>
                  <a:lnTo>
                    <a:pt x="10" y="133"/>
                  </a:lnTo>
                  <a:lnTo>
                    <a:pt x="8" y="132"/>
                  </a:lnTo>
                  <a:lnTo>
                    <a:pt x="10" y="132"/>
                  </a:lnTo>
                  <a:lnTo>
                    <a:pt x="10" y="130"/>
                  </a:lnTo>
                  <a:lnTo>
                    <a:pt x="10" y="130"/>
                  </a:lnTo>
                  <a:lnTo>
                    <a:pt x="11" y="129"/>
                  </a:lnTo>
                  <a:lnTo>
                    <a:pt x="11" y="129"/>
                  </a:lnTo>
                  <a:lnTo>
                    <a:pt x="10" y="128"/>
                  </a:lnTo>
                  <a:lnTo>
                    <a:pt x="11" y="127"/>
                  </a:lnTo>
                  <a:lnTo>
                    <a:pt x="11" y="128"/>
                  </a:lnTo>
                  <a:lnTo>
                    <a:pt x="11" y="128"/>
                  </a:lnTo>
                  <a:lnTo>
                    <a:pt x="12" y="128"/>
                  </a:lnTo>
                  <a:lnTo>
                    <a:pt x="12" y="127"/>
                  </a:lnTo>
                  <a:lnTo>
                    <a:pt x="11" y="127"/>
                  </a:lnTo>
                  <a:lnTo>
                    <a:pt x="12" y="127"/>
                  </a:lnTo>
                  <a:lnTo>
                    <a:pt x="14" y="127"/>
                  </a:lnTo>
                  <a:lnTo>
                    <a:pt x="15" y="125"/>
                  </a:lnTo>
                  <a:lnTo>
                    <a:pt x="14" y="125"/>
                  </a:lnTo>
                  <a:lnTo>
                    <a:pt x="12" y="124"/>
                  </a:lnTo>
                  <a:lnTo>
                    <a:pt x="11" y="124"/>
                  </a:lnTo>
                  <a:lnTo>
                    <a:pt x="12" y="124"/>
                  </a:lnTo>
                  <a:lnTo>
                    <a:pt x="12" y="124"/>
                  </a:lnTo>
                  <a:lnTo>
                    <a:pt x="12" y="123"/>
                  </a:lnTo>
                  <a:lnTo>
                    <a:pt x="12" y="123"/>
                  </a:lnTo>
                  <a:lnTo>
                    <a:pt x="12" y="121"/>
                  </a:lnTo>
                  <a:lnTo>
                    <a:pt x="12" y="121"/>
                  </a:lnTo>
                  <a:lnTo>
                    <a:pt x="14" y="123"/>
                  </a:lnTo>
                  <a:lnTo>
                    <a:pt x="15" y="123"/>
                  </a:lnTo>
                  <a:lnTo>
                    <a:pt x="16" y="123"/>
                  </a:lnTo>
                  <a:lnTo>
                    <a:pt x="16" y="123"/>
                  </a:lnTo>
                  <a:lnTo>
                    <a:pt x="15" y="121"/>
                  </a:lnTo>
                  <a:lnTo>
                    <a:pt x="15" y="121"/>
                  </a:lnTo>
                  <a:lnTo>
                    <a:pt x="15" y="120"/>
                  </a:lnTo>
                  <a:lnTo>
                    <a:pt x="15" y="120"/>
                  </a:lnTo>
                  <a:lnTo>
                    <a:pt x="12" y="120"/>
                  </a:lnTo>
                  <a:lnTo>
                    <a:pt x="12" y="120"/>
                  </a:lnTo>
                  <a:lnTo>
                    <a:pt x="12" y="119"/>
                  </a:lnTo>
                  <a:lnTo>
                    <a:pt x="12" y="119"/>
                  </a:lnTo>
                  <a:lnTo>
                    <a:pt x="12" y="119"/>
                  </a:lnTo>
                  <a:lnTo>
                    <a:pt x="14" y="119"/>
                  </a:lnTo>
                  <a:lnTo>
                    <a:pt x="14" y="119"/>
                  </a:lnTo>
                  <a:lnTo>
                    <a:pt x="14" y="117"/>
                  </a:lnTo>
                  <a:lnTo>
                    <a:pt x="14" y="117"/>
                  </a:lnTo>
                  <a:lnTo>
                    <a:pt x="12" y="117"/>
                  </a:lnTo>
                  <a:lnTo>
                    <a:pt x="14" y="116"/>
                  </a:lnTo>
                  <a:lnTo>
                    <a:pt x="14" y="115"/>
                  </a:lnTo>
                  <a:lnTo>
                    <a:pt x="14" y="115"/>
                  </a:lnTo>
                  <a:lnTo>
                    <a:pt x="15" y="113"/>
                  </a:lnTo>
                  <a:lnTo>
                    <a:pt x="15" y="112"/>
                  </a:lnTo>
                  <a:lnTo>
                    <a:pt x="17" y="112"/>
                  </a:lnTo>
                  <a:lnTo>
                    <a:pt x="17" y="112"/>
                  </a:lnTo>
                  <a:lnTo>
                    <a:pt x="16" y="112"/>
                  </a:lnTo>
                  <a:lnTo>
                    <a:pt x="16" y="111"/>
                  </a:lnTo>
                  <a:lnTo>
                    <a:pt x="15" y="112"/>
                  </a:lnTo>
                  <a:lnTo>
                    <a:pt x="16" y="112"/>
                  </a:lnTo>
                  <a:lnTo>
                    <a:pt x="16" y="112"/>
                  </a:lnTo>
                  <a:lnTo>
                    <a:pt x="16" y="112"/>
                  </a:lnTo>
                  <a:lnTo>
                    <a:pt x="15" y="112"/>
                  </a:lnTo>
                  <a:lnTo>
                    <a:pt x="15" y="112"/>
                  </a:lnTo>
                  <a:lnTo>
                    <a:pt x="15" y="111"/>
                  </a:lnTo>
                  <a:lnTo>
                    <a:pt x="16" y="111"/>
                  </a:lnTo>
                  <a:lnTo>
                    <a:pt x="17" y="112"/>
                  </a:lnTo>
                  <a:lnTo>
                    <a:pt x="17" y="111"/>
                  </a:lnTo>
                  <a:lnTo>
                    <a:pt x="17" y="111"/>
                  </a:lnTo>
                  <a:lnTo>
                    <a:pt x="16" y="110"/>
                  </a:lnTo>
                  <a:lnTo>
                    <a:pt x="15" y="110"/>
                  </a:lnTo>
                  <a:lnTo>
                    <a:pt x="15" y="108"/>
                  </a:lnTo>
                  <a:lnTo>
                    <a:pt x="16" y="108"/>
                  </a:lnTo>
                  <a:lnTo>
                    <a:pt x="16" y="108"/>
                  </a:lnTo>
                  <a:lnTo>
                    <a:pt x="15" y="107"/>
                  </a:lnTo>
                  <a:lnTo>
                    <a:pt x="16" y="107"/>
                  </a:lnTo>
                  <a:lnTo>
                    <a:pt x="17" y="107"/>
                  </a:lnTo>
                  <a:lnTo>
                    <a:pt x="20" y="107"/>
                  </a:lnTo>
                  <a:lnTo>
                    <a:pt x="19" y="107"/>
                  </a:lnTo>
                  <a:lnTo>
                    <a:pt x="19" y="106"/>
                  </a:lnTo>
                  <a:lnTo>
                    <a:pt x="21" y="106"/>
                  </a:lnTo>
                  <a:lnTo>
                    <a:pt x="20" y="106"/>
                  </a:lnTo>
                  <a:lnTo>
                    <a:pt x="20" y="106"/>
                  </a:lnTo>
                  <a:lnTo>
                    <a:pt x="20" y="104"/>
                  </a:lnTo>
                  <a:lnTo>
                    <a:pt x="20" y="104"/>
                  </a:lnTo>
                  <a:lnTo>
                    <a:pt x="20" y="104"/>
                  </a:lnTo>
                  <a:lnTo>
                    <a:pt x="20" y="104"/>
                  </a:lnTo>
                  <a:lnTo>
                    <a:pt x="20" y="104"/>
                  </a:lnTo>
                  <a:lnTo>
                    <a:pt x="19" y="104"/>
                  </a:lnTo>
                  <a:lnTo>
                    <a:pt x="17" y="104"/>
                  </a:lnTo>
                  <a:lnTo>
                    <a:pt x="17" y="104"/>
                  </a:lnTo>
                  <a:lnTo>
                    <a:pt x="17" y="103"/>
                  </a:lnTo>
                  <a:lnTo>
                    <a:pt x="17" y="103"/>
                  </a:lnTo>
                  <a:lnTo>
                    <a:pt x="19" y="103"/>
                  </a:lnTo>
                  <a:lnTo>
                    <a:pt x="19" y="102"/>
                  </a:lnTo>
                  <a:lnTo>
                    <a:pt x="19" y="102"/>
                  </a:lnTo>
                  <a:lnTo>
                    <a:pt x="17" y="102"/>
                  </a:lnTo>
                  <a:lnTo>
                    <a:pt x="17" y="100"/>
                  </a:lnTo>
                  <a:lnTo>
                    <a:pt x="17" y="100"/>
                  </a:lnTo>
                  <a:lnTo>
                    <a:pt x="19" y="100"/>
                  </a:lnTo>
                  <a:lnTo>
                    <a:pt x="19" y="100"/>
                  </a:lnTo>
                  <a:lnTo>
                    <a:pt x="19" y="102"/>
                  </a:lnTo>
                  <a:lnTo>
                    <a:pt x="19" y="102"/>
                  </a:lnTo>
                  <a:lnTo>
                    <a:pt x="19" y="102"/>
                  </a:lnTo>
                  <a:lnTo>
                    <a:pt x="19" y="102"/>
                  </a:lnTo>
                  <a:lnTo>
                    <a:pt x="20" y="102"/>
                  </a:lnTo>
                  <a:lnTo>
                    <a:pt x="20" y="102"/>
                  </a:lnTo>
                  <a:lnTo>
                    <a:pt x="20" y="100"/>
                  </a:lnTo>
                  <a:lnTo>
                    <a:pt x="19" y="100"/>
                  </a:lnTo>
                  <a:lnTo>
                    <a:pt x="19" y="100"/>
                  </a:lnTo>
                  <a:lnTo>
                    <a:pt x="17" y="100"/>
                  </a:lnTo>
                  <a:lnTo>
                    <a:pt x="17" y="99"/>
                  </a:lnTo>
                  <a:lnTo>
                    <a:pt x="20" y="100"/>
                  </a:lnTo>
                  <a:lnTo>
                    <a:pt x="20" y="100"/>
                  </a:lnTo>
                  <a:lnTo>
                    <a:pt x="19" y="99"/>
                  </a:lnTo>
                  <a:lnTo>
                    <a:pt x="20" y="99"/>
                  </a:lnTo>
                  <a:lnTo>
                    <a:pt x="19" y="99"/>
                  </a:lnTo>
                  <a:lnTo>
                    <a:pt x="19" y="98"/>
                  </a:lnTo>
                  <a:lnTo>
                    <a:pt x="17" y="98"/>
                  </a:lnTo>
                  <a:lnTo>
                    <a:pt x="19" y="96"/>
                  </a:lnTo>
                  <a:lnTo>
                    <a:pt x="19" y="96"/>
                  </a:lnTo>
                  <a:lnTo>
                    <a:pt x="20" y="96"/>
                  </a:lnTo>
                  <a:lnTo>
                    <a:pt x="20" y="96"/>
                  </a:lnTo>
                  <a:lnTo>
                    <a:pt x="20" y="96"/>
                  </a:lnTo>
                  <a:lnTo>
                    <a:pt x="20" y="95"/>
                  </a:lnTo>
                  <a:lnTo>
                    <a:pt x="20" y="95"/>
                  </a:lnTo>
                  <a:lnTo>
                    <a:pt x="20" y="95"/>
                  </a:lnTo>
                  <a:lnTo>
                    <a:pt x="20" y="94"/>
                  </a:lnTo>
                  <a:lnTo>
                    <a:pt x="19" y="92"/>
                  </a:lnTo>
                  <a:lnTo>
                    <a:pt x="20" y="92"/>
                  </a:lnTo>
                  <a:lnTo>
                    <a:pt x="21" y="94"/>
                  </a:lnTo>
                  <a:lnTo>
                    <a:pt x="23" y="94"/>
                  </a:lnTo>
                  <a:lnTo>
                    <a:pt x="24" y="94"/>
                  </a:lnTo>
                  <a:lnTo>
                    <a:pt x="24" y="94"/>
                  </a:lnTo>
                  <a:lnTo>
                    <a:pt x="23" y="92"/>
                  </a:lnTo>
                  <a:lnTo>
                    <a:pt x="21" y="91"/>
                  </a:lnTo>
                  <a:lnTo>
                    <a:pt x="20" y="91"/>
                  </a:lnTo>
                  <a:lnTo>
                    <a:pt x="20" y="90"/>
                  </a:lnTo>
                  <a:lnTo>
                    <a:pt x="20" y="89"/>
                  </a:lnTo>
                  <a:lnTo>
                    <a:pt x="21" y="89"/>
                  </a:lnTo>
                  <a:lnTo>
                    <a:pt x="23" y="87"/>
                  </a:lnTo>
                  <a:lnTo>
                    <a:pt x="21" y="87"/>
                  </a:lnTo>
                  <a:lnTo>
                    <a:pt x="21" y="87"/>
                  </a:lnTo>
                  <a:lnTo>
                    <a:pt x="21" y="86"/>
                  </a:lnTo>
                  <a:lnTo>
                    <a:pt x="21" y="85"/>
                  </a:lnTo>
                  <a:lnTo>
                    <a:pt x="21" y="83"/>
                  </a:lnTo>
                  <a:lnTo>
                    <a:pt x="23" y="82"/>
                  </a:lnTo>
                  <a:lnTo>
                    <a:pt x="24" y="82"/>
                  </a:lnTo>
                  <a:lnTo>
                    <a:pt x="25" y="82"/>
                  </a:lnTo>
                  <a:lnTo>
                    <a:pt x="27" y="82"/>
                  </a:lnTo>
                  <a:lnTo>
                    <a:pt x="27" y="82"/>
                  </a:lnTo>
                  <a:lnTo>
                    <a:pt x="27" y="82"/>
                  </a:lnTo>
                  <a:lnTo>
                    <a:pt x="27" y="82"/>
                  </a:lnTo>
                  <a:lnTo>
                    <a:pt x="27" y="82"/>
                  </a:lnTo>
                  <a:lnTo>
                    <a:pt x="25" y="82"/>
                  </a:lnTo>
                  <a:lnTo>
                    <a:pt x="24" y="81"/>
                  </a:lnTo>
                  <a:lnTo>
                    <a:pt x="23" y="81"/>
                  </a:lnTo>
                  <a:lnTo>
                    <a:pt x="23" y="79"/>
                  </a:lnTo>
                  <a:lnTo>
                    <a:pt x="23" y="78"/>
                  </a:lnTo>
                  <a:lnTo>
                    <a:pt x="24" y="78"/>
                  </a:lnTo>
                  <a:lnTo>
                    <a:pt x="24" y="78"/>
                  </a:lnTo>
                  <a:lnTo>
                    <a:pt x="23" y="77"/>
                  </a:lnTo>
                  <a:lnTo>
                    <a:pt x="25" y="78"/>
                  </a:lnTo>
                  <a:lnTo>
                    <a:pt x="25" y="77"/>
                  </a:lnTo>
                  <a:lnTo>
                    <a:pt x="25" y="77"/>
                  </a:lnTo>
                  <a:lnTo>
                    <a:pt x="24" y="75"/>
                  </a:lnTo>
                  <a:lnTo>
                    <a:pt x="25" y="75"/>
                  </a:lnTo>
                  <a:lnTo>
                    <a:pt x="25" y="75"/>
                  </a:lnTo>
                  <a:lnTo>
                    <a:pt x="24" y="75"/>
                  </a:lnTo>
                  <a:lnTo>
                    <a:pt x="24" y="74"/>
                  </a:lnTo>
                  <a:lnTo>
                    <a:pt x="24" y="74"/>
                  </a:lnTo>
                  <a:lnTo>
                    <a:pt x="25" y="74"/>
                  </a:lnTo>
                  <a:lnTo>
                    <a:pt x="25" y="74"/>
                  </a:lnTo>
                  <a:lnTo>
                    <a:pt x="24" y="73"/>
                  </a:lnTo>
                  <a:lnTo>
                    <a:pt x="24" y="73"/>
                  </a:lnTo>
                  <a:lnTo>
                    <a:pt x="25" y="72"/>
                  </a:lnTo>
                  <a:lnTo>
                    <a:pt x="27" y="72"/>
                  </a:lnTo>
                  <a:lnTo>
                    <a:pt x="27" y="72"/>
                  </a:lnTo>
                  <a:lnTo>
                    <a:pt x="25" y="72"/>
                  </a:lnTo>
                  <a:lnTo>
                    <a:pt x="27" y="70"/>
                  </a:lnTo>
                  <a:lnTo>
                    <a:pt x="28" y="70"/>
                  </a:lnTo>
                  <a:lnTo>
                    <a:pt x="29" y="70"/>
                  </a:lnTo>
                  <a:lnTo>
                    <a:pt x="27" y="68"/>
                  </a:lnTo>
                  <a:lnTo>
                    <a:pt x="27" y="65"/>
                  </a:lnTo>
                  <a:lnTo>
                    <a:pt x="27" y="62"/>
                  </a:lnTo>
                  <a:lnTo>
                    <a:pt x="28" y="61"/>
                  </a:lnTo>
                  <a:lnTo>
                    <a:pt x="29" y="61"/>
                  </a:lnTo>
                  <a:lnTo>
                    <a:pt x="29" y="61"/>
                  </a:lnTo>
                  <a:lnTo>
                    <a:pt x="28" y="61"/>
                  </a:lnTo>
                  <a:lnTo>
                    <a:pt x="28" y="60"/>
                  </a:lnTo>
                  <a:lnTo>
                    <a:pt x="28" y="60"/>
                  </a:lnTo>
                  <a:lnTo>
                    <a:pt x="29" y="61"/>
                  </a:lnTo>
                  <a:lnTo>
                    <a:pt x="31" y="61"/>
                  </a:lnTo>
                  <a:lnTo>
                    <a:pt x="32" y="61"/>
                  </a:lnTo>
                  <a:lnTo>
                    <a:pt x="31" y="60"/>
                  </a:lnTo>
                  <a:lnTo>
                    <a:pt x="31" y="60"/>
                  </a:lnTo>
                  <a:lnTo>
                    <a:pt x="29" y="58"/>
                  </a:lnTo>
                  <a:lnTo>
                    <a:pt x="29" y="58"/>
                  </a:lnTo>
                  <a:lnTo>
                    <a:pt x="29" y="58"/>
                  </a:lnTo>
                  <a:lnTo>
                    <a:pt x="29" y="58"/>
                  </a:lnTo>
                  <a:lnTo>
                    <a:pt x="28" y="58"/>
                  </a:lnTo>
                  <a:lnTo>
                    <a:pt x="29" y="58"/>
                  </a:lnTo>
                  <a:lnTo>
                    <a:pt x="29" y="58"/>
                  </a:lnTo>
                  <a:lnTo>
                    <a:pt x="29" y="57"/>
                  </a:lnTo>
                  <a:lnTo>
                    <a:pt x="28" y="57"/>
                  </a:lnTo>
                  <a:lnTo>
                    <a:pt x="29" y="57"/>
                  </a:lnTo>
                  <a:lnTo>
                    <a:pt x="31" y="58"/>
                  </a:lnTo>
                  <a:lnTo>
                    <a:pt x="31" y="57"/>
                  </a:lnTo>
                  <a:lnTo>
                    <a:pt x="32" y="58"/>
                  </a:lnTo>
                  <a:lnTo>
                    <a:pt x="33" y="58"/>
                  </a:lnTo>
                  <a:lnTo>
                    <a:pt x="36" y="60"/>
                  </a:lnTo>
                  <a:lnTo>
                    <a:pt x="37" y="61"/>
                  </a:lnTo>
                  <a:lnTo>
                    <a:pt x="37" y="60"/>
                  </a:lnTo>
                  <a:lnTo>
                    <a:pt x="38" y="61"/>
                  </a:lnTo>
                  <a:lnTo>
                    <a:pt x="38" y="61"/>
                  </a:lnTo>
                  <a:lnTo>
                    <a:pt x="40" y="62"/>
                  </a:lnTo>
                  <a:lnTo>
                    <a:pt x="40" y="61"/>
                  </a:lnTo>
                  <a:lnTo>
                    <a:pt x="38" y="61"/>
                  </a:lnTo>
                  <a:lnTo>
                    <a:pt x="37" y="60"/>
                  </a:lnTo>
                  <a:lnTo>
                    <a:pt x="36" y="60"/>
                  </a:lnTo>
                  <a:lnTo>
                    <a:pt x="35" y="58"/>
                  </a:lnTo>
                  <a:lnTo>
                    <a:pt x="33" y="57"/>
                  </a:lnTo>
                  <a:lnTo>
                    <a:pt x="32" y="56"/>
                  </a:lnTo>
                  <a:lnTo>
                    <a:pt x="32" y="56"/>
                  </a:lnTo>
                  <a:lnTo>
                    <a:pt x="32" y="56"/>
                  </a:lnTo>
                  <a:lnTo>
                    <a:pt x="32" y="57"/>
                  </a:lnTo>
                  <a:lnTo>
                    <a:pt x="33" y="57"/>
                  </a:lnTo>
                  <a:lnTo>
                    <a:pt x="35" y="57"/>
                  </a:lnTo>
                  <a:lnTo>
                    <a:pt x="33" y="56"/>
                  </a:lnTo>
                  <a:lnTo>
                    <a:pt x="33" y="56"/>
                  </a:lnTo>
                  <a:lnTo>
                    <a:pt x="33" y="56"/>
                  </a:lnTo>
                  <a:lnTo>
                    <a:pt x="32" y="55"/>
                  </a:lnTo>
                  <a:lnTo>
                    <a:pt x="31" y="55"/>
                  </a:lnTo>
                  <a:lnTo>
                    <a:pt x="31" y="53"/>
                  </a:lnTo>
                  <a:lnTo>
                    <a:pt x="32" y="55"/>
                  </a:lnTo>
                  <a:lnTo>
                    <a:pt x="32" y="55"/>
                  </a:lnTo>
                  <a:lnTo>
                    <a:pt x="33" y="55"/>
                  </a:lnTo>
                  <a:lnTo>
                    <a:pt x="32" y="53"/>
                  </a:lnTo>
                  <a:lnTo>
                    <a:pt x="31" y="53"/>
                  </a:lnTo>
                  <a:lnTo>
                    <a:pt x="31" y="53"/>
                  </a:lnTo>
                  <a:lnTo>
                    <a:pt x="29" y="52"/>
                  </a:lnTo>
                  <a:lnTo>
                    <a:pt x="29" y="52"/>
                  </a:lnTo>
                  <a:lnTo>
                    <a:pt x="29" y="52"/>
                  </a:lnTo>
                  <a:lnTo>
                    <a:pt x="31" y="52"/>
                  </a:lnTo>
                  <a:lnTo>
                    <a:pt x="29" y="51"/>
                  </a:lnTo>
                  <a:lnTo>
                    <a:pt x="32" y="52"/>
                  </a:lnTo>
                  <a:lnTo>
                    <a:pt x="33" y="53"/>
                  </a:lnTo>
                  <a:lnTo>
                    <a:pt x="35" y="53"/>
                  </a:lnTo>
                  <a:lnTo>
                    <a:pt x="33" y="52"/>
                  </a:lnTo>
                  <a:lnTo>
                    <a:pt x="32" y="51"/>
                  </a:lnTo>
                  <a:lnTo>
                    <a:pt x="29" y="51"/>
                  </a:lnTo>
                  <a:lnTo>
                    <a:pt x="32" y="51"/>
                  </a:lnTo>
                  <a:lnTo>
                    <a:pt x="33" y="51"/>
                  </a:lnTo>
                  <a:lnTo>
                    <a:pt x="33" y="51"/>
                  </a:lnTo>
                  <a:lnTo>
                    <a:pt x="33" y="51"/>
                  </a:lnTo>
                  <a:lnTo>
                    <a:pt x="32" y="49"/>
                  </a:lnTo>
                  <a:lnTo>
                    <a:pt x="32" y="49"/>
                  </a:lnTo>
                  <a:lnTo>
                    <a:pt x="33" y="49"/>
                  </a:lnTo>
                  <a:lnTo>
                    <a:pt x="33" y="49"/>
                  </a:lnTo>
                  <a:lnTo>
                    <a:pt x="32" y="49"/>
                  </a:lnTo>
                  <a:lnTo>
                    <a:pt x="33" y="49"/>
                  </a:lnTo>
                  <a:lnTo>
                    <a:pt x="35" y="49"/>
                  </a:lnTo>
                  <a:lnTo>
                    <a:pt x="35" y="48"/>
                  </a:lnTo>
                  <a:lnTo>
                    <a:pt x="35" y="48"/>
                  </a:lnTo>
                  <a:lnTo>
                    <a:pt x="33" y="48"/>
                  </a:lnTo>
                  <a:lnTo>
                    <a:pt x="35" y="47"/>
                  </a:lnTo>
                  <a:lnTo>
                    <a:pt x="36" y="48"/>
                  </a:lnTo>
                  <a:lnTo>
                    <a:pt x="36" y="47"/>
                  </a:lnTo>
                  <a:lnTo>
                    <a:pt x="35" y="47"/>
                  </a:lnTo>
                  <a:lnTo>
                    <a:pt x="33" y="45"/>
                  </a:lnTo>
                  <a:lnTo>
                    <a:pt x="33" y="47"/>
                  </a:lnTo>
                  <a:lnTo>
                    <a:pt x="33" y="47"/>
                  </a:lnTo>
                  <a:lnTo>
                    <a:pt x="33" y="47"/>
                  </a:lnTo>
                  <a:lnTo>
                    <a:pt x="32" y="47"/>
                  </a:lnTo>
                  <a:lnTo>
                    <a:pt x="33" y="47"/>
                  </a:lnTo>
                  <a:lnTo>
                    <a:pt x="33" y="47"/>
                  </a:lnTo>
                  <a:lnTo>
                    <a:pt x="32" y="45"/>
                  </a:lnTo>
                  <a:lnTo>
                    <a:pt x="32" y="45"/>
                  </a:lnTo>
                  <a:lnTo>
                    <a:pt x="33" y="45"/>
                  </a:lnTo>
                  <a:lnTo>
                    <a:pt x="32" y="44"/>
                  </a:lnTo>
                  <a:lnTo>
                    <a:pt x="32" y="44"/>
                  </a:lnTo>
                  <a:lnTo>
                    <a:pt x="32" y="44"/>
                  </a:lnTo>
                  <a:lnTo>
                    <a:pt x="33" y="44"/>
                  </a:lnTo>
                  <a:lnTo>
                    <a:pt x="32" y="43"/>
                  </a:lnTo>
                  <a:lnTo>
                    <a:pt x="32" y="43"/>
                  </a:lnTo>
                  <a:lnTo>
                    <a:pt x="33" y="43"/>
                  </a:lnTo>
                  <a:lnTo>
                    <a:pt x="33" y="43"/>
                  </a:lnTo>
                  <a:lnTo>
                    <a:pt x="35" y="43"/>
                  </a:lnTo>
                  <a:lnTo>
                    <a:pt x="35" y="43"/>
                  </a:lnTo>
                  <a:lnTo>
                    <a:pt x="36" y="44"/>
                  </a:lnTo>
                  <a:lnTo>
                    <a:pt x="36" y="44"/>
                  </a:lnTo>
                  <a:lnTo>
                    <a:pt x="36" y="44"/>
                  </a:lnTo>
                  <a:lnTo>
                    <a:pt x="37" y="44"/>
                  </a:lnTo>
                  <a:lnTo>
                    <a:pt x="35" y="43"/>
                  </a:lnTo>
                  <a:lnTo>
                    <a:pt x="32" y="41"/>
                  </a:lnTo>
                  <a:lnTo>
                    <a:pt x="33" y="41"/>
                  </a:lnTo>
                  <a:lnTo>
                    <a:pt x="33" y="41"/>
                  </a:lnTo>
                  <a:lnTo>
                    <a:pt x="33" y="41"/>
                  </a:lnTo>
                  <a:lnTo>
                    <a:pt x="33" y="40"/>
                  </a:lnTo>
                  <a:lnTo>
                    <a:pt x="35" y="41"/>
                  </a:lnTo>
                  <a:lnTo>
                    <a:pt x="36" y="43"/>
                  </a:lnTo>
                  <a:lnTo>
                    <a:pt x="37" y="43"/>
                  </a:lnTo>
                  <a:lnTo>
                    <a:pt x="37" y="41"/>
                  </a:lnTo>
                  <a:lnTo>
                    <a:pt x="37" y="41"/>
                  </a:lnTo>
                  <a:lnTo>
                    <a:pt x="36" y="40"/>
                  </a:lnTo>
                  <a:lnTo>
                    <a:pt x="35" y="40"/>
                  </a:lnTo>
                  <a:lnTo>
                    <a:pt x="35" y="40"/>
                  </a:lnTo>
                  <a:lnTo>
                    <a:pt x="36" y="40"/>
                  </a:lnTo>
                  <a:lnTo>
                    <a:pt x="36" y="39"/>
                  </a:lnTo>
                  <a:lnTo>
                    <a:pt x="35" y="39"/>
                  </a:lnTo>
                  <a:lnTo>
                    <a:pt x="35" y="39"/>
                  </a:lnTo>
                  <a:lnTo>
                    <a:pt x="36" y="39"/>
                  </a:lnTo>
                  <a:lnTo>
                    <a:pt x="38" y="39"/>
                  </a:lnTo>
                  <a:lnTo>
                    <a:pt x="40" y="40"/>
                  </a:lnTo>
                  <a:lnTo>
                    <a:pt x="41" y="39"/>
                  </a:lnTo>
                  <a:lnTo>
                    <a:pt x="41" y="39"/>
                  </a:lnTo>
                  <a:lnTo>
                    <a:pt x="40" y="39"/>
                  </a:lnTo>
                  <a:lnTo>
                    <a:pt x="40" y="38"/>
                  </a:lnTo>
                  <a:lnTo>
                    <a:pt x="38" y="36"/>
                  </a:lnTo>
                  <a:lnTo>
                    <a:pt x="37" y="36"/>
                  </a:lnTo>
                  <a:lnTo>
                    <a:pt x="37" y="35"/>
                  </a:lnTo>
                  <a:lnTo>
                    <a:pt x="38" y="35"/>
                  </a:lnTo>
                  <a:lnTo>
                    <a:pt x="40" y="36"/>
                  </a:lnTo>
                  <a:lnTo>
                    <a:pt x="41" y="36"/>
                  </a:lnTo>
                  <a:lnTo>
                    <a:pt x="41" y="36"/>
                  </a:lnTo>
                  <a:lnTo>
                    <a:pt x="40" y="35"/>
                  </a:lnTo>
                  <a:lnTo>
                    <a:pt x="40" y="35"/>
                  </a:lnTo>
                  <a:lnTo>
                    <a:pt x="40" y="35"/>
                  </a:lnTo>
                  <a:lnTo>
                    <a:pt x="40" y="35"/>
                  </a:lnTo>
                  <a:lnTo>
                    <a:pt x="38" y="34"/>
                  </a:lnTo>
                  <a:lnTo>
                    <a:pt x="38" y="34"/>
                  </a:lnTo>
                  <a:lnTo>
                    <a:pt x="37" y="34"/>
                  </a:lnTo>
                  <a:lnTo>
                    <a:pt x="37" y="32"/>
                  </a:lnTo>
                  <a:lnTo>
                    <a:pt x="36" y="32"/>
                  </a:lnTo>
                  <a:lnTo>
                    <a:pt x="37" y="32"/>
                  </a:lnTo>
                  <a:lnTo>
                    <a:pt x="38" y="32"/>
                  </a:lnTo>
                  <a:lnTo>
                    <a:pt x="40" y="34"/>
                  </a:lnTo>
                  <a:lnTo>
                    <a:pt x="41" y="32"/>
                  </a:lnTo>
                  <a:lnTo>
                    <a:pt x="40" y="34"/>
                  </a:lnTo>
                  <a:lnTo>
                    <a:pt x="41" y="35"/>
                  </a:lnTo>
                  <a:lnTo>
                    <a:pt x="41" y="34"/>
                  </a:lnTo>
                  <a:lnTo>
                    <a:pt x="41" y="35"/>
                  </a:lnTo>
                  <a:lnTo>
                    <a:pt x="41" y="35"/>
                  </a:lnTo>
                  <a:lnTo>
                    <a:pt x="42" y="35"/>
                  </a:lnTo>
                  <a:lnTo>
                    <a:pt x="44" y="35"/>
                  </a:lnTo>
                  <a:lnTo>
                    <a:pt x="42" y="35"/>
                  </a:lnTo>
                  <a:lnTo>
                    <a:pt x="44" y="36"/>
                  </a:lnTo>
                  <a:lnTo>
                    <a:pt x="44" y="35"/>
                  </a:lnTo>
                  <a:lnTo>
                    <a:pt x="44" y="35"/>
                  </a:lnTo>
                  <a:lnTo>
                    <a:pt x="44" y="35"/>
                  </a:lnTo>
                  <a:lnTo>
                    <a:pt x="44" y="35"/>
                  </a:lnTo>
                  <a:lnTo>
                    <a:pt x="44" y="35"/>
                  </a:lnTo>
                  <a:lnTo>
                    <a:pt x="42" y="34"/>
                  </a:lnTo>
                  <a:lnTo>
                    <a:pt x="42" y="34"/>
                  </a:lnTo>
                  <a:lnTo>
                    <a:pt x="42" y="34"/>
                  </a:lnTo>
                  <a:lnTo>
                    <a:pt x="41" y="34"/>
                  </a:lnTo>
                  <a:lnTo>
                    <a:pt x="41" y="34"/>
                  </a:lnTo>
                  <a:lnTo>
                    <a:pt x="41" y="32"/>
                  </a:lnTo>
                  <a:lnTo>
                    <a:pt x="41" y="32"/>
                  </a:lnTo>
                  <a:lnTo>
                    <a:pt x="42" y="32"/>
                  </a:lnTo>
                  <a:lnTo>
                    <a:pt x="42" y="32"/>
                  </a:lnTo>
                  <a:lnTo>
                    <a:pt x="41" y="31"/>
                  </a:lnTo>
                  <a:lnTo>
                    <a:pt x="40" y="31"/>
                  </a:lnTo>
                  <a:lnTo>
                    <a:pt x="38" y="31"/>
                  </a:lnTo>
                  <a:lnTo>
                    <a:pt x="40" y="31"/>
                  </a:lnTo>
                  <a:lnTo>
                    <a:pt x="38" y="31"/>
                  </a:lnTo>
                  <a:lnTo>
                    <a:pt x="38" y="32"/>
                  </a:lnTo>
                  <a:lnTo>
                    <a:pt x="38" y="32"/>
                  </a:lnTo>
                  <a:lnTo>
                    <a:pt x="38" y="32"/>
                  </a:lnTo>
                  <a:lnTo>
                    <a:pt x="38" y="31"/>
                  </a:lnTo>
                  <a:lnTo>
                    <a:pt x="37" y="31"/>
                  </a:lnTo>
                  <a:lnTo>
                    <a:pt x="37" y="30"/>
                  </a:lnTo>
                  <a:lnTo>
                    <a:pt x="38" y="30"/>
                  </a:lnTo>
                  <a:lnTo>
                    <a:pt x="38" y="30"/>
                  </a:lnTo>
                  <a:lnTo>
                    <a:pt x="38" y="30"/>
                  </a:lnTo>
                  <a:lnTo>
                    <a:pt x="37" y="28"/>
                  </a:lnTo>
                  <a:lnTo>
                    <a:pt x="37" y="28"/>
                  </a:lnTo>
                  <a:lnTo>
                    <a:pt x="40" y="28"/>
                  </a:lnTo>
                  <a:lnTo>
                    <a:pt x="40" y="30"/>
                  </a:lnTo>
                  <a:lnTo>
                    <a:pt x="40" y="30"/>
                  </a:lnTo>
                  <a:lnTo>
                    <a:pt x="40" y="30"/>
                  </a:lnTo>
                  <a:lnTo>
                    <a:pt x="40" y="31"/>
                  </a:lnTo>
                  <a:lnTo>
                    <a:pt x="41" y="31"/>
                  </a:lnTo>
                  <a:lnTo>
                    <a:pt x="41" y="30"/>
                  </a:lnTo>
                  <a:lnTo>
                    <a:pt x="41" y="30"/>
                  </a:lnTo>
                  <a:lnTo>
                    <a:pt x="41" y="28"/>
                  </a:lnTo>
                  <a:lnTo>
                    <a:pt x="42" y="30"/>
                  </a:lnTo>
                  <a:lnTo>
                    <a:pt x="42" y="30"/>
                  </a:lnTo>
                  <a:lnTo>
                    <a:pt x="44" y="30"/>
                  </a:lnTo>
                  <a:lnTo>
                    <a:pt x="45" y="30"/>
                  </a:lnTo>
                  <a:lnTo>
                    <a:pt x="45" y="30"/>
                  </a:lnTo>
                  <a:lnTo>
                    <a:pt x="45" y="28"/>
                  </a:lnTo>
                  <a:lnTo>
                    <a:pt x="44" y="28"/>
                  </a:lnTo>
                  <a:lnTo>
                    <a:pt x="42" y="28"/>
                  </a:lnTo>
                  <a:lnTo>
                    <a:pt x="42" y="26"/>
                  </a:lnTo>
                  <a:lnTo>
                    <a:pt x="41" y="24"/>
                  </a:lnTo>
                  <a:lnTo>
                    <a:pt x="42" y="24"/>
                  </a:lnTo>
                  <a:lnTo>
                    <a:pt x="42" y="24"/>
                  </a:lnTo>
                  <a:lnTo>
                    <a:pt x="44" y="24"/>
                  </a:lnTo>
                  <a:lnTo>
                    <a:pt x="44" y="24"/>
                  </a:lnTo>
                  <a:lnTo>
                    <a:pt x="44" y="26"/>
                  </a:lnTo>
                  <a:lnTo>
                    <a:pt x="44" y="26"/>
                  </a:lnTo>
                  <a:lnTo>
                    <a:pt x="42" y="27"/>
                  </a:lnTo>
                  <a:lnTo>
                    <a:pt x="44" y="28"/>
                  </a:lnTo>
                  <a:lnTo>
                    <a:pt x="45" y="28"/>
                  </a:lnTo>
                  <a:lnTo>
                    <a:pt x="45" y="30"/>
                  </a:lnTo>
                  <a:lnTo>
                    <a:pt x="45" y="30"/>
                  </a:lnTo>
                  <a:lnTo>
                    <a:pt x="45" y="30"/>
                  </a:lnTo>
                  <a:lnTo>
                    <a:pt x="46" y="31"/>
                  </a:lnTo>
                  <a:lnTo>
                    <a:pt x="46" y="30"/>
                  </a:lnTo>
                  <a:lnTo>
                    <a:pt x="48" y="31"/>
                  </a:lnTo>
                  <a:lnTo>
                    <a:pt x="49" y="31"/>
                  </a:lnTo>
                  <a:lnTo>
                    <a:pt x="52" y="31"/>
                  </a:lnTo>
                  <a:lnTo>
                    <a:pt x="50" y="31"/>
                  </a:lnTo>
                  <a:lnTo>
                    <a:pt x="50" y="31"/>
                  </a:lnTo>
                  <a:lnTo>
                    <a:pt x="49" y="30"/>
                  </a:lnTo>
                  <a:lnTo>
                    <a:pt x="48" y="30"/>
                  </a:lnTo>
                  <a:lnTo>
                    <a:pt x="46" y="30"/>
                  </a:lnTo>
                  <a:lnTo>
                    <a:pt x="48" y="28"/>
                  </a:lnTo>
                  <a:lnTo>
                    <a:pt x="48" y="27"/>
                  </a:lnTo>
                  <a:lnTo>
                    <a:pt x="46" y="26"/>
                  </a:lnTo>
                  <a:lnTo>
                    <a:pt x="48" y="26"/>
                  </a:lnTo>
                  <a:lnTo>
                    <a:pt x="48" y="26"/>
                  </a:lnTo>
                  <a:lnTo>
                    <a:pt x="49" y="27"/>
                  </a:lnTo>
                  <a:lnTo>
                    <a:pt x="49" y="24"/>
                  </a:lnTo>
                  <a:lnTo>
                    <a:pt x="50" y="23"/>
                  </a:lnTo>
                  <a:lnTo>
                    <a:pt x="49" y="23"/>
                  </a:lnTo>
                  <a:lnTo>
                    <a:pt x="49" y="22"/>
                  </a:lnTo>
                  <a:lnTo>
                    <a:pt x="49" y="22"/>
                  </a:lnTo>
                  <a:lnTo>
                    <a:pt x="49" y="22"/>
                  </a:lnTo>
                  <a:lnTo>
                    <a:pt x="52" y="23"/>
                  </a:lnTo>
                  <a:lnTo>
                    <a:pt x="52" y="22"/>
                  </a:lnTo>
                  <a:lnTo>
                    <a:pt x="52" y="22"/>
                  </a:lnTo>
                  <a:lnTo>
                    <a:pt x="53" y="23"/>
                  </a:lnTo>
                  <a:lnTo>
                    <a:pt x="54" y="23"/>
                  </a:lnTo>
                  <a:lnTo>
                    <a:pt x="53" y="20"/>
                  </a:lnTo>
                  <a:lnTo>
                    <a:pt x="53" y="19"/>
                  </a:lnTo>
                  <a:lnTo>
                    <a:pt x="54" y="18"/>
                  </a:lnTo>
                  <a:lnTo>
                    <a:pt x="54" y="17"/>
                  </a:lnTo>
                  <a:lnTo>
                    <a:pt x="54" y="15"/>
                  </a:lnTo>
                  <a:lnTo>
                    <a:pt x="54" y="15"/>
                  </a:lnTo>
                  <a:lnTo>
                    <a:pt x="55" y="15"/>
                  </a:lnTo>
                  <a:lnTo>
                    <a:pt x="57" y="15"/>
                  </a:lnTo>
                  <a:lnTo>
                    <a:pt x="58" y="15"/>
                  </a:lnTo>
                  <a:lnTo>
                    <a:pt x="58" y="15"/>
                  </a:lnTo>
                  <a:lnTo>
                    <a:pt x="57" y="15"/>
                  </a:lnTo>
                  <a:lnTo>
                    <a:pt x="57" y="15"/>
                  </a:lnTo>
                  <a:lnTo>
                    <a:pt x="57" y="14"/>
                  </a:lnTo>
                  <a:lnTo>
                    <a:pt x="58" y="15"/>
                  </a:lnTo>
                  <a:lnTo>
                    <a:pt x="58" y="14"/>
                  </a:lnTo>
                  <a:lnTo>
                    <a:pt x="58" y="14"/>
                  </a:lnTo>
                  <a:lnTo>
                    <a:pt x="58" y="14"/>
                  </a:lnTo>
                  <a:lnTo>
                    <a:pt x="58" y="13"/>
                  </a:lnTo>
                  <a:lnTo>
                    <a:pt x="57" y="11"/>
                  </a:lnTo>
                  <a:lnTo>
                    <a:pt x="59" y="14"/>
                  </a:lnTo>
                  <a:lnTo>
                    <a:pt x="59" y="13"/>
                  </a:lnTo>
                  <a:lnTo>
                    <a:pt x="59" y="13"/>
                  </a:lnTo>
                  <a:lnTo>
                    <a:pt x="61" y="13"/>
                  </a:lnTo>
                  <a:lnTo>
                    <a:pt x="61" y="14"/>
                  </a:lnTo>
                  <a:lnTo>
                    <a:pt x="62" y="14"/>
                  </a:lnTo>
                  <a:lnTo>
                    <a:pt x="62" y="14"/>
                  </a:lnTo>
                  <a:lnTo>
                    <a:pt x="62" y="13"/>
                  </a:lnTo>
                  <a:lnTo>
                    <a:pt x="62" y="11"/>
                  </a:lnTo>
                  <a:lnTo>
                    <a:pt x="61" y="11"/>
                  </a:lnTo>
                  <a:lnTo>
                    <a:pt x="61" y="10"/>
                  </a:lnTo>
                  <a:lnTo>
                    <a:pt x="61" y="10"/>
                  </a:lnTo>
                  <a:lnTo>
                    <a:pt x="62" y="9"/>
                  </a:lnTo>
                  <a:lnTo>
                    <a:pt x="62" y="9"/>
                  </a:lnTo>
                  <a:lnTo>
                    <a:pt x="63" y="9"/>
                  </a:lnTo>
                  <a:lnTo>
                    <a:pt x="62" y="9"/>
                  </a:lnTo>
                  <a:lnTo>
                    <a:pt x="63" y="9"/>
                  </a:lnTo>
                  <a:lnTo>
                    <a:pt x="65" y="9"/>
                  </a:lnTo>
                  <a:lnTo>
                    <a:pt x="65" y="9"/>
                  </a:lnTo>
                  <a:lnTo>
                    <a:pt x="67" y="11"/>
                  </a:lnTo>
                  <a:lnTo>
                    <a:pt x="66" y="11"/>
                  </a:lnTo>
                  <a:lnTo>
                    <a:pt x="65" y="10"/>
                  </a:lnTo>
                  <a:lnTo>
                    <a:pt x="63" y="10"/>
                  </a:lnTo>
                  <a:lnTo>
                    <a:pt x="63" y="10"/>
                  </a:lnTo>
                  <a:lnTo>
                    <a:pt x="62" y="10"/>
                  </a:lnTo>
                  <a:lnTo>
                    <a:pt x="63" y="11"/>
                  </a:lnTo>
                  <a:lnTo>
                    <a:pt x="63" y="11"/>
                  </a:lnTo>
                  <a:lnTo>
                    <a:pt x="63" y="10"/>
                  </a:lnTo>
                  <a:lnTo>
                    <a:pt x="65" y="11"/>
                  </a:lnTo>
                  <a:lnTo>
                    <a:pt x="65" y="13"/>
                  </a:lnTo>
                  <a:lnTo>
                    <a:pt x="66" y="13"/>
                  </a:lnTo>
                  <a:lnTo>
                    <a:pt x="66" y="13"/>
                  </a:lnTo>
                  <a:lnTo>
                    <a:pt x="67" y="14"/>
                  </a:lnTo>
                  <a:lnTo>
                    <a:pt x="66" y="14"/>
                  </a:lnTo>
                  <a:lnTo>
                    <a:pt x="66" y="14"/>
                  </a:lnTo>
                  <a:lnTo>
                    <a:pt x="65" y="14"/>
                  </a:lnTo>
                  <a:lnTo>
                    <a:pt x="66" y="15"/>
                  </a:lnTo>
                  <a:lnTo>
                    <a:pt x="66" y="15"/>
                  </a:lnTo>
                  <a:lnTo>
                    <a:pt x="65" y="15"/>
                  </a:lnTo>
                  <a:lnTo>
                    <a:pt x="65" y="17"/>
                  </a:lnTo>
                  <a:lnTo>
                    <a:pt x="65" y="18"/>
                  </a:lnTo>
                  <a:lnTo>
                    <a:pt x="66" y="18"/>
                  </a:lnTo>
                  <a:lnTo>
                    <a:pt x="65" y="19"/>
                  </a:lnTo>
                  <a:lnTo>
                    <a:pt x="63" y="17"/>
                  </a:lnTo>
                  <a:lnTo>
                    <a:pt x="62" y="15"/>
                  </a:lnTo>
                  <a:lnTo>
                    <a:pt x="61" y="15"/>
                  </a:lnTo>
                  <a:lnTo>
                    <a:pt x="61" y="15"/>
                  </a:lnTo>
                  <a:lnTo>
                    <a:pt x="61" y="15"/>
                  </a:lnTo>
                  <a:lnTo>
                    <a:pt x="62" y="18"/>
                  </a:lnTo>
                  <a:lnTo>
                    <a:pt x="63" y="19"/>
                  </a:lnTo>
                  <a:lnTo>
                    <a:pt x="62" y="19"/>
                  </a:lnTo>
                  <a:lnTo>
                    <a:pt x="63" y="19"/>
                  </a:lnTo>
                  <a:lnTo>
                    <a:pt x="65" y="20"/>
                  </a:lnTo>
                  <a:lnTo>
                    <a:pt x="65" y="22"/>
                  </a:lnTo>
                  <a:lnTo>
                    <a:pt x="62" y="23"/>
                  </a:lnTo>
                  <a:lnTo>
                    <a:pt x="61" y="26"/>
                  </a:lnTo>
                  <a:lnTo>
                    <a:pt x="59" y="24"/>
                  </a:lnTo>
                  <a:lnTo>
                    <a:pt x="61" y="26"/>
                  </a:lnTo>
                  <a:lnTo>
                    <a:pt x="61" y="27"/>
                  </a:lnTo>
                  <a:lnTo>
                    <a:pt x="61" y="28"/>
                  </a:lnTo>
                  <a:lnTo>
                    <a:pt x="61" y="28"/>
                  </a:lnTo>
                  <a:lnTo>
                    <a:pt x="59" y="30"/>
                  </a:lnTo>
                  <a:lnTo>
                    <a:pt x="59" y="31"/>
                  </a:lnTo>
                  <a:lnTo>
                    <a:pt x="59" y="31"/>
                  </a:lnTo>
                  <a:lnTo>
                    <a:pt x="58" y="32"/>
                  </a:lnTo>
                  <a:lnTo>
                    <a:pt x="58" y="32"/>
                  </a:lnTo>
                  <a:lnTo>
                    <a:pt x="57" y="38"/>
                  </a:lnTo>
                  <a:lnTo>
                    <a:pt x="59" y="39"/>
                  </a:lnTo>
                  <a:lnTo>
                    <a:pt x="62" y="40"/>
                  </a:lnTo>
                  <a:lnTo>
                    <a:pt x="62" y="41"/>
                  </a:lnTo>
                  <a:lnTo>
                    <a:pt x="63" y="40"/>
                  </a:lnTo>
                  <a:lnTo>
                    <a:pt x="65" y="40"/>
                  </a:lnTo>
                  <a:lnTo>
                    <a:pt x="66" y="40"/>
                  </a:lnTo>
                  <a:lnTo>
                    <a:pt x="67" y="40"/>
                  </a:lnTo>
                  <a:lnTo>
                    <a:pt x="69" y="41"/>
                  </a:lnTo>
                  <a:lnTo>
                    <a:pt x="70" y="41"/>
                  </a:lnTo>
                  <a:lnTo>
                    <a:pt x="71" y="41"/>
                  </a:lnTo>
                  <a:lnTo>
                    <a:pt x="72" y="41"/>
                  </a:lnTo>
                  <a:lnTo>
                    <a:pt x="72" y="43"/>
                  </a:lnTo>
                  <a:lnTo>
                    <a:pt x="76" y="43"/>
                  </a:lnTo>
                  <a:lnTo>
                    <a:pt x="80" y="43"/>
                  </a:lnTo>
                  <a:lnTo>
                    <a:pt x="84" y="44"/>
                  </a:lnTo>
                  <a:lnTo>
                    <a:pt x="83" y="47"/>
                  </a:lnTo>
                  <a:lnTo>
                    <a:pt x="84" y="45"/>
                  </a:lnTo>
                  <a:lnTo>
                    <a:pt x="84" y="47"/>
                  </a:lnTo>
                  <a:lnTo>
                    <a:pt x="84" y="47"/>
                  </a:lnTo>
                  <a:lnTo>
                    <a:pt x="84" y="48"/>
                  </a:lnTo>
                  <a:lnTo>
                    <a:pt x="84" y="47"/>
                  </a:lnTo>
                  <a:lnTo>
                    <a:pt x="86" y="45"/>
                  </a:lnTo>
                  <a:lnTo>
                    <a:pt x="86" y="45"/>
                  </a:lnTo>
                  <a:lnTo>
                    <a:pt x="87" y="44"/>
                  </a:lnTo>
                  <a:lnTo>
                    <a:pt x="88" y="45"/>
                  </a:lnTo>
                  <a:lnTo>
                    <a:pt x="89" y="45"/>
                  </a:lnTo>
                  <a:lnTo>
                    <a:pt x="91" y="45"/>
                  </a:lnTo>
                  <a:lnTo>
                    <a:pt x="93" y="44"/>
                  </a:lnTo>
                  <a:lnTo>
                    <a:pt x="92" y="45"/>
                  </a:lnTo>
                  <a:lnTo>
                    <a:pt x="93" y="44"/>
                  </a:lnTo>
                  <a:lnTo>
                    <a:pt x="96" y="45"/>
                  </a:lnTo>
                  <a:lnTo>
                    <a:pt x="97" y="45"/>
                  </a:lnTo>
                  <a:lnTo>
                    <a:pt x="99" y="47"/>
                  </a:lnTo>
                  <a:lnTo>
                    <a:pt x="99" y="48"/>
                  </a:lnTo>
                  <a:lnTo>
                    <a:pt x="99" y="48"/>
                  </a:lnTo>
                  <a:lnTo>
                    <a:pt x="99" y="49"/>
                  </a:lnTo>
                  <a:lnTo>
                    <a:pt x="100" y="47"/>
                  </a:lnTo>
                  <a:lnTo>
                    <a:pt x="101" y="47"/>
                  </a:lnTo>
                  <a:lnTo>
                    <a:pt x="103" y="45"/>
                  </a:lnTo>
                  <a:lnTo>
                    <a:pt x="105" y="47"/>
                  </a:lnTo>
                  <a:lnTo>
                    <a:pt x="107" y="48"/>
                  </a:lnTo>
                  <a:lnTo>
                    <a:pt x="110" y="47"/>
                  </a:lnTo>
                  <a:lnTo>
                    <a:pt x="114" y="47"/>
                  </a:lnTo>
                  <a:lnTo>
                    <a:pt x="118" y="48"/>
                  </a:lnTo>
                  <a:lnTo>
                    <a:pt x="121" y="47"/>
                  </a:lnTo>
                  <a:lnTo>
                    <a:pt x="121" y="49"/>
                  </a:lnTo>
                  <a:lnTo>
                    <a:pt x="125" y="48"/>
                  </a:lnTo>
                  <a:lnTo>
                    <a:pt x="127" y="48"/>
                  </a:lnTo>
                  <a:lnTo>
                    <a:pt x="130" y="48"/>
                  </a:lnTo>
                  <a:lnTo>
                    <a:pt x="133" y="49"/>
                  </a:lnTo>
                  <a:lnTo>
                    <a:pt x="135" y="49"/>
                  </a:lnTo>
                  <a:lnTo>
                    <a:pt x="135" y="52"/>
                  </a:lnTo>
                  <a:lnTo>
                    <a:pt x="137" y="52"/>
                  </a:lnTo>
                  <a:lnTo>
                    <a:pt x="137" y="51"/>
                  </a:lnTo>
                  <a:lnTo>
                    <a:pt x="138" y="49"/>
                  </a:lnTo>
                  <a:lnTo>
                    <a:pt x="139" y="49"/>
                  </a:lnTo>
                  <a:lnTo>
                    <a:pt x="139" y="49"/>
                  </a:lnTo>
                  <a:lnTo>
                    <a:pt x="141" y="49"/>
                  </a:lnTo>
                  <a:lnTo>
                    <a:pt x="142" y="51"/>
                  </a:lnTo>
                  <a:lnTo>
                    <a:pt x="142" y="51"/>
                  </a:lnTo>
                  <a:lnTo>
                    <a:pt x="143" y="49"/>
                  </a:lnTo>
                  <a:lnTo>
                    <a:pt x="144" y="49"/>
                  </a:lnTo>
                  <a:lnTo>
                    <a:pt x="146" y="49"/>
                  </a:lnTo>
                  <a:lnTo>
                    <a:pt x="147" y="51"/>
                  </a:lnTo>
                  <a:lnTo>
                    <a:pt x="150" y="51"/>
                  </a:lnTo>
                  <a:lnTo>
                    <a:pt x="148" y="51"/>
                  </a:lnTo>
                  <a:lnTo>
                    <a:pt x="150" y="52"/>
                  </a:lnTo>
                  <a:lnTo>
                    <a:pt x="150" y="52"/>
                  </a:lnTo>
                  <a:lnTo>
                    <a:pt x="151" y="52"/>
                  </a:lnTo>
                  <a:lnTo>
                    <a:pt x="151" y="52"/>
                  </a:lnTo>
                  <a:lnTo>
                    <a:pt x="152" y="51"/>
                  </a:lnTo>
                  <a:lnTo>
                    <a:pt x="152" y="49"/>
                  </a:lnTo>
                  <a:lnTo>
                    <a:pt x="154" y="51"/>
                  </a:lnTo>
                  <a:lnTo>
                    <a:pt x="155" y="51"/>
                  </a:lnTo>
                  <a:lnTo>
                    <a:pt x="158" y="51"/>
                  </a:lnTo>
                  <a:lnTo>
                    <a:pt x="159" y="51"/>
                  </a:lnTo>
                  <a:lnTo>
                    <a:pt x="160" y="52"/>
                  </a:lnTo>
                  <a:lnTo>
                    <a:pt x="160" y="51"/>
                  </a:lnTo>
                  <a:lnTo>
                    <a:pt x="161" y="49"/>
                  </a:lnTo>
                  <a:lnTo>
                    <a:pt x="163" y="51"/>
                  </a:lnTo>
                  <a:lnTo>
                    <a:pt x="164" y="51"/>
                  </a:lnTo>
                  <a:lnTo>
                    <a:pt x="165" y="51"/>
                  </a:lnTo>
                  <a:lnTo>
                    <a:pt x="167" y="51"/>
                  </a:lnTo>
                  <a:lnTo>
                    <a:pt x="167" y="51"/>
                  </a:lnTo>
                  <a:lnTo>
                    <a:pt x="167" y="52"/>
                  </a:lnTo>
                  <a:lnTo>
                    <a:pt x="168" y="52"/>
                  </a:lnTo>
                  <a:lnTo>
                    <a:pt x="168" y="52"/>
                  </a:lnTo>
                  <a:lnTo>
                    <a:pt x="168" y="51"/>
                  </a:lnTo>
                  <a:lnTo>
                    <a:pt x="171" y="51"/>
                  </a:lnTo>
                  <a:lnTo>
                    <a:pt x="173" y="51"/>
                  </a:lnTo>
                  <a:lnTo>
                    <a:pt x="176" y="52"/>
                  </a:lnTo>
                  <a:lnTo>
                    <a:pt x="179" y="53"/>
                  </a:lnTo>
                  <a:lnTo>
                    <a:pt x="185" y="52"/>
                  </a:lnTo>
                  <a:lnTo>
                    <a:pt x="190" y="52"/>
                  </a:lnTo>
                  <a:lnTo>
                    <a:pt x="196" y="52"/>
                  </a:lnTo>
                  <a:lnTo>
                    <a:pt x="196" y="53"/>
                  </a:lnTo>
                  <a:lnTo>
                    <a:pt x="197" y="52"/>
                  </a:lnTo>
                  <a:lnTo>
                    <a:pt x="198" y="53"/>
                  </a:lnTo>
                  <a:lnTo>
                    <a:pt x="199" y="53"/>
                  </a:lnTo>
                  <a:lnTo>
                    <a:pt x="201" y="53"/>
                  </a:lnTo>
                  <a:lnTo>
                    <a:pt x="202" y="52"/>
                  </a:lnTo>
                  <a:lnTo>
                    <a:pt x="202" y="52"/>
                  </a:lnTo>
                  <a:lnTo>
                    <a:pt x="203" y="53"/>
                  </a:lnTo>
                  <a:lnTo>
                    <a:pt x="203" y="53"/>
                  </a:lnTo>
                  <a:lnTo>
                    <a:pt x="205" y="53"/>
                  </a:lnTo>
                  <a:lnTo>
                    <a:pt x="206" y="53"/>
                  </a:lnTo>
                  <a:lnTo>
                    <a:pt x="207" y="55"/>
                  </a:lnTo>
                  <a:lnTo>
                    <a:pt x="209" y="53"/>
                  </a:lnTo>
                  <a:lnTo>
                    <a:pt x="210" y="55"/>
                  </a:lnTo>
                  <a:lnTo>
                    <a:pt x="213" y="55"/>
                  </a:lnTo>
                  <a:lnTo>
                    <a:pt x="214" y="55"/>
                  </a:lnTo>
                  <a:lnTo>
                    <a:pt x="215" y="55"/>
                  </a:lnTo>
                  <a:lnTo>
                    <a:pt x="215" y="55"/>
                  </a:lnTo>
                  <a:lnTo>
                    <a:pt x="214" y="56"/>
                  </a:lnTo>
                  <a:lnTo>
                    <a:pt x="215" y="56"/>
                  </a:lnTo>
                  <a:lnTo>
                    <a:pt x="215" y="56"/>
                  </a:lnTo>
                  <a:lnTo>
                    <a:pt x="216" y="55"/>
                  </a:lnTo>
                  <a:lnTo>
                    <a:pt x="216" y="55"/>
                  </a:lnTo>
                  <a:lnTo>
                    <a:pt x="216" y="56"/>
                  </a:lnTo>
                  <a:lnTo>
                    <a:pt x="218" y="56"/>
                  </a:lnTo>
                  <a:lnTo>
                    <a:pt x="218" y="55"/>
                  </a:lnTo>
                  <a:lnTo>
                    <a:pt x="216" y="55"/>
                  </a:lnTo>
                  <a:lnTo>
                    <a:pt x="220" y="55"/>
                  </a:lnTo>
                  <a:lnTo>
                    <a:pt x="224" y="55"/>
                  </a:lnTo>
                  <a:lnTo>
                    <a:pt x="228" y="53"/>
                  </a:lnTo>
                  <a:lnTo>
                    <a:pt x="232" y="53"/>
                  </a:lnTo>
                  <a:lnTo>
                    <a:pt x="233" y="55"/>
                  </a:lnTo>
                  <a:lnTo>
                    <a:pt x="235" y="56"/>
                  </a:lnTo>
                  <a:lnTo>
                    <a:pt x="235" y="56"/>
                  </a:lnTo>
                  <a:lnTo>
                    <a:pt x="235" y="57"/>
                  </a:lnTo>
                  <a:lnTo>
                    <a:pt x="235" y="57"/>
                  </a:lnTo>
                  <a:lnTo>
                    <a:pt x="236" y="56"/>
                  </a:lnTo>
                  <a:lnTo>
                    <a:pt x="236" y="56"/>
                  </a:lnTo>
                  <a:lnTo>
                    <a:pt x="236" y="56"/>
                  </a:lnTo>
                  <a:lnTo>
                    <a:pt x="236" y="56"/>
                  </a:lnTo>
                  <a:lnTo>
                    <a:pt x="237" y="56"/>
                  </a:lnTo>
                  <a:lnTo>
                    <a:pt x="237" y="57"/>
                  </a:lnTo>
                  <a:lnTo>
                    <a:pt x="237" y="58"/>
                  </a:lnTo>
                  <a:lnTo>
                    <a:pt x="239" y="57"/>
                  </a:lnTo>
                  <a:lnTo>
                    <a:pt x="239" y="56"/>
                  </a:lnTo>
                  <a:lnTo>
                    <a:pt x="239" y="56"/>
                  </a:lnTo>
                  <a:lnTo>
                    <a:pt x="239" y="56"/>
                  </a:lnTo>
                  <a:lnTo>
                    <a:pt x="239" y="55"/>
                  </a:lnTo>
                  <a:lnTo>
                    <a:pt x="240" y="56"/>
                  </a:lnTo>
                  <a:lnTo>
                    <a:pt x="241" y="57"/>
                  </a:lnTo>
                  <a:lnTo>
                    <a:pt x="243" y="57"/>
                  </a:lnTo>
                  <a:lnTo>
                    <a:pt x="244" y="56"/>
                  </a:lnTo>
                  <a:lnTo>
                    <a:pt x="244" y="57"/>
                  </a:lnTo>
                  <a:lnTo>
                    <a:pt x="245" y="56"/>
                  </a:lnTo>
                  <a:lnTo>
                    <a:pt x="247" y="55"/>
                  </a:lnTo>
                  <a:lnTo>
                    <a:pt x="248" y="55"/>
                  </a:lnTo>
                  <a:lnTo>
                    <a:pt x="249" y="52"/>
                  </a:lnTo>
                  <a:lnTo>
                    <a:pt x="266" y="49"/>
                  </a:lnTo>
                  <a:lnTo>
                    <a:pt x="282" y="45"/>
                  </a:lnTo>
                  <a:lnTo>
                    <a:pt x="299" y="43"/>
                  </a:lnTo>
                  <a:lnTo>
                    <a:pt x="315" y="40"/>
                  </a:lnTo>
                  <a:lnTo>
                    <a:pt x="316" y="41"/>
                  </a:lnTo>
                  <a:lnTo>
                    <a:pt x="317" y="41"/>
                  </a:lnTo>
                  <a:lnTo>
                    <a:pt x="319" y="41"/>
                  </a:lnTo>
                  <a:lnTo>
                    <a:pt x="320" y="40"/>
                  </a:lnTo>
                  <a:lnTo>
                    <a:pt x="320" y="41"/>
                  </a:lnTo>
                  <a:lnTo>
                    <a:pt x="320" y="41"/>
                  </a:lnTo>
                  <a:lnTo>
                    <a:pt x="320" y="40"/>
                  </a:lnTo>
                  <a:lnTo>
                    <a:pt x="321" y="40"/>
                  </a:lnTo>
                  <a:lnTo>
                    <a:pt x="321" y="40"/>
                  </a:lnTo>
                  <a:lnTo>
                    <a:pt x="321" y="39"/>
                  </a:lnTo>
                  <a:lnTo>
                    <a:pt x="325" y="38"/>
                  </a:lnTo>
                  <a:lnTo>
                    <a:pt x="329" y="36"/>
                  </a:lnTo>
                  <a:lnTo>
                    <a:pt x="332" y="35"/>
                  </a:lnTo>
                  <a:lnTo>
                    <a:pt x="332" y="35"/>
                  </a:lnTo>
                  <a:lnTo>
                    <a:pt x="332" y="36"/>
                  </a:lnTo>
                  <a:lnTo>
                    <a:pt x="333" y="36"/>
                  </a:lnTo>
                  <a:lnTo>
                    <a:pt x="333" y="35"/>
                  </a:lnTo>
                  <a:lnTo>
                    <a:pt x="333" y="35"/>
                  </a:lnTo>
                  <a:lnTo>
                    <a:pt x="333" y="34"/>
                  </a:lnTo>
                  <a:lnTo>
                    <a:pt x="333" y="32"/>
                  </a:lnTo>
                  <a:lnTo>
                    <a:pt x="341" y="28"/>
                  </a:lnTo>
                  <a:lnTo>
                    <a:pt x="350" y="24"/>
                  </a:lnTo>
                  <a:lnTo>
                    <a:pt x="358" y="20"/>
                  </a:lnTo>
                  <a:lnTo>
                    <a:pt x="359" y="19"/>
                  </a:lnTo>
                  <a:lnTo>
                    <a:pt x="360" y="17"/>
                  </a:lnTo>
                  <a:lnTo>
                    <a:pt x="362" y="15"/>
                  </a:lnTo>
                  <a:lnTo>
                    <a:pt x="366" y="13"/>
                  </a:lnTo>
                  <a:lnTo>
                    <a:pt x="370" y="9"/>
                  </a:lnTo>
                  <a:lnTo>
                    <a:pt x="372" y="5"/>
                  </a:lnTo>
                  <a:lnTo>
                    <a:pt x="372"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57"/>
            <p:cNvSpPr>
              <a:spLocks noEditPoints="1"/>
            </p:cNvSpPr>
            <p:nvPr/>
          </p:nvSpPr>
          <p:spPr bwMode="auto">
            <a:xfrm>
              <a:off x="9756320" y="4177884"/>
              <a:ext cx="502971" cy="797455"/>
            </a:xfrm>
            <a:custGeom>
              <a:avLst/>
              <a:gdLst>
                <a:gd name="T0" fmla="*/ 15 w 193"/>
                <a:gd name="T1" fmla="*/ 5 h 306"/>
                <a:gd name="T2" fmla="*/ 13 w 193"/>
                <a:gd name="T3" fmla="*/ 42 h 306"/>
                <a:gd name="T4" fmla="*/ 15 w 193"/>
                <a:gd name="T5" fmla="*/ 52 h 306"/>
                <a:gd name="T6" fmla="*/ 18 w 193"/>
                <a:gd name="T7" fmla="*/ 73 h 306"/>
                <a:gd name="T8" fmla="*/ 21 w 193"/>
                <a:gd name="T9" fmla="*/ 82 h 306"/>
                <a:gd name="T10" fmla="*/ 21 w 193"/>
                <a:gd name="T11" fmla="*/ 98 h 306"/>
                <a:gd name="T12" fmla="*/ 22 w 193"/>
                <a:gd name="T13" fmla="*/ 112 h 306"/>
                <a:gd name="T14" fmla="*/ 23 w 193"/>
                <a:gd name="T15" fmla="*/ 119 h 306"/>
                <a:gd name="T16" fmla="*/ 26 w 193"/>
                <a:gd name="T17" fmla="*/ 132 h 306"/>
                <a:gd name="T18" fmla="*/ 25 w 193"/>
                <a:gd name="T19" fmla="*/ 138 h 306"/>
                <a:gd name="T20" fmla="*/ 34 w 193"/>
                <a:gd name="T21" fmla="*/ 146 h 306"/>
                <a:gd name="T22" fmla="*/ 36 w 193"/>
                <a:gd name="T23" fmla="*/ 153 h 306"/>
                <a:gd name="T24" fmla="*/ 43 w 193"/>
                <a:gd name="T25" fmla="*/ 163 h 306"/>
                <a:gd name="T26" fmla="*/ 47 w 193"/>
                <a:gd name="T27" fmla="*/ 173 h 306"/>
                <a:gd name="T28" fmla="*/ 49 w 193"/>
                <a:gd name="T29" fmla="*/ 176 h 306"/>
                <a:gd name="T30" fmla="*/ 52 w 193"/>
                <a:gd name="T31" fmla="*/ 182 h 306"/>
                <a:gd name="T32" fmla="*/ 56 w 193"/>
                <a:gd name="T33" fmla="*/ 191 h 306"/>
                <a:gd name="T34" fmla="*/ 60 w 193"/>
                <a:gd name="T35" fmla="*/ 197 h 306"/>
                <a:gd name="T36" fmla="*/ 63 w 193"/>
                <a:gd name="T37" fmla="*/ 201 h 306"/>
                <a:gd name="T38" fmla="*/ 66 w 193"/>
                <a:gd name="T39" fmla="*/ 212 h 306"/>
                <a:gd name="T40" fmla="*/ 70 w 193"/>
                <a:gd name="T41" fmla="*/ 213 h 306"/>
                <a:gd name="T42" fmla="*/ 72 w 193"/>
                <a:gd name="T43" fmla="*/ 221 h 306"/>
                <a:gd name="T44" fmla="*/ 77 w 193"/>
                <a:gd name="T45" fmla="*/ 224 h 306"/>
                <a:gd name="T46" fmla="*/ 77 w 193"/>
                <a:gd name="T47" fmla="*/ 226 h 306"/>
                <a:gd name="T48" fmla="*/ 85 w 193"/>
                <a:gd name="T49" fmla="*/ 230 h 306"/>
                <a:gd name="T50" fmla="*/ 90 w 193"/>
                <a:gd name="T51" fmla="*/ 237 h 306"/>
                <a:gd name="T52" fmla="*/ 95 w 193"/>
                <a:gd name="T53" fmla="*/ 245 h 306"/>
                <a:gd name="T54" fmla="*/ 103 w 193"/>
                <a:gd name="T55" fmla="*/ 248 h 306"/>
                <a:gd name="T56" fmla="*/ 116 w 193"/>
                <a:gd name="T57" fmla="*/ 258 h 306"/>
                <a:gd name="T58" fmla="*/ 120 w 193"/>
                <a:gd name="T59" fmla="*/ 262 h 306"/>
                <a:gd name="T60" fmla="*/ 117 w 193"/>
                <a:gd name="T61" fmla="*/ 271 h 306"/>
                <a:gd name="T62" fmla="*/ 123 w 193"/>
                <a:gd name="T63" fmla="*/ 267 h 306"/>
                <a:gd name="T64" fmla="*/ 129 w 193"/>
                <a:gd name="T65" fmla="*/ 264 h 306"/>
                <a:gd name="T66" fmla="*/ 132 w 193"/>
                <a:gd name="T67" fmla="*/ 268 h 306"/>
                <a:gd name="T68" fmla="*/ 136 w 193"/>
                <a:gd name="T69" fmla="*/ 269 h 306"/>
                <a:gd name="T70" fmla="*/ 140 w 193"/>
                <a:gd name="T71" fmla="*/ 269 h 306"/>
                <a:gd name="T72" fmla="*/ 141 w 193"/>
                <a:gd name="T73" fmla="*/ 272 h 306"/>
                <a:gd name="T74" fmla="*/ 145 w 193"/>
                <a:gd name="T75" fmla="*/ 280 h 306"/>
                <a:gd name="T76" fmla="*/ 149 w 193"/>
                <a:gd name="T77" fmla="*/ 280 h 306"/>
                <a:gd name="T78" fmla="*/ 152 w 193"/>
                <a:gd name="T79" fmla="*/ 280 h 306"/>
                <a:gd name="T80" fmla="*/ 155 w 193"/>
                <a:gd name="T81" fmla="*/ 280 h 306"/>
                <a:gd name="T82" fmla="*/ 155 w 193"/>
                <a:gd name="T83" fmla="*/ 281 h 306"/>
                <a:gd name="T84" fmla="*/ 163 w 193"/>
                <a:gd name="T85" fmla="*/ 281 h 306"/>
                <a:gd name="T86" fmla="*/ 158 w 193"/>
                <a:gd name="T87" fmla="*/ 288 h 306"/>
                <a:gd name="T88" fmla="*/ 167 w 193"/>
                <a:gd name="T89" fmla="*/ 290 h 306"/>
                <a:gd name="T90" fmla="*/ 179 w 193"/>
                <a:gd name="T91" fmla="*/ 293 h 306"/>
                <a:gd name="T92" fmla="*/ 184 w 193"/>
                <a:gd name="T93" fmla="*/ 298 h 306"/>
                <a:gd name="T94" fmla="*/ 192 w 193"/>
                <a:gd name="T95" fmla="*/ 301 h 306"/>
                <a:gd name="T96" fmla="*/ 188 w 193"/>
                <a:gd name="T97" fmla="*/ 305 h 306"/>
                <a:gd name="T98" fmla="*/ 183 w 193"/>
                <a:gd name="T99" fmla="*/ 301 h 306"/>
                <a:gd name="T100" fmla="*/ 165 w 193"/>
                <a:gd name="T101" fmla="*/ 301 h 306"/>
                <a:gd name="T102" fmla="*/ 145 w 193"/>
                <a:gd name="T103" fmla="*/ 293 h 306"/>
                <a:gd name="T104" fmla="*/ 131 w 193"/>
                <a:gd name="T105" fmla="*/ 286 h 306"/>
                <a:gd name="T106" fmla="*/ 98 w 193"/>
                <a:gd name="T107" fmla="*/ 271 h 306"/>
                <a:gd name="T108" fmla="*/ 85 w 193"/>
                <a:gd name="T109" fmla="*/ 260 h 306"/>
                <a:gd name="T110" fmla="*/ 73 w 193"/>
                <a:gd name="T111" fmla="*/ 251 h 306"/>
                <a:gd name="T112" fmla="*/ 61 w 193"/>
                <a:gd name="T113" fmla="*/ 235 h 306"/>
                <a:gd name="T114" fmla="*/ 44 w 193"/>
                <a:gd name="T115" fmla="*/ 212 h 306"/>
                <a:gd name="T116" fmla="*/ 40 w 193"/>
                <a:gd name="T117" fmla="*/ 197 h 306"/>
                <a:gd name="T118" fmla="*/ 31 w 193"/>
                <a:gd name="T119" fmla="*/ 179 h 306"/>
                <a:gd name="T120" fmla="*/ 30 w 193"/>
                <a:gd name="T121" fmla="*/ 171 h 306"/>
                <a:gd name="T122" fmla="*/ 6 w 193"/>
                <a:gd name="T123" fmla="*/ 87 h 306"/>
                <a:gd name="T124" fmla="*/ 0 w 193"/>
                <a:gd name="T125" fmla="*/ 5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3" h="306">
                  <a:moveTo>
                    <a:pt x="36" y="153"/>
                  </a:moveTo>
                  <a:lnTo>
                    <a:pt x="36" y="153"/>
                  </a:lnTo>
                  <a:lnTo>
                    <a:pt x="36" y="153"/>
                  </a:lnTo>
                  <a:lnTo>
                    <a:pt x="36" y="153"/>
                  </a:lnTo>
                  <a:close/>
                  <a:moveTo>
                    <a:pt x="36" y="153"/>
                  </a:moveTo>
                  <a:lnTo>
                    <a:pt x="36" y="153"/>
                  </a:lnTo>
                  <a:lnTo>
                    <a:pt x="36" y="153"/>
                  </a:lnTo>
                  <a:lnTo>
                    <a:pt x="36" y="153"/>
                  </a:lnTo>
                  <a:lnTo>
                    <a:pt x="36" y="153"/>
                  </a:lnTo>
                  <a:close/>
                  <a:moveTo>
                    <a:pt x="8" y="0"/>
                  </a:moveTo>
                  <a:lnTo>
                    <a:pt x="9" y="0"/>
                  </a:lnTo>
                  <a:lnTo>
                    <a:pt x="10" y="1"/>
                  </a:lnTo>
                  <a:lnTo>
                    <a:pt x="13" y="2"/>
                  </a:lnTo>
                  <a:lnTo>
                    <a:pt x="14" y="4"/>
                  </a:lnTo>
                  <a:lnTo>
                    <a:pt x="15" y="5"/>
                  </a:lnTo>
                  <a:lnTo>
                    <a:pt x="17" y="8"/>
                  </a:lnTo>
                  <a:lnTo>
                    <a:pt x="17" y="10"/>
                  </a:lnTo>
                  <a:lnTo>
                    <a:pt x="17" y="13"/>
                  </a:lnTo>
                  <a:lnTo>
                    <a:pt x="17" y="17"/>
                  </a:lnTo>
                  <a:lnTo>
                    <a:pt x="17" y="19"/>
                  </a:lnTo>
                  <a:lnTo>
                    <a:pt x="17" y="22"/>
                  </a:lnTo>
                  <a:lnTo>
                    <a:pt x="17" y="22"/>
                  </a:lnTo>
                  <a:lnTo>
                    <a:pt x="15" y="22"/>
                  </a:lnTo>
                  <a:lnTo>
                    <a:pt x="15" y="22"/>
                  </a:lnTo>
                  <a:lnTo>
                    <a:pt x="15" y="22"/>
                  </a:lnTo>
                  <a:lnTo>
                    <a:pt x="17" y="26"/>
                  </a:lnTo>
                  <a:lnTo>
                    <a:pt x="17" y="30"/>
                  </a:lnTo>
                  <a:lnTo>
                    <a:pt x="17" y="34"/>
                  </a:lnTo>
                  <a:lnTo>
                    <a:pt x="14" y="38"/>
                  </a:lnTo>
                  <a:lnTo>
                    <a:pt x="13" y="42"/>
                  </a:lnTo>
                  <a:lnTo>
                    <a:pt x="11" y="40"/>
                  </a:lnTo>
                  <a:lnTo>
                    <a:pt x="11" y="42"/>
                  </a:lnTo>
                  <a:lnTo>
                    <a:pt x="13" y="43"/>
                  </a:lnTo>
                  <a:lnTo>
                    <a:pt x="14" y="44"/>
                  </a:lnTo>
                  <a:lnTo>
                    <a:pt x="13" y="44"/>
                  </a:lnTo>
                  <a:lnTo>
                    <a:pt x="11" y="44"/>
                  </a:lnTo>
                  <a:lnTo>
                    <a:pt x="13" y="46"/>
                  </a:lnTo>
                  <a:lnTo>
                    <a:pt x="13" y="46"/>
                  </a:lnTo>
                  <a:lnTo>
                    <a:pt x="13" y="47"/>
                  </a:lnTo>
                  <a:lnTo>
                    <a:pt x="14" y="47"/>
                  </a:lnTo>
                  <a:lnTo>
                    <a:pt x="13" y="48"/>
                  </a:lnTo>
                  <a:lnTo>
                    <a:pt x="11" y="48"/>
                  </a:lnTo>
                  <a:lnTo>
                    <a:pt x="13" y="49"/>
                  </a:lnTo>
                  <a:lnTo>
                    <a:pt x="15" y="49"/>
                  </a:lnTo>
                  <a:lnTo>
                    <a:pt x="15" y="52"/>
                  </a:lnTo>
                  <a:lnTo>
                    <a:pt x="15" y="53"/>
                  </a:lnTo>
                  <a:lnTo>
                    <a:pt x="14" y="55"/>
                  </a:lnTo>
                  <a:lnTo>
                    <a:pt x="15" y="56"/>
                  </a:lnTo>
                  <a:lnTo>
                    <a:pt x="15" y="56"/>
                  </a:lnTo>
                  <a:lnTo>
                    <a:pt x="14" y="56"/>
                  </a:lnTo>
                  <a:lnTo>
                    <a:pt x="15" y="59"/>
                  </a:lnTo>
                  <a:lnTo>
                    <a:pt x="17" y="63"/>
                  </a:lnTo>
                  <a:lnTo>
                    <a:pt x="18" y="66"/>
                  </a:lnTo>
                  <a:lnTo>
                    <a:pt x="18" y="70"/>
                  </a:lnTo>
                  <a:lnTo>
                    <a:pt x="17" y="70"/>
                  </a:lnTo>
                  <a:lnTo>
                    <a:pt x="15" y="70"/>
                  </a:lnTo>
                  <a:lnTo>
                    <a:pt x="17" y="70"/>
                  </a:lnTo>
                  <a:lnTo>
                    <a:pt x="18" y="72"/>
                  </a:lnTo>
                  <a:lnTo>
                    <a:pt x="18" y="73"/>
                  </a:lnTo>
                  <a:lnTo>
                    <a:pt x="18" y="73"/>
                  </a:lnTo>
                  <a:lnTo>
                    <a:pt x="19" y="74"/>
                  </a:lnTo>
                  <a:lnTo>
                    <a:pt x="19" y="76"/>
                  </a:lnTo>
                  <a:lnTo>
                    <a:pt x="19" y="76"/>
                  </a:lnTo>
                  <a:lnTo>
                    <a:pt x="19" y="76"/>
                  </a:lnTo>
                  <a:lnTo>
                    <a:pt x="21" y="77"/>
                  </a:lnTo>
                  <a:lnTo>
                    <a:pt x="19" y="77"/>
                  </a:lnTo>
                  <a:lnTo>
                    <a:pt x="19" y="78"/>
                  </a:lnTo>
                  <a:lnTo>
                    <a:pt x="21" y="78"/>
                  </a:lnTo>
                  <a:lnTo>
                    <a:pt x="19" y="80"/>
                  </a:lnTo>
                  <a:lnTo>
                    <a:pt x="21" y="80"/>
                  </a:lnTo>
                  <a:lnTo>
                    <a:pt x="21" y="80"/>
                  </a:lnTo>
                  <a:lnTo>
                    <a:pt x="19" y="81"/>
                  </a:lnTo>
                  <a:lnTo>
                    <a:pt x="19" y="81"/>
                  </a:lnTo>
                  <a:lnTo>
                    <a:pt x="19" y="82"/>
                  </a:lnTo>
                  <a:lnTo>
                    <a:pt x="21" y="82"/>
                  </a:lnTo>
                  <a:lnTo>
                    <a:pt x="21" y="82"/>
                  </a:lnTo>
                  <a:lnTo>
                    <a:pt x="19" y="84"/>
                  </a:lnTo>
                  <a:lnTo>
                    <a:pt x="19" y="84"/>
                  </a:lnTo>
                  <a:lnTo>
                    <a:pt x="19" y="84"/>
                  </a:lnTo>
                  <a:lnTo>
                    <a:pt x="19" y="85"/>
                  </a:lnTo>
                  <a:lnTo>
                    <a:pt x="21" y="86"/>
                  </a:lnTo>
                  <a:lnTo>
                    <a:pt x="21" y="86"/>
                  </a:lnTo>
                  <a:lnTo>
                    <a:pt x="22" y="86"/>
                  </a:lnTo>
                  <a:lnTo>
                    <a:pt x="21" y="87"/>
                  </a:lnTo>
                  <a:lnTo>
                    <a:pt x="21" y="86"/>
                  </a:lnTo>
                  <a:lnTo>
                    <a:pt x="19" y="86"/>
                  </a:lnTo>
                  <a:lnTo>
                    <a:pt x="19" y="86"/>
                  </a:lnTo>
                  <a:lnTo>
                    <a:pt x="18" y="86"/>
                  </a:lnTo>
                  <a:lnTo>
                    <a:pt x="21" y="93"/>
                  </a:lnTo>
                  <a:lnTo>
                    <a:pt x="21" y="98"/>
                  </a:lnTo>
                  <a:lnTo>
                    <a:pt x="22" y="104"/>
                  </a:lnTo>
                  <a:lnTo>
                    <a:pt x="21" y="106"/>
                  </a:lnTo>
                  <a:lnTo>
                    <a:pt x="21" y="106"/>
                  </a:lnTo>
                  <a:lnTo>
                    <a:pt x="21" y="107"/>
                  </a:lnTo>
                  <a:lnTo>
                    <a:pt x="22" y="107"/>
                  </a:lnTo>
                  <a:lnTo>
                    <a:pt x="22" y="108"/>
                  </a:lnTo>
                  <a:lnTo>
                    <a:pt x="22" y="108"/>
                  </a:lnTo>
                  <a:lnTo>
                    <a:pt x="22" y="108"/>
                  </a:lnTo>
                  <a:lnTo>
                    <a:pt x="21" y="110"/>
                  </a:lnTo>
                  <a:lnTo>
                    <a:pt x="21" y="110"/>
                  </a:lnTo>
                  <a:lnTo>
                    <a:pt x="22" y="110"/>
                  </a:lnTo>
                  <a:lnTo>
                    <a:pt x="23" y="111"/>
                  </a:lnTo>
                  <a:lnTo>
                    <a:pt x="23" y="111"/>
                  </a:lnTo>
                  <a:lnTo>
                    <a:pt x="21" y="111"/>
                  </a:lnTo>
                  <a:lnTo>
                    <a:pt x="22" y="112"/>
                  </a:lnTo>
                  <a:lnTo>
                    <a:pt x="23" y="114"/>
                  </a:lnTo>
                  <a:lnTo>
                    <a:pt x="23" y="115"/>
                  </a:lnTo>
                  <a:lnTo>
                    <a:pt x="23" y="115"/>
                  </a:lnTo>
                  <a:lnTo>
                    <a:pt x="22" y="115"/>
                  </a:lnTo>
                  <a:lnTo>
                    <a:pt x="23" y="115"/>
                  </a:lnTo>
                  <a:lnTo>
                    <a:pt x="23" y="116"/>
                  </a:lnTo>
                  <a:lnTo>
                    <a:pt x="23" y="118"/>
                  </a:lnTo>
                  <a:lnTo>
                    <a:pt x="23" y="118"/>
                  </a:lnTo>
                  <a:lnTo>
                    <a:pt x="22" y="118"/>
                  </a:lnTo>
                  <a:lnTo>
                    <a:pt x="22" y="119"/>
                  </a:lnTo>
                  <a:lnTo>
                    <a:pt x="23" y="119"/>
                  </a:lnTo>
                  <a:lnTo>
                    <a:pt x="23" y="119"/>
                  </a:lnTo>
                  <a:lnTo>
                    <a:pt x="25" y="119"/>
                  </a:lnTo>
                  <a:lnTo>
                    <a:pt x="25" y="119"/>
                  </a:lnTo>
                  <a:lnTo>
                    <a:pt x="23" y="119"/>
                  </a:lnTo>
                  <a:lnTo>
                    <a:pt x="23" y="119"/>
                  </a:lnTo>
                  <a:lnTo>
                    <a:pt x="25" y="120"/>
                  </a:lnTo>
                  <a:lnTo>
                    <a:pt x="26" y="121"/>
                  </a:lnTo>
                  <a:lnTo>
                    <a:pt x="26" y="123"/>
                  </a:lnTo>
                  <a:lnTo>
                    <a:pt x="27" y="124"/>
                  </a:lnTo>
                  <a:lnTo>
                    <a:pt x="26" y="124"/>
                  </a:lnTo>
                  <a:lnTo>
                    <a:pt x="26" y="124"/>
                  </a:lnTo>
                  <a:lnTo>
                    <a:pt x="26" y="125"/>
                  </a:lnTo>
                  <a:lnTo>
                    <a:pt x="27" y="128"/>
                  </a:lnTo>
                  <a:lnTo>
                    <a:pt x="27" y="129"/>
                  </a:lnTo>
                  <a:lnTo>
                    <a:pt x="27" y="129"/>
                  </a:lnTo>
                  <a:lnTo>
                    <a:pt x="26" y="131"/>
                  </a:lnTo>
                  <a:lnTo>
                    <a:pt x="25" y="131"/>
                  </a:lnTo>
                  <a:lnTo>
                    <a:pt x="26" y="132"/>
                  </a:lnTo>
                  <a:lnTo>
                    <a:pt x="26" y="132"/>
                  </a:lnTo>
                  <a:lnTo>
                    <a:pt x="27" y="132"/>
                  </a:lnTo>
                  <a:lnTo>
                    <a:pt x="27" y="132"/>
                  </a:lnTo>
                  <a:lnTo>
                    <a:pt x="28" y="133"/>
                  </a:lnTo>
                  <a:lnTo>
                    <a:pt x="30" y="132"/>
                  </a:lnTo>
                  <a:lnTo>
                    <a:pt x="30" y="135"/>
                  </a:lnTo>
                  <a:lnTo>
                    <a:pt x="30" y="136"/>
                  </a:lnTo>
                  <a:lnTo>
                    <a:pt x="31" y="137"/>
                  </a:lnTo>
                  <a:lnTo>
                    <a:pt x="30" y="137"/>
                  </a:lnTo>
                  <a:lnTo>
                    <a:pt x="28" y="137"/>
                  </a:lnTo>
                  <a:lnTo>
                    <a:pt x="27" y="138"/>
                  </a:lnTo>
                  <a:lnTo>
                    <a:pt x="27" y="137"/>
                  </a:lnTo>
                  <a:lnTo>
                    <a:pt x="26" y="138"/>
                  </a:lnTo>
                  <a:lnTo>
                    <a:pt x="25" y="138"/>
                  </a:lnTo>
                  <a:lnTo>
                    <a:pt x="25" y="138"/>
                  </a:lnTo>
                  <a:lnTo>
                    <a:pt x="25" y="138"/>
                  </a:lnTo>
                  <a:lnTo>
                    <a:pt x="25" y="138"/>
                  </a:lnTo>
                  <a:lnTo>
                    <a:pt x="25" y="140"/>
                  </a:lnTo>
                  <a:lnTo>
                    <a:pt x="26" y="140"/>
                  </a:lnTo>
                  <a:lnTo>
                    <a:pt x="26" y="141"/>
                  </a:lnTo>
                  <a:lnTo>
                    <a:pt x="28" y="142"/>
                  </a:lnTo>
                  <a:lnTo>
                    <a:pt x="31" y="142"/>
                  </a:lnTo>
                  <a:lnTo>
                    <a:pt x="32" y="144"/>
                  </a:lnTo>
                  <a:lnTo>
                    <a:pt x="31" y="144"/>
                  </a:lnTo>
                  <a:lnTo>
                    <a:pt x="30" y="144"/>
                  </a:lnTo>
                  <a:lnTo>
                    <a:pt x="28" y="145"/>
                  </a:lnTo>
                  <a:lnTo>
                    <a:pt x="35" y="145"/>
                  </a:lnTo>
                  <a:lnTo>
                    <a:pt x="34" y="146"/>
                  </a:lnTo>
                  <a:lnTo>
                    <a:pt x="34" y="146"/>
                  </a:lnTo>
                  <a:lnTo>
                    <a:pt x="34" y="148"/>
                  </a:lnTo>
                  <a:lnTo>
                    <a:pt x="34" y="146"/>
                  </a:lnTo>
                  <a:lnTo>
                    <a:pt x="35" y="148"/>
                  </a:lnTo>
                  <a:lnTo>
                    <a:pt x="35" y="148"/>
                  </a:lnTo>
                  <a:lnTo>
                    <a:pt x="35" y="149"/>
                  </a:lnTo>
                  <a:lnTo>
                    <a:pt x="35" y="149"/>
                  </a:lnTo>
                  <a:lnTo>
                    <a:pt x="34" y="150"/>
                  </a:lnTo>
                  <a:lnTo>
                    <a:pt x="34" y="150"/>
                  </a:lnTo>
                  <a:lnTo>
                    <a:pt x="32" y="150"/>
                  </a:lnTo>
                  <a:lnTo>
                    <a:pt x="32" y="150"/>
                  </a:lnTo>
                  <a:lnTo>
                    <a:pt x="32" y="152"/>
                  </a:lnTo>
                  <a:lnTo>
                    <a:pt x="34" y="152"/>
                  </a:lnTo>
                  <a:lnTo>
                    <a:pt x="34" y="153"/>
                  </a:lnTo>
                  <a:lnTo>
                    <a:pt x="34" y="153"/>
                  </a:lnTo>
                  <a:lnTo>
                    <a:pt x="34" y="153"/>
                  </a:lnTo>
                  <a:lnTo>
                    <a:pt x="35" y="154"/>
                  </a:lnTo>
                  <a:lnTo>
                    <a:pt x="36" y="153"/>
                  </a:lnTo>
                  <a:lnTo>
                    <a:pt x="36" y="153"/>
                  </a:lnTo>
                  <a:lnTo>
                    <a:pt x="38" y="153"/>
                  </a:lnTo>
                  <a:lnTo>
                    <a:pt x="38" y="154"/>
                  </a:lnTo>
                  <a:lnTo>
                    <a:pt x="39" y="156"/>
                  </a:lnTo>
                  <a:lnTo>
                    <a:pt x="38" y="156"/>
                  </a:lnTo>
                  <a:lnTo>
                    <a:pt x="36" y="156"/>
                  </a:lnTo>
                  <a:lnTo>
                    <a:pt x="39" y="156"/>
                  </a:lnTo>
                  <a:lnTo>
                    <a:pt x="40" y="157"/>
                  </a:lnTo>
                  <a:lnTo>
                    <a:pt x="42" y="158"/>
                  </a:lnTo>
                  <a:lnTo>
                    <a:pt x="40" y="158"/>
                  </a:lnTo>
                  <a:lnTo>
                    <a:pt x="40" y="158"/>
                  </a:lnTo>
                  <a:lnTo>
                    <a:pt x="40" y="159"/>
                  </a:lnTo>
                  <a:lnTo>
                    <a:pt x="40" y="161"/>
                  </a:lnTo>
                  <a:lnTo>
                    <a:pt x="42" y="162"/>
                  </a:lnTo>
                  <a:lnTo>
                    <a:pt x="43" y="163"/>
                  </a:lnTo>
                  <a:lnTo>
                    <a:pt x="42" y="165"/>
                  </a:lnTo>
                  <a:lnTo>
                    <a:pt x="43" y="163"/>
                  </a:lnTo>
                  <a:lnTo>
                    <a:pt x="43" y="163"/>
                  </a:lnTo>
                  <a:lnTo>
                    <a:pt x="43" y="163"/>
                  </a:lnTo>
                  <a:lnTo>
                    <a:pt x="43" y="165"/>
                  </a:lnTo>
                  <a:lnTo>
                    <a:pt x="43" y="165"/>
                  </a:lnTo>
                  <a:lnTo>
                    <a:pt x="43" y="166"/>
                  </a:lnTo>
                  <a:lnTo>
                    <a:pt x="43" y="166"/>
                  </a:lnTo>
                  <a:lnTo>
                    <a:pt x="43" y="166"/>
                  </a:lnTo>
                  <a:lnTo>
                    <a:pt x="44" y="167"/>
                  </a:lnTo>
                  <a:lnTo>
                    <a:pt x="44" y="167"/>
                  </a:lnTo>
                  <a:lnTo>
                    <a:pt x="43" y="167"/>
                  </a:lnTo>
                  <a:lnTo>
                    <a:pt x="45" y="169"/>
                  </a:lnTo>
                  <a:lnTo>
                    <a:pt x="47" y="170"/>
                  </a:lnTo>
                  <a:lnTo>
                    <a:pt x="47" y="173"/>
                  </a:lnTo>
                  <a:lnTo>
                    <a:pt x="48" y="173"/>
                  </a:lnTo>
                  <a:lnTo>
                    <a:pt x="49" y="174"/>
                  </a:lnTo>
                  <a:lnTo>
                    <a:pt x="49" y="174"/>
                  </a:lnTo>
                  <a:lnTo>
                    <a:pt x="48" y="174"/>
                  </a:lnTo>
                  <a:lnTo>
                    <a:pt x="48" y="175"/>
                  </a:lnTo>
                  <a:lnTo>
                    <a:pt x="48" y="175"/>
                  </a:lnTo>
                  <a:lnTo>
                    <a:pt x="48" y="176"/>
                  </a:lnTo>
                  <a:lnTo>
                    <a:pt x="48" y="175"/>
                  </a:lnTo>
                  <a:lnTo>
                    <a:pt x="47" y="175"/>
                  </a:lnTo>
                  <a:lnTo>
                    <a:pt x="48" y="176"/>
                  </a:lnTo>
                  <a:lnTo>
                    <a:pt x="48" y="176"/>
                  </a:lnTo>
                  <a:lnTo>
                    <a:pt x="48" y="176"/>
                  </a:lnTo>
                  <a:lnTo>
                    <a:pt x="48" y="176"/>
                  </a:lnTo>
                  <a:lnTo>
                    <a:pt x="49" y="176"/>
                  </a:lnTo>
                  <a:lnTo>
                    <a:pt x="49" y="176"/>
                  </a:lnTo>
                  <a:lnTo>
                    <a:pt x="49" y="178"/>
                  </a:lnTo>
                  <a:lnTo>
                    <a:pt x="48" y="178"/>
                  </a:lnTo>
                  <a:lnTo>
                    <a:pt x="47" y="178"/>
                  </a:lnTo>
                  <a:lnTo>
                    <a:pt x="47" y="179"/>
                  </a:lnTo>
                  <a:lnTo>
                    <a:pt x="48" y="179"/>
                  </a:lnTo>
                  <a:lnTo>
                    <a:pt x="48" y="179"/>
                  </a:lnTo>
                  <a:lnTo>
                    <a:pt x="49" y="180"/>
                  </a:lnTo>
                  <a:lnTo>
                    <a:pt x="49" y="180"/>
                  </a:lnTo>
                  <a:lnTo>
                    <a:pt x="51" y="180"/>
                  </a:lnTo>
                  <a:lnTo>
                    <a:pt x="51" y="180"/>
                  </a:lnTo>
                  <a:lnTo>
                    <a:pt x="51" y="180"/>
                  </a:lnTo>
                  <a:lnTo>
                    <a:pt x="52" y="180"/>
                  </a:lnTo>
                  <a:lnTo>
                    <a:pt x="51" y="180"/>
                  </a:lnTo>
                  <a:lnTo>
                    <a:pt x="52" y="182"/>
                  </a:lnTo>
                  <a:lnTo>
                    <a:pt x="52" y="182"/>
                  </a:lnTo>
                  <a:lnTo>
                    <a:pt x="51" y="183"/>
                  </a:lnTo>
                  <a:lnTo>
                    <a:pt x="48" y="183"/>
                  </a:lnTo>
                  <a:lnTo>
                    <a:pt x="49" y="184"/>
                  </a:lnTo>
                  <a:lnTo>
                    <a:pt x="51" y="184"/>
                  </a:lnTo>
                  <a:lnTo>
                    <a:pt x="52" y="183"/>
                  </a:lnTo>
                  <a:lnTo>
                    <a:pt x="52" y="184"/>
                  </a:lnTo>
                  <a:lnTo>
                    <a:pt x="52" y="184"/>
                  </a:lnTo>
                  <a:lnTo>
                    <a:pt x="53" y="184"/>
                  </a:lnTo>
                  <a:lnTo>
                    <a:pt x="53" y="184"/>
                  </a:lnTo>
                  <a:lnTo>
                    <a:pt x="53" y="186"/>
                  </a:lnTo>
                  <a:lnTo>
                    <a:pt x="55" y="186"/>
                  </a:lnTo>
                  <a:lnTo>
                    <a:pt x="55" y="187"/>
                  </a:lnTo>
                  <a:lnTo>
                    <a:pt x="55" y="188"/>
                  </a:lnTo>
                  <a:lnTo>
                    <a:pt x="55" y="190"/>
                  </a:lnTo>
                  <a:lnTo>
                    <a:pt x="56" y="191"/>
                  </a:lnTo>
                  <a:lnTo>
                    <a:pt x="57" y="191"/>
                  </a:lnTo>
                  <a:lnTo>
                    <a:pt x="57" y="192"/>
                  </a:lnTo>
                  <a:lnTo>
                    <a:pt x="56" y="192"/>
                  </a:lnTo>
                  <a:lnTo>
                    <a:pt x="56" y="192"/>
                  </a:lnTo>
                  <a:lnTo>
                    <a:pt x="56" y="192"/>
                  </a:lnTo>
                  <a:lnTo>
                    <a:pt x="56" y="193"/>
                  </a:lnTo>
                  <a:lnTo>
                    <a:pt x="57" y="193"/>
                  </a:lnTo>
                  <a:lnTo>
                    <a:pt x="56" y="193"/>
                  </a:lnTo>
                  <a:lnTo>
                    <a:pt x="56" y="195"/>
                  </a:lnTo>
                  <a:lnTo>
                    <a:pt x="55" y="196"/>
                  </a:lnTo>
                  <a:lnTo>
                    <a:pt x="57" y="196"/>
                  </a:lnTo>
                  <a:lnTo>
                    <a:pt x="59" y="196"/>
                  </a:lnTo>
                  <a:lnTo>
                    <a:pt x="59" y="196"/>
                  </a:lnTo>
                  <a:lnTo>
                    <a:pt x="59" y="197"/>
                  </a:lnTo>
                  <a:lnTo>
                    <a:pt x="60" y="197"/>
                  </a:lnTo>
                  <a:lnTo>
                    <a:pt x="60" y="197"/>
                  </a:lnTo>
                  <a:lnTo>
                    <a:pt x="61" y="199"/>
                  </a:lnTo>
                  <a:lnTo>
                    <a:pt x="60" y="199"/>
                  </a:lnTo>
                  <a:lnTo>
                    <a:pt x="60" y="199"/>
                  </a:lnTo>
                  <a:lnTo>
                    <a:pt x="59" y="199"/>
                  </a:lnTo>
                  <a:lnTo>
                    <a:pt x="57" y="200"/>
                  </a:lnTo>
                  <a:lnTo>
                    <a:pt x="57" y="201"/>
                  </a:lnTo>
                  <a:lnTo>
                    <a:pt x="57" y="201"/>
                  </a:lnTo>
                  <a:lnTo>
                    <a:pt x="59" y="201"/>
                  </a:lnTo>
                  <a:lnTo>
                    <a:pt x="60" y="201"/>
                  </a:lnTo>
                  <a:lnTo>
                    <a:pt x="60" y="201"/>
                  </a:lnTo>
                  <a:lnTo>
                    <a:pt x="60" y="203"/>
                  </a:lnTo>
                  <a:lnTo>
                    <a:pt x="63" y="201"/>
                  </a:lnTo>
                  <a:lnTo>
                    <a:pt x="63" y="201"/>
                  </a:lnTo>
                  <a:lnTo>
                    <a:pt x="63" y="201"/>
                  </a:lnTo>
                  <a:lnTo>
                    <a:pt x="63" y="203"/>
                  </a:lnTo>
                  <a:lnTo>
                    <a:pt x="64" y="203"/>
                  </a:lnTo>
                  <a:lnTo>
                    <a:pt x="63" y="203"/>
                  </a:lnTo>
                  <a:lnTo>
                    <a:pt x="63" y="204"/>
                  </a:lnTo>
                  <a:lnTo>
                    <a:pt x="63" y="204"/>
                  </a:lnTo>
                  <a:lnTo>
                    <a:pt x="64" y="204"/>
                  </a:lnTo>
                  <a:lnTo>
                    <a:pt x="65" y="204"/>
                  </a:lnTo>
                  <a:lnTo>
                    <a:pt x="65" y="205"/>
                  </a:lnTo>
                  <a:lnTo>
                    <a:pt x="65" y="207"/>
                  </a:lnTo>
                  <a:lnTo>
                    <a:pt x="66" y="208"/>
                  </a:lnTo>
                  <a:lnTo>
                    <a:pt x="66" y="209"/>
                  </a:lnTo>
                  <a:lnTo>
                    <a:pt x="66" y="210"/>
                  </a:lnTo>
                  <a:lnTo>
                    <a:pt x="65" y="212"/>
                  </a:lnTo>
                  <a:lnTo>
                    <a:pt x="66" y="212"/>
                  </a:lnTo>
                  <a:lnTo>
                    <a:pt x="66" y="212"/>
                  </a:lnTo>
                  <a:lnTo>
                    <a:pt x="68" y="212"/>
                  </a:lnTo>
                  <a:lnTo>
                    <a:pt x="68" y="212"/>
                  </a:lnTo>
                  <a:lnTo>
                    <a:pt x="68" y="212"/>
                  </a:lnTo>
                  <a:lnTo>
                    <a:pt x="66" y="212"/>
                  </a:lnTo>
                  <a:lnTo>
                    <a:pt x="66" y="210"/>
                  </a:lnTo>
                  <a:lnTo>
                    <a:pt x="68" y="210"/>
                  </a:lnTo>
                  <a:lnTo>
                    <a:pt x="68" y="210"/>
                  </a:lnTo>
                  <a:lnTo>
                    <a:pt x="68" y="212"/>
                  </a:lnTo>
                  <a:lnTo>
                    <a:pt x="68" y="212"/>
                  </a:lnTo>
                  <a:lnTo>
                    <a:pt x="66" y="213"/>
                  </a:lnTo>
                  <a:lnTo>
                    <a:pt x="66" y="213"/>
                  </a:lnTo>
                  <a:lnTo>
                    <a:pt x="66" y="214"/>
                  </a:lnTo>
                  <a:lnTo>
                    <a:pt x="68" y="213"/>
                  </a:lnTo>
                  <a:lnTo>
                    <a:pt x="69" y="213"/>
                  </a:lnTo>
                  <a:lnTo>
                    <a:pt x="70" y="213"/>
                  </a:lnTo>
                  <a:lnTo>
                    <a:pt x="70" y="214"/>
                  </a:lnTo>
                  <a:lnTo>
                    <a:pt x="70" y="214"/>
                  </a:lnTo>
                  <a:lnTo>
                    <a:pt x="70" y="216"/>
                  </a:lnTo>
                  <a:lnTo>
                    <a:pt x="73" y="216"/>
                  </a:lnTo>
                  <a:lnTo>
                    <a:pt x="72" y="217"/>
                  </a:lnTo>
                  <a:lnTo>
                    <a:pt x="70" y="218"/>
                  </a:lnTo>
                  <a:lnTo>
                    <a:pt x="69" y="218"/>
                  </a:lnTo>
                  <a:lnTo>
                    <a:pt x="70" y="220"/>
                  </a:lnTo>
                  <a:lnTo>
                    <a:pt x="70" y="220"/>
                  </a:lnTo>
                  <a:lnTo>
                    <a:pt x="72" y="220"/>
                  </a:lnTo>
                  <a:lnTo>
                    <a:pt x="70" y="221"/>
                  </a:lnTo>
                  <a:lnTo>
                    <a:pt x="72" y="221"/>
                  </a:lnTo>
                  <a:lnTo>
                    <a:pt x="72" y="221"/>
                  </a:lnTo>
                  <a:lnTo>
                    <a:pt x="73" y="221"/>
                  </a:lnTo>
                  <a:lnTo>
                    <a:pt x="72" y="221"/>
                  </a:lnTo>
                  <a:lnTo>
                    <a:pt x="72" y="222"/>
                  </a:lnTo>
                  <a:lnTo>
                    <a:pt x="73" y="222"/>
                  </a:lnTo>
                  <a:lnTo>
                    <a:pt x="73" y="221"/>
                  </a:lnTo>
                  <a:lnTo>
                    <a:pt x="73" y="220"/>
                  </a:lnTo>
                  <a:lnTo>
                    <a:pt x="74" y="221"/>
                  </a:lnTo>
                  <a:lnTo>
                    <a:pt x="76" y="221"/>
                  </a:lnTo>
                  <a:lnTo>
                    <a:pt x="74" y="221"/>
                  </a:lnTo>
                  <a:lnTo>
                    <a:pt x="76" y="222"/>
                  </a:lnTo>
                  <a:lnTo>
                    <a:pt x="76" y="222"/>
                  </a:lnTo>
                  <a:lnTo>
                    <a:pt x="76" y="224"/>
                  </a:lnTo>
                  <a:lnTo>
                    <a:pt x="77" y="222"/>
                  </a:lnTo>
                  <a:lnTo>
                    <a:pt x="77" y="222"/>
                  </a:lnTo>
                  <a:lnTo>
                    <a:pt x="77" y="224"/>
                  </a:lnTo>
                  <a:lnTo>
                    <a:pt x="77" y="224"/>
                  </a:lnTo>
                  <a:lnTo>
                    <a:pt x="77" y="224"/>
                  </a:lnTo>
                  <a:lnTo>
                    <a:pt x="77" y="224"/>
                  </a:lnTo>
                  <a:lnTo>
                    <a:pt x="77" y="224"/>
                  </a:lnTo>
                  <a:lnTo>
                    <a:pt x="76" y="224"/>
                  </a:lnTo>
                  <a:lnTo>
                    <a:pt x="76" y="224"/>
                  </a:lnTo>
                  <a:lnTo>
                    <a:pt x="76" y="225"/>
                  </a:lnTo>
                  <a:lnTo>
                    <a:pt x="76" y="225"/>
                  </a:lnTo>
                  <a:lnTo>
                    <a:pt x="77" y="225"/>
                  </a:lnTo>
                  <a:lnTo>
                    <a:pt x="77" y="224"/>
                  </a:lnTo>
                  <a:lnTo>
                    <a:pt x="78" y="224"/>
                  </a:lnTo>
                  <a:lnTo>
                    <a:pt x="78" y="225"/>
                  </a:lnTo>
                  <a:lnTo>
                    <a:pt x="77" y="225"/>
                  </a:lnTo>
                  <a:lnTo>
                    <a:pt x="77" y="225"/>
                  </a:lnTo>
                  <a:lnTo>
                    <a:pt x="77" y="226"/>
                  </a:lnTo>
                  <a:lnTo>
                    <a:pt x="78" y="226"/>
                  </a:lnTo>
                  <a:lnTo>
                    <a:pt x="77" y="226"/>
                  </a:lnTo>
                  <a:lnTo>
                    <a:pt x="77" y="226"/>
                  </a:lnTo>
                  <a:lnTo>
                    <a:pt x="78" y="226"/>
                  </a:lnTo>
                  <a:lnTo>
                    <a:pt x="80" y="226"/>
                  </a:lnTo>
                  <a:lnTo>
                    <a:pt x="80" y="226"/>
                  </a:lnTo>
                  <a:lnTo>
                    <a:pt x="81" y="226"/>
                  </a:lnTo>
                  <a:lnTo>
                    <a:pt x="81" y="228"/>
                  </a:lnTo>
                  <a:lnTo>
                    <a:pt x="81" y="228"/>
                  </a:lnTo>
                  <a:lnTo>
                    <a:pt x="81" y="229"/>
                  </a:lnTo>
                  <a:lnTo>
                    <a:pt x="81" y="229"/>
                  </a:lnTo>
                  <a:lnTo>
                    <a:pt x="81" y="230"/>
                  </a:lnTo>
                  <a:lnTo>
                    <a:pt x="82" y="230"/>
                  </a:lnTo>
                  <a:lnTo>
                    <a:pt x="82" y="230"/>
                  </a:lnTo>
                  <a:lnTo>
                    <a:pt x="82" y="230"/>
                  </a:lnTo>
                  <a:lnTo>
                    <a:pt x="83" y="230"/>
                  </a:lnTo>
                  <a:lnTo>
                    <a:pt x="85" y="230"/>
                  </a:lnTo>
                  <a:lnTo>
                    <a:pt x="83" y="231"/>
                  </a:lnTo>
                  <a:lnTo>
                    <a:pt x="83" y="233"/>
                  </a:lnTo>
                  <a:lnTo>
                    <a:pt x="82" y="234"/>
                  </a:lnTo>
                  <a:lnTo>
                    <a:pt x="82" y="234"/>
                  </a:lnTo>
                  <a:lnTo>
                    <a:pt x="82" y="234"/>
                  </a:lnTo>
                  <a:lnTo>
                    <a:pt x="83" y="235"/>
                  </a:lnTo>
                  <a:lnTo>
                    <a:pt x="85" y="234"/>
                  </a:lnTo>
                  <a:lnTo>
                    <a:pt x="85" y="234"/>
                  </a:lnTo>
                  <a:lnTo>
                    <a:pt x="86" y="233"/>
                  </a:lnTo>
                  <a:lnTo>
                    <a:pt x="86" y="234"/>
                  </a:lnTo>
                  <a:lnTo>
                    <a:pt x="87" y="234"/>
                  </a:lnTo>
                  <a:lnTo>
                    <a:pt x="89" y="235"/>
                  </a:lnTo>
                  <a:lnTo>
                    <a:pt x="89" y="237"/>
                  </a:lnTo>
                  <a:lnTo>
                    <a:pt x="89" y="238"/>
                  </a:lnTo>
                  <a:lnTo>
                    <a:pt x="90" y="237"/>
                  </a:lnTo>
                  <a:lnTo>
                    <a:pt x="90" y="237"/>
                  </a:lnTo>
                  <a:lnTo>
                    <a:pt x="91" y="238"/>
                  </a:lnTo>
                  <a:lnTo>
                    <a:pt x="93" y="239"/>
                  </a:lnTo>
                  <a:lnTo>
                    <a:pt x="94" y="241"/>
                  </a:lnTo>
                  <a:lnTo>
                    <a:pt x="95" y="242"/>
                  </a:lnTo>
                  <a:lnTo>
                    <a:pt x="95" y="243"/>
                  </a:lnTo>
                  <a:lnTo>
                    <a:pt x="94" y="245"/>
                  </a:lnTo>
                  <a:lnTo>
                    <a:pt x="94" y="245"/>
                  </a:lnTo>
                  <a:lnTo>
                    <a:pt x="93" y="246"/>
                  </a:lnTo>
                  <a:lnTo>
                    <a:pt x="94" y="246"/>
                  </a:lnTo>
                  <a:lnTo>
                    <a:pt x="94" y="246"/>
                  </a:lnTo>
                  <a:lnTo>
                    <a:pt x="94" y="246"/>
                  </a:lnTo>
                  <a:lnTo>
                    <a:pt x="94" y="246"/>
                  </a:lnTo>
                  <a:lnTo>
                    <a:pt x="95" y="246"/>
                  </a:lnTo>
                  <a:lnTo>
                    <a:pt x="95" y="245"/>
                  </a:lnTo>
                  <a:lnTo>
                    <a:pt x="97" y="243"/>
                  </a:lnTo>
                  <a:lnTo>
                    <a:pt x="98" y="243"/>
                  </a:lnTo>
                  <a:lnTo>
                    <a:pt x="99" y="245"/>
                  </a:lnTo>
                  <a:lnTo>
                    <a:pt x="99" y="247"/>
                  </a:lnTo>
                  <a:lnTo>
                    <a:pt x="99" y="246"/>
                  </a:lnTo>
                  <a:lnTo>
                    <a:pt x="100" y="246"/>
                  </a:lnTo>
                  <a:lnTo>
                    <a:pt x="99" y="247"/>
                  </a:lnTo>
                  <a:lnTo>
                    <a:pt x="99" y="248"/>
                  </a:lnTo>
                  <a:lnTo>
                    <a:pt x="100" y="248"/>
                  </a:lnTo>
                  <a:lnTo>
                    <a:pt x="102" y="247"/>
                  </a:lnTo>
                  <a:lnTo>
                    <a:pt x="102" y="248"/>
                  </a:lnTo>
                  <a:lnTo>
                    <a:pt x="102" y="248"/>
                  </a:lnTo>
                  <a:lnTo>
                    <a:pt x="103" y="248"/>
                  </a:lnTo>
                  <a:lnTo>
                    <a:pt x="103" y="248"/>
                  </a:lnTo>
                  <a:lnTo>
                    <a:pt x="103" y="248"/>
                  </a:lnTo>
                  <a:lnTo>
                    <a:pt x="102" y="250"/>
                  </a:lnTo>
                  <a:lnTo>
                    <a:pt x="103" y="250"/>
                  </a:lnTo>
                  <a:lnTo>
                    <a:pt x="104" y="250"/>
                  </a:lnTo>
                  <a:lnTo>
                    <a:pt x="106" y="250"/>
                  </a:lnTo>
                  <a:lnTo>
                    <a:pt x="106" y="250"/>
                  </a:lnTo>
                  <a:lnTo>
                    <a:pt x="106" y="252"/>
                  </a:lnTo>
                  <a:lnTo>
                    <a:pt x="106" y="252"/>
                  </a:lnTo>
                  <a:lnTo>
                    <a:pt x="107" y="252"/>
                  </a:lnTo>
                  <a:lnTo>
                    <a:pt x="107" y="251"/>
                  </a:lnTo>
                  <a:lnTo>
                    <a:pt x="107" y="252"/>
                  </a:lnTo>
                  <a:lnTo>
                    <a:pt x="108" y="254"/>
                  </a:lnTo>
                  <a:lnTo>
                    <a:pt x="107" y="256"/>
                  </a:lnTo>
                  <a:lnTo>
                    <a:pt x="111" y="255"/>
                  </a:lnTo>
                  <a:lnTo>
                    <a:pt x="114" y="256"/>
                  </a:lnTo>
                  <a:lnTo>
                    <a:pt x="116" y="258"/>
                  </a:lnTo>
                  <a:lnTo>
                    <a:pt x="119" y="259"/>
                  </a:lnTo>
                  <a:lnTo>
                    <a:pt x="117" y="259"/>
                  </a:lnTo>
                  <a:lnTo>
                    <a:pt x="117" y="260"/>
                  </a:lnTo>
                  <a:lnTo>
                    <a:pt x="119" y="259"/>
                  </a:lnTo>
                  <a:lnTo>
                    <a:pt x="119" y="259"/>
                  </a:lnTo>
                  <a:lnTo>
                    <a:pt x="119" y="259"/>
                  </a:lnTo>
                  <a:lnTo>
                    <a:pt x="119" y="260"/>
                  </a:lnTo>
                  <a:lnTo>
                    <a:pt x="119" y="262"/>
                  </a:lnTo>
                  <a:lnTo>
                    <a:pt x="117" y="262"/>
                  </a:lnTo>
                  <a:lnTo>
                    <a:pt x="117" y="263"/>
                  </a:lnTo>
                  <a:lnTo>
                    <a:pt x="119" y="263"/>
                  </a:lnTo>
                  <a:lnTo>
                    <a:pt x="120" y="262"/>
                  </a:lnTo>
                  <a:lnTo>
                    <a:pt x="120" y="262"/>
                  </a:lnTo>
                  <a:lnTo>
                    <a:pt x="121" y="262"/>
                  </a:lnTo>
                  <a:lnTo>
                    <a:pt x="120" y="262"/>
                  </a:lnTo>
                  <a:lnTo>
                    <a:pt x="120" y="262"/>
                  </a:lnTo>
                  <a:lnTo>
                    <a:pt x="121" y="260"/>
                  </a:lnTo>
                  <a:lnTo>
                    <a:pt x="121" y="260"/>
                  </a:lnTo>
                  <a:lnTo>
                    <a:pt x="121" y="262"/>
                  </a:lnTo>
                  <a:lnTo>
                    <a:pt x="123" y="262"/>
                  </a:lnTo>
                  <a:lnTo>
                    <a:pt x="123" y="260"/>
                  </a:lnTo>
                  <a:lnTo>
                    <a:pt x="123" y="263"/>
                  </a:lnTo>
                  <a:lnTo>
                    <a:pt x="121" y="264"/>
                  </a:lnTo>
                  <a:lnTo>
                    <a:pt x="123" y="263"/>
                  </a:lnTo>
                  <a:lnTo>
                    <a:pt x="121" y="264"/>
                  </a:lnTo>
                  <a:lnTo>
                    <a:pt x="120" y="265"/>
                  </a:lnTo>
                  <a:lnTo>
                    <a:pt x="119" y="267"/>
                  </a:lnTo>
                  <a:lnTo>
                    <a:pt x="117" y="269"/>
                  </a:lnTo>
                  <a:lnTo>
                    <a:pt x="117" y="269"/>
                  </a:lnTo>
                  <a:lnTo>
                    <a:pt x="117" y="271"/>
                  </a:lnTo>
                  <a:lnTo>
                    <a:pt x="116" y="271"/>
                  </a:lnTo>
                  <a:lnTo>
                    <a:pt x="116" y="271"/>
                  </a:lnTo>
                  <a:lnTo>
                    <a:pt x="116" y="272"/>
                  </a:lnTo>
                  <a:lnTo>
                    <a:pt x="117" y="271"/>
                  </a:lnTo>
                  <a:lnTo>
                    <a:pt x="119" y="269"/>
                  </a:lnTo>
                  <a:lnTo>
                    <a:pt x="120" y="268"/>
                  </a:lnTo>
                  <a:lnTo>
                    <a:pt x="121" y="267"/>
                  </a:lnTo>
                  <a:lnTo>
                    <a:pt x="121" y="267"/>
                  </a:lnTo>
                  <a:lnTo>
                    <a:pt x="123" y="265"/>
                  </a:lnTo>
                  <a:lnTo>
                    <a:pt x="124" y="265"/>
                  </a:lnTo>
                  <a:lnTo>
                    <a:pt x="124" y="265"/>
                  </a:lnTo>
                  <a:lnTo>
                    <a:pt x="124" y="265"/>
                  </a:lnTo>
                  <a:lnTo>
                    <a:pt x="123" y="265"/>
                  </a:lnTo>
                  <a:lnTo>
                    <a:pt x="123" y="267"/>
                  </a:lnTo>
                  <a:lnTo>
                    <a:pt x="123" y="267"/>
                  </a:lnTo>
                  <a:lnTo>
                    <a:pt x="123" y="267"/>
                  </a:lnTo>
                  <a:lnTo>
                    <a:pt x="124" y="267"/>
                  </a:lnTo>
                  <a:lnTo>
                    <a:pt x="124" y="267"/>
                  </a:lnTo>
                  <a:lnTo>
                    <a:pt x="125" y="265"/>
                  </a:lnTo>
                  <a:lnTo>
                    <a:pt x="125" y="265"/>
                  </a:lnTo>
                  <a:lnTo>
                    <a:pt x="127" y="264"/>
                  </a:lnTo>
                  <a:lnTo>
                    <a:pt x="127" y="265"/>
                  </a:lnTo>
                  <a:lnTo>
                    <a:pt x="125" y="267"/>
                  </a:lnTo>
                  <a:lnTo>
                    <a:pt x="127" y="267"/>
                  </a:lnTo>
                  <a:lnTo>
                    <a:pt x="127" y="265"/>
                  </a:lnTo>
                  <a:lnTo>
                    <a:pt x="128" y="265"/>
                  </a:lnTo>
                  <a:lnTo>
                    <a:pt x="128" y="264"/>
                  </a:lnTo>
                  <a:lnTo>
                    <a:pt x="129" y="264"/>
                  </a:lnTo>
                  <a:lnTo>
                    <a:pt x="129" y="264"/>
                  </a:lnTo>
                  <a:lnTo>
                    <a:pt x="129" y="264"/>
                  </a:lnTo>
                  <a:lnTo>
                    <a:pt x="129" y="264"/>
                  </a:lnTo>
                  <a:lnTo>
                    <a:pt x="131" y="264"/>
                  </a:lnTo>
                  <a:lnTo>
                    <a:pt x="129" y="265"/>
                  </a:lnTo>
                  <a:lnTo>
                    <a:pt x="128" y="268"/>
                  </a:lnTo>
                  <a:lnTo>
                    <a:pt x="128" y="269"/>
                  </a:lnTo>
                  <a:lnTo>
                    <a:pt x="128" y="268"/>
                  </a:lnTo>
                  <a:lnTo>
                    <a:pt x="129" y="268"/>
                  </a:lnTo>
                  <a:lnTo>
                    <a:pt x="131" y="267"/>
                  </a:lnTo>
                  <a:lnTo>
                    <a:pt x="132" y="265"/>
                  </a:lnTo>
                  <a:lnTo>
                    <a:pt x="131" y="267"/>
                  </a:lnTo>
                  <a:lnTo>
                    <a:pt x="129" y="268"/>
                  </a:lnTo>
                  <a:lnTo>
                    <a:pt x="131" y="268"/>
                  </a:lnTo>
                  <a:lnTo>
                    <a:pt x="131" y="268"/>
                  </a:lnTo>
                  <a:lnTo>
                    <a:pt x="132" y="268"/>
                  </a:lnTo>
                  <a:lnTo>
                    <a:pt x="132" y="268"/>
                  </a:lnTo>
                  <a:lnTo>
                    <a:pt x="132" y="268"/>
                  </a:lnTo>
                  <a:lnTo>
                    <a:pt x="132" y="269"/>
                  </a:lnTo>
                  <a:lnTo>
                    <a:pt x="133" y="268"/>
                  </a:lnTo>
                  <a:lnTo>
                    <a:pt x="133" y="269"/>
                  </a:lnTo>
                  <a:lnTo>
                    <a:pt x="133" y="271"/>
                  </a:lnTo>
                  <a:lnTo>
                    <a:pt x="133" y="271"/>
                  </a:lnTo>
                  <a:lnTo>
                    <a:pt x="135" y="269"/>
                  </a:lnTo>
                  <a:lnTo>
                    <a:pt x="135" y="269"/>
                  </a:lnTo>
                  <a:lnTo>
                    <a:pt x="135" y="271"/>
                  </a:lnTo>
                  <a:lnTo>
                    <a:pt x="135" y="272"/>
                  </a:lnTo>
                  <a:lnTo>
                    <a:pt x="135" y="272"/>
                  </a:lnTo>
                  <a:lnTo>
                    <a:pt x="136" y="272"/>
                  </a:lnTo>
                  <a:lnTo>
                    <a:pt x="136" y="271"/>
                  </a:lnTo>
                  <a:lnTo>
                    <a:pt x="136" y="269"/>
                  </a:lnTo>
                  <a:lnTo>
                    <a:pt x="136" y="269"/>
                  </a:lnTo>
                  <a:lnTo>
                    <a:pt x="136" y="269"/>
                  </a:lnTo>
                  <a:lnTo>
                    <a:pt x="136" y="269"/>
                  </a:lnTo>
                  <a:lnTo>
                    <a:pt x="136" y="268"/>
                  </a:lnTo>
                  <a:lnTo>
                    <a:pt x="136" y="269"/>
                  </a:lnTo>
                  <a:lnTo>
                    <a:pt x="136" y="269"/>
                  </a:lnTo>
                  <a:lnTo>
                    <a:pt x="137" y="268"/>
                  </a:lnTo>
                  <a:lnTo>
                    <a:pt x="138" y="268"/>
                  </a:lnTo>
                  <a:lnTo>
                    <a:pt x="137" y="269"/>
                  </a:lnTo>
                  <a:lnTo>
                    <a:pt x="138" y="269"/>
                  </a:lnTo>
                  <a:lnTo>
                    <a:pt x="138" y="269"/>
                  </a:lnTo>
                  <a:lnTo>
                    <a:pt x="140" y="268"/>
                  </a:lnTo>
                  <a:lnTo>
                    <a:pt x="138" y="269"/>
                  </a:lnTo>
                  <a:lnTo>
                    <a:pt x="138" y="271"/>
                  </a:lnTo>
                  <a:lnTo>
                    <a:pt x="140" y="269"/>
                  </a:lnTo>
                  <a:lnTo>
                    <a:pt x="140" y="269"/>
                  </a:lnTo>
                  <a:lnTo>
                    <a:pt x="140" y="269"/>
                  </a:lnTo>
                  <a:lnTo>
                    <a:pt x="140" y="271"/>
                  </a:lnTo>
                  <a:lnTo>
                    <a:pt x="140" y="272"/>
                  </a:lnTo>
                  <a:lnTo>
                    <a:pt x="140" y="272"/>
                  </a:lnTo>
                  <a:lnTo>
                    <a:pt x="138" y="272"/>
                  </a:lnTo>
                  <a:lnTo>
                    <a:pt x="138" y="273"/>
                  </a:lnTo>
                  <a:lnTo>
                    <a:pt x="138" y="273"/>
                  </a:lnTo>
                  <a:lnTo>
                    <a:pt x="140" y="273"/>
                  </a:lnTo>
                  <a:lnTo>
                    <a:pt x="141" y="272"/>
                  </a:lnTo>
                  <a:lnTo>
                    <a:pt x="142" y="271"/>
                  </a:lnTo>
                  <a:lnTo>
                    <a:pt x="142" y="271"/>
                  </a:lnTo>
                  <a:lnTo>
                    <a:pt x="142" y="271"/>
                  </a:lnTo>
                  <a:lnTo>
                    <a:pt x="142" y="271"/>
                  </a:lnTo>
                  <a:lnTo>
                    <a:pt x="144" y="271"/>
                  </a:lnTo>
                  <a:lnTo>
                    <a:pt x="141" y="272"/>
                  </a:lnTo>
                  <a:lnTo>
                    <a:pt x="141" y="273"/>
                  </a:lnTo>
                  <a:lnTo>
                    <a:pt x="141" y="275"/>
                  </a:lnTo>
                  <a:lnTo>
                    <a:pt x="142" y="275"/>
                  </a:lnTo>
                  <a:lnTo>
                    <a:pt x="142" y="275"/>
                  </a:lnTo>
                  <a:lnTo>
                    <a:pt x="144" y="273"/>
                  </a:lnTo>
                  <a:lnTo>
                    <a:pt x="144" y="272"/>
                  </a:lnTo>
                  <a:lnTo>
                    <a:pt x="145" y="273"/>
                  </a:lnTo>
                  <a:lnTo>
                    <a:pt x="144" y="275"/>
                  </a:lnTo>
                  <a:lnTo>
                    <a:pt x="145" y="273"/>
                  </a:lnTo>
                  <a:lnTo>
                    <a:pt x="145" y="273"/>
                  </a:lnTo>
                  <a:lnTo>
                    <a:pt x="146" y="272"/>
                  </a:lnTo>
                  <a:lnTo>
                    <a:pt x="146" y="275"/>
                  </a:lnTo>
                  <a:lnTo>
                    <a:pt x="146" y="277"/>
                  </a:lnTo>
                  <a:lnTo>
                    <a:pt x="144" y="279"/>
                  </a:lnTo>
                  <a:lnTo>
                    <a:pt x="145" y="280"/>
                  </a:lnTo>
                  <a:lnTo>
                    <a:pt x="144" y="280"/>
                  </a:lnTo>
                  <a:lnTo>
                    <a:pt x="144" y="281"/>
                  </a:lnTo>
                  <a:lnTo>
                    <a:pt x="144" y="281"/>
                  </a:lnTo>
                  <a:lnTo>
                    <a:pt x="142" y="282"/>
                  </a:lnTo>
                  <a:lnTo>
                    <a:pt x="144" y="282"/>
                  </a:lnTo>
                  <a:lnTo>
                    <a:pt x="145" y="282"/>
                  </a:lnTo>
                  <a:lnTo>
                    <a:pt x="145" y="280"/>
                  </a:lnTo>
                  <a:lnTo>
                    <a:pt x="146" y="279"/>
                  </a:lnTo>
                  <a:lnTo>
                    <a:pt x="148" y="277"/>
                  </a:lnTo>
                  <a:lnTo>
                    <a:pt x="149" y="276"/>
                  </a:lnTo>
                  <a:lnTo>
                    <a:pt x="150" y="276"/>
                  </a:lnTo>
                  <a:lnTo>
                    <a:pt x="150" y="277"/>
                  </a:lnTo>
                  <a:lnTo>
                    <a:pt x="149" y="279"/>
                  </a:lnTo>
                  <a:lnTo>
                    <a:pt x="149" y="280"/>
                  </a:lnTo>
                  <a:lnTo>
                    <a:pt x="149" y="280"/>
                  </a:lnTo>
                  <a:lnTo>
                    <a:pt x="150" y="280"/>
                  </a:lnTo>
                  <a:lnTo>
                    <a:pt x="152" y="280"/>
                  </a:lnTo>
                  <a:lnTo>
                    <a:pt x="152" y="279"/>
                  </a:lnTo>
                  <a:lnTo>
                    <a:pt x="152" y="277"/>
                  </a:lnTo>
                  <a:lnTo>
                    <a:pt x="152" y="277"/>
                  </a:lnTo>
                  <a:lnTo>
                    <a:pt x="153" y="276"/>
                  </a:lnTo>
                  <a:lnTo>
                    <a:pt x="153" y="276"/>
                  </a:lnTo>
                  <a:lnTo>
                    <a:pt x="154" y="276"/>
                  </a:lnTo>
                  <a:lnTo>
                    <a:pt x="153" y="277"/>
                  </a:lnTo>
                  <a:lnTo>
                    <a:pt x="153" y="279"/>
                  </a:lnTo>
                  <a:lnTo>
                    <a:pt x="153" y="280"/>
                  </a:lnTo>
                  <a:lnTo>
                    <a:pt x="152" y="281"/>
                  </a:lnTo>
                  <a:lnTo>
                    <a:pt x="152" y="280"/>
                  </a:lnTo>
                  <a:lnTo>
                    <a:pt x="152" y="280"/>
                  </a:lnTo>
                  <a:lnTo>
                    <a:pt x="152" y="280"/>
                  </a:lnTo>
                  <a:lnTo>
                    <a:pt x="150" y="281"/>
                  </a:lnTo>
                  <a:lnTo>
                    <a:pt x="150" y="282"/>
                  </a:lnTo>
                  <a:lnTo>
                    <a:pt x="150" y="284"/>
                  </a:lnTo>
                  <a:lnTo>
                    <a:pt x="152" y="284"/>
                  </a:lnTo>
                  <a:lnTo>
                    <a:pt x="153" y="282"/>
                  </a:lnTo>
                  <a:lnTo>
                    <a:pt x="153" y="282"/>
                  </a:lnTo>
                  <a:lnTo>
                    <a:pt x="153" y="281"/>
                  </a:lnTo>
                  <a:lnTo>
                    <a:pt x="153" y="281"/>
                  </a:lnTo>
                  <a:lnTo>
                    <a:pt x="153" y="281"/>
                  </a:lnTo>
                  <a:lnTo>
                    <a:pt x="153" y="280"/>
                  </a:lnTo>
                  <a:lnTo>
                    <a:pt x="154" y="280"/>
                  </a:lnTo>
                  <a:lnTo>
                    <a:pt x="154" y="281"/>
                  </a:lnTo>
                  <a:lnTo>
                    <a:pt x="154" y="281"/>
                  </a:lnTo>
                  <a:lnTo>
                    <a:pt x="154" y="281"/>
                  </a:lnTo>
                  <a:lnTo>
                    <a:pt x="155" y="280"/>
                  </a:lnTo>
                  <a:lnTo>
                    <a:pt x="155" y="280"/>
                  </a:lnTo>
                  <a:lnTo>
                    <a:pt x="155" y="279"/>
                  </a:lnTo>
                  <a:lnTo>
                    <a:pt x="155" y="277"/>
                  </a:lnTo>
                  <a:lnTo>
                    <a:pt x="157" y="276"/>
                  </a:lnTo>
                  <a:lnTo>
                    <a:pt x="157" y="277"/>
                  </a:lnTo>
                  <a:lnTo>
                    <a:pt x="157" y="279"/>
                  </a:lnTo>
                  <a:lnTo>
                    <a:pt x="158" y="277"/>
                  </a:lnTo>
                  <a:lnTo>
                    <a:pt x="158" y="276"/>
                  </a:lnTo>
                  <a:lnTo>
                    <a:pt x="159" y="277"/>
                  </a:lnTo>
                  <a:lnTo>
                    <a:pt x="159" y="280"/>
                  </a:lnTo>
                  <a:lnTo>
                    <a:pt x="158" y="280"/>
                  </a:lnTo>
                  <a:lnTo>
                    <a:pt x="158" y="280"/>
                  </a:lnTo>
                  <a:lnTo>
                    <a:pt x="157" y="280"/>
                  </a:lnTo>
                  <a:lnTo>
                    <a:pt x="157" y="280"/>
                  </a:lnTo>
                  <a:lnTo>
                    <a:pt x="155" y="281"/>
                  </a:lnTo>
                  <a:lnTo>
                    <a:pt x="157" y="281"/>
                  </a:lnTo>
                  <a:lnTo>
                    <a:pt x="158" y="281"/>
                  </a:lnTo>
                  <a:lnTo>
                    <a:pt x="158" y="281"/>
                  </a:lnTo>
                  <a:lnTo>
                    <a:pt x="158" y="281"/>
                  </a:lnTo>
                  <a:lnTo>
                    <a:pt x="158" y="282"/>
                  </a:lnTo>
                  <a:lnTo>
                    <a:pt x="157" y="282"/>
                  </a:lnTo>
                  <a:lnTo>
                    <a:pt x="158" y="284"/>
                  </a:lnTo>
                  <a:lnTo>
                    <a:pt x="158" y="285"/>
                  </a:lnTo>
                  <a:lnTo>
                    <a:pt x="159" y="284"/>
                  </a:lnTo>
                  <a:lnTo>
                    <a:pt x="159" y="284"/>
                  </a:lnTo>
                  <a:lnTo>
                    <a:pt x="159" y="282"/>
                  </a:lnTo>
                  <a:lnTo>
                    <a:pt x="161" y="281"/>
                  </a:lnTo>
                  <a:lnTo>
                    <a:pt x="162" y="281"/>
                  </a:lnTo>
                  <a:lnTo>
                    <a:pt x="163" y="281"/>
                  </a:lnTo>
                  <a:lnTo>
                    <a:pt x="163" y="281"/>
                  </a:lnTo>
                  <a:lnTo>
                    <a:pt x="163" y="282"/>
                  </a:lnTo>
                  <a:lnTo>
                    <a:pt x="163" y="282"/>
                  </a:lnTo>
                  <a:lnTo>
                    <a:pt x="165" y="282"/>
                  </a:lnTo>
                  <a:lnTo>
                    <a:pt x="165" y="284"/>
                  </a:lnTo>
                  <a:lnTo>
                    <a:pt x="163" y="284"/>
                  </a:lnTo>
                  <a:lnTo>
                    <a:pt x="163" y="282"/>
                  </a:lnTo>
                  <a:lnTo>
                    <a:pt x="162" y="282"/>
                  </a:lnTo>
                  <a:lnTo>
                    <a:pt x="159" y="284"/>
                  </a:lnTo>
                  <a:lnTo>
                    <a:pt x="159" y="285"/>
                  </a:lnTo>
                  <a:lnTo>
                    <a:pt x="159" y="285"/>
                  </a:lnTo>
                  <a:lnTo>
                    <a:pt x="158" y="285"/>
                  </a:lnTo>
                  <a:lnTo>
                    <a:pt x="158" y="285"/>
                  </a:lnTo>
                  <a:lnTo>
                    <a:pt x="157" y="285"/>
                  </a:lnTo>
                  <a:lnTo>
                    <a:pt x="158" y="286"/>
                  </a:lnTo>
                  <a:lnTo>
                    <a:pt x="158" y="288"/>
                  </a:lnTo>
                  <a:lnTo>
                    <a:pt x="157" y="289"/>
                  </a:lnTo>
                  <a:lnTo>
                    <a:pt x="157" y="290"/>
                  </a:lnTo>
                  <a:lnTo>
                    <a:pt x="158" y="290"/>
                  </a:lnTo>
                  <a:lnTo>
                    <a:pt x="158" y="290"/>
                  </a:lnTo>
                  <a:lnTo>
                    <a:pt x="158" y="289"/>
                  </a:lnTo>
                  <a:lnTo>
                    <a:pt x="159" y="288"/>
                  </a:lnTo>
                  <a:lnTo>
                    <a:pt x="159" y="286"/>
                  </a:lnTo>
                  <a:lnTo>
                    <a:pt x="161" y="288"/>
                  </a:lnTo>
                  <a:lnTo>
                    <a:pt x="162" y="286"/>
                  </a:lnTo>
                  <a:lnTo>
                    <a:pt x="163" y="286"/>
                  </a:lnTo>
                  <a:lnTo>
                    <a:pt x="163" y="286"/>
                  </a:lnTo>
                  <a:lnTo>
                    <a:pt x="163" y="288"/>
                  </a:lnTo>
                  <a:lnTo>
                    <a:pt x="162" y="289"/>
                  </a:lnTo>
                  <a:lnTo>
                    <a:pt x="166" y="289"/>
                  </a:lnTo>
                  <a:lnTo>
                    <a:pt x="167" y="290"/>
                  </a:lnTo>
                  <a:lnTo>
                    <a:pt x="169" y="289"/>
                  </a:lnTo>
                  <a:lnTo>
                    <a:pt x="169" y="289"/>
                  </a:lnTo>
                  <a:lnTo>
                    <a:pt x="170" y="289"/>
                  </a:lnTo>
                  <a:lnTo>
                    <a:pt x="170" y="289"/>
                  </a:lnTo>
                  <a:lnTo>
                    <a:pt x="169" y="292"/>
                  </a:lnTo>
                  <a:lnTo>
                    <a:pt x="170" y="292"/>
                  </a:lnTo>
                  <a:lnTo>
                    <a:pt x="170" y="292"/>
                  </a:lnTo>
                  <a:lnTo>
                    <a:pt x="170" y="293"/>
                  </a:lnTo>
                  <a:lnTo>
                    <a:pt x="170" y="293"/>
                  </a:lnTo>
                  <a:lnTo>
                    <a:pt x="170" y="294"/>
                  </a:lnTo>
                  <a:lnTo>
                    <a:pt x="172" y="293"/>
                  </a:lnTo>
                  <a:lnTo>
                    <a:pt x="175" y="292"/>
                  </a:lnTo>
                  <a:lnTo>
                    <a:pt x="176" y="293"/>
                  </a:lnTo>
                  <a:lnTo>
                    <a:pt x="178" y="294"/>
                  </a:lnTo>
                  <a:lnTo>
                    <a:pt x="179" y="293"/>
                  </a:lnTo>
                  <a:lnTo>
                    <a:pt x="180" y="293"/>
                  </a:lnTo>
                  <a:lnTo>
                    <a:pt x="180" y="296"/>
                  </a:lnTo>
                  <a:lnTo>
                    <a:pt x="180" y="297"/>
                  </a:lnTo>
                  <a:lnTo>
                    <a:pt x="180" y="298"/>
                  </a:lnTo>
                  <a:lnTo>
                    <a:pt x="180" y="298"/>
                  </a:lnTo>
                  <a:lnTo>
                    <a:pt x="180" y="297"/>
                  </a:lnTo>
                  <a:lnTo>
                    <a:pt x="180" y="297"/>
                  </a:lnTo>
                  <a:lnTo>
                    <a:pt x="182" y="296"/>
                  </a:lnTo>
                  <a:lnTo>
                    <a:pt x="182" y="297"/>
                  </a:lnTo>
                  <a:lnTo>
                    <a:pt x="182" y="297"/>
                  </a:lnTo>
                  <a:lnTo>
                    <a:pt x="182" y="297"/>
                  </a:lnTo>
                  <a:lnTo>
                    <a:pt x="183" y="298"/>
                  </a:lnTo>
                  <a:lnTo>
                    <a:pt x="184" y="298"/>
                  </a:lnTo>
                  <a:lnTo>
                    <a:pt x="186" y="296"/>
                  </a:lnTo>
                  <a:lnTo>
                    <a:pt x="184" y="298"/>
                  </a:lnTo>
                  <a:lnTo>
                    <a:pt x="184" y="298"/>
                  </a:lnTo>
                  <a:lnTo>
                    <a:pt x="184" y="298"/>
                  </a:lnTo>
                  <a:lnTo>
                    <a:pt x="184" y="300"/>
                  </a:lnTo>
                  <a:lnTo>
                    <a:pt x="184" y="301"/>
                  </a:lnTo>
                  <a:lnTo>
                    <a:pt x="184" y="301"/>
                  </a:lnTo>
                  <a:lnTo>
                    <a:pt x="186" y="301"/>
                  </a:lnTo>
                  <a:lnTo>
                    <a:pt x="187" y="301"/>
                  </a:lnTo>
                  <a:lnTo>
                    <a:pt x="187" y="301"/>
                  </a:lnTo>
                  <a:lnTo>
                    <a:pt x="187" y="300"/>
                  </a:lnTo>
                  <a:lnTo>
                    <a:pt x="188" y="298"/>
                  </a:lnTo>
                  <a:lnTo>
                    <a:pt x="189" y="300"/>
                  </a:lnTo>
                  <a:lnTo>
                    <a:pt x="191" y="300"/>
                  </a:lnTo>
                  <a:lnTo>
                    <a:pt x="192" y="300"/>
                  </a:lnTo>
                  <a:lnTo>
                    <a:pt x="191" y="301"/>
                  </a:lnTo>
                  <a:lnTo>
                    <a:pt x="192" y="301"/>
                  </a:lnTo>
                  <a:lnTo>
                    <a:pt x="192" y="302"/>
                  </a:lnTo>
                  <a:lnTo>
                    <a:pt x="193" y="302"/>
                  </a:lnTo>
                  <a:lnTo>
                    <a:pt x="189" y="305"/>
                  </a:lnTo>
                  <a:lnTo>
                    <a:pt x="191" y="305"/>
                  </a:lnTo>
                  <a:lnTo>
                    <a:pt x="191" y="303"/>
                  </a:lnTo>
                  <a:lnTo>
                    <a:pt x="191" y="302"/>
                  </a:lnTo>
                  <a:lnTo>
                    <a:pt x="191" y="301"/>
                  </a:lnTo>
                  <a:lnTo>
                    <a:pt x="189" y="301"/>
                  </a:lnTo>
                  <a:lnTo>
                    <a:pt x="188" y="302"/>
                  </a:lnTo>
                  <a:lnTo>
                    <a:pt x="189" y="302"/>
                  </a:lnTo>
                  <a:lnTo>
                    <a:pt x="189" y="302"/>
                  </a:lnTo>
                  <a:lnTo>
                    <a:pt x="189" y="303"/>
                  </a:lnTo>
                  <a:lnTo>
                    <a:pt x="189" y="303"/>
                  </a:lnTo>
                  <a:lnTo>
                    <a:pt x="188" y="305"/>
                  </a:lnTo>
                  <a:lnTo>
                    <a:pt x="188" y="305"/>
                  </a:lnTo>
                  <a:lnTo>
                    <a:pt x="188" y="306"/>
                  </a:lnTo>
                  <a:lnTo>
                    <a:pt x="187" y="306"/>
                  </a:lnTo>
                  <a:lnTo>
                    <a:pt x="187" y="305"/>
                  </a:lnTo>
                  <a:lnTo>
                    <a:pt x="187" y="303"/>
                  </a:lnTo>
                  <a:lnTo>
                    <a:pt x="186" y="305"/>
                  </a:lnTo>
                  <a:lnTo>
                    <a:pt x="186" y="306"/>
                  </a:lnTo>
                  <a:lnTo>
                    <a:pt x="184" y="305"/>
                  </a:lnTo>
                  <a:lnTo>
                    <a:pt x="183" y="305"/>
                  </a:lnTo>
                  <a:lnTo>
                    <a:pt x="183" y="305"/>
                  </a:lnTo>
                  <a:lnTo>
                    <a:pt x="182" y="305"/>
                  </a:lnTo>
                  <a:lnTo>
                    <a:pt x="180" y="305"/>
                  </a:lnTo>
                  <a:lnTo>
                    <a:pt x="179" y="305"/>
                  </a:lnTo>
                  <a:lnTo>
                    <a:pt x="182" y="303"/>
                  </a:lnTo>
                  <a:lnTo>
                    <a:pt x="183" y="301"/>
                  </a:lnTo>
                  <a:lnTo>
                    <a:pt x="183" y="301"/>
                  </a:lnTo>
                  <a:lnTo>
                    <a:pt x="182" y="301"/>
                  </a:lnTo>
                  <a:lnTo>
                    <a:pt x="182" y="300"/>
                  </a:lnTo>
                  <a:lnTo>
                    <a:pt x="180" y="302"/>
                  </a:lnTo>
                  <a:lnTo>
                    <a:pt x="179" y="303"/>
                  </a:lnTo>
                  <a:lnTo>
                    <a:pt x="178" y="303"/>
                  </a:lnTo>
                  <a:lnTo>
                    <a:pt x="179" y="302"/>
                  </a:lnTo>
                  <a:lnTo>
                    <a:pt x="178" y="303"/>
                  </a:lnTo>
                  <a:lnTo>
                    <a:pt x="176" y="305"/>
                  </a:lnTo>
                  <a:lnTo>
                    <a:pt x="175" y="305"/>
                  </a:lnTo>
                  <a:lnTo>
                    <a:pt x="171" y="302"/>
                  </a:lnTo>
                  <a:lnTo>
                    <a:pt x="169" y="302"/>
                  </a:lnTo>
                  <a:lnTo>
                    <a:pt x="169" y="300"/>
                  </a:lnTo>
                  <a:lnTo>
                    <a:pt x="167" y="301"/>
                  </a:lnTo>
                  <a:lnTo>
                    <a:pt x="166" y="301"/>
                  </a:lnTo>
                  <a:lnTo>
                    <a:pt x="165" y="301"/>
                  </a:lnTo>
                  <a:lnTo>
                    <a:pt x="163" y="301"/>
                  </a:lnTo>
                  <a:lnTo>
                    <a:pt x="162" y="301"/>
                  </a:lnTo>
                  <a:lnTo>
                    <a:pt x="161" y="300"/>
                  </a:lnTo>
                  <a:lnTo>
                    <a:pt x="159" y="300"/>
                  </a:lnTo>
                  <a:lnTo>
                    <a:pt x="158" y="300"/>
                  </a:lnTo>
                  <a:lnTo>
                    <a:pt x="158" y="298"/>
                  </a:lnTo>
                  <a:lnTo>
                    <a:pt x="153" y="297"/>
                  </a:lnTo>
                  <a:lnTo>
                    <a:pt x="149" y="297"/>
                  </a:lnTo>
                  <a:lnTo>
                    <a:pt x="145" y="294"/>
                  </a:lnTo>
                  <a:lnTo>
                    <a:pt x="146" y="293"/>
                  </a:lnTo>
                  <a:lnTo>
                    <a:pt x="146" y="293"/>
                  </a:lnTo>
                  <a:lnTo>
                    <a:pt x="146" y="293"/>
                  </a:lnTo>
                  <a:lnTo>
                    <a:pt x="146" y="292"/>
                  </a:lnTo>
                  <a:lnTo>
                    <a:pt x="146" y="292"/>
                  </a:lnTo>
                  <a:lnTo>
                    <a:pt x="145" y="293"/>
                  </a:lnTo>
                  <a:lnTo>
                    <a:pt x="145" y="293"/>
                  </a:lnTo>
                  <a:lnTo>
                    <a:pt x="144" y="294"/>
                  </a:lnTo>
                  <a:lnTo>
                    <a:pt x="142" y="294"/>
                  </a:lnTo>
                  <a:lnTo>
                    <a:pt x="141" y="293"/>
                  </a:lnTo>
                  <a:lnTo>
                    <a:pt x="140" y="293"/>
                  </a:lnTo>
                  <a:lnTo>
                    <a:pt x="138" y="293"/>
                  </a:lnTo>
                  <a:lnTo>
                    <a:pt x="136" y="293"/>
                  </a:lnTo>
                  <a:lnTo>
                    <a:pt x="137" y="292"/>
                  </a:lnTo>
                  <a:lnTo>
                    <a:pt x="135" y="292"/>
                  </a:lnTo>
                  <a:lnTo>
                    <a:pt x="133" y="292"/>
                  </a:lnTo>
                  <a:lnTo>
                    <a:pt x="133" y="290"/>
                  </a:lnTo>
                  <a:lnTo>
                    <a:pt x="132" y="289"/>
                  </a:lnTo>
                  <a:lnTo>
                    <a:pt x="132" y="288"/>
                  </a:lnTo>
                  <a:lnTo>
                    <a:pt x="132" y="288"/>
                  </a:lnTo>
                  <a:lnTo>
                    <a:pt x="131" y="286"/>
                  </a:lnTo>
                  <a:lnTo>
                    <a:pt x="129" y="288"/>
                  </a:lnTo>
                  <a:lnTo>
                    <a:pt x="128" y="288"/>
                  </a:lnTo>
                  <a:lnTo>
                    <a:pt x="125" y="288"/>
                  </a:lnTo>
                  <a:lnTo>
                    <a:pt x="124" y="286"/>
                  </a:lnTo>
                  <a:lnTo>
                    <a:pt x="123" y="285"/>
                  </a:lnTo>
                  <a:lnTo>
                    <a:pt x="119" y="284"/>
                  </a:lnTo>
                  <a:lnTo>
                    <a:pt x="116" y="282"/>
                  </a:lnTo>
                  <a:lnTo>
                    <a:pt x="114" y="281"/>
                  </a:lnTo>
                  <a:lnTo>
                    <a:pt x="111" y="280"/>
                  </a:lnTo>
                  <a:lnTo>
                    <a:pt x="108" y="279"/>
                  </a:lnTo>
                  <a:lnTo>
                    <a:pt x="108" y="277"/>
                  </a:lnTo>
                  <a:lnTo>
                    <a:pt x="106" y="277"/>
                  </a:lnTo>
                  <a:lnTo>
                    <a:pt x="102" y="275"/>
                  </a:lnTo>
                  <a:lnTo>
                    <a:pt x="99" y="273"/>
                  </a:lnTo>
                  <a:lnTo>
                    <a:pt x="98" y="271"/>
                  </a:lnTo>
                  <a:lnTo>
                    <a:pt x="95" y="269"/>
                  </a:lnTo>
                  <a:lnTo>
                    <a:pt x="97" y="268"/>
                  </a:lnTo>
                  <a:lnTo>
                    <a:pt x="97" y="267"/>
                  </a:lnTo>
                  <a:lnTo>
                    <a:pt x="94" y="267"/>
                  </a:lnTo>
                  <a:lnTo>
                    <a:pt x="93" y="268"/>
                  </a:lnTo>
                  <a:lnTo>
                    <a:pt x="93" y="267"/>
                  </a:lnTo>
                  <a:lnTo>
                    <a:pt x="91" y="267"/>
                  </a:lnTo>
                  <a:lnTo>
                    <a:pt x="90" y="267"/>
                  </a:lnTo>
                  <a:lnTo>
                    <a:pt x="90" y="265"/>
                  </a:lnTo>
                  <a:lnTo>
                    <a:pt x="90" y="264"/>
                  </a:lnTo>
                  <a:lnTo>
                    <a:pt x="90" y="264"/>
                  </a:lnTo>
                  <a:lnTo>
                    <a:pt x="89" y="264"/>
                  </a:lnTo>
                  <a:lnTo>
                    <a:pt x="87" y="264"/>
                  </a:lnTo>
                  <a:lnTo>
                    <a:pt x="86" y="262"/>
                  </a:lnTo>
                  <a:lnTo>
                    <a:pt x="85" y="260"/>
                  </a:lnTo>
                  <a:lnTo>
                    <a:pt x="83" y="260"/>
                  </a:lnTo>
                  <a:lnTo>
                    <a:pt x="83" y="259"/>
                  </a:lnTo>
                  <a:lnTo>
                    <a:pt x="83" y="258"/>
                  </a:lnTo>
                  <a:lnTo>
                    <a:pt x="83" y="258"/>
                  </a:lnTo>
                  <a:lnTo>
                    <a:pt x="82" y="258"/>
                  </a:lnTo>
                  <a:lnTo>
                    <a:pt x="82" y="256"/>
                  </a:lnTo>
                  <a:lnTo>
                    <a:pt x="81" y="258"/>
                  </a:lnTo>
                  <a:lnTo>
                    <a:pt x="80" y="259"/>
                  </a:lnTo>
                  <a:lnTo>
                    <a:pt x="80" y="256"/>
                  </a:lnTo>
                  <a:lnTo>
                    <a:pt x="78" y="255"/>
                  </a:lnTo>
                  <a:lnTo>
                    <a:pt x="77" y="254"/>
                  </a:lnTo>
                  <a:lnTo>
                    <a:pt x="76" y="252"/>
                  </a:lnTo>
                  <a:lnTo>
                    <a:pt x="74" y="251"/>
                  </a:lnTo>
                  <a:lnTo>
                    <a:pt x="73" y="251"/>
                  </a:lnTo>
                  <a:lnTo>
                    <a:pt x="73" y="251"/>
                  </a:lnTo>
                  <a:lnTo>
                    <a:pt x="72" y="250"/>
                  </a:lnTo>
                  <a:lnTo>
                    <a:pt x="70" y="248"/>
                  </a:lnTo>
                  <a:lnTo>
                    <a:pt x="69" y="247"/>
                  </a:lnTo>
                  <a:lnTo>
                    <a:pt x="68" y="246"/>
                  </a:lnTo>
                  <a:lnTo>
                    <a:pt x="69" y="246"/>
                  </a:lnTo>
                  <a:lnTo>
                    <a:pt x="69" y="246"/>
                  </a:lnTo>
                  <a:lnTo>
                    <a:pt x="69" y="245"/>
                  </a:lnTo>
                  <a:lnTo>
                    <a:pt x="69" y="245"/>
                  </a:lnTo>
                  <a:lnTo>
                    <a:pt x="68" y="245"/>
                  </a:lnTo>
                  <a:lnTo>
                    <a:pt x="68" y="246"/>
                  </a:lnTo>
                  <a:lnTo>
                    <a:pt x="65" y="243"/>
                  </a:lnTo>
                  <a:lnTo>
                    <a:pt x="64" y="242"/>
                  </a:lnTo>
                  <a:lnTo>
                    <a:pt x="63" y="239"/>
                  </a:lnTo>
                  <a:lnTo>
                    <a:pt x="63" y="237"/>
                  </a:lnTo>
                  <a:lnTo>
                    <a:pt x="61" y="235"/>
                  </a:lnTo>
                  <a:lnTo>
                    <a:pt x="57" y="231"/>
                  </a:lnTo>
                  <a:lnTo>
                    <a:pt x="55" y="228"/>
                  </a:lnTo>
                  <a:lnTo>
                    <a:pt x="52" y="224"/>
                  </a:lnTo>
                  <a:lnTo>
                    <a:pt x="49" y="220"/>
                  </a:lnTo>
                  <a:lnTo>
                    <a:pt x="49" y="220"/>
                  </a:lnTo>
                  <a:lnTo>
                    <a:pt x="48" y="220"/>
                  </a:lnTo>
                  <a:lnTo>
                    <a:pt x="48" y="218"/>
                  </a:lnTo>
                  <a:lnTo>
                    <a:pt x="48" y="217"/>
                  </a:lnTo>
                  <a:lnTo>
                    <a:pt x="47" y="216"/>
                  </a:lnTo>
                  <a:lnTo>
                    <a:pt x="47" y="214"/>
                  </a:lnTo>
                  <a:lnTo>
                    <a:pt x="45" y="214"/>
                  </a:lnTo>
                  <a:lnTo>
                    <a:pt x="45" y="214"/>
                  </a:lnTo>
                  <a:lnTo>
                    <a:pt x="45" y="213"/>
                  </a:lnTo>
                  <a:lnTo>
                    <a:pt x="45" y="213"/>
                  </a:lnTo>
                  <a:lnTo>
                    <a:pt x="44" y="212"/>
                  </a:lnTo>
                  <a:lnTo>
                    <a:pt x="44" y="210"/>
                  </a:lnTo>
                  <a:lnTo>
                    <a:pt x="44" y="209"/>
                  </a:lnTo>
                  <a:lnTo>
                    <a:pt x="43" y="208"/>
                  </a:lnTo>
                  <a:lnTo>
                    <a:pt x="43" y="207"/>
                  </a:lnTo>
                  <a:lnTo>
                    <a:pt x="42" y="205"/>
                  </a:lnTo>
                  <a:lnTo>
                    <a:pt x="42" y="204"/>
                  </a:lnTo>
                  <a:lnTo>
                    <a:pt x="40" y="203"/>
                  </a:lnTo>
                  <a:lnTo>
                    <a:pt x="40" y="200"/>
                  </a:lnTo>
                  <a:lnTo>
                    <a:pt x="40" y="201"/>
                  </a:lnTo>
                  <a:lnTo>
                    <a:pt x="42" y="201"/>
                  </a:lnTo>
                  <a:lnTo>
                    <a:pt x="42" y="200"/>
                  </a:lnTo>
                  <a:lnTo>
                    <a:pt x="40" y="200"/>
                  </a:lnTo>
                  <a:lnTo>
                    <a:pt x="39" y="200"/>
                  </a:lnTo>
                  <a:lnTo>
                    <a:pt x="39" y="199"/>
                  </a:lnTo>
                  <a:lnTo>
                    <a:pt x="40" y="197"/>
                  </a:lnTo>
                  <a:lnTo>
                    <a:pt x="40" y="197"/>
                  </a:lnTo>
                  <a:lnTo>
                    <a:pt x="39" y="199"/>
                  </a:lnTo>
                  <a:lnTo>
                    <a:pt x="39" y="199"/>
                  </a:lnTo>
                  <a:lnTo>
                    <a:pt x="38" y="195"/>
                  </a:lnTo>
                  <a:lnTo>
                    <a:pt x="35" y="191"/>
                  </a:lnTo>
                  <a:lnTo>
                    <a:pt x="32" y="187"/>
                  </a:lnTo>
                  <a:lnTo>
                    <a:pt x="30" y="184"/>
                  </a:lnTo>
                  <a:lnTo>
                    <a:pt x="30" y="182"/>
                  </a:lnTo>
                  <a:lnTo>
                    <a:pt x="31" y="182"/>
                  </a:lnTo>
                  <a:lnTo>
                    <a:pt x="32" y="180"/>
                  </a:lnTo>
                  <a:lnTo>
                    <a:pt x="32" y="180"/>
                  </a:lnTo>
                  <a:lnTo>
                    <a:pt x="32" y="180"/>
                  </a:lnTo>
                  <a:lnTo>
                    <a:pt x="31" y="179"/>
                  </a:lnTo>
                  <a:lnTo>
                    <a:pt x="31" y="179"/>
                  </a:lnTo>
                  <a:lnTo>
                    <a:pt x="31" y="179"/>
                  </a:lnTo>
                  <a:lnTo>
                    <a:pt x="31" y="179"/>
                  </a:lnTo>
                  <a:lnTo>
                    <a:pt x="31" y="179"/>
                  </a:lnTo>
                  <a:lnTo>
                    <a:pt x="31" y="178"/>
                  </a:lnTo>
                  <a:lnTo>
                    <a:pt x="32" y="176"/>
                  </a:lnTo>
                  <a:lnTo>
                    <a:pt x="32" y="176"/>
                  </a:lnTo>
                  <a:lnTo>
                    <a:pt x="32" y="176"/>
                  </a:lnTo>
                  <a:lnTo>
                    <a:pt x="31" y="176"/>
                  </a:lnTo>
                  <a:lnTo>
                    <a:pt x="30" y="176"/>
                  </a:lnTo>
                  <a:lnTo>
                    <a:pt x="30" y="176"/>
                  </a:lnTo>
                  <a:lnTo>
                    <a:pt x="30" y="176"/>
                  </a:lnTo>
                  <a:lnTo>
                    <a:pt x="30" y="175"/>
                  </a:lnTo>
                  <a:lnTo>
                    <a:pt x="30" y="174"/>
                  </a:lnTo>
                  <a:lnTo>
                    <a:pt x="30" y="173"/>
                  </a:lnTo>
                  <a:lnTo>
                    <a:pt x="28" y="171"/>
                  </a:lnTo>
                  <a:lnTo>
                    <a:pt x="30" y="171"/>
                  </a:lnTo>
                  <a:lnTo>
                    <a:pt x="28" y="170"/>
                  </a:lnTo>
                  <a:lnTo>
                    <a:pt x="27" y="169"/>
                  </a:lnTo>
                  <a:lnTo>
                    <a:pt x="26" y="167"/>
                  </a:lnTo>
                  <a:lnTo>
                    <a:pt x="25" y="167"/>
                  </a:lnTo>
                  <a:lnTo>
                    <a:pt x="23" y="166"/>
                  </a:lnTo>
                  <a:lnTo>
                    <a:pt x="15" y="149"/>
                  </a:lnTo>
                  <a:lnTo>
                    <a:pt x="9" y="131"/>
                  </a:lnTo>
                  <a:lnTo>
                    <a:pt x="6" y="112"/>
                  </a:lnTo>
                  <a:lnTo>
                    <a:pt x="4" y="94"/>
                  </a:lnTo>
                  <a:lnTo>
                    <a:pt x="5" y="93"/>
                  </a:lnTo>
                  <a:lnTo>
                    <a:pt x="6" y="91"/>
                  </a:lnTo>
                  <a:lnTo>
                    <a:pt x="6" y="90"/>
                  </a:lnTo>
                  <a:lnTo>
                    <a:pt x="5" y="87"/>
                  </a:lnTo>
                  <a:lnTo>
                    <a:pt x="5" y="87"/>
                  </a:lnTo>
                  <a:lnTo>
                    <a:pt x="6" y="87"/>
                  </a:lnTo>
                  <a:lnTo>
                    <a:pt x="5" y="87"/>
                  </a:lnTo>
                  <a:lnTo>
                    <a:pt x="5" y="86"/>
                  </a:lnTo>
                  <a:lnTo>
                    <a:pt x="5" y="86"/>
                  </a:lnTo>
                  <a:lnTo>
                    <a:pt x="4" y="85"/>
                  </a:lnTo>
                  <a:lnTo>
                    <a:pt x="2" y="78"/>
                  </a:lnTo>
                  <a:lnTo>
                    <a:pt x="2" y="72"/>
                  </a:lnTo>
                  <a:lnTo>
                    <a:pt x="2" y="73"/>
                  </a:lnTo>
                  <a:lnTo>
                    <a:pt x="4" y="73"/>
                  </a:lnTo>
                  <a:lnTo>
                    <a:pt x="4" y="72"/>
                  </a:lnTo>
                  <a:lnTo>
                    <a:pt x="2" y="72"/>
                  </a:lnTo>
                  <a:lnTo>
                    <a:pt x="4" y="70"/>
                  </a:lnTo>
                  <a:lnTo>
                    <a:pt x="2" y="70"/>
                  </a:lnTo>
                  <a:lnTo>
                    <a:pt x="1" y="70"/>
                  </a:lnTo>
                  <a:lnTo>
                    <a:pt x="1" y="70"/>
                  </a:lnTo>
                  <a:lnTo>
                    <a:pt x="0" y="59"/>
                  </a:lnTo>
                  <a:lnTo>
                    <a:pt x="1" y="47"/>
                  </a:lnTo>
                  <a:lnTo>
                    <a:pt x="2" y="35"/>
                  </a:lnTo>
                  <a:lnTo>
                    <a:pt x="2" y="32"/>
                  </a:lnTo>
                  <a:lnTo>
                    <a:pt x="2" y="29"/>
                  </a:lnTo>
                  <a:lnTo>
                    <a:pt x="2" y="26"/>
                  </a:lnTo>
                  <a:lnTo>
                    <a:pt x="8" y="13"/>
                  </a:lnTo>
                  <a:lnTo>
                    <a:pt x="8"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58"/>
            <p:cNvSpPr>
              <a:spLocks noEditPoints="1"/>
            </p:cNvSpPr>
            <p:nvPr/>
          </p:nvSpPr>
          <p:spPr bwMode="auto">
            <a:xfrm>
              <a:off x="10235835" y="4347277"/>
              <a:ext cx="93818" cy="132910"/>
            </a:xfrm>
            <a:custGeom>
              <a:avLst/>
              <a:gdLst>
                <a:gd name="T0" fmla="*/ 20 w 36"/>
                <a:gd name="T1" fmla="*/ 3 h 51"/>
                <a:gd name="T2" fmla="*/ 21 w 36"/>
                <a:gd name="T3" fmla="*/ 1 h 51"/>
                <a:gd name="T4" fmla="*/ 29 w 36"/>
                <a:gd name="T5" fmla="*/ 9 h 51"/>
                <a:gd name="T6" fmla="*/ 25 w 36"/>
                <a:gd name="T7" fmla="*/ 4 h 51"/>
                <a:gd name="T8" fmla="*/ 30 w 36"/>
                <a:gd name="T9" fmla="*/ 5 h 51"/>
                <a:gd name="T10" fmla="*/ 33 w 36"/>
                <a:gd name="T11" fmla="*/ 7 h 51"/>
                <a:gd name="T12" fmla="*/ 36 w 36"/>
                <a:gd name="T13" fmla="*/ 9 h 51"/>
                <a:gd name="T14" fmla="*/ 34 w 36"/>
                <a:gd name="T15" fmla="*/ 9 h 51"/>
                <a:gd name="T16" fmla="*/ 34 w 36"/>
                <a:gd name="T17" fmla="*/ 11 h 51"/>
                <a:gd name="T18" fmla="*/ 36 w 36"/>
                <a:gd name="T19" fmla="*/ 13 h 51"/>
                <a:gd name="T20" fmla="*/ 34 w 36"/>
                <a:gd name="T21" fmla="*/ 16 h 51"/>
                <a:gd name="T22" fmla="*/ 36 w 36"/>
                <a:gd name="T23" fmla="*/ 17 h 51"/>
                <a:gd name="T24" fmla="*/ 33 w 36"/>
                <a:gd name="T25" fmla="*/ 21 h 51"/>
                <a:gd name="T26" fmla="*/ 33 w 36"/>
                <a:gd name="T27" fmla="*/ 24 h 51"/>
                <a:gd name="T28" fmla="*/ 33 w 36"/>
                <a:gd name="T29" fmla="*/ 26 h 51"/>
                <a:gd name="T30" fmla="*/ 32 w 36"/>
                <a:gd name="T31" fmla="*/ 30 h 51"/>
                <a:gd name="T32" fmla="*/ 29 w 36"/>
                <a:gd name="T33" fmla="*/ 32 h 51"/>
                <a:gd name="T34" fmla="*/ 28 w 36"/>
                <a:gd name="T35" fmla="*/ 34 h 51"/>
                <a:gd name="T36" fmla="*/ 26 w 36"/>
                <a:gd name="T37" fmla="*/ 33 h 51"/>
                <a:gd name="T38" fmla="*/ 24 w 36"/>
                <a:gd name="T39" fmla="*/ 43 h 51"/>
                <a:gd name="T40" fmla="*/ 15 w 36"/>
                <a:gd name="T41" fmla="*/ 49 h 51"/>
                <a:gd name="T42" fmla="*/ 5 w 36"/>
                <a:gd name="T43" fmla="*/ 51 h 51"/>
                <a:gd name="T44" fmla="*/ 3 w 36"/>
                <a:gd name="T45" fmla="*/ 37 h 51"/>
                <a:gd name="T46" fmla="*/ 7 w 36"/>
                <a:gd name="T47" fmla="*/ 39 h 51"/>
                <a:gd name="T48" fmla="*/ 8 w 36"/>
                <a:gd name="T49" fmla="*/ 36 h 51"/>
                <a:gd name="T50" fmla="*/ 8 w 36"/>
                <a:gd name="T51" fmla="*/ 32 h 51"/>
                <a:gd name="T52" fmla="*/ 9 w 36"/>
                <a:gd name="T53" fmla="*/ 33 h 51"/>
                <a:gd name="T54" fmla="*/ 12 w 36"/>
                <a:gd name="T55" fmla="*/ 33 h 51"/>
                <a:gd name="T56" fmla="*/ 13 w 36"/>
                <a:gd name="T57" fmla="*/ 32 h 51"/>
                <a:gd name="T58" fmla="*/ 13 w 36"/>
                <a:gd name="T59" fmla="*/ 30 h 51"/>
                <a:gd name="T60" fmla="*/ 13 w 36"/>
                <a:gd name="T61" fmla="*/ 29 h 51"/>
                <a:gd name="T62" fmla="*/ 15 w 36"/>
                <a:gd name="T63" fmla="*/ 29 h 51"/>
                <a:gd name="T64" fmla="*/ 16 w 36"/>
                <a:gd name="T65" fmla="*/ 28 h 51"/>
                <a:gd name="T66" fmla="*/ 13 w 36"/>
                <a:gd name="T67" fmla="*/ 25 h 51"/>
                <a:gd name="T68" fmla="*/ 13 w 36"/>
                <a:gd name="T69" fmla="*/ 24 h 51"/>
                <a:gd name="T70" fmla="*/ 13 w 36"/>
                <a:gd name="T71" fmla="*/ 22 h 51"/>
                <a:gd name="T72" fmla="*/ 13 w 36"/>
                <a:gd name="T73" fmla="*/ 21 h 51"/>
                <a:gd name="T74" fmla="*/ 13 w 36"/>
                <a:gd name="T75" fmla="*/ 20 h 51"/>
                <a:gd name="T76" fmla="*/ 15 w 36"/>
                <a:gd name="T77" fmla="*/ 20 h 51"/>
                <a:gd name="T78" fmla="*/ 15 w 36"/>
                <a:gd name="T79" fmla="*/ 19 h 51"/>
                <a:gd name="T80" fmla="*/ 17 w 36"/>
                <a:gd name="T81" fmla="*/ 19 h 51"/>
                <a:gd name="T82" fmla="*/ 15 w 36"/>
                <a:gd name="T83" fmla="*/ 17 h 51"/>
                <a:gd name="T84" fmla="*/ 19 w 36"/>
                <a:gd name="T85" fmla="*/ 19 h 51"/>
                <a:gd name="T86" fmla="*/ 16 w 36"/>
                <a:gd name="T87" fmla="*/ 16 h 51"/>
                <a:gd name="T88" fmla="*/ 17 w 36"/>
                <a:gd name="T89" fmla="*/ 16 h 51"/>
                <a:gd name="T90" fmla="*/ 16 w 36"/>
                <a:gd name="T91" fmla="*/ 15 h 51"/>
                <a:gd name="T92" fmla="*/ 16 w 36"/>
                <a:gd name="T93" fmla="*/ 13 h 51"/>
                <a:gd name="T94" fmla="*/ 16 w 36"/>
                <a:gd name="T95" fmla="*/ 12 h 51"/>
                <a:gd name="T96" fmla="*/ 16 w 36"/>
                <a:gd name="T97" fmla="*/ 11 h 51"/>
                <a:gd name="T98" fmla="*/ 17 w 36"/>
                <a:gd name="T99" fmla="*/ 8 h 51"/>
                <a:gd name="T100" fmla="*/ 17 w 36"/>
                <a:gd name="T101" fmla="*/ 8 h 51"/>
                <a:gd name="T102" fmla="*/ 19 w 36"/>
                <a:gd name="T103" fmla="*/ 8 h 51"/>
                <a:gd name="T104" fmla="*/ 16 w 36"/>
                <a:gd name="T105" fmla="*/ 5 h 51"/>
                <a:gd name="T106" fmla="*/ 19 w 36"/>
                <a:gd name="T107" fmla="*/ 7 h 51"/>
                <a:gd name="T108" fmla="*/ 19 w 36"/>
                <a:gd name="T109" fmla="*/ 5 h 51"/>
                <a:gd name="T110" fmla="*/ 16 w 36"/>
                <a:gd name="T111" fmla="*/ 4 h 51"/>
                <a:gd name="T112" fmla="*/ 19 w 36"/>
                <a:gd name="T113" fmla="*/ 5 h 51"/>
                <a:gd name="T114" fmla="*/ 25 w 36"/>
                <a:gd name="T115" fmla="*/ 8 h 51"/>
                <a:gd name="T116" fmla="*/ 20 w 36"/>
                <a:gd name="T117" fmla="*/ 4 h 51"/>
                <a:gd name="T118" fmla="*/ 24 w 36"/>
                <a:gd name="T119" fmla="*/ 7 h 51"/>
                <a:gd name="T120" fmla="*/ 19 w 36"/>
                <a:gd name="T121"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 h="51">
                  <a:moveTo>
                    <a:pt x="13" y="26"/>
                  </a:moveTo>
                  <a:lnTo>
                    <a:pt x="15" y="26"/>
                  </a:lnTo>
                  <a:lnTo>
                    <a:pt x="13" y="26"/>
                  </a:lnTo>
                  <a:lnTo>
                    <a:pt x="13" y="26"/>
                  </a:lnTo>
                  <a:close/>
                  <a:moveTo>
                    <a:pt x="13" y="25"/>
                  </a:moveTo>
                  <a:lnTo>
                    <a:pt x="13" y="26"/>
                  </a:lnTo>
                  <a:lnTo>
                    <a:pt x="13" y="26"/>
                  </a:lnTo>
                  <a:lnTo>
                    <a:pt x="13" y="26"/>
                  </a:lnTo>
                  <a:lnTo>
                    <a:pt x="13" y="25"/>
                  </a:lnTo>
                  <a:close/>
                  <a:moveTo>
                    <a:pt x="17" y="0"/>
                  </a:moveTo>
                  <a:lnTo>
                    <a:pt x="20" y="1"/>
                  </a:lnTo>
                  <a:lnTo>
                    <a:pt x="20" y="3"/>
                  </a:lnTo>
                  <a:lnTo>
                    <a:pt x="20" y="3"/>
                  </a:lnTo>
                  <a:lnTo>
                    <a:pt x="20" y="3"/>
                  </a:lnTo>
                  <a:lnTo>
                    <a:pt x="20" y="3"/>
                  </a:lnTo>
                  <a:lnTo>
                    <a:pt x="21" y="4"/>
                  </a:lnTo>
                  <a:lnTo>
                    <a:pt x="21" y="3"/>
                  </a:lnTo>
                  <a:lnTo>
                    <a:pt x="21" y="3"/>
                  </a:lnTo>
                  <a:lnTo>
                    <a:pt x="21" y="3"/>
                  </a:lnTo>
                  <a:lnTo>
                    <a:pt x="21" y="4"/>
                  </a:lnTo>
                  <a:lnTo>
                    <a:pt x="23" y="4"/>
                  </a:lnTo>
                  <a:lnTo>
                    <a:pt x="23" y="4"/>
                  </a:lnTo>
                  <a:lnTo>
                    <a:pt x="24" y="5"/>
                  </a:lnTo>
                  <a:lnTo>
                    <a:pt x="24" y="5"/>
                  </a:lnTo>
                  <a:lnTo>
                    <a:pt x="24" y="4"/>
                  </a:lnTo>
                  <a:lnTo>
                    <a:pt x="23" y="4"/>
                  </a:lnTo>
                  <a:lnTo>
                    <a:pt x="21" y="3"/>
                  </a:lnTo>
                  <a:lnTo>
                    <a:pt x="21" y="1"/>
                  </a:lnTo>
                  <a:lnTo>
                    <a:pt x="20" y="1"/>
                  </a:lnTo>
                  <a:lnTo>
                    <a:pt x="21" y="1"/>
                  </a:lnTo>
                  <a:lnTo>
                    <a:pt x="21" y="1"/>
                  </a:lnTo>
                  <a:lnTo>
                    <a:pt x="21" y="1"/>
                  </a:lnTo>
                  <a:lnTo>
                    <a:pt x="23" y="3"/>
                  </a:lnTo>
                  <a:lnTo>
                    <a:pt x="21" y="3"/>
                  </a:lnTo>
                  <a:lnTo>
                    <a:pt x="23" y="3"/>
                  </a:lnTo>
                  <a:lnTo>
                    <a:pt x="23" y="4"/>
                  </a:lnTo>
                  <a:lnTo>
                    <a:pt x="24" y="5"/>
                  </a:lnTo>
                  <a:lnTo>
                    <a:pt x="24" y="5"/>
                  </a:lnTo>
                  <a:lnTo>
                    <a:pt x="24" y="5"/>
                  </a:lnTo>
                  <a:lnTo>
                    <a:pt x="24" y="5"/>
                  </a:lnTo>
                  <a:lnTo>
                    <a:pt x="25" y="5"/>
                  </a:lnTo>
                  <a:lnTo>
                    <a:pt x="25" y="7"/>
                  </a:lnTo>
                  <a:lnTo>
                    <a:pt x="26" y="7"/>
                  </a:lnTo>
                  <a:lnTo>
                    <a:pt x="28" y="8"/>
                  </a:lnTo>
                  <a:lnTo>
                    <a:pt x="29" y="9"/>
                  </a:lnTo>
                  <a:lnTo>
                    <a:pt x="29" y="8"/>
                  </a:lnTo>
                  <a:lnTo>
                    <a:pt x="28" y="8"/>
                  </a:lnTo>
                  <a:lnTo>
                    <a:pt x="28" y="7"/>
                  </a:lnTo>
                  <a:lnTo>
                    <a:pt x="26" y="7"/>
                  </a:lnTo>
                  <a:lnTo>
                    <a:pt x="25" y="5"/>
                  </a:lnTo>
                  <a:lnTo>
                    <a:pt x="25" y="5"/>
                  </a:lnTo>
                  <a:lnTo>
                    <a:pt x="25" y="5"/>
                  </a:lnTo>
                  <a:lnTo>
                    <a:pt x="24" y="4"/>
                  </a:lnTo>
                  <a:lnTo>
                    <a:pt x="25" y="4"/>
                  </a:lnTo>
                  <a:lnTo>
                    <a:pt x="25" y="5"/>
                  </a:lnTo>
                  <a:lnTo>
                    <a:pt x="26" y="5"/>
                  </a:lnTo>
                  <a:lnTo>
                    <a:pt x="26" y="5"/>
                  </a:lnTo>
                  <a:lnTo>
                    <a:pt x="26" y="5"/>
                  </a:lnTo>
                  <a:lnTo>
                    <a:pt x="26" y="4"/>
                  </a:lnTo>
                  <a:lnTo>
                    <a:pt x="25" y="4"/>
                  </a:lnTo>
                  <a:lnTo>
                    <a:pt x="25" y="4"/>
                  </a:lnTo>
                  <a:lnTo>
                    <a:pt x="25" y="4"/>
                  </a:lnTo>
                  <a:lnTo>
                    <a:pt x="28" y="5"/>
                  </a:lnTo>
                  <a:lnTo>
                    <a:pt x="28" y="5"/>
                  </a:lnTo>
                  <a:lnTo>
                    <a:pt x="28" y="5"/>
                  </a:lnTo>
                  <a:lnTo>
                    <a:pt x="29" y="7"/>
                  </a:lnTo>
                  <a:lnTo>
                    <a:pt x="29" y="7"/>
                  </a:lnTo>
                  <a:lnTo>
                    <a:pt x="28" y="5"/>
                  </a:lnTo>
                  <a:lnTo>
                    <a:pt x="28" y="4"/>
                  </a:lnTo>
                  <a:lnTo>
                    <a:pt x="28" y="4"/>
                  </a:lnTo>
                  <a:lnTo>
                    <a:pt x="29" y="4"/>
                  </a:lnTo>
                  <a:lnTo>
                    <a:pt x="28" y="4"/>
                  </a:lnTo>
                  <a:lnTo>
                    <a:pt x="28" y="3"/>
                  </a:lnTo>
                  <a:lnTo>
                    <a:pt x="29" y="4"/>
                  </a:lnTo>
                  <a:lnTo>
                    <a:pt x="30" y="5"/>
                  </a:lnTo>
                  <a:lnTo>
                    <a:pt x="32" y="7"/>
                  </a:lnTo>
                  <a:lnTo>
                    <a:pt x="30" y="5"/>
                  </a:lnTo>
                  <a:lnTo>
                    <a:pt x="30" y="5"/>
                  </a:lnTo>
                  <a:lnTo>
                    <a:pt x="30" y="5"/>
                  </a:lnTo>
                  <a:lnTo>
                    <a:pt x="30" y="5"/>
                  </a:lnTo>
                  <a:lnTo>
                    <a:pt x="30" y="5"/>
                  </a:lnTo>
                  <a:lnTo>
                    <a:pt x="30" y="5"/>
                  </a:lnTo>
                  <a:lnTo>
                    <a:pt x="30" y="5"/>
                  </a:lnTo>
                  <a:lnTo>
                    <a:pt x="30" y="5"/>
                  </a:lnTo>
                  <a:lnTo>
                    <a:pt x="30" y="5"/>
                  </a:lnTo>
                  <a:lnTo>
                    <a:pt x="29" y="4"/>
                  </a:lnTo>
                  <a:lnTo>
                    <a:pt x="32" y="5"/>
                  </a:lnTo>
                  <a:lnTo>
                    <a:pt x="32" y="5"/>
                  </a:lnTo>
                  <a:lnTo>
                    <a:pt x="32" y="5"/>
                  </a:lnTo>
                  <a:lnTo>
                    <a:pt x="33" y="7"/>
                  </a:lnTo>
                  <a:lnTo>
                    <a:pt x="33" y="8"/>
                  </a:lnTo>
                  <a:lnTo>
                    <a:pt x="33" y="8"/>
                  </a:lnTo>
                  <a:lnTo>
                    <a:pt x="33" y="7"/>
                  </a:lnTo>
                  <a:lnTo>
                    <a:pt x="33" y="7"/>
                  </a:lnTo>
                  <a:lnTo>
                    <a:pt x="32" y="5"/>
                  </a:lnTo>
                  <a:lnTo>
                    <a:pt x="32" y="4"/>
                  </a:lnTo>
                  <a:lnTo>
                    <a:pt x="32" y="4"/>
                  </a:lnTo>
                  <a:lnTo>
                    <a:pt x="32" y="5"/>
                  </a:lnTo>
                  <a:lnTo>
                    <a:pt x="32" y="4"/>
                  </a:lnTo>
                  <a:lnTo>
                    <a:pt x="33" y="5"/>
                  </a:lnTo>
                  <a:lnTo>
                    <a:pt x="33" y="5"/>
                  </a:lnTo>
                  <a:lnTo>
                    <a:pt x="33" y="7"/>
                  </a:lnTo>
                  <a:lnTo>
                    <a:pt x="33" y="7"/>
                  </a:lnTo>
                  <a:lnTo>
                    <a:pt x="33" y="5"/>
                  </a:lnTo>
                  <a:lnTo>
                    <a:pt x="36" y="9"/>
                  </a:lnTo>
                  <a:lnTo>
                    <a:pt x="34" y="8"/>
                  </a:lnTo>
                  <a:lnTo>
                    <a:pt x="33" y="7"/>
                  </a:lnTo>
                  <a:lnTo>
                    <a:pt x="33" y="5"/>
                  </a:lnTo>
                  <a:lnTo>
                    <a:pt x="33" y="7"/>
                  </a:lnTo>
                  <a:lnTo>
                    <a:pt x="33" y="7"/>
                  </a:lnTo>
                  <a:lnTo>
                    <a:pt x="33" y="7"/>
                  </a:lnTo>
                  <a:lnTo>
                    <a:pt x="33" y="7"/>
                  </a:lnTo>
                  <a:lnTo>
                    <a:pt x="34" y="8"/>
                  </a:lnTo>
                  <a:lnTo>
                    <a:pt x="34" y="8"/>
                  </a:lnTo>
                  <a:lnTo>
                    <a:pt x="36" y="9"/>
                  </a:lnTo>
                  <a:lnTo>
                    <a:pt x="36" y="9"/>
                  </a:lnTo>
                  <a:lnTo>
                    <a:pt x="36" y="11"/>
                  </a:lnTo>
                  <a:lnTo>
                    <a:pt x="36" y="11"/>
                  </a:lnTo>
                  <a:lnTo>
                    <a:pt x="36" y="9"/>
                  </a:lnTo>
                  <a:lnTo>
                    <a:pt x="34" y="9"/>
                  </a:lnTo>
                  <a:lnTo>
                    <a:pt x="36" y="11"/>
                  </a:lnTo>
                  <a:lnTo>
                    <a:pt x="36" y="11"/>
                  </a:lnTo>
                  <a:lnTo>
                    <a:pt x="36" y="11"/>
                  </a:lnTo>
                  <a:lnTo>
                    <a:pt x="36" y="11"/>
                  </a:lnTo>
                  <a:lnTo>
                    <a:pt x="36" y="11"/>
                  </a:lnTo>
                  <a:lnTo>
                    <a:pt x="36" y="11"/>
                  </a:lnTo>
                  <a:lnTo>
                    <a:pt x="36" y="12"/>
                  </a:lnTo>
                  <a:lnTo>
                    <a:pt x="36" y="12"/>
                  </a:lnTo>
                  <a:lnTo>
                    <a:pt x="34" y="9"/>
                  </a:lnTo>
                  <a:lnTo>
                    <a:pt x="33" y="8"/>
                  </a:lnTo>
                  <a:lnTo>
                    <a:pt x="33" y="8"/>
                  </a:lnTo>
                  <a:lnTo>
                    <a:pt x="33" y="8"/>
                  </a:lnTo>
                  <a:lnTo>
                    <a:pt x="33" y="8"/>
                  </a:lnTo>
                  <a:lnTo>
                    <a:pt x="33" y="9"/>
                  </a:lnTo>
                  <a:lnTo>
                    <a:pt x="34" y="11"/>
                  </a:lnTo>
                  <a:lnTo>
                    <a:pt x="36" y="11"/>
                  </a:lnTo>
                  <a:lnTo>
                    <a:pt x="34" y="11"/>
                  </a:lnTo>
                  <a:lnTo>
                    <a:pt x="36" y="11"/>
                  </a:lnTo>
                  <a:lnTo>
                    <a:pt x="36" y="12"/>
                  </a:lnTo>
                  <a:lnTo>
                    <a:pt x="36" y="12"/>
                  </a:lnTo>
                  <a:lnTo>
                    <a:pt x="36" y="12"/>
                  </a:lnTo>
                  <a:lnTo>
                    <a:pt x="36" y="12"/>
                  </a:lnTo>
                  <a:lnTo>
                    <a:pt x="34" y="11"/>
                  </a:lnTo>
                  <a:lnTo>
                    <a:pt x="34" y="12"/>
                  </a:lnTo>
                  <a:lnTo>
                    <a:pt x="36" y="12"/>
                  </a:lnTo>
                  <a:lnTo>
                    <a:pt x="36" y="12"/>
                  </a:lnTo>
                  <a:lnTo>
                    <a:pt x="36" y="12"/>
                  </a:lnTo>
                  <a:lnTo>
                    <a:pt x="36" y="13"/>
                  </a:lnTo>
                  <a:lnTo>
                    <a:pt x="36" y="13"/>
                  </a:lnTo>
                  <a:lnTo>
                    <a:pt x="36" y="13"/>
                  </a:lnTo>
                  <a:lnTo>
                    <a:pt x="36" y="13"/>
                  </a:lnTo>
                  <a:lnTo>
                    <a:pt x="36" y="13"/>
                  </a:lnTo>
                  <a:lnTo>
                    <a:pt x="34" y="13"/>
                  </a:lnTo>
                  <a:lnTo>
                    <a:pt x="34" y="13"/>
                  </a:lnTo>
                  <a:lnTo>
                    <a:pt x="36" y="15"/>
                  </a:lnTo>
                  <a:lnTo>
                    <a:pt x="34" y="15"/>
                  </a:lnTo>
                  <a:lnTo>
                    <a:pt x="33" y="13"/>
                  </a:lnTo>
                  <a:lnTo>
                    <a:pt x="33" y="13"/>
                  </a:lnTo>
                  <a:lnTo>
                    <a:pt x="33" y="13"/>
                  </a:lnTo>
                  <a:lnTo>
                    <a:pt x="33" y="13"/>
                  </a:lnTo>
                  <a:lnTo>
                    <a:pt x="32" y="13"/>
                  </a:lnTo>
                  <a:lnTo>
                    <a:pt x="34" y="15"/>
                  </a:lnTo>
                  <a:lnTo>
                    <a:pt x="36" y="16"/>
                  </a:lnTo>
                  <a:lnTo>
                    <a:pt x="34" y="15"/>
                  </a:lnTo>
                  <a:lnTo>
                    <a:pt x="34" y="16"/>
                  </a:lnTo>
                  <a:lnTo>
                    <a:pt x="36" y="16"/>
                  </a:lnTo>
                  <a:lnTo>
                    <a:pt x="36" y="17"/>
                  </a:lnTo>
                  <a:lnTo>
                    <a:pt x="34" y="16"/>
                  </a:lnTo>
                  <a:lnTo>
                    <a:pt x="36" y="17"/>
                  </a:lnTo>
                  <a:lnTo>
                    <a:pt x="36" y="17"/>
                  </a:lnTo>
                  <a:lnTo>
                    <a:pt x="36" y="17"/>
                  </a:lnTo>
                  <a:lnTo>
                    <a:pt x="34" y="17"/>
                  </a:lnTo>
                  <a:lnTo>
                    <a:pt x="34" y="16"/>
                  </a:lnTo>
                  <a:lnTo>
                    <a:pt x="34" y="16"/>
                  </a:lnTo>
                  <a:lnTo>
                    <a:pt x="33" y="16"/>
                  </a:lnTo>
                  <a:lnTo>
                    <a:pt x="33" y="16"/>
                  </a:lnTo>
                  <a:lnTo>
                    <a:pt x="34" y="16"/>
                  </a:lnTo>
                  <a:lnTo>
                    <a:pt x="34" y="17"/>
                  </a:lnTo>
                  <a:lnTo>
                    <a:pt x="36" y="19"/>
                  </a:lnTo>
                  <a:lnTo>
                    <a:pt x="36" y="17"/>
                  </a:lnTo>
                  <a:lnTo>
                    <a:pt x="34" y="17"/>
                  </a:lnTo>
                  <a:lnTo>
                    <a:pt x="36" y="19"/>
                  </a:lnTo>
                  <a:lnTo>
                    <a:pt x="36" y="19"/>
                  </a:lnTo>
                  <a:lnTo>
                    <a:pt x="36" y="20"/>
                  </a:lnTo>
                  <a:lnTo>
                    <a:pt x="36" y="20"/>
                  </a:lnTo>
                  <a:lnTo>
                    <a:pt x="36" y="21"/>
                  </a:lnTo>
                  <a:lnTo>
                    <a:pt x="34" y="20"/>
                  </a:lnTo>
                  <a:lnTo>
                    <a:pt x="36" y="21"/>
                  </a:lnTo>
                  <a:lnTo>
                    <a:pt x="36" y="21"/>
                  </a:lnTo>
                  <a:lnTo>
                    <a:pt x="36" y="21"/>
                  </a:lnTo>
                  <a:lnTo>
                    <a:pt x="36" y="22"/>
                  </a:lnTo>
                  <a:lnTo>
                    <a:pt x="36" y="22"/>
                  </a:lnTo>
                  <a:lnTo>
                    <a:pt x="33" y="21"/>
                  </a:lnTo>
                  <a:lnTo>
                    <a:pt x="33" y="21"/>
                  </a:lnTo>
                  <a:lnTo>
                    <a:pt x="33" y="21"/>
                  </a:lnTo>
                  <a:lnTo>
                    <a:pt x="36" y="22"/>
                  </a:lnTo>
                  <a:lnTo>
                    <a:pt x="34" y="22"/>
                  </a:lnTo>
                  <a:lnTo>
                    <a:pt x="36" y="22"/>
                  </a:lnTo>
                  <a:lnTo>
                    <a:pt x="36" y="22"/>
                  </a:lnTo>
                  <a:lnTo>
                    <a:pt x="34" y="22"/>
                  </a:lnTo>
                  <a:lnTo>
                    <a:pt x="34" y="22"/>
                  </a:lnTo>
                  <a:lnTo>
                    <a:pt x="34" y="24"/>
                  </a:lnTo>
                  <a:lnTo>
                    <a:pt x="36" y="24"/>
                  </a:lnTo>
                  <a:lnTo>
                    <a:pt x="34" y="24"/>
                  </a:lnTo>
                  <a:lnTo>
                    <a:pt x="34" y="24"/>
                  </a:lnTo>
                  <a:lnTo>
                    <a:pt x="34" y="24"/>
                  </a:lnTo>
                  <a:lnTo>
                    <a:pt x="33" y="22"/>
                  </a:lnTo>
                  <a:lnTo>
                    <a:pt x="33" y="24"/>
                  </a:lnTo>
                  <a:lnTo>
                    <a:pt x="33" y="24"/>
                  </a:lnTo>
                  <a:lnTo>
                    <a:pt x="33" y="24"/>
                  </a:lnTo>
                  <a:lnTo>
                    <a:pt x="34" y="24"/>
                  </a:lnTo>
                  <a:lnTo>
                    <a:pt x="36" y="25"/>
                  </a:lnTo>
                  <a:lnTo>
                    <a:pt x="34" y="25"/>
                  </a:lnTo>
                  <a:lnTo>
                    <a:pt x="34" y="25"/>
                  </a:lnTo>
                  <a:lnTo>
                    <a:pt x="34" y="25"/>
                  </a:lnTo>
                  <a:lnTo>
                    <a:pt x="34" y="25"/>
                  </a:lnTo>
                  <a:lnTo>
                    <a:pt x="34" y="25"/>
                  </a:lnTo>
                  <a:lnTo>
                    <a:pt x="34" y="26"/>
                  </a:lnTo>
                  <a:lnTo>
                    <a:pt x="36" y="26"/>
                  </a:lnTo>
                  <a:lnTo>
                    <a:pt x="34" y="26"/>
                  </a:lnTo>
                  <a:lnTo>
                    <a:pt x="34" y="26"/>
                  </a:lnTo>
                  <a:lnTo>
                    <a:pt x="34" y="26"/>
                  </a:lnTo>
                  <a:lnTo>
                    <a:pt x="34" y="26"/>
                  </a:lnTo>
                  <a:lnTo>
                    <a:pt x="33" y="26"/>
                  </a:lnTo>
                  <a:lnTo>
                    <a:pt x="33" y="26"/>
                  </a:lnTo>
                  <a:lnTo>
                    <a:pt x="33" y="26"/>
                  </a:lnTo>
                  <a:lnTo>
                    <a:pt x="34" y="26"/>
                  </a:lnTo>
                  <a:lnTo>
                    <a:pt x="34" y="28"/>
                  </a:lnTo>
                  <a:lnTo>
                    <a:pt x="34" y="28"/>
                  </a:lnTo>
                  <a:lnTo>
                    <a:pt x="33" y="28"/>
                  </a:lnTo>
                  <a:lnTo>
                    <a:pt x="33" y="28"/>
                  </a:lnTo>
                  <a:lnTo>
                    <a:pt x="33" y="28"/>
                  </a:lnTo>
                  <a:lnTo>
                    <a:pt x="33" y="29"/>
                  </a:lnTo>
                  <a:lnTo>
                    <a:pt x="33" y="29"/>
                  </a:lnTo>
                  <a:lnTo>
                    <a:pt x="33" y="29"/>
                  </a:lnTo>
                  <a:lnTo>
                    <a:pt x="32" y="30"/>
                  </a:lnTo>
                  <a:lnTo>
                    <a:pt x="32" y="30"/>
                  </a:lnTo>
                  <a:lnTo>
                    <a:pt x="32" y="30"/>
                  </a:lnTo>
                  <a:lnTo>
                    <a:pt x="32" y="30"/>
                  </a:lnTo>
                  <a:lnTo>
                    <a:pt x="32" y="30"/>
                  </a:lnTo>
                  <a:lnTo>
                    <a:pt x="30" y="30"/>
                  </a:lnTo>
                  <a:lnTo>
                    <a:pt x="32" y="30"/>
                  </a:lnTo>
                  <a:lnTo>
                    <a:pt x="32" y="32"/>
                  </a:lnTo>
                  <a:lnTo>
                    <a:pt x="32" y="30"/>
                  </a:lnTo>
                  <a:lnTo>
                    <a:pt x="32" y="30"/>
                  </a:lnTo>
                  <a:lnTo>
                    <a:pt x="30" y="30"/>
                  </a:lnTo>
                  <a:lnTo>
                    <a:pt x="30" y="30"/>
                  </a:lnTo>
                  <a:lnTo>
                    <a:pt x="30" y="30"/>
                  </a:lnTo>
                  <a:lnTo>
                    <a:pt x="30" y="30"/>
                  </a:lnTo>
                  <a:lnTo>
                    <a:pt x="30" y="32"/>
                  </a:lnTo>
                  <a:lnTo>
                    <a:pt x="29" y="30"/>
                  </a:lnTo>
                  <a:lnTo>
                    <a:pt x="29" y="32"/>
                  </a:lnTo>
                  <a:lnTo>
                    <a:pt x="29" y="32"/>
                  </a:lnTo>
                  <a:lnTo>
                    <a:pt x="29" y="32"/>
                  </a:lnTo>
                  <a:lnTo>
                    <a:pt x="29" y="32"/>
                  </a:lnTo>
                  <a:lnTo>
                    <a:pt x="28" y="30"/>
                  </a:lnTo>
                  <a:lnTo>
                    <a:pt x="28" y="30"/>
                  </a:lnTo>
                  <a:lnTo>
                    <a:pt x="28" y="30"/>
                  </a:lnTo>
                  <a:lnTo>
                    <a:pt x="29" y="32"/>
                  </a:lnTo>
                  <a:lnTo>
                    <a:pt x="29" y="32"/>
                  </a:lnTo>
                  <a:lnTo>
                    <a:pt x="29" y="32"/>
                  </a:lnTo>
                  <a:lnTo>
                    <a:pt x="28" y="30"/>
                  </a:lnTo>
                  <a:lnTo>
                    <a:pt x="28" y="30"/>
                  </a:lnTo>
                  <a:lnTo>
                    <a:pt x="29" y="32"/>
                  </a:lnTo>
                  <a:lnTo>
                    <a:pt x="29" y="32"/>
                  </a:lnTo>
                  <a:lnTo>
                    <a:pt x="28" y="32"/>
                  </a:lnTo>
                  <a:lnTo>
                    <a:pt x="28" y="33"/>
                  </a:lnTo>
                  <a:lnTo>
                    <a:pt x="29" y="33"/>
                  </a:lnTo>
                  <a:lnTo>
                    <a:pt x="29" y="34"/>
                  </a:lnTo>
                  <a:lnTo>
                    <a:pt x="28" y="34"/>
                  </a:lnTo>
                  <a:lnTo>
                    <a:pt x="26" y="33"/>
                  </a:lnTo>
                  <a:lnTo>
                    <a:pt x="25" y="32"/>
                  </a:lnTo>
                  <a:lnTo>
                    <a:pt x="25" y="32"/>
                  </a:lnTo>
                  <a:lnTo>
                    <a:pt x="26" y="33"/>
                  </a:lnTo>
                  <a:lnTo>
                    <a:pt x="26" y="33"/>
                  </a:lnTo>
                  <a:lnTo>
                    <a:pt x="26" y="33"/>
                  </a:lnTo>
                  <a:lnTo>
                    <a:pt x="26" y="33"/>
                  </a:lnTo>
                  <a:lnTo>
                    <a:pt x="26" y="33"/>
                  </a:lnTo>
                  <a:lnTo>
                    <a:pt x="25" y="33"/>
                  </a:lnTo>
                  <a:lnTo>
                    <a:pt x="25" y="32"/>
                  </a:lnTo>
                  <a:lnTo>
                    <a:pt x="24" y="32"/>
                  </a:lnTo>
                  <a:lnTo>
                    <a:pt x="24" y="32"/>
                  </a:lnTo>
                  <a:lnTo>
                    <a:pt x="25" y="33"/>
                  </a:lnTo>
                  <a:lnTo>
                    <a:pt x="25" y="33"/>
                  </a:lnTo>
                  <a:lnTo>
                    <a:pt x="26" y="33"/>
                  </a:lnTo>
                  <a:lnTo>
                    <a:pt x="26" y="34"/>
                  </a:lnTo>
                  <a:lnTo>
                    <a:pt x="25" y="33"/>
                  </a:lnTo>
                  <a:lnTo>
                    <a:pt x="25" y="33"/>
                  </a:lnTo>
                  <a:lnTo>
                    <a:pt x="24" y="33"/>
                  </a:lnTo>
                  <a:lnTo>
                    <a:pt x="25" y="33"/>
                  </a:lnTo>
                  <a:lnTo>
                    <a:pt x="24" y="33"/>
                  </a:lnTo>
                  <a:lnTo>
                    <a:pt x="25" y="33"/>
                  </a:lnTo>
                  <a:lnTo>
                    <a:pt x="25" y="34"/>
                  </a:lnTo>
                  <a:lnTo>
                    <a:pt x="25" y="34"/>
                  </a:lnTo>
                  <a:lnTo>
                    <a:pt x="26" y="36"/>
                  </a:lnTo>
                  <a:lnTo>
                    <a:pt x="26" y="37"/>
                  </a:lnTo>
                  <a:lnTo>
                    <a:pt x="26" y="38"/>
                  </a:lnTo>
                  <a:lnTo>
                    <a:pt x="26" y="41"/>
                  </a:lnTo>
                  <a:lnTo>
                    <a:pt x="25" y="43"/>
                  </a:lnTo>
                  <a:lnTo>
                    <a:pt x="24" y="43"/>
                  </a:lnTo>
                  <a:lnTo>
                    <a:pt x="23" y="45"/>
                  </a:lnTo>
                  <a:lnTo>
                    <a:pt x="21" y="46"/>
                  </a:lnTo>
                  <a:lnTo>
                    <a:pt x="19" y="46"/>
                  </a:lnTo>
                  <a:lnTo>
                    <a:pt x="17" y="45"/>
                  </a:lnTo>
                  <a:lnTo>
                    <a:pt x="17" y="45"/>
                  </a:lnTo>
                  <a:lnTo>
                    <a:pt x="17" y="45"/>
                  </a:lnTo>
                  <a:lnTo>
                    <a:pt x="17" y="46"/>
                  </a:lnTo>
                  <a:lnTo>
                    <a:pt x="17" y="45"/>
                  </a:lnTo>
                  <a:lnTo>
                    <a:pt x="17" y="45"/>
                  </a:lnTo>
                  <a:lnTo>
                    <a:pt x="17" y="46"/>
                  </a:lnTo>
                  <a:lnTo>
                    <a:pt x="17" y="46"/>
                  </a:lnTo>
                  <a:lnTo>
                    <a:pt x="17" y="46"/>
                  </a:lnTo>
                  <a:lnTo>
                    <a:pt x="17" y="47"/>
                  </a:lnTo>
                  <a:lnTo>
                    <a:pt x="16" y="47"/>
                  </a:lnTo>
                  <a:lnTo>
                    <a:pt x="15" y="49"/>
                  </a:lnTo>
                  <a:lnTo>
                    <a:pt x="15" y="47"/>
                  </a:lnTo>
                  <a:lnTo>
                    <a:pt x="15" y="47"/>
                  </a:lnTo>
                  <a:lnTo>
                    <a:pt x="15" y="46"/>
                  </a:lnTo>
                  <a:lnTo>
                    <a:pt x="15" y="49"/>
                  </a:lnTo>
                  <a:lnTo>
                    <a:pt x="15" y="47"/>
                  </a:lnTo>
                  <a:lnTo>
                    <a:pt x="15" y="49"/>
                  </a:lnTo>
                  <a:lnTo>
                    <a:pt x="16" y="50"/>
                  </a:lnTo>
                  <a:lnTo>
                    <a:pt x="15" y="51"/>
                  </a:lnTo>
                  <a:lnTo>
                    <a:pt x="13" y="51"/>
                  </a:lnTo>
                  <a:lnTo>
                    <a:pt x="11" y="50"/>
                  </a:lnTo>
                  <a:lnTo>
                    <a:pt x="9" y="50"/>
                  </a:lnTo>
                  <a:lnTo>
                    <a:pt x="8" y="50"/>
                  </a:lnTo>
                  <a:lnTo>
                    <a:pt x="7" y="50"/>
                  </a:lnTo>
                  <a:lnTo>
                    <a:pt x="7" y="50"/>
                  </a:lnTo>
                  <a:lnTo>
                    <a:pt x="5" y="51"/>
                  </a:lnTo>
                  <a:lnTo>
                    <a:pt x="4" y="49"/>
                  </a:lnTo>
                  <a:lnTo>
                    <a:pt x="3" y="47"/>
                  </a:lnTo>
                  <a:lnTo>
                    <a:pt x="2" y="47"/>
                  </a:lnTo>
                  <a:lnTo>
                    <a:pt x="0" y="47"/>
                  </a:lnTo>
                  <a:lnTo>
                    <a:pt x="0" y="47"/>
                  </a:lnTo>
                  <a:lnTo>
                    <a:pt x="0" y="45"/>
                  </a:lnTo>
                  <a:lnTo>
                    <a:pt x="2" y="42"/>
                  </a:lnTo>
                  <a:lnTo>
                    <a:pt x="2" y="39"/>
                  </a:lnTo>
                  <a:lnTo>
                    <a:pt x="2" y="38"/>
                  </a:lnTo>
                  <a:lnTo>
                    <a:pt x="2" y="37"/>
                  </a:lnTo>
                  <a:lnTo>
                    <a:pt x="3" y="37"/>
                  </a:lnTo>
                  <a:lnTo>
                    <a:pt x="3" y="38"/>
                  </a:lnTo>
                  <a:lnTo>
                    <a:pt x="3" y="37"/>
                  </a:lnTo>
                  <a:lnTo>
                    <a:pt x="3" y="36"/>
                  </a:lnTo>
                  <a:lnTo>
                    <a:pt x="3" y="37"/>
                  </a:lnTo>
                  <a:lnTo>
                    <a:pt x="3" y="37"/>
                  </a:lnTo>
                  <a:lnTo>
                    <a:pt x="3" y="38"/>
                  </a:lnTo>
                  <a:lnTo>
                    <a:pt x="4" y="38"/>
                  </a:lnTo>
                  <a:lnTo>
                    <a:pt x="4" y="37"/>
                  </a:lnTo>
                  <a:lnTo>
                    <a:pt x="4" y="36"/>
                  </a:lnTo>
                  <a:lnTo>
                    <a:pt x="4" y="37"/>
                  </a:lnTo>
                  <a:lnTo>
                    <a:pt x="5" y="38"/>
                  </a:lnTo>
                  <a:lnTo>
                    <a:pt x="7" y="39"/>
                  </a:lnTo>
                  <a:lnTo>
                    <a:pt x="7" y="41"/>
                  </a:lnTo>
                  <a:lnTo>
                    <a:pt x="7" y="41"/>
                  </a:lnTo>
                  <a:lnTo>
                    <a:pt x="7" y="39"/>
                  </a:lnTo>
                  <a:lnTo>
                    <a:pt x="7" y="38"/>
                  </a:lnTo>
                  <a:lnTo>
                    <a:pt x="7" y="38"/>
                  </a:lnTo>
                  <a:lnTo>
                    <a:pt x="7" y="39"/>
                  </a:lnTo>
                  <a:lnTo>
                    <a:pt x="7" y="39"/>
                  </a:lnTo>
                  <a:lnTo>
                    <a:pt x="7" y="39"/>
                  </a:lnTo>
                  <a:lnTo>
                    <a:pt x="7" y="38"/>
                  </a:lnTo>
                  <a:lnTo>
                    <a:pt x="7" y="38"/>
                  </a:lnTo>
                  <a:lnTo>
                    <a:pt x="7" y="39"/>
                  </a:lnTo>
                  <a:lnTo>
                    <a:pt x="8" y="41"/>
                  </a:lnTo>
                  <a:lnTo>
                    <a:pt x="7" y="38"/>
                  </a:lnTo>
                  <a:lnTo>
                    <a:pt x="7" y="37"/>
                  </a:lnTo>
                  <a:lnTo>
                    <a:pt x="7" y="37"/>
                  </a:lnTo>
                  <a:lnTo>
                    <a:pt x="7" y="37"/>
                  </a:lnTo>
                  <a:lnTo>
                    <a:pt x="7" y="37"/>
                  </a:lnTo>
                  <a:lnTo>
                    <a:pt x="7" y="37"/>
                  </a:lnTo>
                  <a:lnTo>
                    <a:pt x="7" y="37"/>
                  </a:lnTo>
                  <a:lnTo>
                    <a:pt x="8" y="38"/>
                  </a:lnTo>
                  <a:lnTo>
                    <a:pt x="8" y="36"/>
                  </a:lnTo>
                  <a:lnTo>
                    <a:pt x="8" y="36"/>
                  </a:lnTo>
                  <a:lnTo>
                    <a:pt x="8" y="34"/>
                  </a:lnTo>
                  <a:lnTo>
                    <a:pt x="8" y="33"/>
                  </a:lnTo>
                  <a:lnTo>
                    <a:pt x="8" y="34"/>
                  </a:lnTo>
                  <a:lnTo>
                    <a:pt x="9" y="36"/>
                  </a:lnTo>
                  <a:lnTo>
                    <a:pt x="8" y="34"/>
                  </a:lnTo>
                  <a:lnTo>
                    <a:pt x="8" y="34"/>
                  </a:lnTo>
                  <a:lnTo>
                    <a:pt x="8" y="33"/>
                  </a:lnTo>
                  <a:lnTo>
                    <a:pt x="8" y="34"/>
                  </a:lnTo>
                  <a:lnTo>
                    <a:pt x="8" y="33"/>
                  </a:lnTo>
                  <a:lnTo>
                    <a:pt x="8" y="33"/>
                  </a:lnTo>
                  <a:lnTo>
                    <a:pt x="8" y="32"/>
                  </a:lnTo>
                  <a:lnTo>
                    <a:pt x="8" y="33"/>
                  </a:lnTo>
                  <a:lnTo>
                    <a:pt x="8" y="33"/>
                  </a:lnTo>
                  <a:lnTo>
                    <a:pt x="8" y="32"/>
                  </a:lnTo>
                  <a:lnTo>
                    <a:pt x="8" y="32"/>
                  </a:lnTo>
                  <a:lnTo>
                    <a:pt x="8" y="33"/>
                  </a:lnTo>
                  <a:lnTo>
                    <a:pt x="8" y="32"/>
                  </a:lnTo>
                  <a:lnTo>
                    <a:pt x="8" y="32"/>
                  </a:lnTo>
                  <a:lnTo>
                    <a:pt x="8" y="33"/>
                  </a:lnTo>
                  <a:lnTo>
                    <a:pt x="8" y="32"/>
                  </a:lnTo>
                  <a:lnTo>
                    <a:pt x="8" y="32"/>
                  </a:lnTo>
                  <a:lnTo>
                    <a:pt x="9" y="33"/>
                  </a:lnTo>
                  <a:lnTo>
                    <a:pt x="9" y="33"/>
                  </a:lnTo>
                  <a:lnTo>
                    <a:pt x="9" y="33"/>
                  </a:lnTo>
                  <a:lnTo>
                    <a:pt x="8" y="32"/>
                  </a:lnTo>
                  <a:lnTo>
                    <a:pt x="8" y="32"/>
                  </a:lnTo>
                  <a:lnTo>
                    <a:pt x="9" y="33"/>
                  </a:lnTo>
                  <a:lnTo>
                    <a:pt x="9" y="33"/>
                  </a:lnTo>
                  <a:lnTo>
                    <a:pt x="9" y="33"/>
                  </a:lnTo>
                  <a:lnTo>
                    <a:pt x="9" y="33"/>
                  </a:lnTo>
                  <a:lnTo>
                    <a:pt x="9" y="33"/>
                  </a:lnTo>
                  <a:lnTo>
                    <a:pt x="9" y="32"/>
                  </a:lnTo>
                  <a:lnTo>
                    <a:pt x="8" y="32"/>
                  </a:lnTo>
                  <a:lnTo>
                    <a:pt x="9" y="32"/>
                  </a:lnTo>
                  <a:lnTo>
                    <a:pt x="9" y="33"/>
                  </a:lnTo>
                  <a:lnTo>
                    <a:pt x="9" y="33"/>
                  </a:lnTo>
                  <a:lnTo>
                    <a:pt x="11" y="34"/>
                  </a:lnTo>
                  <a:lnTo>
                    <a:pt x="11" y="33"/>
                  </a:lnTo>
                  <a:lnTo>
                    <a:pt x="11" y="32"/>
                  </a:lnTo>
                  <a:lnTo>
                    <a:pt x="11" y="32"/>
                  </a:lnTo>
                  <a:lnTo>
                    <a:pt x="11" y="32"/>
                  </a:lnTo>
                  <a:lnTo>
                    <a:pt x="12" y="33"/>
                  </a:lnTo>
                  <a:lnTo>
                    <a:pt x="12" y="33"/>
                  </a:lnTo>
                  <a:lnTo>
                    <a:pt x="12" y="33"/>
                  </a:lnTo>
                  <a:lnTo>
                    <a:pt x="12" y="33"/>
                  </a:lnTo>
                  <a:lnTo>
                    <a:pt x="12" y="32"/>
                  </a:lnTo>
                  <a:lnTo>
                    <a:pt x="12" y="32"/>
                  </a:lnTo>
                  <a:lnTo>
                    <a:pt x="13" y="33"/>
                  </a:lnTo>
                  <a:lnTo>
                    <a:pt x="13" y="33"/>
                  </a:lnTo>
                  <a:lnTo>
                    <a:pt x="12" y="32"/>
                  </a:lnTo>
                  <a:lnTo>
                    <a:pt x="12" y="32"/>
                  </a:lnTo>
                  <a:lnTo>
                    <a:pt x="12" y="32"/>
                  </a:lnTo>
                  <a:lnTo>
                    <a:pt x="13" y="33"/>
                  </a:lnTo>
                  <a:lnTo>
                    <a:pt x="13" y="32"/>
                  </a:lnTo>
                  <a:lnTo>
                    <a:pt x="12" y="32"/>
                  </a:lnTo>
                  <a:lnTo>
                    <a:pt x="12" y="32"/>
                  </a:lnTo>
                  <a:lnTo>
                    <a:pt x="13" y="32"/>
                  </a:lnTo>
                  <a:lnTo>
                    <a:pt x="13" y="32"/>
                  </a:lnTo>
                  <a:lnTo>
                    <a:pt x="13" y="32"/>
                  </a:lnTo>
                  <a:lnTo>
                    <a:pt x="13" y="32"/>
                  </a:lnTo>
                  <a:lnTo>
                    <a:pt x="13" y="32"/>
                  </a:lnTo>
                  <a:lnTo>
                    <a:pt x="13" y="32"/>
                  </a:lnTo>
                  <a:lnTo>
                    <a:pt x="13" y="33"/>
                  </a:lnTo>
                  <a:lnTo>
                    <a:pt x="15" y="33"/>
                  </a:lnTo>
                  <a:lnTo>
                    <a:pt x="13" y="32"/>
                  </a:lnTo>
                  <a:lnTo>
                    <a:pt x="13" y="32"/>
                  </a:lnTo>
                  <a:lnTo>
                    <a:pt x="13" y="30"/>
                  </a:lnTo>
                  <a:lnTo>
                    <a:pt x="13" y="30"/>
                  </a:lnTo>
                  <a:lnTo>
                    <a:pt x="13" y="32"/>
                  </a:lnTo>
                  <a:lnTo>
                    <a:pt x="13" y="30"/>
                  </a:lnTo>
                  <a:lnTo>
                    <a:pt x="13" y="30"/>
                  </a:lnTo>
                  <a:lnTo>
                    <a:pt x="13" y="30"/>
                  </a:lnTo>
                  <a:lnTo>
                    <a:pt x="12" y="29"/>
                  </a:lnTo>
                  <a:lnTo>
                    <a:pt x="13" y="30"/>
                  </a:lnTo>
                  <a:lnTo>
                    <a:pt x="13" y="30"/>
                  </a:lnTo>
                  <a:lnTo>
                    <a:pt x="13" y="30"/>
                  </a:lnTo>
                  <a:lnTo>
                    <a:pt x="13" y="30"/>
                  </a:lnTo>
                  <a:lnTo>
                    <a:pt x="13" y="29"/>
                  </a:lnTo>
                  <a:lnTo>
                    <a:pt x="13" y="30"/>
                  </a:lnTo>
                  <a:lnTo>
                    <a:pt x="15" y="30"/>
                  </a:lnTo>
                  <a:lnTo>
                    <a:pt x="15" y="32"/>
                  </a:lnTo>
                  <a:lnTo>
                    <a:pt x="15" y="32"/>
                  </a:lnTo>
                  <a:lnTo>
                    <a:pt x="15" y="30"/>
                  </a:lnTo>
                  <a:lnTo>
                    <a:pt x="13" y="29"/>
                  </a:lnTo>
                  <a:lnTo>
                    <a:pt x="13" y="29"/>
                  </a:lnTo>
                  <a:lnTo>
                    <a:pt x="12" y="28"/>
                  </a:lnTo>
                  <a:lnTo>
                    <a:pt x="13" y="28"/>
                  </a:lnTo>
                  <a:lnTo>
                    <a:pt x="13" y="28"/>
                  </a:lnTo>
                  <a:lnTo>
                    <a:pt x="13" y="28"/>
                  </a:lnTo>
                  <a:lnTo>
                    <a:pt x="13" y="29"/>
                  </a:lnTo>
                  <a:lnTo>
                    <a:pt x="15" y="30"/>
                  </a:lnTo>
                  <a:lnTo>
                    <a:pt x="16" y="30"/>
                  </a:lnTo>
                  <a:lnTo>
                    <a:pt x="17" y="32"/>
                  </a:lnTo>
                  <a:lnTo>
                    <a:pt x="17" y="32"/>
                  </a:lnTo>
                  <a:lnTo>
                    <a:pt x="17" y="32"/>
                  </a:lnTo>
                  <a:lnTo>
                    <a:pt x="17" y="32"/>
                  </a:lnTo>
                  <a:lnTo>
                    <a:pt x="17" y="33"/>
                  </a:lnTo>
                  <a:lnTo>
                    <a:pt x="17" y="32"/>
                  </a:lnTo>
                  <a:lnTo>
                    <a:pt x="17" y="32"/>
                  </a:lnTo>
                  <a:lnTo>
                    <a:pt x="17" y="32"/>
                  </a:lnTo>
                  <a:lnTo>
                    <a:pt x="16" y="30"/>
                  </a:lnTo>
                  <a:lnTo>
                    <a:pt x="15" y="29"/>
                  </a:lnTo>
                  <a:lnTo>
                    <a:pt x="15" y="28"/>
                  </a:lnTo>
                  <a:lnTo>
                    <a:pt x="13" y="28"/>
                  </a:lnTo>
                  <a:lnTo>
                    <a:pt x="15" y="29"/>
                  </a:lnTo>
                  <a:lnTo>
                    <a:pt x="16" y="29"/>
                  </a:lnTo>
                  <a:lnTo>
                    <a:pt x="16" y="30"/>
                  </a:lnTo>
                  <a:lnTo>
                    <a:pt x="13" y="26"/>
                  </a:lnTo>
                  <a:lnTo>
                    <a:pt x="13" y="26"/>
                  </a:lnTo>
                  <a:lnTo>
                    <a:pt x="13" y="26"/>
                  </a:lnTo>
                  <a:lnTo>
                    <a:pt x="13" y="28"/>
                  </a:lnTo>
                  <a:lnTo>
                    <a:pt x="13" y="28"/>
                  </a:lnTo>
                  <a:lnTo>
                    <a:pt x="13" y="26"/>
                  </a:lnTo>
                  <a:lnTo>
                    <a:pt x="13" y="26"/>
                  </a:lnTo>
                  <a:lnTo>
                    <a:pt x="13" y="26"/>
                  </a:lnTo>
                  <a:lnTo>
                    <a:pt x="13" y="26"/>
                  </a:lnTo>
                  <a:lnTo>
                    <a:pt x="15" y="28"/>
                  </a:lnTo>
                  <a:lnTo>
                    <a:pt x="15" y="28"/>
                  </a:lnTo>
                  <a:lnTo>
                    <a:pt x="15" y="28"/>
                  </a:lnTo>
                  <a:lnTo>
                    <a:pt x="16" y="28"/>
                  </a:lnTo>
                  <a:lnTo>
                    <a:pt x="15" y="28"/>
                  </a:lnTo>
                  <a:lnTo>
                    <a:pt x="15" y="28"/>
                  </a:lnTo>
                  <a:lnTo>
                    <a:pt x="15" y="28"/>
                  </a:lnTo>
                  <a:lnTo>
                    <a:pt x="15" y="28"/>
                  </a:lnTo>
                  <a:lnTo>
                    <a:pt x="15" y="26"/>
                  </a:lnTo>
                  <a:lnTo>
                    <a:pt x="13" y="26"/>
                  </a:lnTo>
                  <a:lnTo>
                    <a:pt x="13" y="25"/>
                  </a:lnTo>
                  <a:lnTo>
                    <a:pt x="13" y="25"/>
                  </a:lnTo>
                  <a:lnTo>
                    <a:pt x="15" y="26"/>
                  </a:lnTo>
                  <a:lnTo>
                    <a:pt x="13" y="25"/>
                  </a:lnTo>
                  <a:lnTo>
                    <a:pt x="12" y="24"/>
                  </a:lnTo>
                  <a:lnTo>
                    <a:pt x="12" y="24"/>
                  </a:lnTo>
                  <a:lnTo>
                    <a:pt x="12" y="24"/>
                  </a:lnTo>
                  <a:lnTo>
                    <a:pt x="13" y="24"/>
                  </a:lnTo>
                  <a:lnTo>
                    <a:pt x="13" y="25"/>
                  </a:lnTo>
                  <a:lnTo>
                    <a:pt x="13" y="24"/>
                  </a:lnTo>
                  <a:lnTo>
                    <a:pt x="12" y="24"/>
                  </a:lnTo>
                  <a:lnTo>
                    <a:pt x="12" y="24"/>
                  </a:lnTo>
                  <a:lnTo>
                    <a:pt x="13" y="24"/>
                  </a:lnTo>
                  <a:lnTo>
                    <a:pt x="13" y="24"/>
                  </a:lnTo>
                  <a:lnTo>
                    <a:pt x="12" y="22"/>
                  </a:lnTo>
                  <a:lnTo>
                    <a:pt x="12" y="22"/>
                  </a:lnTo>
                  <a:lnTo>
                    <a:pt x="13" y="24"/>
                  </a:lnTo>
                  <a:lnTo>
                    <a:pt x="13" y="24"/>
                  </a:lnTo>
                  <a:lnTo>
                    <a:pt x="13" y="24"/>
                  </a:lnTo>
                  <a:lnTo>
                    <a:pt x="13" y="24"/>
                  </a:lnTo>
                  <a:lnTo>
                    <a:pt x="13" y="24"/>
                  </a:lnTo>
                  <a:lnTo>
                    <a:pt x="13" y="22"/>
                  </a:lnTo>
                  <a:lnTo>
                    <a:pt x="13" y="22"/>
                  </a:lnTo>
                  <a:lnTo>
                    <a:pt x="13" y="24"/>
                  </a:lnTo>
                  <a:lnTo>
                    <a:pt x="12" y="22"/>
                  </a:lnTo>
                  <a:lnTo>
                    <a:pt x="12" y="22"/>
                  </a:lnTo>
                  <a:lnTo>
                    <a:pt x="13" y="22"/>
                  </a:lnTo>
                  <a:lnTo>
                    <a:pt x="12" y="21"/>
                  </a:lnTo>
                  <a:lnTo>
                    <a:pt x="12" y="21"/>
                  </a:lnTo>
                  <a:lnTo>
                    <a:pt x="11" y="20"/>
                  </a:lnTo>
                  <a:lnTo>
                    <a:pt x="12" y="21"/>
                  </a:lnTo>
                  <a:lnTo>
                    <a:pt x="13" y="21"/>
                  </a:lnTo>
                  <a:lnTo>
                    <a:pt x="13" y="21"/>
                  </a:lnTo>
                  <a:lnTo>
                    <a:pt x="13" y="22"/>
                  </a:lnTo>
                  <a:lnTo>
                    <a:pt x="13" y="22"/>
                  </a:lnTo>
                  <a:lnTo>
                    <a:pt x="13" y="22"/>
                  </a:lnTo>
                  <a:lnTo>
                    <a:pt x="13" y="22"/>
                  </a:lnTo>
                  <a:lnTo>
                    <a:pt x="13" y="22"/>
                  </a:lnTo>
                  <a:lnTo>
                    <a:pt x="13" y="22"/>
                  </a:lnTo>
                  <a:lnTo>
                    <a:pt x="13" y="21"/>
                  </a:lnTo>
                  <a:lnTo>
                    <a:pt x="13" y="21"/>
                  </a:lnTo>
                  <a:lnTo>
                    <a:pt x="13" y="21"/>
                  </a:lnTo>
                  <a:lnTo>
                    <a:pt x="13" y="21"/>
                  </a:lnTo>
                  <a:lnTo>
                    <a:pt x="13" y="21"/>
                  </a:lnTo>
                  <a:lnTo>
                    <a:pt x="15" y="22"/>
                  </a:lnTo>
                  <a:lnTo>
                    <a:pt x="15" y="22"/>
                  </a:lnTo>
                  <a:lnTo>
                    <a:pt x="15" y="22"/>
                  </a:lnTo>
                  <a:lnTo>
                    <a:pt x="15" y="22"/>
                  </a:lnTo>
                  <a:lnTo>
                    <a:pt x="13" y="21"/>
                  </a:lnTo>
                  <a:lnTo>
                    <a:pt x="13" y="21"/>
                  </a:lnTo>
                  <a:lnTo>
                    <a:pt x="13" y="21"/>
                  </a:lnTo>
                  <a:lnTo>
                    <a:pt x="13" y="21"/>
                  </a:lnTo>
                  <a:lnTo>
                    <a:pt x="12" y="20"/>
                  </a:lnTo>
                  <a:lnTo>
                    <a:pt x="13" y="21"/>
                  </a:lnTo>
                  <a:lnTo>
                    <a:pt x="13" y="21"/>
                  </a:lnTo>
                  <a:lnTo>
                    <a:pt x="13" y="21"/>
                  </a:lnTo>
                  <a:lnTo>
                    <a:pt x="15" y="21"/>
                  </a:lnTo>
                  <a:lnTo>
                    <a:pt x="16" y="22"/>
                  </a:lnTo>
                  <a:lnTo>
                    <a:pt x="15" y="22"/>
                  </a:lnTo>
                  <a:lnTo>
                    <a:pt x="15" y="21"/>
                  </a:lnTo>
                  <a:lnTo>
                    <a:pt x="13" y="21"/>
                  </a:lnTo>
                  <a:lnTo>
                    <a:pt x="15" y="21"/>
                  </a:lnTo>
                  <a:lnTo>
                    <a:pt x="13" y="20"/>
                  </a:lnTo>
                  <a:lnTo>
                    <a:pt x="13" y="20"/>
                  </a:lnTo>
                  <a:lnTo>
                    <a:pt x="13" y="20"/>
                  </a:lnTo>
                  <a:lnTo>
                    <a:pt x="13" y="20"/>
                  </a:lnTo>
                  <a:lnTo>
                    <a:pt x="12" y="20"/>
                  </a:lnTo>
                  <a:lnTo>
                    <a:pt x="13" y="20"/>
                  </a:lnTo>
                  <a:lnTo>
                    <a:pt x="13" y="20"/>
                  </a:lnTo>
                  <a:lnTo>
                    <a:pt x="13" y="20"/>
                  </a:lnTo>
                  <a:lnTo>
                    <a:pt x="15" y="21"/>
                  </a:lnTo>
                  <a:lnTo>
                    <a:pt x="13" y="20"/>
                  </a:lnTo>
                  <a:lnTo>
                    <a:pt x="13" y="20"/>
                  </a:lnTo>
                  <a:lnTo>
                    <a:pt x="13" y="20"/>
                  </a:lnTo>
                  <a:lnTo>
                    <a:pt x="13" y="20"/>
                  </a:lnTo>
                  <a:lnTo>
                    <a:pt x="15" y="20"/>
                  </a:lnTo>
                  <a:lnTo>
                    <a:pt x="15" y="20"/>
                  </a:lnTo>
                  <a:lnTo>
                    <a:pt x="15" y="20"/>
                  </a:lnTo>
                  <a:lnTo>
                    <a:pt x="15" y="20"/>
                  </a:lnTo>
                  <a:lnTo>
                    <a:pt x="15" y="21"/>
                  </a:lnTo>
                  <a:lnTo>
                    <a:pt x="17" y="21"/>
                  </a:lnTo>
                  <a:lnTo>
                    <a:pt x="15" y="20"/>
                  </a:lnTo>
                  <a:lnTo>
                    <a:pt x="13" y="19"/>
                  </a:lnTo>
                  <a:lnTo>
                    <a:pt x="15" y="20"/>
                  </a:lnTo>
                  <a:lnTo>
                    <a:pt x="15" y="20"/>
                  </a:lnTo>
                  <a:lnTo>
                    <a:pt x="15" y="20"/>
                  </a:lnTo>
                  <a:lnTo>
                    <a:pt x="13" y="19"/>
                  </a:lnTo>
                  <a:lnTo>
                    <a:pt x="13" y="19"/>
                  </a:lnTo>
                  <a:lnTo>
                    <a:pt x="15" y="20"/>
                  </a:lnTo>
                  <a:lnTo>
                    <a:pt x="16" y="20"/>
                  </a:lnTo>
                  <a:lnTo>
                    <a:pt x="16" y="21"/>
                  </a:lnTo>
                  <a:lnTo>
                    <a:pt x="17" y="21"/>
                  </a:lnTo>
                  <a:lnTo>
                    <a:pt x="17" y="21"/>
                  </a:lnTo>
                  <a:lnTo>
                    <a:pt x="17" y="21"/>
                  </a:lnTo>
                  <a:lnTo>
                    <a:pt x="16" y="20"/>
                  </a:lnTo>
                  <a:lnTo>
                    <a:pt x="16" y="20"/>
                  </a:lnTo>
                  <a:lnTo>
                    <a:pt x="16" y="20"/>
                  </a:lnTo>
                  <a:lnTo>
                    <a:pt x="13" y="19"/>
                  </a:lnTo>
                  <a:lnTo>
                    <a:pt x="15" y="19"/>
                  </a:lnTo>
                  <a:lnTo>
                    <a:pt x="15" y="19"/>
                  </a:lnTo>
                  <a:lnTo>
                    <a:pt x="15" y="19"/>
                  </a:lnTo>
                  <a:lnTo>
                    <a:pt x="15" y="19"/>
                  </a:lnTo>
                  <a:lnTo>
                    <a:pt x="15" y="19"/>
                  </a:lnTo>
                  <a:lnTo>
                    <a:pt x="15" y="19"/>
                  </a:lnTo>
                  <a:lnTo>
                    <a:pt x="15" y="19"/>
                  </a:lnTo>
                  <a:lnTo>
                    <a:pt x="15" y="19"/>
                  </a:lnTo>
                  <a:lnTo>
                    <a:pt x="13" y="17"/>
                  </a:lnTo>
                  <a:lnTo>
                    <a:pt x="15" y="19"/>
                  </a:lnTo>
                  <a:lnTo>
                    <a:pt x="15" y="19"/>
                  </a:lnTo>
                  <a:lnTo>
                    <a:pt x="15" y="17"/>
                  </a:lnTo>
                  <a:lnTo>
                    <a:pt x="15" y="17"/>
                  </a:lnTo>
                  <a:lnTo>
                    <a:pt x="16" y="19"/>
                  </a:lnTo>
                  <a:lnTo>
                    <a:pt x="17" y="19"/>
                  </a:lnTo>
                  <a:lnTo>
                    <a:pt x="17" y="19"/>
                  </a:lnTo>
                  <a:lnTo>
                    <a:pt x="16" y="19"/>
                  </a:lnTo>
                  <a:lnTo>
                    <a:pt x="16" y="19"/>
                  </a:lnTo>
                  <a:lnTo>
                    <a:pt x="16" y="17"/>
                  </a:lnTo>
                  <a:lnTo>
                    <a:pt x="16" y="19"/>
                  </a:lnTo>
                  <a:lnTo>
                    <a:pt x="16" y="19"/>
                  </a:lnTo>
                  <a:lnTo>
                    <a:pt x="16" y="19"/>
                  </a:lnTo>
                  <a:lnTo>
                    <a:pt x="16" y="19"/>
                  </a:lnTo>
                  <a:lnTo>
                    <a:pt x="15" y="17"/>
                  </a:lnTo>
                  <a:lnTo>
                    <a:pt x="16" y="17"/>
                  </a:lnTo>
                  <a:lnTo>
                    <a:pt x="16" y="19"/>
                  </a:lnTo>
                  <a:lnTo>
                    <a:pt x="17" y="19"/>
                  </a:lnTo>
                  <a:lnTo>
                    <a:pt x="17" y="19"/>
                  </a:lnTo>
                  <a:lnTo>
                    <a:pt x="17" y="19"/>
                  </a:lnTo>
                  <a:lnTo>
                    <a:pt x="16" y="17"/>
                  </a:lnTo>
                  <a:lnTo>
                    <a:pt x="15" y="17"/>
                  </a:lnTo>
                  <a:lnTo>
                    <a:pt x="15" y="17"/>
                  </a:lnTo>
                  <a:lnTo>
                    <a:pt x="16" y="17"/>
                  </a:lnTo>
                  <a:lnTo>
                    <a:pt x="16" y="17"/>
                  </a:lnTo>
                  <a:lnTo>
                    <a:pt x="15" y="16"/>
                  </a:lnTo>
                  <a:lnTo>
                    <a:pt x="16" y="17"/>
                  </a:lnTo>
                  <a:lnTo>
                    <a:pt x="17" y="17"/>
                  </a:lnTo>
                  <a:lnTo>
                    <a:pt x="19" y="19"/>
                  </a:lnTo>
                  <a:lnTo>
                    <a:pt x="19" y="19"/>
                  </a:lnTo>
                  <a:lnTo>
                    <a:pt x="17" y="19"/>
                  </a:lnTo>
                  <a:lnTo>
                    <a:pt x="17" y="17"/>
                  </a:lnTo>
                  <a:lnTo>
                    <a:pt x="19" y="19"/>
                  </a:lnTo>
                  <a:lnTo>
                    <a:pt x="19" y="19"/>
                  </a:lnTo>
                  <a:lnTo>
                    <a:pt x="17" y="19"/>
                  </a:lnTo>
                  <a:lnTo>
                    <a:pt x="17" y="17"/>
                  </a:lnTo>
                  <a:lnTo>
                    <a:pt x="19" y="19"/>
                  </a:lnTo>
                  <a:lnTo>
                    <a:pt x="19" y="19"/>
                  </a:lnTo>
                  <a:lnTo>
                    <a:pt x="19" y="19"/>
                  </a:lnTo>
                  <a:lnTo>
                    <a:pt x="19" y="19"/>
                  </a:lnTo>
                  <a:lnTo>
                    <a:pt x="17" y="17"/>
                  </a:lnTo>
                  <a:lnTo>
                    <a:pt x="16" y="17"/>
                  </a:lnTo>
                  <a:lnTo>
                    <a:pt x="16" y="16"/>
                  </a:lnTo>
                  <a:lnTo>
                    <a:pt x="15" y="16"/>
                  </a:lnTo>
                  <a:lnTo>
                    <a:pt x="16" y="17"/>
                  </a:lnTo>
                  <a:lnTo>
                    <a:pt x="16" y="17"/>
                  </a:lnTo>
                  <a:lnTo>
                    <a:pt x="17" y="17"/>
                  </a:lnTo>
                  <a:lnTo>
                    <a:pt x="16" y="16"/>
                  </a:lnTo>
                  <a:lnTo>
                    <a:pt x="16" y="16"/>
                  </a:lnTo>
                  <a:lnTo>
                    <a:pt x="16" y="16"/>
                  </a:lnTo>
                  <a:lnTo>
                    <a:pt x="16" y="16"/>
                  </a:lnTo>
                  <a:lnTo>
                    <a:pt x="16" y="16"/>
                  </a:lnTo>
                  <a:lnTo>
                    <a:pt x="17" y="16"/>
                  </a:lnTo>
                  <a:lnTo>
                    <a:pt x="16" y="16"/>
                  </a:lnTo>
                  <a:lnTo>
                    <a:pt x="16" y="16"/>
                  </a:lnTo>
                  <a:lnTo>
                    <a:pt x="16" y="16"/>
                  </a:lnTo>
                  <a:lnTo>
                    <a:pt x="17" y="17"/>
                  </a:lnTo>
                  <a:lnTo>
                    <a:pt x="17" y="17"/>
                  </a:lnTo>
                  <a:lnTo>
                    <a:pt x="17" y="17"/>
                  </a:lnTo>
                  <a:lnTo>
                    <a:pt x="17" y="17"/>
                  </a:lnTo>
                  <a:lnTo>
                    <a:pt x="17" y="16"/>
                  </a:lnTo>
                  <a:lnTo>
                    <a:pt x="16" y="16"/>
                  </a:lnTo>
                  <a:lnTo>
                    <a:pt x="16" y="16"/>
                  </a:lnTo>
                  <a:lnTo>
                    <a:pt x="16" y="16"/>
                  </a:lnTo>
                  <a:lnTo>
                    <a:pt x="17" y="17"/>
                  </a:lnTo>
                  <a:lnTo>
                    <a:pt x="19" y="17"/>
                  </a:lnTo>
                  <a:lnTo>
                    <a:pt x="17" y="16"/>
                  </a:lnTo>
                  <a:lnTo>
                    <a:pt x="17" y="16"/>
                  </a:lnTo>
                  <a:lnTo>
                    <a:pt x="16" y="16"/>
                  </a:lnTo>
                  <a:lnTo>
                    <a:pt x="16" y="16"/>
                  </a:lnTo>
                  <a:lnTo>
                    <a:pt x="16" y="16"/>
                  </a:lnTo>
                  <a:lnTo>
                    <a:pt x="16" y="15"/>
                  </a:lnTo>
                  <a:lnTo>
                    <a:pt x="16" y="15"/>
                  </a:lnTo>
                  <a:lnTo>
                    <a:pt x="16" y="16"/>
                  </a:lnTo>
                  <a:lnTo>
                    <a:pt x="16" y="16"/>
                  </a:lnTo>
                  <a:lnTo>
                    <a:pt x="17" y="16"/>
                  </a:lnTo>
                  <a:lnTo>
                    <a:pt x="17" y="16"/>
                  </a:lnTo>
                  <a:lnTo>
                    <a:pt x="17" y="16"/>
                  </a:lnTo>
                  <a:lnTo>
                    <a:pt x="16" y="15"/>
                  </a:lnTo>
                  <a:lnTo>
                    <a:pt x="16" y="15"/>
                  </a:lnTo>
                  <a:lnTo>
                    <a:pt x="16" y="15"/>
                  </a:lnTo>
                  <a:lnTo>
                    <a:pt x="16" y="15"/>
                  </a:lnTo>
                  <a:lnTo>
                    <a:pt x="17" y="15"/>
                  </a:lnTo>
                  <a:lnTo>
                    <a:pt x="17" y="16"/>
                  </a:lnTo>
                  <a:lnTo>
                    <a:pt x="19" y="16"/>
                  </a:lnTo>
                  <a:lnTo>
                    <a:pt x="20" y="17"/>
                  </a:lnTo>
                  <a:lnTo>
                    <a:pt x="20" y="16"/>
                  </a:lnTo>
                  <a:lnTo>
                    <a:pt x="19" y="16"/>
                  </a:lnTo>
                  <a:lnTo>
                    <a:pt x="19" y="16"/>
                  </a:lnTo>
                  <a:lnTo>
                    <a:pt x="17" y="15"/>
                  </a:lnTo>
                  <a:lnTo>
                    <a:pt x="16" y="15"/>
                  </a:lnTo>
                  <a:lnTo>
                    <a:pt x="16" y="15"/>
                  </a:lnTo>
                  <a:lnTo>
                    <a:pt x="16" y="13"/>
                  </a:lnTo>
                  <a:lnTo>
                    <a:pt x="16" y="13"/>
                  </a:lnTo>
                  <a:lnTo>
                    <a:pt x="16" y="13"/>
                  </a:lnTo>
                  <a:lnTo>
                    <a:pt x="17" y="15"/>
                  </a:lnTo>
                  <a:lnTo>
                    <a:pt x="16" y="13"/>
                  </a:lnTo>
                  <a:lnTo>
                    <a:pt x="16" y="13"/>
                  </a:lnTo>
                  <a:lnTo>
                    <a:pt x="16" y="13"/>
                  </a:lnTo>
                  <a:lnTo>
                    <a:pt x="16" y="12"/>
                  </a:lnTo>
                  <a:lnTo>
                    <a:pt x="16" y="12"/>
                  </a:lnTo>
                  <a:lnTo>
                    <a:pt x="17" y="13"/>
                  </a:lnTo>
                  <a:lnTo>
                    <a:pt x="20" y="15"/>
                  </a:lnTo>
                  <a:lnTo>
                    <a:pt x="20" y="15"/>
                  </a:lnTo>
                  <a:lnTo>
                    <a:pt x="20" y="15"/>
                  </a:lnTo>
                  <a:lnTo>
                    <a:pt x="20" y="15"/>
                  </a:lnTo>
                  <a:lnTo>
                    <a:pt x="20" y="15"/>
                  </a:lnTo>
                  <a:lnTo>
                    <a:pt x="19" y="13"/>
                  </a:lnTo>
                  <a:lnTo>
                    <a:pt x="17" y="13"/>
                  </a:lnTo>
                  <a:lnTo>
                    <a:pt x="16" y="12"/>
                  </a:lnTo>
                  <a:lnTo>
                    <a:pt x="16" y="12"/>
                  </a:lnTo>
                  <a:lnTo>
                    <a:pt x="16" y="12"/>
                  </a:lnTo>
                  <a:lnTo>
                    <a:pt x="17" y="12"/>
                  </a:lnTo>
                  <a:lnTo>
                    <a:pt x="16" y="12"/>
                  </a:lnTo>
                  <a:lnTo>
                    <a:pt x="17" y="12"/>
                  </a:lnTo>
                  <a:lnTo>
                    <a:pt x="19" y="12"/>
                  </a:lnTo>
                  <a:lnTo>
                    <a:pt x="17" y="12"/>
                  </a:lnTo>
                  <a:lnTo>
                    <a:pt x="16" y="12"/>
                  </a:lnTo>
                  <a:lnTo>
                    <a:pt x="17" y="12"/>
                  </a:lnTo>
                  <a:lnTo>
                    <a:pt x="17" y="12"/>
                  </a:lnTo>
                  <a:lnTo>
                    <a:pt x="16" y="11"/>
                  </a:lnTo>
                  <a:lnTo>
                    <a:pt x="16" y="11"/>
                  </a:lnTo>
                  <a:lnTo>
                    <a:pt x="16" y="11"/>
                  </a:lnTo>
                  <a:lnTo>
                    <a:pt x="17" y="12"/>
                  </a:lnTo>
                  <a:lnTo>
                    <a:pt x="17" y="11"/>
                  </a:lnTo>
                  <a:lnTo>
                    <a:pt x="16" y="11"/>
                  </a:lnTo>
                  <a:lnTo>
                    <a:pt x="16" y="11"/>
                  </a:lnTo>
                  <a:lnTo>
                    <a:pt x="16" y="11"/>
                  </a:lnTo>
                  <a:lnTo>
                    <a:pt x="19" y="12"/>
                  </a:lnTo>
                  <a:lnTo>
                    <a:pt x="17" y="11"/>
                  </a:lnTo>
                  <a:lnTo>
                    <a:pt x="16" y="11"/>
                  </a:lnTo>
                  <a:lnTo>
                    <a:pt x="17" y="11"/>
                  </a:lnTo>
                  <a:lnTo>
                    <a:pt x="19" y="11"/>
                  </a:lnTo>
                  <a:lnTo>
                    <a:pt x="20" y="12"/>
                  </a:lnTo>
                  <a:lnTo>
                    <a:pt x="17" y="11"/>
                  </a:lnTo>
                  <a:lnTo>
                    <a:pt x="16" y="9"/>
                  </a:lnTo>
                  <a:lnTo>
                    <a:pt x="16" y="8"/>
                  </a:lnTo>
                  <a:lnTo>
                    <a:pt x="17" y="8"/>
                  </a:lnTo>
                  <a:lnTo>
                    <a:pt x="17" y="9"/>
                  </a:lnTo>
                  <a:lnTo>
                    <a:pt x="17" y="9"/>
                  </a:lnTo>
                  <a:lnTo>
                    <a:pt x="17" y="8"/>
                  </a:lnTo>
                  <a:lnTo>
                    <a:pt x="17" y="8"/>
                  </a:lnTo>
                  <a:lnTo>
                    <a:pt x="17" y="8"/>
                  </a:lnTo>
                  <a:lnTo>
                    <a:pt x="20" y="11"/>
                  </a:lnTo>
                  <a:lnTo>
                    <a:pt x="20" y="11"/>
                  </a:lnTo>
                  <a:lnTo>
                    <a:pt x="20" y="9"/>
                  </a:lnTo>
                  <a:lnTo>
                    <a:pt x="19" y="9"/>
                  </a:lnTo>
                  <a:lnTo>
                    <a:pt x="17" y="8"/>
                  </a:lnTo>
                  <a:lnTo>
                    <a:pt x="17" y="8"/>
                  </a:lnTo>
                  <a:lnTo>
                    <a:pt x="17" y="8"/>
                  </a:lnTo>
                  <a:lnTo>
                    <a:pt x="17" y="8"/>
                  </a:lnTo>
                  <a:lnTo>
                    <a:pt x="17" y="8"/>
                  </a:lnTo>
                  <a:lnTo>
                    <a:pt x="17" y="8"/>
                  </a:lnTo>
                  <a:lnTo>
                    <a:pt x="17" y="8"/>
                  </a:lnTo>
                  <a:lnTo>
                    <a:pt x="17" y="8"/>
                  </a:lnTo>
                  <a:lnTo>
                    <a:pt x="16" y="7"/>
                  </a:lnTo>
                  <a:lnTo>
                    <a:pt x="17" y="8"/>
                  </a:lnTo>
                  <a:lnTo>
                    <a:pt x="19" y="9"/>
                  </a:lnTo>
                  <a:lnTo>
                    <a:pt x="19" y="8"/>
                  </a:lnTo>
                  <a:lnTo>
                    <a:pt x="21" y="11"/>
                  </a:lnTo>
                  <a:lnTo>
                    <a:pt x="25" y="13"/>
                  </a:lnTo>
                  <a:lnTo>
                    <a:pt x="24" y="12"/>
                  </a:lnTo>
                  <a:lnTo>
                    <a:pt x="25" y="13"/>
                  </a:lnTo>
                  <a:lnTo>
                    <a:pt x="26" y="15"/>
                  </a:lnTo>
                  <a:lnTo>
                    <a:pt x="26" y="15"/>
                  </a:lnTo>
                  <a:lnTo>
                    <a:pt x="26" y="13"/>
                  </a:lnTo>
                  <a:lnTo>
                    <a:pt x="24" y="12"/>
                  </a:lnTo>
                  <a:lnTo>
                    <a:pt x="23" y="12"/>
                  </a:lnTo>
                  <a:lnTo>
                    <a:pt x="23" y="11"/>
                  </a:lnTo>
                  <a:lnTo>
                    <a:pt x="21" y="9"/>
                  </a:lnTo>
                  <a:lnTo>
                    <a:pt x="20" y="9"/>
                  </a:lnTo>
                  <a:lnTo>
                    <a:pt x="19" y="8"/>
                  </a:lnTo>
                  <a:lnTo>
                    <a:pt x="20" y="9"/>
                  </a:lnTo>
                  <a:lnTo>
                    <a:pt x="20" y="9"/>
                  </a:lnTo>
                  <a:lnTo>
                    <a:pt x="20" y="9"/>
                  </a:lnTo>
                  <a:lnTo>
                    <a:pt x="21" y="9"/>
                  </a:lnTo>
                  <a:lnTo>
                    <a:pt x="21" y="9"/>
                  </a:lnTo>
                  <a:lnTo>
                    <a:pt x="20" y="9"/>
                  </a:lnTo>
                  <a:lnTo>
                    <a:pt x="20" y="9"/>
                  </a:lnTo>
                  <a:lnTo>
                    <a:pt x="20" y="8"/>
                  </a:lnTo>
                  <a:lnTo>
                    <a:pt x="19" y="8"/>
                  </a:lnTo>
                  <a:lnTo>
                    <a:pt x="17" y="7"/>
                  </a:lnTo>
                  <a:lnTo>
                    <a:pt x="19" y="8"/>
                  </a:lnTo>
                  <a:lnTo>
                    <a:pt x="20" y="8"/>
                  </a:lnTo>
                  <a:lnTo>
                    <a:pt x="17" y="7"/>
                  </a:lnTo>
                  <a:lnTo>
                    <a:pt x="16" y="5"/>
                  </a:lnTo>
                  <a:lnTo>
                    <a:pt x="16" y="5"/>
                  </a:lnTo>
                  <a:lnTo>
                    <a:pt x="16" y="7"/>
                  </a:lnTo>
                  <a:lnTo>
                    <a:pt x="16" y="7"/>
                  </a:lnTo>
                  <a:lnTo>
                    <a:pt x="16" y="5"/>
                  </a:lnTo>
                  <a:lnTo>
                    <a:pt x="17" y="7"/>
                  </a:lnTo>
                  <a:lnTo>
                    <a:pt x="20" y="8"/>
                  </a:lnTo>
                  <a:lnTo>
                    <a:pt x="21" y="9"/>
                  </a:lnTo>
                  <a:lnTo>
                    <a:pt x="20" y="8"/>
                  </a:lnTo>
                  <a:lnTo>
                    <a:pt x="19" y="7"/>
                  </a:lnTo>
                  <a:lnTo>
                    <a:pt x="16" y="5"/>
                  </a:lnTo>
                  <a:lnTo>
                    <a:pt x="17" y="7"/>
                  </a:lnTo>
                  <a:lnTo>
                    <a:pt x="19" y="8"/>
                  </a:lnTo>
                  <a:lnTo>
                    <a:pt x="19" y="8"/>
                  </a:lnTo>
                  <a:lnTo>
                    <a:pt x="19" y="7"/>
                  </a:lnTo>
                  <a:lnTo>
                    <a:pt x="19" y="7"/>
                  </a:lnTo>
                  <a:lnTo>
                    <a:pt x="19" y="7"/>
                  </a:lnTo>
                  <a:lnTo>
                    <a:pt x="19" y="7"/>
                  </a:lnTo>
                  <a:lnTo>
                    <a:pt x="20" y="7"/>
                  </a:lnTo>
                  <a:lnTo>
                    <a:pt x="17" y="7"/>
                  </a:lnTo>
                  <a:lnTo>
                    <a:pt x="19" y="7"/>
                  </a:lnTo>
                  <a:lnTo>
                    <a:pt x="20" y="7"/>
                  </a:lnTo>
                  <a:lnTo>
                    <a:pt x="20" y="7"/>
                  </a:lnTo>
                  <a:lnTo>
                    <a:pt x="19" y="7"/>
                  </a:lnTo>
                  <a:lnTo>
                    <a:pt x="19" y="7"/>
                  </a:lnTo>
                  <a:lnTo>
                    <a:pt x="19" y="7"/>
                  </a:lnTo>
                  <a:lnTo>
                    <a:pt x="20" y="7"/>
                  </a:lnTo>
                  <a:lnTo>
                    <a:pt x="20" y="7"/>
                  </a:lnTo>
                  <a:lnTo>
                    <a:pt x="20" y="7"/>
                  </a:lnTo>
                  <a:lnTo>
                    <a:pt x="19" y="5"/>
                  </a:lnTo>
                  <a:lnTo>
                    <a:pt x="19" y="5"/>
                  </a:lnTo>
                  <a:lnTo>
                    <a:pt x="19" y="5"/>
                  </a:lnTo>
                  <a:lnTo>
                    <a:pt x="19" y="5"/>
                  </a:lnTo>
                  <a:lnTo>
                    <a:pt x="19" y="5"/>
                  </a:lnTo>
                  <a:lnTo>
                    <a:pt x="17" y="5"/>
                  </a:lnTo>
                  <a:lnTo>
                    <a:pt x="19" y="5"/>
                  </a:lnTo>
                  <a:lnTo>
                    <a:pt x="17" y="5"/>
                  </a:lnTo>
                  <a:lnTo>
                    <a:pt x="17" y="5"/>
                  </a:lnTo>
                  <a:lnTo>
                    <a:pt x="16" y="4"/>
                  </a:lnTo>
                  <a:lnTo>
                    <a:pt x="17" y="5"/>
                  </a:lnTo>
                  <a:lnTo>
                    <a:pt x="17" y="5"/>
                  </a:lnTo>
                  <a:lnTo>
                    <a:pt x="17" y="4"/>
                  </a:lnTo>
                  <a:lnTo>
                    <a:pt x="16" y="4"/>
                  </a:lnTo>
                  <a:lnTo>
                    <a:pt x="17" y="4"/>
                  </a:lnTo>
                  <a:lnTo>
                    <a:pt x="17" y="5"/>
                  </a:lnTo>
                  <a:lnTo>
                    <a:pt x="16" y="4"/>
                  </a:lnTo>
                  <a:lnTo>
                    <a:pt x="16" y="4"/>
                  </a:lnTo>
                  <a:lnTo>
                    <a:pt x="17" y="4"/>
                  </a:lnTo>
                  <a:lnTo>
                    <a:pt x="19" y="5"/>
                  </a:lnTo>
                  <a:lnTo>
                    <a:pt x="19" y="5"/>
                  </a:lnTo>
                  <a:lnTo>
                    <a:pt x="20" y="7"/>
                  </a:lnTo>
                  <a:lnTo>
                    <a:pt x="20" y="7"/>
                  </a:lnTo>
                  <a:lnTo>
                    <a:pt x="20" y="7"/>
                  </a:lnTo>
                  <a:lnTo>
                    <a:pt x="20" y="7"/>
                  </a:lnTo>
                  <a:lnTo>
                    <a:pt x="19" y="5"/>
                  </a:lnTo>
                  <a:lnTo>
                    <a:pt x="17" y="4"/>
                  </a:lnTo>
                  <a:lnTo>
                    <a:pt x="17" y="4"/>
                  </a:lnTo>
                  <a:lnTo>
                    <a:pt x="17" y="4"/>
                  </a:lnTo>
                  <a:lnTo>
                    <a:pt x="17" y="4"/>
                  </a:lnTo>
                  <a:lnTo>
                    <a:pt x="17" y="4"/>
                  </a:lnTo>
                  <a:lnTo>
                    <a:pt x="19" y="4"/>
                  </a:lnTo>
                  <a:lnTo>
                    <a:pt x="19" y="5"/>
                  </a:lnTo>
                  <a:lnTo>
                    <a:pt x="20" y="5"/>
                  </a:lnTo>
                  <a:lnTo>
                    <a:pt x="21" y="5"/>
                  </a:lnTo>
                  <a:lnTo>
                    <a:pt x="20" y="5"/>
                  </a:lnTo>
                  <a:lnTo>
                    <a:pt x="19" y="4"/>
                  </a:lnTo>
                  <a:lnTo>
                    <a:pt x="17" y="4"/>
                  </a:lnTo>
                  <a:lnTo>
                    <a:pt x="19" y="4"/>
                  </a:lnTo>
                  <a:lnTo>
                    <a:pt x="20" y="5"/>
                  </a:lnTo>
                  <a:lnTo>
                    <a:pt x="19" y="4"/>
                  </a:lnTo>
                  <a:lnTo>
                    <a:pt x="17" y="3"/>
                  </a:lnTo>
                  <a:lnTo>
                    <a:pt x="19" y="4"/>
                  </a:lnTo>
                  <a:lnTo>
                    <a:pt x="21" y="5"/>
                  </a:lnTo>
                  <a:lnTo>
                    <a:pt x="23" y="7"/>
                  </a:lnTo>
                  <a:lnTo>
                    <a:pt x="23" y="7"/>
                  </a:lnTo>
                  <a:lnTo>
                    <a:pt x="24" y="8"/>
                  </a:lnTo>
                  <a:lnTo>
                    <a:pt x="25" y="8"/>
                  </a:lnTo>
                  <a:lnTo>
                    <a:pt x="26" y="9"/>
                  </a:lnTo>
                  <a:lnTo>
                    <a:pt x="26" y="9"/>
                  </a:lnTo>
                  <a:lnTo>
                    <a:pt x="25" y="8"/>
                  </a:lnTo>
                  <a:lnTo>
                    <a:pt x="23" y="7"/>
                  </a:lnTo>
                  <a:lnTo>
                    <a:pt x="21" y="5"/>
                  </a:lnTo>
                  <a:lnTo>
                    <a:pt x="19" y="3"/>
                  </a:lnTo>
                  <a:lnTo>
                    <a:pt x="19" y="3"/>
                  </a:lnTo>
                  <a:lnTo>
                    <a:pt x="20" y="4"/>
                  </a:lnTo>
                  <a:lnTo>
                    <a:pt x="21" y="4"/>
                  </a:lnTo>
                  <a:lnTo>
                    <a:pt x="23" y="5"/>
                  </a:lnTo>
                  <a:lnTo>
                    <a:pt x="23" y="5"/>
                  </a:lnTo>
                  <a:lnTo>
                    <a:pt x="23" y="5"/>
                  </a:lnTo>
                  <a:lnTo>
                    <a:pt x="21" y="5"/>
                  </a:lnTo>
                  <a:lnTo>
                    <a:pt x="21" y="4"/>
                  </a:lnTo>
                  <a:lnTo>
                    <a:pt x="20" y="4"/>
                  </a:lnTo>
                  <a:lnTo>
                    <a:pt x="20" y="3"/>
                  </a:lnTo>
                  <a:lnTo>
                    <a:pt x="19" y="3"/>
                  </a:lnTo>
                  <a:lnTo>
                    <a:pt x="19" y="3"/>
                  </a:lnTo>
                  <a:lnTo>
                    <a:pt x="19" y="1"/>
                  </a:lnTo>
                  <a:lnTo>
                    <a:pt x="19" y="1"/>
                  </a:lnTo>
                  <a:lnTo>
                    <a:pt x="20" y="3"/>
                  </a:lnTo>
                  <a:lnTo>
                    <a:pt x="23" y="5"/>
                  </a:lnTo>
                  <a:lnTo>
                    <a:pt x="23" y="5"/>
                  </a:lnTo>
                  <a:lnTo>
                    <a:pt x="21" y="5"/>
                  </a:lnTo>
                  <a:lnTo>
                    <a:pt x="23" y="5"/>
                  </a:lnTo>
                  <a:lnTo>
                    <a:pt x="23" y="5"/>
                  </a:lnTo>
                  <a:lnTo>
                    <a:pt x="24" y="7"/>
                  </a:lnTo>
                  <a:lnTo>
                    <a:pt x="25" y="7"/>
                  </a:lnTo>
                  <a:lnTo>
                    <a:pt x="25" y="7"/>
                  </a:lnTo>
                  <a:lnTo>
                    <a:pt x="24" y="7"/>
                  </a:lnTo>
                  <a:lnTo>
                    <a:pt x="24" y="5"/>
                  </a:lnTo>
                  <a:lnTo>
                    <a:pt x="23" y="5"/>
                  </a:lnTo>
                  <a:lnTo>
                    <a:pt x="23" y="5"/>
                  </a:lnTo>
                  <a:lnTo>
                    <a:pt x="23" y="5"/>
                  </a:lnTo>
                  <a:lnTo>
                    <a:pt x="21" y="4"/>
                  </a:lnTo>
                  <a:lnTo>
                    <a:pt x="21" y="4"/>
                  </a:lnTo>
                  <a:lnTo>
                    <a:pt x="23" y="4"/>
                  </a:lnTo>
                  <a:lnTo>
                    <a:pt x="23" y="4"/>
                  </a:lnTo>
                  <a:lnTo>
                    <a:pt x="23" y="4"/>
                  </a:lnTo>
                  <a:lnTo>
                    <a:pt x="21" y="4"/>
                  </a:lnTo>
                  <a:lnTo>
                    <a:pt x="21" y="3"/>
                  </a:lnTo>
                  <a:lnTo>
                    <a:pt x="20" y="3"/>
                  </a:lnTo>
                  <a:lnTo>
                    <a:pt x="19" y="1"/>
                  </a:lnTo>
                  <a:lnTo>
                    <a:pt x="19" y="1"/>
                  </a:lnTo>
                  <a:lnTo>
                    <a:pt x="19" y="1"/>
                  </a:lnTo>
                  <a:lnTo>
                    <a:pt x="19" y="1"/>
                  </a:lnTo>
                  <a:lnTo>
                    <a:pt x="19" y="1"/>
                  </a:lnTo>
                  <a:lnTo>
                    <a:pt x="19" y="0"/>
                  </a:lnTo>
                  <a:lnTo>
                    <a:pt x="17"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59"/>
            <p:cNvSpPr>
              <a:spLocks noEditPoints="1"/>
            </p:cNvSpPr>
            <p:nvPr/>
          </p:nvSpPr>
          <p:spPr bwMode="auto">
            <a:xfrm>
              <a:off x="10418259" y="4399399"/>
              <a:ext cx="70365" cy="135515"/>
            </a:xfrm>
            <a:custGeom>
              <a:avLst/>
              <a:gdLst>
                <a:gd name="T0" fmla="*/ 21 w 27"/>
                <a:gd name="T1" fmla="*/ 1 h 52"/>
                <a:gd name="T2" fmla="*/ 22 w 27"/>
                <a:gd name="T3" fmla="*/ 2 h 52"/>
                <a:gd name="T4" fmla="*/ 23 w 27"/>
                <a:gd name="T5" fmla="*/ 4 h 52"/>
                <a:gd name="T6" fmla="*/ 22 w 27"/>
                <a:gd name="T7" fmla="*/ 8 h 52"/>
                <a:gd name="T8" fmla="*/ 23 w 27"/>
                <a:gd name="T9" fmla="*/ 10 h 52"/>
                <a:gd name="T10" fmla="*/ 27 w 27"/>
                <a:gd name="T11" fmla="*/ 16 h 52"/>
                <a:gd name="T12" fmla="*/ 27 w 27"/>
                <a:gd name="T13" fmla="*/ 18 h 52"/>
                <a:gd name="T14" fmla="*/ 27 w 27"/>
                <a:gd name="T15" fmla="*/ 21 h 52"/>
                <a:gd name="T16" fmla="*/ 25 w 27"/>
                <a:gd name="T17" fmla="*/ 23 h 52"/>
                <a:gd name="T18" fmla="*/ 25 w 27"/>
                <a:gd name="T19" fmla="*/ 27 h 52"/>
                <a:gd name="T20" fmla="*/ 21 w 27"/>
                <a:gd name="T21" fmla="*/ 27 h 52"/>
                <a:gd name="T22" fmla="*/ 21 w 27"/>
                <a:gd name="T23" fmla="*/ 30 h 52"/>
                <a:gd name="T24" fmla="*/ 18 w 27"/>
                <a:gd name="T25" fmla="*/ 30 h 52"/>
                <a:gd name="T26" fmla="*/ 17 w 27"/>
                <a:gd name="T27" fmla="*/ 43 h 52"/>
                <a:gd name="T28" fmla="*/ 15 w 27"/>
                <a:gd name="T29" fmla="*/ 46 h 52"/>
                <a:gd name="T30" fmla="*/ 6 w 27"/>
                <a:gd name="T31" fmla="*/ 52 h 52"/>
                <a:gd name="T32" fmla="*/ 1 w 27"/>
                <a:gd name="T33" fmla="*/ 43 h 52"/>
                <a:gd name="T34" fmla="*/ 6 w 27"/>
                <a:gd name="T35" fmla="*/ 43 h 52"/>
                <a:gd name="T36" fmla="*/ 4 w 27"/>
                <a:gd name="T37" fmla="*/ 39 h 52"/>
                <a:gd name="T38" fmla="*/ 4 w 27"/>
                <a:gd name="T39" fmla="*/ 35 h 52"/>
                <a:gd name="T40" fmla="*/ 4 w 27"/>
                <a:gd name="T41" fmla="*/ 35 h 52"/>
                <a:gd name="T42" fmla="*/ 5 w 27"/>
                <a:gd name="T43" fmla="*/ 33 h 52"/>
                <a:gd name="T44" fmla="*/ 6 w 27"/>
                <a:gd name="T45" fmla="*/ 33 h 52"/>
                <a:gd name="T46" fmla="*/ 7 w 27"/>
                <a:gd name="T47" fmla="*/ 31 h 52"/>
                <a:gd name="T48" fmla="*/ 7 w 27"/>
                <a:gd name="T49" fmla="*/ 30 h 52"/>
                <a:gd name="T50" fmla="*/ 11 w 27"/>
                <a:gd name="T51" fmla="*/ 31 h 52"/>
                <a:gd name="T52" fmla="*/ 6 w 27"/>
                <a:gd name="T53" fmla="*/ 27 h 52"/>
                <a:gd name="T54" fmla="*/ 5 w 27"/>
                <a:gd name="T55" fmla="*/ 26 h 52"/>
                <a:gd name="T56" fmla="*/ 5 w 27"/>
                <a:gd name="T57" fmla="*/ 23 h 52"/>
                <a:gd name="T58" fmla="*/ 4 w 27"/>
                <a:gd name="T59" fmla="*/ 22 h 52"/>
                <a:gd name="T60" fmla="*/ 5 w 27"/>
                <a:gd name="T61" fmla="*/ 22 h 52"/>
                <a:gd name="T62" fmla="*/ 6 w 27"/>
                <a:gd name="T63" fmla="*/ 22 h 52"/>
                <a:gd name="T64" fmla="*/ 6 w 27"/>
                <a:gd name="T65" fmla="*/ 21 h 52"/>
                <a:gd name="T66" fmla="*/ 6 w 27"/>
                <a:gd name="T67" fmla="*/ 19 h 52"/>
                <a:gd name="T68" fmla="*/ 6 w 27"/>
                <a:gd name="T69" fmla="*/ 18 h 52"/>
                <a:gd name="T70" fmla="*/ 9 w 27"/>
                <a:gd name="T71" fmla="*/ 18 h 52"/>
                <a:gd name="T72" fmla="*/ 7 w 27"/>
                <a:gd name="T73" fmla="*/ 18 h 52"/>
                <a:gd name="T74" fmla="*/ 9 w 27"/>
                <a:gd name="T75" fmla="*/ 17 h 52"/>
                <a:gd name="T76" fmla="*/ 6 w 27"/>
                <a:gd name="T77" fmla="*/ 16 h 52"/>
                <a:gd name="T78" fmla="*/ 6 w 27"/>
                <a:gd name="T79" fmla="*/ 16 h 52"/>
                <a:gd name="T80" fmla="*/ 7 w 27"/>
                <a:gd name="T81" fmla="*/ 14 h 52"/>
                <a:gd name="T82" fmla="*/ 6 w 27"/>
                <a:gd name="T83" fmla="*/ 13 h 52"/>
                <a:gd name="T84" fmla="*/ 9 w 27"/>
                <a:gd name="T85" fmla="*/ 13 h 52"/>
                <a:gd name="T86" fmla="*/ 6 w 27"/>
                <a:gd name="T87" fmla="*/ 10 h 52"/>
                <a:gd name="T88" fmla="*/ 6 w 27"/>
                <a:gd name="T89" fmla="*/ 9 h 52"/>
                <a:gd name="T90" fmla="*/ 6 w 27"/>
                <a:gd name="T91" fmla="*/ 8 h 52"/>
                <a:gd name="T92" fmla="*/ 17 w 27"/>
                <a:gd name="T93" fmla="*/ 10 h 52"/>
                <a:gd name="T94" fmla="*/ 9 w 27"/>
                <a:gd name="T95" fmla="*/ 8 h 52"/>
                <a:gd name="T96" fmla="*/ 7 w 27"/>
                <a:gd name="T97" fmla="*/ 8 h 52"/>
                <a:gd name="T98" fmla="*/ 7 w 27"/>
                <a:gd name="T99" fmla="*/ 6 h 52"/>
                <a:gd name="T100" fmla="*/ 6 w 27"/>
                <a:gd name="T101" fmla="*/ 5 h 52"/>
                <a:gd name="T102" fmla="*/ 7 w 27"/>
                <a:gd name="T103" fmla="*/ 5 h 52"/>
                <a:gd name="T104" fmla="*/ 7 w 27"/>
                <a:gd name="T105" fmla="*/ 5 h 52"/>
                <a:gd name="T106" fmla="*/ 14 w 27"/>
                <a:gd name="T107" fmla="*/ 6 h 52"/>
                <a:gd name="T108" fmla="*/ 6 w 27"/>
                <a:gd name="T109" fmla="*/ 4 h 52"/>
                <a:gd name="T110" fmla="*/ 9 w 27"/>
                <a:gd name="T111" fmla="*/ 4 h 52"/>
                <a:gd name="T112" fmla="*/ 5 w 27"/>
                <a:gd name="T113" fmla="*/ 2 h 52"/>
                <a:gd name="T114" fmla="*/ 9 w 27"/>
                <a:gd name="T115" fmla="*/ 4 h 52"/>
                <a:gd name="T116" fmla="*/ 7 w 27"/>
                <a:gd name="T117" fmla="*/ 2 h 52"/>
                <a:gd name="T118" fmla="*/ 13 w 27"/>
                <a:gd name="T119" fmla="*/ 4 h 52"/>
                <a:gd name="T120" fmla="*/ 14 w 27"/>
                <a:gd name="T121" fmla="*/ 2 h 52"/>
                <a:gd name="T122" fmla="*/ 17 w 27"/>
                <a:gd name="T123" fmla="*/ 2 h 52"/>
                <a:gd name="T124" fmla="*/ 19 w 27"/>
                <a:gd name="T125"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 h="52">
                  <a:moveTo>
                    <a:pt x="21" y="30"/>
                  </a:moveTo>
                  <a:lnTo>
                    <a:pt x="21" y="30"/>
                  </a:lnTo>
                  <a:lnTo>
                    <a:pt x="21" y="30"/>
                  </a:lnTo>
                  <a:lnTo>
                    <a:pt x="21" y="30"/>
                  </a:lnTo>
                  <a:close/>
                  <a:moveTo>
                    <a:pt x="19" y="0"/>
                  </a:moveTo>
                  <a:lnTo>
                    <a:pt x="23" y="1"/>
                  </a:lnTo>
                  <a:lnTo>
                    <a:pt x="21" y="1"/>
                  </a:lnTo>
                  <a:lnTo>
                    <a:pt x="19" y="1"/>
                  </a:lnTo>
                  <a:lnTo>
                    <a:pt x="18" y="1"/>
                  </a:lnTo>
                  <a:lnTo>
                    <a:pt x="18" y="1"/>
                  </a:lnTo>
                  <a:lnTo>
                    <a:pt x="19" y="1"/>
                  </a:lnTo>
                  <a:lnTo>
                    <a:pt x="19" y="1"/>
                  </a:lnTo>
                  <a:lnTo>
                    <a:pt x="19" y="1"/>
                  </a:lnTo>
                  <a:lnTo>
                    <a:pt x="21" y="1"/>
                  </a:lnTo>
                  <a:lnTo>
                    <a:pt x="22" y="1"/>
                  </a:lnTo>
                  <a:lnTo>
                    <a:pt x="22" y="1"/>
                  </a:lnTo>
                  <a:lnTo>
                    <a:pt x="23" y="1"/>
                  </a:lnTo>
                  <a:lnTo>
                    <a:pt x="23" y="1"/>
                  </a:lnTo>
                  <a:lnTo>
                    <a:pt x="23" y="1"/>
                  </a:lnTo>
                  <a:lnTo>
                    <a:pt x="23" y="1"/>
                  </a:lnTo>
                  <a:lnTo>
                    <a:pt x="22" y="1"/>
                  </a:lnTo>
                  <a:lnTo>
                    <a:pt x="23" y="1"/>
                  </a:lnTo>
                  <a:lnTo>
                    <a:pt x="23" y="2"/>
                  </a:lnTo>
                  <a:lnTo>
                    <a:pt x="23" y="2"/>
                  </a:lnTo>
                  <a:lnTo>
                    <a:pt x="23" y="2"/>
                  </a:lnTo>
                  <a:lnTo>
                    <a:pt x="25" y="2"/>
                  </a:lnTo>
                  <a:lnTo>
                    <a:pt x="25" y="2"/>
                  </a:lnTo>
                  <a:lnTo>
                    <a:pt x="22" y="2"/>
                  </a:lnTo>
                  <a:lnTo>
                    <a:pt x="21" y="2"/>
                  </a:lnTo>
                  <a:lnTo>
                    <a:pt x="19" y="2"/>
                  </a:lnTo>
                  <a:lnTo>
                    <a:pt x="19" y="2"/>
                  </a:lnTo>
                  <a:lnTo>
                    <a:pt x="19" y="2"/>
                  </a:lnTo>
                  <a:lnTo>
                    <a:pt x="22" y="2"/>
                  </a:lnTo>
                  <a:lnTo>
                    <a:pt x="23" y="2"/>
                  </a:lnTo>
                  <a:lnTo>
                    <a:pt x="22" y="2"/>
                  </a:lnTo>
                  <a:lnTo>
                    <a:pt x="23" y="2"/>
                  </a:lnTo>
                  <a:lnTo>
                    <a:pt x="25" y="2"/>
                  </a:lnTo>
                  <a:lnTo>
                    <a:pt x="25" y="4"/>
                  </a:lnTo>
                  <a:lnTo>
                    <a:pt x="25" y="4"/>
                  </a:lnTo>
                  <a:lnTo>
                    <a:pt x="23" y="4"/>
                  </a:lnTo>
                  <a:lnTo>
                    <a:pt x="22" y="4"/>
                  </a:lnTo>
                  <a:lnTo>
                    <a:pt x="23" y="4"/>
                  </a:lnTo>
                  <a:lnTo>
                    <a:pt x="25" y="5"/>
                  </a:lnTo>
                  <a:lnTo>
                    <a:pt x="25" y="5"/>
                  </a:lnTo>
                  <a:lnTo>
                    <a:pt x="25" y="5"/>
                  </a:lnTo>
                  <a:lnTo>
                    <a:pt x="25" y="5"/>
                  </a:lnTo>
                  <a:lnTo>
                    <a:pt x="25" y="5"/>
                  </a:lnTo>
                  <a:lnTo>
                    <a:pt x="25" y="6"/>
                  </a:lnTo>
                  <a:lnTo>
                    <a:pt x="23" y="6"/>
                  </a:lnTo>
                  <a:lnTo>
                    <a:pt x="25" y="6"/>
                  </a:lnTo>
                  <a:lnTo>
                    <a:pt x="25" y="8"/>
                  </a:lnTo>
                  <a:lnTo>
                    <a:pt x="25" y="8"/>
                  </a:lnTo>
                  <a:lnTo>
                    <a:pt x="23" y="8"/>
                  </a:lnTo>
                  <a:lnTo>
                    <a:pt x="23" y="8"/>
                  </a:lnTo>
                  <a:lnTo>
                    <a:pt x="23" y="8"/>
                  </a:lnTo>
                  <a:lnTo>
                    <a:pt x="22" y="8"/>
                  </a:lnTo>
                  <a:lnTo>
                    <a:pt x="22" y="8"/>
                  </a:lnTo>
                  <a:lnTo>
                    <a:pt x="23" y="8"/>
                  </a:lnTo>
                  <a:lnTo>
                    <a:pt x="25" y="8"/>
                  </a:lnTo>
                  <a:lnTo>
                    <a:pt x="25" y="9"/>
                  </a:lnTo>
                  <a:lnTo>
                    <a:pt x="25" y="9"/>
                  </a:lnTo>
                  <a:lnTo>
                    <a:pt x="26" y="9"/>
                  </a:lnTo>
                  <a:lnTo>
                    <a:pt x="27" y="9"/>
                  </a:lnTo>
                  <a:lnTo>
                    <a:pt x="25" y="9"/>
                  </a:lnTo>
                  <a:lnTo>
                    <a:pt x="26" y="10"/>
                  </a:lnTo>
                  <a:lnTo>
                    <a:pt x="26" y="10"/>
                  </a:lnTo>
                  <a:lnTo>
                    <a:pt x="26" y="10"/>
                  </a:lnTo>
                  <a:lnTo>
                    <a:pt x="25" y="10"/>
                  </a:lnTo>
                  <a:lnTo>
                    <a:pt x="25" y="10"/>
                  </a:lnTo>
                  <a:lnTo>
                    <a:pt x="23" y="10"/>
                  </a:lnTo>
                  <a:lnTo>
                    <a:pt x="23" y="10"/>
                  </a:lnTo>
                  <a:lnTo>
                    <a:pt x="25" y="10"/>
                  </a:lnTo>
                  <a:lnTo>
                    <a:pt x="26" y="10"/>
                  </a:lnTo>
                  <a:lnTo>
                    <a:pt x="26" y="12"/>
                  </a:lnTo>
                  <a:lnTo>
                    <a:pt x="26" y="12"/>
                  </a:lnTo>
                  <a:lnTo>
                    <a:pt x="25" y="12"/>
                  </a:lnTo>
                  <a:lnTo>
                    <a:pt x="26" y="12"/>
                  </a:lnTo>
                  <a:lnTo>
                    <a:pt x="27" y="13"/>
                  </a:lnTo>
                  <a:lnTo>
                    <a:pt x="27" y="13"/>
                  </a:lnTo>
                  <a:lnTo>
                    <a:pt x="27" y="14"/>
                  </a:lnTo>
                  <a:lnTo>
                    <a:pt x="27" y="14"/>
                  </a:lnTo>
                  <a:lnTo>
                    <a:pt x="26" y="14"/>
                  </a:lnTo>
                  <a:lnTo>
                    <a:pt x="27" y="14"/>
                  </a:lnTo>
                  <a:lnTo>
                    <a:pt x="27" y="16"/>
                  </a:lnTo>
                  <a:lnTo>
                    <a:pt x="27" y="16"/>
                  </a:lnTo>
                  <a:lnTo>
                    <a:pt x="27" y="16"/>
                  </a:lnTo>
                  <a:lnTo>
                    <a:pt x="27" y="17"/>
                  </a:lnTo>
                  <a:lnTo>
                    <a:pt x="25" y="16"/>
                  </a:lnTo>
                  <a:lnTo>
                    <a:pt x="25" y="16"/>
                  </a:lnTo>
                  <a:lnTo>
                    <a:pt x="25" y="17"/>
                  </a:lnTo>
                  <a:lnTo>
                    <a:pt x="27" y="17"/>
                  </a:lnTo>
                  <a:lnTo>
                    <a:pt x="27" y="17"/>
                  </a:lnTo>
                  <a:lnTo>
                    <a:pt x="27" y="17"/>
                  </a:lnTo>
                  <a:lnTo>
                    <a:pt x="27" y="17"/>
                  </a:lnTo>
                  <a:lnTo>
                    <a:pt x="26" y="17"/>
                  </a:lnTo>
                  <a:lnTo>
                    <a:pt x="26" y="17"/>
                  </a:lnTo>
                  <a:lnTo>
                    <a:pt x="27" y="18"/>
                  </a:lnTo>
                  <a:lnTo>
                    <a:pt x="27" y="18"/>
                  </a:lnTo>
                  <a:lnTo>
                    <a:pt x="27" y="18"/>
                  </a:lnTo>
                  <a:lnTo>
                    <a:pt x="27" y="18"/>
                  </a:lnTo>
                  <a:lnTo>
                    <a:pt x="26" y="18"/>
                  </a:lnTo>
                  <a:lnTo>
                    <a:pt x="25" y="18"/>
                  </a:lnTo>
                  <a:lnTo>
                    <a:pt x="26" y="18"/>
                  </a:lnTo>
                  <a:lnTo>
                    <a:pt x="26" y="18"/>
                  </a:lnTo>
                  <a:lnTo>
                    <a:pt x="26" y="19"/>
                  </a:lnTo>
                  <a:lnTo>
                    <a:pt x="27" y="19"/>
                  </a:lnTo>
                  <a:lnTo>
                    <a:pt x="27" y="19"/>
                  </a:lnTo>
                  <a:lnTo>
                    <a:pt x="27" y="19"/>
                  </a:lnTo>
                  <a:lnTo>
                    <a:pt x="27" y="21"/>
                  </a:lnTo>
                  <a:lnTo>
                    <a:pt x="27" y="21"/>
                  </a:lnTo>
                  <a:lnTo>
                    <a:pt x="26" y="21"/>
                  </a:lnTo>
                  <a:lnTo>
                    <a:pt x="27" y="21"/>
                  </a:lnTo>
                  <a:lnTo>
                    <a:pt x="27" y="21"/>
                  </a:lnTo>
                  <a:lnTo>
                    <a:pt x="27" y="21"/>
                  </a:lnTo>
                  <a:lnTo>
                    <a:pt x="27" y="21"/>
                  </a:lnTo>
                  <a:lnTo>
                    <a:pt x="27" y="21"/>
                  </a:lnTo>
                  <a:lnTo>
                    <a:pt x="27" y="22"/>
                  </a:lnTo>
                  <a:lnTo>
                    <a:pt x="26" y="21"/>
                  </a:lnTo>
                  <a:lnTo>
                    <a:pt x="26" y="21"/>
                  </a:lnTo>
                  <a:lnTo>
                    <a:pt x="26" y="22"/>
                  </a:lnTo>
                  <a:lnTo>
                    <a:pt x="27" y="22"/>
                  </a:lnTo>
                  <a:lnTo>
                    <a:pt x="27" y="22"/>
                  </a:lnTo>
                  <a:lnTo>
                    <a:pt x="27" y="22"/>
                  </a:lnTo>
                  <a:lnTo>
                    <a:pt x="26" y="22"/>
                  </a:lnTo>
                  <a:lnTo>
                    <a:pt x="26" y="22"/>
                  </a:lnTo>
                  <a:lnTo>
                    <a:pt x="25" y="23"/>
                  </a:lnTo>
                  <a:lnTo>
                    <a:pt x="26" y="25"/>
                  </a:lnTo>
                  <a:lnTo>
                    <a:pt x="26" y="25"/>
                  </a:lnTo>
                  <a:lnTo>
                    <a:pt x="26" y="26"/>
                  </a:lnTo>
                  <a:lnTo>
                    <a:pt x="25" y="26"/>
                  </a:lnTo>
                  <a:lnTo>
                    <a:pt x="26" y="26"/>
                  </a:lnTo>
                  <a:lnTo>
                    <a:pt x="25" y="26"/>
                  </a:lnTo>
                  <a:lnTo>
                    <a:pt x="25" y="26"/>
                  </a:lnTo>
                  <a:lnTo>
                    <a:pt x="25" y="26"/>
                  </a:lnTo>
                  <a:lnTo>
                    <a:pt x="25" y="26"/>
                  </a:lnTo>
                  <a:lnTo>
                    <a:pt x="26" y="27"/>
                  </a:lnTo>
                  <a:lnTo>
                    <a:pt x="25" y="27"/>
                  </a:lnTo>
                  <a:lnTo>
                    <a:pt x="25" y="27"/>
                  </a:lnTo>
                  <a:lnTo>
                    <a:pt x="25" y="26"/>
                  </a:lnTo>
                  <a:lnTo>
                    <a:pt x="25" y="27"/>
                  </a:lnTo>
                  <a:lnTo>
                    <a:pt x="25" y="27"/>
                  </a:lnTo>
                  <a:lnTo>
                    <a:pt x="23" y="27"/>
                  </a:lnTo>
                  <a:lnTo>
                    <a:pt x="23" y="27"/>
                  </a:lnTo>
                  <a:lnTo>
                    <a:pt x="23" y="27"/>
                  </a:lnTo>
                  <a:lnTo>
                    <a:pt x="23" y="27"/>
                  </a:lnTo>
                  <a:lnTo>
                    <a:pt x="23" y="27"/>
                  </a:lnTo>
                  <a:lnTo>
                    <a:pt x="23" y="27"/>
                  </a:lnTo>
                  <a:lnTo>
                    <a:pt x="22" y="27"/>
                  </a:lnTo>
                  <a:lnTo>
                    <a:pt x="22" y="27"/>
                  </a:lnTo>
                  <a:lnTo>
                    <a:pt x="21" y="27"/>
                  </a:lnTo>
                  <a:lnTo>
                    <a:pt x="22" y="27"/>
                  </a:lnTo>
                  <a:lnTo>
                    <a:pt x="22" y="27"/>
                  </a:lnTo>
                  <a:lnTo>
                    <a:pt x="22" y="27"/>
                  </a:lnTo>
                  <a:lnTo>
                    <a:pt x="21" y="27"/>
                  </a:lnTo>
                  <a:lnTo>
                    <a:pt x="22" y="27"/>
                  </a:lnTo>
                  <a:lnTo>
                    <a:pt x="22" y="27"/>
                  </a:lnTo>
                  <a:lnTo>
                    <a:pt x="22" y="29"/>
                  </a:lnTo>
                  <a:lnTo>
                    <a:pt x="22" y="29"/>
                  </a:lnTo>
                  <a:lnTo>
                    <a:pt x="22" y="29"/>
                  </a:lnTo>
                  <a:lnTo>
                    <a:pt x="22" y="30"/>
                  </a:lnTo>
                  <a:lnTo>
                    <a:pt x="23" y="31"/>
                  </a:lnTo>
                  <a:lnTo>
                    <a:pt x="22" y="30"/>
                  </a:lnTo>
                  <a:lnTo>
                    <a:pt x="21" y="30"/>
                  </a:lnTo>
                  <a:lnTo>
                    <a:pt x="19" y="30"/>
                  </a:lnTo>
                  <a:lnTo>
                    <a:pt x="19" y="30"/>
                  </a:lnTo>
                  <a:lnTo>
                    <a:pt x="19" y="30"/>
                  </a:lnTo>
                  <a:lnTo>
                    <a:pt x="19" y="30"/>
                  </a:lnTo>
                  <a:lnTo>
                    <a:pt x="21" y="30"/>
                  </a:lnTo>
                  <a:lnTo>
                    <a:pt x="21" y="30"/>
                  </a:lnTo>
                  <a:lnTo>
                    <a:pt x="19" y="30"/>
                  </a:lnTo>
                  <a:lnTo>
                    <a:pt x="18" y="30"/>
                  </a:lnTo>
                  <a:lnTo>
                    <a:pt x="18" y="30"/>
                  </a:lnTo>
                  <a:lnTo>
                    <a:pt x="18" y="30"/>
                  </a:lnTo>
                  <a:lnTo>
                    <a:pt x="19" y="30"/>
                  </a:lnTo>
                  <a:lnTo>
                    <a:pt x="19" y="30"/>
                  </a:lnTo>
                  <a:lnTo>
                    <a:pt x="21" y="30"/>
                  </a:lnTo>
                  <a:lnTo>
                    <a:pt x="21" y="31"/>
                  </a:lnTo>
                  <a:lnTo>
                    <a:pt x="19" y="30"/>
                  </a:lnTo>
                  <a:lnTo>
                    <a:pt x="18" y="30"/>
                  </a:lnTo>
                  <a:lnTo>
                    <a:pt x="18" y="30"/>
                  </a:lnTo>
                  <a:lnTo>
                    <a:pt x="19" y="30"/>
                  </a:lnTo>
                  <a:lnTo>
                    <a:pt x="18" y="30"/>
                  </a:lnTo>
                  <a:lnTo>
                    <a:pt x="19" y="31"/>
                  </a:lnTo>
                  <a:lnTo>
                    <a:pt x="19" y="31"/>
                  </a:lnTo>
                  <a:lnTo>
                    <a:pt x="19" y="31"/>
                  </a:lnTo>
                  <a:lnTo>
                    <a:pt x="21" y="33"/>
                  </a:lnTo>
                  <a:lnTo>
                    <a:pt x="22" y="33"/>
                  </a:lnTo>
                  <a:lnTo>
                    <a:pt x="22" y="35"/>
                  </a:lnTo>
                  <a:lnTo>
                    <a:pt x="22" y="38"/>
                  </a:lnTo>
                  <a:lnTo>
                    <a:pt x="22" y="39"/>
                  </a:lnTo>
                  <a:lnTo>
                    <a:pt x="22" y="40"/>
                  </a:lnTo>
                  <a:lnTo>
                    <a:pt x="21" y="42"/>
                  </a:lnTo>
                  <a:lnTo>
                    <a:pt x="21" y="43"/>
                  </a:lnTo>
                  <a:lnTo>
                    <a:pt x="19" y="43"/>
                  </a:lnTo>
                  <a:lnTo>
                    <a:pt x="17" y="43"/>
                  </a:lnTo>
                  <a:lnTo>
                    <a:pt x="17" y="43"/>
                  </a:lnTo>
                  <a:lnTo>
                    <a:pt x="17" y="43"/>
                  </a:lnTo>
                  <a:lnTo>
                    <a:pt x="17" y="43"/>
                  </a:lnTo>
                  <a:lnTo>
                    <a:pt x="15" y="43"/>
                  </a:lnTo>
                  <a:lnTo>
                    <a:pt x="17" y="43"/>
                  </a:lnTo>
                  <a:lnTo>
                    <a:pt x="17" y="43"/>
                  </a:lnTo>
                  <a:lnTo>
                    <a:pt x="17" y="44"/>
                  </a:lnTo>
                  <a:lnTo>
                    <a:pt x="18" y="44"/>
                  </a:lnTo>
                  <a:lnTo>
                    <a:pt x="17" y="46"/>
                  </a:lnTo>
                  <a:lnTo>
                    <a:pt x="17" y="46"/>
                  </a:lnTo>
                  <a:lnTo>
                    <a:pt x="17" y="46"/>
                  </a:lnTo>
                  <a:lnTo>
                    <a:pt x="15" y="46"/>
                  </a:lnTo>
                  <a:lnTo>
                    <a:pt x="15" y="44"/>
                  </a:lnTo>
                  <a:lnTo>
                    <a:pt x="17" y="46"/>
                  </a:lnTo>
                  <a:lnTo>
                    <a:pt x="15" y="46"/>
                  </a:lnTo>
                  <a:lnTo>
                    <a:pt x="17" y="46"/>
                  </a:lnTo>
                  <a:lnTo>
                    <a:pt x="18" y="47"/>
                  </a:lnTo>
                  <a:lnTo>
                    <a:pt x="18" y="48"/>
                  </a:lnTo>
                  <a:lnTo>
                    <a:pt x="17" y="48"/>
                  </a:lnTo>
                  <a:lnTo>
                    <a:pt x="15" y="50"/>
                  </a:lnTo>
                  <a:lnTo>
                    <a:pt x="14" y="50"/>
                  </a:lnTo>
                  <a:lnTo>
                    <a:pt x="13" y="50"/>
                  </a:lnTo>
                  <a:lnTo>
                    <a:pt x="11" y="51"/>
                  </a:lnTo>
                  <a:lnTo>
                    <a:pt x="11" y="51"/>
                  </a:lnTo>
                  <a:lnTo>
                    <a:pt x="11" y="52"/>
                  </a:lnTo>
                  <a:lnTo>
                    <a:pt x="10" y="51"/>
                  </a:lnTo>
                  <a:lnTo>
                    <a:pt x="7" y="51"/>
                  </a:lnTo>
                  <a:lnTo>
                    <a:pt x="6" y="51"/>
                  </a:lnTo>
                  <a:lnTo>
                    <a:pt x="6" y="52"/>
                  </a:lnTo>
                  <a:lnTo>
                    <a:pt x="6" y="52"/>
                  </a:lnTo>
                  <a:lnTo>
                    <a:pt x="5" y="51"/>
                  </a:lnTo>
                  <a:lnTo>
                    <a:pt x="4" y="50"/>
                  </a:lnTo>
                  <a:lnTo>
                    <a:pt x="2" y="47"/>
                  </a:lnTo>
                  <a:lnTo>
                    <a:pt x="1" y="47"/>
                  </a:lnTo>
                  <a:lnTo>
                    <a:pt x="1" y="44"/>
                  </a:lnTo>
                  <a:lnTo>
                    <a:pt x="0" y="44"/>
                  </a:lnTo>
                  <a:lnTo>
                    <a:pt x="0" y="44"/>
                  </a:lnTo>
                  <a:lnTo>
                    <a:pt x="1" y="44"/>
                  </a:lnTo>
                  <a:lnTo>
                    <a:pt x="1" y="43"/>
                  </a:lnTo>
                  <a:lnTo>
                    <a:pt x="1" y="43"/>
                  </a:lnTo>
                  <a:lnTo>
                    <a:pt x="0" y="42"/>
                  </a:lnTo>
                  <a:lnTo>
                    <a:pt x="1" y="43"/>
                  </a:lnTo>
                  <a:lnTo>
                    <a:pt x="1" y="43"/>
                  </a:lnTo>
                  <a:lnTo>
                    <a:pt x="2" y="43"/>
                  </a:lnTo>
                  <a:lnTo>
                    <a:pt x="2" y="43"/>
                  </a:lnTo>
                  <a:lnTo>
                    <a:pt x="1" y="42"/>
                  </a:lnTo>
                  <a:lnTo>
                    <a:pt x="1" y="42"/>
                  </a:lnTo>
                  <a:lnTo>
                    <a:pt x="2" y="42"/>
                  </a:lnTo>
                  <a:lnTo>
                    <a:pt x="4" y="42"/>
                  </a:lnTo>
                  <a:lnTo>
                    <a:pt x="5" y="43"/>
                  </a:lnTo>
                  <a:lnTo>
                    <a:pt x="6" y="43"/>
                  </a:lnTo>
                  <a:lnTo>
                    <a:pt x="6" y="43"/>
                  </a:lnTo>
                  <a:lnTo>
                    <a:pt x="5" y="43"/>
                  </a:lnTo>
                  <a:lnTo>
                    <a:pt x="5" y="42"/>
                  </a:lnTo>
                  <a:lnTo>
                    <a:pt x="5" y="42"/>
                  </a:lnTo>
                  <a:lnTo>
                    <a:pt x="5" y="42"/>
                  </a:lnTo>
                  <a:lnTo>
                    <a:pt x="6" y="43"/>
                  </a:lnTo>
                  <a:lnTo>
                    <a:pt x="5" y="42"/>
                  </a:lnTo>
                  <a:lnTo>
                    <a:pt x="5" y="42"/>
                  </a:lnTo>
                  <a:lnTo>
                    <a:pt x="5" y="42"/>
                  </a:lnTo>
                  <a:lnTo>
                    <a:pt x="5" y="42"/>
                  </a:lnTo>
                  <a:lnTo>
                    <a:pt x="6" y="43"/>
                  </a:lnTo>
                  <a:lnTo>
                    <a:pt x="5" y="42"/>
                  </a:lnTo>
                  <a:lnTo>
                    <a:pt x="4" y="40"/>
                  </a:lnTo>
                  <a:lnTo>
                    <a:pt x="4" y="40"/>
                  </a:lnTo>
                  <a:lnTo>
                    <a:pt x="4" y="40"/>
                  </a:lnTo>
                  <a:lnTo>
                    <a:pt x="4" y="40"/>
                  </a:lnTo>
                  <a:lnTo>
                    <a:pt x="5" y="40"/>
                  </a:lnTo>
                  <a:lnTo>
                    <a:pt x="4" y="39"/>
                  </a:lnTo>
                  <a:lnTo>
                    <a:pt x="5" y="40"/>
                  </a:lnTo>
                  <a:lnTo>
                    <a:pt x="4" y="39"/>
                  </a:lnTo>
                  <a:lnTo>
                    <a:pt x="4" y="38"/>
                  </a:lnTo>
                  <a:lnTo>
                    <a:pt x="4" y="38"/>
                  </a:lnTo>
                  <a:lnTo>
                    <a:pt x="4" y="36"/>
                  </a:lnTo>
                  <a:lnTo>
                    <a:pt x="5" y="38"/>
                  </a:lnTo>
                  <a:lnTo>
                    <a:pt x="5" y="38"/>
                  </a:lnTo>
                  <a:lnTo>
                    <a:pt x="4" y="38"/>
                  </a:lnTo>
                  <a:lnTo>
                    <a:pt x="4" y="36"/>
                  </a:lnTo>
                  <a:lnTo>
                    <a:pt x="4" y="36"/>
                  </a:lnTo>
                  <a:lnTo>
                    <a:pt x="4" y="36"/>
                  </a:lnTo>
                  <a:lnTo>
                    <a:pt x="4" y="36"/>
                  </a:lnTo>
                  <a:lnTo>
                    <a:pt x="4" y="36"/>
                  </a:lnTo>
                  <a:lnTo>
                    <a:pt x="2" y="35"/>
                  </a:lnTo>
                  <a:lnTo>
                    <a:pt x="2" y="35"/>
                  </a:lnTo>
                  <a:lnTo>
                    <a:pt x="4" y="35"/>
                  </a:lnTo>
                  <a:lnTo>
                    <a:pt x="2" y="35"/>
                  </a:lnTo>
                  <a:lnTo>
                    <a:pt x="2" y="35"/>
                  </a:lnTo>
                  <a:lnTo>
                    <a:pt x="4" y="35"/>
                  </a:lnTo>
                  <a:lnTo>
                    <a:pt x="4" y="35"/>
                  </a:lnTo>
                  <a:lnTo>
                    <a:pt x="2" y="35"/>
                  </a:lnTo>
                  <a:lnTo>
                    <a:pt x="4" y="35"/>
                  </a:lnTo>
                  <a:lnTo>
                    <a:pt x="2" y="35"/>
                  </a:lnTo>
                  <a:lnTo>
                    <a:pt x="4" y="35"/>
                  </a:lnTo>
                  <a:lnTo>
                    <a:pt x="4" y="35"/>
                  </a:lnTo>
                  <a:lnTo>
                    <a:pt x="4" y="35"/>
                  </a:lnTo>
                  <a:lnTo>
                    <a:pt x="4" y="35"/>
                  </a:lnTo>
                  <a:lnTo>
                    <a:pt x="4" y="35"/>
                  </a:lnTo>
                  <a:lnTo>
                    <a:pt x="4" y="35"/>
                  </a:lnTo>
                  <a:lnTo>
                    <a:pt x="4" y="35"/>
                  </a:lnTo>
                  <a:lnTo>
                    <a:pt x="4" y="35"/>
                  </a:lnTo>
                  <a:lnTo>
                    <a:pt x="4" y="35"/>
                  </a:lnTo>
                  <a:lnTo>
                    <a:pt x="4" y="35"/>
                  </a:lnTo>
                  <a:lnTo>
                    <a:pt x="4" y="35"/>
                  </a:lnTo>
                  <a:lnTo>
                    <a:pt x="4" y="35"/>
                  </a:lnTo>
                  <a:lnTo>
                    <a:pt x="4" y="34"/>
                  </a:lnTo>
                  <a:lnTo>
                    <a:pt x="4" y="35"/>
                  </a:lnTo>
                  <a:lnTo>
                    <a:pt x="4" y="35"/>
                  </a:lnTo>
                  <a:lnTo>
                    <a:pt x="5" y="35"/>
                  </a:lnTo>
                  <a:lnTo>
                    <a:pt x="6" y="36"/>
                  </a:lnTo>
                  <a:lnTo>
                    <a:pt x="5" y="35"/>
                  </a:lnTo>
                  <a:lnTo>
                    <a:pt x="5" y="34"/>
                  </a:lnTo>
                  <a:lnTo>
                    <a:pt x="5" y="34"/>
                  </a:lnTo>
                  <a:lnTo>
                    <a:pt x="5" y="33"/>
                  </a:lnTo>
                  <a:lnTo>
                    <a:pt x="6" y="34"/>
                  </a:lnTo>
                  <a:lnTo>
                    <a:pt x="7" y="34"/>
                  </a:lnTo>
                  <a:lnTo>
                    <a:pt x="7" y="34"/>
                  </a:lnTo>
                  <a:lnTo>
                    <a:pt x="6" y="33"/>
                  </a:lnTo>
                  <a:lnTo>
                    <a:pt x="6" y="34"/>
                  </a:lnTo>
                  <a:lnTo>
                    <a:pt x="7" y="34"/>
                  </a:lnTo>
                  <a:lnTo>
                    <a:pt x="7" y="34"/>
                  </a:lnTo>
                  <a:lnTo>
                    <a:pt x="6" y="33"/>
                  </a:lnTo>
                  <a:lnTo>
                    <a:pt x="6" y="33"/>
                  </a:lnTo>
                  <a:lnTo>
                    <a:pt x="6" y="33"/>
                  </a:lnTo>
                  <a:lnTo>
                    <a:pt x="7" y="34"/>
                  </a:lnTo>
                  <a:lnTo>
                    <a:pt x="7" y="33"/>
                  </a:lnTo>
                  <a:lnTo>
                    <a:pt x="6" y="33"/>
                  </a:lnTo>
                  <a:lnTo>
                    <a:pt x="6" y="33"/>
                  </a:lnTo>
                  <a:lnTo>
                    <a:pt x="7" y="33"/>
                  </a:lnTo>
                  <a:lnTo>
                    <a:pt x="7" y="33"/>
                  </a:lnTo>
                  <a:lnTo>
                    <a:pt x="7" y="33"/>
                  </a:lnTo>
                  <a:lnTo>
                    <a:pt x="7" y="33"/>
                  </a:lnTo>
                  <a:lnTo>
                    <a:pt x="7" y="33"/>
                  </a:lnTo>
                  <a:lnTo>
                    <a:pt x="7" y="33"/>
                  </a:lnTo>
                  <a:lnTo>
                    <a:pt x="9" y="33"/>
                  </a:lnTo>
                  <a:lnTo>
                    <a:pt x="9" y="33"/>
                  </a:lnTo>
                  <a:lnTo>
                    <a:pt x="9" y="33"/>
                  </a:lnTo>
                  <a:lnTo>
                    <a:pt x="7" y="33"/>
                  </a:lnTo>
                  <a:lnTo>
                    <a:pt x="6" y="31"/>
                  </a:lnTo>
                  <a:lnTo>
                    <a:pt x="6" y="31"/>
                  </a:lnTo>
                  <a:lnTo>
                    <a:pt x="7" y="33"/>
                  </a:lnTo>
                  <a:lnTo>
                    <a:pt x="7" y="31"/>
                  </a:lnTo>
                  <a:lnTo>
                    <a:pt x="6" y="31"/>
                  </a:lnTo>
                  <a:lnTo>
                    <a:pt x="6" y="31"/>
                  </a:lnTo>
                  <a:lnTo>
                    <a:pt x="6" y="30"/>
                  </a:lnTo>
                  <a:lnTo>
                    <a:pt x="6" y="31"/>
                  </a:lnTo>
                  <a:lnTo>
                    <a:pt x="6" y="31"/>
                  </a:lnTo>
                  <a:lnTo>
                    <a:pt x="6" y="31"/>
                  </a:lnTo>
                  <a:lnTo>
                    <a:pt x="7" y="30"/>
                  </a:lnTo>
                  <a:lnTo>
                    <a:pt x="6" y="30"/>
                  </a:lnTo>
                  <a:lnTo>
                    <a:pt x="7" y="30"/>
                  </a:lnTo>
                  <a:lnTo>
                    <a:pt x="9" y="31"/>
                  </a:lnTo>
                  <a:lnTo>
                    <a:pt x="9" y="31"/>
                  </a:lnTo>
                  <a:lnTo>
                    <a:pt x="9" y="31"/>
                  </a:lnTo>
                  <a:lnTo>
                    <a:pt x="7" y="30"/>
                  </a:lnTo>
                  <a:lnTo>
                    <a:pt x="7" y="30"/>
                  </a:lnTo>
                  <a:lnTo>
                    <a:pt x="7" y="30"/>
                  </a:lnTo>
                  <a:lnTo>
                    <a:pt x="5" y="29"/>
                  </a:lnTo>
                  <a:lnTo>
                    <a:pt x="6" y="29"/>
                  </a:lnTo>
                  <a:lnTo>
                    <a:pt x="6" y="29"/>
                  </a:lnTo>
                  <a:lnTo>
                    <a:pt x="6" y="29"/>
                  </a:lnTo>
                  <a:lnTo>
                    <a:pt x="7" y="30"/>
                  </a:lnTo>
                  <a:lnTo>
                    <a:pt x="9" y="30"/>
                  </a:lnTo>
                  <a:lnTo>
                    <a:pt x="9" y="30"/>
                  </a:lnTo>
                  <a:lnTo>
                    <a:pt x="11" y="31"/>
                  </a:lnTo>
                  <a:lnTo>
                    <a:pt x="11" y="31"/>
                  </a:lnTo>
                  <a:lnTo>
                    <a:pt x="11" y="31"/>
                  </a:lnTo>
                  <a:lnTo>
                    <a:pt x="11" y="31"/>
                  </a:lnTo>
                  <a:lnTo>
                    <a:pt x="11" y="31"/>
                  </a:lnTo>
                  <a:lnTo>
                    <a:pt x="11" y="31"/>
                  </a:lnTo>
                  <a:lnTo>
                    <a:pt x="11" y="31"/>
                  </a:lnTo>
                  <a:lnTo>
                    <a:pt x="10" y="30"/>
                  </a:lnTo>
                  <a:lnTo>
                    <a:pt x="7" y="29"/>
                  </a:lnTo>
                  <a:lnTo>
                    <a:pt x="7" y="29"/>
                  </a:lnTo>
                  <a:lnTo>
                    <a:pt x="9" y="29"/>
                  </a:lnTo>
                  <a:lnTo>
                    <a:pt x="9" y="30"/>
                  </a:lnTo>
                  <a:lnTo>
                    <a:pt x="10" y="30"/>
                  </a:lnTo>
                  <a:lnTo>
                    <a:pt x="6" y="27"/>
                  </a:lnTo>
                  <a:lnTo>
                    <a:pt x="6" y="27"/>
                  </a:lnTo>
                  <a:lnTo>
                    <a:pt x="6" y="27"/>
                  </a:lnTo>
                  <a:lnTo>
                    <a:pt x="7" y="27"/>
                  </a:lnTo>
                  <a:lnTo>
                    <a:pt x="7" y="27"/>
                  </a:lnTo>
                  <a:lnTo>
                    <a:pt x="5" y="27"/>
                  </a:lnTo>
                  <a:lnTo>
                    <a:pt x="6" y="27"/>
                  </a:lnTo>
                  <a:lnTo>
                    <a:pt x="6" y="26"/>
                  </a:lnTo>
                  <a:lnTo>
                    <a:pt x="6" y="27"/>
                  </a:lnTo>
                  <a:lnTo>
                    <a:pt x="7" y="27"/>
                  </a:lnTo>
                  <a:lnTo>
                    <a:pt x="7" y="27"/>
                  </a:lnTo>
                  <a:lnTo>
                    <a:pt x="9" y="27"/>
                  </a:lnTo>
                  <a:lnTo>
                    <a:pt x="9" y="29"/>
                  </a:lnTo>
                  <a:lnTo>
                    <a:pt x="9" y="27"/>
                  </a:lnTo>
                  <a:lnTo>
                    <a:pt x="7" y="27"/>
                  </a:lnTo>
                  <a:lnTo>
                    <a:pt x="9" y="27"/>
                  </a:lnTo>
                  <a:lnTo>
                    <a:pt x="9" y="27"/>
                  </a:lnTo>
                  <a:lnTo>
                    <a:pt x="7" y="27"/>
                  </a:lnTo>
                  <a:lnTo>
                    <a:pt x="6" y="26"/>
                  </a:lnTo>
                  <a:lnTo>
                    <a:pt x="6" y="26"/>
                  </a:lnTo>
                  <a:lnTo>
                    <a:pt x="5" y="26"/>
                  </a:lnTo>
                  <a:lnTo>
                    <a:pt x="5" y="25"/>
                  </a:lnTo>
                  <a:lnTo>
                    <a:pt x="7" y="26"/>
                  </a:lnTo>
                  <a:lnTo>
                    <a:pt x="5" y="25"/>
                  </a:lnTo>
                  <a:lnTo>
                    <a:pt x="5" y="25"/>
                  </a:lnTo>
                  <a:lnTo>
                    <a:pt x="4" y="25"/>
                  </a:lnTo>
                  <a:lnTo>
                    <a:pt x="5" y="25"/>
                  </a:lnTo>
                  <a:lnTo>
                    <a:pt x="5" y="25"/>
                  </a:lnTo>
                  <a:lnTo>
                    <a:pt x="6" y="25"/>
                  </a:lnTo>
                  <a:lnTo>
                    <a:pt x="5" y="25"/>
                  </a:lnTo>
                  <a:lnTo>
                    <a:pt x="5" y="25"/>
                  </a:lnTo>
                  <a:lnTo>
                    <a:pt x="5" y="23"/>
                  </a:lnTo>
                  <a:lnTo>
                    <a:pt x="5" y="25"/>
                  </a:lnTo>
                  <a:lnTo>
                    <a:pt x="5" y="23"/>
                  </a:lnTo>
                  <a:lnTo>
                    <a:pt x="5" y="23"/>
                  </a:lnTo>
                  <a:lnTo>
                    <a:pt x="5" y="23"/>
                  </a:lnTo>
                  <a:lnTo>
                    <a:pt x="5" y="23"/>
                  </a:lnTo>
                  <a:lnTo>
                    <a:pt x="6" y="25"/>
                  </a:lnTo>
                  <a:lnTo>
                    <a:pt x="6" y="23"/>
                  </a:lnTo>
                  <a:lnTo>
                    <a:pt x="6" y="25"/>
                  </a:lnTo>
                  <a:lnTo>
                    <a:pt x="6" y="23"/>
                  </a:lnTo>
                  <a:lnTo>
                    <a:pt x="5" y="23"/>
                  </a:lnTo>
                  <a:lnTo>
                    <a:pt x="5" y="23"/>
                  </a:lnTo>
                  <a:lnTo>
                    <a:pt x="5" y="23"/>
                  </a:lnTo>
                  <a:lnTo>
                    <a:pt x="5" y="23"/>
                  </a:lnTo>
                  <a:lnTo>
                    <a:pt x="5" y="22"/>
                  </a:lnTo>
                  <a:lnTo>
                    <a:pt x="5" y="22"/>
                  </a:lnTo>
                  <a:lnTo>
                    <a:pt x="4" y="22"/>
                  </a:lnTo>
                  <a:lnTo>
                    <a:pt x="4" y="22"/>
                  </a:lnTo>
                  <a:lnTo>
                    <a:pt x="2" y="21"/>
                  </a:lnTo>
                  <a:lnTo>
                    <a:pt x="5" y="22"/>
                  </a:lnTo>
                  <a:lnTo>
                    <a:pt x="5" y="22"/>
                  </a:lnTo>
                  <a:lnTo>
                    <a:pt x="5" y="22"/>
                  </a:lnTo>
                  <a:lnTo>
                    <a:pt x="5" y="22"/>
                  </a:lnTo>
                  <a:lnTo>
                    <a:pt x="5" y="22"/>
                  </a:lnTo>
                  <a:lnTo>
                    <a:pt x="5" y="22"/>
                  </a:lnTo>
                  <a:lnTo>
                    <a:pt x="5" y="22"/>
                  </a:lnTo>
                  <a:lnTo>
                    <a:pt x="6" y="22"/>
                  </a:lnTo>
                  <a:lnTo>
                    <a:pt x="5" y="22"/>
                  </a:lnTo>
                  <a:lnTo>
                    <a:pt x="5" y="22"/>
                  </a:lnTo>
                  <a:lnTo>
                    <a:pt x="5" y="22"/>
                  </a:lnTo>
                  <a:lnTo>
                    <a:pt x="5" y="22"/>
                  </a:lnTo>
                  <a:lnTo>
                    <a:pt x="5" y="22"/>
                  </a:lnTo>
                  <a:lnTo>
                    <a:pt x="6" y="22"/>
                  </a:lnTo>
                  <a:lnTo>
                    <a:pt x="6" y="22"/>
                  </a:lnTo>
                  <a:lnTo>
                    <a:pt x="7" y="23"/>
                  </a:lnTo>
                  <a:lnTo>
                    <a:pt x="6" y="22"/>
                  </a:lnTo>
                  <a:lnTo>
                    <a:pt x="6" y="22"/>
                  </a:lnTo>
                  <a:lnTo>
                    <a:pt x="5" y="22"/>
                  </a:lnTo>
                  <a:lnTo>
                    <a:pt x="5" y="21"/>
                  </a:lnTo>
                  <a:lnTo>
                    <a:pt x="5" y="21"/>
                  </a:lnTo>
                  <a:lnTo>
                    <a:pt x="5" y="21"/>
                  </a:lnTo>
                  <a:lnTo>
                    <a:pt x="4" y="21"/>
                  </a:lnTo>
                  <a:lnTo>
                    <a:pt x="5" y="21"/>
                  </a:lnTo>
                  <a:lnTo>
                    <a:pt x="5" y="21"/>
                  </a:lnTo>
                  <a:lnTo>
                    <a:pt x="5" y="21"/>
                  </a:lnTo>
                  <a:lnTo>
                    <a:pt x="6" y="22"/>
                  </a:lnTo>
                  <a:lnTo>
                    <a:pt x="7" y="22"/>
                  </a:lnTo>
                  <a:lnTo>
                    <a:pt x="7" y="22"/>
                  </a:lnTo>
                  <a:lnTo>
                    <a:pt x="6" y="22"/>
                  </a:lnTo>
                  <a:lnTo>
                    <a:pt x="5" y="21"/>
                  </a:lnTo>
                  <a:lnTo>
                    <a:pt x="6" y="21"/>
                  </a:lnTo>
                  <a:lnTo>
                    <a:pt x="5" y="21"/>
                  </a:lnTo>
                  <a:lnTo>
                    <a:pt x="5" y="21"/>
                  </a:lnTo>
                  <a:lnTo>
                    <a:pt x="5" y="21"/>
                  </a:lnTo>
                  <a:lnTo>
                    <a:pt x="5" y="21"/>
                  </a:lnTo>
                  <a:lnTo>
                    <a:pt x="4" y="21"/>
                  </a:lnTo>
                  <a:lnTo>
                    <a:pt x="5" y="21"/>
                  </a:lnTo>
                  <a:lnTo>
                    <a:pt x="5" y="21"/>
                  </a:lnTo>
                  <a:lnTo>
                    <a:pt x="5" y="21"/>
                  </a:lnTo>
                  <a:lnTo>
                    <a:pt x="6" y="21"/>
                  </a:lnTo>
                  <a:lnTo>
                    <a:pt x="5" y="19"/>
                  </a:lnTo>
                  <a:lnTo>
                    <a:pt x="5" y="19"/>
                  </a:lnTo>
                  <a:lnTo>
                    <a:pt x="5" y="19"/>
                  </a:lnTo>
                  <a:lnTo>
                    <a:pt x="5" y="19"/>
                  </a:lnTo>
                  <a:lnTo>
                    <a:pt x="6" y="21"/>
                  </a:lnTo>
                  <a:lnTo>
                    <a:pt x="6" y="21"/>
                  </a:lnTo>
                  <a:lnTo>
                    <a:pt x="6" y="19"/>
                  </a:lnTo>
                  <a:lnTo>
                    <a:pt x="6" y="19"/>
                  </a:lnTo>
                  <a:lnTo>
                    <a:pt x="7" y="21"/>
                  </a:lnTo>
                  <a:lnTo>
                    <a:pt x="9" y="21"/>
                  </a:lnTo>
                  <a:lnTo>
                    <a:pt x="7" y="19"/>
                  </a:lnTo>
                  <a:lnTo>
                    <a:pt x="5" y="19"/>
                  </a:lnTo>
                  <a:lnTo>
                    <a:pt x="6" y="19"/>
                  </a:lnTo>
                  <a:lnTo>
                    <a:pt x="6" y="19"/>
                  </a:lnTo>
                  <a:lnTo>
                    <a:pt x="6" y="19"/>
                  </a:lnTo>
                  <a:lnTo>
                    <a:pt x="5" y="19"/>
                  </a:lnTo>
                  <a:lnTo>
                    <a:pt x="5" y="18"/>
                  </a:lnTo>
                  <a:lnTo>
                    <a:pt x="6" y="19"/>
                  </a:lnTo>
                  <a:lnTo>
                    <a:pt x="7" y="19"/>
                  </a:lnTo>
                  <a:lnTo>
                    <a:pt x="9" y="19"/>
                  </a:lnTo>
                  <a:lnTo>
                    <a:pt x="9" y="21"/>
                  </a:lnTo>
                  <a:lnTo>
                    <a:pt x="9" y="21"/>
                  </a:lnTo>
                  <a:lnTo>
                    <a:pt x="9" y="19"/>
                  </a:lnTo>
                  <a:lnTo>
                    <a:pt x="7" y="19"/>
                  </a:lnTo>
                  <a:lnTo>
                    <a:pt x="7" y="19"/>
                  </a:lnTo>
                  <a:lnTo>
                    <a:pt x="7" y="19"/>
                  </a:lnTo>
                  <a:lnTo>
                    <a:pt x="5" y="18"/>
                  </a:lnTo>
                  <a:lnTo>
                    <a:pt x="6" y="18"/>
                  </a:lnTo>
                  <a:lnTo>
                    <a:pt x="5" y="18"/>
                  </a:lnTo>
                  <a:lnTo>
                    <a:pt x="5" y="18"/>
                  </a:lnTo>
                  <a:lnTo>
                    <a:pt x="5" y="18"/>
                  </a:lnTo>
                  <a:lnTo>
                    <a:pt x="6" y="18"/>
                  </a:lnTo>
                  <a:lnTo>
                    <a:pt x="6" y="18"/>
                  </a:lnTo>
                  <a:lnTo>
                    <a:pt x="6" y="18"/>
                  </a:lnTo>
                  <a:lnTo>
                    <a:pt x="6" y="18"/>
                  </a:lnTo>
                  <a:lnTo>
                    <a:pt x="5" y="18"/>
                  </a:lnTo>
                  <a:lnTo>
                    <a:pt x="5" y="18"/>
                  </a:lnTo>
                  <a:lnTo>
                    <a:pt x="6" y="18"/>
                  </a:lnTo>
                  <a:lnTo>
                    <a:pt x="6" y="18"/>
                  </a:lnTo>
                  <a:lnTo>
                    <a:pt x="6" y="17"/>
                  </a:lnTo>
                  <a:lnTo>
                    <a:pt x="6" y="18"/>
                  </a:lnTo>
                  <a:lnTo>
                    <a:pt x="9" y="18"/>
                  </a:lnTo>
                  <a:lnTo>
                    <a:pt x="7" y="18"/>
                  </a:lnTo>
                  <a:lnTo>
                    <a:pt x="7" y="18"/>
                  </a:lnTo>
                  <a:lnTo>
                    <a:pt x="7" y="18"/>
                  </a:lnTo>
                  <a:lnTo>
                    <a:pt x="6" y="17"/>
                  </a:lnTo>
                  <a:lnTo>
                    <a:pt x="7" y="18"/>
                  </a:lnTo>
                  <a:lnTo>
                    <a:pt x="7" y="18"/>
                  </a:lnTo>
                  <a:lnTo>
                    <a:pt x="7" y="18"/>
                  </a:lnTo>
                  <a:lnTo>
                    <a:pt x="6" y="17"/>
                  </a:lnTo>
                  <a:lnTo>
                    <a:pt x="6" y="17"/>
                  </a:lnTo>
                  <a:lnTo>
                    <a:pt x="6" y="17"/>
                  </a:lnTo>
                  <a:lnTo>
                    <a:pt x="7" y="18"/>
                  </a:lnTo>
                  <a:lnTo>
                    <a:pt x="9" y="18"/>
                  </a:lnTo>
                  <a:lnTo>
                    <a:pt x="9" y="18"/>
                  </a:lnTo>
                  <a:lnTo>
                    <a:pt x="7" y="18"/>
                  </a:lnTo>
                  <a:lnTo>
                    <a:pt x="7" y="17"/>
                  </a:lnTo>
                  <a:lnTo>
                    <a:pt x="6" y="17"/>
                  </a:lnTo>
                  <a:lnTo>
                    <a:pt x="6" y="17"/>
                  </a:lnTo>
                  <a:lnTo>
                    <a:pt x="6" y="17"/>
                  </a:lnTo>
                  <a:lnTo>
                    <a:pt x="7" y="17"/>
                  </a:lnTo>
                  <a:lnTo>
                    <a:pt x="5" y="16"/>
                  </a:lnTo>
                  <a:lnTo>
                    <a:pt x="6" y="17"/>
                  </a:lnTo>
                  <a:lnTo>
                    <a:pt x="7" y="17"/>
                  </a:lnTo>
                  <a:lnTo>
                    <a:pt x="9" y="18"/>
                  </a:lnTo>
                  <a:lnTo>
                    <a:pt x="9" y="17"/>
                  </a:lnTo>
                  <a:lnTo>
                    <a:pt x="9" y="17"/>
                  </a:lnTo>
                  <a:lnTo>
                    <a:pt x="7" y="17"/>
                  </a:lnTo>
                  <a:lnTo>
                    <a:pt x="10" y="18"/>
                  </a:lnTo>
                  <a:lnTo>
                    <a:pt x="9" y="17"/>
                  </a:lnTo>
                  <a:lnTo>
                    <a:pt x="9" y="17"/>
                  </a:lnTo>
                  <a:lnTo>
                    <a:pt x="9" y="17"/>
                  </a:lnTo>
                  <a:lnTo>
                    <a:pt x="9" y="17"/>
                  </a:lnTo>
                  <a:lnTo>
                    <a:pt x="10" y="17"/>
                  </a:lnTo>
                  <a:lnTo>
                    <a:pt x="9" y="17"/>
                  </a:lnTo>
                  <a:lnTo>
                    <a:pt x="7" y="17"/>
                  </a:lnTo>
                  <a:lnTo>
                    <a:pt x="7" y="17"/>
                  </a:lnTo>
                  <a:lnTo>
                    <a:pt x="6" y="16"/>
                  </a:lnTo>
                  <a:lnTo>
                    <a:pt x="6" y="16"/>
                  </a:lnTo>
                  <a:lnTo>
                    <a:pt x="7" y="16"/>
                  </a:lnTo>
                  <a:lnTo>
                    <a:pt x="7" y="16"/>
                  </a:lnTo>
                  <a:lnTo>
                    <a:pt x="7" y="16"/>
                  </a:lnTo>
                  <a:lnTo>
                    <a:pt x="7" y="16"/>
                  </a:lnTo>
                  <a:lnTo>
                    <a:pt x="6" y="16"/>
                  </a:lnTo>
                  <a:lnTo>
                    <a:pt x="6" y="16"/>
                  </a:lnTo>
                  <a:lnTo>
                    <a:pt x="6" y="16"/>
                  </a:lnTo>
                  <a:lnTo>
                    <a:pt x="6" y="16"/>
                  </a:lnTo>
                  <a:lnTo>
                    <a:pt x="7" y="16"/>
                  </a:lnTo>
                  <a:lnTo>
                    <a:pt x="7" y="16"/>
                  </a:lnTo>
                  <a:lnTo>
                    <a:pt x="7" y="16"/>
                  </a:lnTo>
                  <a:lnTo>
                    <a:pt x="7" y="16"/>
                  </a:lnTo>
                  <a:lnTo>
                    <a:pt x="9" y="16"/>
                  </a:lnTo>
                  <a:lnTo>
                    <a:pt x="9" y="17"/>
                  </a:lnTo>
                  <a:lnTo>
                    <a:pt x="9" y="16"/>
                  </a:lnTo>
                  <a:lnTo>
                    <a:pt x="7" y="16"/>
                  </a:lnTo>
                  <a:lnTo>
                    <a:pt x="6" y="16"/>
                  </a:lnTo>
                  <a:lnTo>
                    <a:pt x="6" y="16"/>
                  </a:lnTo>
                  <a:lnTo>
                    <a:pt x="6" y="16"/>
                  </a:lnTo>
                  <a:lnTo>
                    <a:pt x="7" y="16"/>
                  </a:lnTo>
                  <a:lnTo>
                    <a:pt x="9" y="16"/>
                  </a:lnTo>
                  <a:lnTo>
                    <a:pt x="7" y="16"/>
                  </a:lnTo>
                  <a:lnTo>
                    <a:pt x="9" y="16"/>
                  </a:lnTo>
                  <a:lnTo>
                    <a:pt x="7" y="16"/>
                  </a:lnTo>
                  <a:lnTo>
                    <a:pt x="7" y="16"/>
                  </a:lnTo>
                  <a:lnTo>
                    <a:pt x="6" y="14"/>
                  </a:lnTo>
                  <a:lnTo>
                    <a:pt x="6" y="14"/>
                  </a:lnTo>
                  <a:lnTo>
                    <a:pt x="6" y="14"/>
                  </a:lnTo>
                  <a:lnTo>
                    <a:pt x="6" y="14"/>
                  </a:lnTo>
                  <a:lnTo>
                    <a:pt x="7" y="14"/>
                  </a:lnTo>
                  <a:lnTo>
                    <a:pt x="7" y="14"/>
                  </a:lnTo>
                  <a:lnTo>
                    <a:pt x="7" y="14"/>
                  </a:lnTo>
                  <a:lnTo>
                    <a:pt x="7" y="14"/>
                  </a:lnTo>
                  <a:lnTo>
                    <a:pt x="6" y="14"/>
                  </a:lnTo>
                  <a:lnTo>
                    <a:pt x="7" y="14"/>
                  </a:lnTo>
                  <a:lnTo>
                    <a:pt x="7" y="14"/>
                  </a:lnTo>
                  <a:lnTo>
                    <a:pt x="6" y="14"/>
                  </a:lnTo>
                  <a:lnTo>
                    <a:pt x="7" y="14"/>
                  </a:lnTo>
                  <a:lnTo>
                    <a:pt x="9" y="14"/>
                  </a:lnTo>
                  <a:lnTo>
                    <a:pt x="10" y="16"/>
                  </a:lnTo>
                  <a:lnTo>
                    <a:pt x="10" y="16"/>
                  </a:lnTo>
                  <a:lnTo>
                    <a:pt x="10" y="16"/>
                  </a:lnTo>
                  <a:lnTo>
                    <a:pt x="9" y="14"/>
                  </a:lnTo>
                  <a:lnTo>
                    <a:pt x="7" y="14"/>
                  </a:lnTo>
                  <a:lnTo>
                    <a:pt x="6" y="13"/>
                  </a:lnTo>
                  <a:lnTo>
                    <a:pt x="6" y="13"/>
                  </a:lnTo>
                  <a:lnTo>
                    <a:pt x="6" y="13"/>
                  </a:lnTo>
                  <a:lnTo>
                    <a:pt x="6" y="13"/>
                  </a:lnTo>
                  <a:lnTo>
                    <a:pt x="7" y="13"/>
                  </a:lnTo>
                  <a:lnTo>
                    <a:pt x="6" y="13"/>
                  </a:lnTo>
                  <a:lnTo>
                    <a:pt x="6" y="13"/>
                  </a:lnTo>
                  <a:lnTo>
                    <a:pt x="6" y="12"/>
                  </a:lnTo>
                  <a:lnTo>
                    <a:pt x="6" y="12"/>
                  </a:lnTo>
                  <a:lnTo>
                    <a:pt x="6" y="12"/>
                  </a:lnTo>
                  <a:lnTo>
                    <a:pt x="7" y="12"/>
                  </a:lnTo>
                  <a:lnTo>
                    <a:pt x="10" y="13"/>
                  </a:lnTo>
                  <a:lnTo>
                    <a:pt x="10" y="13"/>
                  </a:lnTo>
                  <a:lnTo>
                    <a:pt x="10" y="13"/>
                  </a:lnTo>
                  <a:lnTo>
                    <a:pt x="10" y="13"/>
                  </a:lnTo>
                  <a:lnTo>
                    <a:pt x="10" y="13"/>
                  </a:lnTo>
                  <a:lnTo>
                    <a:pt x="9" y="13"/>
                  </a:lnTo>
                  <a:lnTo>
                    <a:pt x="7" y="12"/>
                  </a:lnTo>
                  <a:lnTo>
                    <a:pt x="6" y="12"/>
                  </a:lnTo>
                  <a:lnTo>
                    <a:pt x="6" y="12"/>
                  </a:lnTo>
                  <a:lnTo>
                    <a:pt x="6" y="12"/>
                  </a:lnTo>
                  <a:lnTo>
                    <a:pt x="7" y="12"/>
                  </a:lnTo>
                  <a:lnTo>
                    <a:pt x="6" y="10"/>
                  </a:lnTo>
                  <a:lnTo>
                    <a:pt x="7" y="12"/>
                  </a:lnTo>
                  <a:lnTo>
                    <a:pt x="7" y="12"/>
                  </a:lnTo>
                  <a:lnTo>
                    <a:pt x="7" y="12"/>
                  </a:lnTo>
                  <a:lnTo>
                    <a:pt x="6" y="10"/>
                  </a:lnTo>
                  <a:lnTo>
                    <a:pt x="7" y="12"/>
                  </a:lnTo>
                  <a:lnTo>
                    <a:pt x="7" y="10"/>
                  </a:lnTo>
                  <a:lnTo>
                    <a:pt x="6" y="10"/>
                  </a:lnTo>
                  <a:lnTo>
                    <a:pt x="6" y="10"/>
                  </a:lnTo>
                  <a:lnTo>
                    <a:pt x="6" y="10"/>
                  </a:lnTo>
                  <a:lnTo>
                    <a:pt x="7" y="12"/>
                  </a:lnTo>
                  <a:lnTo>
                    <a:pt x="6" y="10"/>
                  </a:lnTo>
                  <a:lnTo>
                    <a:pt x="6" y="10"/>
                  </a:lnTo>
                  <a:lnTo>
                    <a:pt x="6" y="10"/>
                  </a:lnTo>
                  <a:lnTo>
                    <a:pt x="6" y="10"/>
                  </a:lnTo>
                  <a:lnTo>
                    <a:pt x="7" y="10"/>
                  </a:lnTo>
                  <a:lnTo>
                    <a:pt x="7" y="10"/>
                  </a:lnTo>
                  <a:lnTo>
                    <a:pt x="6" y="10"/>
                  </a:lnTo>
                  <a:lnTo>
                    <a:pt x="7" y="10"/>
                  </a:lnTo>
                  <a:lnTo>
                    <a:pt x="7" y="10"/>
                  </a:lnTo>
                  <a:lnTo>
                    <a:pt x="9" y="10"/>
                  </a:lnTo>
                  <a:lnTo>
                    <a:pt x="7" y="9"/>
                  </a:lnTo>
                  <a:lnTo>
                    <a:pt x="6" y="9"/>
                  </a:lnTo>
                  <a:lnTo>
                    <a:pt x="5" y="8"/>
                  </a:lnTo>
                  <a:lnTo>
                    <a:pt x="5" y="8"/>
                  </a:lnTo>
                  <a:lnTo>
                    <a:pt x="6" y="8"/>
                  </a:lnTo>
                  <a:lnTo>
                    <a:pt x="6" y="8"/>
                  </a:lnTo>
                  <a:lnTo>
                    <a:pt x="6" y="8"/>
                  </a:lnTo>
                  <a:lnTo>
                    <a:pt x="5" y="8"/>
                  </a:lnTo>
                  <a:lnTo>
                    <a:pt x="5" y="8"/>
                  </a:lnTo>
                  <a:lnTo>
                    <a:pt x="9" y="9"/>
                  </a:lnTo>
                  <a:lnTo>
                    <a:pt x="9" y="9"/>
                  </a:lnTo>
                  <a:lnTo>
                    <a:pt x="9" y="9"/>
                  </a:lnTo>
                  <a:lnTo>
                    <a:pt x="7" y="8"/>
                  </a:lnTo>
                  <a:lnTo>
                    <a:pt x="6" y="8"/>
                  </a:lnTo>
                  <a:lnTo>
                    <a:pt x="6" y="8"/>
                  </a:lnTo>
                  <a:lnTo>
                    <a:pt x="6" y="8"/>
                  </a:lnTo>
                  <a:lnTo>
                    <a:pt x="6" y="8"/>
                  </a:lnTo>
                  <a:lnTo>
                    <a:pt x="6" y="8"/>
                  </a:lnTo>
                  <a:lnTo>
                    <a:pt x="6" y="8"/>
                  </a:lnTo>
                  <a:lnTo>
                    <a:pt x="6" y="8"/>
                  </a:lnTo>
                  <a:lnTo>
                    <a:pt x="6" y="8"/>
                  </a:lnTo>
                  <a:lnTo>
                    <a:pt x="5" y="8"/>
                  </a:lnTo>
                  <a:lnTo>
                    <a:pt x="6" y="8"/>
                  </a:lnTo>
                  <a:lnTo>
                    <a:pt x="7" y="8"/>
                  </a:lnTo>
                  <a:lnTo>
                    <a:pt x="7" y="8"/>
                  </a:lnTo>
                  <a:lnTo>
                    <a:pt x="10" y="9"/>
                  </a:lnTo>
                  <a:lnTo>
                    <a:pt x="14" y="10"/>
                  </a:lnTo>
                  <a:lnTo>
                    <a:pt x="14" y="10"/>
                  </a:lnTo>
                  <a:lnTo>
                    <a:pt x="15" y="10"/>
                  </a:lnTo>
                  <a:lnTo>
                    <a:pt x="17" y="10"/>
                  </a:lnTo>
                  <a:lnTo>
                    <a:pt x="17" y="10"/>
                  </a:lnTo>
                  <a:lnTo>
                    <a:pt x="15" y="10"/>
                  </a:lnTo>
                  <a:lnTo>
                    <a:pt x="14" y="10"/>
                  </a:lnTo>
                  <a:lnTo>
                    <a:pt x="13" y="9"/>
                  </a:lnTo>
                  <a:lnTo>
                    <a:pt x="11" y="9"/>
                  </a:lnTo>
                  <a:lnTo>
                    <a:pt x="10" y="9"/>
                  </a:lnTo>
                  <a:lnTo>
                    <a:pt x="9" y="8"/>
                  </a:lnTo>
                  <a:lnTo>
                    <a:pt x="7" y="8"/>
                  </a:lnTo>
                  <a:lnTo>
                    <a:pt x="9" y="8"/>
                  </a:lnTo>
                  <a:lnTo>
                    <a:pt x="9" y="8"/>
                  </a:lnTo>
                  <a:lnTo>
                    <a:pt x="10" y="8"/>
                  </a:lnTo>
                  <a:lnTo>
                    <a:pt x="10" y="9"/>
                  </a:lnTo>
                  <a:lnTo>
                    <a:pt x="10" y="8"/>
                  </a:lnTo>
                  <a:lnTo>
                    <a:pt x="9" y="8"/>
                  </a:lnTo>
                  <a:lnTo>
                    <a:pt x="9" y="8"/>
                  </a:lnTo>
                  <a:lnTo>
                    <a:pt x="9" y="8"/>
                  </a:lnTo>
                  <a:lnTo>
                    <a:pt x="7" y="8"/>
                  </a:lnTo>
                  <a:lnTo>
                    <a:pt x="6" y="6"/>
                  </a:lnTo>
                  <a:lnTo>
                    <a:pt x="7" y="8"/>
                  </a:lnTo>
                  <a:lnTo>
                    <a:pt x="9" y="8"/>
                  </a:lnTo>
                  <a:lnTo>
                    <a:pt x="5" y="6"/>
                  </a:lnTo>
                  <a:lnTo>
                    <a:pt x="5" y="6"/>
                  </a:lnTo>
                  <a:lnTo>
                    <a:pt x="5" y="6"/>
                  </a:lnTo>
                  <a:lnTo>
                    <a:pt x="5" y="6"/>
                  </a:lnTo>
                  <a:lnTo>
                    <a:pt x="5" y="6"/>
                  </a:lnTo>
                  <a:lnTo>
                    <a:pt x="4" y="6"/>
                  </a:lnTo>
                  <a:lnTo>
                    <a:pt x="6" y="6"/>
                  </a:lnTo>
                  <a:lnTo>
                    <a:pt x="7" y="8"/>
                  </a:lnTo>
                  <a:lnTo>
                    <a:pt x="10" y="8"/>
                  </a:lnTo>
                  <a:lnTo>
                    <a:pt x="7" y="6"/>
                  </a:lnTo>
                  <a:lnTo>
                    <a:pt x="6" y="6"/>
                  </a:lnTo>
                  <a:lnTo>
                    <a:pt x="5" y="6"/>
                  </a:lnTo>
                  <a:lnTo>
                    <a:pt x="6" y="6"/>
                  </a:lnTo>
                  <a:lnTo>
                    <a:pt x="7" y="6"/>
                  </a:lnTo>
                  <a:lnTo>
                    <a:pt x="7" y="6"/>
                  </a:lnTo>
                  <a:lnTo>
                    <a:pt x="7" y="6"/>
                  </a:lnTo>
                  <a:lnTo>
                    <a:pt x="6" y="6"/>
                  </a:lnTo>
                  <a:lnTo>
                    <a:pt x="6" y="6"/>
                  </a:lnTo>
                  <a:lnTo>
                    <a:pt x="7" y="6"/>
                  </a:lnTo>
                  <a:lnTo>
                    <a:pt x="6" y="6"/>
                  </a:lnTo>
                  <a:lnTo>
                    <a:pt x="6" y="6"/>
                  </a:lnTo>
                  <a:lnTo>
                    <a:pt x="7" y="6"/>
                  </a:lnTo>
                  <a:lnTo>
                    <a:pt x="7" y="6"/>
                  </a:lnTo>
                  <a:lnTo>
                    <a:pt x="7" y="6"/>
                  </a:lnTo>
                  <a:lnTo>
                    <a:pt x="7" y="6"/>
                  </a:lnTo>
                  <a:lnTo>
                    <a:pt x="7" y="6"/>
                  </a:lnTo>
                  <a:lnTo>
                    <a:pt x="9" y="6"/>
                  </a:lnTo>
                  <a:lnTo>
                    <a:pt x="7" y="6"/>
                  </a:lnTo>
                  <a:lnTo>
                    <a:pt x="7" y="6"/>
                  </a:lnTo>
                  <a:lnTo>
                    <a:pt x="6" y="5"/>
                  </a:lnTo>
                  <a:lnTo>
                    <a:pt x="6" y="5"/>
                  </a:lnTo>
                  <a:lnTo>
                    <a:pt x="6" y="6"/>
                  </a:lnTo>
                  <a:lnTo>
                    <a:pt x="6" y="6"/>
                  </a:lnTo>
                  <a:lnTo>
                    <a:pt x="5" y="5"/>
                  </a:lnTo>
                  <a:lnTo>
                    <a:pt x="6" y="5"/>
                  </a:lnTo>
                  <a:lnTo>
                    <a:pt x="6" y="5"/>
                  </a:lnTo>
                  <a:lnTo>
                    <a:pt x="5" y="5"/>
                  </a:lnTo>
                  <a:lnTo>
                    <a:pt x="4" y="5"/>
                  </a:lnTo>
                  <a:lnTo>
                    <a:pt x="5" y="5"/>
                  </a:lnTo>
                  <a:lnTo>
                    <a:pt x="5" y="5"/>
                  </a:lnTo>
                  <a:lnTo>
                    <a:pt x="5" y="5"/>
                  </a:lnTo>
                  <a:lnTo>
                    <a:pt x="4" y="5"/>
                  </a:lnTo>
                  <a:lnTo>
                    <a:pt x="5" y="5"/>
                  </a:lnTo>
                  <a:lnTo>
                    <a:pt x="5" y="5"/>
                  </a:lnTo>
                  <a:lnTo>
                    <a:pt x="4" y="5"/>
                  </a:lnTo>
                  <a:lnTo>
                    <a:pt x="4" y="5"/>
                  </a:lnTo>
                  <a:lnTo>
                    <a:pt x="5" y="5"/>
                  </a:lnTo>
                  <a:lnTo>
                    <a:pt x="6" y="5"/>
                  </a:lnTo>
                  <a:lnTo>
                    <a:pt x="6" y="5"/>
                  </a:lnTo>
                  <a:lnTo>
                    <a:pt x="7" y="5"/>
                  </a:lnTo>
                  <a:lnTo>
                    <a:pt x="7" y="5"/>
                  </a:lnTo>
                  <a:lnTo>
                    <a:pt x="9" y="6"/>
                  </a:lnTo>
                  <a:lnTo>
                    <a:pt x="9" y="6"/>
                  </a:lnTo>
                  <a:lnTo>
                    <a:pt x="6" y="5"/>
                  </a:lnTo>
                  <a:lnTo>
                    <a:pt x="4" y="5"/>
                  </a:lnTo>
                  <a:lnTo>
                    <a:pt x="4" y="5"/>
                  </a:lnTo>
                  <a:lnTo>
                    <a:pt x="4" y="5"/>
                  </a:lnTo>
                  <a:lnTo>
                    <a:pt x="5" y="5"/>
                  </a:lnTo>
                  <a:lnTo>
                    <a:pt x="4" y="4"/>
                  </a:lnTo>
                  <a:lnTo>
                    <a:pt x="6" y="5"/>
                  </a:lnTo>
                  <a:lnTo>
                    <a:pt x="6" y="5"/>
                  </a:lnTo>
                  <a:lnTo>
                    <a:pt x="7" y="5"/>
                  </a:lnTo>
                  <a:lnTo>
                    <a:pt x="9" y="5"/>
                  </a:lnTo>
                  <a:lnTo>
                    <a:pt x="7" y="5"/>
                  </a:lnTo>
                  <a:lnTo>
                    <a:pt x="6" y="5"/>
                  </a:lnTo>
                  <a:lnTo>
                    <a:pt x="5" y="5"/>
                  </a:lnTo>
                  <a:lnTo>
                    <a:pt x="5" y="5"/>
                  </a:lnTo>
                  <a:lnTo>
                    <a:pt x="6" y="5"/>
                  </a:lnTo>
                  <a:lnTo>
                    <a:pt x="6" y="5"/>
                  </a:lnTo>
                  <a:lnTo>
                    <a:pt x="4" y="4"/>
                  </a:lnTo>
                  <a:lnTo>
                    <a:pt x="6" y="5"/>
                  </a:lnTo>
                  <a:lnTo>
                    <a:pt x="9" y="5"/>
                  </a:lnTo>
                  <a:lnTo>
                    <a:pt x="11" y="5"/>
                  </a:lnTo>
                  <a:lnTo>
                    <a:pt x="11" y="5"/>
                  </a:lnTo>
                  <a:lnTo>
                    <a:pt x="13" y="6"/>
                  </a:lnTo>
                  <a:lnTo>
                    <a:pt x="13" y="6"/>
                  </a:lnTo>
                  <a:lnTo>
                    <a:pt x="14" y="6"/>
                  </a:lnTo>
                  <a:lnTo>
                    <a:pt x="14" y="6"/>
                  </a:lnTo>
                  <a:lnTo>
                    <a:pt x="14" y="6"/>
                  </a:lnTo>
                  <a:lnTo>
                    <a:pt x="10" y="5"/>
                  </a:lnTo>
                  <a:lnTo>
                    <a:pt x="9" y="5"/>
                  </a:lnTo>
                  <a:lnTo>
                    <a:pt x="6" y="4"/>
                  </a:lnTo>
                  <a:lnTo>
                    <a:pt x="6" y="4"/>
                  </a:lnTo>
                  <a:lnTo>
                    <a:pt x="6" y="4"/>
                  </a:lnTo>
                  <a:lnTo>
                    <a:pt x="7" y="5"/>
                  </a:lnTo>
                  <a:lnTo>
                    <a:pt x="9" y="5"/>
                  </a:lnTo>
                  <a:lnTo>
                    <a:pt x="10" y="5"/>
                  </a:lnTo>
                  <a:lnTo>
                    <a:pt x="10" y="5"/>
                  </a:lnTo>
                  <a:lnTo>
                    <a:pt x="9" y="4"/>
                  </a:lnTo>
                  <a:lnTo>
                    <a:pt x="7" y="4"/>
                  </a:lnTo>
                  <a:lnTo>
                    <a:pt x="6" y="4"/>
                  </a:lnTo>
                  <a:lnTo>
                    <a:pt x="6" y="4"/>
                  </a:lnTo>
                  <a:lnTo>
                    <a:pt x="5" y="4"/>
                  </a:lnTo>
                  <a:lnTo>
                    <a:pt x="4" y="4"/>
                  </a:lnTo>
                  <a:lnTo>
                    <a:pt x="5" y="4"/>
                  </a:lnTo>
                  <a:lnTo>
                    <a:pt x="6" y="4"/>
                  </a:lnTo>
                  <a:lnTo>
                    <a:pt x="10" y="5"/>
                  </a:lnTo>
                  <a:lnTo>
                    <a:pt x="9" y="4"/>
                  </a:lnTo>
                  <a:lnTo>
                    <a:pt x="9" y="5"/>
                  </a:lnTo>
                  <a:lnTo>
                    <a:pt x="10" y="5"/>
                  </a:lnTo>
                  <a:lnTo>
                    <a:pt x="11" y="5"/>
                  </a:lnTo>
                  <a:lnTo>
                    <a:pt x="13" y="5"/>
                  </a:lnTo>
                  <a:lnTo>
                    <a:pt x="11" y="5"/>
                  </a:lnTo>
                  <a:lnTo>
                    <a:pt x="11" y="5"/>
                  </a:lnTo>
                  <a:lnTo>
                    <a:pt x="10" y="4"/>
                  </a:lnTo>
                  <a:lnTo>
                    <a:pt x="9" y="4"/>
                  </a:lnTo>
                  <a:lnTo>
                    <a:pt x="9" y="4"/>
                  </a:lnTo>
                  <a:lnTo>
                    <a:pt x="9" y="4"/>
                  </a:lnTo>
                  <a:lnTo>
                    <a:pt x="9" y="4"/>
                  </a:lnTo>
                  <a:lnTo>
                    <a:pt x="9" y="4"/>
                  </a:lnTo>
                  <a:lnTo>
                    <a:pt x="9" y="4"/>
                  </a:lnTo>
                  <a:lnTo>
                    <a:pt x="9" y="4"/>
                  </a:lnTo>
                  <a:lnTo>
                    <a:pt x="9" y="4"/>
                  </a:lnTo>
                  <a:lnTo>
                    <a:pt x="7" y="4"/>
                  </a:lnTo>
                  <a:lnTo>
                    <a:pt x="7" y="4"/>
                  </a:lnTo>
                  <a:lnTo>
                    <a:pt x="6" y="4"/>
                  </a:lnTo>
                  <a:lnTo>
                    <a:pt x="5" y="4"/>
                  </a:lnTo>
                  <a:lnTo>
                    <a:pt x="4" y="2"/>
                  </a:lnTo>
                  <a:lnTo>
                    <a:pt x="5" y="4"/>
                  </a:lnTo>
                  <a:lnTo>
                    <a:pt x="5" y="2"/>
                  </a:lnTo>
                  <a:lnTo>
                    <a:pt x="5" y="2"/>
                  </a:lnTo>
                  <a:lnTo>
                    <a:pt x="4" y="2"/>
                  </a:lnTo>
                  <a:lnTo>
                    <a:pt x="4" y="2"/>
                  </a:lnTo>
                  <a:lnTo>
                    <a:pt x="6" y="2"/>
                  </a:lnTo>
                  <a:lnTo>
                    <a:pt x="6" y="4"/>
                  </a:lnTo>
                  <a:lnTo>
                    <a:pt x="6" y="4"/>
                  </a:lnTo>
                  <a:lnTo>
                    <a:pt x="6" y="4"/>
                  </a:lnTo>
                  <a:lnTo>
                    <a:pt x="6" y="4"/>
                  </a:lnTo>
                  <a:lnTo>
                    <a:pt x="7" y="4"/>
                  </a:lnTo>
                  <a:lnTo>
                    <a:pt x="7" y="4"/>
                  </a:lnTo>
                  <a:lnTo>
                    <a:pt x="7" y="4"/>
                  </a:lnTo>
                  <a:lnTo>
                    <a:pt x="7" y="4"/>
                  </a:lnTo>
                  <a:lnTo>
                    <a:pt x="7" y="4"/>
                  </a:lnTo>
                  <a:lnTo>
                    <a:pt x="9" y="4"/>
                  </a:lnTo>
                  <a:lnTo>
                    <a:pt x="10" y="4"/>
                  </a:lnTo>
                  <a:lnTo>
                    <a:pt x="10" y="4"/>
                  </a:lnTo>
                  <a:lnTo>
                    <a:pt x="11" y="4"/>
                  </a:lnTo>
                  <a:lnTo>
                    <a:pt x="10" y="4"/>
                  </a:lnTo>
                  <a:lnTo>
                    <a:pt x="9" y="4"/>
                  </a:lnTo>
                  <a:lnTo>
                    <a:pt x="7" y="4"/>
                  </a:lnTo>
                  <a:lnTo>
                    <a:pt x="6" y="2"/>
                  </a:lnTo>
                  <a:lnTo>
                    <a:pt x="6" y="2"/>
                  </a:lnTo>
                  <a:lnTo>
                    <a:pt x="7" y="2"/>
                  </a:lnTo>
                  <a:lnTo>
                    <a:pt x="7" y="2"/>
                  </a:lnTo>
                  <a:lnTo>
                    <a:pt x="7" y="2"/>
                  </a:lnTo>
                  <a:lnTo>
                    <a:pt x="9" y="2"/>
                  </a:lnTo>
                  <a:lnTo>
                    <a:pt x="7" y="2"/>
                  </a:lnTo>
                  <a:lnTo>
                    <a:pt x="7" y="2"/>
                  </a:lnTo>
                  <a:lnTo>
                    <a:pt x="10" y="4"/>
                  </a:lnTo>
                  <a:lnTo>
                    <a:pt x="10" y="4"/>
                  </a:lnTo>
                  <a:lnTo>
                    <a:pt x="11" y="4"/>
                  </a:lnTo>
                  <a:lnTo>
                    <a:pt x="11" y="4"/>
                  </a:lnTo>
                  <a:lnTo>
                    <a:pt x="11" y="4"/>
                  </a:lnTo>
                  <a:lnTo>
                    <a:pt x="13" y="4"/>
                  </a:lnTo>
                  <a:lnTo>
                    <a:pt x="13" y="4"/>
                  </a:lnTo>
                  <a:lnTo>
                    <a:pt x="15" y="5"/>
                  </a:lnTo>
                  <a:lnTo>
                    <a:pt x="17" y="5"/>
                  </a:lnTo>
                  <a:lnTo>
                    <a:pt x="17" y="5"/>
                  </a:lnTo>
                  <a:lnTo>
                    <a:pt x="17" y="5"/>
                  </a:lnTo>
                  <a:lnTo>
                    <a:pt x="15" y="4"/>
                  </a:lnTo>
                  <a:lnTo>
                    <a:pt x="14" y="4"/>
                  </a:lnTo>
                  <a:lnTo>
                    <a:pt x="13" y="4"/>
                  </a:lnTo>
                  <a:lnTo>
                    <a:pt x="13" y="4"/>
                  </a:lnTo>
                  <a:lnTo>
                    <a:pt x="11" y="4"/>
                  </a:lnTo>
                  <a:lnTo>
                    <a:pt x="10" y="2"/>
                  </a:lnTo>
                  <a:lnTo>
                    <a:pt x="11" y="4"/>
                  </a:lnTo>
                  <a:lnTo>
                    <a:pt x="13" y="4"/>
                  </a:lnTo>
                  <a:lnTo>
                    <a:pt x="13" y="4"/>
                  </a:lnTo>
                  <a:lnTo>
                    <a:pt x="13" y="4"/>
                  </a:lnTo>
                  <a:lnTo>
                    <a:pt x="14" y="2"/>
                  </a:lnTo>
                  <a:lnTo>
                    <a:pt x="13" y="2"/>
                  </a:lnTo>
                  <a:lnTo>
                    <a:pt x="11" y="2"/>
                  </a:lnTo>
                  <a:lnTo>
                    <a:pt x="11" y="2"/>
                  </a:lnTo>
                  <a:lnTo>
                    <a:pt x="11" y="2"/>
                  </a:lnTo>
                  <a:lnTo>
                    <a:pt x="14" y="2"/>
                  </a:lnTo>
                  <a:lnTo>
                    <a:pt x="14" y="2"/>
                  </a:lnTo>
                  <a:lnTo>
                    <a:pt x="14" y="2"/>
                  </a:lnTo>
                  <a:lnTo>
                    <a:pt x="15" y="4"/>
                  </a:lnTo>
                  <a:lnTo>
                    <a:pt x="15" y="4"/>
                  </a:lnTo>
                  <a:lnTo>
                    <a:pt x="14" y="2"/>
                  </a:lnTo>
                  <a:lnTo>
                    <a:pt x="13" y="2"/>
                  </a:lnTo>
                  <a:lnTo>
                    <a:pt x="14" y="2"/>
                  </a:lnTo>
                  <a:lnTo>
                    <a:pt x="14" y="2"/>
                  </a:lnTo>
                  <a:lnTo>
                    <a:pt x="14" y="2"/>
                  </a:lnTo>
                  <a:lnTo>
                    <a:pt x="13" y="1"/>
                  </a:lnTo>
                  <a:lnTo>
                    <a:pt x="14" y="2"/>
                  </a:lnTo>
                  <a:lnTo>
                    <a:pt x="17" y="2"/>
                  </a:lnTo>
                  <a:lnTo>
                    <a:pt x="18" y="2"/>
                  </a:lnTo>
                  <a:lnTo>
                    <a:pt x="17" y="2"/>
                  </a:lnTo>
                  <a:lnTo>
                    <a:pt x="17" y="2"/>
                  </a:lnTo>
                  <a:lnTo>
                    <a:pt x="15" y="2"/>
                  </a:lnTo>
                  <a:lnTo>
                    <a:pt x="15" y="1"/>
                  </a:lnTo>
                  <a:lnTo>
                    <a:pt x="17" y="2"/>
                  </a:lnTo>
                  <a:lnTo>
                    <a:pt x="17" y="1"/>
                  </a:lnTo>
                  <a:lnTo>
                    <a:pt x="17" y="1"/>
                  </a:lnTo>
                  <a:lnTo>
                    <a:pt x="17" y="1"/>
                  </a:lnTo>
                  <a:lnTo>
                    <a:pt x="14" y="1"/>
                  </a:lnTo>
                  <a:lnTo>
                    <a:pt x="17" y="1"/>
                  </a:lnTo>
                  <a:lnTo>
                    <a:pt x="17" y="1"/>
                  </a:lnTo>
                  <a:lnTo>
                    <a:pt x="17" y="1"/>
                  </a:lnTo>
                  <a:lnTo>
                    <a:pt x="19" y="1"/>
                  </a:lnTo>
                  <a:lnTo>
                    <a:pt x="19" y="1"/>
                  </a:lnTo>
                  <a:lnTo>
                    <a:pt x="19" y="1"/>
                  </a:lnTo>
                  <a:lnTo>
                    <a:pt x="19" y="1"/>
                  </a:lnTo>
                  <a:lnTo>
                    <a:pt x="18" y="1"/>
                  </a:lnTo>
                  <a:lnTo>
                    <a:pt x="17" y="1"/>
                  </a:lnTo>
                  <a:lnTo>
                    <a:pt x="17" y="1"/>
                  </a:lnTo>
                  <a:lnTo>
                    <a:pt x="17" y="1"/>
                  </a:lnTo>
                  <a:lnTo>
                    <a:pt x="17" y="1"/>
                  </a:lnTo>
                  <a:lnTo>
                    <a:pt x="18" y="1"/>
                  </a:lnTo>
                  <a:lnTo>
                    <a:pt x="17" y="1"/>
                  </a:lnTo>
                  <a:lnTo>
                    <a:pt x="19" y="1"/>
                  </a:lnTo>
                  <a:lnTo>
                    <a:pt x="19"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60"/>
            <p:cNvSpPr>
              <a:spLocks/>
            </p:cNvSpPr>
            <p:nvPr/>
          </p:nvSpPr>
          <p:spPr bwMode="auto">
            <a:xfrm>
              <a:off x="10165472" y="4537521"/>
              <a:ext cx="341395" cy="218909"/>
            </a:xfrm>
            <a:custGeom>
              <a:avLst/>
              <a:gdLst>
                <a:gd name="T0" fmla="*/ 19 w 131"/>
                <a:gd name="T1" fmla="*/ 4 h 84"/>
                <a:gd name="T2" fmla="*/ 18 w 131"/>
                <a:gd name="T3" fmla="*/ 7 h 84"/>
                <a:gd name="T4" fmla="*/ 21 w 131"/>
                <a:gd name="T5" fmla="*/ 16 h 84"/>
                <a:gd name="T6" fmla="*/ 23 w 131"/>
                <a:gd name="T7" fmla="*/ 24 h 84"/>
                <a:gd name="T8" fmla="*/ 27 w 131"/>
                <a:gd name="T9" fmla="*/ 32 h 84"/>
                <a:gd name="T10" fmla="*/ 34 w 131"/>
                <a:gd name="T11" fmla="*/ 42 h 84"/>
                <a:gd name="T12" fmla="*/ 38 w 131"/>
                <a:gd name="T13" fmla="*/ 45 h 84"/>
                <a:gd name="T14" fmla="*/ 43 w 131"/>
                <a:gd name="T15" fmla="*/ 50 h 84"/>
                <a:gd name="T16" fmla="*/ 52 w 131"/>
                <a:gd name="T17" fmla="*/ 57 h 84"/>
                <a:gd name="T18" fmla="*/ 56 w 131"/>
                <a:gd name="T19" fmla="*/ 62 h 84"/>
                <a:gd name="T20" fmla="*/ 64 w 131"/>
                <a:gd name="T21" fmla="*/ 66 h 84"/>
                <a:gd name="T22" fmla="*/ 67 w 131"/>
                <a:gd name="T23" fmla="*/ 67 h 84"/>
                <a:gd name="T24" fmla="*/ 97 w 131"/>
                <a:gd name="T25" fmla="*/ 57 h 84"/>
                <a:gd name="T26" fmla="*/ 102 w 131"/>
                <a:gd name="T27" fmla="*/ 50 h 84"/>
                <a:gd name="T28" fmla="*/ 128 w 131"/>
                <a:gd name="T29" fmla="*/ 38 h 84"/>
                <a:gd name="T30" fmla="*/ 125 w 131"/>
                <a:gd name="T31" fmla="*/ 52 h 84"/>
                <a:gd name="T32" fmla="*/ 116 w 131"/>
                <a:gd name="T33" fmla="*/ 55 h 84"/>
                <a:gd name="T34" fmla="*/ 108 w 131"/>
                <a:gd name="T35" fmla="*/ 62 h 84"/>
                <a:gd name="T36" fmla="*/ 107 w 131"/>
                <a:gd name="T37" fmla="*/ 67 h 84"/>
                <a:gd name="T38" fmla="*/ 103 w 131"/>
                <a:gd name="T39" fmla="*/ 70 h 84"/>
                <a:gd name="T40" fmla="*/ 93 w 131"/>
                <a:gd name="T41" fmla="*/ 71 h 84"/>
                <a:gd name="T42" fmla="*/ 89 w 131"/>
                <a:gd name="T43" fmla="*/ 72 h 84"/>
                <a:gd name="T44" fmla="*/ 84 w 131"/>
                <a:gd name="T45" fmla="*/ 75 h 84"/>
                <a:gd name="T46" fmla="*/ 80 w 131"/>
                <a:gd name="T47" fmla="*/ 72 h 84"/>
                <a:gd name="T48" fmla="*/ 76 w 131"/>
                <a:gd name="T49" fmla="*/ 79 h 84"/>
                <a:gd name="T50" fmla="*/ 72 w 131"/>
                <a:gd name="T51" fmla="*/ 80 h 84"/>
                <a:gd name="T52" fmla="*/ 65 w 131"/>
                <a:gd name="T53" fmla="*/ 83 h 84"/>
                <a:gd name="T54" fmla="*/ 59 w 131"/>
                <a:gd name="T55" fmla="*/ 84 h 84"/>
                <a:gd name="T56" fmla="*/ 59 w 131"/>
                <a:gd name="T57" fmla="*/ 79 h 84"/>
                <a:gd name="T58" fmla="*/ 53 w 131"/>
                <a:gd name="T59" fmla="*/ 80 h 84"/>
                <a:gd name="T60" fmla="*/ 50 w 131"/>
                <a:gd name="T61" fmla="*/ 79 h 84"/>
                <a:gd name="T62" fmla="*/ 46 w 131"/>
                <a:gd name="T63" fmla="*/ 76 h 84"/>
                <a:gd name="T64" fmla="*/ 42 w 131"/>
                <a:gd name="T65" fmla="*/ 76 h 84"/>
                <a:gd name="T66" fmla="*/ 39 w 131"/>
                <a:gd name="T67" fmla="*/ 72 h 84"/>
                <a:gd name="T68" fmla="*/ 35 w 131"/>
                <a:gd name="T69" fmla="*/ 70 h 84"/>
                <a:gd name="T70" fmla="*/ 34 w 131"/>
                <a:gd name="T71" fmla="*/ 70 h 84"/>
                <a:gd name="T72" fmla="*/ 32 w 131"/>
                <a:gd name="T73" fmla="*/ 67 h 84"/>
                <a:gd name="T74" fmla="*/ 29 w 131"/>
                <a:gd name="T75" fmla="*/ 67 h 84"/>
                <a:gd name="T76" fmla="*/ 29 w 131"/>
                <a:gd name="T77" fmla="*/ 62 h 84"/>
                <a:gd name="T78" fmla="*/ 21 w 131"/>
                <a:gd name="T79" fmla="*/ 58 h 84"/>
                <a:gd name="T80" fmla="*/ 19 w 131"/>
                <a:gd name="T81" fmla="*/ 55 h 84"/>
                <a:gd name="T82" fmla="*/ 15 w 131"/>
                <a:gd name="T83" fmla="*/ 52 h 84"/>
                <a:gd name="T84" fmla="*/ 13 w 131"/>
                <a:gd name="T85" fmla="*/ 44 h 84"/>
                <a:gd name="T86" fmla="*/ 10 w 131"/>
                <a:gd name="T87" fmla="*/ 42 h 84"/>
                <a:gd name="T88" fmla="*/ 10 w 131"/>
                <a:gd name="T89" fmla="*/ 41 h 84"/>
                <a:gd name="T90" fmla="*/ 8 w 131"/>
                <a:gd name="T91" fmla="*/ 40 h 84"/>
                <a:gd name="T92" fmla="*/ 8 w 131"/>
                <a:gd name="T93" fmla="*/ 37 h 84"/>
                <a:gd name="T94" fmla="*/ 6 w 131"/>
                <a:gd name="T95" fmla="*/ 35 h 84"/>
                <a:gd name="T96" fmla="*/ 4 w 131"/>
                <a:gd name="T97" fmla="*/ 33 h 84"/>
                <a:gd name="T98" fmla="*/ 5 w 131"/>
                <a:gd name="T99" fmla="*/ 32 h 84"/>
                <a:gd name="T100" fmla="*/ 10 w 131"/>
                <a:gd name="T101" fmla="*/ 27 h 84"/>
                <a:gd name="T102" fmla="*/ 5 w 131"/>
                <a:gd name="T103" fmla="*/ 25 h 84"/>
                <a:gd name="T104" fmla="*/ 9 w 131"/>
                <a:gd name="T105" fmla="*/ 23 h 84"/>
                <a:gd name="T106" fmla="*/ 1 w 131"/>
                <a:gd name="T107" fmla="*/ 23 h 84"/>
                <a:gd name="T108" fmla="*/ 5 w 131"/>
                <a:gd name="T109" fmla="*/ 21 h 84"/>
                <a:gd name="T110" fmla="*/ 4 w 131"/>
                <a:gd name="T111" fmla="*/ 19 h 84"/>
                <a:gd name="T112" fmla="*/ 9 w 131"/>
                <a:gd name="T113" fmla="*/ 18 h 84"/>
                <a:gd name="T114" fmla="*/ 12 w 131"/>
                <a:gd name="T115" fmla="*/ 12 h 84"/>
                <a:gd name="T116" fmla="*/ 13 w 131"/>
                <a:gd name="T117" fmla="*/ 6 h 84"/>
                <a:gd name="T118" fmla="*/ 13 w 131"/>
                <a:gd name="T119" fmla="*/ 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 h="84">
                  <a:moveTo>
                    <a:pt x="15" y="0"/>
                  </a:moveTo>
                  <a:lnTo>
                    <a:pt x="19" y="2"/>
                  </a:lnTo>
                  <a:lnTo>
                    <a:pt x="17" y="2"/>
                  </a:lnTo>
                  <a:lnTo>
                    <a:pt x="15" y="2"/>
                  </a:lnTo>
                  <a:lnTo>
                    <a:pt x="14" y="2"/>
                  </a:lnTo>
                  <a:lnTo>
                    <a:pt x="14" y="2"/>
                  </a:lnTo>
                  <a:lnTo>
                    <a:pt x="15" y="3"/>
                  </a:lnTo>
                  <a:lnTo>
                    <a:pt x="15" y="2"/>
                  </a:lnTo>
                  <a:lnTo>
                    <a:pt x="15" y="2"/>
                  </a:lnTo>
                  <a:lnTo>
                    <a:pt x="17" y="2"/>
                  </a:lnTo>
                  <a:lnTo>
                    <a:pt x="18" y="3"/>
                  </a:lnTo>
                  <a:lnTo>
                    <a:pt x="18" y="3"/>
                  </a:lnTo>
                  <a:lnTo>
                    <a:pt x="19" y="3"/>
                  </a:lnTo>
                  <a:lnTo>
                    <a:pt x="19" y="3"/>
                  </a:lnTo>
                  <a:lnTo>
                    <a:pt x="19" y="4"/>
                  </a:lnTo>
                  <a:lnTo>
                    <a:pt x="18" y="4"/>
                  </a:lnTo>
                  <a:lnTo>
                    <a:pt x="18" y="4"/>
                  </a:lnTo>
                  <a:lnTo>
                    <a:pt x="19" y="4"/>
                  </a:lnTo>
                  <a:lnTo>
                    <a:pt x="19" y="6"/>
                  </a:lnTo>
                  <a:lnTo>
                    <a:pt x="19" y="6"/>
                  </a:lnTo>
                  <a:lnTo>
                    <a:pt x="19" y="6"/>
                  </a:lnTo>
                  <a:lnTo>
                    <a:pt x="19" y="6"/>
                  </a:lnTo>
                  <a:lnTo>
                    <a:pt x="21" y="7"/>
                  </a:lnTo>
                  <a:lnTo>
                    <a:pt x="21" y="7"/>
                  </a:lnTo>
                  <a:lnTo>
                    <a:pt x="18" y="6"/>
                  </a:lnTo>
                  <a:lnTo>
                    <a:pt x="15" y="6"/>
                  </a:lnTo>
                  <a:lnTo>
                    <a:pt x="15" y="6"/>
                  </a:lnTo>
                  <a:lnTo>
                    <a:pt x="15" y="6"/>
                  </a:lnTo>
                  <a:lnTo>
                    <a:pt x="15" y="6"/>
                  </a:lnTo>
                  <a:lnTo>
                    <a:pt x="18" y="7"/>
                  </a:lnTo>
                  <a:lnTo>
                    <a:pt x="19" y="7"/>
                  </a:lnTo>
                  <a:lnTo>
                    <a:pt x="18" y="7"/>
                  </a:lnTo>
                  <a:lnTo>
                    <a:pt x="19" y="8"/>
                  </a:lnTo>
                  <a:lnTo>
                    <a:pt x="21" y="8"/>
                  </a:lnTo>
                  <a:lnTo>
                    <a:pt x="21" y="8"/>
                  </a:lnTo>
                  <a:lnTo>
                    <a:pt x="19" y="10"/>
                  </a:lnTo>
                  <a:lnTo>
                    <a:pt x="19" y="12"/>
                  </a:lnTo>
                  <a:lnTo>
                    <a:pt x="18" y="12"/>
                  </a:lnTo>
                  <a:lnTo>
                    <a:pt x="19" y="12"/>
                  </a:lnTo>
                  <a:lnTo>
                    <a:pt x="21" y="12"/>
                  </a:lnTo>
                  <a:lnTo>
                    <a:pt x="21" y="14"/>
                  </a:lnTo>
                  <a:lnTo>
                    <a:pt x="21" y="14"/>
                  </a:lnTo>
                  <a:lnTo>
                    <a:pt x="21" y="15"/>
                  </a:lnTo>
                  <a:lnTo>
                    <a:pt x="21" y="15"/>
                  </a:lnTo>
                  <a:lnTo>
                    <a:pt x="21" y="16"/>
                  </a:lnTo>
                  <a:lnTo>
                    <a:pt x="19" y="16"/>
                  </a:lnTo>
                  <a:lnTo>
                    <a:pt x="21" y="19"/>
                  </a:lnTo>
                  <a:lnTo>
                    <a:pt x="22" y="20"/>
                  </a:lnTo>
                  <a:lnTo>
                    <a:pt x="22" y="21"/>
                  </a:lnTo>
                  <a:lnTo>
                    <a:pt x="19" y="21"/>
                  </a:lnTo>
                  <a:lnTo>
                    <a:pt x="21" y="21"/>
                  </a:lnTo>
                  <a:lnTo>
                    <a:pt x="19" y="21"/>
                  </a:lnTo>
                  <a:lnTo>
                    <a:pt x="19" y="23"/>
                  </a:lnTo>
                  <a:lnTo>
                    <a:pt x="19" y="23"/>
                  </a:lnTo>
                  <a:lnTo>
                    <a:pt x="21" y="21"/>
                  </a:lnTo>
                  <a:lnTo>
                    <a:pt x="22" y="23"/>
                  </a:lnTo>
                  <a:lnTo>
                    <a:pt x="23" y="23"/>
                  </a:lnTo>
                  <a:lnTo>
                    <a:pt x="22" y="23"/>
                  </a:lnTo>
                  <a:lnTo>
                    <a:pt x="22" y="24"/>
                  </a:lnTo>
                  <a:lnTo>
                    <a:pt x="23" y="24"/>
                  </a:lnTo>
                  <a:lnTo>
                    <a:pt x="25" y="24"/>
                  </a:lnTo>
                  <a:lnTo>
                    <a:pt x="23" y="25"/>
                  </a:lnTo>
                  <a:lnTo>
                    <a:pt x="25" y="25"/>
                  </a:lnTo>
                  <a:lnTo>
                    <a:pt x="25" y="25"/>
                  </a:lnTo>
                  <a:lnTo>
                    <a:pt x="25" y="27"/>
                  </a:lnTo>
                  <a:lnTo>
                    <a:pt x="23" y="28"/>
                  </a:lnTo>
                  <a:lnTo>
                    <a:pt x="23" y="28"/>
                  </a:lnTo>
                  <a:lnTo>
                    <a:pt x="22" y="28"/>
                  </a:lnTo>
                  <a:lnTo>
                    <a:pt x="22" y="28"/>
                  </a:lnTo>
                  <a:lnTo>
                    <a:pt x="25" y="28"/>
                  </a:lnTo>
                  <a:lnTo>
                    <a:pt x="25" y="28"/>
                  </a:lnTo>
                  <a:lnTo>
                    <a:pt x="26" y="29"/>
                  </a:lnTo>
                  <a:lnTo>
                    <a:pt x="26" y="29"/>
                  </a:lnTo>
                  <a:lnTo>
                    <a:pt x="26" y="31"/>
                  </a:lnTo>
                  <a:lnTo>
                    <a:pt x="27" y="32"/>
                  </a:lnTo>
                  <a:lnTo>
                    <a:pt x="29" y="33"/>
                  </a:lnTo>
                  <a:lnTo>
                    <a:pt x="29" y="33"/>
                  </a:lnTo>
                  <a:lnTo>
                    <a:pt x="30" y="35"/>
                  </a:lnTo>
                  <a:lnTo>
                    <a:pt x="30" y="36"/>
                  </a:lnTo>
                  <a:lnTo>
                    <a:pt x="29" y="36"/>
                  </a:lnTo>
                  <a:lnTo>
                    <a:pt x="31" y="37"/>
                  </a:lnTo>
                  <a:lnTo>
                    <a:pt x="31" y="37"/>
                  </a:lnTo>
                  <a:lnTo>
                    <a:pt x="32" y="38"/>
                  </a:lnTo>
                  <a:lnTo>
                    <a:pt x="32" y="40"/>
                  </a:lnTo>
                  <a:lnTo>
                    <a:pt x="34" y="41"/>
                  </a:lnTo>
                  <a:lnTo>
                    <a:pt x="31" y="42"/>
                  </a:lnTo>
                  <a:lnTo>
                    <a:pt x="31" y="42"/>
                  </a:lnTo>
                  <a:lnTo>
                    <a:pt x="32" y="42"/>
                  </a:lnTo>
                  <a:lnTo>
                    <a:pt x="34" y="41"/>
                  </a:lnTo>
                  <a:lnTo>
                    <a:pt x="34" y="42"/>
                  </a:lnTo>
                  <a:lnTo>
                    <a:pt x="34" y="42"/>
                  </a:lnTo>
                  <a:lnTo>
                    <a:pt x="35" y="42"/>
                  </a:lnTo>
                  <a:lnTo>
                    <a:pt x="34" y="44"/>
                  </a:lnTo>
                  <a:lnTo>
                    <a:pt x="34" y="44"/>
                  </a:lnTo>
                  <a:lnTo>
                    <a:pt x="35" y="44"/>
                  </a:lnTo>
                  <a:lnTo>
                    <a:pt x="36" y="44"/>
                  </a:lnTo>
                  <a:lnTo>
                    <a:pt x="36" y="45"/>
                  </a:lnTo>
                  <a:lnTo>
                    <a:pt x="36" y="45"/>
                  </a:lnTo>
                  <a:lnTo>
                    <a:pt x="35" y="46"/>
                  </a:lnTo>
                  <a:lnTo>
                    <a:pt x="35" y="46"/>
                  </a:lnTo>
                  <a:lnTo>
                    <a:pt x="35" y="46"/>
                  </a:lnTo>
                  <a:lnTo>
                    <a:pt x="36" y="46"/>
                  </a:lnTo>
                  <a:lnTo>
                    <a:pt x="36" y="46"/>
                  </a:lnTo>
                  <a:lnTo>
                    <a:pt x="36" y="46"/>
                  </a:lnTo>
                  <a:lnTo>
                    <a:pt x="38" y="45"/>
                  </a:lnTo>
                  <a:lnTo>
                    <a:pt x="38" y="46"/>
                  </a:lnTo>
                  <a:lnTo>
                    <a:pt x="39" y="46"/>
                  </a:lnTo>
                  <a:lnTo>
                    <a:pt x="39" y="48"/>
                  </a:lnTo>
                  <a:lnTo>
                    <a:pt x="39" y="48"/>
                  </a:lnTo>
                  <a:lnTo>
                    <a:pt x="39" y="49"/>
                  </a:lnTo>
                  <a:lnTo>
                    <a:pt x="40" y="48"/>
                  </a:lnTo>
                  <a:lnTo>
                    <a:pt x="40" y="48"/>
                  </a:lnTo>
                  <a:lnTo>
                    <a:pt x="42" y="49"/>
                  </a:lnTo>
                  <a:lnTo>
                    <a:pt x="42" y="49"/>
                  </a:lnTo>
                  <a:lnTo>
                    <a:pt x="42" y="50"/>
                  </a:lnTo>
                  <a:lnTo>
                    <a:pt x="42" y="50"/>
                  </a:lnTo>
                  <a:lnTo>
                    <a:pt x="42" y="50"/>
                  </a:lnTo>
                  <a:lnTo>
                    <a:pt x="42" y="52"/>
                  </a:lnTo>
                  <a:lnTo>
                    <a:pt x="42" y="50"/>
                  </a:lnTo>
                  <a:lnTo>
                    <a:pt x="43" y="50"/>
                  </a:lnTo>
                  <a:lnTo>
                    <a:pt x="43" y="50"/>
                  </a:lnTo>
                  <a:lnTo>
                    <a:pt x="44" y="52"/>
                  </a:lnTo>
                  <a:lnTo>
                    <a:pt x="44" y="52"/>
                  </a:lnTo>
                  <a:lnTo>
                    <a:pt x="44" y="53"/>
                  </a:lnTo>
                  <a:lnTo>
                    <a:pt x="44" y="54"/>
                  </a:lnTo>
                  <a:lnTo>
                    <a:pt x="47" y="54"/>
                  </a:lnTo>
                  <a:lnTo>
                    <a:pt x="48" y="55"/>
                  </a:lnTo>
                  <a:lnTo>
                    <a:pt x="51" y="57"/>
                  </a:lnTo>
                  <a:lnTo>
                    <a:pt x="50" y="57"/>
                  </a:lnTo>
                  <a:lnTo>
                    <a:pt x="51" y="57"/>
                  </a:lnTo>
                  <a:lnTo>
                    <a:pt x="51" y="57"/>
                  </a:lnTo>
                  <a:lnTo>
                    <a:pt x="51" y="58"/>
                  </a:lnTo>
                  <a:lnTo>
                    <a:pt x="51" y="58"/>
                  </a:lnTo>
                  <a:lnTo>
                    <a:pt x="52" y="58"/>
                  </a:lnTo>
                  <a:lnTo>
                    <a:pt x="52" y="57"/>
                  </a:lnTo>
                  <a:lnTo>
                    <a:pt x="52" y="58"/>
                  </a:lnTo>
                  <a:lnTo>
                    <a:pt x="52" y="58"/>
                  </a:lnTo>
                  <a:lnTo>
                    <a:pt x="52" y="59"/>
                  </a:lnTo>
                  <a:lnTo>
                    <a:pt x="53" y="59"/>
                  </a:lnTo>
                  <a:lnTo>
                    <a:pt x="53" y="59"/>
                  </a:lnTo>
                  <a:lnTo>
                    <a:pt x="53" y="59"/>
                  </a:lnTo>
                  <a:lnTo>
                    <a:pt x="55" y="59"/>
                  </a:lnTo>
                  <a:lnTo>
                    <a:pt x="55" y="61"/>
                  </a:lnTo>
                  <a:lnTo>
                    <a:pt x="55" y="61"/>
                  </a:lnTo>
                  <a:lnTo>
                    <a:pt x="56" y="61"/>
                  </a:lnTo>
                  <a:lnTo>
                    <a:pt x="56" y="62"/>
                  </a:lnTo>
                  <a:lnTo>
                    <a:pt x="56" y="62"/>
                  </a:lnTo>
                  <a:lnTo>
                    <a:pt x="56" y="63"/>
                  </a:lnTo>
                  <a:lnTo>
                    <a:pt x="56" y="63"/>
                  </a:lnTo>
                  <a:lnTo>
                    <a:pt x="56" y="62"/>
                  </a:lnTo>
                  <a:lnTo>
                    <a:pt x="56" y="62"/>
                  </a:lnTo>
                  <a:lnTo>
                    <a:pt x="56" y="62"/>
                  </a:lnTo>
                  <a:lnTo>
                    <a:pt x="56" y="63"/>
                  </a:lnTo>
                  <a:lnTo>
                    <a:pt x="56" y="63"/>
                  </a:lnTo>
                  <a:lnTo>
                    <a:pt x="57" y="62"/>
                  </a:lnTo>
                  <a:lnTo>
                    <a:pt x="57" y="62"/>
                  </a:lnTo>
                  <a:lnTo>
                    <a:pt x="59" y="63"/>
                  </a:lnTo>
                  <a:lnTo>
                    <a:pt x="60" y="63"/>
                  </a:lnTo>
                  <a:lnTo>
                    <a:pt x="61" y="62"/>
                  </a:lnTo>
                  <a:lnTo>
                    <a:pt x="63" y="62"/>
                  </a:lnTo>
                  <a:lnTo>
                    <a:pt x="63" y="63"/>
                  </a:lnTo>
                  <a:lnTo>
                    <a:pt x="63" y="65"/>
                  </a:lnTo>
                  <a:lnTo>
                    <a:pt x="63" y="66"/>
                  </a:lnTo>
                  <a:lnTo>
                    <a:pt x="63" y="66"/>
                  </a:lnTo>
                  <a:lnTo>
                    <a:pt x="64" y="66"/>
                  </a:lnTo>
                  <a:lnTo>
                    <a:pt x="64" y="66"/>
                  </a:lnTo>
                  <a:lnTo>
                    <a:pt x="64" y="65"/>
                  </a:lnTo>
                  <a:lnTo>
                    <a:pt x="64" y="65"/>
                  </a:lnTo>
                  <a:lnTo>
                    <a:pt x="64" y="65"/>
                  </a:lnTo>
                  <a:lnTo>
                    <a:pt x="64" y="66"/>
                  </a:lnTo>
                  <a:lnTo>
                    <a:pt x="64" y="67"/>
                  </a:lnTo>
                  <a:lnTo>
                    <a:pt x="64" y="67"/>
                  </a:lnTo>
                  <a:lnTo>
                    <a:pt x="64" y="67"/>
                  </a:lnTo>
                  <a:lnTo>
                    <a:pt x="64" y="66"/>
                  </a:lnTo>
                  <a:lnTo>
                    <a:pt x="65" y="66"/>
                  </a:lnTo>
                  <a:lnTo>
                    <a:pt x="65" y="65"/>
                  </a:lnTo>
                  <a:lnTo>
                    <a:pt x="65" y="66"/>
                  </a:lnTo>
                  <a:lnTo>
                    <a:pt x="65" y="67"/>
                  </a:lnTo>
                  <a:lnTo>
                    <a:pt x="65" y="67"/>
                  </a:lnTo>
                  <a:lnTo>
                    <a:pt x="67" y="67"/>
                  </a:lnTo>
                  <a:lnTo>
                    <a:pt x="67" y="67"/>
                  </a:lnTo>
                  <a:lnTo>
                    <a:pt x="67" y="66"/>
                  </a:lnTo>
                  <a:lnTo>
                    <a:pt x="68" y="66"/>
                  </a:lnTo>
                  <a:lnTo>
                    <a:pt x="68" y="65"/>
                  </a:lnTo>
                  <a:lnTo>
                    <a:pt x="69" y="63"/>
                  </a:lnTo>
                  <a:lnTo>
                    <a:pt x="73" y="62"/>
                  </a:lnTo>
                  <a:lnTo>
                    <a:pt x="77" y="61"/>
                  </a:lnTo>
                  <a:lnTo>
                    <a:pt x="81" y="58"/>
                  </a:lnTo>
                  <a:lnTo>
                    <a:pt x="85" y="58"/>
                  </a:lnTo>
                  <a:lnTo>
                    <a:pt x="87" y="57"/>
                  </a:lnTo>
                  <a:lnTo>
                    <a:pt x="90" y="55"/>
                  </a:lnTo>
                  <a:lnTo>
                    <a:pt x="94" y="55"/>
                  </a:lnTo>
                  <a:lnTo>
                    <a:pt x="95" y="57"/>
                  </a:lnTo>
                  <a:lnTo>
                    <a:pt x="95" y="57"/>
                  </a:lnTo>
                  <a:lnTo>
                    <a:pt x="97" y="57"/>
                  </a:lnTo>
                  <a:lnTo>
                    <a:pt x="97" y="55"/>
                  </a:lnTo>
                  <a:lnTo>
                    <a:pt x="97" y="55"/>
                  </a:lnTo>
                  <a:lnTo>
                    <a:pt x="97" y="57"/>
                  </a:lnTo>
                  <a:lnTo>
                    <a:pt x="97" y="55"/>
                  </a:lnTo>
                  <a:lnTo>
                    <a:pt x="97" y="55"/>
                  </a:lnTo>
                  <a:lnTo>
                    <a:pt x="97" y="54"/>
                  </a:lnTo>
                  <a:lnTo>
                    <a:pt x="97" y="54"/>
                  </a:lnTo>
                  <a:lnTo>
                    <a:pt x="99" y="53"/>
                  </a:lnTo>
                  <a:lnTo>
                    <a:pt x="102" y="52"/>
                  </a:lnTo>
                  <a:lnTo>
                    <a:pt x="102" y="52"/>
                  </a:lnTo>
                  <a:lnTo>
                    <a:pt x="102" y="53"/>
                  </a:lnTo>
                  <a:lnTo>
                    <a:pt x="102" y="53"/>
                  </a:lnTo>
                  <a:lnTo>
                    <a:pt x="102" y="52"/>
                  </a:lnTo>
                  <a:lnTo>
                    <a:pt x="102" y="52"/>
                  </a:lnTo>
                  <a:lnTo>
                    <a:pt x="102" y="50"/>
                  </a:lnTo>
                  <a:lnTo>
                    <a:pt x="101" y="50"/>
                  </a:lnTo>
                  <a:lnTo>
                    <a:pt x="103" y="48"/>
                  </a:lnTo>
                  <a:lnTo>
                    <a:pt x="106" y="46"/>
                  </a:lnTo>
                  <a:lnTo>
                    <a:pt x="108" y="46"/>
                  </a:lnTo>
                  <a:lnTo>
                    <a:pt x="111" y="45"/>
                  </a:lnTo>
                  <a:lnTo>
                    <a:pt x="114" y="44"/>
                  </a:lnTo>
                  <a:lnTo>
                    <a:pt x="115" y="44"/>
                  </a:lnTo>
                  <a:lnTo>
                    <a:pt x="116" y="42"/>
                  </a:lnTo>
                  <a:lnTo>
                    <a:pt x="116" y="41"/>
                  </a:lnTo>
                  <a:lnTo>
                    <a:pt x="120" y="41"/>
                  </a:lnTo>
                  <a:lnTo>
                    <a:pt x="123" y="40"/>
                  </a:lnTo>
                  <a:lnTo>
                    <a:pt x="125" y="38"/>
                  </a:lnTo>
                  <a:lnTo>
                    <a:pt x="127" y="36"/>
                  </a:lnTo>
                  <a:lnTo>
                    <a:pt x="127" y="37"/>
                  </a:lnTo>
                  <a:lnTo>
                    <a:pt x="128" y="38"/>
                  </a:lnTo>
                  <a:lnTo>
                    <a:pt x="129" y="40"/>
                  </a:lnTo>
                  <a:lnTo>
                    <a:pt x="131" y="41"/>
                  </a:lnTo>
                  <a:lnTo>
                    <a:pt x="131" y="42"/>
                  </a:lnTo>
                  <a:lnTo>
                    <a:pt x="131" y="45"/>
                  </a:lnTo>
                  <a:lnTo>
                    <a:pt x="131" y="46"/>
                  </a:lnTo>
                  <a:lnTo>
                    <a:pt x="131" y="46"/>
                  </a:lnTo>
                  <a:lnTo>
                    <a:pt x="129" y="48"/>
                  </a:lnTo>
                  <a:lnTo>
                    <a:pt x="128" y="48"/>
                  </a:lnTo>
                  <a:lnTo>
                    <a:pt x="128" y="49"/>
                  </a:lnTo>
                  <a:lnTo>
                    <a:pt x="128" y="50"/>
                  </a:lnTo>
                  <a:lnTo>
                    <a:pt x="127" y="50"/>
                  </a:lnTo>
                  <a:lnTo>
                    <a:pt x="127" y="50"/>
                  </a:lnTo>
                  <a:lnTo>
                    <a:pt x="125" y="49"/>
                  </a:lnTo>
                  <a:lnTo>
                    <a:pt x="125" y="49"/>
                  </a:lnTo>
                  <a:lnTo>
                    <a:pt x="125" y="52"/>
                  </a:lnTo>
                  <a:lnTo>
                    <a:pt x="125" y="53"/>
                  </a:lnTo>
                  <a:lnTo>
                    <a:pt x="123" y="54"/>
                  </a:lnTo>
                  <a:lnTo>
                    <a:pt x="120" y="54"/>
                  </a:lnTo>
                  <a:lnTo>
                    <a:pt x="118" y="53"/>
                  </a:lnTo>
                  <a:lnTo>
                    <a:pt x="118" y="53"/>
                  </a:lnTo>
                  <a:lnTo>
                    <a:pt x="118" y="53"/>
                  </a:lnTo>
                  <a:lnTo>
                    <a:pt x="118" y="54"/>
                  </a:lnTo>
                  <a:lnTo>
                    <a:pt x="118" y="54"/>
                  </a:lnTo>
                  <a:lnTo>
                    <a:pt x="118" y="55"/>
                  </a:lnTo>
                  <a:lnTo>
                    <a:pt x="118" y="54"/>
                  </a:lnTo>
                  <a:lnTo>
                    <a:pt x="116" y="54"/>
                  </a:lnTo>
                  <a:lnTo>
                    <a:pt x="118" y="54"/>
                  </a:lnTo>
                  <a:lnTo>
                    <a:pt x="116" y="55"/>
                  </a:lnTo>
                  <a:lnTo>
                    <a:pt x="118" y="55"/>
                  </a:lnTo>
                  <a:lnTo>
                    <a:pt x="116" y="55"/>
                  </a:lnTo>
                  <a:lnTo>
                    <a:pt x="115" y="54"/>
                  </a:lnTo>
                  <a:lnTo>
                    <a:pt x="116" y="55"/>
                  </a:lnTo>
                  <a:lnTo>
                    <a:pt x="116" y="58"/>
                  </a:lnTo>
                  <a:lnTo>
                    <a:pt x="116" y="58"/>
                  </a:lnTo>
                  <a:lnTo>
                    <a:pt x="116" y="58"/>
                  </a:lnTo>
                  <a:lnTo>
                    <a:pt x="115" y="58"/>
                  </a:lnTo>
                  <a:lnTo>
                    <a:pt x="115" y="58"/>
                  </a:lnTo>
                  <a:lnTo>
                    <a:pt x="115" y="59"/>
                  </a:lnTo>
                  <a:lnTo>
                    <a:pt x="114" y="58"/>
                  </a:lnTo>
                  <a:lnTo>
                    <a:pt x="114" y="61"/>
                  </a:lnTo>
                  <a:lnTo>
                    <a:pt x="112" y="62"/>
                  </a:lnTo>
                  <a:lnTo>
                    <a:pt x="111" y="63"/>
                  </a:lnTo>
                  <a:lnTo>
                    <a:pt x="110" y="65"/>
                  </a:lnTo>
                  <a:lnTo>
                    <a:pt x="110" y="63"/>
                  </a:lnTo>
                  <a:lnTo>
                    <a:pt x="108" y="62"/>
                  </a:lnTo>
                  <a:lnTo>
                    <a:pt x="110" y="65"/>
                  </a:lnTo>
                  <a:lnTo>
                    <a:pt x="110" y="65"/>
                  </a:lnTo>
                  <a:lnTo>
                    <a:pt x="110" y="66"/>
                  </a:lnTo>
                  <a:lnTo>
                    <a:pt x="108" y="66"/>
                  </a:lnTo>
                  <a:lnTo>
                    <a:pt x="108" y="66"/>
                  </a:lnTo>
                  <a:lnTo>
                    <a:pt x="108" y="66"/>
                  </a:lnTo>
                  <a:lnTo>
                    <a:pt x="108" y="67"/>
                  </a:lnTo>
                  <a:lnTo>
                    <a:pt x="108" y="67"/>
                  </a:lnTo>
                  <a:lnTo>
                    <a:pt x="108" y="67"/>
                  </a:lnTo>
                  <a:lnTo>
                    <a:pt x="108" y="67"/>
                  </a:lnTo>
                  <a:lnTo>
                    <a:pt x="108" y="67"/>
                  </a:lnTo>
                  <a:lnTo>
                    <a:pt x="107" y="67"/>
                  </a:lnTo>
                  <a:lnTo>
                    <a:pt x="107" y="67"/>
                  </a:lnTo>
                  <a:lnTo>
                    <a:pt x="107" y="69"/>
                  </a:lnTo>
                  <a:lnTo>
                    <a:pt x="107" y="67"/>
                  </a:lnTo>
                  <a:lnTo>
                    <a:pt x="107" y="69"/>
                  </a:lnTo>
                  <a:lnTo>
                    <a:pt x="107" y="69"/>
                  </a:lnTo>
                  <a:lnTo>
                    <a:pt x="106" y="67"/>
                  </a:lnTo>
                  <a:lnTo>
                    <a:pt x="106" y="67"/>
                  </a:lnTo>
                  <a:lnTo>
                    <a:pt x="106" y="67"/>
                  </a:lnTo>
                  <a:lnTo>
                    <a:pt x="106" y="69"/>
                  </a:lnTo>
                  <a:lnTo>
                    <a:pt x="106" y="69"/>
                  </a:lnTo>
                  <a:lnTo>
                    <a:pt x="104" y="69"/>
                  </a:lnTo>
                  <a:lnTo>
                    <a:pt x="104" y="69"/>
                  </a:lnTo>
                  <a:lnTo>
                    <a:pt x="104" y="69"/>
                  </a:lnTo>
                  <a:lnTo>
                    <a:pt x="104" y="69"/>
                  </a:lnTo>
                  <a:lnTo>
                    <a:pt x="103" y="69"/>
                  </a:lnTo>
                  <a:lnTo>
                    <a:pt x="103" y="70"/>
                  </a:lnTo>
                  <a:lnTo>
                    <a:pt x="104" y="70"/>
                  </a:lnTo>
                  <a:lnTo>
                    <a:pt x="103" y="70"/>
                  </a:lnTo>
                  <a:lnTo>
                    <a:pt x="103" y="69"/>
                  </a:lnTo>
                  <a:lnTo>
                    <a:pt x="103" y="69"/>
                  </a:lnTo>
                  <a:lnTo>
                    <a:pt x="103" y="67"/>
                  </a:lnTo>
                  <a:lnTo>
                    <a:pt x="102" y="69"/>
                  </a:lnTo>
                  <a:lnTo>
                    <a:pt x="99" y="70"/>
                  </a:lnTo>
                  <a:lnTo>
                    <a:pt x="98" y="71"/>
                  </a:lnTo>
                  <a:lnTo>
                    <a:pt x="95" y="72"/>
                  </a:lnTo>
                  <a:lnTo>
                    <a:pt x="95" y="71"/>
                  </a:lnTo>
                  <a:lnTo>
                    <a:pt x="94" y="70"/>
                  </a:lnTo>
                  <a:lnTo>
                    <a:pt x="94" y="71"/>
                  </a:lnTo>
                  <a:lnTo>
                    <a:pt x="94" y="71"/>
                  </a:lnTo>
                  <a:lnTo>
                    <a:pt x="94" y="72"/>
                  </a:lnTo>
                  <a:lnTo>
                    <a:pt x="94" y="72"/>
                  </a:lnTo>
                  <a:lnTo>
                    <a:pt x="93" y="71"/>
                  </a:lnTo>
                  <a:lnTo>
                    <a:pt x="93" y="71"/>
                  </a:lnTo>
                  <a:lnTo>
                    <a:pt x="93" y="72"/>
                  </a:lnTo>
                  <a:lnTo>
                    <a:pt x="93" y="74"/>
                  </a:lnTo>
                  <a:lnTo>
                    <a:pt x="93" y="74"/>
                  </a:lnTo>
                  <a:lnTo>
                    <a:pt x="91" y="71"/>
                  </a:lnTo>
                  <a:lnTo>
                    <a:pt x="91" y="72"/>
                  </a:lnTo>
                  <a:lnTo>
                    <a:pt x="91" y="72"/>
                  </a:lnTo>
                  <a:lnTo>
                    <a:pt x="91" y="74"/>
                  </a:lnTo>
                  <a:lnTo>
                    <a:pt x="91" y="72"/>
                  </a:lnTo>
                  <a:lnTo>
                    <a:pt x="91" y="72"/>
                  </a:lnTo>
                  <a:lnTo>
                    <a:pt x="90" y="74"/>
                  </a:lnTo>
                  <a:lnTo>
                    <a:pt x="90" y="74"/>
                  </a:lnTo>
                  <a:lnTo>
                    <a:pt x="90" y="72"/>
                  </a:lnTo>
                  <a:lnTo>
                    <a:pt x="90" y="74"/>
                  </a:lnTo>
                  <a:lnTo>
                    <a:pt x="89" y="72"/>
                  </a:lnTo>
                  <a:lnTo>
                    <a:pt x="89" y="72"/>
                  </a:lnTo>
                  <a:lnTo>
                    <a:pt x="89" y="72"/>
                  </a:lnTo>
                  <a:lnTo>
                    <a:pt x="89" y="74"/>
                  </a:lnTo>
                  <a:lnTo>
                    <a:pt x="89" y="74"/>
                  </a:lnTo>
                  <a:lnTo>
                    <a:pt x="89" y="74"/>
                  </a:lnTo>
                  <a:lnTo>
                    <a:pt x="89" y="72"/>
                  </a:lnTo>
                  <a:lnTo>
                    <a:pt x="89" y="74"/>
                  </a:lnTo>
                  <a:lnTo>
                    <a:pt x="87" y="75"/>
                  </a:lnTo>
                  <a:lnTo>
                    <a:pt x="87" y="75"/>
                  </a:lnTo>
                  <a:lnTo>
                    <a:pt x="86" y="76"/>
                  </a:lnTo>
                  <a:lnTo>
                    <a:pt x="86" y="75"/>
                  </a:lnTo>
                  <a:lnTo>
                    <a:pt x="86" y="75"/>
                  </a:lnTo>
                  <a:lnTo>
                    <a:pt x="86" y="75"/>
                  </a:lnTo>
                  <a:lnTo>
                    <a:pt x="85" y="76"/>
                  </a:lnTo>
                  <a:lnTo>
                    <a:pt x="85" y="76"/>
                  </a:lnTo>
                  <a:lnTo>
                    <a:pt x="84" y="75"/>
                  </a:lnTo>
                  <a:lnTo>
                    <a:pt x="84" y="74"/>
                  </a:lnTo>
                  <a:lnTo>
                    <a:pt x="84" y="74"/>
                  </a:lnTo>
                  <a:lnTo>
                    <a:pt x="84" y="75"/>
                  </a:lnTo>
                  <a:lnTo>
                    <a:pt x="84" y="75"/>
                  </a:lnTo>
                  <a:lnTo>
                    <a:pt x="82" y="76"/>
                  </a:lnTo>
                  <a:lnTo>
                    <a:pt x="82" y="76"/>
                  </a:lnTo>
                  <a:lnTo>
                    <a:pt x="84" y="78"/>
                  </a:lnTo>
                  <a:lnTo>
                    <a:pt x="82" y="78"/>
                  </a:lnTo>
                  <a:lnTo>
                    <a:pt x="81" y="78"/>
                  </a:lnTo>
                  <a:lnTo>
                    <a:pt x="81" y="78"/>
                  </a:lnTo>
                  <a:lnTo>
                    <a:pt x="81" y="76"/>
                  </a:lnTo>
                  <a:lnTo>
                    <a:pt x="80" y="75"/>
                  </a:lnTo>
                  <a:lnTo>
                    <a:pt x="80" y="74"/>
                  </a:lnTo>
                  <a:lnTo>
                    <a:pt x="80" y="72"/>
                  </a:lnTo>
                  <a:lnTo>
                    <a:pt x="80" y="72"/>
                  </a:lnTo>
                  <a:lnTo>
                    <a:pt x="80" y="72"/>
                  </a:lnTo>
                  <a:lnTo>
                    <a:pt x="80" y="71"/>
                  </a:lnTo>
                  <a:lnTo>
                    <a:pt x="80" y="72"/>
                  </a:lnTo>
                  <a:lnTo>
                    <a:pt x="78" y="72"/>
                  </a:lnTo>
                  <a:lnTo>
                    <a:pt x="78" y="72"/>
                  </a:lnTo>
                  <a:lnTo>
                    <a:pt x="78" y="75"/>
                  </a:lnTo>
                  <a:lnTo>
                    <a:pt x="78" y="76"/>
                  </a:lnTo>
                  <a:lnTo>
                    <a:pt x="77" y="78"/>
                  </a:lnTo>
                  <a:lnTo>
                    <a:pt x="77" y="76"/>
                  </a:lnTo>
                  <a:lnTo>
                    <a:pt x="77" y="75"/>
                  </a:lnTo>
                  <a:lnTo>
                    <a:pt x="77" y="75"/>
                  </a:lnTo>
                  <a:lnTo>
                    <a:pt x="76" y="80"/>
                  </a:lnTo>
                  <a:lnTo>
                    <a:pt x="76" y="79"/>
                  </a:lnTo>
                  <a:lnTo>
                    <a:pt x="76" y="79"/>
                  </a:lnTo>
                  <a:lnTo>
                    <a:pt x="76" y="79"/>
                  </a:lnTo>
                  <a:lnTo>
                    <a:pt x="76" y="79"/>
                  </a:lnTo>
                  <a:lnTo>
                    <a:pt x="76" y="80"/>
                  </a:lnTo>
                  <a:lnTo>
                    <a:pt x="74" y="80"/>
                  </a:lnTo>
                  <a:lnTo>
                    <a:pt x="74" y="80"/>
                  </a:lnTo>
                  <a:lnTo>
                    <a:pt x="74" y="80"/>
                  </a:lnTo>
                  <a:lnTo>
                    <a:pt x="74" y="79"/>
                  </a:lnTo>
                  <a:lnTo>
                    <a:pt x="74" y="78"/>
                  </a:lnTo>
                  <a:lnTo>
                    <a:pt x="74" y="78"/>
                  </a:lnTo>
                  <a:lnTo>
                    <a:pt x="74" y="76"/>
                  </a:lnTo>
                  <a:lnTo>
                    <a:pt x="73" y="78"/>
                  </a:lnTo>
                  <a:lnTo>
                    <a:pt x="73" y="78"/>
                  </a:lnTo>
                  <a:lnTo>
                    <a:pt x="73" y="78"/>
                  </a:lnTo>
                  <a:lnTo>
                    <a:pt x="72" y="78"/>
                  </a:lnTo>
                  <a:lnTo>
                    <a:pt x="72" y="79"/>
                  </a:lnTo>
                  <a:lnTo>
                    <a:pt x="72" y="80"/>
                  </a:lnTo>
                  <a:lnTo>
                    <a:pt x="72" y="80"/>
                  </a:lnTo>
                  <a:lnTo>
                    <a:pt x="72" y="82"/>
                  </a:lnTo>
                  <a:lnTo>
                    <a:pt x="70" y="82"/>
                  </a:lnTo>
                  <a:lnTo>
                    <a:pt x="70" y="80"/>
                  </a:lnTo>
                  <a:lnTo>
                    <a:pt x="70" y="79"/>
                  </a:lnTo>
                  <a:lnTo>
                    <a:pt x="70" y="82"/>
                  </a:lnTo>
                  <a:lnTo>
                    <a:pt x="69" y="83"/>
                  </a:lnTo>
                  <a:lnTo>
                    <a:pt x="69" y="82"/>
                  </a:lnTo>
                  <a:lnTo>
                    <a:pt x="69" y="82"/>
                  </a:lnTo>
                  <a:lnTo>
                    <a:pt x="68" y="82"/>
                  </a:lnTo>
                  <a:lnTo>
                    <a:pt x="68" y="82"/>
                  </a:lnTo>
                  <a:lnTo>
                    <a:pt x="67" y="82"/>
                  </a:lnTo>
                  <a:lnTo>
                    <a:pt x="65" y="82"/>
                  </a:lnTo>
                  <a:lnTo>
                    <a:pt x="65" y="82"/>
                  </a:lnTo>
                  <a:lnTo>
                    <a:pt x="65" y="83"/>
                  </a:lnTo>
                  <a:lnTo>
                    <a:pt x="65" y="82"/>
                  </a:lnTo>
                  <a:lnTo>
                    <a:pt x="65" y="82"/>
                  </a:lnTo>
                  <a:lnTo>
                    <a:pt x="65" y="82"/>
                  </a:lnTo>
                  <a:lnTo>
                    <a:pt x="65" y="80"/>
                  </a:lnTo>
                  <a:lnTo>
                    <a:pt x="64" y="82"/>
                  </a:lnTo>
                  <a:lnTo>
                    <a:pt x="64" y="82"/>
                  </a:lnTo>
                  <a:lnTo>
                    <a:pt x="64" y="82"/>
                  </a:lnTo>
                  <a:lnTo>
                    <a:pt x="64" y="82"/>
                  </a:lnTo>
                  <a:lnTo>
                    <a:pt x="64" y="82"/>
                  </a:lnTo>
                  <a:lnTo>
                    <a:pt x="63" y="83"/>
                  </a:lnTo>
                  <a:lnTo>
                    <a:pt x="61" y="83"/>
                  </a:lnTo>
                  <a:lnTo>
                    <a:pt x="60" y="82"/>
                  </a:lnTo>
                  <a:lnTo>
                    <a:pt x="60" y="83"/>
                  </a:lnTo>
                  <a:lnTo>
                    <a:pt x="60" y="83"/>
                  </a:lnTo>
                  <a:lnTo>
                    <a:pt x="59" y="84"/>
                  </a:lnTo>
                  <a:lnTo>
                    <a:pt x="60" y="82"/>
                  </a:lnTo>
                  <a:lnTo>
                    <a:pt x="59" y="82"/>
                  </a:lnTo>
                  <a:lnTo>
                    <a:pt x="59" y="82"/>
                  </a:lnTo>
                  <a:lnTo>
                    <a:pt x="59" y="82"/>
                  </a:lnTo>
                  <a:lnTo>
                    <a:pt x="59" y="82"/>
                  </a:lnTo>
                  <a:lnTo>
                    <a:pt x="59" y="82"/>
                  </a:lnTo>
                  <a:lnTo>
                    <a:pt x="59" y="82"/>
                  </a:lnTo>
                  <a:lnTo>
                    <a:pt x="59" y="80"/>
                  </a:lnTo>
                  <a:lnTo>
                    <a:pt x="59" y="82"/>
                  </a:lnTo>
                  <a:lnTo>
                    <a:pt x="59" y="82"/>
                  </a:lnTo>
                  <a:lnTo>
                    <a:pt x="59" y="82"/>
                  </a:lnTo>
                  <a:lnTo>
                    <a:pt x="57" y="82"/>
                  </a:lnTo>
                  <a:lnTo>
                    <a:pt x="57" y="82"/>
                  </a:lnTo>
                  <a:lnTo>
                    <a:pt x="57" y="80"/>
                  </a:lnTo>
                  <a:lnTo>
                    <a:pt x="59" y="79"/>
                  </a:lnTo>
                  <a:lnTo>
                    <a:pt x="59" y="79"/>
                  </a:lnTo>
                  <a:lnTo>
                    <a:pt x="57" y="79"/>
                  </a:lnTo>
                  <a:lnTo>
                    <a:pt x="57" y="80"/>
                  </a:lnTo>
                  <a:lnTo>
                    <a:pt x="56" y="80"/>
                  </a:lnTo>
                  <a:lnTo>
                    <a:pt x="56" y="82"/>
                  </a:lnTo>
                  <a:lnTo>
                    <a:pt x="56" y="82"/>
                  </a:lnTo>
                  <a:lnTo>
                    <a:pt x="56" y="82"/>
                  </a:lnTo>
                  <a:lnTo>
                    <a:pt x="56" y="82"/>
                  </a:lnTo>
                  <a:lnTo>
                    <a:pt x="55" y="82"/>
                  </a:lnTo>
                  <a:lnTo>
                    <a:pt x="55" y="82"/>
                  </a:lnTo>
                  <a:lnTo>
                    <a:pt x="55" y="80"/>
                  </a:lnTo>
                  <a:lnTo>
                    <a:pt x="56" y="78"/>
                  </a:lnTo>
                  <a:lnTo>
                    <a:pt x="55" y="79"/>
                  </a:lnTo>
                  <a:lnTo>
                    <a:pt x="55" y="80"/>
                  </a:lnTo>
                  <a:lnTo>
                    <a:pt x="53" y="80"/>
                  </a:lnTo>
                  <a:lnTo>
                    <a:pt x="55" y="80"/>
                  </a:lnTo>
                  <a:lnTo>
                    <a:pt x="53" y="82"/>
                  </a:lnTo>
                  <a:lnTo>
                    <a:pt x="53" y="82"/>
                  </a:lnTo>
                  <a:lnTo>
                    <a:pt x="53" y="80"/>
                  </a:lnTo>
                  <a:lnTo>
                    <a:pt x="53" y="80"/>
                  </a:lnTo>
                  <a:lnTo>
                    <a:pt x="52" y="82"/>
                  </a:lnTo>
                  <a:lnTo>
                    <a:pt x="52" y="80"/>
                  </a:lnTo>
                  <a:lnTo>
                    <a:pt x="51" y="80"/>
                  </a:lnTo>
                  <a:lnTo>
                    <a:pt x="51" y="80"/>
                  </a:lnTo>
                  <a:lnTo>
                    <a:pt x="51" y="79"/>
                  </a:lnTo>
                  <a:lnTo>
                    <a:pt x="50" y="79"/>
                  </a:lnTo>
                  <a:lnTo>
                    <a:pt x="50" y="80"/>
                  </a:lnTo>
                  <a:lnTo>
                    <a:pt x="48" y="79"/>
                  </a:lnTo>
                  <a:lnTo>
                    <a:pt x="50" y="79"/>
                  </a:lnTo>
                  <a:lnTo>
                    <a:pt x="50" y="79"/>
                  </a:lnTo>
                  <a:lnTo>
                    <a:pt x="50" y="78"/>
                  </a:lnTo>
                  <a:lnTo>
                    <a:pt x="50" y="79"/>
                  </a:lnTo>
                  <a:lnTo>
                    <a:pt x="48" y="79"/>
                  </a:lnTo>
                  <a:lnTo>
                    <a:pt x="48" y="78"/>
                  </a:lnTo>
                  <a:lnTo>
                    <a:pt x="48" y="76"/>
                  </a:lnTo>
                  <a:lnTo>
                    <a:pt x="48" y="75"/>
                  </a:lnTo>
                  <a:lnTo>
                    <a:pt x="47" y="76"/>
                  </a:lnTo>
                  <a:lnTo>
                    <a:pt x="47" y="79"/>
                  </a:lnTo>
                  <a:lnTo>
                    <a:pt x="47" y="78"/>
                  </a:lnTo>
                  <a:lnTo>
                    <a:pt x="47" y="78"/>
                  </a:lnTo>
                  <a:lnTo>
                    <a:pt x="46" y="78"/>
                  </a:lnTo>
                  <a:lnTo>
                    <a:pt x="46" y="78"/>
                  </a:lnTo>
                  <a:lnTo>
                    <a:pt x="46" y="78"/>
                  </a:lnTo>
                  <a:lnTo>
                    <a:pt x="46" y="78"/>
                  </a:lnTo>
                  <a:lnTo>
                    <a:pt x="46" y="76"/>
                  </a:lnTo>
                  <a:lnTo>
                    <a:pt x="47" y="75"/>
                  </a:lnTo>
                  <a:lnTo>
                    <a:pt x="47" y="74"/>
                  </a:lnTo>
                  <a:lnTo>
                    <a:pt x="47" y="74"/>
                  </a:lnTo>
                  <a:lnTo>
                    <a:pt x="46" y="75"/>
                  </a:lnTo>
                  <a:lnTo>
                    <a:pt x="46" y="75"/>
                  </a:lnTo>
                  <a:lnTo>
                    <a:pt x="44" y="75"/>
                  </a:lnTo>
                  <a:lnTo>
                    <a:pt x="44" y="75"/>
                  </a:lnTo>
                  <a:lnTo>
                    <a:pt x="43" y="78"/>
                  </a:lnTo>
                  <a:lnTo>
                    <a:pt x="43" y="76"/>
                  </a:lnTo>
                  <a:lnTo>
                    <a:pt x="43" y="76"/>
                  </a:lnTo>
                  <a:lnTo>
                    <a:pt x="43" y="76"/>
                  </a:lnTo>
                  <a:lnTo>
                    <a:pt x="43" y="76"/>
                  </a:lnTo>
                  <a:lnTo>
                    <a:pt x="43" y="76"/>
                  </a:lnTo>
                  <a:lnTo>
                    <a:pt x="43" y="76"/>
                  </a:lnTo>
                  <a:lnTo>
                    <a:pt x="42" y="76"/>
                  </a:lnTo>
                  <a:lnTo>
                    <a:pt x="42" y="76"/>
                  </a:lnTo>
                  <a:lnTo>
                    <a:pt x="42" y="76"/>
                  </a:lnTo>
                  <a:lnTo>
                    <a:pt x="40" y="76"/>
                  </a:lnTo>
                  <a:lnTo>
                    <a:pt x="40" y="75"/>
                  </a:lnTo>
                  <a:lnTo>
                    <a:pt x="39" y="75"/>
                  </a:lnTo>
                  <a:lnTo>
                    <a:pt x="39" y="75"/>
                  </a:lnTo>
                  <a:lnTo>
                    <a:pt x="39" y="74"/>
                  </a:lnTo>
                  <a:lnTo>
                    <a:pt x="39" y="72"/>
                  </a:lnTo>
                  <a:lnTo>
                    <a:pt x="39" y="72"/>
                  </a:lnTo>
                  <a:lnTo>
                    <a:pt x="39" y="72"/>
                  </a:lnTo>
                  <a:lnTo>
                    <a:pt x="38" y="72"/>
                  </a:lnTo>
                  <a:lnTo>
                    <a:pt x="38" y="74"/>
                  </a:lnTo>
                  <a:lnTo>
                    <a:pt x="39" y="72"/>
                  </a:lnTo>
                  <a:lnTo>
                    <a:pt x="39" y="72"/>
                  </a:lnTo>
                  <a:lnTo>
                    <a:pt x="39" y="72"/>
                  </a:lnTo>
                  <a:lnTo>
                    <a:pt x="39" y="74"/>
                  </a:lnTo>
                  <a:lnTo>
                    <a:pt x="38" y="74"/>
                  </a:lnTo>
                  <a:lnTo>
                    <a:pt x="38" y="74"/>
                  </a:lnTo>
                  <a:lnTo>
                    <a:pt x="38" y="72"/>
                  </a:lnTo>
                  <a:lnTo>
                    <a:pt x="39" y="71"/>
                  </a:lnTo>
                  <a:lnTo>
                    <a:pt x="39" y="71"/>
                  </a:lnTo>
                  <a:lnTo>
                    <a:pt x="38" y="71"/>
                  </a:lnTo>
                  <a:lnTo>
                    <a:pt x="38" y="72"/>
                  </a:lnTo>
                  <a:lnTo>
                    <a:pt x="36" y="72"/>
                  </a:lnTo>
                  <a:lnTo>
                    <a:pt x="35" y="72"/>
                  </a:lnTo>
                  <a:lnTo>
                    <a:pt x="36" y="72"/>
                  </a:lnTo>
                  <a:lnTo>
                    <a:pt x="36" y="71"/>
                  </a:lnTo>
                  <a:lnTo>
                    <a:pt x="34" y="72"/>
                  </a:lnTo>
                  <a:lnTo>
                    <a:pt x="35" y="71"/>
                  </a:lnTo>
                  <a:lnTo>
                    <a:pt x="35" y="70"/>
                  </a:lnTo>
                  <a:lnTo>
                    <a:pt x="36" y="69"/>
                  </a:lnTo>
                  <a:lnTo>
                    <a:pt x="36" y="69"/>
                  </a:lnTo>
                  <a:lnTo>
                    <a:pt x="35" y="69"/>
                  </a:lnTo>
                  <a:lnTo>
                    <a:pt x="35" y="70"/>
                  </a:lnTo>
                  <a:lnTo>
                    <a:pt x="36" y="67"/>
                  </a:lnTo>
                  <a:lnTo>
                    <a:pt x="35" y="69"/>
                  </a:lnTo>
                  <a:lnTo>
                    <a:pt x="35" y="69"/>
                  </a:lnTo>
                  <a:lnTo>
                    <a:pt x="35" y="69"/>
                  </a:lnTo>
                  <a:lnTo>
                    <a:pt x="35" y="69"/>
                  </a:lnTo>
                  <a:lnTo>
                    <a:pt x="35" y="67"/>
                  </a:lnTo>
                  <a:lnTo>
                    <a:pt x="35" y="67"/>
                  </a:lnTo>
                  <a:lnTo>
                    <a:pt x="35" y="67"/>
                  </a:lnTo>
                  <a:lnTo>
                    <a:pt x="34" y="69"/>
                  </a:lnTo>
                  <a:lnTo>
                    <a:pt x="34" y="70"/>
                  </a:lnTo>
                  <a:lnTo>
                    <a:pt x="34" y="70"/>
                  </a:lnTo>
                  <a:lnTo>
                    <a:pt x="32" y="70"/>
                  </a:lnTo>
                  <a:lnTo>
                    <a:pt x="32" y="70"/>
                  </a:lnTo>
                  <a:lnTo>
                    <a:pt x="32" y="69"/>
                  </a:lnTo>
                  <a:lnTo>
                    <a:pt x="32" y="69"/>
                  </a:lnTo>
                  <a:lnTo>
                    <a:pt x="32" y="69"/>
                  </a:lnTo>
                  <a:lnTo>
                    <a:pt x="31" y="69"/>
                  </a:lnTo>
                  <a:lnTo>
                    <a:pt x="31" y="70"/>
                  </a:lnTo>
                  <a:lnTo>
                    <a:pt x="31" y="69"/>
                  </a:lnTo>
                  <a:lnTo>
                    <a:pt x="31" y="69"/>
                  </a:lnTo>
                  <a:lnTo>
                    <a:pt x="31" y="69"/>
                  </a:lnTo>
                  <a:lnTo>
                    <a:pt x="31" y="69"/>
                  </a:lnTo>
                  <a:lnTo>
                    <a:pt x="31" y="69"/>
                  </a:lnTo>
                  <a:lnTo>
                    <a:pt x="32" y="69"/>
                  </a:lnTo>
                  <a:lnTo>
                    <a:pt x="32" y="67"/>
                  </a:lnTo>
                  <a:lnTo>
                    <a:pt x="32" y="67"/>
                  </a:lnTo>
                  <a:lnTo>
                    <a:pt x="32" y="67"/>
                  </a:lnTo>
                  <a:lnTo>
                    <a:pt x="32" y="67"/>
                  </a:lnTo>
                  <a:lnTo>
                    <a:pt x="31" y="67"/>
                  </a:lnTo>
                  <a:lnTo>
                    <a:pt x="31" y="69"/>
                  </a:lnTo>
                  <a:lnTo>
                    <a:pt x="30" y="69"/>
                  </a:lnTo>
                  <a:lnTo>
                    <a:pt x="30" y="69"/>
                  </a:lnTo>
                  <a:lnTo>
                    <a:pt x="31" y="67"/>
                  </a:lnTo>
                  <a:lnTo>
                    <a:pt x="32" y="66"/>
                  </a:lnTo>
                  <a:lnTo>
                    <a:pt x="31" y="67"/>
                  </a:lnTo>
                  <a:lnTo>
                    <a:pt x="31" y="67"/>
                  </a:lnTo>
                  <a:lnTo>
                    <a:pt x="30" y="67"/>
                  </a:lnTo>
                  <a:lnTo>
                    <a:pt x="30" y="67"/>
                  </a:lnTo>
                  <a:lnTo>
                    <a:pt x="30" y="67"/>
                  </a:lnTo>
                  <a:lnTo>
                    <a:pt x="29" y="67"/>
                  </a:lnTo>
                  <a:lnTo>
                    <a:pt x="29" y="67"/>
                  </a:lnTo>
                  <a:lnTo>
                    <a:pt x="29" y="67"/>
                  </a:lnTo>
                  <a:lnTo>
                    <a:pt x="29" y="66"/>
                  </a:lnTo>
                  <a:lnTo>
                    <a:pt x="29" y="66"/>
                  </a:lnTo>
                  <a:lnTo>
                    <a:pt x="29" y="66"/>
                  </a:lnTo>
                  <a:lnTo>
                    <a:pt x="29" y="65"/>
                  </a:lnTo>
                  <a:lnTo>
                    <a:pt x="27" y="66"/>
                  </a:lnTo>
                  <a:lnTo>
                    <a:pt x="27" y="66"/>
                  </a:lnTo>
                  <a:lnTo>
                    <a:pt x="27" y="65"/>
                  </a:lnTo>
                  <a:lnTo>
                    <a:pt x="26" y="66"/>
                  </a:lnTo>
                  <a:lnTo>
                    <a:pt x="27" y="65"/>
                  </a:lnTo>
                  <a:lnTo>
                    <a:pt x="27" y="63"/>
                  </a:lnTo>
                  <a:lnTo>
                    <a:pt x="29" y="62"/>
                  </a:lnTo>
                  <a:lnTo>
                    <a:pt x="30" y="62"/>
                  </a:lnTo>
                  <a:lnTo>
                    <a:pt x="29" y="62"/>
                  </a:lnTo>
                  <a:lnTo>
                    <a:pt x="29" y="62"/>
                  </a:lnTo>
                  <a:lnTo>
                    <a:pt x="27" y="63"/>
                  </a:lnTo>
                  <a:lnTo>
                    <a:pt x="26" y="63"/>
                  </a:lnTo>
                  <a:lnTo>
                    <a:pt x="26" y="65"/>
                  </a:lnTo>
                  <a:lnTo>
                    <a:pt x="25" y="63"/>
                  </a:lnTo>
                  <a:lnTo>
                    <a:pt x="25" y="63"/>
                  </a:lnTo>
                  <a:lnTo>
                    <a:pt x="23" y="63"/>
                  </a:lnTo>
                  <a:lnTo>
                    <a:pt x="23" y="62"/>
                  </a:lnTo>
                  <a:lnTo>
                    <a:pt x="25" y="61"/>
                  </a:lnTo>
                  <a:lnTo>
                    <a:pt x="23" y="62"/>
                  </a:lnTo>
                  <a:lnTo>
                    <a:pt x="22" y="62"/>
                  </a:lnTo>
                  <a:lnTo>
                    <a:pt x="22" y="61"/>
                  </a:lnTo>
                  <a:lnTo>
                    <a:pt x="21" y="61"/>
                  </a:lnTo>
                  <a:lnTo>
                    <a:pt x="21" y="61"/>
                  </a:lnTo>
                  <a:lnTo>
                    <a:pt x="21" y="59"/>
                  </a:lnTo>
                  <a:lnTo>
                    <a:pt x="21" y="58"/>
                  </a:lnTo>
                  <a:lnTo>
                    <a:pt x="22" y="57"/>
                  </a:lnTo>
                  <a:lnTo>
                    <a:pt x="23" y="57"/>
                  </a:lnTo>
                  <a:lnTo>
                    <a:pt x="23" y="57"/>
                  </a:lnTo>
                  <a:lnTo>
                    <a:pt x="23" y="57"/>
                  </a:lnTo>
                  <a:lnTo>
                    <a:pt x="23" y="55"/>
                  </a:lnTo>
                  <a:lnTo>
                    <a:pt x="23" y="55"/>
                  </a:lnTo>
                  <a:lnTo>
                    <a:pt x="22" y="57"/>
                  </a:lnTo>
                  <a:lnTo>
                    <a:pt x="21" y="58"/>
                  </a:lnTo>
                  <a:lnTo>
                    <a:pt x="19" y="58"/>
                  </a:lnTo>
                  <a:lnTo>
                    <a:pt x="19" y="58"/>
                  </a:lnTo>
                  <a:lnTo>
                    <a:pt x="18" y="57"/>
                  </a:lnTo>
                  <a:lnTo>
                    <a:pt x="19" y="55"/>
                  </a:lnTo>
                  <a:lnTo>
                    <a:pt x="18" y="57"/>
                  </a:lnTo>
                  <a:lnTo>
                    <a:pt x="18" y="57"/>
                  </a:lnTo>
                  <a:lnTo>
                    <a:pt x="19" y="55"/>
                  </a:lnTo>
                  <a:lnTo>
                    <a:pt x="19" y="55"/>
                  </a:lnTo>
                  <a:lnTo>
                    <a:pt x="18" y="54"/>
                  </a:lnTo>
                  <a:lnTo>
                    <a:pt x="17" y="55"/>
                  </a:lnTo>
                  <a:lnTo>
                    <a:pt x="18" y="54"/>
                  </a:lnTo>
                  <a:lnTo>
                    <a:pt x="18" y="54"/>
                  </a:lnTo>
                  <a:lnTo>
                    <a:pt x="17" y="55"/>
                  </a:lnTo>
                  <a:lnTo>
                    <a:pt x="17" y="55"/>
                  </a:lnTo>
                  <a:lnTo>
                    <a:pt x="17" y="54"/>
                  </a:lnTo>
                  <a:lnTo>
                    <a:pt x="18" y="54"/>
                  </a:lnTo>
                  <a:lnTo>
                    <a:pt x="17" y="54"/>
                  </a:lnTo>
                  <a:lnTo>
                    <a:pt x="15" y="54"/>
                  </a:lnTo>
                  <a:lnTo>
                    <a:pt x="15" y="54"/>
                  </a:lnTo>
                  <a:lnTo>
                    <a:pt x="15" y="53"/>
                  </a:lnTo>
                  <a:lnTo>
                    <a:pt x="17" y="52"/>
                  </a:lnTo>
                  <a:lnTo>
                    <a:pt x="15" y="52"/>
                  </a:lnTo>
                  <a:lnTo>
                    <a:pt x="14" y="53"/>
                  </a:lnTo>
                  <a:lnTo>
                    <a:pt x="15" y="52"/>
                  </a:lnTo>
                  <a:lnTo>
                    <a:pt x="15" y="50"/>
                  </a:lnTo>
                  <a:lnTo>
                    <a:pt x="17" y="49"/>
                  </a:lnTo>
                  <a:lnTo>
                    <a:pt x="14" y="49"/>
                  </a:lnTo>
                  <a:lnTo>
                    <a:pt x="12" y="49"/>
                  </a:lnTo>
                  <a:lnTo>
                    <a:pt x="10" y="48"/>
                  </a:lnTo>
                  <a:lnTo>
                    <a:pt x="10" y="46"/>
                  </a:lnTo>
                  <a:lnTo>
                    <a:pt x="12" y="45"/>
                  </a:lnTo>
                  <a:lnTo>
                    <a:pt x="12" y="45"/>
                  </a:lnTo>
                  <a:lnTo>
                    <a:pt x="10" y="45"/>
                  </a:lnTo>
                  <a:lnTo>
                    <a:pt x="10" y="45"/>
                  </a:lnTo>
                  <a:lnTo>
                    <a:pt x="10" y="45"/>
                  </a:lnTo>
                  <a:lnTo>
                    <a:pt x="12" y="45"/>
                  </a:lnTo>
                  <a:lnTo>
                    <a:pt x="13" y="44"/>
                  </a:lnTo>
                  <a:lnTo>
                    <a:pt x="13" y="44"/>
                  </a:lnTo>
                  <a:lnTo>
                    <a:pt x="13" y="44"/>
                  </a:lnTo>
                  <a:lnTo>
                    <a:pt x="12" y="44"/>
                  </a:lnTo>
                  <a:lnTo>
                    <a:pt x="10" y="44"/>
                  </a:lnTo>
                  <a:lnTo>
                    <a:pt x="10" y="44"/>
                  </a:lnTo>
                  <a:lnTo>
                    <a:pt x="10" y="44"/>
                  </a:lnTo>
                  <a:lnTo>
                    <a:pt x="10" y="44"/>
                  </a:lnTo>
                  <a:lnTo>
                    <a:pt x="10" y="44"/>
                  </a:lnTo>
                  <a:lnTo>
                    <a:pt x="10" y="44"/>
                  </a:lnTo>
                  <a:lnTo>
                    <a:pt x="10" y="44"/>
                  </a:lnTo>
                  <a:lnTo>
                    <a:pt x="9" y="44"/>
                  </a:lnTo>
                  <a:lnTo>
                    <a:pt x="9" y="44"/>
                  </a:lnTo>
                  <a:lnTo>
                    <a:pt x="10" y="42"/>
                  </a:lnTo>
                  <a:lnTo>
                    <a:pt x="12" y="42"/>
                  </a:lnTo>
                  <a:lnTo>
                    <a:pt x="10" y="42"/>
                  </a:lnTo>
                  <a:lnTo>
                    <a:pt x="13" y="41"/>
                  </a:lnTo>
                  <a:lnTo>
                    <a:pt x="15" y="41"/>
                  </a:lnTo>
                  <a:lnTo>
                    <a:pt x="18" y="40"/>
                  </a:lnTo>
                  <a:lnTo>
                    <a:pt x="17" y="40"/>
                  </a:lnTo>
                  <a:lnTo>
                    <a:pt x="18" y="40"/>
                  </a:lnTo>
                  <a:lnTo>
                    <a:pt x="19" y="40"/>
                  </a:lnTo>
                  <a:lnTo>
                    <a:pt x="21" y="38"/>
                  </a:lnTo>
                  <a:lnTo>
                    <a:pt x="18" y="38"/>
                  </a:lnTo>
                  <a:lnTo>
                    <a:pt x="17" y="40"/>
                  </a:lnTo>
                  <a:lnTo>
                    <a:pt x="15" y="40"/>
                  </a:lnTo>
                  <a:lnTo>
                    <a:pt x="14" y="40"/>
                  </a:lnTo>
                  <a:lnTo>
                    <a:pt x="13" y="41"/>
                  </a:lnTo>
                  <a:lnTo>
                    <a:pt x="12" y="41"/>
                  </a:lnTo>
                  <a:lnTo>
                    <a:pt x="10" y="41"/>
                  </a:lnTo>
                  <a:lnTo>
                    <a:pt x="10" y="41"/>
                  </a:lnTo>
                  <a:lnTo>
                    <a:pt x="12" y="41"/>
                  </a:lnTo>
                  <a:lnTo>
                    <a:pt x="12" y="41"/>
                  </a:lnTo>
                  <a:lnTo>
                    <a:pt x="13" y="41"/>
                  </a:lnTo>
                  <a:lnTo>
                    <a:pt x="13" y="40"/>
                  </a:lnTo>
                  <a:lnTo>
                    <a:pt x="13" y="40"/>
                  </a:lnTo>
                  <a:lnTo>
                    <a:pt x="12" y="40"/>
                  </a:lnTo>
                  <a:lnTo>
                    <a:pt x="12" y="40"/>
                  </a:lnTo>
                  <a:lnTo>
                    <a:pt x="10" y="40"/>
                  </a:lnTo>
                  <a:lnTo>
                    <a:pt x="9" y="41"/>
                  </a:lnTo>
                  <a:lnTo>
                    <a:pt x="8" y="41"/>
                  </a:lnTo>
                  <a:lnTo>
                    <a:pt x="9" y="40"/>
                  </a:lnTo>
                  <a:lnTo>
                    <a:pt x="10" y="40"/>
                  </a:lnTo>
                  <a:lnTo>
                    <a:pt x="10" y="40"/>
                  </a:lnTo>
                  <a:lnTo>
                    <a:pt x="9" y="40"/>
                  </a:lnTo>
                  <a:lnTo>
                    <a:pt x="8" y="40"/>
                  </a:lnTo>
                  <a:lnTo>
                    <a:pt x="6" y="40"/>
                  </a:lnTo>
                  <a:lnTo>
                    <a:pt x="6" y="40"/>
                  </a:lnTo>
                  <a:lnTo>
                    <a:pt x="6" y="40"/>
                  </a:lnTo>
                  <a:lnTo>
                    <a:pt x="6" y="40"/>
                  </a:lnTo>
                  <a:lnTo>
                    <a:pt x="5" y="40"/>
                  </a:lnTo>
                  <a:lnTo>
                    <a:pt x="8" y="38"/>
                  </a:lnTo>
                  <a:lnTo>
                    <a:pt x="9" y="38"/>
                  </a:lnTo>
                  <a:lnTo>
                    <a:pt x="10" y="37"/>
                  </a:lnTo>
                  <a:lnTo>
                    <a:pt x="9" y="38"/>
                  </a:lnTo>
                  <a:lnTo>
                    <a:pt x="8" y="38"/>
                  </a:lnTo>
                  <a:lnTo>
                    <a:pt x="5" y="38"/>
                  </a:lnTo>
                  <a:lnTo>
                    <a:pt x="6" y="38"/>
                  </a:lnTo>
                  <a:lnTo>
                    <a:pt x="9" y="37"/>
                  </a:lnTo>
                  <a:lnTo>
                    <a:pt x="9" y="37"/>
                  </a:lnTo>
                  <a:lnTo>
                    <a:pt x="8" y="37"/>
                  </a:lnTo>
                  <a:lnTo>
                    <a:pt x="8" y="37"/>
                  </a:lnTo>
                  <a:lnTo>
                    <a:pt x="8" y="37"/>
                  </a:lnTo>
                  <a:lnTo>
                    <a:pt x="9" y="37"/>
                  </a:lnTo>
                  <a:lnTo>
                    <a:pt x="6" y="37"/>
                  </a:lnTo>
                  <a:lnTo>
                    <a:pt x="8" y="36"/>
                  </a:lnTo>
                  <a:lnTo>
                    <a:pt x="9" y="36"/>
                  </a:lnTo>
                  <a:lnTo>
                    <a:pt x="8" y="36"/>
                  </a:lnTo>
                  <a:lnTo>
                    <a:pt x="8" y="36"/>
                  </a:lnTo>
                  <a:lnTo>
                    <a:pt x="8" y="35"/>
                  </a:lnTo>
                  <a:lnTo>
                    <a:pt x="9" y="35"/>
                  </a:lnTo>
                  <a:lnTo>
                    <a:pt x="8" y="35"/>
                  </a:lnTo>
                  <a:lnTo>
                    <a:pt x="8" y="35"/>
                  </a:lnTo>
                  <a:lnTo>
                    <a:pt x="6" y="35"/>
                  </a:lnTo>
                  <a:lnTo>
                    <a:pt x="6" y="35"/>
                  </a:lnTo>
                  <a:lnTo>
                    <a:pt x="6" y="35"/>
                  </a:lnTo>
                  <a:lnTo>
                    <a:pt x="6" y="35"/>
                  </a:lnTo>
                  <a:lnTo>
                    <a:pt x="6" y="36"/>
                  </a:lnTo>
                  <a:lnTo>
                    <a:pt x="5" y="36"/>
                  </a:lnTo>
                  <a:lnTo>
                    <a:pt x="6" y="36"/>
                  </a:lnTo>
                  <a:lnTo>
                    <a:pt x="5" y="35"/>
                  </a:lnTo>
                  <a:lnTo>
                    <a:pt x="5" y="35"/>
                  </a:lnTo>
                  <a:lnTo>
                    <a:pt x="4" y="35"/>
                  </a:lnTo>
                  <a:lnTo>
                    <a:pt x="5" y="35"/>
                  </a:lnTo>
                  <a:lnTo>
                    <a:pt x="5" y="35"/>
                  </a:lnTo>
                  <a:lnTo>
                    <a:pt x="4" y="35"/>
                  </a:lnTo>
                  <a:lnTo>
                    <a:pt x="4" y="35"/>
                  </a:lnTo>
                  <a:lnTo>
                    <a:pt x="4" y="35"/>
                  </a:lnTo>
                  <a:lnTo>
                    <a:pt x="5" y="33"/>
                  </a:lnTo>
                  <a:lnTo>
                    <a:pt x="4" y="35"/>
                  </a:lnTo>
                  <a:lnTo>
                    <a:pt x="4" y="33"/>
                  </a:lnTo>
                  <a:lnTo>
                    <a:pt x="4" y="33"/>
                  </a:lnTo>
                  <a:lnTo>
                    <a:pt x="5" y="33"/>
                  </a:lnTo>
                  <a:lnTo>
                    <a:pt x="5" y="32"/>
                  </a:lnTo>
                  <a:lnTo>
                    <a:pt x="6" y="32"/>
                  </a:lnTo>
                  <a:lnTo>
                    <a:pt x="6" y="32"/>
                  </a:lnTo>
                  <a:lnTo>
                    <a:pt x="8" y="32"/>
                  </a:lnTo>
                  <a:lnTo>
                    <a:pt x="8" y="32"/>
                  </a:lnTo>
                  <a:lnTo>
                    <a:pt x="5" y="32"/>
                  </a:lnTo>
                  <a:lnTo>
                    <a:pt x="2" y="32"/>
                  </a:lnTo>
                  <a:lnTo>
                    <a:pt x="2" y="32"/>
                  </a:lnTo>
                  <a:lnTo>
                    <a:pt x="2" y="32"/>
                  </a:lnTo>
                  <a:lnTo>
                    <a:pt x="4" y="32"/>
                  </a:lnTo>
                  <a:lnTo>
                    <a:pt x="2" y="32"/>
                  </a:lnTo>
                  <a:lnTo>
                    <a:pt x="5" y="32"/>
                  </a:lnTo>
                  <a:lnTo>
                    <a:pt x="5" y="32"/>
                  </a:lnTo>
                  <a:lnTo>
                    <a:pt x="6" y="31"/>
                  </a:lnTo>
                  <a:lnTo>
                    <a:pt x="8" y="31"/>
                  </a:lnTo>
                  <a:lnTo>
                    <a:pt x="6" y="31"/>
                  </a:lnTo>
                  <a:lnTo>
                    <a:pt x="5" y="31"/>
                  </a:lnTo>
                  <a:lnTo>
                    <a:pt x="4" y="31"/>
                  </a:lnTo>
                  <a:lnTo>
                    <a:pt x="4" y="31"/>
                  </a:lnTo>
                  <a:lnTo>
                    <a:pt x="5" y="29"/>
                  </a:lnTo>
                  <a:lnTo>
                    <a:pt x="5" y="29"/>
                  </a:lnTo>
                  <a:lnTo>
                    <a:pt x="4" y="29"/>
                  </a:lnTo>
                  <a:lnTo>
                    <a:pt x="2" y="29"/>
                  </a:lnTo>
                  <a:lnTo>
                    <a:pt x="4" y="29"/>
                  </a:lnTo>
                  <a:lnTo>
                    <a:pt x="6" y="28"/>
                  </a:lnTo>
                  <a:lnTo>
                    <a:pt x="9" y="28"/>
                  </a:lnTo>
                  <a:lnTo>
                    <a:pt x="9" y="27"/>
                  </a:lnTo>
                  <a:lnTo>
                    <a:pt x="10" y="27"/>
                  </a:lnTo>
                  <a:lnTo>
                    <a:pt x="12" y="27"/>
                  </a:lnTo>
                  <a:lnTo>
                    <a:pt x="13" y="27"/>
                  </a:lnTo>
                  <a:lnTo>
                    <a:pt x="13" y="27"/>
                  </a:lnTo>
                  <a:lnTo>
                    <a:pt x="12" y="25"/>
                  </a:lnTo>
                  <a:lnTo>
                    <a:pt x="9" y="27"/>
                  </a:lnTo>
                  <a:lnTo>
                    <a:pt x="8" y="27"/>
                  </a:lnTo>
                  <a:lnTo>
                    <a:pt x="5" y="27"/>
                  </a:lnTo>
                  <a:lnTo>
                    <a:pt x="4" y="27"/>
                  </a:lnTo>
                  <a:lnTo>
                    <a:pt x="4" y="27"/>
                  </a:lnTo>
                  <a:lnTo>
                    <a:pt x="5" y="25"/>
                  </a:lnTo>
                  <a:lnTo>
                    <a:pt x="6" y="25"/>
                  </a:lnTo>
                  <a:lnTo>
                    <a:pt x="8" y="25"/>
                  </a:lnTo>
                  <a:lnTo>
                    <a:pt x="8" y="25"/>
                  </a:lnTo>
                  <a:lnTo>
                    <a:pt x="6" y="24"/>
                  </a:lnTo>
                  <a:lnTo>
                    <a:pt x="5" y="25"/>
                  </a:lnTo>
                  <a:lnTo>
                    <a:pt x="4" y="25"/>
                  </a:lnTo>
                  <a:lnTo>
                    <a:pt x="4" y="25"/>
                  </a:lnTo>
                  <a:lnTo>
                    <a:pt x="2" y="25"/>
                  </a:lnTo>
                  <a:lnTo>
                    <a:pt x="2" y="25"/>
                  </a:lnTo>
                  <a:lnTo>
                    <a:pt x="1" y="25"/>
                  </a:lnTo>
                  <a:lnTo>
                    <a:pt x="1" y="24"/>
                  </a:lnTo>
                  <a:lnTo>
                    <a:pt x="2" y="24"/>
                  </a:lnTo>
                  <a:lnTo>
                    <a:pt x="5" y="24"/>
                  </a:lnTo>
                  <a:lnTo>
                    <a:pt x="6" y="24"/>
                  </a:lnTo>
                  <a:lnTo>
                    <a:pt x="6" y="24"/>
                  </a:lnTo>
                  <a:lnTo>
                    <a:pt x="6" y="24"/>
                  </a:lnTo>
                  <a:lnTo>
                    <a:pt x="6" y="24"/>
                  </a:lnTo>
                  <a:lnTo>
                    <a:pt x="8" y="24"/>
                  </a:lnTo>
                  <a:lnTo>
                    <a:pt x="9" y="24"/>
                  </a:lnTo>
                  <a:lnTo>
                    <a:pt x="9" y="23"/>
                  </a:lnTo>
                  <a:lnTo>
                    <a:pt x="9" y="23"/>
                  </a:lnTo>
                  <a:lnTo>
                    <a:pt x="9" y="23"/>
                  </a:lnTo>
                  <a:lnTo>
                    <a:pt x="8" y="23"/>
                  </a:lnTo>
                  <a:lnTo>
                    <a:pt x="6" y="23"/>
                  </a:lnTo>
                  <a:lnTo>
                    <a:pt x="6" y="23"/>
                  </a:lnTo>
                  <a:lnTo>
                    <a:pt x="6" y="23"/>
                  </a:lnTo>
                  <a:lnTo>
                    <a:pt x="5" y="23"/>
                  </a:lnTo>
                  <a:lnTo>
                    <a:pt x="5" y="23"/>
                  </a:lnTo>
                  <a:lnTo>
                    <a:pt x="6" y="23"/>
                  </a:lnTo>
                  <a:lnTo>
                    <a:pt x="6" y="23"/>
                  </a:lnTo>
                  <a:lnTo>
                    <a:pt x="4" y="23"/>
                  </a:lnTo>
                  <a:lnTo>
                    <a:pt x="4" y="23"/>
                  </a:lnTo>
                  <a:lnTo>
                    <a:pt x="2" y="23"/>
                  </a:lnTo>
                  <a:lnTo>
                    <a:pt x="1" y="23"/>
                  </a:lnTo>
                  <a:lnTo>
                    <a:pt x="1" y="23"/>
                  </a:lnTo>
                  <a:lnTo>
                    <a:pt x="2" y="23"/>
                  </a:lnTo>
                  <a:lnTo>
                    <a:pt x="2" y="23"/>
                  </a:lnTo>
                  <a:lnTo>
                    <a:pt x="1" y="23"/>
                  </a:lnTo>
                  <a:lnTo>
                    <a:pt x="0" y="23"/>
                  </a:lnTo>
                  <a:lnTo>
                    <a:pt x="0" y="21"/>
                  </a:lnTo>
                  <a:lnTo>
                    <a:pt x="2" y="21"/>
                  </a:lnTo>
                  <a:lnTo>
                    <a:pt x="2" y="21"/>
                  </a:lnTo>
                  <a:lnTo>
                    <a:pt x="4" y="21"/>
                  </a:lnTo>
                  <a:lnTo>
                    <a:pt x="4" y="21"/>
                  </a:lnTo>
                  <a:lnTo>
                    <a:pt x="4" y="21"/>
                  </a:lnTo>
                  <a:lnTo>
                    <a:pt x="5" y="21"/>
                  </a:lnTo>
                  <a:lnTo>
                    <a:pt x="5" y="21"/>
                  </a:lnTo>
                  <a:lnTo>
                    <a:pt x="4" y="21"/>
                  </a:lnTo>
                  <a:lnTo>
                    <a:pt x="4" y="20"/>
                  </a:lnTo>
                  <a:lnTo>
                    <a:pt x="5" y="21"/>
                  </a:lnTo>
                  <a:lnTo>
                    <a:pt x="5" y="20"/>
                  </a:lnTo>
                  <a:lnTo>
                    <a:pt x="6" y="20"/>
                  </a:lnTo>
                  <a:lnTo>
                    <a:pt x="8" y="20"/>
                  </a:lnTo>
                  <a:lnTo>
                    <a:pt x="8" y="20"/>
                  </a:lnTo>
                  <a:lnTo>
                    <a:pt x="6" y="19"/>
                  </a:lnTo>
                  <a:lnTo>
                    <a:pt x="5" y="19"/>
                  </a:lnTo>
                  <a:lnTo>
                    <a:pt x="4" y="20"/>
                  </a:lnTo>
                  <a:lnTo>
                    <a:pt x="2" y="19"/>
                  </a:lnTo>
                  <a:lnTo>
                    <a:pt x="2" y="18"/>
                  </a:lnTo>
                  <a:lnTo>
                    <a:pt x="4" y="18"/>
                  </a:lnTo>
                  <a:lnTo>
                    <a:pt x="4" y="18"/>
                  </a:lnTo>
                  <a:lnTo>
                    <a:pt x="4" y="18"/>
                  </a:lnTo>
                  <a:lnTo>
                    <a:pt x="5" y="18"/>
                  </a:lnTo>
                  <a:lnTo>
                    <a:pt x="4" y="18"/>
                  </a:lnTo>
                  <a:lnTo>
                    <a:pt x="4" y="19"/>
                  </a:lnTo>
                  <a:lnTo>
                    <a:pt x="6" y="19"/>
                  </a:lnTo>
                  <a:lnTo>
                    <a:pt x="8" y="19"/>
                  </a:lnTo>
                  <a:lnTo>
                    <a:pt x="8" y="19"/>
                  </a:lnTo>
                  <a:lnTo>
                    <a:pt x="8" y="19"/>
                  </a:lnTo>
                  <a:lnTo>
                    <a:pt x="8" y="20"/>
                  </a:lnTo>
                  <a:lnTo>
                    <a:pt x="9" y="20"/>
                  </a:lnTo>
                  <a:lnTo>
                    <a:pt x="9" y="19"/>
                  </a:lnTo>
                  <a:lnTo>
                    <a:pt x="12" y="19"/>
                  </a:lnTo>
                  <a:lnTo>
                    <a:pt x="13" y="19"/>
                  </a:lnTo>
                  <a:lnTo>
                    <a:pt x="13" y="19"/>
                  </a:lnTo>
                  <a:lnTo>
                    <a:pt x="13" y="18"/>
                  </a:lnTo>
                  <a:lnTo>
                    <a:pt x="12" y="19"/>
                  </a:lnTo>
                  <a:lnTo>
                    <a:pt x="10" y="19"/>
                  </a:lnTo>
                  <a:lnTo>
                    <a:pt x="9" y="19"/>
                  </a:lnTo>
                  <a:lnTo>
                    <a:pt x="9" y="18"/>
                  </a:lnTo>
                  <a:lnTo>
                    <a:pt x="6" y="16"/>
                  </a:lnTo>
                  <a:lnTo>
                    <a:pt x="8" y="16"/>
                  </a:lnTo>
                  <a:lnTo>
                    <a:pt x="9" y="16"/>
                  </a:lnTo>
                  <a:lnTo>
                    <a:pt x="9" y="16"/>
                  </a:lnTo>
                  <a:lnTo>
                    <a:pt x="9" y="15"/>
                  </a:lnTo>
                  <a:lnTo>
                    <a:pt x="9" y="14"/>
                  </a:lnTo>
                  <a:lnTo>
                    <a:pt x="8" y="14"/>
                  </a:lnTo>
                  <a:lnTo>
                    <a:pt x="8" y="14"/>
                  </a:lnTo>
                  <a:lnTo>
                    <a:pt x="8" y="14"/>
                  </a:lnTo>
                  <a:lnTo>
                    <a:pt x="8" y="14"/>
                  </a:lnTo>
                  <a:lnTo>
                    <a:pt x="10" y="12"/>
                  </a:lnTo>
                  <a:lnTo>
                    <a:pt x="10" y="12"/>
                  </a:lnTo>
                  <a:lnTo>
                    <a:pt x="10" y="12"/>
                  </a:lnTo>
                  <a:lnTo>
                    <a:pt x="12" y="12"/>
                  </a:lnTo>
                  <a:lnTo>
                    <a:pt x="12" y="12"/>
                  </a:lnTo>
                  <a:lnTo>
                    <a:pt x="10" y="11"/>
                  </a:lnTo>
                  <a:lnTo>
                    <a:pt x="9" y="10"/>
                  </a:lnTo>
                  <a:lnTo>
                    <a:pt x="10" y="10"/>
                  </a:lnTo>
                  <a:lnTo>
                    <a:pt x="10" y="8"/>
                  </a:lnTo>
                  <a:lnTo>
                    <a:pt x="9" y="8"/>
                  </a:lnTo>
                  <a:lnTo>
                    <a:pt x="9" y="7"/>
                  </a:lnTo>
                  <a:lnTo>
                    <a:pt x="10" y="7"/>
                  </a:lnTo>
                  <a:lnTo>
                    <a:pt x="13" y="7"/>
                  </a:lnTo>
                  <a:lnTo>
                    <a:pt x="13" y="7"/>
                  </a:lnTo>
                  <a:lnTo>
                    <a:pt x="13" y="7"/>
                  </a:lnTo>
                  <a:lnTo>
                    <a:pt x="12" y="7"/>
                  </a:lnTo>
                  <a:lnTo>
                    <a:pt x="12" y="7"/>
                  </a:lnTo>
                  <a:lnTo>
                    <a:pt x="12" y="6"/>
                  </a:lnTo>
                  <a:lnTo>
                    <a:pt x="13" y="6"/>
                  </a:lnTo>
                  <a:lnTo>
                    <a:pt x="13" y="6"/>
                  </a:lnTo>
                  <a:lnTo>
                    <a:pt x="13" y="6"/>
                  </a:lnTo>
                  <a:lnTo>
                    <a:pt x="12" y="4"/>
                  </a:lnTo>
                  <a:lnTo>
                    <a:pt x="10" y="4"/>
                  </a:lnTo>
                  <a:lnTo>
                    <a:pt x="13" y="4"/>
                  </a:lnTo>
                  <a:lnTo>
                    <a:pt x="13" y="4"/>
                  </a:lnTo>
                  <a:lnTo>
                    <a:pt x="13" y="4"/>
                  </a:lnTo>
                  <a:lnTo>
                    <a:pt x="14" y="4"/>
                  </a:lnTo>
                  <a:lnTo>
                    <a:pt x="15" y="4"/>
                  </a:lnTo>
                  <a:lnTo>
                    <a:pt x="15" y="4"/>
                  </a:lnTo>
                  <a:lnTo>
                    <a:pt x="15" y="4"/>
                  </a:lnTo>
                  <a:lnTo>
                    <a:pt x="15" y="4"/>
                  </a:lnTo>
                  <a:lnTo>
                    <a:pt x="14" y="3"/>
                  </a:lnTo>
                  <a:lnTo>
                    <a:pt x="13" y="3"/>
                  </a:lnTo>
                  <a:lnTo>
                    <a:pt x="13" y="3"/>
                  </a:lnTo>
                  <a:lnTo>
                    <a:pt x="13" y="2"/>
                  </a:lnTo>
                  <a:lnTo>
                    <a:pt x="13" y="2"/>
                  </a:lnTo>
                  <a:lnTo>
                    <a:pt x="14" y="2"/>
                  </a:lnTo>
                  <a:lnTo>
                    <a:pt x="14" y="0"/>
                  </a:lnTo>
                  <a:lnTo>
                    <a:pt x="15" y="0"/>
                  </a:lnTo>
                  <a:lnTo>
                    <a:pt x="15"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356"/>
            <p:cNvSpPr>
              <a:spLocks/>
            </p:cNvSpPr>
            <p:nvPr/>
          </p:nvSpPr>
          <p:spPr bwMode="auto">
            <a:xfrm>
              <a:off x="8150985" y="756124"/>
              <a:ext cx="416970" cy="333576"/>
            </a:xfrm>
            <a:custGeom>
              <a:avLst/>
              <a:gdLst>
                <a:gd name="T0" fmla="*/ 8 w 160"/>
                <a:gd name="T1" fmla="*/ 0 h 128"/>
                <a:gd name="T2" fmla="*/ 13 w 160"/>
                <a:gd name="T3" fmla="*/ 2 h 128"/>
                <a:gd name="T4" fmla="*/ 27 w 160"/>
                <a:gd name="T5" fmla="*/ 6 h 128"/>
                <a:gd name="T6" fmla="*/ 31 w 160"/>
                <a:gd name="T7" fmla="*/ 6 h 128"/>
                <a:gd name="T8" fmla="*/ 42 w 160"/>
                <a:gd name="T9" fmla="*/ 10 h 128"/>
                <a:gd name="T10" fmla="*/ 55 w 160"/>
                <a:gd name="T11" fmla="*/ 19 h 128"/>
                <a:gd name="T12" fmla="*/ 71 w 160"/>
                <a:gd name="T13" fmla="*/ 29 h 128"/>
                <a:gd name="T14" fmla="*/ 89 w 160"/>
                <a:gd name="T15" fmla="*/ 44 h 128"/>
                <a:gd name="T16" fmla="*/ 97 w 160"/>
                <a:gd name="T17" fmla="*/ 53 h 128"/>
                <a:gd name="T18" fmla="*/ 100 w 160"/>
                <a:gd name="T19" fmla="*/ 57 h 128"/>
                <a:gd name="T20" fmla="*/ 134 w 160"/>
                <a:gd name="T21" fmla="*/ 90 h 128"/>
                <a:gd name="T22" fmla="*/ 146 w 160"/>
                <a:gd name="T23" fmla="*/ 102 h 128"/>
                <a:gd name="T24" fmla="*/ 157 w 160"/>
                <a:gd name="T25" fmla="*/ 124 h 128"/>
                <a:gd name="T26" fmla="*/ 144 w 160"/>
                <a:gd name="T27" fmla="*/ 116 h 128"/>
                <a:gd name="T28" fmla="*/ 142 w 160"/>
                <a:gd name="T29" fmla="*/ 110 h 128"/>
                <a:gd name="T30" fmla="*/ 131 w 160"/>
                <a:gd name="T31" fmla="*/ 103 h 128"/>
                <a:gd name="T32" fmla="*/ 126 w 160"/>
                <a:gd name="T33" fmla="*/ 98 h 128"/>
                <a:gd name="T34" fmla="*/ 118 w 160"/>
                <a:gd name="T35" fmla="*/ 89 h 128"/>
                <a:gd name="T36" fmla="*/ 112 w 160"/>
                <a:gd name="T37" fmla="*/ 78 h 128"/>
                <a:gd name="T38" fmla="*/ 108 w 160"/>
                <a:gd name="T39" fmla="*/ 76 h 128"/>
                <a:gd name="T40" fmla="*/ 103 w 160"/>
                <a:gd name="T41" fmla="*/ 73 h 128"/>
                <a:gd name="T42" fmla="*/ 103 w 160"/>
                <a:gd name="T43" fmla="*/ 70 h 128"/>
                <a:gd name="T44" fmla="*/ 96 w 160"/>
                <a:gd name="T45" fmla="*/ 69 h 128"/>
                <a:gd name="T46" fmla="*/ 89 w 160"/>
                <a:gd name="T47" fmla="*/ 65 h 128"/>
                <a:gd name="T48" fmla="*/ 88 w 160"/>
                <a:gd name="T49" fmla="*/ 61 h 128"/>
                <a:gd name="T50" fmla="*/ 87 w 160"/>
                <a:gd name="T51" fmla="*/ 60 h 128"/>
                <a:gd name="T52" fmla="*/ 82 w 160"/>
                <a:gd name="T53" fmla="*/ 55 h 128"/>
                <a:gd name="T54" fmla="*/ 79 w 160"/>
                <a:gd name="T55" fmla="*/ 51 h 128"/>
                <a:gd name="T56" fmla="*/ 75 w 160"/>
                <a:gd name="T57" fmla="*/ 51 h 128"/>
                <a:gd name="T58" fmla="*/ 72 w 160"/>
                <a:gd name="T59" fmla="*/ 47 h 128"/>
                <a:gd name="T60" fmla="*/ 70 w 160"/>
                <a:gd name="T61" fmla="*/ 43 h 128"/>
                <a:gd name="T62" fmla="*/ 67 w 160"/>
                <a:gd name="T63" fmla="*/ 43 h 128"/>
                <a:gd name="T64" fmla="*/ 66 w 160"/>
                <a:gd name="T65" fmla="*/ 43 h 128"/>
                <a:gd name="T66" fmla="*/ 66 w 160"/>
                <a:gd name="T67" fmla="*/ 42 h 128"/>
                <a:gd name="T68" fmla="*/ 61 w 160"/>
                <a:gd name="T69" fmla="*/ 39 h 128"/>
                <a:gd name="T70" fmla="*/ 54 w 160"/>
                <a:gd name="T71" fmla="*/ 32 h 128"/>
                <a:gd name="T72" fmla="*/ 50 w 160"/>
                <a:gd name="T73" fmla="*/ 34 h 128"/>
                <a:gd name="T74" fmla="*/ 46 w 160"/>
                <a:gd name="T75" fmla="*/ 31 h 128"/>
                <a:gd name="T76" fmla="*/ 41 w 160"/>
                <a:gd name="T77" fmla="*/ 25 h 128"/>
                <a:gd name="T78" fmla="*/ 40 w 160"/>
                <a:gd name="T79" fmla="*/ 23 h 128"/>
                <a:gd name="T80" fmla="*/ 37 w 160"/>
                <a:gd name="T81" fmla="*/ 23 h 128"/>
                <a:gd name="T82" fmla="*/ 36 w 160"/>
                <a:gd name="T83" fmla="*/ 23 h 128"/>
                <a:gd name="T84" fmla="*/ 34 w 160"/>
                <a:gd name="T85" fmla="*/ 22 h 128"/>
                <a:gd name="T86" fmla="*/ 33 w 160"/>
                <a:gd name="T87" fmla="*/ 22 h 128"/>
                <a:gd name="T88" fmla="*/ 31 w 160"/>
                <a:gd name="T89" fmla="*/ 21 h 128"/>
                <a:gd name="T90" fmla="*/ 29 w 160"/>
                <a:gd name="T91" fmla="*/ 22 h 128"/>
                <a:gd name="T92" fmla="*/ 28 w 160"/>
                <a:gd name="T93" fmla="*/ 21 h 128"/>
                <a:gd name="T94" fmla="*/ 28 w 160"/>
                <a:gd name="T95" fmla="*/ 21 h 128"/>
                <a:gd name="T96" fmla="*/ 25 w 160"/>
                <a:gd name="T97" fmla="*/ 18 h 128"/>
                <a:gd name="T98" fmla="*/ 23 w 160"/>
                <a:gd name="T99" fmla="*/ 19 h 128"/>
                <a:gd name="T100" fmla="*/ 21 w 160"/>
                <a:gd name="T101" fmla="*/ 18 h 128"/>
                <a:gd name="T102" fmla="*/ 19 w 160"/>
                <a:gd name="T103" fmla="*/ 18 h 128"/>
                <a:gd name="T104" fmla="*/ 20 w 160"/>
                <a:gd name="T105" fmla="*/ 15 h 128"/>
                <a:gd name="T106" fmla="*/ 16 w 160"/>
                <a:gd name="T107" fmla="*/ 15 h 128"/>
                <a:gd name="T108" fmla="*/ 19 w 160"/>
                <a:gd name="T109" fmla="*/ 10 h 128"/>
                <a:gd name="T110" fmla="*/ 13 w 160"/>
                <a:gd name="T111" fmla="*/ 9 h 128"/>
                <a:gd name="T112" fmla="*/ 7 w 160"/>
                <a:gd name="T113" fmla="*/ 8 h 128"/>
                <a:gd name="T114" fmla="*/ 6 w 160"/>
                <a:gd name="T115" fmla="*/ 5 h 128"/>
                <a:gd name="T116" fmla="*/ 0 w 160"/>
                <a:gd name="T117" fmla="*/ 2 h 128"/>
                <a:gd name="T118" fmla="*/ 3 w 160"/>
                <a:gd name="T119" fmla="*/ 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0" h="128">
                  <a:moveTo>
                    <a:pt x="4" y="0"/>
                  </a:moveTo>
                  <a:lnTo>
                    <a:pt x="4" y="0"/>
                  </a:lnTo>
                  <a:lnTo>
                    <a:pt x="4" y="1"/>
                  </a:lnTo>
                  <a:lnTo>
                    <a:pt x="6" y="0"/>
                  </a:lnTo>
                  <a:lnTo>
                    <a:pt x="7" y="0"/>
                  </a:lnTo>
                  <a:lnTo>
                    <a:pt x="8" y="0"/>
                  </a:lnTo>
                  <a:lnTo>
                    <a:pt x="8" y="0"/>
                  </a:lnTo>
                  <a:lnTo>
                    <a:pt x="7" y="1"/>
                  </a:lnTo>
                  <a:lnTo>
                    <a:pt x="7" y="2"/>
                  </a:lnTo>
                  <a:lnTo>
                    <a:pt x="7" y="4"/>
                  </a:lnTo>
                  <a:lnTo>
                    <a:pt x="8" y="1"/>
                  </a:lnTo>
                  <a:lnTo>
                    <a:pt x="10" y="0"/>
                  </a:lnTo>
                  <a:lnTo>
                    <a:pt x="12" y="1"/>
                  </a:lnTo>
                  <a:lnTo>
                    <a:pt x="13" y="2"/>
                  </a:lnTo>
                  <a:lnTo>
                    <a:pt x="15" y="2"/>
                  </a:lnTo>
                  <a:lnTo>
                    <a:pt x="17" y="2"/>
                  </a:lnTo>
                  <a:lnTo>
                    <a:pt x="20" y="4"/>
                  </a:lnTo>
                  <a:lnTo>
                    <a:pt x="23" y="4"/>
                  </a:lnTo>
                  <a:lnTo>
                    <a:pt x="25" y="5"/>
                  </a:lnTo>
                  <a:lnTo>
                    <a:pt x="27" y="5"/>
                  </a:lnTo>
                  <a:lnTo>
                    <a:pt x="27" y="6"/>
                  </a:lnTo>
                  <a:lnTo>
                    <a:pt x="27" y="6"/>
                  </a:lnTo>
                  <a:lnTo>
                    <a:pt x="25" y="8"/>
                  </a:lnTo>
                  <a:lnTo>
                    <a:pt x="27" y="8"/>
                  </a:lnTo>
                  <a:lnTo>
                    <a:pt x="27" y="6"/>
                  </a:lnTo>
                  <a:lnTo>
                    <a:pt x="28" y="5"/>
                  </a:lnTo>
                  <a:lnTo>
                    <a:pt x="29" y="6"/>
                  </a:lnTo>
                  <a:lnTo>
                    <a:pt x="31" y="6"/>
                  </a:lnTo>
                  <a:lnTo>
                    <a:pt x="32" y="8"/>
                  </a:lnTo>
                  <a:lnTo>
                    <a:pt x="33" y="9"/>
                  </a:lnTo>
                  <a:lnTo>
                    <a:pt x="34" y="10"/>
                  </a:lnTo>
                  <a:lnTo>
                    <a:pt x="34" y="10"/>
                  </a:lnTo>
                  <a:lnTo>
                    <a:pt x="37" y="9"/>
                  </a:lnTo>
                  <a:lnTo>
                    <a:pt x="40" y="9"/>
                  </a:lnTo>
                  <a:lnTo>
                    <a:pt x="42" y="10"/>
                  </a:lnTo>
                  <a:lnTo>
                    <a:pt x="45" y="13"/>
                  </a:lnTo>
                  <a:lnTo>
                    <a:pt x="49" y="15"/>
                  </a:lnTo>
                  <a:lnTo>
                    <a:pt x="51" y="17"/>
                  </a:lnTo>
                  <a:lnTo>
                    <a:pt x="54" y="17"/>
                  </a:lnTo>
                  <a:lnTo>
                    <a:pt x="53" y="19"/>
                  </a:lnTo>
                  <a:lnTo>
                    <a:pt x="54" y="19"/>
                  </a:lnTo>
                  <a:lnTo>
                    <a:pt x="55" y="19"/>
                  </a:lnTo>
                  <a:lnTo>
                    <a:pt x="58" y="21"/>
                  </a:lnTo>
                  <a:lnTo>
                    <a:pt x="61" y="23"/>
                  </a:lnTo>
                  <a:lnTo>
                    <a:pt x="63" y="25"/>
                  </a:lnTo>
                  <a:lnTo>
                    <a:pt x="66" y="26"/>
                  </a:lnTo>
                  <a:lnTo>
                    <a:pt x="68" y="27"/>
                  </a:lnTo>
                  <a:lnTo>
                    <a:pt x="70" y="29"/>
                  </a:lnTo>
                  <a:lnTo>
                    <a:pt x="71" y="29"/>
                  </a:lnTo>
                  <a:lnTo>
                    <a:pt x="72" y="30"/>
                  </a:lnTo>
                  <a:lnTo>
                    <a:pt x="76" y="31"/>
                  </a:lnTo>
                  <a:lnTo>
                    <a:pt x="79" y="34"/>
                  </a:lnTo>
                  <a:lnTo>
                    <a:pt x="82" y="36"/>
                  </a:lnTo>
                  <a:lnTo>
                    <a:pt x="84" y="39"/>
                  </a:lnTo>
                  <a:lnTo>
                    <a:pt x="87" y="42"/>
                  </a:lnTo>
                  <a:lnTo>
                    <a:pt x="89" y="44"/>
                  </a:lnTo>
                  <a:lnTo>
                    <a:pt x="91" y="47"/>
                  </a:lnTo>
                  <a:lnTo>
                    <a:pt x="91" y="48"/>
                  </a:lnTo>
                  <a:lnTo>
                    <a:pt x="92" y="48"/>
                  </a:lnTo>
                  <a:lnTo>
                    <a:pt x="93" y="49"/>
                  </a:lnTo>
                  <a:lnTo>
                    <a:pt x="96" y="49"/>
                  </a:lnTo>
                  <a:lnTo>
                    <a:pt x="97" y="51"/>
                  </a:lnTo>
                  <a:lnTo>
                    <a:pt x="97" y="53"/>
                  </a:lnTo>
                  <a:lnTo>
                    <a:pt x="97" y="55"/>
                  </a:lnTo>
                  <a:lnTo>
                    <a:pt x="97" y="55"/>
                  </a:lnTo>
                  <a:lnTo>
                    <a:pt x="99" y="56"/>
                  </a:lnTo>
                  <a:lnTo>
                    <a:pt x="99" y="56"/>
                  </a:lnTo>
                  <a:lnTo>
                    <a:pt x="99" y="57"/>
                  </a:lnTo>
                  <a:lnTo>
                    <a:pt x="100" y="56"/>
                  </a:lnTo>
                  <a:lnTo>
                    <a:pt x="100" y="57"/>
                  </a:lnTo>
                  <a:lnTo>
                    <a:pt x="100" y="59"/>
                  </a:lnTo>
                  <a:lnTo>
                    <a:pt x="108" y="60"/>
                  </a:lnTo>
                  <a:lnTo>
                    <a:pt x="116" y="66"/>
                  </a:lnTo>
                  <a:lnTo>
                    <a:pt x="123" y="76"/>
                  </a:lnTo>
                  <a:lnTo>
                    <a:pt x="130" y="85"/>
                  </a:lnTo>
                  <a:lnTo>
                    <a:pt x="133" y="91"/>
                  </a:lnTo>
                  <a:lnTo>
                    <a:pt x="134" y="90"/>
                  </a:lnTo>
                  <a:lnTo>
                    <a:pt x="137" y="91"/>
                  </a:lnTo>
                  <a:lnTo>
                    <a:pt x="138" y="94"/>
                  </a:lnTo>
                  <a:lnTo>
                    <a:pt x="138" y="95"/>
                  </a:lnTo>
                  <a:lnTo>
                    <a:pt x="139" y="97"/>
                  </a:lnTo>
                  <a:lnTo>
                    <a:pt x="140" y="97"/>
                  </a:lnTo>
                  <a:lnTo>
                    <a:pt x="143" y="99"/>
                  </a:lnTo>
                  <a:lnTo>
                    <a:pt x="146" y="102"/>
                  </a:lnTo>
                  <a:lnTo>
                    <a:pt x="148" y="106"/>
                  </a:lnTo>
                  <a:lnTo>
                    <a:pt x="150" y="110"/>
                  </a:lnTo>
                  <a:lnTo>
                    <a:pt x="152" y="112"/>
                  </a:lnTo>
                  <a:lnTo>
                    <a:pt x="155" y="115"/>
                  </a:lnTo>
                  <a:lnTo>
                    <a:pt x="155" y="119"/>
                  </a:lnTo>
                  <a:lnTo>
                    <a:pt x="156" y="121"/>
                  </a:lnTo>
                  <a:lnTo>
                    <a:pt x="157" y="124"/>
                  </a:lnTo>
                  <a:lnTo>
                    <a:pt x="160" y="127"/>
                  </a:lnTo>
                  <a:lnTo>
                    <a:pt x="157" y="128"/>
                  </a:lnTo>
                  <a:lnTo>
                    <a:pt x="154" y="128"/>
                  </a:lnTo>
                  <a:lnTo>
                    <a:pt x="150" y="125"/>
                  </a:lnTo>
                  <a:lnTo>
                    <a:pt x="147" y="123"/>
                  </a:lnTo>
                  <a:lnTo>
                    <a:pt x="146" y="119"/>
                  </a:lnTo>
                  <a:lnTo>
                    <a:pt x="144" y="116"/>
                  </a:lnTo>
                  <a:lnTo>
                    <a:pt x="144" y="114"/>
                  </a:lnTo>
                  <a:lnTo>
                    <a:pt x="142" y="112"/>
                  </a:lnTo>
                  <a:lnTo>
                    <a:pt x="142" y="112"/>
                  </a:lnTo>
                  <a:lnTo>
                    <a:pt x="142" y="112"/>
                  </a:lnTo>
                  <a:lnTo>
                    <a:pt x="142" y="112"/>
                  </a:lnTo>
                  <a:lnTo>
                    <a:pt x="142" y="111"/>
                  </a:lnTo>
                  <a:lnTo>
                    <a:pt x="142" y="110"/>
                  </a:lnTo>
                  <a:lnTo>
                    <a:pt x="140" y="110"/>
                  </a:lnTo>
                  <a:lnTo>
                    <a:pt x="138" y="108"/>
                  </a:lnTo>
                  <a:lnTo>
                    <a:pt x="135" y="107"/>
                  </a:lnTo>
                  <a:lnTo>
                    <a:pt x="133" y="106"/>
                  </a:lnTo>
                  <a:lnTo>
                    <a:pt x="133" y="104"/>
                  </a:lnTo>
                  <a:lnTo>
                    <a:pt x="133" y="102"/>
                  </a:lnTo>
                  <a:lnTo>
                    <a:pt x="131" y="103"/>
                  </a:lnTo>
                  <a:lnTo>
                    <a:pt x="130" y="102"/>
                  </a:lnTo>
                  <a:lnTo>
                    <a:pt x="129" y="102"/>
                  </a:lnTo>
                  <a:lnTo>
                    <a:pt x="127" y="101"/>
                  </a:lnTo>
                  <a:lnTo>
                    <a:pt x="127" y="101"/>
                  </a:lnTo>
                  <a:lnTo>
                    <a:pt x="127" y="101"/>
                  </a:lnTo>
                  <a:lnTo>
                    <a:pt x="127" y="99"/>
                  </a:lnTo>
                  <a:lnTo>
                    <a:pt x="126" y="98"/>
                  </a:lnTo>
                  <a:lnTo>
                    <a:pt x="125" y="97"/>
                  </a:lnTo>
                  <a:lnTo>
                    <a:pt x="125" y="98"/>
                  </a:lnTo>
                  <a:lnTo>
                    <a:pt x="126" y="97"/>
                  </a:lnTo>
                  <a:lnTo>
                    <a:pt x="123" y="95"/>
                  </a:lnTo>
                  <a:lnTo>
                    <a:pt x="122" y="93"/>
                  </a:lnTo>
                  <a:lnTo>
                    <a:pt x="120" y="90"/>
                  </a:lnTo>
                  <a:lnTo>
                    <a:pt x="118" y="89"/>
                  </a:lnTo>
                  <a:lnTo>
                    <a:pt x="118" y="86"/>
                  </a:lnTo>
                  <a:lnTo>
                    <a:pt x="118" y="86"/>
                  </a:lnTo>
                  <a:lnTo>
                    <a:pt x="117" y="86"/>
                  </a:lnTo>
                  <a:lnTo>
                    <a:pt x="116" y="85"/>
                  </a:lnTo>
                  <a:lnTo>
                    <a:pt x="114" y="82"/>
                  </a:lnTo>
                  <a:lnTo>
                    <a:pt x="113" y="81"/>
                  </a:lnTo>
                  <a:lnTo>
                    <a:pt x="112" y="78"/>
                  </a:lnTo>
                  <a:lnTo>
                    <a:pt x="110" y="78"/>
                  </a:lnTo>
                  <a:lnTo>
                    <a:pt x="109" y="78"/>
                  </a:lnTo>
                  <a:lnTo>
                    <a:pt x="108" y="78"/>
                  </a:lnTo>
                  <a:lnTo>
                    <a:pt x="108" y="78"/>
                  </a:lnTo>
                  <a:lnTo>
                    <a:pt x="108" y="77"/>
                  </a:lnTo>
                  <a:lnTo>
                    <a:pt x="106" y="77"/>
                  </a:lnTo>
                  <a:lnTo>
                    <a:pt x="108" y="76"/>
                  </a:lnTo>
                  <a:lnTo>
                    <a:pt x="109" y="74"/>
                  </a:lnTo>
                  <a:lnTo>
                    <a:pt x="109" y="74"/>
                  </a:lnTo>
                  <a:lnTo>
                    <a:pt x="108" y="73"/>
                  </a:lnTo>
                  <a:lnTo>
                    <a:pt x="106" y="74"/>
                  </a:lnTo>
                  <a:lnTo>
                    <a:pt x="104" y="74"/>
                  </a:lnTo>
                  <a:lnTo>
                    <a:pt x="106" y="72"/>
                  </a:lnTo>
                  <a:lnTo>
                    <a:pt x="103" y="73"/>
                  </a:lnTo>
                  <a:lnTo>
                    <a:pt x="101" y="73"/>
                  </a:lnTo>
                  <a:lnTo>
                    <a:pt x="101" y="73"/>
                  </a:lnTo>
                  <a:lnTo>
                    <a:pt x="101" y="73"/>
                  </a:lnTo>
                  <a:lnTo>
                    <a:pt x="101" y="72"/>
                  </a:lnTo>
                  <a:lnTo>
                    <a:pt x="101" y="72"/>
                  </a:lnTo>
                  <a:lnTo>
                    <a:pt x="103" y="70"/>
                  </a:lnTo>
                  <a:lnTo>
                    <a:pt x="103" y="70"/>
                  </a:lnTo>
                  <a:lnTo>
                    <a:pt x="101" y="70"/>
                  </a:lnTo>
                  <a:lnTo>
                    <a:pt x="100" y="70"/>
                  </a:lnTo>
                  <a:lnTo>
                    <a:pt x="100" y="70"/>
                  </a:lnTo>
                  <a:lnTo>
                    <a:pt x="99" y="70"/>
                  </a:lnTo>
                  <a:lnTo>
                    <a:pt x="99" y="70"/>
                  </a:lnTo>
                  <a:lnTo>
                    <a:pt x="97" y="70"/>
                  </a:lnTo>
                  <a:lnTo>
                    <a:pt x="96" y="69"/>
                  </a:lnTo>
                  <a:lnTo>
                    <a:pt x="96" y="69"/>
                  </a:lnTo>
                  <a:lnTo>
                    <a:pt x="96" y="68"/>
                  </a:lnTo>
                  <a:lnTo>
                    <a:pt x="95" y="66"/>
                  </a:lnTo>
                  <a:lnTo>
                    <a:pt x="93" y="68"/>
                  </a:lnTo>
                  <a:lnTo>
                    <a:pt x="92" y="66"/>
                  </a:lnTo>
                  <a:lnTo>
                    <a:pt x="91" y="65"/>
                  </a:lnTo>
                  <a:lnTo>
                    <a:pt x="89" y="65"/>
                  </a:lnTo>
                  <a:lnTo>
                    <a:pt x="88" y="64"/>
                  </a:lnTo>
                  <a:lnTo>
                    <a:pt x="88" y="63"/>
                  </a:lnTo>
                  <a:lnTo>
                    <a:pt x="88" y="63"/>
                  </a:lnTo>
                  <a:lnTo>
                    <a:pt x="88" y="61"/>
                  </a:lnTo>
                  <a:lnTo>
                    <a:pt x="88" y="63"/>
                  </a:lnTo>
                  <a:lnTo>
                    <a:pt x="88" y="61"/>
                  </a:lnTo>
                  <a:lnTo>
                    <a:pt x="88" y="61"/>
                  </a:lnTo>
                  <a:lnTo>
                    <a:pt x="88" y="60"/>
                  </a:lnTo>
                  <a:lnTo>
                    <a:pt x="88" y="60"/>
                  </a:lnTo>
                  <a:lnTo>
                    <a:pt x="88" y="60"/>
                  </a:lnTo>
                  <a:lnTo>
                    <a:pt x="87" y="60"/>
                  </a:lnTo>
                  <a:lnTo>
                    <a:pt x="85" y="61"/>
                  </a:lnTo>
                  <a:lnTo>
                    <a:pt x="85" y="60"/>
                  </a:lnTo>
                  <a:lnTo>
                    <a:pt x="87" y="60"/>
                  </a:lnTo>
                  <a:lnTo>
                    <a:pt x="87" y="59"/>
                  </a:lnTo>
                  <a:lnTo>
                    <a:pt x="87" y="59"/>
                  </a:lnTo>
                  <a:lnTo>
                    <a:pt x="85" y="57"/>
                  </a:lnTo>
                  <a:lnTo>
                    <a:pt x="84" y="57"/>
                  </a:lnTo>
                  <a:lnTo>
                    <a:pt x="83" y="57"/>
                  </a:lnTo>
                  <a:lnTo>
                    <a:pt x="82" y="56"/>
                  </a:lnTo>
                  <a:lnTo>
                    <a:pt x="82" y="55"/>
                  </a:lnTo>
                  <a:lnTo>
                    <a:pt x="82" y="52"/>
                  </a:lnTo>
                  <a:lnTo>
                    <a:pt x="79" y="53"/>
                  </a:lnTo>
                  <a:lnTo>
                    <a:pt x="79" y="53"/>
                  </a:lnTo>
                  <a:lnTo>
                    <a:pt x="78" y="53"/>
                  </a:lnTo>
                  <a:lnTo>
                    <a:pt x="78" y="53"/>
                  </a:lnTo>
                  <a:lnTo>
                    <a:pt x="79" y="52"/>
                  </a:lnTo>
                  <a:lnTo>
                    <a:pt x="79" y="51"/>
                  </a:lnTo>
                  <a:lnTo>
                    <a:pt x="79" y="51"/>
                  </a:lnTo>
                  <a:lnTo>
                    <a:pt x="78" y="51"/>
                  </a:lnTo>
                  <a:lnTo>
                    <a:pt x="78" y="51"/>
                  </a:lnTo>
                  <a:lnTo>
                    <a:pt x="76" y="52"/>
                  </a:lnTo>
                  <a:lnTo>
                    <a:pt x="76" y="51"/>
                  </a:lnTo>
                  <a:lnTo>
                    <a:pt x="75" y="51"/>
                  </a:lnTo>
                  <a:lnTo>
                    <a:pt x="75" y="51"/>
                  </a:lnTo>
                  <a:lnTo>
                    <a:pt x="74" y="49"/>
                  </a:lnTo>
                  <a:lnTo>
                    <a:pt x="72" y="48"/>
                  </a:lnTo>
                  <a:lnTo>
                    <a:pt x="74" y="47"/>
                  </a:lnTo>
                  <a:lnTo>
                    <a:pt x="72" y="47"/>
                  </a:lnTo>
                  <a:lnTo>
                    <a:pt x="72" y="47"/>
                  </a:lnTo>
                  <a:lnTo>
                    <a:pt x="72" y="48"/>
                  </a:lnTo>
                  <a:lnTo>
                    <a:pt x="72" y="47"/>
                  </a:lnTo>
                  <a:lnTo>
                    <a:pt x="72" y="47"/>
                  </a:lnTo>
                  <a:lnTo>
                    <a:pt x="71" y="47"/>
                  </a:lnTo>
                  <a:lnTo>
                    <a:pt x="70" y="47"/>
                  </a:lnTo>
                  <a:lnTo>
                    <a:pt x="68" y="46"/>
                  </a:lnTo>
                  <a:lnTo>
                    <a:pt x="70" y="44"/>
                  </a:lnTo>
                  <a:lnTo>
                    <a:pt x="71" y="43"/>
                  </a:lnTo>
                  <a:lnTo>
                    <a:pt x="70" y="43"/>
                  </a:lnTo>
                  <a:lnTo>
                    <a:pt x="70" y="43"/>
                  </a:lnTo>
                  <a:lnTo>
                    <a:pt x="70" y="43"/>
                  </a:lnTo>
                  <a:lnTo>
                    <a:pt x="68" y="43"/>
                  </a:lnTo>
                  <a:lnTo>
                    <a:pt x="68" y="43"/>
                  </a:lnTo>
                  <a:lnTo>
                    <a:pt x="67" y="43"/>
                  </a:lnTo>
                  <a:lnTo>
                    <a:pt x="67" y="44"/>
                  </a:lnTo>
                  <a:lnTo>
                    <a:pt x="67" y="43"/>
                  </a:lnTo>
                  <a:lnTo>
                    <a:pt x="67" y="43"/>
                  </a:lnTo>
                  <a:lnTo>
                    <a:pt x="66" y="43"/>
                  </a:lnTo>
                  <a:lnTo>
                    <a:pt x="66" y="43"/>
                  </a:lnTo>
                  <a:lnTo>
                    <a:pt x="66" y="43"/>
                  </a:lnTo>
                  <a:lnTo>
                    <a:pt x="66" y="42"/>
                  </a:lnTo>
                  <a:lnTo>
                    <a:pt x="66" y="42"/>
                  </a:lnTo>
                  <a:lnTo>
                    <a:pt x="66" y="43"/>
                  </a:lnTo>
                  <a:lnTo>
                    <a:pt x="66" y="43"/>
                  </a:lnTo>
                  <a:lnTo>
                    <a:pt x="67" y="42"/>
                  </a:lnTo>
                  <a:lnTo>
                    <a:pt x="66" y="42"/>
                  </a:lnTo>
                  <a:lnTo>
                    <a:pt x="66" y="42"/>
                  </a:lnTo>
                  <a:lnTo>
                    <a:pt x="65" y="42"/>
                  </a:lnTo>
                  <a:lnTo>
                    <a:pt x="65" y="42"/>
                  </a:lnTo>
                  <a:lnTo>
                    <a:pt x="66" y="42"/>
                  </a:lnTo>
                  <a:lnTo>
                    <a:pt x="66" y="42"/>
                  </a:lnTo>
                  <a:lnTo>
                    <a:pt x="66" y="40"/>
                  </a:lnTo>
                  <a:lnTo>
                    <a:pt x="65" y="42"/>
                  </a:lnTo>
                  <a:lnTo>
                    <a:pt x="65" y="42"/>
                  </a:lnTo>
                  <a:lnTo>
                    <a:pt x="63" y="40"/>
                  </a:lnTo>
                  <a:lnTo>
                    <a:pt x="62" y="39"/>
                  </a:lnTo>
                  <a:lnTo>
                    <a:pt x="61" y="39"/>
                  </a:lnTo>
                  <a:lnTo>
                    <a:pt x="62" y="36"/>
                  </a:lnTo>
                  <a:lnTo>
                    <a:pt x="61" y="38"/>
                  </a:lnTo>
                  <a:lnTo>
                    <a:pt x="59" y="38"/>
                  </a:lnTo>
                  <a:lnTo>
                    <a:pt x="57" y="38"/>
                  </a:lnTo>
                  <a:lnTo>
                    <a:pt x="55" y="35"/>
                  </a:lnTo>
                  <a:lnTo>
                    <a:pt x="55" y="34"/>
                  </a:lnTo>
                  <a:lnTo>
                    <a:pt x="54" y="32"/>
                  </a:lnTo>
                  <a:lnTo>
                    <a:pt x="54" y="32"/>
                  </a:lnTo>
                  <a:lnTo>
                    <a:pt x="53" y="34"/>
                  </a:lnTo>
                  <a:lnTo>
                    <a:pt x="51" y="34"/>
                  </a:lnTo>
                  <a:lnTo>
                    <a:pt x="51" y="34"/>
                  </a:lnTo>
                  <a:lnTo>
                    <a:pt x="51" y="32"/>
                  </a:lnTo>
                  <a:lnTo>
                    <a:pt x="51" y="32"/>
                  </a:lnTo>
                  <a:lnTo>
                    <a:pt x="50" y="34"/>
                  </a:lnTo>
                  <a:lnTo>
                    <a:pt x="50" y="32"/>
                  </a:lnTo>
                  <a:lnTo>
                    <a:pt x="50" y="31"/>
                  </a:lnTo>
                  <a:lnTo>
                    <a:pt x="49" y="31"/>
                  </a:lnTo>
                  <a:lnTo>
                    <a:pt x="49" y="31"/>
                  </a:lnTo>
                  <a:lnTo>
                    <a:pt x="48" y="31"/>
                  </a:lnTo>
                  <a:lnTo>
                    <a:pt x="46" y="30"/>
                  </a:lnTo>
                  <a:lnTo>
                    <a:pt x="46" y="31"/>
                  </a:lnTo>
                  <a:lnTo>
                    <a:pt x="46" y="27"/>
                  </a:lnTo>
                  <a:lnTo>
                    <a:pt x="44" y="29"/>
                  </a:lnTo>
                  <a:lnTo>
                    <a:pt x="42" y="29"/>
                  </a:lnTo>
                  <a:lnTo>
                    <a:pt x="41" y="27"/>
                  </a:lnTo>
                  <a:lnTo>
                    <a:pt x="40" y="26"/>
                  </a:lnTo>
                  <a:lnTo>
                    <a:pt x="41" y="25"/>
                  </a:lnTo>
                  <a:lnTo>
                    <a:pt x="41" y="25"/>
                  </a:lnTo>
                  <a:lnTo>
                    <a:pt x="40" y="25"/>
                  </a:lnTo>
                  <a:lnTo>
                    <a:pt x="40" y="26"/>
                  </a:lnTo>
                  <a:lnTo>
                    <a:pt x="38" y="26"/>
                  </a:lnTo>
                  <a:lnTo>
                    <a:pt x="38" y="26"/>
                  </a:lnTo>
                  <a:lnTo>
                    <a:pt x="37" y="26"/>
                  </a:lnTo>
                  <a:lnTo>
                    <a:pt x="38" y="26"/>
                  </a:lnTo>
                  <a:lnTo>
                    <a:pt x="40" y="23"/>
                  </a:lnTo>
                  <a:lnTo>
                    <a:pt x="41" y="22"/>
                  </a:lnTo>
                  <a:lnTo>
                    <a:pt x="42" y="19"/>
                  </a:lnTo>
                  <a:lnTo>
                    <a:pt x="42" y="18"/>
                  </a:lnTo>
                  <a:lnTo>
                    <a:pt x="41" y="19"/>
                  </a:lnTo>
                  <a:lnTo>
                    <a:pt x="40" y="21"/>
                  </a:lnTo>
                  <a:lnTo>
                    <a:pt x="38" y="22"/>
                  </a:lnTo>
                  <a:lnTo>
                    <a:pt x="37" y="23"/>
                  </a:lnTo>
                  <a:lnTo>
                    <a:pt x="37" y="23"/>
                  </a:lnTo>
                  <a:lnTo>
                    <a:pt x="37" y="23"/>
                  </a:lnTo>
                  <a:lnTo>
                    <a:pt x="37" y="23"/>
                  </a:lnTo>
                  <a:lnTo>
                    <a:pt x="38" y="22"/>
                  </a:lnTo>
                  <a:lnTo>
                    <a:pt x="37" y="22"/>
                  </a:lnTo>
                  <a:lnTo>
                    <a:pt x="37" y="23"/>
                  </a:lnTo>
                  <a:lnTo>
                    <a:pt x="36" y="23"/>
                  </a:lnTo>
                  <a:lnTo>
                    <a:pt x="36" y="25"/>
                  </a:lnTo>
                  <a:lnTo>
                    <a:pt x="36" y="23"/>
                  </a:lnTo>
                  <a:lnTo>
                    <a:pt x="34" y="23"/>
                  </a:lnTo>
                  <a:lnTo>
                    <a:pt x="34" y="25"/>
                  </a:lnTo>
                  <a:lnTo>
                    <a:pt x="33" y="25"/>
                  </a:lnTo>
                  <a:lnTo>
                    <a:pt x="34" y="22"/>
                  </a:lnTo>
                  <a:lnTo>
                    <a:pt x="34" y="22"/>
                  </a:lnTo>
                  <a:lnTo>
                    <a:pt x="33" y="23"/>
                  </a:lnTo>
                  <a:lnTo>
                    <a:pt x="33" y="22"/>
                  </a:lnTo>
                  <a:lnTo>
                    <a:pt x="33" y="22"/>
                  </a:lnTo>
                  <a:lnTo>
                    <a:pt x="33" y="22"/>
                  </a:lnTo>
                  <a:lnTo>
                    <a:pt x="33" y="23"/>
                  </a:lnTo>
                  <a:lnTo>
                    <a:pt x="32" y="23"/>
                  </a:lnTo>
                  <a:lnTo>
                    <a:pt x="33" y="22"/>
                  </a:lnTo>
                  <a:lnTo>
                    <a:pt x="32" y="23"/>
                  </a:lnTo>
                  <a:lnTo>
                    <a:pt x="32" y="22"/>
                  </a:lnTo>
                  <a:lnTo>
                    <a:pt x="32" y="21"/>
                  </a:lnTo>
                  <a:lnTo>
                    <a:pt x="32" y="21"/>
                  </a:lnTo>
                  <a:lnTo>
                    <a:pt x="31" y="21"/>
                  </a:lnTo>
                  <a:lnTo>
                    <a:pt x="32" y="21"/>
                  </a:lnTo>
                  <a:lnTo>
                    <a:pt x="31" y="21"/>
                  </a:lnTo>
                  <a:lnTo>
                    <a:pt x="31" y="22"/>
                  </a:lnTo>
                  <a:lnTo>
                    <a:pt x="31" y="22"/>
                  </a:lnTo>
                  <a:lnTo>
                    <a:pt x="31" y="23"/>
                  </a:lnTo>
                  <a:lnTo>
                    <a:pt x="31" y="22"/>
                  </a:lnTo>
                  <a:lnTo>
                    <a:pt x="29" y="23"/>
                  </a:lnTo>
                  <a:lnTo>
                    <a:pt x="29" y="23"/>
                  </a:lnTo>
                  <a:lnTo>
                    <a:pt x="29" y="22"/>
                  </a:lnTo>
                  <a:lnTo>
                    <a:pt x="29" y="22"/>
                  </a:lnTo>
                  <a:lnTo>
                    <a:pt x="29" y="22"/>
                  </a:lnTo>
                  <a:lnTo>
                    <a:pt x="28" y="22"/>
                  </a:lnTo>
                  <a:lnTo>
                    <a:pt x="28" y="21"/>
                  </a:lnTo>
                  <a:lnTo>
                    <a:pt x="28" y="19"/>
                  </a:lnTo>
                  <a:lnTo>
                    <a:pt x="29" y="19"/>
                  </a:lnTo>
                  <a:lnTo>
                    <a:pt x="28" y="21"/>
                  </a:lnTo>
                  <a:lnTo>
                    <a:pt x="28" y="21"/>
                  </a:lnTo>
                  <a:lnTo>
                    <a:pt x="28" y="21"/>
                  </a:lnTo>
                  <a:lnTo>
                    <a:pt x="28" y="21"/>
                  </a:lnTo>
                  <a:lnTo>
                    <a:pt x="27" y="21"/>
                  </a:lnTo>
                  <a:lnTo>
                    <a:pt x="27" y="22"/>
                  </a:lnTo>
                  <a:lnTo>
                    <a:pt x="27" y="21"/>
                  </a:lnTo>
                  <a:lnTo>
                    <a:pt x="28" y="21"/>
                  </a:lnTo>
                  <a:lnTo>
                    <a:pt x="28" y="19"/>
                  </a:lnTo>
                  <a:lnTo>
                    <a:pt x="28" y="18"/>
                  </a:lnTo>
                  <a:lnTo>
                    <a:pt x="27" y="19"/>
                  </a:lnTo>
                  <a:lnTo>
                    <a:pt x="25" y="21"/>
                  </a:lnTo>
                  <a:lnTo>
                    <a:pt x="25" y="21"/>
                  </a:lnTo>
                  <a:lnTo>
                    <a:pt x="25" y="21"/>
                  </a:lnTo>
                  <a:lnTo>
                    <a:pt x="25" y="18"/>
                  </a:lnTo>
                  <a:lnTo>
                    <a:pt x="25" y="15"/>
                  </a:lnTo>
                  <a:lnTo>
                    <a:pt x="27" y="14"/>
                  </a:lnTo>
                  <a:lnTo>
                    <a:pt x="27" y="14"/>
                  </a:lnTo>
                  <a:lnTo>
                    <a:pt x="25" y="15"/>
                  </a:lnTo>
                  <a:lnTo>
                    <a:pt x="24" y="17"/>
                  </a:lnTo>
                  <a:lnTo>
                    <a:pt x="24" y="18"/>
                  </a:lnTo>
                  <a:lnTo>
                    <a:pt x="23" y="19"/>
                  </a:lnTo>
                  <a:lnTo>
                    <a:pt x="24" y="15"/>
                  </a:lnTo>
                  <a:lnTo>
                    <a:pt x="23" y="15"/>
                  </a:lnTo>
                  <a:lnTo>
                    <a:pt x="23" y="17"/>
                  </a:lnTo>
                  <a:lnTo>
                    <a:pt x="21" y="18"/>
                  </a:lnTo>
                  <a:lnTo>
                    <a:pt x="21" y="18"/>
                  </a:lnTo>
                  <a:lnTo>
                    <a:pt x="20" y="18"/>
                  </a:lnTo>
                  <a:lnTo>
                    <a:pt x="21" y="18"/>
                  </a:lnTo>
                  <a:lnTo>
                    <a:pt x="21" y="17"/>
                  </a:lnTo>
                  <a:lnTo>
                    <a:pt x="23" y="15"/>
                  </a:lnTo>
                  <a:lnTo>
                    <a:pt x="23" y="14"/>
                  </a:lnTo>
                  <a:lnTo>
                    <a:pt x="23" y="14"/>
                  </a:lnTo>
                  <a:lnTo>
                    <a:pt x="21" y="14"/>
                  </a:lnTo>
                  <a:lnTo>
                    <a:pt x="20" y="17"/>
                  </a:lnTo>
                  <a:lnTo>
                    <a:pt x="19" y="18"/>
                  </a:lnTo>
                  <a:lnTo>
                    <a:pt x="19" y="18"/>
                  </a:lnTo>
                  <a:lnTo>
                    <a:pt x="19" y="18"/>
                  </a:lnTo>
                  <a:lnTo>
                    <a:pt x="19" y="18"/>
                  </a:lnTo>
                  <a:lnTo>
                    <a:pt x="17" y="18"/>
                  </a:lnTo>
                  <a:lnTo>
                    <a:pt x="19" y="18"/>
                  </a:lnTo>
                  <a:lnTo>
                    <a:pt x="19" y="17"/>
                  </a:lnTo>
                  <a:lnTo>
                    <a:pt x="20" y="15"/>
                  </a:lnTo>
                  <a:lnTo>
                    <a:pt x="19" y="15"/>
                  </a:lnTo>
                  <a:lnTo>
                    <a:pt x="19" y="15"/>
                  </a:lnTo>
                  <a:lnTo>
                    <a:pt x="19" y="14"/>
                  </a:lnTo>
                  <a:lnTo>
                    <a:pt x="19" y="13"/>
                  </a:lnTo>
                  <a:lnTo>
                    <a:pt x="19" y="14"/>
                  </a:lnTo>
                  <a:lnTo>
                    <a:pt x="17" y="14"/>
                  </a:lnTo>
                  <a:lnTo>
                    <a:pt x="16" y="15"/>
                  </a:lnTo>
                  <a:lnTo>
                    <a:pt x="15" y="15"/>
                  </a:lnTo>
                  <a:lnTo>
                    <a:pt x="16" y="14"/>
                  </a:lnTo>
                  <a:lnTo>
                    <a:pt x="16" y="14"/>
                  </a:lnTo>
                  <a:lnTo>
                    <a:pt x="16" y="14"/>
                  </a:lnTo>
                  <a:lnTo>
                    <a:pt x="17" y="13"/>
                  </a:lnTo>
                  <a:lnTo>
                    <a:pt x="19" y="11"/>
                  </a:lnTo>
                  <a:lnTo>
                    <a:pt x="19" y="10"/>
                  </a:lnTo>
                  <a:lnTo>
                    <a:pt x="17" y="11"/>
                  </a:lnTo>
                  <a:lnTo>
                    <a:pt x="17" y="11"/>
                  </a:lnTo>
                  <a:lnTo>
                    <a:pt x="16" y="13"/>
                  </a:lnTo>
                  <a:lnTo>
                    <a:pt x="16" y="13"/>
                  </a:lnTo>
                  <a:lnTo>
                    <a:pt x="15" y="11"/>
                  </a:lnTo>
                  <a:lnTo>
                    <a:pt x="15" y="10"/>
                  </a:lnTo>
                  <a:lnTo>
                    <a:pt x="13" y="9"/>
                  </a:lnTo>
                  <a:lnTo>
                    <a:pt x="12" y="10"/>
                  </a:lnTo>
                  <a:lnTo>
                    <a:pt x="13" y="10"/>
                  </a:lnTo>
                  <a:lnTo>
                    <a:pt x="13" y="8"/>
                  </a:lnTo>
                  <a:lnTo>
                    <a:pt x="13" y="8"/>
                  </a:lnTo>
                  <a:lnTo>
                    <a:pt x="11" y="8"/>
                  </a:lnTo>
                  <a:lnTo>
                    <a:pt x="10" y="8"/>
                  </a:lnTo>
                  <a:lnTo>
                    <a:pt x="7" y="8"/>
                  </a:lnTo>
                  <a:lnTo>
                    <a:pt x="7" y="6"/>
                  </a:lnTo>
                  <a:lnTo>
                    <a:pt x="7" y="5"/>
                  </a:lnTo>
                  <a:lnTo>
                    <a:pt x="7" y="5"/>
                  </a:lnTo>
                  <a:lnTo>
                    <a:pt x="6" y="5"/>
                  </a:lnTo>
                  <a:lnTo>
                    <a:pt x="6" y="5"/>
                  </a:lnTo>
                  <a:lnTo>
                    <a:pt x="4" y="6"/>
                  </a:lnTo>
                  <a:lnTo>
                    <a:pt x="6" y="5"/>
                  </a:lnTo>
                  <a:lnTo>
                    <a:pt x="6" y="4"/>
                  </a:lnTo>
                  <a:lnTo>
                    <a:pt x="6" y="2"/>
                  </a:lnTo>
                  <a:lnTo>
                    <a:pt x="4" y="2"/>
                  </a:lnTo>
                  <a:lnTo>
                    <a:pt x="3" y="2"/>
                  </a:lnTo>
                  <a:lnTo>
                    <a:pt x="2" y="2"/>
                  </a:lnTo>
                  <a:lnTo>
                    <a:pt x="0" y="2"/>
                  </a:lnTo>
                  <a:lnTo>
                    <a:pt x="0" y="2"/>
                  </a:lnTo>
                  <a:lnTo>
                    <a:pt x="3" y="0"/>
                  </a:lnTo>
                  <a:lnTo>
                    <a:pt x="3" y="0"/>
                  </a:lnTo>
                  <a:lnTo>
                    <a:pt x="3" y="1"/>
                  </a:lnTo>
                  <a:lnTo>
                    <a:pt x="3" y="2"/>
                  </a:lnTo>
                  <a:lnTo>
                    <a:pt x="3" y="2"/>
                  </a:lnTo>
                  <a:lnTo>
                    <a:pt x="3" y="2"/>
                  </a:lnTo>
                  <a:lnTo>
                    <a:pt x="3" y="2"/>
                  </a:lnTo>
                  <a:lnTo>
                    <a:pt x="3" y="1"/>
                  </a:lnTo>
                  <a:lnTo>
                    <a:pt x="3" y="0"/>
                  </a:lnTo>
                  <a:lnTo>
                    <a:pt x="3" y="0"/>
                  </a:lnTo>
                  <a:lnTo>
                    <a:pt x="4" y="0"/>
                  </a:lnTo>
                  <a:close/>
                </a:path>
              </a:pathLst>
            </a:custGeom>
            <a:solidFill>
              <a:srgbClr val="FF9B1D"/>
            </a:solidFill>
            <a:ln w="0">
              <a:solidFill>
                <a:srgbClr val="FF9B1D"/>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357"/>
            <p:cNvSpPr>
              <a:spLocks/>
            </p:cNvSpPr>
            <p:nvPr/>
          </p:nvSpPr>
          <p:spPr bwMode="auto">
            <a:xfrm>
              <a:off x="8674805" y="240123"/>
              <a:ext cx="265818" cy="437818"/>
            </a:xfrm>
            <a:custGeom>
              <a:avLst/>
              <a:gdLst>
                <a:gd name="T0" fmla="*/ 2 w 102"/>
                <a:gd name="T1" fmla="*/ 3 h 168"/>
                <a:gd name="T2" fmla="*/ 5 w 102"/>
                <a:gd name="T3" fmla="*/ 1 h 168"/>
                <a:gd name="T4" fmla="*/ 5 w 102"/>
                <a:gd name="T5" fmla="*/ 5 h 168"/>
                <a:gd name="T6" fmla="*/ 17 w 102"/>
                <a:gd name="T7" fmla="*/ 11 h 168"/>
                <a:gd name="T8" fmla="*/ 21 w 102"/>
                <a:gd name="T9" fmla="*/ 16 h 168"/>
                <a:gd name="T10" fmla="*/ 27 w 102"/>
                <a:gd name="T11" fmla="*/ 22 h 168"/>
                <a:gd name="T12" fmla="*/ 39 w 102"/>
                <a:gd name="T13" fmla="*/ 37 h 168"/>
                <a:gd name="T14" fmla="*/ 49 w 102"/>
                <a:gd name="T15" fmla="*/ 50 h 168"/>
                <a:gd name="T16" fmla="*/ 63 w 102"/>
                <a:gd name="T17" fmla="*/ 76 h 168"/>
                <a:gd name="T18" fmla="*/ 66 w 102"/>
                <a:gd name="T19" fmla="*/ 85 h 168"/>
                <a:gd name="T20" fmla="*/ 78 w 102"/>
                <a:gd name="T21" fmla="*/ 101 h 168"/>
                <a:gd name="T22" fmla="*/ 90 w 102"/>
                <a:gd name="T23" fmla="*/ 132 h 168"/>
                <a:gd name="T24" fmla="*/ 97 w 102"/>
                <a:gd name="T25" fmla="*/ 149 h 168"/>
                <a:gd name="T26" fmla="*/ 98 w 102"/>
                <a:gd name="T27" fmla="*/ 168 h 168"/>
                <a:gd name="T28" fmla="*/ 89 w 102"/>
                <a:gd name="T29" fmla="*/ 149 h 168"/>
                <a:gd name="T30" fmla="*/ 85 w 102"/>
                <a:gd name="T31" fmla="*/ 145 h 168"/>
                <a:gd name="T32" fmla="*/ 80 w 102"/>
                <a:gd name="T33" fmla="*/ 136 h 168"/>
                <a:gd name="T34" fmla="*/ 77 w 102"/>
                <a:gd name="T35" fmla="*/ 131 h 168"/>
                <a:gd name="T36" fmla="*/ 73 w 102"/>
                <a:gd name="T37" fmla="*/ 118 h 168"/>
                <a:gd name="T38" fmla="*/ 68 w 102"/>
                <a:gd name="T39" fmla="*/ 107 h 168"/>
                <a:gd name="T40" fmla="*/ 66 w 102"/>
                <a:gd name="T41" fmla="*/ 105 h 168"/>
                <a:gd name="T42" fmla="*/ 63 w 102"/>
                <a:gd name="T43" fmla="*/ 101 h 168"/>
                <a:gd name="T44" fmla="*/ 61 w 102"/>
                <a:gd name="T45" fmla="*/ 98 h 168"/>
                <a:gd name="T46" fmla="*/ 57 w 102"/>
                <a:gd name="T47" fmla="*/ 94 h 168"/>
                <a:gd name="T48" fmla="*/ 55 w 102"/>
                <a:gd name="T49" fmla="*/ 88 h 168"/>
                <a:gd name="T50" fmla="*/ 53 w 102"/>
                <a:gd name="T51" fmla="*/ 86 h 168"/>
                <a:gd name="T52" fmla="*/ 51 w 102"/>
                <a:gd name="T53" fmla="*/ 81 h 168"/>
                <a:gd name="T54" fmla="*/ 48 w 102"/>
                <a:gd name="T55" fmla="*/ 76 h 168"/>
                <a:gd name="T56" fmla="*/ 48 w 102"/>
                <a:gd name="T57" fmla="*/ 75 h 168"/>
                <a:gd name="T58" fmla="*/ 44 w 102"/>
                <a:gd name="T59" fmla="*/ 69 h 168"/>
                <a:gd name="T60" fmla="*/ 44 w 102"/>
                <a:gd name="T61" fmla="*/ 65 h 168"/>
                <a:gd name="T62" fmla="*/ 42 w 102"/>
                <a:gd name="T63" fmla="*/ 64 h 168"/>
                <a:gd name="T64" fmla="*/ 42 w 102"/>
                <a:gd name="T65" fmla="*/ 63 h 168"/>
                <a:gd name="T66" fmla="*/ 42 w 102"/>
                <a:gd name="T67" fmla="*/ 62 h 168"/>
                <a:gd name="T68" fmla="*/ 38 w 102"/>
                <a:gd name="T69" fmla="*/ 59 h 168"/>
                <a:gd name="T70" fmla="*/ 34 w 102"/>
                <a:gd name="T71" fmla="*/ 50 h 168"/>
                <a:gd name="T72" fmla="*/ 31 w 102"/>
                <a:gd name="T73" fmla="*/ 47 h 168"/>
                <a:gd name="T74" fmla="*/ 30 w 102"/>
                <a:gd name="T75" fmla="*/ 43 h 168"/>
                <a:gd name="T76" fmla="*/ 25 w 102"/>
                <a:gd name="T77" fmla="*/ 38 h 168"/>
                <a:gd name="T78" fmla="*/ 25 w 102"/>
                <a:gd name="T79" fmla="*/ 37 h 168"/>
                <a:gd name="T80" fmla="*/ 23 w 102"/>
                <a:gd name="T81" fmla="*/ 35 h 168"/>
                <a:gd name="T82" fmla="*/ 22 w 102"/>
                <a:gd name="T83" fmla="*/ 35 h 168"/>
                <a:gd name="T84" fmla="*/ 21 w 102"/>
                <a:gd name="T85" fmla="*/ 34 h 168"/>
                <a:gd name="T86" fmla="*/ 19 w 102"/>
                <a:gd name="T87" fmla="*/ 33 h 168"/>
                <a:gd name="T88" fmla="*/ 17 w 102"/>
                <a:gd name="T89" fmla="*/ 31 h 168"/>
                <a:gd name="T90" fmla="*/ 15 w 102"/>
                <a:gd name="T91" fmla="*/ 30 h 168"/>
                <a:gd name="T92" fmla="*/ 14 w 102"/>
                <a:gd name="T93" fmla="*/ 30 h 168"/>
                <a:gd name="T94" fmla="*/ 13 w 102"/>
                <a:gd name="T95" fmla="*/ 29 h 168"/>
                <a:gd name="T96" fmla="*/ 14 w 102"/>
                <a:gd name="T97" fmla="*/ 25 h 168"/>
                <a:gd name="T98" fmla="*/ 11 w 102"/>
                <a:gd name="T99" fmla="*/ 25 h 168"/>
                <a:gd name="T100" fmla="*/ 13 w 102"/>
                <a:gd name="T101" fmla="*/ 21 h 168"/>
                <a:gd name="T102" fmla="*/ 8 w 102"/>
                <a:gd name="T103" fmla="*/ 24 h 168"/>
                <a:gd name="T104" fmla="*/ 10 w 102"/>
                <a:gd name="T105" fmla="*/ 20 h 168"/>
                <a:gd name="T106" fmla="*/ 8 w 102"/>
                <a:gd name="T107" fmla="*/ 20 h 168"/>
                <a:gd name="T108" fmla="*/ 9 w 102"/>
                <a:gd name="T109" fmla="*/ 16 h 168"/>
                <a:gd name="T110" fmla="*/ 8 w 102"/>
                <a:gd name="T111" fmla="*/ 12 h 168"/>
                <a:gd name="T112" fmla="*/ 4 w 102"/>
                <a:gd name="T113" fmla="*/ 7 h 168"/>
                <a:gd name="T114" fmla="*/ 2 w 102"/>
                <a:gd name="T115" fmla="*/ 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2" h="168">
                  <a:moveTo>
                    <a:pt x="4" y="0"/>
                  </a:moveTo>
                  <a:lnTo>
                    <a:pt x="2" y="0"/>
                  </a:lnTo>
                  <a:lnTo>
                    <a:pt x="2" y="1"/>
                  </a:lnTo>
                  <a:lnTo>
                    <a:pt x="2" y="3"/>
                  </a:lnTo>
                  <a:lnTo>
                    <a:pt x="1" y="3"/>
                  </a:lnTo>
                  <a:lnTo>
                    <a:pt x="1" y="3"/>
                  </a:lnTo>
                  <a:lnTo>
                    <a:pt x="2" y="3"/>
                  </a:lnTo>
                  <a:lnTo>
                    <a:pt x="2" y="1"/>
                  </a:lnTo>
                  <a:lnTo>
                    <a:pt x="4" y="1"/>
                  </a:lnTo>
                  <a:lnTo>
                    <a:pt x="4" y="1"/>
                  </a:lnTo>
                  <a:lnTo>
                    <a:pt x="5" y="1"/>
                  </a:lnTo>
                  <a:lnTo>
                    <a:pt x="5" y="1"/>
                  </a:lnTo>
                  <a:lnTo>
                    <a:pt x="4" y="3"/>
                  </a:lnTo>
                  <a:lnTo>
                    <a:pt x="5" y="1"/>
                  </a:lnTo>
                  <a:lnTo>
                    <a:pt x="6" y="3"/>
                  </a:lnTo>
                  <a:lnTo>
                    <a:pt x="8" y="3"/>
                  </a:lnTo>
                  <a:lnTo>
                    <a:pt x="8" y="3"/>
                  </a:lnTo>
                  <a:lnTo>
                    <a:pt x="6" y="4"/>
                  </a:lnTo>
                  <a:lnTo>
                    <a:pt x="5" y="5"/>
                  </a:lnTo>
                  <a:lnTo>
                    <a:pt x="5" y="5"/>
                  </a:lnTo>
                  <a:lnTo>
                    <a:pt x="5" y="5"/>
                  </a:lnTo>
                  <a:lnTo>
                    <a:pt x="8" y="4"/>
                  </a:lnTo>
                  <a:lnTo>
                    <a:pt x="9" y="4"/>
                  </a:lnTo>
                  <a:lnTo>
                    <a:pt x="10" y="5"/>
                  </a:lnTo>
                  <a:lnTo>
                    <a:pt x="11" y="8"/>
                  </a:lnTo>
                  <a:lnTo>
                    <a:pt x="13" y="8"/>
                  </a:lnTo>
                  <a:lnTo>
                    <a:pt x="14" y="9"/>
                  </a:lnTo>
                  <a:lnTo>
                    <a:pt x="17" y="11"/>
                  </a:lnTo>
                  <a:lnTo>
                    <a:pt x="18" y="13"/>
                  </a:lnTo>
                  <a:lnTo>
                    <a:pt x="21" y="14"/>
                  </a:lnTo>
                  <a:lnTo>
                    <a:pt x="21" y="16"/>
                  </a:lnTo>
                  <a:lnTo>
                    <a:pt x="21" y="16"/>
                  </a:lnTo>
                  <a:lnTo>
                    <a:pt x="19" y="17"/>
                  </a:lnTo>
                  <a:lnTo>
                    <a:pt x="19" y="17"/>
                  </a:lnTo>
                  <a:lnTo>
                    <a:pt x="21" y="16"/>
                  </a:lnTo>
                  <a:lnTo>
                    <a:pt x="22" y="16"/>
                  </a:lnTo>
                  <a:lnTo>
                    <a:pt x="23" y="17"/>
                  </a:lnTo>
                  <a:lnTo>
                    <a:pt x="25" y="18"/>
                  </a:lnTo>
                  <a:lnTo>
                    <a:pt x="25" y="21"/>
                  </a:lnTo>
                  <a:lnTo>
                    <a:pt x="26" y="22"/>
                  </a:lnTo>
                  <a:lnTo>
                    <a:pt x="26" y="22"/>
                  </a:lnTo>
                  <a:lnTo>
                    <a:pt x="27" y="22"/>
                  </a:lnTo>
                  <a:lnTo>
                    <a:pt x="30" y="24"/>
                  </a:lnTo>
                  <a:lnTo>
                    <a:pt x="32" y="26"/>
                  </a:lnTo>
                  <a:lnTo>
                    <a:pt x="35" y="29"/>
                  </a:lnTo>
                  <a:lnTo>
                    <a:pt x="36" y="31"/>
                  </a:lnTo>
                  <a:lnTo>
                    <a:pt x="39" y="34"/>
                  </a:lnTo>
                  <a:lnTo>
                    <a:pt x="40" y="35"/>
                  </a:lnTo>
                  <a:lnTo>
                    <a:pt x="39" y="37"/>
                  </a:lnTo>
                  <a:lnTo>
                    <a:pt x="39" y="37"/>
                  </a:lnTo>
                  <a:lnTo>
                    <a:pt x="40" y="38"/>
                  </a:lnTo>
                  <a:lnTo>
                    <a:pt x="42" y="41"/>
                  </a:lnTo>
                  <a:lnTo>
                    <a:pt x="44" y="43"/>
                  </a:lnTo>
                  <a:lnTo>
                    <a:pt x="46" y="46"/>
                  </a:lnTo>
                  <a:lnTo>
                    <a:pt x="48" y="48"/>
                  </a:lnTo>
                  <a:lnTo>
                    <a:pt x="49" y="50"/>
                  </a:lnTo>
                  <a:lnTo>
                    <a:pt x="49" y="51"/>
                  </a:lnTo>
                  <a:lnTo>
                    <a:pt x="52" y="54"/>
                  </a:lnTo>
                  <a:lnTo>
                    <a:pt x="56" y="59"/>
                  </a:lnTo>
                  <a:lnTo>
                    <a:pt x="60" y="67"/>
                  </a:lnTo>
                  <a:lnTo>
                    <a:pt x="61" y="72"/>
                  </a:lnTo>
                  <a:lnTo>
                    <a:pt x="61" y="76"/>
                  </a:lnTo>
                  <a:lnTo>
                    <a:pt x="63" y="76"/>
                  </a:lnTo>
                  <a:lnTo>
                    <a:pt x="64" y="77"/>
                  </a:lnTo>
                  <a:lnTo>
                    <a:pt x="65" y="79"/>
                  </a:lnTo>
                  <a:lnTo>
                    <a:pt x="66" y="81"/>
                  </a:lnTo>
                  <a:lnTo>
                    <a:pt x="66" y="83"/>
                  </a:lnTo>
                  <a:lnTo>
                    <a:pt x="65" y="84"/>
                  </a:lnTo>
                  <a:lnTo>
                    <a:pt x="66" y="84"/>
                  </a:lnTo>
                  <a:lnTo>
                    <a:pt x="66" y="85"/>
                  </a:lnTo>
                  <a:lnTo>
                    <a:pt x="66" y="86"/>
                  </a:lnTo>
                  <a:lnTo>
                    <a:pt x="65" y="86"/>
                  </a:lnTo>
                  <a:lnTo>
                    <a:pt x="68" y="86"/>
                  </a:lnTo>
                  <a:lnTo>
                    <a:pt x="66" y="88"/>
                  </a:lnTo>
                  <a:lnTo>
                    <a:pt x="66" y="89"/>
                  </a:lnTo>
                  <a:lnTo>
                    <a:pt x="73" y="93"/>
                  </a:lnTo>
                  <a:lnTo>
                    <a:pt x="78" y="101"/>
                  </a:lnTo>
                  <a:lnTo>
                    <a:pt x="83" y="111"/>
                  </a:lnTo>
                  <a:lnTo>
                    <a:pt x="86" y="120"/>
                  </a:lnTo>
                  <a:lnTo>
                    <a:pt x="86" y="127"/>
                  </a:lnTo>
                  <a:lnTo>
                    <a:pt x="87" y="127"/>
                  </a:lnTo>
                  <a:lnTo>
                    <a:pt x="89" y="128"/>
                  </a:lnTo>
                  <a:lnTo>
                    <a:pt x="90" y="130"/>
                  </a:lnTo>
                  <a:lnTo>
                    <a:pt x="90" y="132"/>
                  </a:lnTo>
                  <a:lnTo>
                    <a:pt x="90" y="134"/>
                  </a:lnTo>
                  <a:lnTo>
                    <a:pt x="90" y="135"/>
                  </a:lnTo>
                  <a:lnTo>
                    <a:pt x="93" y="135"/>
                  </a:lnTo>
                  <a:lnTo>
                    <a:pt x="94" y="137"/>
                  </a:lnTo>
                  <a:lnTo>
                    <a:pt x="95" y="141"/>
                  </a:lnTo>
                  <a:lnTo>
                    <a:pt x="95" y="145"/>
                  </a:lnTo>
                  <a:lnTo>
                    <a:pt x="97" y="149"/>
                  </a:lnTo>
                  <a:lnTo>
                    <a:pt x="98" y="152"/>
                  </a:lnTo>
                  <a:lnTo>
                    <a:pt x="99" y="156"/>
                  </a:lnTo>
                  <a:lnTo>
                    <a:pt x="99" y="158"/>
                  </a:lnTo>
                  <a:lnTo>
                    <a:pt x="99" y="162"/>
                  </a:lnTo>
                  <a:lnTo>
                    <a:pt x="100" y="165"/>
                  </a:lnTo>
                  <a:lnTo>
                    <a:pt x="102" y="168"/>
                  </a:lnTo>
                  <a:lnTo>
                    <a:pt x="98" y="168"/>
                  </a:lnTo>
                  <a:lnTo>
                    <a:pt x="95" y="166"/>
                  </a:lnTo>
                  <a:lnTo>
                    <a:pt x="93" y="164"/>
                  </a:lnTo>
                  <a:lnTo>
                    <a:pt x="90" y="161"/>
                  </a:lnTo>
                  <a:lnTo>
                    <a:pt x="89" y="157"/>
                  </a:lnTo>
                  <a:lnTo>
                    <a:pt x="89" y="153"/>
                  </a:lnTo>
                  <a:lnTo>
                    <a:pt x="90" y="151"/>
                  </a:lnTo>
                  <a:lnTo>
                    <a:pt x="89" y="149"/>
                  </a:lnTo>
                  <a:lnTo>
                    <a:pt x="89" y="149"/>
                  </a:lnTo>
                  <a:lnTo>
                    <a:pt x="89" y="149"/>
                  </a:lnTo>
                  <a:lnTo>
                    <a:pt x="89" y="149"/>
                  </a:lnTo>
                  <a:lnTo>
                    <a:pt x="89" y="148"/>
                  </a:lnTo>
                  <a:lnTo>
                    <a:pt x="89" y="148"/>
                  </a:lnTo>
                  <a:lnTo>
                    <a:pt x="87" y="147"/>
                  </a:lnTo>
                  <a:lnTo>
                    <a:pt x="85" y="145"/>
                  </a:lnTo>
                  <a:lnTo>
                    <a:pt x="83" y="143"/>
                  </a:lnTo>
                  <a:lnTo>
                    <a:pt x="82" y="141"/>
                  </a:lnTo>
                  <a:lnTo>
                    <a:pt x="82" y="139"/>
                  </a:lnTo>
                  <a:lnTo>
                    <a:pt x="82" y="137"/>
                  </a:lnTo>
                  <a:lnTo>
                    <a:pt x="81" y="137"/>
                  </a:lnTo>
                  <a:lnTo>
                    <a:pt x="80" y="137"/>
                  </a:lnTo>
                  <a:lnTo>
                    <a:pt x="80" y="136"/>
                  </a:lnTo>
                  <a:lnTo>
                    <a:pt x="78" y="135"/>
                  </a:lnTo>
                  <a:lnTo>
                    <a:pt x="78" y="135"/>
                  </a:lnTo>
                  <a:lnTo>
                    <a:pt x="78" y="135"/>
                  </a:lnTo>
                  <a:lnTo>
                    <a:pt x="78" y="134"/>
                  </a:lnTo>
                  <a:lnTo>
                    <a:pt x="78" y="132"/>
                  </a:lnTo>
                  <a:lnTo>
                    <a:pt x="77" y="131"/>
                  </a:lnTo>
                  <a:lnTo>
                    <a:pt x="77" y="131"/>
                  </a:lnTo>
                  <a:lnTo>
                    <a:pt x="80" y="131"/>
                  </a:lnTo>
                  <a:lnTo>
                    <a:pt x="77" y="128"/>
                  </a:lnTo>
                  <a:lnTo>
                    <a:pt x="76" y="124"/>
                  </a:lnTo>
                  <a:lnTo>
                    <a:pt x="74" y="122"/>
                  </a:lnTo>
                  <a:lnTo>
                    <a:pt x="74" y="119"/>
                  </a:lnTo>
                  <a:lnTo>
                    <a:pt x="74" y="118"/>
                  </a:lnTo>
                  <a:lnTo>
                    <a:pt x="73" y="118"/>
                  </a:lnTo>
                  <a:lnTo>
                    <a:pt x="72" y="117"/>
                  </a:lnTo>
                  <a:lnTo>
                    <a:pt x="72" y="114"/>
                  </a:lnTo>
                  <a:lnTo>
                    <a:pt x="72" y="113"/>
                  </a:lnTo>
                  <a:lnTo>
                    <a:pt x="70" y="110"/>
                  </a:lnTo>
                  <a:lnTo>
                    <a:pt x="70" y="109"/>
                  </a:lnTo>
                  <a:lnTo>
                    <a:pt x="66" y="109"/>
                  </a:lnTo>
                  <a:lnTo>
                    <a:pt x="68" y="107"/>
                  </a:lnTo>
                  <a:lnTo>
                    <a:pt x="66" y="107"/>
                  </a:lnTo>
                  <a:lnTo>
                    <a:pt x="68" y="106"/>
                  </a:lnTo>
                  <a:lnTo>
                    <a:pt x="69" y="106"/>
                  </a:lnTo>
                  <a:lnTo>
                    <a:pt x="70" y="105"/>
                  </a:lnTo>
                  <a:lnTo>
                    <a:pt x="69" y="105"/>
                  </a:lnTo>
                  <a:lnTo>
                    <a:pt x="68" y="105"/>
                  </a:lnTo>
                  <a:lnTo>
                    <a:pt x="66" y="105"/>
                  </a:lnTo>
                  <a:lnTo>
                    <a:pt x="65" y="103"/>
                  </a:lnTo>
                  <a:lnTo>
                    <a:pt x="68" y="102"/>
                  </a:lnTo>
                  <a:lnTo>
                    <a:pt x="64" y="102"/>
                  </a:lnTo>
                  <a:lnTo>
                    <a:pt x="64" y="102"/>
                  </a:lnTo>
                  <a:lnTo>
                    <a:pt x="63" y="102"/>
                  </a:lnTo>
                  <a:lnTo>
                    <a:pt x="63" y="101"/>
                  </a:lnTo>
                  <a:lnTo>
                    <a:pt x="63" y="101"/>
                  </a:lnTo>
                  <a:lnTo>
                    <a:pt x="64" y="101"/>
                  </a:lnTo>
                  <a:lnTo>
                    <a:pt x="64" y="101"/>
                  </a:lnTo>
                  <a:lnTo>
                    <a:pt x="65" y="100"/>
                  </a:lnTo>
                  <a:lnTo>
                    <a:pt x="64" y="100"/>
                  </a:lnTo>
                  <a:lnTo>
                    <a:pt x="63" y="98"/>
                  </a:lnTo>
                  <a:lnTo>
                    <a:pt x="63" y="100"/>
                  </a:lnTo>
                  <a:lnTo>
                    <a:pt x="61" y="98"/>
                  </a:lnTo>
                  <a:lnTo>
                    <a:pt x="61" y="98"/>
                  </a:lnTo>
                  <a:lnTo>
                    <a:pt x="61" y="98"/>
                  </a:lnTo>
                  <a:lnTo>
                    <a:pt x="59" y="97"/>
                  </a:lnTo>
                  <a:lnTo>
                    <a:pt x="60" y="96"/>
                  </a:lnTo>
                  <a:lnTo>
                    <a:pt x="60" y="96"/>
                  </a:lnTo>
                  <a:lnTo>
                    <a:pt x="59" y="94"/>
                  </a:lnTo>
                  <a:lnTo>
                    <a:pt x="57" y="94"/>
                  </a:lnTo>
                  <a:lnTo>
                    <a:pt x="56" y="93"/>
                  </a:lnTo>
                  <a:lnTo>
                    <a:pt x="55" y="90"/>
                  </a:lnTo>
                  <a:lnTo>
                    <a:pt x="53" y="89"/>
                  </a:lnTo>
                  <a:lnTo>
                    <a:pt x="55" y="89"/>
                  </a:lnTo>
                  <a:lnTo>
                    <a:pt x="55" y="88"/>
                  </a:lnTo>
                  <a:lnTo>
                    <a:pt x="55" y="88"/>
                  </a:lnTo>
                  <a:lnTo>
                    <a:pt x="55" y="88"/>
                  </a:lnTo>
                  <a:lnTo>
                    <a:pt x="55" y="88"/>
                  </a:lnTo>
                  <a:lnTo>
                    <a:pt x="55" y="86"/>
                  </a:lnTo>
                  <a:lnTo>
                    <a:pt x="56" y="86"/>
                  </a:lnTo>
                  <a:lnTo>
                    <a:pt x="56" y="86"/>
                  </a:lnTo>
                  <a:lnTo>
                    <a:pt x="55" y="86"/>
                  </a:lnTo>
                  <a:lnTo>
                    <a:pt x="53" y="86"/>
                  </a:lnTo>
                  <a:lnTo>
                    <a:pt x="53" y="86"/>
                  </a:lnTo>
                  <a:lnTo>
                    <a:pt x="53" y="85"/>
                  </a:lnTo>
                  <a:lnTo>
                    <a:pt x="53" y="85"/>
                  </a:lnTo>
                  <a:lnTo>
                    <a:pt x="55" y="84"/>
                  </a:lnTo>
                  <a:lnTo>
                    <a:pt x="55" y="84"/>
                  </a:lnTo>
                  <a:lnTo>
                    <a:pt x="53" y="83"/>
                  </a:lnTo>
                  <a:lnTo>
                    <a:pt x="52" y="83"/>
                  </a:lnTo>
                  <a:lnTo>
                    <a:pt x="51" y="81"/>
                  </a:lnTo>
                  <a:lnTo>
                    <a:pt x="51" y="81"/>
                  </a:lnTo>
                  <a:lnTo>
                    <a:pt x="51" y="80"/>
                  </a:lnTo>
                  <a:lnTo>
                    <a:pt x="52" y="77"/>
                  </a:lnTo>
                  <a:lnTo>
                    <a:pt x="49" y="77"/>
                  </a:lnTo>
                  <a:lnTo>
                    <a:pt x="48" y="77"/>
                  </a:lnTo>
                  <a:lnTo>
                    <a:pt x="48" y="77"/>
                  </a:lnTo>
                  <a:lnTo>
                    <a:pt x="48" y="76"/>
                  </a:lnTo>
                  <a:lnTo>
                    <a:pt x="49" y="76"/>
                  </a:lnTo>
                  <a:lnTo>
                    <a:pt x="51" y="75"/>
                  </a:lnTo>
                  <a:lnTo>
                    <a:pt x="51" y="75"/>
                  </a:lnTo>
                  <a:lnTo>
                    <a:pt x="49" y="75"/>
                  </a:lnTo>
                  <a:lnTo>
                    <a:pt x="48" y="75"/>
                  </a:lnTo>
                  <a:lnTo>
                    <a:pt x="47" y="75"/>
                  </a:lnTo>
                  <a:lnTo>
                    <a:pt x="48" y="75"/>
                  </a:lnTo>
                  <a:lnTo>
                    <a:pt x="47" y="73"/>
                  </a:lnTo>
                  <a:lnTo>
                    <a:pt x="46" y="72"/>
                  </a:lnTo>
                  <a:lnTo>
                    <a:pt x="46" y="71"/>
                  </a:lnTo>
                  <a:lnTo>
                    <a:pt x="47" y="69"/>
                  </a:lnTo>
                  <a:lnTo>
                    <a:pt x="46" y="69"/>
                  </a:lnTo>
                  <a:lnTo>
                    <a:pt x="46" y="69"/>
                  </a:lnTo>
                  <a:lnTo>
                    <a:pt x="44" y="69"/>
                  </a:lnTo>
                  <a:lnTo>
                    <a:pt x="46" y="69"/>
                  </a:lnTo>
                  <a:lnTo>
                    <a:pt x="46" y="68"/>
                  </a:lnTo>
                  <a:lnTo>
                    <a:pt x="46" y="68"/>
                  </a:lnTo>
                  <a:lnTo>
                    <a:pt x="44" y="68"/>
                  </a:lnTo>
                  <a:lnTo>
                    <a:pt x="43" y="67"/>
                  </a:lnTo>
                  <a:lnTo>
                    <a:pt x="43" y="67"/>
                  </a:lnTo>
                  <a:lnTo>
                    <a:pt x="44" y="65"/>
                  </a:lnTo>
                  <a:lnTo>
                    <a:pt x="46" y="65"/>
                  </a:lnTo>
                  <a:lnTo>
                    <a:pt x="44" y="64"/>
                  </a:lnTo>
                  <a:lnTo>
                    <a:pt x="44" y="64"/>
                  </a:lnTo>
                  <a:lnTo>
                    <a:pt x="44" y="64"/>
                  </a:lnTo>
                  <a:lnTo>
                    <a:pt x="44" y="64"/>
                  </a:lnTo>
                  <a:lnTo>
                    <a:pt x="43" y="64"/>
                  </a:lnTo>
                  <a:lnTo>
                    <a:pt x="42" y="64"/>
                  </a:lnTo>
                  <a:lnTo>
                    <a:pt x="43" y="64"/>
                  </a:lnTo>
                  <a:lnTo>
                    <a:pt x="42" y="63"/>
                  </a:lnTo>
                  <a:lnTo>
                    <a:pt x="42" y="63"/>
                  </a:lnTo>
                  <a:lnTo>
                    <a:pt x="40" y="63"/>
                  </a:lnTo>
                  <a:lnTo>
                    <a:pt x="42" y="63"/>
                  </a:lnTo>
                  <a:lnTo>
                    <a:pt x="42" y="63"/>
                  </a:lnTo>
                  <a:lnTo>
                    <a:pt x="42" y="63"/>
                  </a:lnTo>
                  <a:lnTo>
                    <a:pt x="42" y="63"/>
                  </a:lnTo>
                  <a:lnTo>
                    <a:pt x="43" y="62"/>
                  </a:lnTo>
                  <a:lnTo>
                    <a:pt x="42" y="62"/>
                  </a:lnTo>
                  <a:lnTo>
                    <a:pt x="42" y="62"/>
                  </a:lnTo>
                  <a:lnTo>
                    <a:pt x="40" y="63"/>
                  </a:lnTo>
                  <a:lnTo>
                    <a:pt x="40" y="62"/>
                  </a:lnTo>
                  <a:lnTo>
                    <a:pt x="42" y="62"/>
                  </a:lnTo>
                  <a:lnTo>
                    <a:pt x="42" y="62"/>
                  </a:lnTo>
                  <a:lnTo>
                    <a:pt x="42" y="62"/>
                  </a:lnTo>
                  <a:lnTo>
                    <a:pt x="40" y="62"/>
                  </a:lnTo>
                  <a:lnTo>
                    <a:pt x="40" y="62"/>
                  </a:lnTo>
                  <a:lnTo>
                    <a:pt x="40" y="60"/>
                  </a:lnTo>
                  <a:lnTo>
                    <a:pt x="39" y="59"/>
                  </a:lnTo>
                  <a:lnTo>
                    <a:pt x="38" y="59"/>
                  </a:lnTo>
                  <a:lnTo>
                    <a:pt x="40" y="56"/>
                  </a:lnTo>
                  <a:lnTo>
                    <a:pt x="38" y="58"/>
                  </a:lnTo>
                  <a:lnTo>
                    <a:pt x="36" y="56"/>
                  </a:lnTo>
                  <a:lnTo>
                    <a:pt x="35" y="54"/>
                  </a:lnTo>
                  <a:lnTo>
                    <a:pt x="34" y="51"/>
                  </a:lnTo>
                  <a:lnTo>
                    <a:pt x="35" y="50"/>
                  </a:lnTo>
                  <a:lnTo>
                    <a:pt x="34" y="50"/>
                  </a:lnTo>
                  <a:lnTo>
                    <a:pt x="32" y="51"/>
                  </a:lnTo>
                  <a:lnTo>
                    <a:pt x="31" y="50"/>
                  </a:lnTo>
                  <a:lnTo>
                    <a:pt x="31" y="50"/>
                  </a:lnTo>
                  <a:lnTo>
                    <a:pt x="31" y="50"/>
                  </a:lnTo>
                  <a:lnTo>
                    <a:pt x="31" y="50"/>
                  </a:lnTo>
                  <a:lnTo>
                    <a:pt x="31" y="48"/>
                  </a:lnTo>
                  <a:lnTo>
                    <a:pt x="31" y="47"/>
                  </a:lnTo>
                  <a:lnTo>
                    <a:pt x="31" y="47"/>
                  </a:lnTo>
                  <a:lnTo>
                    <a:pt x="30" y="46"/>
                  </a:lnTo>
                  <a:lnTo>
                    <a:pt x="28" y="46"/>
                  </a:lnTo>
                  <a:lnTo>
                    <a:pt x="28" y="45"/>
                  </a:lnTo>
                  <a:lnTo>
                    <a:pt x="28" y="46"/>
                  </a:lnTo>
                  <a:lnTo>
                    <a:pt x="28" y="45"/>
                  </a:lnTo>
                  <a:lnTo>
                    <a:pt x="30" y="43"/>
                  </a:lnTo>
                  <a:lnTo>
                    <a:pt x="27" y="43"/>
                  </a:lnTo>
                  <a:lnTo>
                    <a:pt x="26" y="42"/>
                  </a:lnTo>
                  <a:lnTo>
                    <a:pt x="25" y="41"/>
                  </a:lnTo>
                  <a:lnTo>
                    <a:pt x="23" y="39"/>
                  </a:lnTo>
                  <a:lnTo>
                    <a:pt x="25" y="39"/>
                  </a:lnTo>
                  <a:lnTo>
                    <a:pt x="26" y="38"/>
                  </a:lnTo>
                  <a:lnTo>
                    <a:pt x="25" y="38"/>
                  </a:lnTo>
                  <a:lnTo>
                    <a:pt x="25" y="38"/>
                  </a:lnTo>
                  <a:lnTo>
                    <a:pt x="23" y="38"/>
                  </a:lnTo>
                  <a:lnTo>
                    <a:pt x="23" y="39"/>
                  </a:lnTo>
                  <a:lnTo>
                    <a:pt x="22" y="38"/>
                  </a:lnTo>
                  <a:lnTo>
                    <a:pt x="22" y="38"/>
                  </a:lnTo>
                  <a:lnTo>
                    <a:pt x="22" y="38"/>
                  </a:lnTo>
                  <a:lnTo>
                    <a:pt x="25" y="37"/>
                  </a:lnTo>
                  <a:lnTo>
                    <a:pt x="26" y="35"/>
                  </a:lnTo>
                  <a:lnTo>
                    <a:pt x="28" y="34"/>
                  </a:lnTo>
                  <a:lnTo>
                    <a:pt x="28" y="33"/>
                  </a:lnTo>
                  <a:lnTo>
                    <a:pt x="27" y="33"/>
                  </a:lnTo>
                  <a:lnTo>
                    <a:pt x="26" y="34"/>
                  </a:lnTo>
                  <a:lnTo>
                    <a:pt x="25" y="35"/>
                  </a:lnTo>
                  <a:lnTo>
                    <a:pt x="23" y="35"/>
                  </a:lnTo>
                  <a:lnTo>
                    <a:pt x="22" y="35"/>
                  </a:lnTo>
                  <a:lnTo>
                    <a:pt x="22" y="35"/>
                  </a:lnTo>
                  <a:lnTo>
                    <a:pt x="23" y="35"/>
                  </a:lnTo>
                  <a:lnTo>
                    <a:pt x="23" y="35"/>
                  </a:lnTo>
                  <a:lnTo>
                    <a:pt x="23" y="35"/>
                  </a:lnTo>
                  <a:lnTo>
                    <a:pt x="22" y="35"/>
                  </a:lnTo>
                  <a:lnTo>
                    <a:pt x="22" y="35"/>
                  </a:lnTo>
                  <a:lnTo>
                    <a:pt x="21" y="35"/>
                  </a:lnTo>
                  <a:lnTo>
                    <a:pt x="22" y="34"/>
                  </a:lnTo>
                  <a:lnTo>
                    <a:pt x="21" y="35"/>
                  </a:lnTo>
                  <a:lnTo>
                    <a:pt x="19" y="35"/>
                  </a:lnTo>
                  <a:lnTo>
                    <a:pt x="18" y="35"/>
                  </a:lnTo>
                  <a:lnTo>
                    <a:pt x="22" y="33"/>
                  </a:lnTo>
                  <a:lnTo>
                    <a:pt x="21" y="34"/>
                  </a:lnTo>
                  <a:lnTo>
                    <a:pt x="19" y="34"/>
                  </a:lnTo>
                  <a:lnTo>
                    <a:pt x="19" y="34"/>
                  </a:lnTo>
                  <a:lnTo>
                    <a:pt x="19" y="33"/>
                  </a:lnTo>
                  <a:lnTo>
                    <a:pt x="19" y="33"/>
                  </a:lnTo>
                  <a:lnTo>
                    <a:pt x="18" y="34"/>
                  </a:lnTo>
                  <a:lnTo>
                    <a:pt x="18" y="33"/>
                  </a:lnTo>
                  <a:lnTo>
                    <a:pt x="19" y="33"/>
                  </a:lnTo>
                  <a:lnTo>
                    <a:pt x="18" y="33"/>
                  </a:lnTo>
                  <a:lnTo>
                    <a:pt x="18" y="33"/>
                  </a:lnTo>
                  <a:lnTo>
                    <a:pt x="18" y="31"/>
                  </a:lnTo>
                  <a:lnTo>
                    <a:pt x="18" y="31"/>
                  </a:lnTo>
                  <a:lnTo>
                    <a:pt x="18" y="31"/>
                  </a:lnTo>
                  <a:lnTo>
                    <a:pt x="18" y="30"/>
                  </a:lnTo>
                  <a:lnTo>
                    <a:pt x="17" y="31"/>
                  </a:lnTo>
                  <a:lnTo>
                    <a:pt x="17" y="31"/>
                  </a:lnTo>
                  <a:lnTo>
                    <a:pt x="17" y="33"/>
                  </a:lnTo>
                  <a:lnTo>
                    <a:pt x="17" y="31"/>
                  </a:lnTo>
                  <a:lnTo>
                    <a:pt x="15" y="33"/>
                  </a:lnTo>
                  <a:lnTo>
                    <a:pt x="15" y="31"/>
                  </a:lnTo>
                  <a:lnTo>
                    <a:pt x="15" y="31"/>
                  </a:lnTo>
                  <a:lnTo>
                    <a:pt x="15" y="30"/>
                  </a:lnTo>
                  <a:lnTo>
                    <a:pt x="17" y="30"/>
                  </a:lnTo>
                  <a:lnTo>
                    <a:pt x="17" y="29"/>
                  </a:lnTo>
                  <a:lnTo>
                    <a:pt x="17" y="29"/>
                  </a:lnTo>
                  <a:lnTo>
                    <a:pt x="15" y="29"/>
                  </a:lnTo>
                  <a:lnTo>
                    <a:pt x="14" y="30"/>
                  </a:lnTo>
                  <a:lnTo>
                    <a:pt x="14" y="30"/>
                  </a:lnTo>
                  <a:lnTo>
                    <a:pt x="14" y="30"/>
                  </a:lnTo>
                  <a:lnTo>
                    <a:pt x="14" y="29"/>
                  </a:lnTo>
                  <a:lnTo>
                    <a:pt x="15" y="29"/>
                  </a:lnTo>
                  <a:lnTo>
                    <a:pt x="15" y="29"/>
                  </a:lnTo>
                  <a:lnTo>
                    <a:pt x="15" y="28"/>
                  </a:lnTo>
                  <a:lnTo>
                    <a:pt x="14" y="28"/>
                  </a:lnTo>
                  <a:lnTo>
                    <a:pt x="14" y="29"/>
                  </a:lnTo>
                  <a:lnTo>
                    <a:pt x="13" y="29"/>
                  </a:lnTo>
                  <a:lnTo>
                    <a:pt x="13" y="29"/>
                  </a:lnTo>
                  <a:lnTo>
                    <a:pt x="14" y="26"/>
                  </a:lnTo>
                  <a:lnTo>
                    <a:pt x="15" y="25"/>
                  </a:lnTo>
                  <a:lnTo>
                    <a:pt x="18" y="22"/>
                  </a:lnTo>
                  <a:lnTo>
                    <a:pt x="17" y="22"/>
                  </a:lnTo>
                  <a:lnTo>
                    <a:pt x="15" y="24"/>
                  </a:lnTo>
                  <a:lnTo>
                    <a:pt x="14" y="25"/>
                  </a:lnTo>
                  <a:lnTo>
                    <a:pt x="13" y="25"/>
                  </a:lnTo>
                  <a:lnTo>
                    <a:pt x="11" y="26"/>
                  </a:lnTo>
                  <a:lnTo>
                    <a:pt x="13" y="25"/>
                  </a:lnTo>
                  <a:lnTo>
                    <a:pt x="14" y="24"/>
                  </a:lnTo>
                  <a:lnTo>
                    <a:pt x="13" y="24"/>
                  </a:lnTo>
                  <a:lnTo>
                    <a:pt x="13" y="24"/>
                  </a:lnTo>
                  <a:lnTo>
                    <a:pt x="11" y="25"/>
                  </a:lnTo>
                  <a:lnTo>
                    <a:pt x="10" y="25"/>
                  </a:lnTo>
                  <a:lnTo>
                    <a:pt x="10" y="25"/>
                  </a:lnTo>
                  <a:lnTo>
                    <a:pt x="10" y="24"/>
                  </a:lnTo>
                  <a:lnTo>
                    <a:pt x="13" y="24"/>
                  </a:lnTo>
                  <a:lnTo>
                    <a:pt x="14" y="22"/>
                  </a:lnTo>
                  <a:lnTo>
                    <a:pt x="14" y="21"/>
                  </a:lnTo>
                  <a:lnTo>
                    <a:pt x="13" y="21"/>
                  </a:lnTo>
                  <a:lnTo>
                    <a:pt x="11" y="22"/>
                  </a:lnTo>
                  <a:lnTo>
                    <a:pt x="10" y="24"/>
                  </a:lnTo>
                  <a:lnTo>
                    <a:pt x="9" y="24"/>
                  </a:lnTo>
                  <a:lnTo>
                    <a:pt x="8" y="24"/>
                  </a:lnTo>
                  <a:lnTo>
                    <a:pt x="8" y="24"/>
                  </a:lnTo>
                  <a:lnTo>
                    <a:pt x="8" y="24"/>
                  </a:lnTo>
                  <a:lnTo>
                    <a:pt x="8" y="24"/>
                  </a:lnTo>
                  <a:lnTo>
                    <a:pt x="9" y="22"/>
                  </a:lnTo>
                  <a:lnTo>
                    <a:pt x="10" y="22"/>
                  </a:lnTo>
                  <a:lnTo>
                    <a:pt x="10" y="22"/>
                  </a:lnTo>
                  <a:lnTo>
                    <a:pt x="9" y="21"/>
                  </a:lnTo>
                  <a:lnTo>
                    <a:pt x="10" y="21"/>
                  </a:lnTo>
                  <a:lnTo>
                    <a:pt x="10" y="20"/>
                  </a:lnTo>
                  <a:lnTo>
                    <a:pt x="10" y="20"/>
                  </a:lnTo>
                  <a:lnTo>
                    <a:pt x="10" y="20"/>
                  </a:lnTo>
                  <a:lnTo>
                    <a:pt x="9" y="20"/>
                  </a:lnTo>
                  <a:lnTo>
                    <a:pt x="8" y="20"/>
                  </a:lnTo>
                  <a:lnTo>
                    <a:pt x="6" y="20"/>
                  </a:lnTo>
                  <a:lnTo>
                    <a:pt x="8" y="18"/>
                  </a:lnTo>
                  <a:lnTo>
                    <a:pt x="8" y="20"/>
                  </a:lnTo>
                  <a:lnTo>
                    <a:pt x="8" y="20"/>
                  </a:lnTo>
                  <a:lnTo>
                    <a:pt x="9" y="18"/>
                  </a:lnTo>
                  <a:lnTo>
                    <a:pt x="10" y="17"/>
                  </a:lnTo>
                  <a:lnTo>
                    <a:pt x="13" y="17"/>
                  </a:lnTo>
                  <a:lnTo>
                    <a:pt x="10" y="17"/>
                  </a:lnTo>
                  <a:lnTo>
                    <a:pt x="9" y="17"/>
                  </a:lnTo>
                  <a:lnTo>
                    <a:pt x="8" y="17"/>
                  </a:lnTo>
                  <a:lnTo>
                    <a:pt x="9" y="16"/>
                  </a:lnTo>
                  <a:lnTo>
                    <a:pt x="9" y="14"/>
                  </a:lnTo>
                  <a:lnTo>
                    <a:pt x="9" y="14"/>
                  </a:lnTo>
                  <a:lnTo>
                    <a:pt x="8" y="14"/>
                  </a:lnTo>
                  <a:lnTo>
                    <a:pt x="6" y="14"/>
                  </a:lnTo>
                  <a:lnTo>
                    <a:pt x="6" y="13"/>
                  </a:lnTo>
                  <a:lnTo>
                    <a:pt x="8" y="13"/>
                  </a:lnTo>
                  <a:lnTo>
                    <a:pt x="8" y="12"/>
                  </a:lnTo>
                  <a:lnTo>
                    <a:pt x="6" y="12"/>
                  </a:lnTo>
                  <a:lnTo>
                    <a:pt x="5" y="11"/>
                  </a:lnTo>
                  <a:lnTo>
                    <a:pt x="2" y="9"/>
                  </a:lnTo>
                  <a:lnTo>
                    <a:pt x="4" y="8"/>
                  </a:lnTo>
                  <a:lnTo>
                    <a:pt x="4" y="8"/>
                  </a:lnTo>
                  <a:lnTo>
                    <a:pt x="4" y="7"/>
                  </a:lnTo>
                  <a:lnTo>
                    <a:pt x="4" y="7"/>
                  </a:lnTo>
                  <a:lnTo>
                    <a:pt x="2" y="7"/>
                  </a:lnTo>
                  <a:lnTo>
                    <a:pt x="2" y="7"/>
                  </a:lnTo>
                  <a:lnTo>
                    <a:pt x="2" y="7"/>
                  </a:lnTo>
                  <a:lnTo>
                    <a:pt x="4" y="5"/>
                  </a:lnTo>
                  <a:lnTo>
                    <a:pt x="4" y="4"/>
                  </a:lnTo>
                  <a:lnTo>
                    <a:pt x="4" y="4"/>
                  </a:lnTo>
                  <a:lnTo>
                    <a:pt x="2" y="4"/>
                  </a:lnTo>
                  <a:lnTo>
                    <a:pt x="1" y="3"/>
                  </a:lnTo>
                  <a:lnTo>
                    <a:pt x="0" y="3"/>
                  </a:lnTo>
                  <a:lnTo>
                    <a:pt x="0" y="1"/>
                  </a:lnTo>
                  <a:lnTo>
                    <a:pt x="4" y="0"/>
                  </a:lnTo>
                  <a:close/>
                </a:path>
              </a:pathLst>
            </a:custGeom>
            <a:solidFill>
              <a:srgbClr val="FF9B1D"/>
            </a:solidFill>
            <a:ln w="0">
              <a:solidFill>
                <a:srgbClr val="FF9B1D"/>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58"/>
            <p:cNvSpPr>
              <a:spLocks/>
            </p:cNvSpPr>
            <p:nvPr/>
          </p:nvSpPr>
          <p:spPr bwMode="auto">
            <a:xfrm>
              <a:off x="9579107" y="229699"/>
              <a:ext cx="80789" cy="328364"/>
            </a:xfrm>
            <a:custGeom>
              <a:avLst/>
              <a:gdLst>
                <a:gd name="T0" fmla="*/ 30 w 31"/>
                <a:gd name="T1" fmla="*/ 1 h 126"/>
                <a:gd name="T2" fmla="*/ 31 w 31"/>
                <a:gd name="T3" fmla="*/ 4 h 126"/>
                <a:gd name="T4" fmla="*/ 31 w 31"/>
                <a:gd name="T5" fmla="*/ 5 h 126"/>
                <a:gd name="T6" fmla="*/ 30 w 31"/>
                <a:gd name="T7" fmla="*/ 16 h 126"/>
                <a:gd name="T8" fmla="*/ 31 w 31"/>
                <a:gd name="T9" fmla="*/ 20 h 126"/>
                <a:gd name="T10" fmla="*/ 31 w 31"/>
                <a:gd name="T11" fmla="*/ 25 h 126"/>
                <a:gd name="T12" fmla="*/ 30 w 31"/>
                <a:gd name="T13" fmla="*/ 34 h 126"/>
                <a:gd name="T14" fmla="*/ 30 w 31"/>
                <a:gd name="T15" fmla="*/ 43 h 126"/>
                <a:gd name="T16" fmla="*/ 26 w 31"/>
                <a:gd name="T17" fmla="*/ 56 h 126"/>
                <a:gd name="T18" fmla="*/ 22 w 31"/>
                <a:gd name="T19" fmla="*/ 63 h 126"/>
                <a:gd name="T20" fmla="*/ 19 w 31"/>
                <a:gd name="T21" fmla="*/ 69 h 126"/>
                <a:gd name="T22" fmla="*/ 19 w 31"/>
                <a:gd name="T23" fmla="*/ 90 h 126"/>
                <a:gd name="T24" fmla="*/ 14 w 31"/>
                <a:gd name="T25" fmla="*/ 105 h 126"/>
                <a:gd name="T26" fmla="*/ 4 w 31"/>
                <a:gd name="T27" fmla="*/ 124 h 126"/>
                <a:gd name="T28" fmla="*/ 0 w 31"/>
                <a:gd name="T29" fmla="*/ 118 h 126"/>
                <a:gd name="T30" fmla="*/ 5 w 31"/>
                <a:gd name="T31" fmla="*/ 113 h 126"/>
                <a:gd name="T32" fmla="*/ 4 w 31"/>
                <a:gd name="T33" fmla="*/ 107 h 126"/>
                <a:gd name="T34" fmla="*/ 4 w 31"/>
                <a:gd name="T35" fmla="*/ 100 h 126"/>
                <a:gd name="T36" fmla="*/ 6 w 31"/>
                <a:gd name="T37" fmla="*/ 97 h 126"/>
                <a:gd name="T38" fmla="*/ 9 w 31"/>
                <a:gd name="T39" fmla="*/ 89 h 126"/>
                <a:gd name="T40" fmla="*/ 9 w 31"/>
                <a:gd name="T41" fmla="*/ 83 h 126"/>
                <a:gd name="T42" fmla="*/ 13 w 31"/>
                <a:gd name="T43" fmla="*/ 80 h 126"/>
                <a:gd name="T44" fmla="*/ 9 w 31"/>
                <a:gd name="T45" fmla="*/ 76 h 126"/>
                <a:gd name="T46" fmla="*/ 9 w 31"/>
                <a:gd name="T47" fmla="*/ 72 h 126"/>
                <a:gd name="T48" fmla="*/ 7 w 31"/>
                <a:gd name="T49" fmla="*/ 66 h 126"/>
                <a:gd name="T50" fmla="*/ 10 w 31"/>
                <a:gd name="T51" fmla="*/ 64 h 126"/>
                <a:gd name="T52" fmla="*/ 11 w 31"/>
                <a:gd name="T53" fmla="*/ 63 h 126"/>
                <a:gd name="T54" fmla="*/ 11 w 31"/>
                <a:gd name="T55" fmla="*/ 59 h 126"/>
                <a:gd name="T56" fmla="*/ 14 w 31"/>
                <a:gd name="T57" fmla="*/ 56 h 126"/>
                <a:gd name="T58" fmla="*/ 11 w 31"/>
                <a:gd name="T59" fmla="*/ 52 h 126"/>
                <a:gd name="T60" fmla="*/ 14 w 31"/>
                <a:gd name="T61" fmla="*/ 51 h 126"/>
                <a:gd name="T62" fmla="*/ 15 w 31"/>
                <a:gd name="T63" fmla="*/ 49 h 126"/>
                <a:gd name="T64" fmla="*/ 14 w 31"/>
                <a:gd name="T65" fmla="*/ 47 h 126"/>
                <a:gd name="T66" fmla="*/ 15 w 31"/>
                <a:gd name="T67" fmla="*/ 46 h 126"/>
                <a:gd name="T68" fmla="*/ 14 w 31"/>
                <a:gd name="T69" fmla="*/ 43 h 126"/>
                <a:gd name="T70" fmla="*/ 17 w 31"/>
                <a:gd name="T71" fmla="*/ 38 h 126"/>
                <a:gd name="T72" fmla="*/ 15 w 31"/>
                <a:gd name="T73" fmla="*/ 34 h 126"/>
                <a:gd name="T74" fmla="*/ 15 w 31"/>
                <a:gd name="T75" fmla="*/ 32 h 126"/>
                <a:gd name="T76" fmla="*/ 18 w 31"/>
                <a:gd name="T77" fmla="*/ 28 h 126"/>
                <a:gd name="T78" fmla="*/ 21 w 31"/>
                <a:gd name="T79" fmla="*/ 28 h 126"/>
                <a:gd name="T80" fmla="*/ 17 w 31"/>
                <a:gd name="T81" fmla="*/ 25 h 126"/>
                <a:gd name="T82" fmla="*/ 15 w 31"/>
                <a:gd name="T83" fmla="*/ 24 h 126"/>
                <a:gd name="T84" fmla="*/ 17 w 31"/>
                <a:gd name="T85" fmla="*/ 22 h 126"/>
                <a:gd name="T86" fmla="*/ 17 w 31"/>
                <a:gd name="T87" fmla="*/ 21 h 126"/>
                <a:gd name="T88" fmla="*/ 15 w 31"/>
                <a:gd name="T89" fmla="*/ 20 h 126"/>
                <a:gd name="T90" fmla="*/ 17 w 31"/>
                <a:gd name="T91" fmla="*/ 18 h 126"/>
                <a:gd name="T92" fmla="*/ 15 w 31"/>
                <a:gd name="T93" fmla="*/ 17 h 126"/>
                <a:gd name="T94" fmla="*/ 21 w 31"/>
                <a:gd name="T95" fmla="*/ 17 h 126"/>
                <a:gd name="T96" fmla="*/ 17 w 31"/>
                <a:gd name="T97" fmla="*/ 13 h 126"/>
                <a:gd name="T98" fmla="*/ 15 w 31"/>
                <a:gd name="T99" fmla="*/ 12 h 126"/>
                <a:gd name="T100" fmla="*/ 19 w 31"/>
                <a:gd name="T101" fmla="*/ 12 h 126"/>
                <a:gd name="T102" fmla="*/ 23 w 31"/>
                <a:gd name="T103" fmla="*/ 12 h 126"/>
                <a:gd name="T104" fmla="*/ 22 w 31"/>
                <a:gd name="T105" fmla="*/ 8 h 126"/>
                <a:gd name="T106" fmla="*/ 24 w 31"/>
                <a:gd name="T107" fmla="*/ 4 h 126"/>
                <a:gd name="T108" fmla="*/ 28 w 31"/>
                <a:gd name="T109" fmla="*/ 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126">
                  <a:moveTo>
                    <a:pt x="28" y="0"/>
                  </a:moveTo>
                  <a:lnTo>
                    <a:pt x="30" y="0"/>
                  </a:lnTo>
                  <a:lnTo>
                    <a:pt x="28" y="0"/>
                  </a:lnTo>
                  <a:lnTo>
                    <a:pt x="27" y="1"/>
                  </a:lnTo>
                  <a:lnTo>
                    <a:pt x="27" y="1"/>
                  </a:lnTo>
                  <a:lnTo>
                    <a:pt x="28" y="1"/>
                  </a:lnTo>
                  <a:lnTo>
                    <a:pt x="30" y="1"/>
                  </a:lnTo>
                  <a:lnTo>
                    <a:pt x="31" y="1"/>
                  </a:lnTo>
                  <a:lnTo>
                    <a:pt x="31" y="1"/>
                  </a:lnTo>
                  <a:lnTo>
                    <a:pt x="31" y="3"/>
                  </a:lnTo>
                  <a:lnTo>
                    <a:pt x="30" y="1"/>
                  </a:lnTo>
                  <a:lnTo>
                    <a:pt x="30" y="3"/>
                  </a:lnTo>
                  <a:lnTo>
                    <a:pt x="31" y="4"/>
                  </a:lnTo>
                  <a:lnTo>
                    <a:pt x="31" y="4"/>
                  </a:lnTo>
                  <a:lnTo>
                    <a:pt x="28" y="3"/>
                  </a:lnTo>
                  <a:lnTo>
                    <a:pt x="27" y="4"/>
                  </a:lnTo>
                  <a:lnTo>
                    <a:pt x="28" y="4"/>
                  </a:lnTo>
                  <a:lnTo>
                    <a:pt x="30" y="4"/>
                  </a:lnTo>
                  <a:lnTo>
                    <a:pt x="30" y="5"/>
                  </a:lnTo>
                  <a:lnTo>
                    <a:pt x="31" y="5"/>
                  </a:lnTo>
                  <a:lnTo>
                    <a:pt x="31" y="5"/>
                  </a:lnTo>
                  <a:lnTo>
                    <a:pt x="30" y="7"/>
                  </a:lnTo>
                  <a:lnTo>
                    <a:pt x="30" y="8"/>
                  </a:lnTo>
                  <a:lnTo>
                    <a:pt x="30" y="9"/>
                  </a:lnTo>
                  <a:lnTo>
                    <a:pt x="31" y="11"/>
                  </a:lnTo>
                  <a:lnTo>
                    <a:pt x="31" y="13"/>
                  </a:lnTo>
                  <a:lnTo>
                    <a:pt x="31" y="15"/>
                  </a:lnTo>
                  <a:lnTo>
                    <a:pt x="30" y="16"/>
                  </a:lnTo>
                  <a:lnTo>
                    <a:pt x="30" y="16"/>
                  </a:lnTo>
                  <a:lnTo>
                    <a:pt x="28" y="16"/>
                  </a:lnTo>
                  <a:lnTo>
                    <a:pt x="28" y="16"/>
                  </a:lnTo>
                  <a:lnTo>
                    <a:pt x="30" y="16"/>
                  </a:lnTo>
                  <a:lnTo>
                    <a:pt x="30" y="17"/>
                  </a:lnTo>
                  <a:lnTo>
                    <a:pt x="31" y="18"/>
                  </a:lnTo>
                  <a:lnTo>
                    <a:pt x="31" y="20"/>
                  </a:lnTo>
                  <a:lnTo>
                    <a:pt x="31" y="20"/>
                  </a:lnTo>
                  <a:lnTo>
                    <a:pt x="31" y="20"/>
                  </a:lnTo>
                  <a:lnTo>
                    <a:pt x="30" y="21"/>
                  </a:lnTo>
                  <a:lnTo>
                    <a:pt x="28" y="21"/>
                  </a:lnTo>
                  <a:lnTo>
                    <a:pt x="28" y="21"/>
                  </a:lnTo>
                  <a:lnTo>
                    <a:pt x="30" y="22"/>
                  </a:lnTo>
                  <a:lnTo>
                    <a:pt x="31" y="25"/>
                  </a:lnTo>
                  <a:lnTo>
                    <a:pt x="31" y="26"/>
                  </a:lnTo>
                  <a:lnTo>
                    <a:pt x="30" y="28"/>
                  </a:lnTo>
                  <a:lnTo>
                    <a:pt x="30" y="29"/>
                  </a:lnTo>
                  <a:lnTo>
                    <a:pt x="31" y="32"/>
                  </a:lnTo>
                  <a:lnTo>
                    <a:pt x="31" y="32"/>
                  </a:lnTo>
                  <a:lnTo>
                    <a:pt x="30" y="33"/>
                  </a:lnTo>
                  <a:lnTo>
                    <a:pt x="30" y="34"/>
                  </a:lnTo>
                  <a:lnTo>
                    <a:pt x="30" y="34"/>
                  </a:lnTo>
                  <a:lnTo>
                    <a:pt x="30" y="35"/>
                  </a:lnTo>
                  <a:lnTo>
                    <a:pt x="28" y="38"/>
                  </a:lnTo>
                  <a:lnTo>
                    <a:pt x="28" y="39"/>
                  </a:lnTo>
                  <a:lnTo>
                    <a:pt x="28" y="39"/>
                  </a:lnTo>
                  <a:lnTo>
                    <a:pt x="30" y="41"/>
                  </a:lnTo>
                  <a:lnTo>
                    <a:pt x="30" y="43"/>
                  </a:lnTo>
                  <a:lnTo>
                    <a:pt x="28" y="45"/>
                  </a:lnTo>
                  <a:lnTo>
                    <a:pt x="27" y="46"/>
                  </a:lnTo>
                  <a:lnTo>
                    <a:pt x="28" y="47"/>
                  </a:lnTo>
                  <a:lnTo>
                    <a:pt x="27" y="50"/>
                  </a:lnTo>
                  <a:lnTo>
                    <a:pt x="27" y="52"/>
                  </a:lnTo>
                  <a:lnTo>
                    <a:pt x="26" y="55"/>
                  </a:lnTo>
                  <a:lnTo>
                    <a:pt x="26" y="56"/>
                  </a:lnTo>
                  <a:lnTo>
                    <a:pt x="26" y="58"/>
                  </a:lnTo>
                  <a:lnTo>
                    <a:pt x="24" y="59"/>
                  </a:lnTo>
                  <a:lnTo>
                    <a:pt x="24" y="60"/>
                  </a:lnTo>
                  <a:lnTo>
                    <a:pt x="23" y="62"/>
                  </a:lnTo>
                  <a:lnTo>
                    <a:pt x="23" y="63"/>
                  </a:lnTo>
                  <a:lnTo>
                    <a:pt x="22" y="63"/>
                  </a:lnTo>
                  <a:lnTo>
                    <a:pt x="22" y="63"/>
                  </a:lnTo>
                  <a:lnTo>
                    <a:pt x="23" y="66"/>
                  </a:lnTo>
                  <a:lnTo>
                    <a:pt x="23" y="67"/>
                  </a:lnTo>
                  <a:lnTo>
                    <a:pt x="23" y="68"/>
                  </a:lnTo>
                  <a:lnTo>
                    <a:pt x="21" y="68"/>
                  </a:lnTo>
                  <a:lnTo>
                    <a:pt x="21" y="69"/>
                  </a:lnTo>
                  <a:lnTo>
                    <a:pt x="21" y="69"/>
                  </a:lnTo>
                  <a:lnTo>
                    <a:pt x="19" y="69"/>
                  </a:lnTo>
                  <a:lnTo>
                    <a:pt x="21" y="71"/>
                  </a:lnTo>
                  <a:lnTo>
                    <a:pt x="21" y="71"/>
                  </a:lnTo>
                  <a:lnTo>
                    <a:pt x="19" y="71"/>
                  </a:lnTo>
                  <a:lnTo>
                    <a:pt x="18" y="71"/>
                  </a:lnTo>
                  <a:lnTo>
                    <a:pt x="21" y="76"/>
                  </a:lnTo>
                  <a:lnTo>
                    <a:pt x="22" y="83"/>
                  </a:lnTo>
                  <a:lnTo>
                    <a:pt x="19" y="90"/>
                  </a:lnTo>
                  <a:lnTo>
                    <a:pt x="17" y="96"/>
                  </a:lnTo>
                  <a:lnTo>
                    <a:pt x="14" y="100"/>
                  </a:lnTo>
                  <a:lnTo>
                    <a:pt x="15" y="100"/>
                  </a:lnTo>
                  <a:lnTo>
                    <a:pt x="15" y="101"/>
                  </a:lnTo>
                  <a:lnTo>
                    <a:pt x="15" y="102"/>
                  </a:lnTo>
                  <a:lnTo>
                    <a:pt x="14" y="104"/>
                  </a:lnTo>
                  <a:lnTo>
                    <a:pt x="14" y="105"/>
                  </a:lnTo>
                  <a:lnTo>
                    <a:pt x="15" y="107"/>
                  </a:lnTo>
                  <a:lnTo>
                    <a:pt x="13" y="113"/>
                  </a:lnTo>
                  <a:lnTo>
                    <a:pt x="10" y="118"/>
                  </a:lnTo>
                  <a:lnTo>
                    <a:pt x="6" y="122"/>
                  </a:lnTo>
                  <a:lnTo>
                    <a:pt x="6" y="126"/>
                  </a:lnTo>
                  <a:lnTo>
                    <a:pt x="5" y="126"/>
                  </a:lnTo>
                  <a:lnTo>
                    <a:pt x="4" y="124"/>
                  </a:lnTo>
                  <a:lnTo>
                    <a:pt x="2" y="124"/>
                  </a:lnTo>
                  <a:lnTo>
                    <a:pt x="1" y="123"/>
                  </a:lnTo>
                  <a:lnTo>
                    <a:pt x="0" y="122"/>
                  </a:lnTo>
                  <a:lnTo>
                    <a:pt x="0" y="119"/>
                  </a:lnTo>
                  <a:lnTo>
                    <a:pt x="0" y="119"/>
                  </a:lnTo>
                  <a:lnTo>
                    <a:pt x="0" y="119"/>
                  </a:lnTo>
                  <a:lnTo>
                    <a:pt x="0" y="118"/>
                  </a:lnTo>
                  <a:lnTo>
                    <a:pt x="1" y="117"/>
                  </a:lnTo>
                  <a:lnTo>
                    <a:pt x="1" y="118"/>
                  </a:lnTo>
                  <a:lnTo>
                    <a:pt x="1" y="117"/>
                  </a:lnTo>
                  <a:lnTo>
                    <a:pt x="1" y="115"/>
                  </a:lnTo>
                  <a:lnTo>
                    <a:pt x="2" y="114"/>
                  </a:lnTo>
                  <a:lnTo>
                    <a:pt x="4" y="113"/>
                  </a:lnTo>
                  <a:lnTo>
                    <a:pt x="5" y="113"/>
                  </a:lnTo>
                  <a:lnTo>
                    <a:pt x="5" y="111"/>
                  </a:lnTo>
                  <a:lnTo>
                    <a:pt x="5" y="111"/>
                  </a:lnTo>
                  <a:lnTo>
                    <a:pt x="4" y="111"/>
                  </a:lnTo>
                  <a:lnTo>
                    <a:pt x="4" y="110"/>
                  </a:lnTo>
                  <a:lnTo>
                    <a:pt x="6" y="110"/>
                  </a:lnTo>
                  <a:lnTo>
                    <a:pt x="5" y="109"/>
                  </a:lnTo>
                  <a:lnTo>
                    <a:pt x="4" y="107"/>
                  </a:lnTo>
                  <a:lnTo>
                    <a:pt x="4" y="106"/>
                  </a:lnTo>
                  <a:lnTo>
                    <a:pt x="4" y="104"/>
                  </a:lnTo>
                  <a:lnTo>
                    <a:pt x="4" y="102"/>
                  </a:lnTo>
                  <a:lnTo>
                    <a:pt x="5" y="102"/>
                  </a:lnTo>
                  <a:lnTo>
                    <a:pt x="4" y="101"/>
                  </a:lnTo>
                  <a:lnTo>
                    <a:pt x="4" y="101"/>
                  </a:lnTo>
                  <a:lnTo>
                    <a:pt x="4" y="100"/>
                  </a:lnTo>
                  <a:lnTo>
                    <a:pt x="2" y="98"/>
                  </a:lnTo>
                  <a:lnTo>
                    <a:pt x="4" y="98"/>
                  </a:lnTo>
                  <a:lnTo>
                    <a:pt x="4" y="98"/>
                  </a:lnTo>
                  <a:lnTo>
                    <a:pt x="5" y="97"/>
                  </a:lnTo>
                  <a:lnTo>
                    <a:pt x="5" y="97"/>
                  </a:lnTo>
                  <a:lnTo>
                    <a:pt x="4" y="96"/>
                  </a:lnTo>
                  <a:lnTo>
                    <a:pt x="6" y="97"/>
                  </a:lnTo>
                  <a:lnTo>
                    <a:pt x="6" y="96"/>
                  </a:lnTo>
                  <a:lnTo>
                    <a:pt x="6" y="93"/>
                  </a:lnTo>
                  <a:lnTo>
                    <a:pt x="6" y="92"/>
                  </a:lnTo>
                  <a:lnTo>
                    <a:pt x="7" y="90"/>
                  </a:lnTo>
                  <a:lnTo>
                    <a:pt x="7" y="89"/>
                  </a:lnTo>
                  <a:lnTo>
                    <a:pt x="7" y="89"/>
                  </a:lnTo>
                  <a:lnTo>
                    <a:pt x="9" y="89"/>
                  </a:lnTo>
                  <a:lnTo>
                    <a:pt x="7" y="88"/>
                  </a:lnTo>
                  <a:lnTo>
                    <a:pt x="7" y="88"/>
                  </a:lnTo>
                  <a:lnTo>
                    <a:pt x="9" y="88"/>
                  </a:lnTo>
                  <a:lnTo>
                    <a:pt x="9" y="87"/>
                  </a:lnTo>
                  <a:lnTo>
                    <a:pt x="7" y="87"/>
                  </a:lnTo>
                  <a:lnTo>
                    <a:pt x="9" y="85"/>
                  </a:lnTo>
                  <a:lnTo>
                    <a:pt x="9" y="83"/>
                  </a:lnTo>
                  <a:lnTo>
                    <a:pt x="10" y="83"/>
                  </a:lnTo>
                  <a:lnTo>
                    <a:pt x="7" y="81"/>
                  </a:lnTo>
                  <a:lnTo>
                    <a:pt x="9" y="80"/>
                  </a:lnTo>
                  <a:lnTo>
                    <a:pt x="9" y="80"/>
                  </a:lnTo>
                  <a:lnTo>
                    <a:pt x="10" y="80"/>
                  </a:lnTo>
                  <a:lnTo>
                    <a:pt x="13" y="81"/>
                  </a:lnTo>
                  <a:lnTo>
                    <a:pt x="13" y="80"/>
                  </a:lnTo>
                  <a:lnTo>
                    <a:pt x="11" y="79"/>
                  </a:lnTo>
                  <a:lnTo>
                    <a:pt x="10" y="79"/>
                  </a:lnTo>
                  <a:lnTo>
                    <a:pt x="9" y="77"/>
                  </a:lnTo>
                  <a:lnTo>
                    <a:pt x="11" y="79"/>
                  </a:lnTo>
                  <a:lnTo>
                    <a:pt x="9" y="76"/>
                  </a:lnTo>
                  <a:lnTo>
                    <a:pt x="9" y="76"/>
                  </a:lnTo>
                  <a:lnTo>
                    <a:pt x="9" y="76"/>
                  </a:lnTo>
                  <a:lnTo>
                    <a:pt x="10" y="76"/>
                  </a:lnTo>
                  <a:lnTo>
                    <a:pt x="11" y="76"/>
                  </a:lnTo>
                  <a:lnTo>
                    <a:pt x="10" y="75"/>
                  </a:lnTo>
                  <a:lnTo>
                    <a:pt x="9" y="73"/>
                  </a:lnTo>
                  <a:lnTo>
                    <a:pt x="9" y="73"/>
                  </a:lnTo>
                  <a:lnTo>
                    <a:pt x="9" y="73"/>
                  </a:lnTo>
                  <a:lnTo>
                    <a:pt x="9" y="72"/>
                  </a:lnTo>
                  <a:lnTo>
                    <a:pt x="7" y="71"/>
                  </a:lnTo>
                  <a:lnTo>
                    <a:pt x="9" y="71"/>
                  </a:lnTo>
                  <a:lnTo>
                    <a:pt x="9" y="69"/>
                  </a:lnTo>
                  <a:lnTo>
                    <a:pt x="9" y="69"/>
                  </a:lnTo>
                  <a:lnTo>
                    <a:pt x="9" y="68"/>
                  </a:lnTo>
                  <a:lnTo>
                    <a:pt x="9" y="67"/>
                  </a:lnTo>
                  <a:lnTo>
                    <a:pt x="7" y="66"/>
                  </a:lnTo>
                  <a:lnTo>
                    <a:pt x="7" y="66"/>
                  </a:lnTo>
                  <a:lnTo>
                    <a:pt x="9" y="66"/>
                  </a:lnTo>
                  <a:lnTo>
                    <a:pt x="10" y="66"/>
                  </a:lnTo>
                  <a:lnTo>
                    <a:pt x="10" y="66"/>
                  </a:lnTo>
                  <a:lnTo>
                    <a:pt x="9" y="64"/>
                  </a:lnTo>
                  <a:lnTo>
                    <a:pt x="10" y="64"/>
                  </a:lnTo>
                  <a:lnTo>
                    <a:pt x="10" y="64"/>
                  </a:lnTo>
                  <a:lnTo>
                    <a:pt x="11" y="64"/>
                  </a:lnTo>
                  <a:lnTo>
                    <a:pt x="11" y="64"/>
                  </a:lnTo>
                  <a:lnTo>
                    <a:pt x="11" y="64"/>
                  </a:lnTo>
                  <a:lnTo>
                    <a:pt x="10" y="63"/>
                  </a:lnTo>
                  <a:lnTo>
                    <a:pt x="9" y="63"/>
                  </a:lnTo>
                  <a:lnTo>
                    <a:pt x="10" y="63"/>
                  </a:lnTo>
                  <a:lnTo>
                    <a:pt x="11" y="63"/>
                  </a:lnTo>
                  <a:lnTo>
                    <a:pt x="11" y="63"/>
                  </a:lnTo>
                  <a:lnTo>
                    <a:pt x="10" y="62"/>
                  </a:lnTo>
                  <a:lnTo>
                    <a:pt x="10" y="60"/>
                  </a:lnTo>
                  <a:lnTo>
                    <a:pt x="10" y="59"/>
                  </a:lnTo>
                  <a:lnTo>
                    <a:pt x="10" y="59"/>
                  </a:lnTo>
                  <a:lnTo>
                    <a:pt x="11" y="59"/>
                  </a:lnTo>
                  <a:lnTo>
                    <a:pt x="11" y="59"/>
                  </a:lnTo>
                  <a:lnTo>
                    <a:pt x="11" y="59"/>
                  </a:lnTo>
                  <a:lnTo>
                    <a:pt x="13" y="58"/>
                  </a:lnTo>
                  <a:lnTo>
                    <a:pt x="11" y="58"/>
                  </a:lnTo>
                  <a:lnTo>
                    <a:pt x="11" y="56"/>
                  </a:lnTo>
                  <a:lnTo>
                    <a:pt x="11" y="56"/>
                  </a:lnTo>
                  <a:lnTo>
                    <a:pt x="13" y="56"/>
                  </a:lnTo>
                  <a:lnTo>
                    <a:pt x="14" y="56"/>
                  </a:lnTo>
                  <a:lnTo>
                    <a:pt x="13" y="56"/>
                  </a:lnTo>
                  <a:lnTo>
                    <a:pt x="11" y="55"/>
                  </a:lnTo>
                  <a:lnTo>
                    <a:pt x="11" y="55"/>
                  </a:lnTo>
                  <a:lnTo>
                    <a:pt x="11" y="55"/>
                  </a:lnTo>
                  <a:lnTo>
                    <a:pt x="11" y="54"/>
                  </a:lnTo>
                  <a:lnTo>
                    <a:pt x="11" y="54"/>
                  </a:lnTo>
                  <a:lnTo>
                    <a:pt x="11" y="52"/>
                  </a:lnTo>
                  <a:lnTo>
                    <a:pt x="11" y="52"/>
                  </a:lnTo>
                  <a:lnTo>
                    <a:pt x="13" y="52"/>
                  </a:lnTo>
                  <a:lnTo>
                    <a:pt x="14" y="52"/>
                  </a:lnTo>
                  <a:lnTo>
                    <a:pt x="13" y="51"/>
                  </a:lnTo>
                  <a:lnTo>
                    <a:pt x="13" y="51"/>
                  </a:lnTo>
                  <a:lnTo>
                    <a:pt x="13" y="51"/>
                  </a:lnTo>
                  <a:lnTo>
                    <a:pt x="14" y="51"/>
                  </a:lnTo>
                  <a:lnTo>
                    <a:pt x="13" y="51"/>
                  </a:lnTo>
                  <a:lnTo>
                    <a:pt x="13" y="50"/>
                  </a:lnTo>
                  <a:lnTo>
                    <a:pt x="11" y="49"/>
                  </a:lnTo>
                  <a:lnTo>
                    <a:pt x="15" y="50"/>
                  </a:lnTo>
                  <a:lnTo>
                    <a:pt x="15" y="49"/>
                  </a:lnTo>
                  <a:lnTo>
                    <a:pt x="15" y="49"/>
                  </a:lnTo>
                  <a:lnTo>
                    <a:pt x="15" y="49"/>
                  </a:lnTo>
                  <a:lnTo>
                    <a:pt x="15" y="49"/>
                  </a:lnTo>
                  <a:lnTo>
                    <a:pt x="15" y="49"/>
                  </a:lnTo>
                  <a:lnTo>
                    <a:pt x="14" y="47"/>
                  </a:lnTo>
                  <a:lnTo>
                    <a:pt x="13" y="47"/>
                  </a:lnTo>
                  <a:lnTo>
                    <a:pt x="14" y="47"/>
                  </a:lnTo>
                  <a:lnTo>
                    <a:pt x="14" y="47"/>
                  </a:lnTo>
                  <a:lnTo>
                    <a:pt x="14" y="47"/>
                  </a:lnTo>
                  <a:lnTo>
                    <a:pt x="13" y="46"/>
                  </a:lnTo>
                  <a:lnTo>
                    <a:pt x="14" y="46"/>
                  </a:lnTo>
                  <a:lnTo>
                    <a:pt x="14" y="47"/>
                  </a:lnTo>
                  <a:lnTo>
                    <a:pt x="14" y="46"/>
                  </a:lnTo>
                  <a:lnTo>
                    <a:pt x="14" y="46"/>
                  </a:lnTo>
                  <a:lnTo>
                    <a:pt x="15" y="46"/>
                  </a:lnTo>
                  <a:lnTo>
                    <a:pt x="15" y="46"/>
                  </a:lnTo>
                  <a:lnTo>
                    <a:pt x="14" y="46"/>
                  </a:lnTo>
                  <a:lnTo>
                    <a:pt x="14" y="45"/>
                  </a:lnTo>
                  <a:lnTo>
                    <a:pt x="13" y="45"/>
                  </a:lnTo>
                  <a:lnTo>
                    <a:pt x="14" y="45"/>
                  </a:lnTo>
                  <a:lnTo>
                    <a:pt x="14" y="45"/>
                  </a:lnTo>
                  <a:lnTo>
                    <a:pt x="14" y="43"/>
                  </a:lnTo>
                  <a:lnTo>
                    <a:pt x="14" y="43"/>
                  </a:lnTo>
                  <a:lnTo>
                    <a:pt x="17" y="43"/>
                  </a:lnTo>
                  <a:lnTo>
                    <a:pt x="15" y="42"/>
                  </a:lnTo>
                  <a:lnTo>
                    <a:pt x="14" y="41"/>
                  </a:lnTo>
                  <a:lnTo>
                    <a:pt x="14" y="39"/>
                  </a:lnTo>
                  <a:lnTo>
                    <a:pt x="14" y="38"/>
                  </a:lnTo>
                  <a:lnTo>
                    <a:pt x="15" y="38"/>
                  </a:lnTo>
                  <a:lnTo>
                    <a:pt x="17" y="38"/>
                  </a:lnTo>
                  <a:lnTo>
                    <a:pt x="17" y="37"/>
                  </a:lnTo>
                  <a:lnTo>
                    <a:pt x="17" y="37"/>
                  </a:lnTo>
                  <a:lnTo>
                    <a:pt x="14" y="37"/>
                  </a:lnTo>
                  <a:lnTo>
                    <a:pt x="15" y="35"/>
                  </a:lnTo>
                  <a:lnTo>
                    <a:pt x="15" y="35"/>
                  </a:lnTo>
                  <a:lnTo>
                    <a:pt x="15" y="35"/>
                  </a:lnTo>
                  <a:lnTo>
                    <a:pt x="15" y="34"/>
                  </a:lnTo>
                  <a:lnTo>
                    <a:pt x="15" y="34"/>
                  </a:lnTo>
                  <a:lnTo>
                    <a:pt x="15" y="34"/>
                  </a:lnTo>
                  <a:lnTo>
                    <a:pt x="15" y="33"/>
                  </a:lnTo>
                  <a:lnTo>
                    <a:pt x="15" y="33"/>
                  </a:lnTo>
                  <a:lnTo>
                    <a:pt x="15" y="32"/>
                  </a:lnTo>
                  <a:lnTo>
                    <a:pt x="15" y="33"/>
                  </a:lnTo>
                  <a:lnTo>
                    <a:pt x="15" y="32"/>
                  </a:lnTo>
                  <a:lnTo>
                    <a:pt x="17" y="30"/>
                  </a:lnTo>
                  <a:lnTo>
                    <a:pt x="15" y="29"/>
                  </a:lnTo>
                  <a:lnTo>
                    <a:pt x="15" y="28"/>
                  </a:lnTo>
                  <a:lnTo>
                    <a:pt x="15" y="28"/>
                  </a:lnTo>
                  <a:lnTo>
                    <a:pt x="17" y="28"/>
                  </a:lnTo>
                  <a:lnTo>
                    <a:pt x="18" y="28"/>
                  </a:lnTo>
                  <a:lnTo>
                    <a:pt x="18" y="28"/>
                  </a:lnTo>
                  <a:lnTo>
                    <a:pt x="17" y="26"/>
                  </a:lnTo>
                  <a:lnTo>
                    <a:pt x="15" y="26"/>
                  </a:lnTo>
                  <a:lnTo>
                    <a:pt x="15" y="26"/>
                  </a:lnTo>
                  <a:lnTo>
                    <a:pt x="15" y="25"/>
                  </a:lnTo>
                  <a:lnTo>
                    <a:pt x="17" y="26"/>
                  </a:lnTo>
                  <a:lnTo>
                    <a:pt x="18" y="26"/>
                  </a:lnTo>
                  <a:lnTo>
                    <a:pt x="21" y="28"/>
                  </a:lnTo>
                  <a:lnTo>
                    <a:pt x="22" y="28"/>
                  </a:lnTo>
                  <a:lnTo>
                    <a:pt x="23" y="28"/>
                  </a:lnTo>
                  <a:lnTo>
                    <a:pt x="23" y="28"/>
                  </a:lnTo>
                  <a:lnTo>
                    <a:pt x="21" y="26"/>
                  </a:lnTo>
                  <a:lnTo>
                    <a:pt x="19" y="26"/>
                  </a:lnTo>
                  <a:lnTo>
                    <a:pt x="18" y="25"/>
                  </a:lnTo>
                  <a:lnTo>
                    <a:pt x="17" y="25"/>
                  </a:lnTo>
                  <a:lnTo>
                    <a:pt x="18" y="25"/>
                  </a:lnTo>
                  <a:lnTo>
                    <a:pt x="18" y="25"/>
                  </a:lnTo>
                  <a:lnTo>
                    <a:pt x="18" y="25"/>
                  </a:lnTo>
                  <a:lnTo>
                    <a:pt x="15" y="24"/>
                  </a:lnTo>
                  <a:lnTo>
                    <a:pt x="17" y="24"/>
                  </a:lnTo>
                  <a:lnTo>
                    <a:pt x="18" y="24"/>
                  </a:lnTo>
                  <a:lnTo>
                    <a:pt x="15" y="24"/>
                  </a:lnTo>
                  <a:lnTo>
                    <a:pt x="14" y="22"/>
                  </a:lnTo>
                  <a:lnTo>
                    <a:pt x="18" y="24"/>
                  </a:lnTo>
                  <a:lnTo>
                    <a:pt x="17" y="22"/>
                  </a:lnTo>
                  <a:lnTo>
                    <a:pt x="17" y="22"/>
                  </a:lnTo>
                  <a:lnTo>
                    <a:pt x="17" y="22"/>
                  </a:lnTo>
                  <a:lnTo>
                    <a:pt x="17" y="22"/>
                  </a:lnTo>
                  <a:lnTo>
                    <a:pt x="17" y="22"/>
                  </a:lnTo>
                  <a:lnTo>
                    <a:pt x="17" y="22"/>
                  </a:lnTo>
                  <a:lnTo>
                    <a:pt x="17" y="22"/>
                  </a:lnTo>
                  <a:lnTo>
                    <a:pt x="18" y="22"/>
                  </a:lnTo>
                  <a:lnTo>
                    <a:pt x="17" y="21"/>
                  </a:lnTo>
                  <a:lnTo>
                    <a:pt x="18" y="21"/>
                  </a:lnTo>
                  <a:lnTo>
                    <a:pt x="18" y="21"/>
                  </a:lnTo>
                  <a:lnTo>
                    <a:pt x="17" y="21"/>
                  </a:lnTo>
                  <a:lnTo>
                    <a:pt x="17" y="21"/>
                  </a:lnTo>
                  <a:lnTo>
                    <a:pt x="18" y="21"/>
                  </a:lnTo>
                  <a:lnTo>
                    <a:pt x="17" y="21"/>
                  </a:lnTo>
                  <a:lnTo>
                    <a:pt x="17" y="21"/>
                  </a:lnTo>
                  <a:lnTo>
                    <a:pt x="15" y="21"/>
                  </a:lnTo>
                  <a:lnTo>
                    <a:pt x="15" y="20"/>
                  </a:lnTo>
                  <a:lnTo>
                    <a:pt x="15" y="20"/>
                  </a:lnTo>
                  <a:lnTo>
                    <a:pt x="15" y="20"/>
                  </a:lnTo>
                  <a:lnTo>
                    <a:pt x="15" y="20"/>
                  </a:lnTo>
                  <a:lnTo>
                    <a:pt x="17" y="20"/>
                  </a:lnTo>
                  <a:lnTo>
                    <a:pt x="17" y="20"/>
                  </a:lnTo>
                  <a:lnTo>
                    <a:pt x="18" y="20"/>
                  </a:lnTo>
                  <a:lnTo>
                    <a:pt x="18" y="20"/>
                  </a:lnTo>
                  <a:lnTo>
                    <a:pt x="17" y="18"/>
                  </a:lnTo>
                  <a:lnTo>
                    <a:pt x="15" y="18"/>
                  </a:lnTo>
                  <a:lnTo>
                    <a:pt x="15" y="17"/>
                  </a:lnTo>
                  <a:lnTo>
                    <a:pt x="15" y="18"/>
                  </a:lnTo>
                  <a:lnTo>
                    <a:pt x="17" y="18"/>
                  </a:lnTo>
                  <a:lnTo>
                    <a:pt x="18" y="18"/>
                  </a:lnTo>
                  <a:lnTo>
                    <a:pt x="18" y="18"/>
                  </a:lnTo>
                  <a:lnTo>
                    <a:pt x="15" y="17"/>
                  </a:lnTo>
                  <a:lnTo>
                    <a:pt x="17" y="17"/>
                  </a:lnTo>
                  <a:lnTo>
                    <a:pt x="17" y="17"/>
                  </a:lnTo>
                  <a:lnTo>
                    <a:pt x="15" y="17"/>
                  </a:lnTo>
                  <a:lnTo>
                    <a:pt x="19" y="17"/>
                  </a:lnTo>
                  <a:lnTo>
                    <a:pt x="23" y="17"/>
                  </a:lnTo>
                  <a:lnTo>
                    <a:pt x="22" y="17"/>
                  </a:lnTo>
                  <a:lnTo>
                    <a:pt x="21" y="17"/>
                  </a:lnTo>
                  <a:lnTo>
                    <a:pt x="19" y="16"/>
                  </a:lnTo>
                  <a:lnTo>
                    <a:pt x="18" y="16"/>
                  </a:lnTo>
                  <a:lnTo>
                    <a:pt x="17" y="16"/>
                  </a:lnTo>
                  <a:lnTo>
                    <a:pt x="19" y="15"/>
                  </a:lnTo>
                  <a:lnTo>
                    <a:pt x="19" y="15"/>
                  </a:lnTo>
                  <a:lnTo>
                    <a:pt x="18" y="15"/>
                  </a:lnTo>
                  <a:lnTo>
                    <a:pt x="17" y="13"/>
                  </a:lnTo>
                  <a:lnTo>
                    <a:pt x="18" y="15"/>
                  </a:lnTo>
                  <a:lnTo>
                    <a:pt x="19" y="15"/>
                  </a:lnTo>
                  <a:lnTo>
                    <a:pt x="21" y="15"/>
                  </a:lnTo>
                  <a:lnTo>
                    <a:pt x="22" y="15"/>
                  </a:lnTo>
                  <a:lnTo>
                    <a:pt x="19" y="13"/>
                  </a:lnTo>
                  <a:lnTo>
                    <a:pt x="18" y="13"/>
                  </a:lnTo>
                  <a:lnTo>
                    <a:pt x="15" y="12"/>
                  </a:lnTo>
                  <a:lnTo>
                    <a:pt x="15" y="12"/>
                  </a:lnTo>
                  <a:lnTo>
                    <a:pt x="18" y="13"/>
                  </a:lnTo>
                  <a:lnTo>
                    <a:pt x="18" y="12"/>
                  </a:lnTo>
                  <a:lnTo>
                    <a:pt x="19" y="12"/>
                  </a:lnTo>
                  <a:lnTo>
                    <a:pt x="19" y="12"/>
                  </a:lnTo>
                  <a:lnTo>
                    <a:pt x="21" y="12"/>
                  </a:lnTo>
                  <a:lnTo>
                    <a:pt x="19" y="12"/>
                  </a:lnTo>
                  <a:lnTo>
                    <a:pt x="18" y="11"/>
                  </a:lnTo>
                  <a:lnTo>
                    <a:pt x="18" y="11"/>
                  </a:lnTo>
                  <a:lnTo>
                    <a:pt x="19" y="11"/>
                  </a:lnTo>
                  <a:lnTo>
                    <a:pt x="19" y="11"/>
                  </a:lnTo>
                  <a:lnTo>
                    <a:pt x="19" y="11"/>
                  </a:lnTo>
                  <a:lnTo>
                    <a:pt x="22" y="11"/>
                  </a:lnTo>
                  <a:lnTo>
                    <a:pt x="23" y="12"/>
                  </a:lnTo>
                  <a:lnTo>
                    <a:pt x="22" y="11"/>
                  </a:lnTo>
                  <a:lnTo>
                    <a:pt x="21" y="11"/>
                  </a:lnTo>
                  <a:lnTo>
                    <a:pt x="21" y="9"/>
                  </a:lnTo>
                  <a:lnTo>
                    <a:pt x="22" y="9"/>
                  </a:lnTo>
                  <a:lnTo>
                    <a:pt x="23" y="9"/>
                  </a:lnTo>
                  <a:lnTo>
                    <a:pt x="23" y="8"/>
                  </a:lnTo>
                  <a:lnTo>
                    <a:pt x="22" y="8"/>
                  </a:lnTo>
                  <a:lnTo>
                    <a:pt x="23" y="8"/>
                  </a:lnTo>
                  <a:lnTo>
                    <a:pt x="24" y="8"/>
                  </a:lnTo>
                  <a:lnTo>
                    <a:pt x="24" y="8"/>
                  </a:lnTo>
                  <a:lnTo>
                    <a:pt x="23" y="7"/>
                  </a:lnTo>
                  <a:lnTo>
                    <a:pt x="23" y="5"/>
                  </a:lnTo>
                  <a:lnTo>
                    <a:pt x="23" y="4"/>
                  </a:lnTo>
                  <a:lnTo>
                    <a:pt x="24" y="4"/>
                  </a:lnTo>
                  <a:lnTo>
                    <a:pt x="26" y="4"/>
                  </a:lnTo>
                  <a:lnTo>
                    <a:pt x="26" y="3"/>
                  </a:lnTo>
                  <a:lnTo>
                    <a:pt x="26" y="3"/>
                  </a:lnTo>
                  <a:lnTo>
                    <a:pt x="24" y="3"/>
                  </a:lnTo>
                  <a:lnTo>
                    <a:pt x="26" y="3"/>
                  </a:lnTo>
                  <a:lnTo>
                    <a:pt x="27" y="3"/>
                  </a:lnTo>
                  <a:lnTo>
                    <a:pt x="28" y="3"/>
                  </a:lnTo>
                  <a:lnTo>
                    <a:pt x="27" y="1"/>
                  </a:lnTo>
                  <a:lnTo>
                    <a:pt x="27" y="0"/>
                  </a:lnTo>
                  <a:lnTo>
                    <a:pt x="28" y="0"/>
                  </a:lnTo>
                  <a:close/>
                </a:path>
              </a:pathLst>
            </a:custGeom>
            <a:solidFill>
              <a:srgbClr val="FF9B1D"/>
            </a:solidFill>
            <a:ln w="0">
              <a:solidFill>
                <a:srgbClr val="FF9B1D"/>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359"/>
            <p:cNvSpPr>
              <a:spLocks noEditPoints="1"/>
            </p:cNvSpPr>
            <p:nvPr/>
          </p:nvSpPr>
          <p:spPr bwMode="auto">
            <a:xfrm>
              <a:off x="10170684" y="784791"/>
              <a:ext cx="370061" cy="216304"/>
            </a:xfrm>
            <a:custGeom>
              <a:avLst/>
              <a:gdLst>
                <a:gd name="T0" fmla="*/ 142 w 142"/>
                <a:gd name="T1" fmla="*/ 0 h 83"/>
                <a:gd name="T2" fmla="*/ 129 w 142"/>
                <a:gd name="T3" fmla="*/ 12 h 83"/>
                <a:gd name="T4" fmla="*/ 127 w 142"/>
                <a:gd name="T5" fmla="*/ 15 h 83"/>
                <a:gd name="T6" fmla="*/ 122 w 142"/>
                <a:gd name="T7" fmla="*/ 19 h 83"/>
                <a:gd name="T8" fmla="*/ 117 w 142"/>
                <a:gd name="T9" fmla="*/ 24 h 83"/>
                <a:gd name="T10" fmla="*/ 109 w 142"/>
                <a:gd name="T11" fmla="*/ 27 h 83"/>
                <a:gd name="T12" fmla="*/ 102 w 142"/>
                <a:gd name="T13" fmla="*/ 29 h 83"/>
                <a:gd name="T14" fmla="*/ 96 w 142"/>
                <a:gd name="T15" fmla="*/ 32 h 83"/>
                <a:gd name="T16" fmla="*/ 92 w 142"/>
                <a:gd name="T17" fmla="*/ 32 h 83"/>
                <a:gd name="T18" fmla="*/ 91 w 142"/>
                <a:gd name="T19" fmla="*/ 38 h 83"/>
                <a:gd name="T20" fmla="*/ 92 w 142"/>
                <a:gd name="T21" fmla="*/ 38 h 83"/>
                <a:gd name="T22" fmla="*/ 84 w 142"/>
                <a:gd name="T23" fmla="*/ 44 h 83"/>
                <a:gd name="T24" fmla="*/ 79 w 142"/>
                <a:gd name="T25" fmla="*/ 46 h 83"/>
                <a:gd name="T26" fmla="*/ 78 w 142"/>
                <a:gd name="T27" fmla="*/ 48 h 83"/>
                <a:gd name="T28" fmla="*/ 75 w 142"/>
                <a:gd name="T29" fmla="*/ 50 h 83"/>
                <a:gd name="T30" fmla="*/ 70 w 142"/>
                <a:gd name="T31" fmla="*/ 52 h 83"/>
                <a:gd name="T32" fmla="*/ 68 w 142"/>
                <a:gd name="T33" fmla="*/ 52 h 83"/>
                <a:gd name="T34" fmla="*/ 63 w 142"/>
                <a:gd name="T35" fmla="*/ 54 h 83"/>
                <a:gd name="T36" fmla="*/ 62 w 142"/>
                <a:gd name="T37" fmla="*/ 57 h 83"/>
                <a:gd name="T38" fmla="*/ 59 w 142"/>
                <a:gd name="T39" fmla="*/ 57 h 83"/>
                <a:gd name="T40" fmla="*/ 57 w 142"/>
                <a:gd name="T41" fmla="*/ 57 h 83"/>
                <a:gd name="T42" fmla="*/ 57 w 142"/>
                <a:gd name="T43" fmla="*/ 58 h 83"/>
                <a:gd name="T44" fmla="*/ 54 w 142"/>
                <a:gd name="T45" fmla="*/ 61 h 83"/>
                <a:gd name="T46" fmla="*/ 51 w 142"/>
                <a:gd name="T47" fmla="*/ 62 h 83"/>
                <a:gd name="T48" fmla="*/ 48 w 142"/>
                <a:gd name="T49" fmla="*/ 65 h 83"/>
                <a:gd name="T50" fmla="*/ 45 w 142"/>
                <a:gd name="T51" fmla="*/ 66 h 83"/>
                <a:gd name="T52" fmla="*/ 41 w 142"/>
                <a:gd name="T53" fmla="*/ 67 h 83"/>
                <a:gd name="T54" fmla="*/ 36 w 142"/>
                <a:gd name="T55" fmla="*/ 71 h 83"/>
                <a:gd name="T56" fmla="*/ 33 w 142"/>
                <a:gd name="T57" fmla="*/ 69 h 83"/>
                <a:gd name="T58" fmla="*/ 33 w 142"/>
                <a:gd name="T59" fmla="*/ 72 h 83"/>
                <a:gd name="T60" fmla="*/ 33 w 142"/>
                <a:gd name="T61" fmla="*/ 74 h 83"/>
                <a:gd name="T62" fmla="*/ 32 w 142"/>
                <a:gd name="T63" fmla="*/ 74 h 83"/>
                <a:gd name="T64" fmla="*/ 29 w 142"/>
                <a:gd name="T65" fmla="*/ 75 h 83"/>
                <a:gd name="T66" fmla="*/ 29 w 142"/>
                <a:gd name="T67" fmla="*/ 76 h 83"/>
                <a:gd name="T68" fmla="*/ 28 w 142"/>
                <a:gd name="T69" fmla="*/ 76 h 83"/>
                <a:gd name="T70" fmla="*/ 25 w 142"/>
                <a:gd name="T71" fmla="*/ 76 h 83"/>
                <a:gd name="T72" fmla="*/ 23 w 142"/>
                <a:gd name="T73" fmla="*/ 74 h 83"/>
                <a:gd name="T74" fmla="*/ 23 w 142"/>
                <a:gd name="T75" fmla="*/ 78 h 83"/>
                <a:gd name="T76" fmla="*/ 20 w 142"/>
                <a:gd name="T77" fmla="*/ 76 h 83"/>
                <a:gd name="T78" fmla="*/ 21 w 142"/>
                <a:gd name="T79" fmla="*/ 83 h 83"/>
                <a:gd name="T80" fmla="*/ 19 w 142"/>
                <a:gd name="T81" fmla="*/ 80 h 83"/>
                <a:gd name="T82" fmla="*/ 16 w 142"/>
                <a:gd name="T83" fmla="*/ 79 h 83"/>
                <a:gd name="T84" fmla="*/ 13 w 142"/>
                <a:gd name="T85" fmla="*/ 80 h 83"/>
                <a:gd name="T86" fmla="*/ 10 w 142"/>
                <a:gd name="T87" fmla="*/ 82 h 83"/>
                <a:gd name="T88" fmla="*/ 6 w 142"/>
                <a:gd name="T89" fmla="*/ 83 h 83"/>
                <a:gd name="T90" fmla="*/ 2 w 142"/>
                <a:gd name="T91" fmla="*/ 83 h 83"/>
                <a:gd name="T92" fmla="*/ 2 w 142"/>
                <a:gd name="T93" fmla="*/ 82 h 83"/>
                <a:gd name="T94" fmla="*/ 3 w 142"/>
                <a:gd name="T95" fmla="*/ 78 h 83"/>
                <a:gd name="T96" fmla="*/ 6 w 142"/>
                <a:gd name="T97" fmla="*/ 75 h 83"/>
                <a:gd name="T98" fmla="*/ 16 w 142"/>
                <a:gd name="T99" fmla="*/ 70 h 83"/>
                <a:gd name="T100" fmla="*/ 21 w 142"/>
                <a:gd name="T101" fmla="*/ 66 h 83"/>
                <a:gd name="T102" fmla="*/ 29 w 142"/>
                <a:gd name="T103" fmla="*/ 59 h 83"/>
                <a:gd name="T104" fmla="*/ 36 w 142"/>
                <a:gd name="T105" fmla="*/ 55 h 83"/>
                <a:gd name="T106" fmla="*/ 46 w 142"/>
                <a:gd name="T107" fmla="*/ 49 h 83"/>
                <a:gd name="T108" fmla="*/ 65 w 142"/>
                <a:gd name="T109" fmla="*/ 40 h 83"/>
                <a:gd name="T110" fmla="*/ 74 w 142"/>
                <a:gd name="T111" fmla="*/ 35 h 83"/>
                <a:gd name="T112" fmla="*/ 78 w 142"/>
                <a:gd name="T113" fmla="*/ 35 h 83"/>
                <a:gd name="T114" fmla="*/ 109 w 142"/>
                <a:gd name="T115" fmla="*/ 15 h 83"/>
                <a:gd name="T116" fmla="*/ 130 w 142"/>
                <a:gd name="T117" fmla="*/ 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 h="83">
                  <a:moveTo>
                    <a:pt x="88" y="37"/>
                  </a:moveTo>
                  <a:lnTo>
                    <a:pt x="88" y="38"/>
                  </a:lnTo>
                  <a:lnTo>
                    <a:pt x="88" y="40"/>
                  </a:lnTo>
                  <a:lnTo>
                    <a:pt x="89" y="38"/>
                  </a:lnTo>
                  <a:lnTo>
                    <a:pt x="89" y="38"/>
                  </a:lnTo>
                  <a:lnTo>
                    <a:pt x="88" y="37"/>
                  </a:lnTo>
                  <a:close/>
                  <a:moveTo>
                    <a:pt x="142" y="0"/>
                  </a:moveTo>
                  <a:lnTo>
                    <a:pt x="142" y="4"/>
                  </a:lnTo>
                  <a:lnTo>
                    <a:pt x="142" y="7"/>
                  </a:lnTo>
                  <a:lnTo>
                    <a:pt x="139" y="10"/>
                  </a:lnTo>
                  <a:lnTo>
                    <a:pt x="137" y="12"/>
                  </a:lnTo>
                  <a:lnTo>
                    <a:pt x="134" y="14"/>
                  </a:lnTo>
                  <a:lnTo>
                    <a:pt x="131" y="14"/>
                  </a:lnTo>
                  <a:lnTo>
                    <a:pt x="129" y="12"/>
                  </a:lnTo>
                  <a:lnTo>
                    <a:pt x="129" y="12"/>
                  </a:lnTo>
                  <a:lnTo>
                    <a:pt x="129" y="14"/>
                  </a:lnTo>
                  <a:lnTo>
                    <a:pt x="129" y="14"/>
                  </a:lnTo>
                  <a:lnTo>
                    <a:pt x="129" y="14"/>
                  </a:lnTo>
                  <a:lnTo>
                    <a:pt x="129" y="14"/>
                  </a:lnTo>
                  <a:lnTo>
                    <a:pt x="127" y="14"/>
                  </a:lnTo>
                  <a:lnTo>
                    <a:pt x="127" y="15"/>
                  </a:lnTo>
                  <a:lnTo>
                    <a:pt x="127" y="15"/>
                  </a:lnTo>
                  <a:lnTo>
                    <a:pt x="127" y="15"/>
                  </a:lnTo>
                  <a:lnTo>
                    <a:pt x="126" y="14"/>
                  </a:lnTo>
                  <a:lnTo>
                    <a:pt x="126" y="14"/>
                  </a:lnTo>
                  <a:lnTo>
                    <a:pt x="125" y="16"/>
                  </a:lnTo>
                  <a:lnTo>
                    <a:pt x="123" y="18"/>
                  </a:lnTo>
                  <a:lnTo>
                    <a:pt x="122" y="19"/>
                  </a:lnTo>
                  <a:lnTo>
                    <a:pt x="121" y="20"/>
                  </a:lnTo>
                  <a:lnTo>
                    <a:pt x="118" y="20"/>
                  </a:lnTo>
                  <a:lnTo>
                    <a:pt x="120" y="21"/>
                  </a:lnTo>
                  <a:lnTo>
                    <a:pt x="118" y="23"/>
                  </a:lnTo>
                  <a:lnTo>
                    <a:pt x="118" y="23"/>
                  </a:lnTo>
                  <a:lnTo>
                    <a:pt x="117" y="24"/>
                  </a:lnTo>
                  <a:lnTo>
                    <a:pt x="117" y="24"/>
                  </a:lnTo>
                  <a:lnTo>
                    <a:pt x="116" y="24"/>
                  </a:lnTo>
                  <a:lnTo>
                    <a:pt x="114" y="24"/>
                  </a:lnTo>
                  <a:lnTo>
                    <a:pt x="113" y="25"/>
                  </a:lnTo>
                  <a:lnTo>
                    <a:pt x="113" y="25"/>
                  </a:lnTo>
                  <a:lnTo>
                    <a:pt x="113" y="24"/>
                  </a:lnTo>
                  <a:lnTo>
                    <a:pt x="112" y="25"/>
                  </a:lnTo>
                  <a:lnTo>
                    <a:pt x="109" y="27"/>
                  </a:lnTo>
                  <a:lnTo>
                    <a:pt x="108" y="27"/>
                  </a:lnTo>
                  <a:lnTo>
                    <a:pt x="105" y="28"/>
                  </a:lnTo>
                  <a:lnTo>
                    <a:pt x="104" y="29"/>
                  </a:lnTo>
                  <a:lnTo>
                    <a:pt x="104" y="29"/>
                  </a:lnTo>
                  <a:lnTo>
                    <a:pt x="102" y="28"/>
                  </a:lnTo>
                  <a:lnTo>
                    <a:pt x="102" y="29"/>
                  </a:lnTo>
                  <a:lnTo>
                    <a:pt x="102" y="29"/>
                  </a:lnTo>
                  <a:lnTo>
                    <a:pt x="101" y="29"/>
                  </a:lnTo>
                  <a:lnTo>
                    <a:pt x="101" y="29"/>
                  </a:lnTo>
                  <a:lnTo>
                    <a:pt x="101" y="31"/>
                  </a:lnTo>
                  <a:lnTo>
                    <a:pt x="100" y="31"/>
                  </a:lnTo>
                  <a:lnTo>
                    <a:pt x="99" y="32"/>
                  </a:lnTo>
                  <a:lnTo>
                    <a:pt x="97" y="32"/>
                  </a:lnTo>
                  <a:lnTo>
                    <a:pt x="96" y="32"/>
                  </a:lnTo>
                  <a:lnTo>
                    <a:pt x="96" y="32"/>
                  </a:lnTo>
                  <a:lnTo>
                    <a:pt x="96" y="35"/>
                  </a:lnTo>
                  <a:lnTo>
                    <a:pt x="95" y="35"/>
                  </a:lnTo>
                  <a:lnTo>
                    <a:pt x="95" y="36"/>
                  </a:lnTo>
                  <a:lnTo>
                    <a:pt x="93" y="35"/>
                  </a:lnTo>
                  <a:lnTo>
                    <a:pt x="93" y="33"/>
                  </a:lnTo>
                  <a:lnTo>
                    <a:pt x="92" y="32"/>
                  </a:lnTo>
                  <a:lnTo>
                    <a:pt x="92" y="33"/>
                  </a:lnTo>
                  <a:lnTo>
                    <a:pt x="92" y="35"/>
                  </a:lnTo>
                  <a:lnTo>
                    <a:pt x="92" y="36"/>
                  </a:lnTo>
                  <a:lnTo>
                    <a:pt x="92" y="37"/>
                  </a:lnTo>
                  <a:lnTo>
                    <a:pt x="91" y="35"/>
                  </a:lnTo>
                  <a:lnTo>
                    <a:pt x="91" y="38"/>
                  </a:lnTo>
                  <a:lnTo>
                    <a:pt x="91" y="38"/>
                  </a:lnTo>
                  <a:lnTo>
                    <a:pt x="91" y="38"/>
                  </a:lnTo>
                  <a:lnTo>
                    <a:pt x="91" y="38"/>
                  </a:lnTo>
                  <a:lnTo>
                    <a:pt x="91" y="38"/>
                  </a:lnTo>
                  <a:lnTo>
                    <a:pt x="92" y="38"/>
                  </a:lnTo>
                  <a:lnTo>
                    <a:pt x="92" y="37"/>
                  </a:lnTo>
                  <a:lnTo>
                    <a:pt x="92" y="38"/>
                  </a:lnTo>
                  <a:lnTo>
                    <a:pt x="92" y="38"/>
                  </a:lnTo>
                  <a:lnTo>
                    <a:pt x="91" y="40"/>
                  </a:lnTo>
                  <a:lnTo>
                    <a:pt x="88" y="41"/>
                  </a:lnTo>
                  <a:lnTo>
                    <a:pt x="87" y="40"/>
                  </a:lnTo>
                  <a:lnTo>
                    <a:pt x="87" y="41"/>
                  </a:lnTo>
                  <a:lnTo>
                    <a:pt x="85" y="42"/>
                  </a:lnTo>
                  <a:lnTo>
                    <a:pt x="85" y="42"/>
                  </a:lnTo>
                  <a:lnTo>
                    <a:pt x="84" y="44"/>
                  </a:lnTo>
                  <a:lnTo>
                    <a:pt x="84" y="44"/>
                  </a:lnTo>
                  <a:lnTo>
                    <a:pt x="83" y="45"/>
                  </a:lnTo>
                  <a:lnTo>
                    <a:pt x="82" y="46"/>
                  </a:lnTo>
                  <a:lnTo>
                    <a:pt x="80" y="48"/>
                  </a:lnTo>
                  <a:lnTo>
                    <a:pt x="80" y="46"/>
                  </a:lnTo>
                  <a:lnTo>
                    <a:pt x="79" y="46"/>
                  </a:lnTo>
                  <a:lnTo>
                    <a:pt x="79" y="46"/>
                  </a:lnTo>
                  <a:lnTo>
                    <a:pt x="79" y="48"/>
                  </a:lnTo>
                  <a:lnTo>
                    <a:pt x="79" y="46"/>
                  </a:lnTo>
                  <a:lnTo>
                    <a:pt x="78" y="46"/>
                  </a:lnTo>
                  <a:lnTo>
                    <a:pt x="78" y="46"/>
                  </a:lnTo>
                  <a:lnTo>
                    <a:pt x="78" y="45"/>
                  </a:lnTo>
                  <a:lnTo>
                    <a:pt x="78" y="46"/>
                  </a:lnTo>
                  <a:lnTo>
                    <a:pt x="78" y="48"/>
                  </a:lnTo>
                  <a:lnTo>
                    <a:pt x="78" y="49"/>
                  </a:lnTo>
                  <a:lnTo>
                    <a:pt x="78" y="48"/>
                  </a:lnTo>
                  <a:lnTo>
                    <a:pt x="76" y="46"/>
                  </a:lnTo>
                  <a:lnTo>
                    <a:pt x="75" y="46"/>
                  </a:lnTo>
                  <a:lnTo>
                    <a:pt x="75" y="48"/>
                  </a:lnTo>
                  <a:lnTo>
                    <a:pt x="75" y="49"/>
                  </a:lnTo>
                  <a:lnTo>
                    <a:pt x="75" y="50"/>
                  </a:lnTo>
                  <a:lnTo>
                    <a:pt x="74" y="50"/>
                  </a:lnTo>
                  <a:lnTo>
                    <a:pt x="72" y="50"/>
                  </a:lnTo>
                  <a:lnTo>
                    <a:pt x="72" y="50"/>
                  </a:lnTo>
                  <a:lnTo>
                    <a:pt x="71" y="50"/>
                  </a:lnTo>
                  <a:lnTo>
                    <a:pt x="70" y="49"/>
                  </a:lnTo>
                  <a:lnTo>
                    <a:pt x="70" y="52"/>
                  </a:lnTo>
                  <a:lnTo>
                    <a:pt x="70" y="52"/>
                  </a:lnTo>
                  <a:lnTo>
                    <a:pt x="70" y="52"/>
                  </a:lnTo>
                  <a:lnTo>
                    <a:pt x="70" y="52"/>
                  </a:lnTo>
                  <a:lnTo>
                    <a:pt x="68" y="52"/>
                  </a:lnTo>
                  <a:lnTo>
                    <a:pt x="68" y="50"/>
                  </a:lnTo>
                  <a:lnTo>
                    <a:pt x="68" y="50"/>
                  </a:lnTo>
                  <a:lnTo>
                    <a:pt x="67" y="52"/>
                  </a:lnTo>
                  <a:lnTo>
                    <a:pt x="68" y="52"/>
                  </a:lnTo>
                  <a:lnTo>
                    <a:pt x="68" y="53"/>
                  </a:lnTo>
                  <a:lnTo>
                    <a:pt x="67" y="53"/>
                  </a:lnTo>
                  <a:lnTo>
                    <a:pt x="67" y="54"/>
                  </a:lnTo>
                  <a:lnTo>
                    <a:pt x="66" y="54"/>
                  </a:lnTo>
                  <a:lnTo>
                    <a:pt x="65" y="54"/>
                  </a:lnTo>
                  <a:lnTo>
                    <a:pt x="63" y="54"/>
                  </a:lnTo>
                  <a:lnTo>
                    <a:pt x="63" y="54"/>
                  </a:lnTo>
                  <a:lnTo>
                    <a:pt x="63" y="54"/>
                  </a:lnTo>
                  <a:lnTo>
                    <a:pt x="65" y="55"/>
                  </a:lnTo>
                  <a:lnTo>
                    <a:pt x="63" y="54"/>
                  </a:lnTo>
                  <a:lnTo>
                    <a:pt x="63" y="54"/>
                  </a:lnTo>
                  <a:lnTo>
                    <a:pt x="63" y="55"/>
                  </a:lnTo>
                  <a:lnTo>
                    <a:pt x="62" y="57"/>
                  </a:lnTo>
                  <a:lnTo>
                    <a:pt x="62" y="57"/>
                  </a:lnTo>
                  <a:lnTo>
                    <a:pt x="61" y="55"/>
                  </a:lnTo>
                  <a:lnTo>
                    <a:pt x="61" y="54"/>
                  </a:lnTo>
                  <a:lnTo>
                    <a:pt x="59" y="55"/>
                  </a:lnTo>
                  <a:lnTo>
                    <a:pt x="59" y="55"/>
                  </a:lnTo>
                  <a:lnTo>
                    <a:pt x="59" y="55"/>
                  </a:lnTo>
                  <a:lnTo>
                    <a:pt x="59" y="55"/>
                  </a:lnTo>
                  <a:lnTo>
                    <a:pt x="59" y="57"/>
                  </a:lnTo>
                  <a:lnTo>
                    <a:pt x="59" y="58"/>
                  </a:lnTo>
                  <a:lnTo>
                    <a:pt x="59" y="57"/>
                  </a:lnTo>
                  <a:lnTo>
                    <a:pt x="58" y="57"/>
                  </a:lnTo>
                  <a:lnTo>
                    <a:pt x="58" y="58"/>
                  </a:lnTo>
                  <a:lnTo>
                    <a:pt x="58" y="58"/>
                  </a:lnTo>
                  <a:lnTo>
                    <a:pt x="58" y="58"/>
                  </a:lnTo>
                  <a:lnTo>
                    <a:pt x="57" y="57"/>
                  </a:lnTo>
                  <a:lnTo>
                    <a:pt x="57" y="57"/>
                  </a:lnTo>
                  <a:lnTo>
                    <a:pt x="57" y="58"/>
                  </a:lnTo>
                  <a:lnTo>
                    <a:pt x="58" y="58"/>
                  </a:lnTo>
                  <a:lnTo>
                    <a:pt x="58" y="59"/>
                  </a:lnTo>
                  <a:lnTo>
                    <a:pt x="58" y="59"/>
                  </a:lnTo>
                  <a:lnTo>
                    <a:pt x="57" y="58"/>
                  </a:lnTo>
                  <a:lnTo>
                    <a:pt x="57" y="58"/>
                  </a:lnTo>
                  <a:lnTo>
                    <a:pt x="57" y="57"/>
                  </a:lnTo>
                  <a:lnTo>
                    <a:pt x="57" y="58"/>
                  </a:lnTo>
                  <a:lnTo>
                    <a:pt x="57" y="59"/>
                  </a:lnTo>
                  <a:lnTo>
                    <a:pt x="57" y="59"/>
                  </a:lnTo>
                  <a:lnTo>
                    <a:pt x="57" y="59"/>
                  </a:lnTo>
                  <a:lnTo>
                    <a:pt x="55" y="59"/>
                  </a:lnTo>
                  <a:lnTo>
                    <a:pt x="54" y="61"/>
                  </a:lnTo>
                  <a:lnTo>
                    <a:pt x="54" y="61"/>
                  </a:lnTo>
                  <a:lnTo>
                    <a:pt x="53" y="58"/>
                  </a:lnTo>
                  <a:lnTo>
                    <a:pt x="53" y="59"/>
                  </a:lnTo>
                  <a:lnTo>
                    <a:pt x="53" y="61"/>
                  </a:lnTo>
                  <a:lnTo>
                    <a:pt x="53" y="62"/>
                  </a:lnTo>
                  <a:lnTo>
                    <a:pt x="51" y="62"/>
                  </a:lnTo>
                  <a:lnTo>
                    <a:pt x="51" y="62"/>
                  </a:lnTo>
                  <a:lnTo>
                    <a:pt x="50" y="63"/>
                  </a:lnTo>
                  <a:lnTo>
                    <a:pt x="49" y="65"/>
                  </a:lnTo>
                  <a:lnTo>
                    <a:pt x="48" y="65"/>
                  </a:lnTo>
                  <a:lnTo>
                    <a:pt x="46" y="62"/>
                  </a:lnTo>
                  <a:lnTo>
                    <a:pt x="46" y="63"/>
                  </a:lnTo>
                  <a:lnTo>
                    <a:pt x="46" y="63"/>
                  </a:lnTo>
                  <a:lnTo>
                    <a:pt x="48" y="65"/>
                  </a:lnTo>
                  <a:lnTo>
                    <a:pt x="48" y="66"/>
                  </a:lnTo>
                  <a:lnTo>
                    <a:pt x="46" y="66"/>
                  </a:lnTo>
                  <a:lnTo>
                    <a:pt x="46" y="66"/>
                  </a:lnTo>
                  <a:lnTo>
                    <a:pt x="46" y="66"/>
                  </a:lnTo>
                  <a:lnTo>
                    <a:pt x="46" y="66"/>
                  </a:lnTo>
                  <a:lnTo>
                    <a:pt x="45" y="66"/>
                  </a:lnTo>
                  <a:lnTo>
                    <a:pt x="45" y="66"/>
                  </a:lnTo>
                  <a:lnTo>
                    <a:pt x="44" y="66"/>
                  </a:lnTo>
                  <a:lnTo>
                    <a:pt x="44" y="67"/>
                  </a:lnTo>
                  <a:lnTo>
                    <a:pt x="42" y="67"/>
                  </a:lnTo>
                  <a:lnTo>
                    <a:pt x="42" y="69"/>
                  </a:lnTo>
                  <a:lnTo>
                    <a:pt x="42" y="69"/>
                  </a:lnTo>
                  <a:lnTo>
                    <a:pt x="41" y="67"/>
                  </a:lnTo>
                  <a:lnTo>
                    <a:pt x="41" y="67"/>
                  </a:lnTo>
                  <a:lnTo>
                    <a:pt x="40" y="69"/>
                  </a:lnTo>
                  <a:lnTo>
                    <a:pt x="40" y="71"/>
                  </a:lnTo>
                  <a:lnTo>
                    <a:pt x="38" y="71"/>
                  </a:lnTo>
                  <a:lnTo>
                    <a:pt x="37" y="71"/>
                  </a:lnTo>
                  <a:lnTo>
                    <a:pt x="36" y="70"/>
                  </a:lnTo>
                  <a:lnTo>
                    <a:pt x="36" y="70"/>
                  </a:lnTo>
                  <a:lnTo>
                    <a:pt x="36" y="71"/>
                  </a:lnTo>
                  <a:lnTo>
                    <a:pt x="36" y="71"/>
                  </a:lnTo>
                  <a:lnTo>
                    <a:pt x="36" y="72"/>
                  </a:lnTo>
                  <a:lnTo>
                    <a:pt x="36" y="72"/>
                  </a:lnTo>
                  <a:lnTo>
                    <a:pt x="36" y="74"/>
                  </a:lnTo>
                  <a:lnTo>
                    <a:pt x="36" y="72"/>
                  </a:lnTo>
                  <a:lnTo>
                    <a:pt x="34" y="70"/>
                  </a:lnTo>
                  <a:lnTo>
                    <a:pt x="33" y="69"/>
                  </a:lnTo>
                  <a:lnTo>
                    <a:pt x="33" y="66"/>
                  </a:lnTo>
                  <a:lnTo>
                    <a:pt x="32" y="66"/>
                  </a:lnTo>
                  <a:lnTo>
                    <a:pt x="32" y="66"/>
                  </a:lnTo>
                  <a:lnTo>
                    <a:pt x="33" y="69"/>
                  </a:lnTo>
                  <a:lnTo>
                    <a:pt x="33" y="70"/>
                  </a:lnTo>
                  <a:lnTo>
                    <a:pt x="34" y="71"/>
                  </a:lnTo>
                  <a:lnTo>
                    <a:pt x="33" y="72"/>
                  </a:lnTo>
                  <a:lnTo>
                    <a:pt x="33" y="71"/>
                  </a:lnTo>
                  <a:lnTo>
                    <a:pt x="33" y="71"/>
                  </a:lnTo>
                  <a:lnTo>
                    <a:pt x="33" y="71"/>
                  </a:lnTo>
                  <a:lnTo>
                    <a:pt x="33" y="71"/>
                  </a:lnTo>
                  <a:lnTo>
                    <a:pt x="33" y="74"/>
                  </a:lnTo>
                  <a:lnTo>
                    <a:pt x="33" y="72"/>
                  </a:lnTo>
                  <a:lnTo>
                    <a:pt x="33" y="74"/>
                  </a:lnTo>
                  <a:lnTo>
                    <a:pt x="33" y="75"/>
                  </a:lnTo>
                  <a:lnTo>
                    <a:pt x="33" y="76"/>
                  </a:lnTo>
                  <a:lnTo>
                    <a:pt x="32" y="72"/>
                  </a:lnTo>
                  <a:lnTo>
                    <a:pt x="32" y="74"/>
                  </a:lnTo>
                  <a:lnTo>
                    <a:pt x="32" y="75"/>
                  </a:lnTo>
                  <a:lnTo>
                    <a:pt x="32" y="74"/>
                  </a:lnTo>
                  <a:lnTo>
                    <a:pt x="32" y="74"/>
                  </a:lnTo>
                  <a:lnTo>
                    <a:pt x="32" y="75"/>
                  </a:lnTo>
                  <a:lnTo>
                    <a:pt x="32" y="75"/>
                  </a:lnTo>
                  <a:lnTo>
                    <a:pt x="30" y="75"/>
                  </a:lnTo>
                  <a:lnTo>
                    <a:pt x="30" y="74"/>
                  </a:lnTo>
                  <a:lnTo>
                    <a:pt x="30" y="75"/>
                  </a:lnTo>
                  <a:lnTo>
                    <a:pt x="30" y="75"/>
                  </a:lnTo>
                  <a:lnTo>
                    <a:pt x="29" y="75"/>
                  </a:lnTo>
                  <a:lnTo>
                    <a:pt x="29" y="75"/>
                  </a:lnTo>
                  <a:lnTo>
                    <a:pt x="29" y="75"/>
                  </a:lnTo>
                  <a:lnTo>
                    <a:pt x="29" y="75"/>
                  </a:lnTo>
                  <a:lnTo>
                    <a:pt x="29" y="76"/>
                  </a:lnTo>
                  <a:lnTo>
                    <a:pt x="29" y="76"/>
                  </a:lnTo>
                  <a:lnTo>
                    <a:pt x="30" y="76"/>
                  </a:lnTo>
                  <a:lnTo>
                    <a:pt x="29" y="76"/>
                  </a:lnTo>
                  <a:lnTo>
                    <a:pt x="30" y="78"/>
                  </a:lnTo>
                  <a:lnTo>
                    <a:pt x="29" y="78"/>
                  </a:lnTo>
                  <a:lnTo>
                    <a:pt x="29" y="78"/>
                  </a:lnTo>
                  <a:lnTo>
                    <a:pt x="29" y="78"/>
                  </a:lnTo>
                  <a:lnTo>
                    <a:pt x="28" y="76"/>
                  </a:lnTo>
                  <a:lnTo>
                    <a:pt x="28" y="76"/>
                  </a:lnTo>
                  <a:lnTo>
                    <a:pt x="28" y="76"/>
                  </a:lnTo>
                  <a:lnTo>
                    <a:pt x="28" y="76"/>
                  </a:lnTo>
                  <a:lnTo>
                    <a:pt x="28" y="79"/>
                  </a:lnTo>
                  <a:lnTo>
                    <a:pt x="28" y="79"/>
                  </a:lnTo>
                  <a:lnTo>
                    <a:pt x="28" y="79"/>
                  </a:lnTo>
                  <a:lnTo>
                    <a:pt x="27" y="78"/>
                  </a:lnTo>
                  <a:lnTo>
                    <a:pt x="27" y="76"/>
                  </a:lnTo>
                  <a:lnTo>
                    <a:pt x="25" y="76"/>
                  </a:lnTo>
                  <a:lnTo>
                    <a:pt x="27" y="78"/>
                  </a:lnTo>
                  <a:lnTo>
                    <a:pt x="27" y="79"/>
                  </a:lnTo>
                  <a:lnTo>
                    <a:pt x="27" y="79"/>
                  </a:lnTo>
                  <a:lnTo>
                    <a:pt x="27" y="80"/>
                  </a:lnTo>
                  <a:lnTo>
                    <a:pt x="24" y="76"/>
                  </a:lnTo>
                  <a:lnTo>
                    <a:pt x="23" y="74"/>
                  </a:lnTo>
                  <a:lnTo>
                    <a:pt x="23" y="74"/>
                  </a:lnTo>
                  <a:lnTo>
                    <a:pt x="23" y="75"/>
                  </a:lnTo>
                  <a:lnTo>
                    <a:pt x="23" y="78"/>
                  </a:lnTo>
                  <a:lnTo>
                    <a:pt x="24" y="79"/>
                  </a:lnTo>
                  <a:lnTo>
                    <a:pt x="24" y="80"/>
                  </a:lnTo>
                  <a:lnTo>
                    <a:pt x="23" y="79"/>
                  </a:lnTo>
                  <a:lnTo>
                    <a:pt x="21" y="78"/>
                  </a:lnTo>
                  <a:lnTo>
                    <a:pt x="23" y="78"/>
                  </a:lnTo>
                  <a:lnTo>
                    <a:pt x="23" y="80"/>
                  </a:lnTo>
                  <a:lnTo>
                    <a:pt x="23" y="82"/>
                  </a:lnTo>
                  <a:lnTo>
                    <a:pt x="23" y="82"/>
                  </a:lnTo>
                  <a:lnTo>
                    <a:pt x="23" y="80"/>
                  </a:lnTo>
                  <a:lnTo>
                    <a:pt x="21" y="79"/>
                  </a:lnTo>
                  <a:lnTo>
                    <a:pt x="21" y="78"/>
                  </a:lnTo>
                  <a:lnTo>
                    <a:pt x="20" y="76"/>
                  </a:lnTo>
                  <a:lnTo>
                    <a:pt x="20" y="78"/>
                  </a:lnTo>
                  <a:lnTo>
                    <a:pt x="20" y="80"/>
                  </a:lnTo>
                  <a:lnTo>
                    <a:pt x="21" y="82"/>
                  </a:lnTo>
                  <a:lnTo>
                    <a:pt x="21" y="83"/>
                  </a:lnTo>
                  <a:lnTo>
                    <a:pt x="21" y="83"/>
                  </a:lnTo>
                  <a:lnTo>
                    <a:pt x="21" y="83"/>
                  </a:lnTo>
                  <a:lnTo>
                    <a:pt x="21" y="83"/>
                  </a:lnTo>
                  <a:lnTo>
                    <a:pt x="21" y="83"/>
                  </a:lnTo>
                  <a:lnTo>
                    <a:pt x="21" y="82"/>
                  </a:lnTo>
                  <a:lnTo>
                    <a:pt x="20" y="80"/>
                  </a:lnTo>
                  <a:lnTo>
                    <a:pt x="20" y="82"/>
                  </a:lnTo>
                  <a:lnTo>
                    <a:pt x="19" y="80"/>
                  </a:lnTo>
                  <a:lnTo>
                    <a:pt x="19" y="79"/>
                  </a:lnTo>
                  <a:lnTo>
                    <a:pt x="19" y="80"/>
                  </a:lnTo>
                  <a:lnTo>
                    <a:pt x="19" y="82"/>
                  </a:lnTo>
                  <a:lnTo>
                    <a:pt x="17" y="83"/>
                  </a:lnTo>
                  <a:lnTo>
                    <a:pt x="16" y="82"/>
                  </a:lnTo>
                  <a:lnTo>
                    <a:pt x="17" y="82"/>
                  </a:lnTo>
                  <a:lnTo>
                    <a:pt x="17" y="82"/>
                  </a:lnTo>
                  <a:lnTo>
                    <a:pt x="17" y="80"/>
                  </a:lnTo>
                  <a:lnTo>
                    <a:pt x="16" y="79"/>
                  </a:lnTo>
                  <a:lnTo>
                    <a:pt x="16" y="78"/>
                  </a:lnTo>
                  <a:lnTo>
                    <a:pt x="16" y="79"/>
                  </a:lnTo>
                  <a:lnTo>
                    <a:pt x="16" y="80"/>
                  </a:lnTo>
                  <a:lnTo>
                    <a:pt x="16" y="80"/>
                  </a:lnTo>
                  <a:lnTo>
                    <a:pt x="15" y="80"/>
                  </a:lnTo>
                  <a:lnTo>
                    <a:pt x="13" y="80"/>
                  </a:lnTo>
                  <a:lnTo>
                    <a:pt x="13" y="80"/>
                  </a:lnTo>
                  <a:lnTo>
                    <a:pt x="12" y="80"/>
                  </a:lnTo>
                  <a:lnTo>
                    <a:pt x="13" y="82"/>
                  </a:lnTo>
                  <a:lnTo>
                    <a:pt x="12" y="80"/>
                  </a:lnTo>
                  <a:lnTo>
                    <a:pt x="12" y="79"/>
                  </a:lnTo>
                  <a:lnTo>
                    <a:pt x="11" y="79"/>
                  </a:lnTo>
                  <a:lnTo>
                    <a:pt x="11" y="82"/>
                  </a:lnTo>
                  <a:lnTo>
                    <a:pt x="10" y="82"/>
                  </a:lnTo>
                  <a:lnTo>
                    <a:pt x="8" y="83"/>
                  </a:lnTo>
                  <a:lnTo>
                    <a:pt x="7" y="82"/>
                  </a:lnTo>
                  <a:lnTo>
                    <a:pt x="6" y="82"/>
                  </a:lnTo>
                  <a:lnTo>
                    <a:pt x="6" y="82"/>
                  </a:lnTo>
                  <a:lnTo>
                    <a:pt x="6" y="82"/>
                  </a:lnTo>
                  <a:lnTo>
                    <a:pt x="6" y="82"/>
                  </a:lnTo>
                  <a:lnTo>
                    <a:pt x="6" y="83"/>
                  </a:lnTo>
                  <a:lnTo>
                    <a:pt x="6" y="83"/>
                  </a:lnTo>
                  <a:lnTo>
                    <a:pt x="4" y="82"/>
                  </a:lnTo>
                  <a:lnTo>
                    <a:pt x="4" y="80"/>
                  </a:lnTo>
                  <a:lnTo>
                    <a:pt x="3" y="80"/>
                  </a:lnTo>
                  <a:lnTo>
                    <a:pt x="3" y="82"/>
                  </a:lnTo>
                  <a:lnTo>
                    <a:pt x="2" y="83"/>
                  </a:lnTo>
                  <a:lnTo>
                    <a:pt x="2" y="83"/>
                  </a:lnTo>
                  <a:lnTo>
                    <a:pt x="0" y="83"/>
                  </a:lnTo>
                  <a:lnTo>
                    <a:pt x="0" y="80"/>
                  </a:lnTo>
                  <a:lnTo>
                    <a:pt x="2" y="82"/>
                  </a:lnTo>
                  <a:lnTo>
                    <a:pt x="2" y="82"/>
                  </a:lnTo>
                  <a:lnTo>
                    <a:pt x="2" y="83"/>
                  </a:lnTo>
                  <a:lnTo>
                    <a:pt x="3" y="82"/>
                  </a:lnTo>
                  <a:lnTo>
                    <a:pt x="2" y="82"/>
                  </a:lnTo>
                  <a:lnTo>
                    <a:pt x="2" y="80"/>
                  </a:lnTo>
                  <a:lnTo>
                    <a:pt x="2" y="80"/>
                  </a:lnTo>
                  <a:lnTo>
                    <a:pt x="0" y="79"/>
                  </a:lnTo>
                  <a:lnTo>
                    <a:pt x="2" y="78"/>
                  </a:lnTo>
                  <a:lnTo>
                    <a:pt x="2" y="79"/>
                  </a:lnTo>
                  <a:lnTo>
                    <a:pt x="2" y="79"/>
                  </a:lnTo>
                  <a:lnTo>
                    <a:pt x="3" y="78"/>
                  </a:lnTo>
                  <a:lnTo>
                    <a:pt x="3" y="76"/>
                  </a:lnTo>
                  <a:lnTo>
                    <a:pt x="4" y="79"/>
                  </a:lnTo>
                  <a:lnTo>
                    <a:pt x="4" y="79"/>
                  </a:lnTo>
                  <a:lnTo>
                    <a:pt x="6" y="80"/>
                  </a:lnTo>
                  <a:lnTo>
                    <a:pt x="4" y="78"/>
                  </a:lnTo>
                  <a:lnTo>
                    <a:pt x="4" y="76"/>
                  </a:lnTo>
                  <a:lnTo>
                    <a:pt x="6" y="75"/>
                  </a:lnTo>
                  <a:lnTo>
                    <a:pt x="8" y="75"/>
                  </a:lnTo>
                  <a:lnTo>
                    <a:pt x="8" y="74"/>
                  </a:lnTo>
                  <a:lnTo>
                    <a:pt x="11" y="72"/>
                  </a:lnTo>
                  <a:lnTo>
                    <a:pt x="12" y="71"/>
                  </a:lnTo>
                  <a:lnTo>
                    <a:pt x="15" y="70"/>
                  </a:lnTo>
                  <a:lnTo>
                    <a:pt x="16" y="69"/>
                  </a:lnTo>
                  <a:lnTo>
                    <a:pt x="16" y="70"/>
                  </a:lnTo>
                  <a:lnTo>
                    <a:pt x="17" y="70"/>
                  </a:lnTo>
                  <a:lnTo>
                    <a:pt x="17" y="71"/>
                  </a:lnTo>
                  <a:lnTo>
                    <a:pt x="16" y="69"/>
                  </a:lnTo>
                  <a:lnTo>
                    <a:pt x="16" y="67"/>
                  </a:lnTo>
                  <a:lnTo>
                    <a:pt x="17" y="67"/>
                  </a:lnTo>
                  <a:lnTo>
                    <a:pt x="19" y="66"/>
                  </a:lnTo>
                  <a:lnTo>
                    <a:pt x="21" y="66"/>
                  </a:lnTo>
                  <a:lnTo>
                    <a:pt x="23" y="66"/>
                  </a:lnTo>
                  <a:lnTo>
                    <a:pt x="23" y="66"/>
                  </a:lnTo>
                  <a:lnTo>
                    <a:pt x="23" y="65"/>
                  </a:lnTo>
                  <a:lnTo>
                    <a:pt x="24" y="62"/>
                  </a:lnTo>
                  <a:lnTo>
                    <a:pt x="27" y="61"/>
                  </a:lnTo>
                  <a:lnTo>
                    <a:pt x="28" y="59"/>
                  </a:lnTo>
                  <a:lnTo>
                    <a:pt x="29" y="59"/>
                  </a:lnTo>
                  <a:lnTo>
                    <a:pt x="30" y="58"/>
                  </a:lnTo>
                  <a:lnTo>
                    <a:pt x="32" y="57"/>
                  </a:lnTo>
                  <a:lnTo>
                    <a:pt x="33" y="57"/>
                  </a:lnTo>
                  <a:lnTo>
                    <a:pt x="33" y="55"/>
                  </a:lnTo>
                  <a:lnTo>
                    <a:pt x="34" y="55"/>
                  </a:lnTo>
                  <a:lnTo>
                    <a:pt x="34" y="55"/>
                  </a:lnTo>
                  <a:lnTo>
                    <a:pt x="36" y="55"/>
                  </a:lnTo>
                  <a:lnTo>
                    <a:pt x="38" y="54"/>
                  </a:lnTo>
                  <a:lnTo>
                    <a:pt x="40" y="53"/>
                  </a:lnTo>
                  <a:lnTo>
                    <a:pt x="41" y="53"/>
                  </a:lnTo>
                  <a:lnTo>
                    <a:pt x="41" y="52"/>
                  </a:lnTo>
                  <a:lnTo>
                    <a:pt x="42" y="50"/>
                  </a:lnTo>
                  <a:lnTo>
                    <a:pt x="45" y="49"/>
                  </a:lnTo>
                  <a:lnTo>
                    <a:pt x="46" y="49"/>
                  </a:lnTo>
                  <a:lnTo>
                    <a:pt x="48" y="49"/>
                  </a:lnTo>
                  <a:lnTo>
                    <a:pt x="49" y="48"/>
                  </a:lnTo>
                  <a:lnTo>
                    <a:pt x="50" y="45"/>
                  </a:lnTo>
                  <a:lnTo>
                    <a:pt x="54" y="44"/>
                  </a:lnTo>
                  <a:lnTo>
                    <a:pt x="57" y="42"/>
                  </a:lnTo>
                  <a:lnTo>
                    <a:pt x="61" y="40"/>
                  </a:lnTo>
                  <a:lnTo>
                    <a:pt x="65" y="40"/>
                  </a:lnTo>
                  <a:lnTo>
                    <a:pt x="66" y="38"/>
                  </a:lnTo>
                  <a:lnTo>
                    <a:pt x="67" y="40"/>
                  </a:lnTo>
                  <a:lnTo>
                    <a:pt x="68" y="38"/>
                  </a:lnTo>
                  <a:lnTo>
                    <a:pt x="70" y="37"/>
                  </a:lnTo>
                  <a:lnTo>
                    <a:pt x="71" y="36"/>
                  </a:lnTo>
                  <a:lnTo>
                    <a:pt x="72" y="35"/>
                  </a:lnTo>
                  <a:lnTo>
                    <a:pt x="74" y="35"/>
                  </a:lnTo>
                  <a:lnTo>
                    <a:pt x="75" y="36"/>
                  </a:lnTo>
                  <a:lnTo>
                    <a:pt x="75" y="36"/>
                  </a:lnTo>
                  <a:lnTo>
                    <a:pt x="75" y="35"/>
                  </a:lnTo>
                  <a:lnTo>
                    <a:pt x="76" y="36"/>
                  </a:lnTo>
                  <a:lnTo>
                    <a:pt x="76" y="35"/>
                  </a:lnTo>
                  <a:lnTo>
                    <a:pt x="78" y="35"/>
                  </a:lnTo>
                  <a:lnTo>
                    <a:pt x="78" y="35"/>
                  </a:lnTo>
                  <a:lnTo>
                    <a:pt x="79" y="35"/>
                  </a:lnTo>
                  <a:lnTo>
                    <a:pt x="82" y="29"/>
                  </a:lnTo>
                  <a:lnTo>
                    <a:pt x="88" y="24"/>
                  </a:lnTo>
                  <a:lnTo>
                    <a:pt x="96" y="19"/>
                  </a:lnTo>
                  <a:lnTo>
                    <a:pt x="104" y="16"/>
                  </a:lnTo>
                  <a:lnTo>
                    <a:pt x="109" y="16"/>
                  </a:lnTo>
                  <a:lnTo>
                    <a:pt x="109" y="15"/>
                  </a:lnTo>
                  <a:lnTo>
                    <a:pt x="110" y="14"/>
                  </a:lnTo>
                  <a:lnTo>
                    <a:pt x="112" y="12"/>
                  </a:lnTo>
                  <a:lnTo>
                    <a:pt x="113" y="12"/>
                  </a:lnTo>
                  <a:lnTo>
                    <a:pt x="114" y="12"/>
                  </a:lnTo>
                  <a:lnTo>
                    <a:pt x="117" y="8"/>
                  </a:lnTo>
                  <a:lnTo>
                    <a:pt x="123" y="6"/>
                  </a:lnTo>
                  <a:lnTo>
                    <a:pt x="130" y="4"/>
                  </a:lnTo>
                  <a:lnTo>
                    <a:pt x="137" y="3"/>
                  </a:lnTo>
                  <a:lnTo>
                    <a:pt x="142" y="0"/>
                  </a:lnTo>
                  <a:close/>
                </a:path>
              </a:pathLst>
            </a:custGeom>
            <a:solidFill>
              <a:srgbClr val="FF9B1D"/>
            </a:solidFill>
            <a:ln w="0">
              <a:solidFill>
                <a:srgbClr val="FF9B1D"/>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360"/>
            <p:cNvSpPr>
              <a:spLocks noEditPoints="1"/>
            </p:cNvSpPr>
            <p:nvPr/>
          </p:nvSpPr>
          <p:spPr bwMode="auto">
            <a:xfrm>
              <a:off x="10321836" y="1498852"/>
              <a:ext cx="401334" cy="67758"/>
            </a:xfrm>
            <a:custGeom>
              <a:avLst/>
              <a:gdLst>
                <a:gd name="T0" fmla="*/ 92 w 154"/>
                <a:gd name="T1" fmla="*/ 14 h 26"/>
                <a:gd name="T2" fmla="*/ 120 w 154"/>
                <a:gd name="T3" fmla="*/ 3 h 26"/>
                <a:gd name="T4" fmla="*/ 131 w 154"/>
                <a:gd name="T5" fmla="*/ 1 h 26"/>
                <a:gd name="T6" fmla="*/ 152 w 154"/>
                <a:gd name="T7" fmla="*/ 7 h 26"/>
                <a:gd name="T8" fmla="*/ 140 w 154"/>
                <a:gd name="T9" fmla="*/ 12 h 26"/>
                <a:gd name="T10" fmla="*/ 135 w 154"/>
                <a:gd name="T11" fmla="*/ 12 h 26"/>
                <a:gd name="T12" fmla="*/ 124 w 154"/>
                <a:gd name="T13" fmla="*/ 13 h 26"/>
                <a:gd name="T14" fmla="*/ 120 w 154"/>
                <a:gd name="T15" fmla="*/ 12 h 26"/>
                <a:gd name="T16" fmla="*/ 110 w 154"/>
                <a:gd name="T17" fmla="*/ 11 h 26"/>
                <a:gd name="T18" fmla="*/ 105 w 154"/>
                <a:gd name="T19" fmla="*/ 12 h 26"/>
                <a:gd name="T20" fmla="*/ 99 w 154"/>
                <a:gd name="T21" fmla="*/ 11 h 26"/>
                <a:gd name="T22" fmla="*/ 96 w 154"/>
                <a:gd name="T23" fmla="*/ 14 h 26"/>
                <a:gd name="T24" fmla="*/ 97 w 154"/>
                <a:gd name="T25" fmla="*/ 14 h 26"/>
                <a:gd name="T26" fmla="*/ 88 w 154"/>
                <a:gd name="T27" fmla="*/ 16 h 26"/>
                <a:gd name="T28" fmla="*/ 81 w 154"/>
                <a:gd name="T29" fmla="*/ 16 h 26"/>
                <a:gd name="T30" fmla="*/ 80 w 154"/>
                <a:gd name="T31" fmla="*/ 16 h 26"/>
                <a:gd name="T32" fmla="*/ 76 w 154"/>
                <a:gd name="T33" fmla="*/ 17 h 26"/>
                <a:gd name="T34" fmla="*/ 71 w 154"/>
                <a:gd name="T35" fmla="*/ 17 h 26"/>
                <a:gd name="T36" fmla="*/ 69 w 154"/>
                <a:gd name="T37" fmla="*/ 17 h 26"/>
                <a:gd name="T38" fmla="*/ 65 w 154"/>
                <a:gd name="T39" fmla="*/ 16 h 26"/>
                <a:gd name="T40" fmla="*/ 62 w 154"/>
                <a:gd name="T41" fmla="*/ 16 h 26"/>
                <a:gd name="T42" fmla="*/ 60 w 154"/>
                <a:gd name="T43" fmla="*/ 17 h 26"/>
                <a:gd name="T44" fmla="*/ 58 w 154"/>
                <a:gd name="T45" fmla="*/ 17 h 26"/>
                <a:gd name="T46" fmla="*/ 56 w 154"/>
                <a:gd name="T47" fmla="*/ 18 h 26"/>
                <a:gd name="T48" fmla="*/ 54 w 154"/>
                <a:gd name="T49" fmla="*/ 18 h 26"/>
                <a:gd name="T50" fmla="*/ 47 w 154"/>
                <a:gd name="T51" fmla="*/ 17 h 26"/>
                <a:gd name="T52" fmla="*/ 44 w 154"/>
                <a:gd name="T53" fmla="*/ 18 h 26"/>
                <a:gd name="T54" fmla="*/ 42 w 154"/>
                <a:gd name="T55" fmla="*/ 21 h 26"/>
                <a:gd name="T56" fmla="*/ 35 w 154"/>
                <a:gd name="T57" fmla="*/ 20 h 26"/>
                <a:gd name="T58" fmla="*/ 34 w 154"/>
                <a:gd name="T59" fmla="*/ 17 h 26"/>
                <a:gd name="T60" fmla="*/ 33 w 154"/>
                <a:gd name="T61" fmla="*/ 21 h 26"/>
                <a:gd name="T62" fmla="*/ 31 w 154"/>
                <a:gd name="T63" fmla="*/ 22 h 26"/>
                <a:gd name="T64" fmla="*/ 30 w 154"/>
                <a:gd name="T65" fmla="*/ 22 h 26"/>
                <a:gd name="T66" fmla="*/ 27 w 154"/>
                <a:gd name="T67" fmla="*/ 22 h 26"/>
                <a:gd name="T68" fmla="*/ 27 w 154"/>
                <a:gd name="T69" fmla="*/ 25 h 26"/>
                <a:gd name="T70" fmla="*/ 25 w 154"/>
                <a:gd name="T71" fmla="*/ 22 h 26"/>
                <a:gd name="T72" fmla="*/ 24 w 154"/>
                <a:gd name="T73" fmla="*/ 25 h 26"/>
                <a:gd name="T74" fmla="*/ 21 w 154"/>
                <a:gd name="T75" fmla="*/ 21 h 26"/>
                <a:gd name="T76" fmla="*/ 20 w 154"/>
                <a:gd name="T77" fmla="*/ 25 h 26"/>
                <a:gd name="T78" fmla="*/ 18 w 154"/>
                <a:gd name="T79" fmla="*/ 25 h 26"/>
                <a:gd name="T80" fmla="*/ 18 w 154"/>
                <a:gd name="T81" fmla="*/ 24 h 26"/>
                <a:gd name="T82" fmla="*/ 14 w 154"/>
                <a:gd name="T83" fmla="*/ 25 h 26"/>
                <a:gd name="T84" fmla="*/ 14 w 154"/>
                <a:gd name="T85" fmla="*/ 22 h 26"/>
                <a:gd name="T86" fmla="*/ 10 w 154"/>
                <a:gd name="T87" fmla="*/ 21 h 26"/>
                <a:gd name="T88" fmla="*/ 5 w 154"/>
                <a:gd name="T89" fmla="*/ 20 h 26"/>
                <a:gd name="T90" fmla="*/ 3 w 154"/>
                <a:gd name="T91" fmla="*/ 18 h 26"/>
                <a:gd name="T92" fmla="*/ 0 w 154"/>
                <a:gd name="T93" fmla="*/ 18 h 26"/>
                <a:gd name="T94" fmla="*/ 1 w 154"/>
                <a:gd name="T95" fmla="*/ 16 h 26"/>
                <a:gd name="T96" fmla="*/ 4 w 154"/>
                <a:gd name="T97" fmla="*/ 17 h 26"/>
                <a:gd name="T98" fmla="*/ 12 w 154"/>
                <a:gd name="T99" fmla="*/ 13 h 26"/>
                <a:gd name="T100" fmla="*/ 18 w 154"/>
                <a:gd name="T101" fmla="*/ 12 h 26"/>
                <a:gd name="T102" fmla="*/ 25 w 154"/>
                <a:gd name="T103" fmla="*/ 9 h 26"/>
                <a:gd name="T104" fmla="*/ 38 w 154"/>
                <a:gd name="T105" fmla="*/ 5 h 26"/>
                <a:gd name="T106" fmla="*/ 47 w 154"/>
                <a:gd name="T107" fmla="*/ 4 h 26"/>
                <a:gd name="T108" fmla="*/ 72 w 154"/>
                <a:gd name="T109" fmla="*/ 3 h 26"/>
                <a:gd name="T110" fmla="*/ 82 w 154"/>
                <a:gd name="T111" fmla="*/ 5 h 26"/>
                <a:gd name="T112" fmla="*/ 86 w 154"/>
                <a:gd name="T11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4" h="26">
                  <a:moveTo>
                    <a:pt x="93" y="12"/>
                  </a:moveTo>
                  <a:lnTo>
                    <a:pt x="93" y="12"/>
                  </a:lnTo>
                  <a:lnTo>
                    <a:pt x="92" y="13"/>
                  </a:lnTo>
                  <a:lnTo>
                    <a:pt x="93" y="13"/>
                  </a:lnTo>
                  <a:lnTo>
                    <a:pt x="93" y="13"/>
                  </a:lnTo>
                  <a:lnTo>
                    <a:pt x="92" y="13"/>
                  </a:lnTo>
                  <a:lnTo>
                    <a:pt x="92" y="14"/>
                  </a:lnTo>
                  <a:lnTo>
                    <a:pt x="93" y="14"/>
                  </a:lnTo>
                  <a:lnTo>
                    <a:pt x="93" y="13"/>
                  </a:lnTo>
                  <a:lnTo>
                    <a:pt x="93" y="12"/>
                  </a:lnTo>
                  <a:close/>
                  <a:moveTo>
                    <a:pt x="107" y="0"/>
                  </a:moveTo>
                  <a:lnTo>
                    <a:pt x="115" y="1"/>
                  </a:lnTo>
                  <a:lnTo>
                    <a:pt x="120" y="4"/>
                  </a:lnTo>
                  <a:lnTo>
                    <a:pt x="120" y="3"/>
                  </a:lnTo>
                  <a:lnTo>
                    <a:pt x="122" y="1"/>
                  </a:lnTo>
                  <a:lnTo>
                    <a:pt x="123" y="1"/>
                  </a:lnTo>
                  <a:lnTo>
                    <a:pt x="126" y="3"/>
                  </a:lnTo>
                  <a:lnTo>
                    <a:pt x="126" y="3"/>
                  </a:lnTo>
                  <a:lnTo>
                    <a:pt x="127" y="3"/>
                  </a:lnTo>
                  <a:lnTo>
                    <a:pt x="128" y="1"/>
                  </a:lnTo>
                  <a:lnTo>
                    <a:pt x="131" y="1"/>
                  </a:lnTo>
                  <a:lnTo>
                    <a:pt x="134" y="1"/>
                  </a:lnTo>
                  <a:lnTo>
                    <a:pt x="136" y="3"/>
                  </a:lnTo>
                  <a:lnTo>
                    <a:pt x="139" y="4"/>
                  </a:lnTo>
                  <a:lnTo>
                    <a:pt x="143" y="4"/>
                  </a:lnTo>
                  <a:lnTo>
                    <a:pt x="145" y="4"/>
                  </a:lnTo>
                  <a:lnTo>
                    <a:pt x="148" y="7"/>
                  </a:lnTo>
                  <a:lnTo>
                    <a:pt x="152" y="7"/>
                  </a:lnTo>
                  <a:lnTo>
                    <a:pt x="154" y="7"/>
                  </a:lnTo>
                  <a:lnTo>
                    <a:pt x="154" y="11"/>
                  </a:lnTo>
                  <a:lnTo>
                    <a:pt x="152" y="12"/>
                  </a:lnTo>
                  <a:lnTo>
                    <a:pt x="149" y="13"/>
                  </a:lnTo>
                  <a:lnTo>
                    <a:pt x="145" y="14"/>
                  </a:lnTo>
                  <a:lnTo>
                    <a:pt x="143" y="13"/>
                  </a:lnTo>
                  <a:lnTo>
                    <a:pt x="140" y="12"/>
                  </a:lnTo>
                  <a:lnTo>
                    <a:pt x="139" y="11"/>
                  </a:lnTo>
                  <a:lnTo>
                    <a:pt x="137" y="11"/>
                  </a:lnTo>
                  <a:lnTo>
                    <a:pt x="137" y="11"/>
                  </a:lnTo>
                  <a:lnTo>
                    <a:pt x="137" y="12"/>
                  </a:lnTo>
                  <a:lnTo>
                    <a:pt x="136" y="12"/>
                  </a:lnTo>
                  <a:lnTo>
                    <a:pt x="136" y="9"/>
                  </a:lnTo>
                  <a:lnTo>
                    <a:pt x="135" y="12"/>
                  </a:lnTo>
                  <a:lnTo>
                    <a:pt x="132" y="13"/>
                  </a:lnTo>
                  <a:lnTo>
                    <a:pt x="130" y="13"/>
                  </a:lnTo>
                  <a:lnTo>
                    <a:pt x="128" y="13"/>
                  </a:lnTo>
                  <a:lnTo>
                    <a:pt x="127" y="12"/>
                  </a:lnTo>
                  <a:lnTo>
                    <a:pt x="126" y="13"/>
                  </a:lnTo>
                  <a:lnTo>
                    <a:pt x="126" y="13"/>
                  </a:lnTo>
                  <a:lnTo>
                    <a:pt x="124" y="13"/>
                  </a:lnTo>
                  <a:lnTo>
                    <a:pt x="123" y="14"/>
                  </a:lnTo>
                  <a:lnTo>
                    <a:pt x="123" y="14"/>
                  </a:lnTo>
                  <a:lnTo>
                    <a:pt x="122" y="14"/>
                  </a:lnTo>
                  <a:lnTo>
                    <a:pt x="122" y="13"/>
                  </a:lnTo>
                  <a:lnTo>
                    <a:pt x="120" y="13"/>
                  </a:lnTo>
                  <a:lnTo>
                    <a:pt x="119" y="14"/>
                  </a:lnTo>
                  <a:lnTo>
                    <a:pt x="120" y="12"/>
                  </a:lnTo>
                  <a:lnTo>
                    <a:pt x="118" y="12"/>
                  </a:lnTo>
                  <a:lnTo>
                    <a:pt x="116" y="13"/>
                  </a:lnTo>
                  <a:lnTo>
                    <a:pt x="114" y="12"/>
                  </a:lnTo>
                  <a:lnTo>
                    <a:pt x="111" y="12"/>
                  </a:lnTo>
                  <a:lnTo>
                    <a:pt x="110" y="12"/>
                  </a:lnTo>
                  <a:lnTo>
                    <a:pt x="110" y="12"/>
                  </a:lnTo>
                  <a:lnTo>
                    <a:pt x="110" y="11"/>
                  </a:lnTo>
                  <a:lnTo>
                    <a:pt x="109" y="12"/>
                  </a:lnTo>
                  <a:lnTo>
                    <a:pt x="109" y="12"/>
                  </a:lnTo>
                  <a:lnTo>
                    <a:pt x="107" y="12"/>
                  </a:lnTo>
                  <a:lnTo>
                    <a:pt x="107" y="11"/>
                  </a:lnTo>
                  <a:lnTo>
                    <a:pt x="106" y="12"/>
                  </a:lnTo>
                  <a:lnTo>
                    <a:pt x="106" y="12"/>
                  </a:lnTo>
                  <a:lnTo>
                    <a:pt x="105" y="12"/>
                  </a:lnTo>
                  <a:lnTo>
                    <a:pt x="102" y="12"/>
                  </a:lnTo>
                  <a:lnTo>
                    <a:pt x="102" y="11"/>
                  </a:lnTo>
                  <a:lnTo>
                    <a:pt x="101" y="13"/>
                  </a:lnTo>
                  <a:lnTo>
                    <a:pt x="99" y="13"/>
                  </a:lnTo>
                  <a:lnTo>
                    <a:pt x="99" y="13"/>
                  </a:lnTo>
                  <a:lnTo>
                    <a:pt x="99" y="12"/>
                  </a:lnTo>
                  <a:lnTo>
                    <a:pt x="99" y="11"/>
                  </a:lnTo>
                  <a:lnTo>
                    <a:pt x="99" y="9"/>
                  </a:lnTo>
                  <a:lnTo>
                    <a:pt x="98" y="9"/>
                  </a:lnTo>
                  <a:lnTo>
                    <a:pt x="97" y="11"/>
                  </a:lnTo>
                  <a:lnTo>
                    <a:pt x="97" y="12"/>
                  </a:lnTo>
                  <a:lnTo>
                    <a:pt x="96" y="13"/>
                  </a:lnTo>
                  <a:lnTo>
                    <a:pt x="96" y="11"/>
                  </a:lnTo>
                  <a:lnTo>
                    <a:pt x="96" y="14"/>
                  </a:lnTo>
                  <a:lnTo>
                    <a:pt x="94" y="14"/>
                  </a:lnTo>
                  <a:lnTo>
                    <a:pt x="96" y="14"/>
                  </a:lnTo>
                  <a:lnTo>
                    <a:pt x="96" y="14"/>
                  </a:lnTo>
                  <a:lnTo>
                    <a:pt x="96" y="14"/>
                  </a:lnTo>
                  <a:lnTo>
                    <a:pt x="97" y="14"/>
                  </a:lnTo>
                  <a:lnTo>
                    <a:pt x="97" y="14"/>
                  </a:lnTo>
                  <a:lnTo>
                    <a:pt x="97" y="14"/>
                  </a:lnTo>
                  <a:lnTo>
                    <a:pt x="94" y="14"/>
                  </a:lnTo>
                  <a:lnTo>
                    <a:pt x="90" y="14"/>
                  </a:lnTo>
                  <a:lnTo>
                    <a:pt x="90" y="14"/>
                  </a:lnTo>
                  <a:lnTo>
                    <a:pt x="89" y="16"/>
                  </a:lnTo>
                  <a:lnTo>
                    <a:pt x="89" y="16"/>
                  </a:lnTo>
                  <a:lnTo>
                    <a:pt x="88" y="14"/>
                  </a:lnTo>
                  <a:lnTo>
                    <a:pt x="88" y="16"/>
                  </a:lnTo>
                  <a:lnTo>
                    <a:pt x="86" y="16"/>
                  </a:lnTo>
                  <a:lnTo>
                    <a:pt x="85" y="16"/>
                  </a:lnTo>
                  <a:lnTo>
                    <a:pt x="84" y="17"/>
                  </a:lnTo>
                  <a:lnTo>
                    <a:pt x="82" y="17"/>
                  </a:lnTo>
                  <a:lnTo>
                    <a:pt x="82" y="17"/>
                  </a:lnTo>
                  <a:lnTo>
                    <a:pt x="82" y="16"/>
                  </a:lnTo>
                  <a:lnTo>
                    <a:pt x="81" y="16"/>
                  </a:lnTo>
                  <a:lnTo>
                    <a:pt x="81" y="16"/>
                  </a:lnTo>
                  <a:lnTo>
                    <a:pt x="81" y="16"/>
                  </a:lnTo>
                  <a:lnTo>
                    <a:pt x="81" y="16"/>
                  </a:lnTo>
                  <a:lnTo>
                    <a:pt x="81" y="14"/>
                  </a:lnTo>
                  <a:lnTo>
                    <a:pt x="81" y="14"/>
                  </a:lnTo>
                  <a:lnTo>
                    <a:pt x="80" y="14"/>
                  </a:lnTo>
                  <a:lnTo>
                    <a:pt x="80" y="16"/>
                  </a:lnTo>
                  <a:lnTo>
                    <a:pt x="80" y="17"/>
                  </a:lnTo>
                  <a:lnTo>
                    <a:pt x="79" y="16"/>
                  </a:lnTo>
                  <a:lnTo>
                    <a:pt x="79" y="14"/>
                  </a:lnTo>
                  <a:lnTo>
                    <a:pt x="79" y="14"/>
                  </a:lnTo>
                  <a:lnTo>
                    <a:pt x="79" y="14"/>
                  </a:lnTo>
                  <a:lnTo>
                    <a:pt x="77" y="16"/>
                  </a:lnTo>
                  <a:lnTo>
                    <a:pt x="76" y="17"/>
                  </a:lnTo>
                  <a:lnTo>
                    <a:pt x="76" y="17"/>
                  </a:lnTo>
                  <a:lnTo>
                    <a:pt x="75" y="17"/>
                  </a:lnTo>
                  <a:lnTo>
                    <a:pt x="75" y="16"/>
                  </a:lnTo>
                  <a:lnTo>
                    <a:pt x="73" y="16"/>
                  </a:lnTo>
                  <a:lnTo>
                    <a:pt x="72" y="14"/>
                  </a:lnTo>
                  <a:lnTo>
                    <a:pt x="72" y="16"/>
                  </a:lnTo>
                  <a:lnTo>
                    <a:pt x="71" y="17"/>
                  </a:lnTo>
                  <a:lnTo>
                    <a:pt x="71" y="17"/>
                  </a:lnTo>
                  <a:lnTo>
                    <a:pt x="71" y="17"/>
                  </a:lnTo>
                  <a:lnTo>
                    <a:pt x="71" y="16"/>
                  </a:lnTo>
                  <a:lnTo>
                    <a:pt x="71" y="14"/>
                  </a:lnTo>
                  <a:lnTo>
                    <a:pt x="71" y="14"/>
                  </a:lnTo>
                  <a:lnTo>
                    <a:pt x="69" y="16"/>
                  </a:lnTo>
                  <a:lnTo>
                    <a:pt x="69" y="17"/>
                  </a:lnTo>
                  <a:lnTo>
                    <a:pt x="69" y="17"/>
                  </a:lnTo>
                  <a:lnTo>
                    <a:pt x="68" y="17"/>
                  </a:lnTo>
                  <a:lnTo>
                    <a:pt x="67" y="17"/>
                  </a:lnTo>
                  <a:lnTo>
                    <a:pt x="65" y="17"/>
                  </a:lnTo>
                  <a:lnTo>
                    <a:pt x="65" y="16"/>
                  </a:lnTo>
                  <a:lnTo>
                    <a:pt x="65" y="16"/>
                  </a:lnTo>
                  <a:lnTo>
                    <a:pt x="65" y="16"/>
                  </a:lnTo>
                  <a:lnTo>
                    <a:pt x="65" y="17"/>
                  </a:lnTo>
                  <a:lnTo>
                    <a:pt x="64" y="16"/>
                  </a:lnTo>
                  <a:lnTo>
                    <a:pt x="64" y="17"/>
                  </a:lnTo>
                  <a:lnTo>
                    <a:pt x="63" y="17"/>
                  </a:lnTo>
                  <a:lnTo>
                    <a:pt x="63" y="18"/>
                  </a:lnTo>
                  <a:lnTo>
                    <a:pt x="62" y="14"/>
                  </a:lnTo>
                  <a:lnTo>
                    <a:pt x="62" y="16"/>
                  </a:lnTo>
                  <a:lnTo>
                    <a:pt x="60" y="14"/>
                  </a:lnTo>
                  <a:lnTo>
                    <a:pt x="60" y="14"/>
                  </a:lnTo>
                  <a:lnTo>
                    <a:pt x="60" y="16"/>
                  </a:lnTo>
                  <a:lnTo>
                    <a:pt x="60" y="16"/>
                  </a:lnTo>
                  <a:lnTo>
                    <a:pt x="60" y="17"/>
                  </a:lnTo>
                  <a:lnTo>
                    <a:pt x="60" y="17"/>
                  </a:lnTo>
                  <a:lnTo>
                    <a:pt x="60" y="17"/>
                  </a:lnTo>
                  <a:lnTo>
                    <a:pt x="59" y="17"/>
                  </a:lnTo>
                  <a:lnTo>
                    <a:pt x="59" y="17"/>
                  </a:lnTo>
                  <a:lnTo>
                    <a:pt x="59" y="17"/>
                  </a:lnTo>
                  <a:lnTo>
                    <a:pt x="59" y="16"/>
                  </a:lnTo>
                  <a:lnTo>
                    <a:pt x="59" y="16"/>
                  </a:lnTo>
                  <a:lnTo>
                    <a:pt x="58" y="17"/>
                  </a:lnTo>
                  <a:lnTo>
                    <a:pt x="58" y="17"/>
                  </a:lnTo>
                  <a:lnTo>
                    <a:pt x="58" y="17"/>
                  </a:lnTo>
                  <a:lnTo>
                    <a:pt x="58" y="16"/>
                  </a:lnTo>
                  <a:lnTo>
                    <a:pt x="58" y="16"/>
                  </a:lnTo>
                  <a:lnTo>
                    <a:pt x="58" y="17"/>
                  </a:lnTo>
                  <a:lnTo>
                    <a:pt x="58" y="17"/>
                  </a:lnTo>
                  <a:lnTo>
                    <a:pt x="56" y="18"/>
                  </a:lnTo>
                  <a:lnTo>
                    <a:pt x="56" y="18"/>
                  </a:lnTo>
                  <a:lnTo>
                    <a:pt x="55" y="17"/>
                  </a:lnTo>
                  <a:lnTo>
                    <a:pt x="55" y="17"/>
                  </a:lnTo>
                  <a:lnTo>
                    <a:pt x="54" y="18"/>
                  </a:lnTo>
                  <a:lnTo>
                    <a:pt x="54" y="16"/>
                  </a:lnTo>
                  <a:lnTo>
                    <a:pt x="54" y="16"/>
                  </a:lnTo>
                  <a:lnTo>
                    <a:pt x="54" y="17"/>
                  </a:lnTo>
                  <a:lnTo>
                    <a:pt x="54" y="18"/>
                  </a:lnTo>
                  <a:lnTo>
                    <a:pt x="52" y="18"/>
                  </a:lnTo>
                  <a:lnTo>
                    <a:pt x="51" y="18"/>
                  </a:lnTo>
                  <a:lnTo>
                    <a:pt x="50" y="18"/>
                  </a:lnTo>
                  <a:lnTo>
                    <a:pt x="48" y="20"/>
                  </a:lnTo>
                  <a:lnTo>
                    <a:pt x="47" y="18"/>
                  </a:lnTo>
                  <a:lnTo>
                    <a:pt x="47" y="17"/>
                  </a:lnTo>
                  <a:lnTo>
                    <a:pt x="47" y="17"/>
                  </a:lnTo>
                  <a:lnTo>
                    <a:pt x="47" y="17"/>
                  </a:lnTo>
                  <a:lnTo>
                    <a:pt x="47" y="18"/>
                  </a:lnTo>
                  <a:lnTo>
                    <a:pt x="47" y="20"/>
                  </a:lnTo>
                  <a:lnTo>
                    <a:pt x="46" y="18"/>
                  </a:lnTo>
                  <a:lnTo>
                    <a:pt x="46" y="18"/>
                  </a:lnTo>
                  <a:lnTo>
                    <a:pt x="46" y="20"/>
                  </a:lnTo>
                  <a:lnTo>
                    <a:pt x="44" y="18"/>
                  </a:lnTo>
                  <a:lnTo>
                    <a:pt x="44" y="20"/>
                  </a:lnTo>
                  <a:lnTo>
                    <a:pt x="44" y="20"/>
                  </a:lnTo>
                  <a:lnTo>
                    <a:pt x="43" y="18"/>
                  </a:lnTo>
                  <a:lnTo>
                    <a:pt x="43" y="20"/>
                  </a:lnTo>
                  <a:lnTo>
                    <a:pt x="42" y="20"/>
                  </a:lnTo>
                  <a:lnTo>
                    <a:pt x="42" y="20"/>
                  </a:lnTo>
                  <a:lnTo>
                    <a:pt x="42" y="21"/>
                  </a:lnTo>
                  <a:lnTo>
                    <a:pt x="41" y="18"/>
                  </a:lnTo>
                  <a:lnTo>
                    <a:pt x="39" y="20"/>
                  </a:lnTo>
                  <a:lnTo>
                    <a:pt x="38" y="21"/>
                  </a:lnTo>
                  <a:lnTo>
                    <a:pt x="37" y="21"/>
                  </a:lnTo>
                  <a:lnTo>
                    <a:pt x="35" y="21"/>
                  </a:lnTo>
                  <a:lnTo>
                    <a:pt x="35" y="20"/>
                  </a:lnTo>
                  <a:lnTo>
                    <a:pt x="35" y="20"/>
                  </a:lnTo>
                  <a:lnTo>
                    <a:pt x="35" y="21"/>
                  </a:lnTo>
                  <a:lnTo>
                    <a:pt x="35" y="22"/>
                  </a:lnTo>
                  <a:lnTo>
                    <a:pt x="34" y="22"/>
                  </a:lnTo>
                  <a:lnTo>
                    <a:pt x="34" y="22"/>
                  </a:lnTo>
                  <a:lnTo>
                    <a:pt x="34" y="21"/>
                  </a:lnTo>
                  <a:lnTo>
                    <a:pt x="34" y="20"/>
                  </a:lnTo>
                  <a:lnTo>
                    <a:pt x="34" y="17"/>
                  </a:lnTo>
                  <a:lnTo>
                    <a:pt x="34" y="14"/>
                  </a:lnTo>
                  <a:lnTo>
                    <a:pt x="33" y="13"/>
                  </a:lnTo>
                  <a:lnTo>
                    <a:pt x="33" y="14"/>
                  </a:lnTo>
                  <a:lnTo>
                    <a:pt x="33" y="17"/>
                  </a:lnTo>
                  <a:lnTo>
                    <a:pt x="33" y="18"/>
                  </a:lnTo>
                  <a:lnTo>
                    <a:pt x="33" y="20"/>
                  </a:lnTo>
                  <a:lnTo>
                    <a:pt x="33" y="21"/>
                  </a:lnTo>
                  <a:lnTo>
                    <a:pt x="31" y="20"/>
                  </a:lnTo>
                  <a:lnTo>
                    <a:pt x="31" y="20"/>
                  </a:lnTo>
                  <a:lnTo>
                    <a:pt x="31" y="20"/>
                  </a:lnTo>
                  <a:lnTo>
                    <a:pt x="31" y="22"/>
                  </a:lnTo>
                  <a:lnTo>
                    <a:pt x="31" y="21"/>
                  </a:lnTo>
                  <a:lnTo>
                    <a:pt x="31" y="22"/>
                  </a:lnTo>
                  <a:lnTo>
                    <a:pt x="31" y="22"/>
                  </a:lnTo>
                  <a:lnTo>
                    <a:pt x="30" y="24"/>
                  </a:lnTo>
                  <a:lnTo>
                    <a:pt x="30" y="20"/>
                  </a:lnTo>
                  <a:lnTo>
                    <a:pt x="30" y="21"/>
                  </a:lnTo>
                  <a:lnTo>
                    <a:pt x="30" y="22"/>
                  </a:lnTo>
                  <a:lnTo>
                    <a:pt x="30" y="21"/>
                  </a:lnTo>
                  <a:lnTo>
                    <a:pt x="30" y="21"/>
                  </a:lnTo>
                  <a:lnTo>
                    <a:pt x="30" y="22"/>
                  </a:lnTo>
                  <a:lnTo>
                    <a:pt x="29" y="22"/>
                  </a:lnTo>
                  <a:lnTo>
                    <a:pt x="29" y="22"/>
                  </a:lnTo>
                  <a:lnTo>
                    <a:pt x="29" y="21"/>
                  </a:lnTo>
                  <a:lnTo>
                    <a:pt x="29" y="22"/>
                  </a:lnTo>
                  <a:lnTo>
                    <a:pt x="29" y="22"/>
                  </a:lnTo>
                  <a:lnTo>
                    <a:pt x="27" y="21"/>
                  </a:lnTo>
                  <a:lnTo>
                    <a:pt x="27" y="22"/>
                  </a:lnTo>
                  <a:lnTo>
                    <a:pt x="27" y="22"/>
                  </a:lnTo>
                  <a:lnTo>
                    <a:pt x="27" y="21"/>
                  </a:lnTo>
                  <a:lnTo>
                    <a:pt x="27" y="22"/>
                  </a:lnTo>
                  <a:lnTo>
                    <a:pt x="27" y="22"/>
                  </a:lnTo>
                  <a:lnTo>
                    <a:pt x="27" y="24"/>
                  </a:lnTo>
                  <a:lnTo>
                    <a:pt x="27" y="24"/>
                  </a:lnTo>
                  <a:lnTo>
                    <a:pt x="27" y="25"/>
                  </a:lnTo>
                  <a:lnTo>
                    <a:pt x="27" y="25"/>
                  </a:lnTo>
                  <a:lnTo>
                    <a:pt x="26" y="24"/>
                  </a:lnTo>
                  <a:lnTo>
                    <a:pt x="26" y="24"/>
                  </a:lnTo>
                  <a:lnTo>
                    <a:pt x="26" y="22"/>
                  </a:lnTo>
                  <a:lnTo>
                    <a:pt x="26" y="22"/>
                  </a:lnTo>
                  <a:lnTo>
                    <a:pt x="25" y="22"/>
                  </a:lnTo>
                  <a:lnTo>
                    <a:pt x="25" y="22"/>
                  </a:lnTo>
                  <a:lnTo>
                    <a:pt x="25" y="25"/>
                  </a:lnTo>
                  <a:lnTo>
                    <a:pt x="25" y="25"/>
                  </a:lnTo>
                  <a:lnTo>
                    <a:pt x="25" y="24"/>
                  </a:lnTo>
                  <a:lnTo>
                    <a:pt x="25" y="24"/>
                  </a:lnTo>
                  <a:lnTo>
                    <a:pt x="25" y="22"/>
                  </a:lnTo>
                  <a:lnTo>
                    <a:pt x="24" y="22"/>
                  </a:lnTo>
                  <a:lnTo>
                    <a:pt x="24" y="25"/>
                  </a:lnTo>
                  <a:lnTo>
                    <a:pt x="24" y="24"/>
                  </a:lnTo>
                  <a:lnTo>
                    <a:pt x="24" y="24"/>
                  </a:lnTo>
                  <a:lnTo>
                    <a:pt x="24" y="25"/>
                  </a:lnTo>
                  <a:lnTo>
                    <a:pt x="22" y="21"/>
                  </a:lnTo>
                  <a:lnTo>
                    <a:pt x="21" y="17"/>
                  </a:lnTo>
                  <a:lnTo>
                    <a:pt x="21" y="18"/>
                  </a:lnTo>
                  <a:lnTo>
                    <a:pt x="21" y="21"/>
                  </a:lnTo>
                  <a:lnTo>
                    <a:pt x="21" y="22"/>
                  </a:lnTo>
                  <a:lnTo>
                    <a:pt x="21" y="24"/>
                  </a:lnTo>
                  <a:lnTo>
                    <a:pt x="20" y="21"/>
                  </a:lnTo>
                  <a:lnTo>
                    <a:pt x="20" y="22"/>
                  </a:lnTo>
                  <a:lnTo>
                    <a:pt x="20" y="24"/>
                  </a:lnTo>
                  <a:lnTo>
                    <a:pt x="20" y="25"/>
                  </a:lnTo>
                  <a:lnTo>
                    <a:pt x="20" y="25"/>
                  </a:lnTo>
                  <a:lnTo>
                    <a:pt x="20" y="25"/>
                  </a:lnTo>
                  <a:lnTo>
                    <a:pt x="20" y="22"/>
                  </a:lnTo>
                  <a:lnTo>
                    <a:pt x="20" y="21"/>
                  </a:lnTo>
                  <a:lnTo>
                    <a:pt x="18" y="20"/>
                  </a:lnTo>
                  <a:lnTo>
                    <a:pt x="18" y="21"/>
                  </a:lnTo>
                  <a:lnTo>
                    <a:pt x="18" y="22"/>
                  </a:lnTo>
                  <a:lnTo>
                    <a:pt x="18" y="25"/>
                  </a:lnTo>
                  <a:lnTo>
                    <a:pt x="18" y="26"/>
                  </a:lnTo>
                  <a:lnTo>
                    <a:pt x="18" y="26"/>
                  </a:lnTo>
                  <a:lnTo>
                    <a:pt x="18" y="26"/>
                  </a:lnTo>
                  <a:lnTo>
                    <a:pt x="18" y="26"/>
                  </a:lnTo>
                  <a:lnTo>
                    <a:pt x="18" y="26"/>
                  </a:lnTo>
                  <a:lnTo>
                    <a:pt x="18" y="25"/>
                  </a:lnTo>
                  <a:lnTo>
                    <a:pt x="18" y="24"/>
                  </a:lnTo>
                  <a:lnTo>
                    <a:pt x="17" y="24"/>
                  </a:lnTo>
                  <a:lnTo>
                    <a:pt x="17" y="22"/>
                  </a:lnTo>
                  <a:lnTo>
                    <a:pt x="16" y="21"/>
                  </a:lnTo>
                  <a:lnTo>
                    <a:pt x="16" y="22"/>
                  </a:lnTo>
                  <a:lnTo>
                    <a:pt x="16" y="24"/>
                  </a:lnTo>
                  <a:lnTo>
                    <a:pt x="16" y="25"/>
                  </a:lnTo>
                  <a:lnTo>
                    <a:pt x="14" y="25"/>
                  </a:lnTo>
                  <a:lnTo>
                    <a:pt x="14" y="24"/>
                  </a:lnTo>
                  <a:lnTo>
                    <a:pt x="14" y="24"/>
                  </a:lnTo>
                  <a:lnTo>
                    <a:pt x="14" y="22"/>
                  </a:lnTo>
                  <a:lnTo>
                    <a:pt x="14" y="21"/>
                  </a:lnTo>
                  <a:lnTo>
                    <a:pt x="14" y="20"/>
                  </a:lnTo>
                  <a:lnTo>
                    <a:pt x="14" y="21"/>
                  </a:lnTo>
                  <a:lnTo>
                    <a:pt x="14" y="22"/>
                  </a:lnTo>
                  <a:lnTo>
                    <a:pt x="14" y="22"/>
                  </a:lnTo>
                  <a:lnTo>
                    <a:pt x="13" y="21"/>
                  </a:lnTo>
                  <a:lnTo>
                    <a:pt x="12" y="21"/>
                  </a:lnTo>
                  <a:lnTo>
                    <a:pt x="12" y="21"/>
                  </a:lnTo>
                  <a:lnTo>
                    <a:pt x="10" y="21"/>
                  </a:lnTo>
                  <a:lnTo>
                    <a:pt x="10" y="22"/>
                  </a:lnTo>
                  <a:lnTo>
                    <a:pt x="10" y="21"/>
                  </a:lnTo>
                  <a:lnTo>
                    <a:pt x="10" y="20"/>
                  </a:lnTo>
                  <a:lnTo>
                    <a:pt x="10" y="20"/>
                  </a:lnTo>
                  <a:lnTo>
                    <a:pt x="9" y="21"/>
                  </a:lnTo>
                  <a:lnTo>
                    <a:pt x="8" y="21"/>
                  </a:lnTo>
                  <a:lnTo>
                    <a:pt x="7" y="22"/>
                  </a:lnTo>
                  <a:lnTo>
                    <a:pt x="5" y="21"/>
                  </a:lnTo>
                  <a:lnTo>
                    <a:pt x="5" y="20"/>
                  </a:lnTo>
                  <a:lnTo>
                    <a:pt x="4" y="20"/>
                  </a:lnTo>
                  <a:lnTo>
                    <a:pt x="4" y="20"/>
                  </a:lnTo>
                  <a:lnTo>
                    <a:pt x="4" y="20"/>
                  </a:lnTo>
                  <a:lnTo>
                    <a:pt x="4" y="21"/>
                  </a:lnTo>
                  <a:lnTo>
                    <a:pt x="4" y="21"/>
                  </a:lnTo>
                  <a:lnTo>
                    <a:pt x="4" y="20"/>
                  </a:lnTo>
                  <a:lnTo>
                    <a:pt x="3" y="18"/>
                  </a:lnTo>
                  <a:lnTo>
                    <a:pt x="3" y="18"/>
                  </a:lnTo>
                  <a:lnTo>
                    <a:pt x="1" y="20"/>
                  </a:lnTo>
                  <a:lnTo>
                    <a:pt x="0" y="20"/>
                  </a:lnTo>
                  <a:lnTo>
                    <a:pt x="0" y="20"/>
                  </a:lnTo>
                  <a:lnTo>
                    <a:pt x="0" y="20"/>
                  </a:lnTo>
                  <a:lnTo>
                    <a:pt x="0" y="17"/>
                  </a:lnTo>
                  <a:lnTo>
                    <a:pt x="0" y="18"/>
                  </a:lnTo>
                  <a:lnTo>
                    <a:pt x="1" y="20"/>
                  </a:lnTo>
                  <a:lnTo>
                    <a:pt x="1" y="20"/>
                  </a:lnTo>
                  <a:lnTo>
                    <a:pt x="1" y="18"/>
                  </a:lnTo>
                  <a:lnTo>
                    <a:pt x="1" y="17"/>
                  </a:lnTo>
                  <a:lnTo>
                    <a:pt x="1" y="17"/>
                  </a:lnTo>
                  <a:lnTo>
                    <a:pt x="0" y="16"/>
                  </a:lnTo>
                  <a:lnTo>
                    <a:pt x="1" y="16"/>
                  </a:lnTo>
                  <a:lnTo>
                    <a:pt x="1" y="16"/>
                  </a:lnTo>
                  <a:lnTo>
                    <a:pt x="1" y="17"/>
                  </a:lnTo>
                  <a:lnTo>
                    <a:pt x="3" y="16"/>
                  </a:lnTo>
                  <a:lnTo>
                    <a:pt x="3" y="14"/>
                  </a:lnTo>
                  <a:lnTo>
                    <a:pt x="4" y="14"/>
                  </a:lnTo>
                  <a:lnTo>
                    <a:pt x="4" y="16"/>
                  </a:lnTo>
                  <a:lnTo>
                    <a:pt x="4" y="17"/>
                  </a:lnTo>
                  <a:lnTo>
                    <a:pt x="4" y="18"/>
                  </a:lnTo>
                  <a:lnTo>
                    <a:pt x="4" y="16"/>
                  </a:lnTo>
                  <a:lnTo>
                    <a:pt x="5" y="14"/>
                  </a:lnTo>
                  <a:lnTo>
                    <a:pt x="7" y="14"/>
                  </a:lnTo>
                  <a:lnTo>
                    <a:pt x="9" y="14"/>
                  </a:lnTo>
                  <a:lnTo>
                    <a:pt x="9" y="13"/>
                  </a:lnTo>
                  <a:lnTo>
                    <a:pt x="12" y="13"/>
                  </a:lnTo>
                  <a:lnTo>
                    <a:pt x="14" y="12"/>
                  </a:lnTo>
                  <a:lnTo>
                    <a:pt x="17" y="11"/>
                  </a:lnTo>
                  <a:lnTo>
                    <a:pt x="18" y="11"/>
                  </a:lnTo>
                  <a:lnTo>
                    <a:pt x="18" y="12"/>
                  </a:lnTo>
                  <a:lnTo>
                    <a:pt x="18" y="13"/>
                  </a:lnTo>
                  <a:lnTo>
                    <a:pt x="18" y="13"/>
                  </a:lnTo>
                  <a:lnTo>
                    <a:pt x="18" y="12"/>
                  </a:lnTo>
                  <a:lnTo>
                    <a:pt x="18" y="11"/>
                  </a:lnTo>
                  <a:lnTo>
                    <a:pt x="20" y="9"/>
                  </a:lnTo>
                  <a:lnTo>
                    <a:pt x="21" y="11"/>
                  </a:lnTo>
                  <a:lnTo>
                    <a:pt x="24" y="11"/>
                  </a:lnTo>
                  <a:lnTo>
                    <a:pt x="24" y="11"/>
                  </a:lnTo>
                  <a:lnTo>
                    <a:pt x="25" y="11"/>
                  </a:lnTo>
                  <a:lnTo>
                    <a:pt x="25" y="9"/>
                  </a:lnTo>
                  <a:lnTo>
                    <a:pt x="27" y="8"/>
                  </a:lnTo>
                  <a:lnTo>
                    <a:pt x="30" y="8"/>
                  </a:lnTo>
                  <a:lnTo>
                    <a:pt x="31" y="8"/>
                  </a:lnTo>
                  <a:lnTo>
                    <a:pt x="34" y="8"/>
                  </a:lnTo>
                  <a:lnTo>
                    <a:pt x="35" y="7"/>
                  </a:lnTo>
                  <a:lnTo>
                    <a:pt x="37" y="5"/>
                  </a:lnTo>
                  <a:lnTo>
                    <a:pt x="38" y="5"/>
                  </a:lnTo>
                  <a:lnTo>
                    <a:pt x="39" y="5"/>
                  </a:lnTo>
                  <a:lnTo>
                    <a:pt x="39" y="7"/>
                  </a:lnTo>
                  <a:lnTo>
                    <a:pt x="41" y="5"/>
                  </a:lnTo>
                  <a:lnTo>
                    <a:pt x="43" y="5"/>
                  </a:lnTo>
                  <a:lnTo>
                    <a:pt x="44" y="5"/>
                  </a:lnTo>
                  <a:lnTo>
                    <a:pt x="46" y="5"/>
                  </a:lnTo>
                  <a:lnTo>
                    <a:pt x="47" y="4"/>
                  </a:lnTo>
                  <a:lnTo>
                    <a:pt x="48" y="4"/>
                  </a:lnTo>
                  <a:lnTo>
                    <a:pt x="50" y="4"/>
                  </a:lnTo>
                  <a:lnTo>
                    <a:pt x="52" y="4"/>
                  </a:lnTo>
                  <a:lnTo>
                    <a:pt x="54" y="4"/>
                  </a:lnTo>
                  <a:lnTo>
                    <a:pt x="58" y="3"/>
                  </a:lnTo>
                  <a:lnTo>
                    <a:pt x="64" y="3"/>
                  </a:lnTo>
                  <a:lnTo>
                    <a:pt x="72" y="3"/>
                  </a:lnTo>
                  <a:lnTo>
                    <a:pt x="75" y="4"/>
                  </a:lnTo>
                  <a:lnTo>
                    <a:pt x="76" y="4"/>
                  </a:lnTo>
                  <a:lnTo>
                    <a:pt x="77" y="3"/>
                  </a:lnTo>
                  <a:lnTo>
                    <a:pt x="79" y="3"/>
                  </a:lnTo>
                  <a:lnTo>
                    <a:pt x="80" y="3"/>
                  </a:lnTo>
                  <a:lnTo>
                    <a:pt x="81" y="3"/>
                  </a:lnTo>
                  <a:lnTo>
                    <a:pt x="82" y="5"/>
                  </a:lnTo>
                  <a:lnTo>
                    <a:pt x="82" y="4"/>
                  </a:lnTo>
                  <a:lnTo>
                    <a:pt x="82" y="4"/>
                  </a:lnTo>
                  <a:lnTo>
                    <a:pt x="84" y="5"/>
                  </a:lnTo>
                  <a:lnTo>
                    <a:pt x="84" y="4"/>
                  </a:lnTo>
                  <a:lnTo>
                    <a:pt x="85" y="4"/>
                  </a:lnTo>
                  <a:lnTo>
                    <a:pt x="85" y="5"/>
                  </a:lnTo>
                  <a:lnTo>
                    <a:pt x="86" y="5"/>
                  </a:lnTo>
                  <a:lnTo>
                    <a:pt x="90" y="1"/>
                  </a:lnTo>
                  <a:lnTo>
                    <a:pt x="98" y="0"/>
                  </a:lnTo>
                  <a:lnTo>
                    <a:pt x="107" y="0"/>
                  </a:lnTo>
                  <a:close/>
                </a:path>
              </a:pathLst>
            </a:custGeom>
            <a:solidFill>
              <a:srgbClr val="FF9B1D"/>
            </a:solidFill>
            <a:ln w="0">
              <a:solidFill>
                <a:srgbClr val="FF9B1D"/>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42" name="Freeform 355"/>
          <p:cNvSpPr>
            <a:spLocks noEditPoints="1"/>
          </p:cNvSpPr>
          <p:nvPr/>
        </p:nvSpPr>
        <p:spPr bwMode="auto">
          <a:xfrm>
            <a:off x="1033816" y="1566610"/>
            <a:ext cx="6792128" cy="2269001"/>
          </a:xfrm>
          <a:custGeom>
            <a:avLst/>
            <a:gdLst>
              <a:gd name="T0" fmla="*/ 77 w 1141"/>
              <a:gd name="T1" fmla="*/ 5 h 500"/>
              <a:gd name="T2" fmla="*/ 95 w 1141"/>
              <a:gd name="T3" fmla="*/ 38 h 500"/>
              <a:gd name="T4" fmla="*/ 112 w 1141"/>
              <a:gd name="T5" fmla="*/ 72 h 500"/>
              <a:gd name="T6" fmla="*/ 89 w 1141"/>
              <a:gd name="T7" fmla="*/ 50 h 500"/>
              <a:gd name="T8" fmla="*/ 85 w 1141"/>
              <a:gd name="T9" fmla="*/ 111 h 500"/>
              <a:gd name="T10" fmla="*/ 86 w 1141"/>
              <a:gd name="T11" fmla="*/ 268 h 500"/>
              <a:gd name="T12" fmla="*/ 186 w 1141"/>
              <a:gd name="T13" fmla="*/ 428 h 500"/>
              <a:gd name="T14" fmla="*/ 396 w 1141"/>
              <a:gd name="T15" fmla="*/ 424 h 500"/>
              <a:gd name="T16" fmla="*/ 606 w 1141"/>
              <a:gd name="T17" fmla="*/ 428 h 500"/>
              <a:gd name="T18" fmla="*/ 1120 w 1141"/>
              <a:gd name="T19" fmla="*/ 423 h 500"/>
              <a:gd name="T20" fmla="*/ 1111 w 1141"/>
              <a:gd name="T21" fmla="*/ 419 h 500"/>
              <a:gd name="T22" fmla="*/ 1092 w 1141"/>
              <a:gd name="T23" fmla="*/ 418 h 500"/>
              <a:gd name="T24" fmla="*/ 1085 w 1141"/>
              <a:gd name="T25" fmla="*/ 414 h 500"/>
              <a:gd name="T26" fmla="*/ 1079 w 1141"/>
              <a:gd name="T27" fmla="*/ 416 h 500"/>
              <a:gd name="T28" fmla="*/ 1072 w 1141"/>
              <a:gd name="T29" fmla="*/ 410 h 500"/>
              <a:gd name="T30" fmla="*/ 1064 w 1141"/>
              <a:gd name="T31" fmla="*/ 407 h 500"/>
              <a:gd name="T32" fmla="*/ 1061 w 1141"/>
              <a:gd name="T33" fmla="*/ 395 h 500"/>
              <a:gd name="T34" fmla="*/ 1089 w 1141"/>
              <a:gd name="T35" fmla="*/ 401 h 500"/>
              <a:gd name="T36" fmla="*/ 1139 w 1141"/>
              <a:gd name="T37" fmla="*/ 421 h 500"/>
              <a:gd name="T38" fmla="*/ 1098 w 1141"/>
              <a:gd name="T39" fmla="*/ 478 h 500"/>
              <a:gd name="T40" fmla="*/ 1085 w 1141"/>
              <a:gd name="T41" fmla="*/ 476 h 500"/>
              <a:gd name="T42" fmla="*/ 1111 w 1141"/>
              <a:gd name="T43" fmla="*/ 457 h 500"/>
              <a:gd name="T44" fmla="*/ 1123 w 1141"/>
              <a:gd name="T45" fmla="*/ 442 h 500"/>
              <a:gd name="T46" fmla="*/ 1126 w 1141"/>
              <a:gd name="T47" fmla="*/ 431 h 500"/>
              <a:gd name="T48" fmla="*/ 959 w 1141"/>
              <a:gd name="T49" fmla="*/ 433 h 500"/>
              <a:gd name="T50" fmla="*/ 804 w 1141"/>
              <a:gd name="T51" fmla="*/ 436 h 500"/>
              <a:gd name="T52" fmla="*/ 717 w 1141"/>
              <a:gd name="T53" fmla="*/ 435 h 500"/>
              <a:gd name="T54" fmla="*/ 669 w 1141"/>
              <a:gd name="T55" fmla="*/ 439 h 500"/>
              <a:gd name="T56" fmla="*/ 586 w 1141"/>
              <a:gd name="T57" fmla="*/ 440 h 500"/>
              <a:gd name="T58" fmla="*/ 510 w 1141"/>
              <a:gd name="T59" fmla="*/ 440 h 500"/>
              <a:gd name="T60" fmla="*/ 442 w 1141"/>
              <a:gd name="T61" fmla="*/ 437 h 500"/>
              <a:gd name="T62" fmla="*/ 344 w 1141"/>
              <a:gd name="T63" fmla="*/ 439 h 500"/>
              <a:gd name="T64" fmla="*/ 243 w 1141"/>
              <a:gd name="T65" fmla="*/ 440 h 500"/>
              <a:gd name="T66" fmla="*/ 218 w 1141"/>
              <a:gd name="T67" fmla="*/ 440 h 500"/>
              <a:gd name="T68" fmla="*/ 173 w 1141"/>
              <a:gd name="T69" fmla="*/ 440 h 500"/>
              <a:gd name="T70" fmla="*/ 137 w 1141"/>
              <a:gd name="T71" fmla="*/ 441 h 500"/>
              <a:gd name="T72" fmla="*/ 125 w 1141"/>
              <a:gd name="T73" fmla="*/ 440 h 500"/>
              <a:gd name="T74" fmla="*/ 103 w 1141"/>
              <a:gd name="T75" fmla="*/ 436 h 500"/>
              <a:gd name="T76" fmla="*/ 78 w 1141"/>
              <a:gd name="T77" fmla="*/ 437 h 500"/>
              <a:gd name="T78" fmla="*/ 13 w 1141"/>
              <a:gd name="T79" fmla="*/ 429 h 500"/>
              <a:gd name="T80" fmla="*/ 77 w 1141"/>
              <a:gd name="T81" fmla="*/ 393 h 500"/>
              <a:gd name="T82" fmla="*/ 80 w 1141"/>
              <a:gd name="T83" fmla="*/ 313 h 500"/>
              <a:gd name="T84" fmla="*/ 73 w 1141"/>
              <a:gd name="T85" fmla="*/ 267 h 500"/>
              <a:gd name="T86" fmla="*/ 74 w 1141"/>
              <a:gd name="T87" fmla="*/ 229 h 500"/>
              <a:gd name="T88" fmla="*/ 72 w 1141"/>
              <a:gd name="T89" fmla="*/ 194 h 500"/>
              <a:gd name="T90" fmla="*/ 71 w 1141"/>
              <a:gd name="T91" fmla="*/ 149 h 500"/>
              <a:gd name="T92" fmla="*/ 73 w 1141"/>
              <a:gd name="T93" fmla="*/ 109 h 500"/>
              <a:gd name="T94" fmla="*/ 69 w 1141"/>
              <a:gd name="T95" fmla="*/ 92 h 500"/>
              <a:gd name="T96" fmla="*/ 68 w 1141"/>
              <a:gd name="T97" fmla="*/ 75 h 500"/>
              <a:gd name="T98" fmla="*/ 68 w 1141"/>
              <a:gd name="T99" fmla="*/ 59 h 500"/>
              <a:gd name="T100" fmla="*/ 77 w 1141"/>
              <a:gd name="T101" fmla="*/ 48 h 500"/>
              <a:gd name="T102" fmla="*/ 69 w 1141"/>
              <a:gd name="T103" fmla="*/ 26 h 500"/>
              <a:gd name="T104" fmla="*/ 63 w 1141"/>
              <a:gd name="T105" fmla="*/ 35 h 500"/>
              <a:gd name="T106" fmla="*/ 56 w 1141"/>
              <a:gd name="T107" fmla="*/ 47 h 500"/>
              <a:gd name="T108" fmla="*/ 52 w 1141"/>
              <a:gd name="T109" fmla="*/ 64 h 500"/>
              <a:gd name="T110" fmla="*/ 48 w 1141"/>
              <a:gd name="T111" fmla="*/ 69 h 500"/>
              <a:gd name="T112" fmla="*/ 47 w 1141"/>
              <a:gd name="T113" fmla="*/ 76 h 500"/>
              <a:gd name="T114" fmla="*/ 44 w 1141"/>
              <a:gd name="T115" fmla="*/ 84 h 500"/>
              <a:gd name="T116" fmla="*/ 34 w 1141"/>
              <a:gd name="T117" fmla="*/ 94 h 500"/>
              <a:gd name="T118" fmla="*/ 29 w 1141"/>
              <a:gd name="T119" fmla="*/ 96 h 500"/>
              <a:gd name="T120" fmla="*/ 34 w 1141"/>
              <a:gd name="T121" fmla="*/ 65 h 500"/>
              <a:gd name="T122" fmla="*/ 78 w 1141"/>
              <a:gd name="T123" fmla="*/ 3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41" h="500">
                <a:moveTo>
                  <a:pt x="1123" y="424"/>
                </a:moveTo>
                <a:lnTo>
                  <a:pt x="1122" y="424"/>
                </a:lnTo>
                <a:lnTo>
                  <a:pt x="1123" y="424"/>
                </a:lnTo>
                <a:lnTo>
                  <a:pt x="1123" y="424"/>
                </a:lnTo>
                <a:close/>
                <a:moveTo>
                  <a:pt x="76" y="14"/>
                </a:moveTo>
                <a:lnTo>
                  <a:pt x="76" y="14"/>
                </a:lnTo>
                <a:lnTo>
                  <a:pt x="76" y="14"/>
                </a:lnTo>
                <a:lnTo>
                  <a:pt x="76" y="14"/>
                </a:lnTo>
                <a:lnTo>
                  <a:pt x="77" y="14"/>
                </a:lnTo>
                <a:lnTo>
                  <a:pt x="77" y="14"/>
                </a:lnTo>
                <a:lnTo>
                  <a:pt x="76" y="14"/>
                </a:lnTo>
                <a:lnTo>
                  <a:pt x="76" y="14"/>
                </a:lnTo>
                <a:close/>
                <a:moveTo>
                  <a:pt x="65" y="13"/>
                </a:moveTo>
                <a:lnTo>
                  <a:pt x="65" y="13"/>
                </a:lnTo>
                <a:lnTo>
                  <a:pt x="67" y="13"/>
                </a:lnTo>
                <a:lnTo>
                  <a:pt x="68" y="13"/>
                </a:lnTo>
                <a:lnTo>
                  <a:pt x="68" y="13"/>
                </a:lnTo>
                <a:lnTo>
                  <a:pt x="67" y="13"/>
                </a:lnTo>
                <a:lnTo>
                  <a:pt x="65" y="13"/>
                </a:lnTo>
                <a:close/>
                <a:moveTo>
                  <a:pt x="78" y="8"/>
                </a:moveTo>
                <a:lnTo>
                  <a:pt x="78" y="9"/>
                </a:lnTo>
                <a:lnTo>
                  <a:pt x="78" y="9"/>
                </a:lnTo>
                <a:lnTo>
                  <a:pt x="78" y="8"/>
                </a:lnTo>
                <a:close/>
                <a:moveTo>
                  <a:pt x="78" y="0"/>
                </a:moveTo>
                <a:lnTo>
                  <a:pt x="81" y="3"/>
                </a:lnTo>
                <a:lnTo>
                  <a:pt x="80" y="4"/>
                </a:lnTo>
                <a:lnTo>
                  <a:pt x="78" y="4"/>
                </a:lnTo>
                <a:lnTo>
                  <a:pt x="77" y="4"/>
                </a:lnTo>
                <a:lnTo>
                  <a:pt x="77" y="5"/>
                </a:lnTo>
                <a:lnTo>
                  <a:pt x="80" y="7"/>
                </a:lnTo>
                <a:lnTo>
                  <a:pt x="80" y="5"/>
                </a:lnTo>
                <a:lnTo>
                  <a:pt x="80" y="5"/>
                </a:lnTo>
                <a:lnTo>
                  <a:pt x="81" y="5"/>
                </a:lnTo>
                <a:lnTo>
                  <a:pt x="81" y="5"/>
                </a:lnTo>
                <a:lnTo>
                  <a:pt x="81" y="5"/>
                </a:lnTo>
                <a:lnTo>
                  <a:pt x="82" y="7"/>
                </a:lnTo>
                <a:lnTo>
                  <a:pt x="82" y="8"/>
                </a:lnTo>
                <a:lnTo>
                  <a:pt x="81" y="8"/>
                </a:lnTo>
                <a:lnTo>
                  <a:pt x="82" y="9"/>
                </a:lnTo>
                <a:lnTo>
                  <a:pt x="82" y="10"/>
                </a:lnTo>
                <a:lnTo>
                  <a:pt x="82" y="13"/>
                </a:lnTo>
                <a:lnTo>
                  <a:pt x="84" y="16"/>
                </a:lnTo>
                <a:lnTo>
                  <a:pt x="84" y="17"/>
                </a:lnTo>
                <a:lnTo>
                  <a:pt x="82" y="14"/>
                </a:lnTo>
                <a:lnTo>
                  <a:pt x="81" y="14"/>
                </a:lnTo>
                <a:lnTo>
                  <a:pt x="80" y="14"/>
                </a:lnTo>
                <a:lnTo>
                  <a:pt x="80" y="14"/>
                </a:lnTo>
                <a:lnTo>
                  <a:pt x="80" y="14"/>
                </a:lnTo>
                <a:lnTo>
                  <a:pt x="80" y="16"/>
                </a:lnTo>
                <a:lnTo>
                  <a:pt x="78" y="16"/>
                </a:lnTo>
                <a:lnTo>
                  <a:pt x="80" y="17"/>
                </a:lnTo>
                <a:lnTo>
                  <a:pt x="81" y="16"/>
                </a:lnTo>
                <a:lnTo>
                  <a:pt x="81" y="17"/>
                </a:lnTo>
                <a:lnTo>
                  <a:pt x="82" y="17"/>
                </a:lnTo>
                <a:lnTo>
                  <a:pt x="82" y="18"/>
                </a:lnTo>
                <a:lnTo>
                  <a:pt x="85" y="24"/>
                </a:lnTo>
                <a:lnTo>
                  <a:pt x="90" y="30"/>
                </a:lnTo>
                <a:lnTo>
                  <a:pt x="95" y="38"/>
                </a:lnTo>
                <a:lnTo>
                  <a:pt x="101" y="44"/>
                </a:lnTo>
                <a:lnTo>
                  <a:pt x="103" y="51"/>
                </a:lnTo>
                <a:lnTo>
                  <a:pt x="105" y="51"/>
                </a:lnTo>
                <a:lnTo>
                  <a:pt x="106" y="52"/>
                </a:lnTo>
                <a:lnTo>
                  <a:pt x="107" y="54"/>
                </a:lnTo>
                <a:lnTo>
                  <a:pt x="108" y="55"/>
                </a:lnTo>
                <a:lnTo>
                  <a:pt x="108" y="56"/>
                </a:lnTo>
                <a:lnTo>
                  <a:pt x="112" y="58"/>
                </a:lnTo>
                <a:lnTo>
                  <a:pt x="118" y="64"/>
                </a:lnTo>
                <a:lnTo>
                  <a:pt x="122" y="72"/>
                </a:lnTo>
                <a:lnTo>
                  <a:pt x="127" y="79"/>
                </a:lnTo>
                <a:lnTo>
                  <a:pt x="131" y="84"/>
                </a:lnTo>
                <a:lnTo>
                  <a:pt x="131" y="84"/>
                </a:lnTo>
                <a:lnTo>
                  <a:pt x="128" y="84"/>
                </a:lnTo>
                <a:lnTo>
                  <a:pt x="127" y="84"/>
                </a:lnTo>
                <a:lnTo>
                  <a:pt x="124" y="84"/>
                </a:lnTo>
                <a:lnTo>
                  <a:pt x="122" y="84"/>
                </a:lnTo>
                <a:lnTo>
                  <a:pt x="119" y="84"/>
                </a:lnTo>
                <a:lnTo>
                  <a:pt x="118" y="84"/>
                </a:lnTo>
                <a:lnTo>
                  <a:pt x="116" y="82"/>
                </a:lnTo>
                <a:lnTo>
                  <a:pt x="118" y="81"/>
                </a:lnTo>
                <a:lnTo>
                  <a:pt x="116" y="81"/>
                </a:lnTo>
                <a:lnTo>
                  <a:pt x="115" y="80"/>
                </a:lnTo>
                <a:lnTo>
                  <a:pt x="115" y="79"/>
                </a:lnTo>
                <a:lnTo>
                  <a:pt x="114" y="76"/>
                </a:lnTo>
                <a:lnTo>
                  <a:pt x="112" y="75"/>
                </a:lnTo>
                <a:lnTo>
                  <a:pt x="112" y="72"/>
                </a:lnTo>
                <a:lnTo>
                  <a:pt x="112" y="72"/>
                </a:lnTo>
                <a:lnTo>
                  <a:pt x="112" y="72"/>
                </a:lnTo>
                <a:lnTo>
                  <a:pt x="111" y="72"/>
                </a:lnTo>
                <a:lnTo>
                  <a:pt x="111" y="72"/>
                </a:lnTo>
                <a:lnTo>
                  <a:pt x="111" y="72"/>
                </a:lnTo>
                <a:lnTo>
                  <a:pt x="111" y="71"/>
                </a:lnTo>
                <a:lnTo>
                  <a:pt x="110" y="72"/>
                </a:lnTo>
                <a:lnTo>
                  <a:pt x="110" y="72"/>
                </a:lnTo>
                <a:lnTo>
                  <a:pt x="110" y="71"/>
                </a:lnTo>
                <a:lnTo>
                  <a:pt x="111" y="71"/>
                </a:lnTo>
                <a:lnTo>
                  <a:pt x="111" y="69"/>
                </a:lnTo>
                <a:lnTo>
                  <a:pt x="108" y="69"/>
                </a:lnTo>
                <a:lnTo>
                  <a:pt x="106" y="69"/>
                </a:lnTo>
                <a:lnTo>
                  <a:pt x="103" y="68"/>
                </a:lnTo>
                <a:lnTo>
                  <a:pt x="102" y="67"/>
                </a:lnTo>
                <a:lnTo>
                  <a:pt x="101" y="65"/>
                </a:lnTo>
                <a:lnTo>
                  <a:pt x="102" y="63"/>
                </a:lnTo>
                <a:lnTo>
                  <a:pt x="99" y="64"/>
                </a:lnTo>
                <a:lnTo>
                  <a:pt x="99" y="64"/>
                </a:lnTo>
                <a:lnTo>
                  <a:pt x="98" y="63"/>
                </a:lnTo>
                <a:lnTo>
                  <a:pt x="97" y="61"/>
                </a:lnTo>
                <a:lnTo>
                  <a:pt x="95" y="61"/>
                </a:lnTo>
                <a:lnTo>
                  <a:pt x="95" y="61"/>
                </a:lnTo>
                <a:lnTo>
                  <a:pt x="95" y="60"/>
                </a:lnTo>
                <a:lnTo>
                  <a:pt x="95" y="59"/>
                </a:lnTo>
                <a:lnTo>
                  <a:pt x="94" y="59"/>
                </a:lnTo>
                <a:lnTo>
                  <a:pt x="93" y="59"/>
                </a:lnTo>
                <a:lnTo>
                  <a:pt x="95" y="58"/>
                </a:lnTo>
                <a:lnTo>
                  <a:pt x="93" y="55"/>
                </a:lnTo>
                <a:lnTo>
                  <a:pt x="90" y="52"/>
                </a:lnTo>
                <a:lnTo>
                  <a:pt x="89" y="50"/>
                </a:lnTo>
                <a:lnTo>
                  <a:pt x="89" y="48"/>
                </a:lnTo>
                <a:lnTo>
                  <a:pt x="89" y="47"/>
                </a:lnTo>
                <a:lnTo>
                  <a:pt x="88" y="47"/>
                </a:lnTo>
                <a:lnTo>
                  <a:pt x="86" y="46"/>
                </a:lnTo>
                <a:lnTo>
                  <a:pt x="86" y="46"/>
                </a:lnTo>
                <a:lnTo>
                  <a:pt x="86" y="44"/>
                </a:lnTo>
                <a:lnTo>
                  <a:pt x="86" y="44"/>
                </a:lnTo>
                <a:lnTo>
                  <a:pt x="86" y="44"/>
                </a:lnTo>
                <a:lnTo>
                  <a:pt x="86" y="44"/>
                </a:lnTo>
                <a:lnTo>
                  <a:pt x="85" y="44"/>
                </a:lnTo>
                <a:lnTo>
                  <a:pt x="85" y="44"/>
                </a:lnTo>
                <a:lnTo>
                  <a:pt x="86" y="43"/>
                </a:lnTo>
                <a:lnTo>
                  <a:pt x="84" y="44"/>
                </a:lnTo>
                <a:lnTo>
                  <a:pt x="82" y="47"/>
                </a:lnTo>
                <a:lnTo>
                  <a:pt x="82" y="50"/>
                </a:lnTo>
                <a:lnTo>
                  <a:pt x="84" y="52"/>
                </a:lnTo>
                <a:lnTo>
                  <a:pt x="84" y="56"/>
                </a:lnTo>
                <a:lnTo>
                  <a:pt x="84" y="59"/>
                </a:lnTo>
                <a:lnTo>
                  <a:pt x="84" y="61"/>
                </a:lnTo>
                <a:lnTo>
                  <a:pt x="82" y="61"/>
                </a:lnTo>
                <a:lnTo>
                  <a:pt x="82" y="61"/>
                </a:lnTo>
                <a:lnTo>
                  <a:pt x="81" y="63"/>
                </a:lnTo>
                <a:lnTo>
                  <a:pt x="82" y="65"/>
                </a:lnTo>
                <a:lnTo>
                  <a:pt x="84" y="71"/>
                </a:lnTo>
                <a:lnTo>
                  <a:pt x="85" y="79"/>
                </a:lnTo>
                <a:lnTo>
                  <a:pt x="85" y="86"/>
                </a:lnTo>
                <a:lnTo>
                  <a:pt x="86" y="90"/>
                </a:lnTo>
                <a:lnTo>
                  <a:pt x="85" y="99"/>
                </a:lnTo>
                <a:lnTo>
                  <a:pt x="85" y="111"/>
                </a:lnTo>
                <a:lnTo>
                  <a:pt x="86" y="123"/>
                </a:lnTo>
                <a:lnTo>
                  <a:pt x="88" y="132"/>
                </a:lnTo>
                <a:lnTo>
                  <a:pt x="88" y="132"/>
                </a:lnTo>
                <a:lnTo>
                  <a:pt x="88" y="135"/>
                </a:lnTo>
                <a:lnTo>
                  <a:pt x="86" y="137"/>
                </a:lnTo>
                <a:lnTo>
                  <a:pt x="86" y="141"/>
                </a:lnTo>
                <a:lnTo>
                  <a:pt x="86" y="145"/>
                </a:lnTo>
                <a:lnTo>
                  <a:pt x="86" y="149"/>
                </a:lnTo>
                <a:lnTo>
                  <a:pt x="86" y="152"/>
                </a:lnTo>
                <a:lnTo>
                  <a:pt x="88" y="156"/>
                </a:lnTo>
                <a:lnTo>
                  <a:pt x="88" y="165"/>
                </a:lnTo>
                <a:lnTo>
                  <a:pt x="89" y="171"/>
                </a:lnTo>
                <a:lnTo>
                  <a:pt x="89" y="175"/>
                </a:lnTo>
                <a:lnTo>
                  <a:pt x="89" y="179"/>
                </a:lnTo>
                <a:lnTo>
                  <a:pt x="90" y="191"/>
                </a:lnTo>
                <a:lnTo>
                  <a:pt x="90" y="205"/>
                </a:lnTo>
                <a:lnTo>
                  <a:pt x="90" y="221"/>
                </a:lnTo>
                <a:lnTo>
                  <a:pt x="89" y="234"/>
                </a:lnTo>
                <a:lnTo>
                  <a:pt x="88" y="241"/>
                </a:lnTo>
                <a:lnTo>
                  <a:pt x="86" y="241"/>
                </a:lnTo>
                <a:lnTo>
                  <a:pt x="86" y="241"/>
                </a:lnTo>
                <a:lnTo>
                  <a:pt x="86" y="242"/>
                </a:lnTo>
                <a:lnTo>
                  <a:pt x="88" y="243"/>
                </a:lnTo>
                <a:lnTo>
                  <a:pt x="88" y="243"/>
                </a:lnTo>
                <a:lnTo>
                  <a:pt x="88" y="245"/>
                </a:lnTo>
                <a:lnTo>
                  <a:pt x="88" y="250"/>
                </a:lnTo>
                <a:lnTo>
                  <a:pt x="89" y="258"/>
                </a:lnTo>
                <a:lnTo>
                  <a:pt x="89" y="264"/>
                </a:lnTo>
                <a:lnTo>
                  <a:pt x="86" y="268"/>
                </a:lnTo>
                <a:lnTo>
                  <a:pt x="85" y="272"/>
                </a:lnTo>
                <a:lnTo>
                  <a:pt x="86" y="280"/>
                </a:lnTo>
                <a:lnTo>
                  <a:pt x="88" y="292"/>
                </a:lnTo>
                <a:lnTo>
                  <a:pt x="89" y="304"/>
                </a:lnTo>
                <a:lnTo>
                  <a:pt x="90" y="314"/>
                </a:lnTo>
                <a:lnTo>
                  <a:pt x="90" y="321"/>
                </a:lnTo>
                <a:lnTo>
                  <a:pt x="91" y="351"/>
                </a:lnTo>
                <a:lnTo>
                  <a:pt x="90" y="382"/>
                </a:lnTo>
                <a:lnTo>
                  <a:pt x="89" y="390"/>
                </a:lnTo>
                <a:lnTo>
                  <a:pt x="90" y="401"/>
                </a:lnTo>
                <a:lnTo>
                  <a:pt x="90" y="410"/>
                </a:lnTo>
                <a:lnTo>
                  <a:pt x="90" y="408"/>
                </a:lnTo>
                <a:lnTo>
                  <a:pt x="89" y="410"/>
                </a:lnTo>
                <a:lnTo>
                  <a:pt x="91" y="412"/>
                </a:lnTo>
                <a:lnTo>
                  <a:pt x="91" y="415"/>
                </a:lnTo>
                <a:lnTo>
                  <a:pt x="91" y="419"/>
                </a:lnTo>
                <a:lnTo>
                  <a:pt x="91" y="423"/>
                </a:lnTo>
                <a:lnTo>
                  <a:pt x="91" y="427"/>
                </a:lnTo>
                <a:lnTo>
                  <a:pt x="140" y="425"/>
                </a:lnTo>
                <a:lnTo>
                  <a:pt x="137" y="428"/>
                </a:lnTo>
                <a:lnTo>
                  <a:pt x="145" y="425"/>
                </a:lnTo>
                <a:lnTo>
                  <a:pt x="156" y="425"/>
                </a:lnTo>
                <a:lnTo>
                  <a:pt x="165" y="425"/>
                </a:lnTo>
                <a:lnTo>
                  <a:pt x="167" y="424"/>
                </a:lnTo>
                <a:lnTo>
                  <a:pt x="171" y="424"/>
                </a:lnTo>
                <a:lnTo>
                  <a:pt x="177" y="425"/>
                </a:lnTo>
                <a:lnTo>
                  <a:pt x="180" y="425"/>
                </a:lnTo>
                <a:lnTo>
                  <a:pt x="183" y="427"/>
                </a:lnTo>
                <a:lnTo>
                  <a:pt x="186" y="428"/>
                </a:lnTo>
                <a:lnTo>
                  <a:pt x="188" y="427"/>
                </a:lnTo>
                <a:lnTo>
                  <a:pt x="191" y="427"/>
                </a:lnTo>
                <a:lnTo>
                  <a:pt x="195" y="425"/>
                </a:lnTo>
                <a:lnTo>
                  <a:pt x="197" y="425"/>
                </a:lnTo>
                <a:lnTo>
                  <a:pt x="200" y="424"/>
                </a:lnTo>
                <a:lnTo>
                  <a:pt x="207" y="424"/>
                </a:lnTo>
                <a:lnTo>
                  <a:pt x="217" y="424"/>
                </a:lnTo>
                <a:lnTo>
                  <a:pt x="229" y="423"/>
                </a:lnTo>
                <a:lnTo>
                  <a:pt x="239" y="423"/>
                </a:lnTo>
                <a:lnTo>
                  <a:pt x="249" y="423"/>
                </a:lnTo>
                <a:lnTo>
                  <a:pt x="254" y="424"/>
                </a:lnTo>
                <a:lnTo>
                  <a:pt x="258" y="425"/>
                </a:lnTo>
                <a:lnTo>
                  <a:pt x="268" y="425"/>
                </a:lnTo>
                <a:lnTo>
                  <a:pt x="280" y="425"/>
                </a:lnTo>
                <a:lnTo>
                  <a:pt x="290" y="424"/>
                </a:lnTo>
                <a:lnTo>
                  <a:pt x="297" y="424"/>
                </a:lnTo>
                <a:lnTo>
                  <a:pt x="296" y="425"/>
                </a:lnTo>
                <a:lnTo>
                  <a:pt x="300" y="427"/>
                </a:lnTo>
                <a:lnTo>
                  <a:pt x="302" y="425"/>
                </a:lnTo>
                <a:lnTo>
                  <a:pt x="305" y="424"/>
                </a:lnTo>
                <a:lnTo>
                  <a:pt x="309" y="424"/>
                </a:lnTo>
                <a:lnTo>
                  <a:pt x="313" y="424"/>
                </a:lnTo>
                <a:lnTo>
                  <a:pt x="317" y="424"/>
                </a:lnTo>
                <a:lnTo>
                  <a:pt x="321" y="424"/>
                </a:lnTo>
                <a:lnTo>
                  <a:pt x="332" y="424"/>
                </a:lnTo>
                <a:lnTo>
                  <a:pt x="344" y="425"/>
                </a:lnTo>
                <a:lnTo>
                  <a:pt x="361" y="425"/>
                </a:lnTo>
                <a:lnTo>
                  <a:pt x="379" y="424"/>
                </a:lnTo>
                <a:lnTo>
                  <a:pt x="396" y="424"/>
                </a:lnTo>
                <a:lnTo>
                  <a:pt x="425" y="423"/>
                </a:lnTo>
                <a:lnTo>
                  <a:pt x="455" y="423"/>
                </a:lnTo>
                <a:lnTo>
                  <a:pt x="485" y="424"/>
                </a:lnTo>
                <a:lnTo>
                  <a:pt x="505" y="424"/>
                </a:lnTo>
                <a:lnTo>
                  <a:pt x="525" y="424"/>
                </a:lnTo>
                <a:lnTo>
                  <a:pt x="546" y="425"/>
                </a:lnTo>
                <a:lnTo>
                  <a:pt x="543" y="427"/>
                </a:lnTo>
                <a:lnTo>
                  <a:pt x="543" y="427"/>
                </a:lnTo>
                <a:lnTo>
                  <a:pt x="544" y="427"/>
                </a:lnTo>
                <a:lnTo>
                  <a:pt x="546" y="427"/>
                </a:lnTo>
                <a:lnTo>
                  <a:pt x="548" y="427"/>
                </a:lnTo>
                <a:lnTo>
                  <a:pt x="550" y="427"/>
                </a:lnTo>
                <a:lnTo>
                  <a:pt x="551" y="425"/>
                </a:lnTo>
                <a:lnTo>
                  <a:pt x="552" y="427"/>
                </a:lnTo>
                <a:lnTo>
                  <a:pt x="552" y="425"/>
                </a:lnTo>
                <a:lnTo>
                  <a:pt x="555" y="425"/>
                </a:lnTo>
                <a:lnTo>
                  <a:pt x="559" y="425"/>
                </a:lnTo>
                <a:lnTo>
                  <a:pt x="563" y="425"/>
                </a:lnTo>
                <a:lnTo>
                  <a:pt x="565" y="425"/>
                </a:lnTo>
                <a:lnTo>
                  <a:pt x="569" y="425"/>
                </a:lnTo>
                <a:lnTo>
                  <a:pt x="572" y="425"/>
                </a:lnTo>
                <a:lnTo>
                  <a:pt x="582" y="424"/>
                </a:lnTo>
                <a:lnTo>
                  <a:pt x="594" y="424"/>
                </a:lnTo>
                <a:lnTo>
                  <a:pt x="603" y="425"/>
                </a:lnTo>
                <a:lnTo>
                  <a:pt x="605" y="427"/>
                </a:lnTo>
                <a:lnTo>
                  <a:pt x="605" y="427"/>
                </a:lnTo>
                <a:lnTo>
                  <a:pt x="605" y="427"/>
                </a:lnTo>
                <a:lnTo>
                  <a:pt x="605" y="428"/>
                </a:lnTo>
                <a:lnTo>
                  <a:pt x="606" y="428"/>
                </a:lnTo>
                <a:lnTo>
                  <a:pt x="607" y="428"/>
                </a:lnTo>
                <a:lnTo>
                  <a:pt x="609" y="427"/>
                </a:lnTo>
                <a:lnTo>
                  <a:pt x="611" y="428"/>
                </a:lnTo>
                <a:lnTo>
                  <a:pt x="615" y="428"/>
                </a:lnTo>
                <a:lnTo>
                  <a:pt x="619" y="428"/>
                </a:lnTo>
                <a:lnTo>
                  <a:pt x="623" y="428"/>
                </a:lnTo>
                <a:lnTo>
                  <a:pt x="626" y="428"/>
                </a:lnTo>
                <a:lnTo>
                  <a:pt x="628" y="428"/>
                </a:lnTo>
                <a:lnTo>
                  <a:pt x="645" y="428"/>
                </a:lnTo>
                <a:lnTo>
                  <a:pt x="665" y="425"/>
                </a:lnTo>
                <a:lnTo>
                  <a:pt x="683" y="424"/>
                </a:lnTo>
                <a:lnTo>
                  <a:pt x="805" y="423"/>
                </a:lnTo>
                <a:lnTo>
                  <a:pt x="925" y="423"/>
                </a:lnTo>
                <a:lnTo>
                  <a:pt x="924" y="423"/>
                </a:lnTo>
                <a:lnTo>
                  <a:pt x="924" y="424"/>
                </a:lnTo>
                <a:lnTo>
                  <a:pt x="925" y="424"/>
                </a:lnTo>
                <a:lnTo>
                  <a:pt x="940" y="420"/>
                </a:lnTo>
                <a:lnTo>
                  <a:pt x="958" y="419"/>
                </a:lnTo>
                <a:lnTo>
                  <a:pt x="978" y="420"/>
                </a:lnTo>
                <a:lnTo>
                  <a:pt x="997" y="421"/>
                </a:lnTo>
                <a:lnTo>
                  <a:pt x="1014" y="423"/>
                </a:lnTo>
                <a:lnTo>
                  <a:pt x="1039" y="423"/>
                </a:lnTo>
                <a:lnTo>
                  <a:pt x="1065" y="423"/>
                </a:lnTo>
                <a:lnTo>
                  <a:pt x="1072" y="424"/>
                </a:lnTo>
                <a:lnTo>
                  <a:pt x="1082" y="424"/>
                </a:lnTo>
                <a:lnTo>
                  <a:pt x="1094" y="425"/>
                </a:lnTo>
                <a:lnTo>
                  <a:pt x="1105" y="425"/>
                </a:lnTo>
                <a:lnTo>
                  <a:pt x="1115" y="425"/>
                </a:lnTo>
                <a:lnTo>
                  <a:pt x="1120" y="423"/>
                </a:lnTo>
                <a:lnTo>
                  <a:pt x="1119" y="423"/>
                </a:lnTo>
                <a:lnTo>
                  <a:pt x="1119" y="421"/>
                </a:lnTo>
                <a:lnTo>
                  <a:pt x="1119" y="421"/>
                </a:lnTo>
                <a:lnTo>
                  <a:pt x="1119" y="421"/>
                </a:lnTo>
                <a:lnTo>
                  <a:pt x="1119" y="421"/>
                </a:lnTo>
                <a:lnTo>
                  <a:pt x="1118" y="423"/>
                </a:lnTo>
                <a:lnTo>
                  <a:pt x="1116" y="424"/>
                </a:lnTo>
                <a:lnTo>
                  <a:pt x="1118" y="423"/>
                </a:lnTo>
                <a:lnTo>
                  <a:pt x="1116" y="423"/>
                </a:lnTo>
                <a:lnTo>
                  <a:pt x="1116" y="423"/>
                </a:lnTo>
                <a:lnTo>
                  <a:pt x="1116" y="423"/>
                </a:lnTo>
                <a:lnTo>
                  <a:pt x="1116" y="421"/>
                </a:lnTo>
                <a:lnTo>
                  <a:pt x="1116" y="421"/>
                </a:lnTo>
                <a:lnTo>
                  <a:pt x="1116" y="423"/>
                </a:lnTo>
                <a:lnTo>
                  <a:pt x="1115" y="423"/>
                </a:lnTo>
                <a:lnTo>
                  <a:pt x="1115" y="423"/>
                </a:lnTo>
                <a:lnTo>
                  <a:pt x="1115" y="423"/>
                </a:lnTo>
                <a:lnTo>
                  <a:pt x="1116" y="421"/>
                </a:lnTo>
                <a:lnTo>
                  <a:pt x="1116" y="421"/>
                </a:lnTo>
                <a:lnTo>
                  <a:pt x="1116" y="421"/>
                </a:lnTo>
                <a:lnTo>
                  <a:pt x="1115" y="421"/>
                </a:lnTo>
                <a:lnTo>
                  <a:pt x="1115" y="423"/>
                </a:lnTo>
                <a:lnTo>
                  <a:pt x="1114" y="423"/>
                </a:lnTo>
                <a:lnTo>
                  <a:pt x="1114" y="423"/>
                </a:lnTo>
                <a:lnTo>
                  <a:pt x="1113" y="421"/>
                </a:lnTo>
                <a:lnTo>
                  <a:pt x="1113" y="421"/>
                </a:lnTo>
                <a:lnTo>
                  <a:pt x="1111" y="421"/>
                </a:lnTo>
                <a:lnTo>
                  <a:pt x="1113" y="419"/>
                </a:lnTo>
                <a:lnTo>
                  <a:pt x="1111" y="419"/>
                </a:lnTo>
                <a:lnTo>
                  <a:pt x="1111" y="420"/>
                </a:lnTo>
                <a:lnTo>
                  <a:pt x="1110" y="421"/>
                </a:lnTo>
                <a:lnTo>
                  <a:pt x="1110" y="420"/>
                </a:lnTo>
                <a:lnTo>
                  <a:pt x="1109" y="420"/>
                </a:lnTo>
                <a:lnTo>
                  <a:pt x="1107" y="420"/>
                </a:lnTo>
                <a:lnTo>
                  <a:pt x="1106" y="420"/>
                </a:lnTo>
                <a:lnTo>
                  <a:pt x="1105" y="420"/>
                </a:lnTo>
                <a:lnTo>
                  <a:pt x="1105" y="419"/>
                </a:lnTo>
                <a:lnTo>
                  <a:pt x="1105" y="416"/>
                </a:lnTo>
                <a:lnTo>
                  <a:pt x="1105" y="418"/>
                </a:lnTo>
                <a:lnTo>
                  <a:pt x="1105" y="418"/>
                </a:lnTo>
                <a:lnTo>
                  <a:pt x="1103" y="419"/>
                </a:lnTo>
                <a:lnTo>
                  <a:pt x="1105" y="420"/>
                </a:lnTo>
                <a:lnTo>
                  <a:pt x="1103" y="419"/>
                </a:lnTo>
                <a:lnTo>
                  <a:pt x="1102" y="419"/>
                </a:lnTo>
                <a:lnTo>
                  <a:pt x="1102" y="420"/>
                </a:lnTo>
                <a:lnTo>
                  <a:pt x="1102" y="419"/>
                </a:lnTo>
                <a:lnTo>
                  <a:pt x="1102" y="419"/>
                </a:lnTo>
                <a:lnTo>
                  <a:pt x="1101" y="419"/>
                </a:lnTo>
                <a:lnTo>
                  <a:pt x="1101" y="419"/>
                </a:lnTo>
                <a:lnTo>
                  <a:pt x="1101" y="418"/>
                </a:lnTo>
                <a:lnTo>
                  <a:pt x="1099" y="419"/>
                </a:lnTo>
                <a:lnTo>
                  <a:pt x="1098" y="419"/>
                </a:lnTo>
                <a:lnTo>
                  <a:pt x="1098" y="418"/>
                </a:lnTo>
                <a:lnTo>
                  <a:pt x="1098" y="419"/>
                </a:lnTo>
                <a:lnTo>
                  <a:pt x="1097" y="418"/>
                </a:lnTo>
                <a:lnTo>
                  <a:pt x="1096" y="418"/>
                </a:lnTo>
                <a:lnTo>
                  <a:pt x="1094" y="418"/>
                </a:lnTo>
                <a:lnTo>
                  <a:pt x="1092" y="418"/>
                </a:lnTo>
                <a:lnTo>
                  <a:pt x="1092" y="418"/>
                </a:lnTo>
                <a:lnTo>
                  <a:pt x="1090" y="416"/>
                </a:lnTo>
                <a:lnTo>
                  <a:pt x="1092" y="415"/>
                </a:lnTo>
                <a:lnTo>
                  <a:pt x="1092" y="415"/>
                </a:lnTo>
                <a:lnTo>
                  <a:pt x="1090" y="416"/>
                </a:lnTo>
                <a:lnTo>
                  <a:pt x="1090" y="416"/>
                </a:lnTo>
                <a:lnTo>
                  <a:pt x="1090" y="418"/>
                </a:lnTo>
                <a:lnTo>
                  <a:pt x="1089" y="418"/>
                </a:lnTo>
                <a:lnTo>
                  <a:pt x="1089" y="418"/>
                </a:lnTo>
                <a:lnTo>
                  <a:pt x="1089" y="416"/>
                </a:lnTo>
                <a:lnTo>
                  <a:pt x="1090" y="415"/>
                </a:lnTo>
                <a:lnTo>
                  <a:pt x="1090" y="412"/>
                </a:lnTo>
                <a:lnTo>
                  <a:pt x="1092" y="410"/>
                </a:lnTo>
                <a:lnTo>
                  <a:pt x="1092" y="408"/>
                </a:lnTo>
                <a:lnTo>
                  <a:pt x="1090" y="410"/>
                </a:lnTo>
                <a:lnTo>
                  <a:pt x="1090" y="411"/>
                </a:lnTo>
                <a:lnTo>
                  <a:pt x="1089" y="414"/>
                </a:lnTo>
                <a:lnTo>
                  <a:pt x="1089" y="415"/>
                </a:lnTo>
                <a:lnTo>
                  <a:pt x="1088" y="415"/>
                </a:lnTo>
                <a:lnTo>
                  <a:pt x="1088" y="414"/>
                </a:lnTo>
                <a:lnTo>
                  <a:pt x="1088" y="414"/>
                </a:lnTo>
                <a:lnTo>
                  <a:pt x="1088" y="414"/>
                </a:lnTo>
                <a:lnTo>
                  <a:pt x="1088" y="415"/>
                </a:lnTo>
                <a:lnTo>
                  <a:pt x="1086" y="416"/>
                </a:lnTo>
                <a:lnTo>
                  <a:pt x="1086" y="415"/>
                </a:lnTo>
                <a:lnTo>
                  <a:pt x="1086" y="416"/>
                </a:lnTo>
                <a:lnTo>
                  <a:pt x="1085" y="418"/>
                </a:lnTo>
                <a:lnTo>
                  <a:pt x="1085" y="418"/>
                </a:lnTo>
                <a:lnTo>
                  <a:pt x="1085" y="414"/>
                </a:lnTo>
                <a:lnTo>
                  <a:pt x="1085" y="415"/>
                </a:lnTo>
                <a:lnTo>
                  <a:pt x="1085" y="416"/>
                </a:lnTo>
                <a:lnTo>
                  <a:pt x="1085" y="415"/>
                </a:lnTo>
                <a:lnTo>
                  <a:pt x="1085" y="415"/>
                </a:lnTo>
                <a:lnTo>
                  <a:pt x="1084" y="415"/>
                </a:lnTo>
                <a:lnTo>
                  <a:pt x="1084" y="416"/>
                </a:lnTo>
                <a:lnTo>
                  <a:pt x="1084" y="416"/>
                </a:lnTo>
                <a:lnTo>
                  <a:pt x="1084" y="415"/>
                </a:lnTo>
                <a:lnTo>
                  <a:pt x="1084" y="416"/>
                </a:lnTo>
                <a:lnTo>
                  <a:pt x="1082" y="415"/>
                </a:lnTo>
                <a:lnTo>
                  <a:pt x="1082" y="415"/>
                </a:lnTo>
                <a:lnTo>
                  <a:pt x="1082" y="415"/>
                </a:lnTo>
                <a:lnTo>
                  <a:pt x="1082" y="415"/>
                </a:lnTo>
                <a:lnTo>
                  <a:pt x="1082" y="414"/>
                </a:lnTo>
                <a:lnTo>
                  <a:pt x="1081" y="415"/>
                </a:lnTo>
                <a:lnTo>
                  <a:pt x="1081" y="415"/>
                </a:lnTo>
                <a:lnTo>
                  <a:pt x="1081" y="416"/>
                </a:lnTo>
                <a:lnTo>
                  <a:pt x="1081" y="416"/>
                </a:lnTo>
                <a:lnTo>
                  <a:pt x="1081" y="416"/>
                </a:lnTo>
                <a:lnTo>
                  <a:pt x="1081" y="418"/>
                </a:lnTo>
                <a:lnTo>
                  <a:pt x="1080" y="418"/>
                </a:lnTo>
                <a:lnTo>
                  <a:pt x="1080" y="416"/>
                </a:lnTo>
                <a:lnTo>
                  <a:pt x="1080" y="416"/>
                </a:lnTo>
                <a:lnTo>
                  <a:pt x="1080" y="415"/>
                </a:lnTo>
                <a:lnTo>
                  <a:pt x="1080" y="414"/>
                </a:lnTo>
                <a:lnTo>
                  <a:pt x="1080" y="414"/>
                </a:lnTo>
                <a:lnTo>
                  <a:pt x="1080" y="415"/>
                </a:lnTo>
                <a:lnTo>
                  <a:pt x="1079" y="416"/>
                </a:lnTo>
                <a:lnTo>
                  <a:pt x="1079" y="416"/>
                </a:lnTo>
                <a:lnTo>
                  <a:pt x="1077" y="416"/>
                </a:lnTo>
                <a:lnTo>
                  <a:pt x="1079" y="416"/>
                </a:lnTo>
                <a:lnTo>
                  <a:pt x="1079" y="415"/>
                </a:lnTo>
                <a:lnTo>
                  <a:pt x="1079" y="414"/>
                </a:lnTo>
                <a:lnTo>
                  <a:pt x="1079" y="414"/>
                </a:lnTo>
                <a:lnTo>
                  <a:pt x="1077" y="414"/>
                </a:lnTo>
                <a:lnTo>
                  <a:pt x="1077" y="416"/>
                </a:lnTo>
                <a:lnTo>
                  <a:pt x="1077" y="414"/>
                </a:lnTo>
                <a:lnTo>
                  <a:pt x="1077" y="415"/>
                </a:lnTo>
                <a:lnTo>
                  <a:pt x="1076" y="416"/>
                </a:lnTo>
                <a:lnTo>
                  <a:pt x="1076" y="414"/>
                </a:lnTo>
                <a:lnTo>
                  <a:pt x="1077" y="411"/>
                </a:lnTo>
                <a:lnTo>
                  <a:pt x="1077" y="407"/>
                </a:lnTo>
                <a:lnTo>
                  <a:pt x="1077" y="408"/>
                </a:lnTo>
                <a:lnTo>
                  <a:pt x="1076" y="410"/>
                </a:lnTo>
                <a:lnTo>
                  <a:pt x="1076" y="412"/>
                </a:lnTo>
                <a:lnTo>
                  <a:pt x="1075" y="414"/>
                </a:lnTo>
                <a:lnTo>
                  <a:pt x="1075" y="415"/>
                </a:lnTo>
                <a:lnTo>
                  <a:pt x="1075" y="411"/>
                </a:lnTo>
                <a:lnTo>
                  <a:pt x="1073" y="412"/>
                </a:lnTo>
                <a:lnTo>
                  <a:pt x="1073" y="414"/>
                </a:lnTo>
                <a:lnTo>
                  <a:pt x="1072" y="415"/>
                </a:lnTo>
                <a:lnTo>
                  <a:pt x="1072" y="415"/>
                </a:lnTo>
                <a:lnTo>
                  <a:pt x="1072" y="414"/>
                </a:lnTo>
                <a:lnTo>
                  <a:pt x="1073" y="412"/>
                </a:lnTo>
                <a:lnTo>
                  <a:pt x="1073" y="411"/>
                </a:lnTo>
                <a:lnTo>
                  <a:pt x="1073" y="410"/>
                </a:lnTo>
                <a:lnTo>
                  <a:pt x="1073" y="408"/>
                </a:lnTo>
                <a:lnTo>
                  <a:pt x="1072" y="410"/>
                </a:lnTo>
                <a:lnTo>
                  <a:pt x="1072" y="411"/>
                </a:lnTo>
                <a:lnTo>
                  <a:pt x="1071" y="414"/>
                </a:lnTo>
                <a:lnTo>
                  <a:pt x="1071" y="415"/>
                </a:lnTo>
                <a:lnTo>
                  <a:pt x="1069" y="415"/>
                </a:lnTo>
                <a:lnTo>
                  <a:pt x="1069" y="415"/>
                </a:lnTo>
                <a:lnTo>
                  <a:pt x="1069" y="415"/>
                </a:lnTo>
                <a:lnTo>
                  <a:pt x="1069" y="415"/>
                </a:lnTo>
                <a:lnTo>
                  <a:pt x="1071" y="414"/>
                </a:lnTo>
                <a:lnTo>
                  <a:pt x="1071" y="411"/>
                </a:lnTo>
                <a:lnTo>
                  <a:pt x="1069" y="412"/>
                </a:lnTo>
                <a:lnTo>
                  <a:pt x="1069" y="411"/>
                </a:lnTo>
                <a:lnTo>
                  <a:pt x="1069" y="410"/>
                </a:lnTo>
                <a:lnTo>
                  <a:pt x="1069" y="410"/>
                </a:lnTo>
                <a:lnTo>
                  <a:pt x="1069" y="411"/>
                </a:lnTo>
                <a:lnTo>
                  <a:pt x="1068" y="412"/>
                </a:lnTo>
                <a:lnTo>
                  <a:pt x="1067" y="412"/>
                </a:lnTo>
                <a:lnTo>
                  <a:pt x="1067" y="410"/>
                </a:lnTo>
                <a:lnTo>
                  <a:pt x="1067" y="411"/>
                </a:lnTo>
                <a:lnTo>
                  <a:pt x="1068" y="411"/>
                </a:lnTo>
                <a:lnTo>
                  <a:pt x="1068" y="410"/>
                </a:lnTo>
                <a:lnTo>
                  <a:pt x="1069" y="408"/>
                </a:lnTo>
                <a:lnTo>
                  <a:pt x="1069" y="406"/>
                </a:lnTo>
                <a:lnTo>
                  <a:pt x="1068" y="407"/>
                </a:lnTo>
                <a:lnTo>
                  <a:pt x="1067" y="408"/>
                </a:lnTo>
                <a:lnTo>
                  <a:pt x="1067" y="408"/>
                </a:lnTo>
                <a:lnTo>
                  <a:pt x="1067" y="407"/>
                </a:lnTo>
                <a:lnTo>
                  <a:pt x="1065" y="406"/>
                </a:lnTo>
                <a:lnTo>
                  <a:pt x="1065" y="406"/>
                </a:lnTo>
                <a:lnTo>
                  <a:pt x="1064" y="407"/>
                </a:lnTo>
                <a:lnTo>
                  <a:pt x="1064" y="406"/>
                </a:lnTo>
                <a:lnTo>
                  <a:pt x="1064" y="404"/>
                </a:lnTo>
                <a:lnTo>
                  <a:pt x="1064" y="403"/>
                </a:lnTo>
                <a:lnTo>
                  <a:pt x="1063" y="404"/>
                </a:lnTo>
                <a:lnTo>
                  <a:pt x="1060" y="404"/>
                </a:lnTo>
                <a:lnTo>
                  <a:pt x="1059" y="404"/>
                </a:lnTo>
                <a:lnTo>
                  <a:pt x="1059" y="403"/>
                </a:lnTo>
                <a:lnTo>
                  <a:pt x="1059" y="402"/>
                </a:lnTo>
                <a:lnTo>
                  <a:pt x="1059" y="402"/>
                </a:lnTo>
                <a:lnTo>
                  <a:pt x="1058" y="401"/>
                </a:lnTo>
                <a:lnTo>
                  <a:pt x="1058" y="401"/>
                </a:lnTo>
                <a:lnTo>
                  <a:pt x="1056" y="402"/>
                </a:lnTo>
                <a:lnTo>
                  <a:pt x="1058" y="402"/>
                </a:lnTo>
                <a:lnTo>
                  <a:pt x="1058" y="401"/>
                </a:lnTo>
                <a:lnTo>
                  <a:pt x="1058" y="399"/>
                </a:lnTo>
                <a:lnTo>
                  <a:pt x="1058" y="398"/>
                </a:lnTo>
                <a:lnTo>
                  <a:pt x="1055" y="399"/>
                </a:lnTo>
                <a:lnTo>
                  <a:pt x="1055" y="398"/>
                </a:lnTo>
                <a:lnTo>
                  <a:pt x="1056" y="398"/>
                </a:lnTo>
                <a:lnTo>
                  <a:pt x="1056" y="397"/>
                </a:lnTo>
                <a:lnTo>
                  <a:pt x="1056" y="397"/>
                </a:lnTo>
                <a:lnTo>
                  <a:pt x="1058" y="395"/>
                </a:lnTo>
                <a:lnTo>
                  <a:pt x="1058" y="395"/>
                </a:lnTo>
                <a:lnTo>
                  <a:pt x="1059" y="395"/>
                </a:lnTo>
                <a:lnTo>
                  <a:pt x="1058" y="397"/>
                </a:lnTo>
                <a:lnTo>
                  <a:pt x="1058" y="397"/>
                </a:lnTo>
                <a:lnTo>
                  <a:pt x="1059" y="395"/>
                </a:lnTo>
                <a:lnTo>
                  <a:pt x="1060" y="395"/>
                </a:lnTo>
                <a:lnTo>
                  <a:pt x="1061" y="395"/>
                </a:lnTo>
                <a:lnTo>
                  <a:pt x="1060" y="398"/>
                </a:lnTo>
                <a:lnTo>
                  <a:pt x="1059" y="398"/>
                </a:lnTo>
                <a:lnTo>
                  <a:pt x="1059" y="399"/>
                </a:lnTo>
                <a:lnTo>
                  <a:pt x="1060" y="398"/>
                </a:lnTo>
                <a:lnTo>
                  <a:pt x="1061" y="397"/>
                </a:lnTo>
                <a:lnTo>
                  <a:pt x="1063" y="397"/>
                </a:lnTo>
                <a:lnTo>
                  <a:pt x="1064" y="397"/>
                </a:lnTo>
                <a:lnTo>
                  <a:pt x="1065" y="399"/>
                </a:lnTo>
                <a:lnTo>
                  <a:pt x="1067" y="398"/>
                </a:lnTo>
                <a:lnTo>
                  <a:pt x="1068" y="398"/>
                </a:lnTo>
                <a:lnTo>
                  <a:pt x="1071" y="398"/>
                </a:lnTo>
                <a:lnTo>
                  <a:pt x="1073" y="398"/>
                </a:lnTo>
                <a:lnTo>
                  <a:pt x="1075" y="399"/>
                </a:lnTo>
                <a:lnTo>
                  <a:pt x="1076" y="399"/>
                </a:lnTo>
                <a:lnTo>
                  <a:pt x="1076" y="399"/>
                </a:lnTo>
                <a:lnTo>
                  <a:pt x="1076" y="401"/>
                </a:lnTo>
                <a:lnTo>
                  <a:pt x="1076" y="402"/>
                </a:lnTo>
                <a:lnTo>
                  <a:pt x="1076" y="402"/>
                </a:lnTo>
                <a:lnTo>
                  <a:pt x="1076" y="399"/>
                </a:lnTo>
                <a:lnTo>
                  <a:pt x="1077" y="399"/>
                </a:lnTo>
                <a:lnTo>
                  <a:pt x="1079" y="398"/>
                </a:lnTo>
                <a:lnTo>
                  <a:pt x="1080" y="399"/>
                </a:lnTo>
                <a:lnTo>
                  <a:pt x="1081" y="399"/>
                </a:lnTo>
                <a:lnTo>
                  <a:pt x="1082" y="401"/>
                </a:lnTo>
                <a:lnTo>
                  <a:pt x="1082" y="402"/>
                </a:lnTo>
                <a:lnTo>
                  <a:pt x="1082" y="402"/>
                </a:lnTo>
                <a:lnTo>
                  <a:pt x="1085" y="401"/>
                </a:lnTo>
                <a:lnTo>
                  <a:pt x="1086" y="399"/>
                </a:lnTo>
                <a:lnTo>
                  <a:pt x="1089" y="401"/>
                </a:lnTo>
                <a:lnTo>
                  <a:pt x="1092" y="401"/>
                </a:lnTo>
                <a:lnTo>
                  <a:pt x="1093" y="401"/>
                </a:lnTo>
                <a:lnTo>
                  <a:pt x="1094" y="402"/>
                </a:lnTo>
                <a:lnTo>
                  <a:pt x="1096" y="401"/>
                </a:lnTo>
                <a:lnTo>
                  <a:pt x="1097" y="401"/>
                </a:lnTo>
                <a:lnTo>
                  <a:pt x="1098" y="402"/>
                </a:lnTo>
                <a:lnTo>
                  <a:pt x="1099" y="402"/>
                </a:lnTo>
                <a:lnTo>
                  <a:pt x="1102" y="402"/>
                </a:lnTo>
                <a:lnTo>
                  <a:pt x="1101" y="403"/>
                </a:lnTo>
                <a:lnTo>
                  <a:pt x="1102" y="403"/>
                </a:lnTo>
                <a:lnTo>
                  <a:pt x="1105" y="403"/>
                </a:lnTo>
                <a:lnTo>
                  <a:pt x="1106" y="404"/>
                </a:lnTo>
                <a:lnTo>
                  <a:pt x="1107" y="404"/>
                </a:lnTo>
                <a:lnTo>
                  <a:pt x="1109" y="404"/>
                </a:lnTo>
                <a:lnTo>
                  <a:pt x="1111" y="403"/>
                </a:lnTo>
                <a:lnTo>
                  <a:pt x="1114" y="404"/>
                </a:lnTo>
                <a:lnTo>
                  <a:pt x="1115" y="406"/>
                </a:lnTo>
                <a:lnTo>
                  <a:pt x="1118" y="407"/>
                </a:lnTo>
                <a:lnTo>
                  <a:pt x="1119" y="407"/>
                </a:lnTo>
                <a:lnTo>
                  <a:pt x="1122" y="407"/>
                </a:lnTo>
                <a:lnTo>
                  <a:pt x="1124" y="410"/>
                </a:lnTo>
                <a:lnTo>
                  <a:pt x="1128" y="411"/>
                </a:lnTo>
                <a:lnTo>
                  <a:pt x="1131" y="414"/>
                </a:lnTo>
                <a:lnTo>
                  <a:pt x="1133" y="415"/>
                </a:lnTo>
                <a:lnTo>
                  <a:pt x="1135" y="416"/>
                </a:lnTo>
                <a:lnTo>
                  <a:pt x="1135" y="418"/>
                </a:lnTo>
                <a:lnTo>
                  <a:pt x="1136" y="418"/>
                </a:lnTo>
                <a:lnTo>
                  <a:pt x="1137" y="419"/>
                </a:lnTo>
                <a:lnTo>
                  <a:pt x="1139" y="421"/>
                </a:lnTo>
                <a:lnTo>
                  <a:pt x="1140" y="423"/>
                </a:lnTo>
                <a:lnTo>
                  <a:pt x="1140" y="425"/>
                </a:lnTo>
                <a:lnTo>
                  <a:pt x="1141" y="425"/>
                </a:lnTo>
                <a:lnTo>
                  <a:pt x="1141" y="427"/>
                </a:lnTo>
                <a:lnTo>
                  <a:pt x="1141" y="428"/>
                </a:lnTo>
                <a:lnTo>
                  <a:pt x="1141" y="431"/>
                </a:lnTo>
                <a:lnTo>
                  <a:pt x="1141" y="433"/>
                </a:lnTo>
                <a:lnTo>
                  <a:pt x="1141" y="436"/>
                </a:lnTo>
                <a:lnTo>
                  <a:pt x="1141" y="439"/>
                </a:lnTo>
                <a:lnTo>
                  <a:pt x="1141" y="440"/>
                </a:lnTo>
                <a:lnTo>
                  <a:pt x="1140" y="441"/>
                </a:lnTo>
                <a:lnTo>
                  <a:pt x="1137" y="441"/>
                </a:lnTo>
                <a:lnTo>
                  <a:pt x="1137" y="441"/>
                </a:lnTo>
                <a:lnTo>
                  <a:pt x="1137" y="442"/>
                </a:lnTo>
                <a:lnTo>
                  <a:pt x="1136" y="442"/>
                </a:lnTo>
                <a:lnTo>
                  <a:pt x="1137" y="444"/>
                </a:lnTo>
                <a:lnTo>
                  <a:pt x="1136" y="444"/>
                </a:lnTo>
                <a:lnTo>
                  <a:pt x="1135" y="444"/>
                </a:lnTo>
                <a:lnTo>
                  <a:pt x="1133" y="445"/>
                </a:lnTo>
                <a:lnTo>
                  <a:pt x="1133" y="452"/>
                </a:lnTo>
                <a:lnTo>
                  <a:pt x="1127" y="459"/>
                </a:lnTo>
                <a:lnTo>
                  <a:pt x="1119" y="466"/>
                </a:lnTo>
                <a:lnTo>
                  <a:pt x="1110" y="471"/>
                </a:lnTo>
                <a:lnTo>
                  <a:pt x="1103" y="473"/>
                </a:lnTo>
                <a:lnTo>
                  <a:pt x="1105" y="475"/>
                </a:lnTo>
                <a:lnTo>
                  <a:pt x="1103" y="476"/>
                </a:lnTo>
                <a:lnTo>
                  <a:pt x="1101" y="478"/>
                </a:lnTo>
                <a:lnTo>
                  <a:pt x="1099" y="478"/>
                </a:lnTo>
                <a:lnTo>
                  <a:pt x="1098" y="478"/>
                </a:lnTo>
                <a:lnTo>
                  <a:pt x="1096" y="482"/>
                </a:lnTo>
                <a:lnTo>
                  <a:pt x="1090" y="486"/>
                </a:lnTo>
                <a:lnTo>
                  <a:pt x="1082" y="487"/>
                </a:lnTo>
                <a:lnTo>
                  <a:pt x="1076" y="490"/>
                </a:lnTo>
                <a:lnTo>
                  <a:pt x="1072" y="493"/>
                </a:lnTo>
                <a:lnTo>
                  <a:pt x="1072" y="492"/>
                </a:lnTo>
                <a:lnTo>
                  <a:pt x="1072" y="491"/>
                </a:lnTo>
                <a:lnTo>
                  <a:pt x="1072" y="490"/>
                </a:lnTo>
                <a:lnTo>
                  <a:pt x="1072" y="487"/>
                </a:lnTo>
                <a:lnTo>
                  <a:pt x="1071" y="484"/>
                </a:lnTo>
                <a:lnTo>
                  <a:pt x="1072" y="482"/>
                </a:lnTo>
                <a:lnTo>
                  <a:pt x="1072" y="480"/>
                </a:lnTo>
                <a:lnTo>
                  <a:pt x="1073" y="480"/>
                </a:lnTo>
                <a:lnTo>
                  <a:pt x="1075" y="482"/>
                </a:lnTo>
                <a:lnTo>
                  <a:pt x="1075" y="480"/>
                </a:lnTo>
                <a:lnTo>
                  <a:pt x="1076" y="479"/>
                </a:lnTo>
                <a:lnTo>
                  <a:pt x="1079" y="479"/>
                </a:lnTo>
                <a:lnTo>
                  <a:pt x="1081" y="479"/>
                </a:lnTo>
                <a:lnTo>
                  <a:pt x="1082" y="479"/>
                </a:lnTo>
                <a:lnTo>
                  <a:pt x="1084" y="479"/>
                </a:lnTo>
                <a:lnTo>
                  <a:pt x="1084" y="478"/>
                </a:lnTo>
                <a:lnTo>
                  <a:pt x="1082" y="478"/>
                </a:lnTo>
                <a:lnTo>
                  <a:pt x="1082" y="476"/>
                </a:lnTo>
                <a:lnTo>
                  <a:pt x="1084" y="476"/>
                </a:lnTo>
                <a:lnTo>
                  <a:pt x="1084" y="478"/>
                </a:lnTo>
                <a:lnTo>
                  <a:pt x="1084" y="476"/>
                </a:lnTo>
                <a:lnTo>
                  <a:pt x="1084" y="476"/>
                </a:lnTo>
                <a:lnTo>
                  <a:pt x="1085" y="476"/>
                </a:lnTo>
                <a:lnTo>
                  <a:pt x="1085" y="476"/>
                </a:lnTo>
                <a:lnTo>
                  <a:pt x="1086" y="478"/>
                </a:lnTo>
                <a:lnTo>
                  <a:pt x="1086" y="475"/>
                </a:lnTo>
                <a:lnTo>
                  <a:pt x="1088" y="473"/>
                </a:lnTo>
                <a:lnTo>
                  <a:pt x="1089" y="471"/>
                </a:lnTo>
                <a:lnTo>
                  <a:pt x="1090" y="470"/>
                </a:lnTo>
                <a:lnTo>
                  <a:pt x="1093" y="470"/>
                </a:lnTo>
                <a:lnTo>
                  <a:pt x="1093" y="469"/>
                </a:lnTo>
                <a:lnTo>
                  <a:pt x="1093" y="467"/>
                </a:lnTo>
                <a:lnTo>
                  <a:pt x="1093" y="466"/>
                </a:lnTo>
                <a:lnTo>
                  <a:pt x="1094" y="466"/>
                </a:lnTo>
                <a:lnTo>
                  <a:pt x="1094" y="465"/>
                </a:lnTo>
                <a:lnTo>
                  <a:pt x="1096" y="465"/>
                </a:lnTo>
                <a:lnTo>
                  <a:pt x="1096" y="465"/>
                </a:lnTo>
                <a:lnTo>
                  <a:pt x="1097" y="465"/>
                </a:lnTo>
                <a:lnTo>
                  <a:pt x="1098" y="463"/>
                </a:lnTo>
                <a:lnTo>
                  <a:pt x="1097" y="462"/>
                </a:lnTo>
                <a:lnTo>
                  <a:pt x="1098" y="465"/>
                </a:lnTo>
                <a:lnTo>
                  <a:pt x="1099" y="463"/>
                </a:lnTo>
                <a:lnTo>
                  <a:pt x="1102" y="462"/>
                </a:lnTo>
                <a:lnTo>
                  <a:pt x="1105" y="459"/>
                </a:lnTo>
                <a:lnTo>
                  <a:pt x="1106" y="458"/>
                </a:lnTo>
                <a:lnTo>
                  <a:pt x="1107" y="458"/>
                </a:lnTo>
                <a:lnTo>
                  <a:pt x="1107" y="457"/>
                </a:lnTo>
                <a:lnTo>
                  <a:pt x="1109" y="459"/>
                </a:lnTo>
                <a:lnTo>
                  <a:pt x="1109" y="458"/>
                </a:lnTo>
                <a:lnTo>
                  <a:pt x="1109" y="457"/>
                </a:lnTo>
                <a:lnTo>
                  <a:pt x="1110" y="457"/>
                </a:lnTo>
                <a:lnTo>
                  <a:pt x="1110" y="457"/>
                </a:lnTo>
                <a:lnTo>
                  <a:pt x="1111" y="457"/>
                </a:lnTo>
                <a:lnTo>
                  <a:pt x="1111" y="456"/>
                </a:lnTo>
                <a:lnTo>
                  <a:pt x="1111" y="456"/>
                </a:lnTo>
                <a:lnTo>
                  <a:pt x="1113" y="454"/>
                </a:lnTo>
                <a:lnTo>
                  <a:pt x="1115" y="453"/>
                </a:lnTo>
                <a:lnTo>
                  <a:pt x="1115" y="453"/>
                </a:lnTo>
                <a:lnTo>
                  <a:pt x="1116" y="453"/>
                </a:lnTo>
                <a:lnTo>
                  <a:pt x="1115" y="450"/>
                </a:lnTo>
                <a:lnTo>
                  <a:pt x="1116" y="450"/>
                </a:lnTo>
                <a:lnTo>
                  <a:pt x="1116" y="449"/>
                </a:lnTo>
                <a:lnTo>
                  <a:pt x="1118" y="450"/>
                </a:lnTo>
                <a:lnTo>
                  <a:pt x="1119" y="452"/>
                </a:lnTo>
                <a:lnTo>
                  <a:pt x="1120" y="453"/>
                </a:lnTo>
                <a:lnTo>
                  <a:pt x="1120" y="452"/>
                </a:lnTo>
                <a:lnTo>
                  <a:pt x="1119" y="450"/>
                </a:lnTo>
                <a:lnTo>
                  <a:pt x="1119" y="449"/>
                </a:lnTo>
                <a:lnTo>
                  <a:pt x="1119" y="448"/>
                </a:lnTo>
                <a:lnTo>
                  <a:pt x="1122" y="449"/>
                </a:lnTo>
                <a:lnTo>
                  <a:pt x="1119" y="445"/>
                </a:lnTo>
                <a:lnTo>
                  <a:pt x="1120" y="445"/>
                </a:lnTo>
                <a:lnTo>
                  <a:pt x="1120" y="444"/>
                </a:lnTo>
                <a:lnTo>
                  <a:pt x="1120" y="444"/>
                </a:lnTo>
                <a:lnTo>
                  <a:pt x="1122" y="444"/>
                </a:lnTo>
                <a:lnTo>
                  <a:pt x="1122" y="445"/>
                </a:lnTo>
                <a:lnTo>
                  <a:pt x="1122" y="445"/>
                </a:lnTo>
                <a:lnTo>
                  <a:pt x="1123" y="446"/>
                </a:lnTo>
                <a:lnTo>
                  <a:pt x="1123" y="445"/>
                </a:lnTo>
                <a:lnTo>
                  <a:pt x="1123" y="444"/>
                </a:lnTo>
                <a:lnTo>
                  <a:pt x="1122" y="442"/>
                </a:lnTo>
                <a:lnTo>
                  <a:pt x="1123" y="442"/>
                </a:lnTo>
                <a:lnTo>
                  <a:pt x="1123" y="442"/>
                </a:lnTo>
                <a:lnTo>
                  <a:pt x="1123" y="441"/>
                </a:lnTo>
                <a:lnTo>
                  <a:pt x="1122" y="440"/>
                </a:lnTo>
                <a:lnTo>
                  <a:pt x="1123" y="440"/>
                </a:lnTo>
                <a:lnTo>
                  <a:pt x="1124" y="440"/>
                </a:lnTo>
                <a:lnTo>
                  <a:pt x="1124" y="439"/>
                </a:lnTo>
                <a:lnTo>
                  <a:pt x="1124" y="437"/>
                </a:lnTo>
                <a:lnTo>
                  <a:pt x="1126" y="437"/>
                </a:lnTo>
                <a:lnTo>
                  <a:pt x="1124" y="436"/>
                </a:lnTo>
                <a:lnTo>
                  <a:pt x="1124" y="435"/>
                </a:lnTo>
                <a:lnTo>
                  <a:pt x="1126" y="433"/>
                </a:lnTo>
                <a:lnTo>
                  <a:pt x="1126" y="433"/>
                </a:lnTo>
                <a:lnTo>
                  <a:pt x="1127" y="433"/>
                </a:lnTo>
                <a:lnTo>
                  <a:pt x="1127" y="435"/>
                </a:lnTo>
                <a:lnTo>
                  <a:pt x="1127" y="433"/>
                </a:lnTo>
                <a:lnTo>
                  <a:pt x="1127" y="433"/>
                </a:lnTo>
                <a:lnTo>
                  <a:pt x="1127" y="433"/>
                </a:lnTo>
                <a:lnTo>
                  <a:pt x="1128" y="433"/>
                </a:lnTo>
                <a:lnTo>
                  <a:pt x="1128" y="433"/>
                </a:lnTo>
                <a:lnTo>
                  <a:pt x="1128" y="433"/>
                </a:lnTo>
                <a:lnTo>
                  <a:pt x="1127" y="432"/>
                </a:lnTo>
                <a:lnTo>
                  <a:pt x="1127" y="432"/>
                </a:lnTo>
                <a:lnTo>
                  <a:pt x="1130" y="432"/>
                </a:lnTo>
                <a:lnTo>
                  <a:pt x="1128" y="432"/>
                </a:lnTo>
                <a:lnTo>
                  <a:pt x="1127" y="432"/>
                </a:lnTo>
                <a:lnTo>
                  <a:pt x="1128" y="432"/>
                </a:lnTo>
                <a:lnTo>
                  <a:pt x="1127" y="432"/>
                </a:lnTo>
                <a:lnTo>
                  <a:pt x="1127" y="431"/>
                </a:lnTo>
                <a:lnTo>
                  <a:pt x="1126" y="431"/>
                </a:lnTo>
                <a:lnTo>
                  <a:pt x="1127" y="431"/>
                </a:lnTo>
                <a:lnTo>
                  <a:pt x="1127" y="431"/>
                </a:lnTo>
                <a:lnTo>
                  <a:pt x="1127" y="429"/>
                </a:lnTo>
                <a:lnTo>
                  <a:pt x="1128" y="429"/>
                </a:lnTo>
                <a:lnTo>
                  <a:pt x="1127" y="429"/>
                </a:lnTo>
                <a:lnTo>
                  <a:pt x="1126" y="429"/>
                </a:lnTo>
                <a:lnTo>
                  <a:pt x="1126" y="428"/>
                </a:lnTo>
                <a:lnTo>
                  <a:pt x="1127" y="428"/>
                </a:lnTo>
                <a:lnTo>
                  <a:pt x="1127" y="427"/>
                </a:lnTo>
                <a:lnTo>
                  <a:pt x="1126" y="428"/>
                </a:lnTo>
                <a:lnTo>
                  <a:pt x="1126" y="428"/>
                </a:lnTo>
                <a:lnTo>
                  <a:pt x="1124" y="429"/>
                </a:lnTo>
                <a:lnTo>
                  <a:pt x="1120" y="429"/>
                </a:lnTo>
                <a:lnTo>
                  <a:pt x="1110" y="431"/>
                </a:lnTo>
                <a:lnTo>
                  <a:pt x="1097" y="432"/>
                </a:lnTo>
                <a:lnTo>
                  <a:pt x="1084" y="433"/>
                </a:lnTo>
                <a:lnTo>
                  <a:pt x="1075" y="433"/>
                </a:lnTo>
                <a:lnTo>
                  <a:pt x="1071" y="433"/>
                </a:lnTo>
                <a:lnTo>
                  <a:pt x="1067" y="432"/>
                </a:lnTo>
                <a:lnTo>
                  <a:pt x="1058" y="432"/>
                </a:lnTo>
                <a:lnTo>
                  <a:pt x="1044" y="432"/>
                </a:lnTo>
                <a:lnTo>
                  <a:pt x="1031" y="432"/>
                </a:lnTo>
                <a:lnTo>
                  <a:pt x="1018" y="432"/>
                </a:lnTo>
                <a:lnTo>
                  <a:pt x="1008" y="432"/>
                </a:lnTo>
                <a:lnTo>
                  <a:pt x="1003" y="432"/>
                </a:lnTo>
                <a:lnTo>
                  <a:pt x="999" y="432"/>
                </a:lnTo>
                <a:lnTo>
                  <a:pt x="989" y="432"/>
                </a:lnTo>
                <a:lnTo>
                  <a:pt x="975" y="433"/>
                </a:lnTo>
                <a:lnTo>
                  <a:pt x="959" y="433"/>
                </a:lnTo>
                <a:lnTo>
                  <a:pt x="945" y="435"/>
                </a:lnTo>
                <a:lnTo>
                  <a:pt x="935" y="435"/>
                </a:lnTo>
                <a:lnTo>
                  <a:pt x="928" y="433"/>
                </a:lnTo>
                <a:lnTo>
                  <a:pt x="924" y="436"/>
                </a:lnTo>
                <a:lnTo>
                  <a:pt x="915" y="436"/>
                </a:lnTo>
                <a:lnTo>
                  <a:pt x="903" y="437"/>
                </a:lnTo>
                <a:lnTo>
                  <a:pt x="891" y="437"/>
                </a:lnTo>
                <a:lnTo>
                  <a:pt x="882" y="437"/>
                </a:lnTo>
                <a:lnTo>
                  <a:pt x="878" y="437"/>
                </a:lnTo>
                <a:lnTo>
                  <a:pt x="878" y="437"/>
                </a:lnTo>
                <a:lnTo>
                  <a:pt x="880" y="436"/>
                </a:lnTo>
                <a:lnTo>
                  <a:pt x="881" y="436"/>
                </a:lnTo>
                <a:lnTo>
                  <a:pt x="881" y="436"/>
                </a:lnTo>
                <a:lnTo>
                  <a:pt x="881" y="435"/>
                </a:lnTo>
                <a:lnTo>
                  <a:pt x="865" y="436"/>
                </a:lnTo>
                <a:lnTo>
                  <a:pt x="834" y="436"/>
                </a:lnTo>
                <a:lnTo>
                  <a:pt x="832" y="436"/>
                </a:lnTo>
                <a:lnTo>
                  <a:pt x="828" y="436"/>
                </a:lnTo>
                <a:lnTo>
                  <a:pt x="823" y="436"/>
                </a:lnTo>
                <a:lnTo>
                  <a:pt x="819" y="436"/>
                </a:lnTo>
                <a:lnTo>
                  <a:pt x="817" y="436"/>
                </a:lnTo>
                <a:lnTo>
                  <a:pt x="814" y="435"/>
                </a:lnTo>
                <a:lnTo>
                  <a:pt x="811" y="435"/>
                </a:lnTo>
                <a:lnTo>
                  <a:pt x="809" y="436"/>
                </a:lnTo>
                <a:lnTo>
                  <a:pt x="806" y="436"/>
                </a:lnTo>
                <a:lnTo>
                  <a:pt x="805" y="436"/>
                </a:lnTo>
                <a:lnTo>
                  <a:pt x="805" y="436"/>
                </a:lnTo>
                <a:lnTo>
                  <a:pt x="806" y="435"/>
                </a:lnTo>
                <a:lnTo>
                  <a:pt x="804" y="436"/>
                </a:lnTo>
                <a:lnTo>
                  <a:pt x="800" y="436"/>
                </a:lnTo>
                <a:lnTo>
                  <a:pt x="798" y="436"/>
                </a:lnTo>
                <a:lnTo>
                  <a:pt x="796" y="435"/>
                </a:lnTo>
                <a:lnTo>
                  <a:pt x="793" y="435"/>
                </a:lnTo>
                <a:lnTo>
                  <a:pt x="791" y="435"/>
                </a:lnTo>
                <a:lnTo>
                  <a:pt x="787" y="436"/>
                </a:lnTo>
                <a:lnTo>
                  <a:pt x="788" y="435"/>
                </a:lnTo>
                <a:lnTo>
                  <a:pt x="787" y="435"/>
                </a:lnTo>
                <a:lnTo>
                  <a:pt x="785" y="435"/>
                </a:lnTo>
                <a:lnTo>
                  <a:pt x="784" y="435"/>
                </a:lnTo>
                <a:lnTo>
                  <a:pt x="784" y="436"/>
                </a:lnTo>
                <a:lnTo>
                  <a:pt x="783" y="436"/>
                </a:lnTo>
                <a:lnTo>
                  <a:pt x="781" y="436"/>
                </a:lnTo>
                <a:lnTo>
                  <a:pt x="783" y="436"/>
                </a:lnTo>
                <a:lnTo>
                  <a:pt x="783" y="435"/>
                </a:lnTo>
                <a:lnTo>
                  <a:pt x="768" y="437"/>
                </a:lnTo>
                <a:lnTo>
                  <a:pt x="754" y="437"/>
                </a:lnTo>
                <a:lnTo>
                  <a:pt x="739" y="436"/>
                </a:lnTo>
                <a:lnTo>
                  <a:pt x="726" y="437"/>
                </a:lnTo>
                <a:lnTo>
                  <a:pt x="728" y="437"/>
                </a:lnTo>
                <a:lnTo>
                  <a:pt x="726" y="436"/>
                </a:lnTo>
                <a:lnTo>
                  <a:pt x="726" y="435"/>
                </a:lnTo>
                <a:lnTo>
                  <a:pt x="726" y="435"/>
                </a:lnTo>
                <a:lnTo>
                  <a:pt x="728" y="435"/>
                </a:lnTo>
                <a:lnTo>
                  <a:pt x="725" y="433"/>
                </a:lnTo>
                <a:lnTo>
                  <a:pt x="726" y="433"/>
                </a:lnTo>
                <a:lnTo>
                  <a:pt x="728" y="432"/>
                </a:lnTo>
                <a:lnTo>
                  <a:pt x="721" y="433"/>
                </a:lnTo>
                <a:lnTo>
                  <a:pt x="717" y="435"/>
                </a:lnTo>
                <a:lnTo>
                  <a:pt x="712" y="436"/>
                </a:lnTo>
                <a:lnTo>
                  <a:pt x="707" y="437"/>
                </a:lnTo>
                <a:lnTo>
                  <a:pt x="707" y="436"/>
                </a:lnTo>
                <a:lnTo>
                  <a:pt x="707" y="435"/>
                </a:lnTo>
                <a:lnTo>
                  <a:pt x="703" y="436"/>
                </a:lnTo>
                <a:lnTo>
                  <a:pt x="700" y="437"/>
                </a:lnTo>
                <a:lnTo>
                  <a:pt x="696" y="437"/>
                </a:lnTo>
                <a:lnTo>
                  <a:pt x="692" y="437"/>
                </a:lnTo>
                <a:lnTo>
                  <a:pt x="690" y="437"/>
                </a:lnTo>
                <a:lnTo>
                  <a:pt x="688" y="436"/>
                </a:lnTo>
                <a:lnTo>
                  <a:pt x="687" y="436"/>
                </a:lnTo>
                <a:lnTo>
                  <a:pt x="686" y="436"/>
                </a:lnTo>
                <a:lnTo>
                  <a:pt x="684" y="436"/>
                </a:lnTo>
                <a:lnTo>
                  <a:pt x="682" y="436"/>
                </a:lnTo>
                <a:lnTo>
                  <a:pt x="679" y="437"/>
                </a:lnTo>
                <a:lnTo>
                  <a:pt x="677" y="437"/>
                </a:lnTo>
                <a:lnTo>
                  <a:pt x="675" y="437"/>
                </a:lnTo>
                <a:lnTo>
                  <a:pt x="675" y="439"/>
                </a:lnTo>
                <a:lnTo>
                  <a:pt x="677" y="439"/>
                </a:lnTo>
                <a:lnTo>
                  <a:pt x="677" y="437"/>
                </a:lnTo>
                <a:lnTo>
                  <a:pt x="677" y="437"/>
                </a:lnTo>
                <a:lnTo>
                  <a:pt x="677" y="437"/>
                </a:lnTo>
                <a:lnTo>
                  <a:pt x="677" y="439"/>
                </a:lnTo>
                <a:lnTo>
                  <a:pt x="675" y="439"/>
                </a:lnTo>
                <a:lnTo>
                  <a:pt x="673" y="440"/>
                </a:lnTo>
                <a:lnTo>
                  <a:pt x="671" y="440"/>
                </a:lnTo>
                <a:lnTo>
                  <a:pt x="670" y="440"/>
                </a:lnTo>
                <a:lnTo>
                  <a:pt x="669" y="440"/>
                </a:lnTo>
                <a:lnTo>
                  <a:pt x="669" y="439"/>
                </a:lnTo>
                <a:lnTo>
                  <a:pt x="670" y="437"/>
                </a:lnTo>
                <a:lnTo>
                  <a:pt x="660" y="440"/>
                </a:lnTo>
                <a:lnTo>
                  <a:pt x="649" y="441"/>
                </a:lnTo>
                <a:lnTo>
                  <a:pt x="639" y="439"/>
                </a:lnTo>
                <a:lnTo>
                  <a:pt x="629" y="441"/>
                </a:lnTo>
                <a:lnTo>
                  <a:pt x="616" y="441"/>
                </a:lnTo>
                <a:lnTo>
                  <a:pt x="603" y="442"/>
                </a:lnTo>
                <a:lnTo>
                  <a:pt x="603" y="441"/>
                </a:lnTo>
                <a:lnTo>
                  <a:pt x="603" y="440"/>
                </a:lnTo>
                <a:lnTo>
                  <a:pt x="602" y="440"/>
                </a:lnTo>
                <a:lnTo>
                  <a:pt x="601" y="440"/>
                </a:lnTo>
                <a:lnTo>
                  <a:pt x="599" y="440"/>
                </a:lnTo>
                <a:lnTo>
                  <a:pt x="602" y="440"/>
                </a:lnTo>
                <a:lnTo>
                  <a:pt x="602" y="440"/>
                </a:lnTo>
                <a:lnTo>
                  <a:pt x="602" y="440"/>
                </a:lnTo>
                <a:lnTo>
                  <a:pt x="601" y="440"/>
                </a:lnTo>
                <a:lnTo>
                  <a:pt x="599" y="440"/>
                </a:lnTo>
                <a:lnTo>
                  <a:pt x="599" y="440"/>
                </a:lnTo>
                <a:lnTo>
                  <a:pt x="598" y="440"/>
                </a:lnTo>
                <a:lnTo>
                  <a:pt x="595" y="440"/>
                </a:lnTo>
                <a:lnTo>
                  <a:pt x="593" y="440"/>
                </a:lnTo>
                <a:lnTo>
                  <a:pt x="593" y="440"/>
                </a:lnTo>
                <a:lnTo>
                  <a:pt x="593" y="440"/>
                </a:lnTo>
                <a:lnTo>
                  <a:pt x="593" y="439"/>
                </a:lnTo>
                <a:lnTo>
                  <a:pt x="592" y="439"/>
                </a:lnTo>
                <a:lnTo>
                  <a:pt x="590" y="439"/>
                </a:lnTo>
                <a:lnTo>
                  <a:pt x="589" y="440"/>
                </a:lnTo>
                <a:lnTo>
                  <a:pt x="588" y="440"/>
                </a:lnTo>
                <a:lnTo>
                  <a:pt x="586" y="440"/>
                </a:lnTo>
                <a:lnTo>
                  <a:pt x="585" y="440"/>
                </a:lnTo>
                <a:lnTo>
                  <a:pt x="582" y="441"/>
                </a:lnTo>
                <a:lnTo>
                  <a:pt x="581" y="441"/>
                </a:lnTo>
                <a:lnTo>
                  <a:pt x="580" y="441"/>
                </a:lnTo>
                <a:lnTo>
                  <a:pt x="578" y="440"/>
                </a:lnTo>
                <a:lnTo>
                  <a:pt x="578" y="439"/>
                </a:lnTo>
                <a:lnTo>
                  <a:pt x="561" y="440"/>
                </a:lnTo>
                <a:lnTo>
                  <a:pt x="544" y="441"/>
                </a:lnTo>
                <a:lnTo>
                  <a:pt x="544" y="440"/>
                </a:lnTo>
                <a:lnTo>
                  <a:pt x="543" y="440"/>
                </a:lnTo>
                <a:lnTo>
                  <a:pt x="542" y="440"/>
                </a:lnTo>
                <a:lnTo>
                  <a:pt x="539" y="439"/>
                </a:lnTo>
                <a:lnTo>
                  <a:pt x="537" y="439"/>
                </a:lnTo>
                <a:lnTo>
                  <a:pt x="534" y="437"/>
                </a:lnTo>
                <a:lnTo>
                  <a:pt x="533" y="439"/>
                </a:lnTo>
                <a:lnTo>
                  <a:pt x="530" y="440"/>
                </a:lnTo>
                <a:lnTo>
                  <a:pt x="526" y="441"/>
                </a:lnTo>
                <a:lnTo>
                  <a:pt x="523" y="441"/>
                </a:lnTo>
                <a:lnTo>
                  <a:pt x="520" y="440"/>
                </a:lnTo>
                <a:lnTo>
                  <a:pt x="522" y="439"/>
                </a:lnTo>
                <a:lnTo>
                  <a:pt x="522" y="439"/>
                </a:lnTo>
                <a:lnTo>
                  <a:pt x="521" y="439"/>
                </a:lnTo>
                <a:lnTo>
                  <a:pt x="518" y="439"/>
                </a:lnTo>
                <a:lnTo>
                  <a:pt x="516" y="439"/>
                </a:lnTo>
                <a:lnTo>
                  <a:pt x="514" y="439"/>
                </a:lnTo>
                <a:lnTo>
                  <a:pt x="512" y="439"/>
                </a:lnTo>
                <a:lnTo>
                  <a:pt x="512" y="439"/>
                </a:lnTo>
                <a:lnTo>
                  <a:pt x="513" y="441"/>
                </a:lnTo>
                <a:lnTo>
                  <a:pt x="510" y="440"/>
                </a:lnTo>
                <a:lnTo>
                  <a:pt x="506" y="440"/>
                </a:lnTo>
                <a:lnTo>
                  <a:pt x="503" y="440"/>
                </a:lnTo>
                <a:lnTo>
                  <a:pt x="500" y="441"/>
                </a:lnTo>
                <a:lnTo>
                  <a:pt x="497" y="441"/>
                </a:lnTo>
                <a:lnTo>
                  <a:pt x="495" y="441"/>
                </a:lnTo>
                <a:lnTo>
                  <a:pt x="491" y="441"/>
                </a:lnTo>
                <a:lnTo>
                  <a:pt x="487" y="440"/>
                </a:lnTo>
                <a:lnTo>
                  <a:pt x="483" y="440"/>
                </a:lnTo>
                <a:lnTo>
                  <a:pt x="479" y="440"/>
                </a:lnTo>
                <a:lnTo>
                  <a:pt x="476" y="440"/>
                </a:lnTo>
                <a:lnTo>
                  <a:pt x="474" y="440"/>
                </a:lnTo>
                <a:lnTo>
                  <a:pt x="470" y="440"/>
                </a:lnTo>
                <a:lnTo>
                  <a:pt x="466" y="441"/>
                </a:lnTo>
                <a:lnTo>
                  <a:pt x="462" y="440"/>
                </a:lnTo>
                <a:lnTo>
                  <a:pt x="458" y="440"/>
                </a:lnTo>
                <a:lnTo>
                  <a:pt x="457" y="439"/>
                </a:lnTo>
                <a:lnTo>
                  <a:pt x="455" y="437"/>
                </a:lnTo>
                <a:lnTo>
                  <a:pt x="453" y="439"/>
                </a:lnTo>
                <a:lnTo>
                  <a:pt x="450" y="439"/>
                </a:lnTo>
                <a:lnTo>
                  <a:pt x="449" y="437"/>
                </a:lnTo>
                <a:lnTo>
                  <a:pt x="446" y="437"/>
                </a:lnTo>
                <a:lnTo>
                  <a:pt x="448" y="437"/>
                </a:lnTo>
                <a:lnTo>
                  <a:pt x="446" y="439"/>
                </a:lnTo>
                <a:lnTo>
                  <a:pt x="445" y="439"/>
                </a:lnTo>
                <a:lnTo>
                  <a:pt x="444" y="439"/>
                </a:lnTo>
                <a:lnTo>
                  <a:pt x="444" y="439"/>
                </a:lnTo>
                <a:lnTo>
                  <a:pt x="444" y="439"/>
                </a:lnTo>
                <a:lnTo>
                  <a:pt x="444" y="439"/>
                </a:lnTo>
                <a:lnTo>
                  <a:pt x="442" y="437"/>
                </a:lnTo>
                <a:lnTo>
                  <a:pt x="440" y="437"/>
                </a:lnTo>
                <a:lnTo>
                  <a:pt x="442" y="439"/>
                </a:lnTo>
                <a:lnTo>
                  <a:pt x="445" y="440"/>
                </a:lnTo>
                <a:lnTo>
                  <a:pt x="442" y="440"/>
                </a:lnTo>
                <a:lnTo>
                  <a:pt x="440" y="440"/>
                </a:lnTo>
                <a:lnTo>
                  <a:pt x="437" y="440"/>
                </a:lnTo>
                <a:lnTo>
                  <a:pt x="434" y="440"/>
                </a:lnTo>
                <a:lnTo>
                  <a:pt x="432" y="439"/>
                </a:lnTo>
                <a:lnTo>
                  <a:pt x="429" y="439"/>
                </a:lnTo>
                <a:lnTo>
                  <a:pt x="428" y="440"/>
                </a:lnTo>
                <a:lnTo>
                  <a:pt x="427" y="440"/>
                </a:lnTo>
                <a:lnTo>
                  <a:pt x="425" y="440"/>
                </a:lnTo>
                <a:lnTo>
                  <a:pt x="428" y="439"/>
                </a:lnTo>
                <a:lnTo>
                  <a:pt x="423" y="440"/>
                </a:lnTo>
                <a:lnTo>
                  <a:pt x="416" y="440"/>
                </a:lnTo>
                <a:lnTo>
                  <a:pt x="407" y="441"/>
                </a:lnTo>
                <a:lnTo>
                  <a:pt x="400" y="441"/>
                </a:lnTo>
                <a:lnTo>
                  <a:pt x="396" y="439"/>
                </a:lnTo>
                <a:lnTo>
                  <a:pt x="393" y="439"/>
                </a:lnTo>
                <a:lnTo>
                  <a:pt x="385" y="439"/>
                </a:lnTo>
                <a:lnTo>
                  <a:pt x="374" y="440"/>
                </a:lnTo>
                <a:lnTo>
                  <a:pt x="364" y="441"/>
                </a:lnTo>
                <a:lnTo>
                  <a:pt x="353" y="441"/>
                </a:lnTo>
                <a:lnTo>
                  <a:pt x="347" y="440"/>
                </a:lnTo>
                <a:lnTo>
                  <a:pt x="348" y="439"/>
                </a:lnTo>
                <a:lnTo>
                  <a:pt x="348" y="439"/>
                </a:lnTo>
                <a:lnTo>
                  <a:pt x="347" y="437"/>
                </a:lnTo>
                <a:lnTo>
                  <a:pt x="345" y="437"/>
                </a:lnTo>
                <a:lnTo>
                  <a:pt x="344" y="439"/>
                </a:lnTo>
                <a:lnTo>
                  <a:pt x="345" y="440"/>
                </a:lnTo>
                <a:lnTo>
                  <a:pt x="347" y="441"/>
                </a:lnTo>
                <a:lnTo>
                  <a:pt x="338" y="441"/>
                </a:lnTo>
                <a:lnTo>
                  <a:pt x="330" y="440"/>
                </a:lnTo>
                <a:lnTo>
                  <a:pt x="322" y="440"/>
                </a:lnTo>
                <a:lnTo>
                  <a:pt x="319" y="440"/>
                </a:lnTo>
                <a:lnTo>
                  <a:pt x="317" y="441"/>
                </a:lnTo>
                <a:lnTo>
                  <a:pt x="313" y="441"/>
                </a:lnTo>
                <a:lnTo>
                  <a:pt x="309" y="441"/>
                </a:lnTo>
                <a:lnTo>
                  <a:pt x="306" y="441"/>
                </a:lnTo>
                <a:lnTo>
                  <a:pt x="304" y="441"/>
                </a:lnTo>
                <a:lnTo>
                  <a:pt x="293" y="441"/>
                </a:lnTo>
                <a:lnTo>
                  <a:pt x="280" y="442"/>
                </a:lnTo>
                <a:lnTo>
                  <a:pt x="268" y="442"/>
                </a:lnTo>
                <a:lnTo>
                  <a:pt x="258" y="441"/>
                </a:lnTo>
                <a:lnTo>
                  <a:pt x="258" y="440"/>
                </a:lnTo>
                <a:lnTo>
                  <a:pt x="258" y="439"/>
                </a:lnTo>
                <a:lnTo>
                  <a:pt x="254" y="440"/>
                </a:lnTo>
                <a:lnTo>
                  <a:pt x="250" y="441"/>
                </a:lnTo>
                <a:lnTo>
                  <a:pt x="252" y="441"/>
                </a:lnTo>
                <a:lnTo>
                  <a:pt x="251" y="441"/>
                </a:lnTo>
                <a:lnTo>
                  <a:pt x="250" y="441"/>
                </a:lnTo>
                <a:lnTo>
                  <a:pt x="247" y="441"/>
                </a:lnTo>
                <a:lnTo>
                  <a:pt x="246" y="441"/>
                </a:lnTo>
                <a:lnTo>
                  <a:pt x="246" y="442"/>
                </a:lnTo>
                <a:lnTo>
                  <a:pt x="245" y="441"/>
                </a:lnTo>
                <a:lnTo>
                  <a:pt x="246" y="440"/>
                </a:lnTo>
                <a:lnTo>
                  <a:pt x="243" y="441"/>
                </a:lnTo>
                <a:lnTo>
                  <a:pt x="243" y="440"/>
                </a:lnTo>
                <a:lnTo>
                  <a:pt x="243" y="439"/>
                </a:lnTo>
                <a:lnTo>
                  <a:pt x="246" y="437"/>
                </a:lnTo>
                <a:lnTo>
                  <a:pt x="247" y="437"/>
                </a:lnTo>
                <a:lnTo>
                  <a:pt x="247" y="436"/>
                </a:lnTo>
                <a:lnTo>
                  <a:pt x="247" y="435"/>
                </a:lnTo>
                <a:lnTo>
                  <a:pt x="247" y="435"/>
                </a:lnTo>
                <a:lnTo>
                  <a:pt x="246" y="435"/>
                </a:lnTo>
                <a:lnTo>
                  <a:pt x="245" y="435"/>
                </a:lnTo>
                <a:lnTo>
                  <a:pt x="245" y="435"/>
                </a:lnTo>
                <a:lnTo>
                  <a:pt x="245" y="433"/>
                </a:lnTo>
                <a:lnTo>
                  <a:pt x="247" y="432"/>
                </a:lnTo>
                <a:lnTo>
                  <a:pt x="246" y="432"/>
                </a:lnTo>
                <a:lnTo>
                  <a:pt x="245" y="433"/>
                </a:lnTo>
                <a:lnTo>
                  <a:pt x="243" y="435"/>
                </a:lnTo>
                <a:lnTo>
                  <a:pt x="241" y="437"/>
                </a:lnTo>
                <a:lnTo>
                  <a:pt x="238" y="439"/>
                </a:lnTo>
                <a:lnTo>
                  <a:pt x="238" y="439"/>
                </a:lnTo>
                <a:lnTo>
                  <a:pt x="235" y="437"/>
                </a:lnTo>
                <a:lnTo>
                  <a:pt x="233" y="439"/>
                </a:lnTo>
                <a:lnTo>
                  <a:pt x="230" y="440"/>
                </a:lnTo>
                <a:lnTo>
                  <a:pt x="228" y="440"/>
                </a:lnTo>
                <a:lnTo>
                  <a:pt x="226" y="441"/>
                </a:lnTo>
                <a:lnTo>
                  <a:pt x="226" y="442"/>
                </a:lnTo>
                <a:lnTo>
                  <a:pt x="220" y="442"/>
                </a:lnTo>
                <a:lnTo>
                  <a:pt x="220" y="441"/>
                </a:lnTo>
                <a:lnTo>
                  <a:pt x="221" y="440"/>
                </a:lnTo>
                <a:lnTo>
                  <a:pt x="221" y="439"/>
                </a:lnTo>
                <a:lnTo>
                  <a:pt x="220" y="439"/>
                </a:lnTo>
                <a:lnTo>
                  <a:pt x="218" y="440"/>
                </a:lnTo>
                <a:lnTo>
                  <a:pt x="217" y="440"/>
                </a:lnTo>
                <a:lnTo>
                  <a:pt x="216" y="441"/>
                </a:lnTo>
                <a:lnTo>
                  <a:pt x="216" y="442"/>
                </a:lnTo>
                <a:lnTo>
                  <a:pt x="215" y="442"/>
                </a:lnTo>
                <a:lnTo>
                  <a:pt x="215" y="441"/>
                </a:lnTo>
                <a:lnTo>
                  <a:pt x="216" y="440"/>
                </a:lnTo>
                <a:lnTo>
                  <a:pt x="209" y="440"/>
                </a:lnTo>
                <a:lnTo>
                  <a:pt x="200" y="439"/>
                </a:lnTo>
                <a:lnTo>
                  <a:pt x="195" y="440"/>
                </a:lnTo>
                <a:lnTo>
                  <a:pt x="195" y="440"/>
                </a:lnTo>
                <a:lnTo>
                  <a:pt x="195" y="441"/>
                </a:lnTo>
                <a:lnTo>
                  <a:pt x="197" y="441"/>
                </a:lnTo>
                <a:lnTo>
                  <a:pt x="199" y="441"/>
                </a:lnTo>
                <a:lnTo>
                  <a:pt x="200" y="442"/>
                </a:lnTo>
                <a:lnTo>
                  <a:pt x="199" y="442"/>
                </a:lnTo>
                <a:lnTo>
                  <a:pt x="195" y="441"/>
                </a:lnTo>
                <a:lnTo>
                  <a:pt x="191" y="441"/>
                </a:lnTo>
                <a:lnTo>
                  <a:pt x="187" y="441"/>
                </a:lnTo>
                <a:lnTo>
                  <a:pt x="184" y="441"/>
                </a:lnTo>
                <a:lnTo>
                  <a:pt x="182" y="441"/>
                </a:lnTo>
                <a:lnTo>
                  <a:pt x="186" y="440"/>
                </a:lnTo>
                <a:lnTo>
                  <a:pt x="182" y="441"/>
                </a:lnTo>
                <a:lnTo>
                  <a:pt x="178" y="441"/>
                </a:lnTo>
                <a:lnTo>
                  <a:pt x="175" y="442"/>
                </a:lnTo>
                <a:lnTo>
                  <a:pt x="178" y="441"/>
                </a:lnTo>
                <a:lnTo>
                  <a:pt x="178" y="441"/>
                </a:lnTo>
                <a:lnTo>
                  <a:pt x="178" y="440"/>
                </a:lnTo>
                <a:lnTo>
                  <a:pt x="175" y="440"/>
                </a:lnTo>
                <a:lnTo>
                  <a:pt x="173" y="440"/>
                </a:lnTo>
                <a:lnTo>
                  <a:pt x="171" y="441"/>
                </a:lnTo>
                <a:lnTo>
                  <a:pt x="170" y="441"/>
                </a:lnTo>
                <a:lnTo>
                  <a:pt x="170" y="441"/>
                </a:lnTo>
                <a:lnTo>
                  <a:pt x="171" y="442"/>
                </a:lnTo>
                <a:lnTo>
                  <a:pt x="169" y="442"/>
                </a:lnTo>
                <a:lnTo>
                  <a:pt x="165" y="442"/>
                </a:lnTo>
                <a:lnTo>
                  <a:pt x="162" y="441"/>
                </a:lnTo>
                <a:lnTo>
                  <a:pt x="158" y="440"/>
                </a:lnTo>
                <a:lnTo>
                  <a:pt x="161" y="437"/>
                </a:lnTo>
                <a:lnTo>
                  <a:pt x="161" y="437"/>
                </a:lnTo>
                <a:lnTo>
                  <a:pt x="160" y="436"/>
                </a:lnTo>
                <a:lnTo>
                  <a:pt x="160" y="436"/>
                </a:lnTo>
                <a:lnTo>
                  <a:pt x="160" y="435"/>
                </a:lnTo>
                <a:lnTo>
                  <a:pt x="158" y="435"/>
                </a:lnTo>
                <a:lnTo>
                  <a:pt x="156" y="436"/>
                </a:lnTo>
                <a:lnTo>
                  <a:pt x="154" y="437"/>
                </a:lnTo>
                <a:lnTo>
                  <a:pt x="153" y="439"/>
                </a:lnTo>
                <a:lnTo>
                  <a:pt x="152" y="440"/>
                </a:lnTo>
                <a:lnTo>
                  <a:pt x="150" y="441"/>
                </a:lnTo>
                <a:lnTo>
                  <a:pt x="149" y="441"/>
                </a:lnTo>
                <a:lnTo>
                  <a:pt x="146" y="439"/>
                </a:lnTo>
                <a:lnTo>
                  <a:pt x="145" y="439"/>
                </a:lnTo>
                <a:lnTo>
                  <a:pt x="144" y="439"/>
                </a:lnTo>
                <a:lnTo>
                  <a:pt x="143" y="440"/>
                </a:lnTo>
                <a:lnTo>
                  <a:pt x="140" y="441"/>
                </a:lnTo>
                <a:lnTo>
                  <a:pt x="139" y="442"/>
                </a:lnTo>
                <a:lnTo>
                  <a:pt x="136" y="442"/>
                </a:lnTo>
                <a:lnTo>
                  <a:pt x="137" y="442"/>
                </a:lnTo>
                <a:lnTo>
                  <a:pt x="137" y="441"/>
                </a:lnTo>
                <a:lnTo>
                  <a:pt x="139" y="440"/>
                </a:lnTo>
                <a:lnTo>
                  <a:pt x="141" y="439"/>
                </a:lnTo>
                <a:lnTo>
                  <a:pt x="140" y="439"/>
                </a:lnTo>
                <a:lnTo>
                  <a:pt x="139" y="437"/>
                </a:lnTo>
                <a:lnTo>
                  <a:pt x="137" y="437"/>
                </a:lnTo>
                <a:lnTo>
                  <a:pt x="135" y="436"/>
                </a:lnTo>
                <a:lnTo>
                  <a:pt x="133" y="436"/>
                </a:lnTo>
                <a:lnTo>
                  <a:pt x="132" y="436"/>
                </a:lnTo>
                <a:lnTo>
                  <a:pt x="132" y="437"/>
                </a:lnTo>
                <a:lnTo>
                  <a:pt x="133" y="439"/>
                </a:lnTo>
                <a:lnTo>
                  <a:pt x="135" y="439"/>
                </a:lnTo>
                <a:lnTo>
                  <a:pt x="135" y="439"/>
                </a:lnTo>
                <a:lnTo>
                  <a:pt x="135" y="439"/>
                </a:lnTo>
                <a:lnTo>
                  <a:pt x="132" y="439"/>
                </a:lnTo>
                <a:lnTo>
                  <a:pt x="131" y="439"/>
                </a:lnTo>
                <a:lnTo>
                  <a:pt x="129" y="439"/>
                </a:lnTo>
                <a:lnTo>
                  <a:pt x="127" y="440"/>
                </a:lnTo>
                <a:lnTo>
                  <a:pt x="129" y="440"/>
                </a:lnTo>
                <a:lnTo>
                  <a:pt x="131" y="441"/>
                </a:lnTo>
                <a:lnTo>
                  <a:pt x="131" y="442"/>
                </a:lnTo>
                <a:lnTo>
                  <a:pt x="128" y="442"/>
                </a:lnTo>
                <a:lnTo>
                  <a:pt x="125" y="442"/>
                </a:lnTo>
                <a:lnTo>
                  <a:pt x="122" y="442"/>
                </a:lnTo>
                <a:lnTo>
                  <a:pt x="119" y="441"/>
                </a:lnTo>
                <a:lnTo>
                  <a:pt x="120" y="441"/>
                </a:lnTo>
                <a:lnTo>
                  <a:pt x="122" y="441"/>
                </a:lnTo>
                <a:lnTo>
                  <a:pt x="123" y="441"/>
                </a:lnTo>
                <a:lnTo>
                  <a:pt x="124" y="441"/>
                </a:lnTo>
                <a:lnTo>
                  <a:pt x="125" y="440"/>
                </a:lnTo>
                <a:lnTo>
                  <a:pt x="125" y="440"/>
                </a:lnTo>
                <a:lnTo>
                  <a:pt x="123" y="440"/>
                </a:lnTo>
                <a:lnTo>
                  <a:pt x="122" y="440"/>
                </a:lnTo>
                <a:lnTo>
                  <a:pt x="120" y="440"/>
                </a:lnTo>
                <a:lnTo>
                  <a:pt x="118" y="440"/>
                </a:lnTo>
                <a:lnTo>
                  <a:pt x="119" y="440"/>
                </a:lnTo>
                <a:lnTo>
                  <a:pt x="118" y="439"/>
                </a:lnTo>
                <a:lnTo>
                  <a:pt x="116" y="439"/>
                </a:lnTo>
                <a:lnTo>
                  <a:pt x="114" y="439"/>
                </a:lnTo>
                <a:lnTo>
                  <a:pt x="110" y="440"/>
                </a:lnTo>
                <a:lnTo>
                  <a:pt x="107" y="440"/>
                </a:lnTo>
                <a:lnTo>
                  <a:pt x="103" y="440"/>
                </a:lnTo>
                <a:lnTo>
                  <a:pt x="101" y="440"/>
                </a:lnTo>
                <a:lnTo>
                  <a:pt x="98" y="440"/>
                </a:lnTo>
                <a:lnTo>
                  <a:pt x="101" y="440"/>
                </a:lnTo>
                <a:lnTo>
                  <a:pt x="103" y="440"/>
                </a:lnTo>
                <a:lnTo>
                  <a:pt x="107" y="440"/>
                </a:lnTo>
                <a:lnTo>
                  <a:pt x="111" y="439"/>
                </a:lnTo>
                <a:lnTo>
                  <a:pt x="115" y="437"/>
                </a:lnTo>
                <a:lnTo>
                  <a:pt x="116" y="436"/>
                </a:lnTo>
                <a:lnTo>
                  <a:pt x="115" y="436"/>
                </a:lnTo>
                <a:lnTo>
                  <a:pt x="114" y="435"/>
                </a:lnTo>
                <a:lnTo>
                  <a:pt x="112" y="435"/>
                </a:lnTo>
                <a:lnTo>
                  <a:pt x="112" y="433"/>
                </a:lnTo>
                <a:lnTo>
                  <a:pt x="112" y="433"/>
                </a:lnTo>
                <a:lnTo>
                  <a:pt x="111" y="432"/>
                </a:lnTo>
                <a:lnTo>
                  <a:pt x="108" y="433"/>
                </a:lnTo>
                <a:lnTo>
                  <a:pt x="110" y="436"/>
                </a:lnTo>
                <a:lnTo>
                  <a:pt x="103" y="436"/>
                </a:lnTo>
                <a:lnTo>
                  <a:pt x="98" y="437"/>
                </a:lnTo>
                <a:lnTo>
                  <a:pt x="97" y="436"/>
                </a:lnTo>
                <a:lnTo>
                  <a:pt x="97" y="436"/>
                </a:lnTo>
                <a:lnTo>
                  <a:pt x="98" y="435"/>
                </a:lnTo>
                <a:lnTo>
                  <a:pt x="95" y="435"/>
                </a:lnTo>
                <a:lnTo>
                  <a:pt x="93" y="435"/>
                </a:lnTo>
                <a:lnTo>
                  <a:pt x="91" y="436"/>
                </a:lnTo>
                <a:lnTo>
                  <a:pt x="90" y="439"/>
                </a:lnTo>
                <a:lnTo>
                  <a:pt x="94" y="437"/>
                </a:lnTo>
                <a:lnTo>
                  <a:pt x="93" y="440"/>
                </a:lnTo>
                <a:lnTo>
                  <a:pt x="91" y="442"/>
                </a:lnTo>
                <a:lnTo>
                  <a:pt x="90" y="446"/>
                </a:lnTo>
                <a:lnTo>
                  <a:pt x="90" y="450"/>
                </a:lnTo>
                <a:lnTo>
                  <a:pt x="90" y="459"/>
                </a:lnTo>
                <a:lnTo>
                  <a:pt x="90" y="467"/>
                </a:lnTo>
                <a:lnTo>
                  <a:pt x="88" y="484"/>
                </a:lnTo>
                <a:lnTo>
                  <a:pt x="88" y="500"/>
                </a:lnTo>
                <a:lnTo>
                  <a:pt x="82" y="495"/>
                </a:lnTo>
                <a:lnTo>
                  <a:pt x="78" y="487"/>
                </a:lnTo>
                <a:lnTo>
                  <a:pt x="78" y="476"/>
                </a:lnTo>
                <a:lnTo>
                  <a:pt x="78" y="466"/>
                </a:lnTo>
                <a:lnTo>
                  <a:pt x="80" y="456"/>
                </a:lnTo>
                <a:lnTo>
                  <a:pt x="81" y="449"/>
                </a:lnTo>
                <a:lnTo>
                  <a:pt x="81" y="445"/>
                </a:lnTo>
                <a:lnTo>
                  <a:pt x="81" y="444"/>
                </a:lnTo>
                <a:lnTo>
                  <a:pt x="80" y="441"/>
                </a:lnTo>
                <a:lnTo>
                  <a:pt x="78" y="440"/>
                </a:lnTo>
                <a:lnTo>
                  <a:pt x="77" y="437"/>
                </a:lnTo>
                <a:lnTo>
                  <a:pt x="78" y="437"/>
                </a:lnTo>
                <a:lnTo>
                  <a:pt x="80" y="439"/>
                </a:lnTo>
                <a:lnTo>
                  <a:pt x="81" y="440"/>
                </a:lnTo>
                <a:lnTo>
                  <a:pt x="82" y="440"/>
                </a:lnTo>
                <a:lnTo>
                  <a:pt x="73" y="435"/>
                </a:lnTo>
                <a:lnTo>
                  <a:pt x="64" y="433"/>
                </a:lnTo>
                <a:lnTo>
                  <a:pt x="51" y="435"/>
                </a:lnTo>
                <a:lnTo>
                  <a:pt x="46" y="433"/>
                </a:lnTo>
                <a:lnTo>
                  <a:pt x="38" y="432"/>
                </a:lnTo>
                <a:lnTo>
                  <a:pt x="31" y="432"/>
                </a:lnTo>
                <a:lnTo>
                  <a:pt x="27" y="433"/>
                </a:lnTo>
                <a:lnTo>
                  <a:pt x="29" y="432"/>
                </a:lnTo>
                <a:lnTo>
                  <a:pt x="26" y="431"/>
                </a:lnTo>
                <a:lnTo>
                  <a:pt x="23" y="431"/>
                </a:lnTo>
                <a:lnTo>
                  <a:pt x="21" y="431"/>
                </a:lnTo>
                <a:lnTo>
                  <a:pt x="17" y="431"/>
                </a:lnTo>
                <a:lnTo>
                  <a:pt x="19" y="432"/>
                </a:lnTo>
                <a:lnTo>
                  <a:pt x="14" y="432"/>
                </a:lnTo>
                <a:lnTo>
                  <a:pt x="10" y="431"/>
                </a:lnTo>
                <a:lnTo>
                  <a:pt x="6" y="431"/>
                </a:lnTo>
                <a:lnTo>
                  <a:pt x="2" y="429"/>
                </a:lnTo>
                <a:lnTo>
                  <a:pt x="0" y="429"/>
                </a:lnTo>
                <a:lnTo>
                  <a:pt x="2" y="428"/>
                </a:lnTo>
                <a:lnTo>
                  <a:pt x="6" y="427"/>
                </a:lnTo>
                <a:lnTo>
                  <a:pt x="8" y="428"/>
                </a:lnTo>
                <a:lnTo>
                  <a:pt x="6" y="428"/>
                </a:lnTo>
                <a:lnTo>
                  <a:pt x="5" y="429"/>
                </a:lnTo>
                <a:lnTo>
                  <a:pt x="5" y="429"/>
                </a:lnTo>
                <a:lnTo>
                  <a:pt x="9" y="431"/>
                </a:lnTo>
                <a:lnTo>
                  <a:pt x="13" y="429"/>
                </a:lnTo>
                <a:lnTo>
                  <a:pt x="9" y="429"/>
                </a:lnTo>
                <a:lnTo>
                  <a:pt x="9" y="429"/>
                </a:lnTo>
                <a:lnTo>
                  <a:pt x="10" y="428"/>
                </a:lnTo>
                <a:lnTo>
                  <a:pt x="12" y="428"/>
                </a:lnTo>
                <a:lnTo>
                  <a:pt x="13" y="427"/>
                </a:lnTo>
                <a:lnTo>
                  <a:pt x="13" y="427"/>
                </a:lnTo>
                <a:lnTo>
                  <a:pt x="10" y="427"/>
                </a:lnTo>
                <a:lnTo>
                  <a:pt x="18" y="425"/>
                </a:lnTo>
                <a:lnTo>
                  <a:pt x="27" y="425"/>
                </a:lnTo>
                <a:lnTo>
                  <a:pt x="36" y="425"/>
                </a:lnTo>
                <a:lnTo>
                  <a:pt x="33" y="428"/>
                </a:lnTo>
                <a:lnTo>
                  <a:pt x="30" y="429"/>
                </a:lnTo>
                <a:lnTo>
                  <a:pt x="33" y="429"/>
                </a:lnTo>
                <a:lnTo>
                  <a:pt x="36" y="429"/>
                </a:lnTo>
                <a:lnTo>
                  <a:pt x="39" y="428"/>
                </a:lnTo>
                <a:lnTo>
                  <a:pt x="42" y="427"/>
                </a:lnTo>
                <a:lnTo>
                  <a:pt x="46" y="425"/>
                </a:lnTo>
                <a:lnTo>
                  <a:pt x="50" y="425"/>
                </a:lnTo>
                <a:lnTo>
                  <a:pt x="65" y="427"/>
                </a:lnTo>
                <a:lnTo>
                  <a:pt x="80" y="427"/>
                </a:lnTo>
                <a:lnTo>
                  <a:pt x="78" y="423"/>
                </a:lnTo>
                <a:lnTo>
                  <a:pt x="78" y="420"/>
                </a:lnTo>
                <a:lnTo>
                  <a:pt x="78" y="418"/>
                </a:lnTo>
                <a:lnTo>
                  <a:pt x="78" y="415"/>
                </a:lnTo>
                <a:lnTo>
                  <a:pt x="78" y="412"/>
                </a:lnTo>
                <a:lnTo>
                  <a:pt x="80" y="411"/>
                </a:lnTo>
                <a:lnTo>
                  <a:pt x="77" y="407"/>
                </a:lnTo>
                <a:lnTo>
                  <a:pt x="77" y="401"/>
                </a:lnTo>
                <a:lnTo>
                  <a:pt x="77" y="393"/>
                </a:lnTo>
                <a:lnTo>
                  <a:pt x="77" y="389"/>
                </a:lnTo>
                <a:lnTo>
                  <a:pt x="80" y="390"/>
                </a:lnTo>
                <a:lnTo>
                  <a:pt x="78" y="382"/>
                </a:lnTo>
                <a:lnTo>
                  <a:pt x="77" y="372"/>
                </a:lnTo>
                <a:lnTo>
                  <a:pt x="78" y="361"/>
                </a:lnTo>
                <a:lnTo>
                  <a:pt x="80" y="357"/>
                </a:lnTo>
                <a:lnTo>
                  <a:pt x="78" y="356"/>
                </a:lnTo>
                <a:lnTo>
                  <a:pt x="78" y="353"/>
                </a:lnTo>
                <a:lnTo>
                  <a:pt x="78" y="352"/>
                </a:lnTo>
                <a:lnTo>
                  <a:pt x="78" y="352"/>
                </a:lnTo>
                <a:lnTo>
                  <a:pt x="80" y="349"/>
                </a:lnTo>
                <a:lnTo>
                  <a:pt x="78" y="348"/>
                </a:lnTo>
                <a:lnTo>
                  <a:pt x="78" y="347"/>
                </a:lnTo>
                <a:lnTo>
                  <a:pt x="78" y="347"/>
                </a:lnTo>
                <a:lnTo>
                  <a:pt x="78" y="347"/>
                </a:lnTo>
                <a:lnTo>
                  <a:pt x="80" y="347"/>
                </a:lnTo>
                <a:lnTo>
                  <a:pt x="77" y="340"/>
                </a:lnTo>
                <a:lnTo>
                  <a:pt x="77" y="334"/>
                </a:lnTo>
                <a:lnTo>
                  <a:pt x="77" y="327"/>
                </a:lnTo>
                <a:lnTo>
                  <a:pt x="76" y="322"/>
                </a:lnTo>
                <a:lnTo>
                  <a:pt x="77" y="322"/>
                </a:lnTo>
                <a:lnTo>
                  <a:pt x="80" y="322"/>
                </a:lnTo>
                <a:lnTo>
                  <a:pt x="81" y="322"/>
                </a:lnTo>
                <a:lnTo>
                  <a:pt x="81" y="322"/>
                </a:lnTo>
                <a:lnTo>
                  <a:pt x="81" y="319"/>
                </a:lnTo>
                <a:lnTo>
                  <a:pt x="78" y="317"/>
                </a:lnTo>
                <a:lnTo>
                  <a:pt x="77" y="315"/>
                </a:lnTo>
                <a:lnTo>
                  <a:pt x="77" y="313"/>
                </a:lnTo>
                <a:lnTo>
                  <a:pt x="80" y="313"/>
                </a:lnTo>
                <a:lnTo>
                  <a:pt x="77" y="310"/>
                </a:lnTo>
                <a:lnTo>
                  <a:pt x="76" y="309"/>
                </a:lnTo>
                <a:lnTo>
                  <a:pt x="76" y="308"/>
                </a:lnTo>
                <a:lnTo>
                  <a:pt x="77" y="306"/>
                </a:lnTo>
                <a:lnTo>
                  <a:pt x="78" y="304"/>
                </a:lnTo>
                <a:lnTo>
                  <a:pt x="78" y="304"/>
                </a:lnTo>
                <a:lnTo>
                  <a:pt x="77" y="301"/>
                </a:lnTo>
                <a:lnTo>
                  <a:pt x="77" y="300"/>
                </a:lnTo>
                <a:lnTo>
                  <a:pt x="76" y="298"/>
                </a:lnTo>
                <a:lnTo>
                  <a:pt x="76" y="298"/>
                </a:lnTo>
                <a:lnTo>
                  <a:pt x="74" y="300"/>
                </a:lnTo>
                <a:lnTo>
                  <a:pt x="74" y="298"/>
                </a:lnTo>
                <a:lnTo>
                  <a:pt x="74" y="298"/>
                </a:lnTo>
                <a:lnTo>
                  <a:pt x="74" y="297"/>
                </a:lnTo>
                <a:lnTo>
                  <a:pt x="74" y="296"/>
                </a:lnTo>
                <a:lnTo>
                  <a:pt x="76" y="297"/>
                </a:lnTo>
                <a:lnTo>
                  <a:pt x="74" y="295"/>
                </a:lnTo>
                <a:lnTo>
                  <a:pt x="74" y="292"/>
                </a:lnTo>
                <a:lnTo>
                  <a:pt x="74" y="289"/>
                </a:lnTo>
                <a:lnTo>
                  <a:pt x="73" y="287"/>
                </a:lnTo>
                <a:lnTo>
                  <a:pt x="73" y="284"/>
                </a:lnTo>
                <a:lnTo>
                  <a:pt x="73" y="283"/>
                </a:lnTo>
                <a:lnTo>
                  <a:pt x="73" y="279"/>
                </a:lnTo>
                <a:lnTo>
                  <a:pt x="72" y="275"/>
                </a:lnTo>
                <a:lnTo>
                  <a:pt x="72" y="271"/>
                </a:lnTo>
                <a:lnTo>
                  <a:pt x="72" y="267"/>
                </a:lnTo>
                <a:lnTo>
                  <a:pt x="72" y="267"/>
                </a:lnTo>
                <a:lnTo>
                  <a:pt x="73" y="267"/>
                </a:lnTo>
                <a:lnTo>
                  <a:pt x="73" y="267"/>
                </a:lnTo>
                <a:lnTo>
                  <a:pt x="73" y="266"/>
                </a:lnTo>
                <a:lnTo>
                  <a:pt x="73" y="266"/>
                </a:lnTo>
                <a:lnTo>
                  <a:pt x="73" y="267"/>
                </a:lnTo>
                <a:lnTo>
                  <a:pt x="73" y="266"/>
                </a:lnTo>
                <a:lnTo>
                  <a:pt x="74" y="264"/>
                </a:lnTo>
                <a:lnTo>
                  <a:pt x="74" y="263"/>
                </a:lnTo>
                <a:lnTo>
                  <a:pt x="74" y="263"/>
                </a:lnTo>
                <a:lnTo>
                  <a:pt x="74" y="260"/>
                </a:lnTo>
                <a:lnTo>
                  <a:pt x="73" y="259"/>
                </a:lnTo>
                <a:lnTo>
                  <a:pt x="73" y="258"/>
                </a:lnTo>
                <a:lnTo>
                  <a:pt x="72" y="258"/>
                </a:lnTo>
                <a:lnTo>
                  <a:pt x="73" y="257"/>
                </a:lnTo>
                <a:lnTo>
                  <a:pt x="76" y="257"/>
                </a:lnTo>
                <a:lnTo>
                  <a:pt x="74" y="253"/>
                </a:lnTo>
                <a:lnTo>
                  <a:pt x="73" y="250"/>
                </a:lnTo>
                <a:lnTo>
                  <a:pt x="73" y="246"/>
                </a:lnTo>
                <a:lnTo>
                  <a:pt x="72" y="243"/>
                </a:lnTo>
                <a:lnTo>
                  <a:pt x="73" y="240"/>
                </a:lnTo>
                <a:lnTo>
                  <a:pt x="76" y="237"/>
                </a:lnTo>
                <a:lnTo>
                  <a:pt x="74" y="236"/>
                </a:lnTo>
                <a:lnTo>
                  <a:pt x="72" y="236"/>
                </a:lnTo>
                <a:lnTo>
                  <a:pt x="73" y="234"/>
                </a:lnTo>
                <a:lnTo>
                  <a:pt x="73" y="234"/>
                </a:lnTo>
                <a:lnTo>
                  <a:pt x="72" y="233"/>
                </a:lnTo>
                <a:lnTo>
                  <a:pt x="72" y="232"/>
                </a:lnTo>
                <a:lnTo>
                  <a:pt x="73" y="230"/>
                </a:lnTo>
                <a:lnTo>
                  <a:pt x="73" y="230"/>
                </a:lnTo>
                <a:lnTo>
                  <a:pt x="74" y="230"/>
                </a:lnTo>
                <a:lnTo>
                  <a:pt x="74" y="229"/>
                </a:lnTo>
                <a:lnTo>
                  <a:pt x="73" y="228"/>
                </a:lnTo>
                <a:lnTo>
                  <a:pt x="72" y="226"/>
                </a:lnTo>
                <a:lnTo>
                  <a:pt x="73" y="226"/>
                </a:lnTo>
                <a:lnTo>
                  <a:pt x="73" y="224"/>
                </a:lnTo>
                <a:lnTo>
                  <a:pt x="73" y="221"/>
                </a:lnTo>
                <a:lnTo>
                  <a:pt x="72" y="217"/>
                </a:lnTo>
                <a:lnTo>
                  <a:pt x="72" y="215"/>
                </a:lnTo>
                <a:lnTo>
                  <a:pt x="72" y="212"/>
                </a:lnTo>
                <a:lnTo>
                  <a:pt x="73" y="211"/>
                </a:lnTo>
                <a:lnTo>
                  <a:pt x="73" y="211"/>
                </a:lnTo>
                <a:lnTo>
                  <a:pt x="73" y="211"/>
                </a:lnTo>
                <a:lnTo>
                  <a:pt x="74" y="211"/>
                </a:lnTo>
                <a:lnTo>
                  <a:pt x="74" y="209"/>
                </a:lnTo>
                <a:lnTo>
                  <a:pt x="73" y="208"/>
                </a:lnTo>
                <a:lnTo>
                  <a:pt x="73" y="205"/>
                </a:lnTo>
                <a:lnTo>
                  <a:pt x="72" y="204"/>
                </a:lnTo>
                <a:lnTo>
                  <a:pt x="72" y="203"/>
                </a:lnTo>
                <a:lnTo>
                  <a:pt x="73" y="202"/>
                </a:lnTo>
                <a:lnTo>
                  <a:pt x="74" y="202"/>
                </a:lnTo>
                <a:lnTo>
                  <a:pt x="74" y="200"/>
                </a:lnTo>
                <a:lnTo>
                  <a:pt x="74" y="199"/>
                </a:lnTo>
                <a:lnTo>
                  <a:pt x="74" y="198"/>
                </a:lnTo>
                <a:lnTo>
                  <a:pt x="74" y="196"/>
                </a:lnTo>
                <a:lnTo>
                  <a:pt x="74" y="196"/>
                </a:lnTo>
                <a:lnTo>
                  <a:pt x="74" y="196"/>
                </a:lnTo>
                <a:lnTo>
                  <a:pt x="74" y="195"/>
                </a:lnTo>
                <a:lnTo>
                  <a:pt x="73" y="195"/>
                </a:lnTo>
                <a:lnTo>
                  <a:pt x="72" y="195"/>
                </a:lnTo>
                <a:lnTo>
                  <a:pt x="72" y="194"/>
                </a:lnTo>
                <a:lnTo>
                  <a:pt x="73" y="194"/>
                </a:lnTo>
                <a:lnTo>
                  <a:pt x="73" y="192"/>
                </a:lnTo>
                <a:lnTo>
                  <a:pt x="73" y="191"/>
                </a:lnTo>
                <a:lnTo>
                  <a:pt x="73" y="190"/>
                </a:lnTo>
                <a:lnTo>
                  <a:pt x="73" y="190"/>
                </a:lnTo>
                <a:lnTo>
                  <a:pt x="72" y="190"/>
                </a:lnTo>
                <a:lnTo>
                  <a:pt x="72" y="190"/>
                </a:lnTo>
                <a:lnTo>
                  <a:pt x="72" y="188"/>
                </a:lnTo>
                <a:lnTo>
                  <a:pt x="73" y="188"/>
                </a:lnTo>
                <a:lnTo>
                  <a:pt x="73" y="188"/>
                </a:lnTo>
                <a:lnTo>
                  <a:pt x="74" y="187"/>
                </a:lnTo>
                <a:lnTo>
                  <a:pt x="73" y="186"/>
                </a:lnTo>
                <a:lnTo>
                  <a:pt x="72" y="185"/>
                </a:lnTo>
                <a:lnTo>
                  <a:pt x="73" y="182"/>
                </a:lnTo>
                <a:lnTo>
                  <a:pt x="73" y="181"/>
                </a:lnTo>
                <a:lnTo>
                  <a:pt x="73" y="179"/>
                </a:lnTo>
                <a:lnTo>
                  <a:pt x="72" y="178"/>
                </a:lnTo>
                <a:lnTo>
                  <a:pt x="72" y="178"/>
                </a:lnTo>
                <a:lnTo>
                  <a:pt x="72" y="177"/>
                </a:lnTo>
                <a:lnTo>
                  <a:pt x="74" y="175"/>
                </a:lnTo>
                <a:lnTo>
                  <a:pt x="73" y="174"/>
                </a:lnTo>
                <a:lnTo>
                  <a:pt x="72" y="169"/>
                </a:lnTo>
                <a:lnTo>
                  <a:pt x="72" y="162"/>
                </a:lnTo>
                <a:lnTo>
                  <a:pt x="73" y="156"/>
                </a:lnTo>
                <a:lnTo>
                  <a:pt x="74" y="153"/>
                </a:lnTo>
                <a:lnTo>
                  <a:pt x="73" y="153"/>
                </a:lnTo>
                <a:lnTo>
                  <a:pt x="71" y="153"/>
                </a:lnTo>
                <a:lnTo>
                  <a:pt x="71" y="151"/>
                </a:lnTo>
                <a:lnTo>
                  <a:pt x="71" y="149"/>
                </a:lnTo>
                <a:lnTo>
                  <a:pt x="71" y="147"/>
                </a:lnTo>
                <a:lnTo>
                  <a:pt x="71" y="145"/>
                </a:lnTo>
                <a:lnTo>
                  <a:pt x="71" y="144"/>
                </a:lnTo>
                <a:lnTo>
                  <a:pt x="71" y="143"/>
                </a:lnTo>
                <a:lnTo>
                  <a:pt x="71" y="140"/>
                </a:lnTo>
                <a:lnTo>
                  <a:pt x="71" y="137"/>
                </a:lnTo>
                <a:lnTo>
                  <a:pt x="71" y="136"/>
                </a:lnTo>
                <a:lnTo>
                  <a:pt x="71" y="135"/>
                </a:lnTo>
                <a:lnTo>
                  <a:pt x="71" y="132"/>
                </a:lnTo>
                <a:lnTo>
                  <a:pt x="71" y="128"/>
                </a:lnTo>
                <a:lnTo>
                  <a:pt x="69" y="124"/>
                </a:lnTo>
                <a:lnTo>
                  <a:pt x="69" y="120"/>
                </a:lnTo>
                <a:lnTo>
                  <a:pt x="69" y="116"/>
                </a:lnTo>
                <a:lnTo>
                  <a:pt x="69" y="114"/>
                </a:lnTo>
                <a:lnTo>
                  <a:pt x="72" y="115"/>
                </a:lnTo>
                <a:lnTo>
                  <a:pt x="72" y="114"/>
                </a:lnTo>
                <a:lnTo>
                  <a:pt x="72" y="113"/>
                </a:lnTo>
                <a:lnTo>
                  <a:pt x="71" y="113"/>
                </a:lnTo>
                <a:lnTo>
                  <a:pt x="71" y="111"/>
                </a:lnTo>
                <a:lnTo>
                  <a:pt x="69" y="111"/>
                </a:lnTo>
                <a:lnTo>
                  <a:pt x="69" y="110"/>
                </a:lnTo>
                <a:lnTo>
                  <a:pt x="69" y="109"/>
                </a:lnTo>
                <a:lnTo>
                  <a:pt x="71" y="109"/>
                </a:lnTo>
                <a:lnTo>
                  <a:pt x="71" y="107"/>
                </a:lnTo>
                <a:lnTo>
                  <a:pt x="71" y="107"/>
                </a:lnTo>
                <a:lnTo>
                  <a:pt x="71" y="109"/>
                </a:lnTo>
                <a:lnTo>
                  <a:pt x="71" y="109"/>
                </a:lnTo>
                <a:lnTo>
                  <a:pt x="72" y="107"/>
                </a:lnTo>
                <a:lnTo>
                  <a:pt x="73" y="109"/>
                </a:lnTo>
                <a:lnTo>
                  <a:pt x="74" y="109"/>
                </a:lnTo>
                <a:lnTo>
                  <a:pt x="77" y="110"/>
                </a:lnTo>
                <a:lnTo>
                  <a:pt x="78" y="110"/>
                </a:lnTo>
                <a:lnTo>
                  <a:pt x="78" y="109"/>
                </a:lnTo>
                <a:lnTo>
                  <a:pt x="77" y="109"/>
                </a:lnTo>
                <a:lnTo>
                  <a:pt x="76" y="107"/>
                </a:lnTo>
                <a:lnTo>
                  <a:pt x="74" y="107"/>
                </a:lnTo>
                <a:lnTo>
                  <a:pt x="72" y="106"/>
                </a:lnTo>
                <a:lnTo>
                  <a:pt x="72" y="106"/>
                </a:lnTo>
                <a:lnTo>
                  <a:pt x="71" y="105"/>
                </a:lnTo>
                <a:lnTo>
                  <a:pt x="72" y="103"/>
                </a:lnTo>
                <a:lnTo>
                  <a:pt x="71" y="103"/>
                </a:lnTo>
                <a:lnTo>
                  <a:pt x="69" y="102"/>
                </a:lnTo>
                <a:lnTo>
                  <a:pt x="71" y="102"/>
                </a:lnTo>
                <a:lnTo>
                  <a:pt x="72" y="101"/>
                </a:lnTo>
                <a:lnTo>
                  <a:pt x="69" y="101"/>
                </a:lnTo>
                <a:lnTo>
                  <a:pt x="69" y="99"/>
                </a:lnTo>
                <a:lnTo>
                  <a:pt x="69" y="98"/>
                </a:lnTo>
                <a:lnTo>
                  <a:pt x="68" y="98"/>
                </a:lnTo>
                <a:lnTo>
                  <a:pt x="71" y="98"/>
                </a:lnTo>
                <a:lnTo>
                  <a:pt x="72" y="97"/>
                </a:lnTo>
                <a:lnTo>
                  <a:pt x="71" y="97"/>
                </a:lnTo>
                <a:lnTo>
                  <a:pt x="68" y="96"/>
                </a:lnTo>
                <a:lnTo>
                  <a:pt x="69" y="94"/>
                </a:lnTo>
                <a:lnTo>
                  <a:pt x="69" y="94"/>
                </a:lnTo>
                <a:lnTo>
                  <a:pt x="69" y="94"/>
                </a:lnTo>
                <a:lnTo>
                  <a:pt x="69" y="94"/>
                </a:lnTo>
                <a:lnTo>
                  <a:pt x="69" y="93"/>
                </a:lnTo>
                <a:lnTo>
                  <a:pt x="69" y="92"/>
                </a:lnTo>
                <a:lnTo>
                  <a:pt x="71" y="89"/>
                </a:lnTo>
                <a:lnTo>
                  <a:pt x="71" y="88"/>
                </a:lnTo>
                <a:lnTo>
                  <a:pt x="71" y="86"/>
                </a:lnTo>
                <a:lnTo>
                  <a:pt x="69" y="86"/>
                </a:lnTo>
                <a:lnTo>
                  <a:pt x="69" y="88"/>
                </a:lnTo>
                <a:lnTo>
                  <a:pt x="68" y="89"/>
                </a:lnTo>
                <a:lnTo>
                  <a:pt x="68" y="88"/>
                </a:lnTo>
                <a:lnTo>
                  <a:pt x="68" y="86"/>
                </a:lnTo>
                <a:lnTo>
                  <a:pt x="68" y="85"/>
                </a:lnTo>
                <a:lnTo>
                  <a:pt x="69" y="84"/>
                </a:lnTo>
                <a:lnTo>
                  <a:pt x="68" y="84"/>
                </a:lnTo>
                <a:lnTo>
                  <a:pt x="68" y="84"/>
                </a:lnTo>
                <a:lnTo>
                  <a:pt x="68" y="82"/>
                </a:lnTo>
                <a:lnTo>
                  <a:pt x="68" y="81"/>
                </a:lnTo>
                <a:lnTo>
                  <a:pt x="69" y="81"/>
                </a:lnTo>
                <a:lnTo>
                  <a:pt x="69" y="81"/>
                </a:lnTo>
                <a:lnTo>
                  <a:pt x="71" y="82"/>
                </a:lnTo>
                <a:lnTo>
                  <a:pt x="69" y="81"/>
                </a:lnTo>
                <a:lnTo>
                  <a:pt x="68" y="80"/>
                </a:lnTo>
                <a:lnTo>
                  <a:pt x="68" y="77"/>
                </a:lnTo>
                <a:lnTo>
                  <a:pt x="68" y="79"/>
                </a:lnTo>
                <a:lnTo>
                  <a:pt x="69" y="79"/>
                </a:lnTo>
                <a:lnTo>
                  <a:pt x="71" y="79"/>
                </a:lnTo>
                <a:lnTo>
                  <a:pt x="71" y="79"/>
                </a:lnTo>
                <a:lnTo>
                  <a:pt x="71" y="77"/>
                </a:lnTo>
                <a:lnTo>
                  <a:pt x="69" y="76"/>
                </a:lnTo>
                <a:lnTo>
                  <a:pt x="68" y="76"/>
                </a:lnTo>
                <a:lnTo>
                  <a:pt x="68" y="75"/>
                </a:lnTo>
                <a:lnTo>
                  <a:pt x="68" y="75"/>
                </a:lnTo>
                <a:lnTo>
                  <a:pt x="68" y="73"/>
                </a:lnTo>
                <a:lnTo>
                  <a:pt x="69" y="72"/>
                </a:lnTo>
                <a:lnTo>
                  <a:pt x="72" y="71"/>
                </a:lnTo>
                <a:lnTo>
                  <a:pt x="73" y="71"/>
                </a:lnTo>
                <a:lnTo>
                  <a:pt x="76" y="71"/>
                </a:lnTo>
                <a:lnTo>
                  <a:pt x="76" y="69"/>
                </a:lnTo>
                <a:lnTo>
                  <a:pt x="74" y="69"/>
                </a:lnTo>
                <a:lnTo>
                  <a:pt x="72" y="68"/>
                </a:lnTo>
                <a:lnTo>
                  <a:pt x="71" y="68"/>
                </a:lnTo>
                <a:lnTo>
                  <a:pt x="69" y="67"/>
                </a:lnTo>
                <a:lnTo>
                  <a:pt x="71" y="65"/>
                </a:lnTo>
                <a:lnTo>
                  <a:pt x="72" y="64"/>
                </a:lnTo>
                <a:lnTo>
                  <a:pt x="72" y="64"/>
                </a:lnTo>
                <a:lnTo>
                  <a:pt x="71" y="64"/>
                </a:lnTo>
                <a:lnTo>
                  <a:pt x="69" y="63"/>
                </a:lnTo>
                <a:lnTo>
                  <a:pt x="68" y="61"/>
                </a:lnTo>
                <a:lnTo>
                  <a:pt x="68" y="60"/>
                </a:lnTo>
                <a:lnTo>
                  <a:pt x="69" y="61"/>
                </a:lnTo>
                <a:lnTo>
                  <a:pt x="71" y="61"/>
                </a:lnTo>
                <a:lnTo>
                  <a:pt x="72" y="63"/>
                </a:lnTo>
                <a:lnTo>
                  <a:pt x="73" y="61"/>
                </a:lnTo>
                <a:lnTo>
                  <a:pt x="73" y="60"/>
                </a:lnTo>
                <a:lnTo>
                  <a:pt x="73" y="60"/>
                </a:lnTo>
                <a:lnTo>
                  <a:pt x="72" y="60"/>
                </a:lnTo>
                <a:lnTo>
                  <a:pt x="71" y="60"/>
                </a:lnTo>
                <a:lnTo>
                  <a:pt x="72" y="58"/>
                </a:lnTo>
                <a:lnTo>
                  <a:pt x="71" y="56"/>
                </a:lnTo>
                <a:lnTo>
                  <a:pt x="69" y="58"/>
                </a:lnTo>
                <a:lnTo>
                  <a:pt x="68" y="59"/>
                </a:lnTo>
                <a:lnTo>
                  <a:pt x="67" y="56"/>
                </a:lnTo>
                <a:lnTo>
                  <a:pt x="67" y="58"/>
                </a:lnTo>
                <a:lnTo>
                  <a:pt x="67" y="56"/>
                </a:lnTo>
                <a:lnTo>
                  <a:pt x="67" y="55"/>
                </a:lnTo>
                <a:lnTo>
                  <a:pt x="67" y="55"/>
                </a:lnTo>
                <a:lnTo>
                  <a:pt x="67" y="54"/>
                </a:lnTo>
                <a:lnTo>
                  <a:pt x="68" y="54"/>
                </a:lnTo>
                <a:lnTo>
                  <a:pt x="69" y="54"/>
                </a:lnTo>
                <a:lnTo>
                  <a:pt x="69" y="55"/>
                </a:lnTo>
                <a:lnTo>
                  <a:pt x="69" y="55"/>
                </a:lnTo>
                <a:lnTo>
                  <a:pt x="69" y="56"/>
                </a:lnTo>
                <a:lnTo>
                  <a:pt x="71" y="56"/>
                </a:lnTo>
                <a:lnTo>
                  <a:pt x="69" y="52"/>
                </a:lnTo>
                <a:lnTo>
                  <a:pt x="72" y="52"/>
                </a:lnTo>
                <a:lnTo>
                  <a:pt x="72" y="52"/>
                </a:lnTo>
                <a:lnTo>
                  <a:pt x="72" y="51"/>
                </a:lnTo>
                <a:lnTo>
                  <a:pt x="71" y="50"/>
                </a:lnTo>
                <a:lnTo>
                  <a:pt x="69" y="47"/>
                </a:lnTo>
                <a:lnTo>
                  <a:pt x="69" y="46"/>
                </a:lnTo>
                <a:lnTo>
                  <a:pt x="69" y="44"/>
                </a:lnTo>
                <a:lnTo>
                  <a:pt x="69" y="44"/>
                </a:lnTo>
                <a:lnTo>
                  <a:pt x="71" y="47"/>
                </a:lnTo>
                <a:lnTo>
                  <a:pt x="72" y="50"/>
                </a:lnTo>
                <a:lnTo>
                  <a:pt x="72" y="51"/>
                </a:lnTo>
                <a:lnTo>
                  <a:pt x="73" y="52"/>
                </a:lnTo>
                <a:lnTo>
                  <a:pt x="76" y="50"/>
                </a:lnTo>
                <a:lnTo>
                  <a:pt x="77" y="50"/>
                </a:lnTo>
                <a:lnTo>
                  <a:pt x="77" y="48"/>
                </a:lnTo>
                <a:lnTo>
                  <a:pt x="77" y="48"/>
                </a:lnTo>
                <a:lnTo>
                  <a:pt x="76" y="48"/>
                </a:lnTo>
                <a:lnTo>
                  <a:pt x="74" y="48"/>
                </a:lnTo>
                <a:lnTo>
                  <a:pt x="74" y="48"/>
                </a:lnTo>
                <a:lnTo>
                  <a:pt x="73" y="46"/>
                </a:lnTo>
                <a:lnTo>
                  <a:pt x="72" y="43"/>
                </a:lnTo>
                <a:lnTo>
                  <a:pt x="73" y="43"/>
                </a:lnTo>
                <a:lnTo>
                  <a:pt x="74" y="44"/>
                </a:lnTo>
                <a:lnTo>
                  <a:pt x="74" y="42"/>
                </a:lnTo>
                <a:lnTo>
                  <a:pt x="74" y="39"/>
                </a:lnTo>
                <a:lnTo>
                  <a:pt x="74" y="38"/>
                </a:lnTo>
                <a:lnTo>
                  <a:pt x="74" y="35"/>
                </a:lnTo>
                <a:lnTo>
                  <a:pt x="73" y="34"/>
                </a:lnTo>
                <a:lnTo>
                  <a:pt x="73" y="34"/>
                </a:lnTo>
                <a:lnTo>
                  <a:pt x="74" y="34"/>
                </a:lnTo>
                <a:lnTo>
                  <a:pt x="76" y="34"/>
                </a:lnTo>
                <a:lnTo>
                  <a:pt x="76" y="33"/>
                </a:lnTo>
                <a:lnTo>
                  <a:pt x="76" y="33"/>
                </a:lnTo>
                <a:lnTo>
                  <a:pt x="76" y="31"/>
                </a:lnTo>
                <a:lnTo>
                  <a:pt x="74" y="30"/>
                </a:lnTo>
                <a:lnTo>
                  <a:pt x="73" y="29"/>
                </a:lnTo>
                <a:lnTo>
                  <a:pt x="73" y="29"/>
                </a:lnTo>
                <a:lnTo>
                  <a:pt x="73" y="29"/>
                </a:lnTo>
                <a:lnTo>
                  <a:pt x="72" y="27"/>
                </a:lnTo>
                <a:lnTo>
                  <a:pt x="69" y="26"/>
                </a:lnTo>
                <a:lnTo>
                  <a:pt x="71" y="26"/>
                </a:lnTo>
                <a:lnTo>
                  <a:pt x="71" y="26"/>
                </a:lnTo>
                <a:lnTo>
                  <a:pt x="71" y="25"/>
                </a:lnTo>
                <a:lnTo>
                  <a:pt x="69" y="25"/>
                </a:lnTo>
                <a:lnTo>
                  <a:pt x="69" y="26"/>
                </a:lnTo>
                <a:lnTo>
                  <a:pt x="69" y="26"/>
                </a:lnTo>
                <a:lnTo>
                  <a:pt x="68" y="27"/>
                </a:lnTo>
                <a:lnTo>
                  <a:pt x="67" y="27"/>
                </a:lnTo>
                <a:lnTo>
                  <a:pt x="67" y="27"/>
                </a:lnTo>
                <a:lnTo>
                  <a:pt x="67" y="27"/>
                </a:lnTo>
                <a:lnTo>
                  <a:pt x="68" y="29"/>
                </a:lnTo>
                <a:lnTo>
                  <a:pt x="67" y="29"/>
                </a:lnTo>
                <a:lnTo>
                  <a:pt x="67" y="27"/>
                </a:lnTo>
                <a:lnTo>
                  <a:pt x="67" y="29"/>
                </a:lnTo>
                <a:lnTo>
                  <a:pt x="67" y="31"/>
                </a:lnTo>
                <a:lnTo>
                  <a:pt x="67" y="31"/>
                </a:lnTo>
                <a:lnTo>
                  <a:pt x="65" y="31"/>
                </a:lnTo>
                <a:lnTo>
                  <a:pt x="64" y="30"/>
                </a:lnTo>
                <a:lnTo>
                  <a:pt x="64" y="31"/>
                </a:lnTo>
                <a:lnTo>
                  <a:pt x="63" y="31"/>
                </a:lnTo>
                <a:lnTo>
                  <a:pt x="63" y="31"/>
                </a:lnTo>
                <a:lnTo>
                  <a:pt x="63" y="31"/>
                </a:lnTo>
                <a:lnTo>
                  <a:pt x="63" y="33"/>
                </a:lnTo>
                <a:lnTo>
                  <a:pt x="63" y="33"/>
                </a:lnTo>
                <a:lnTo>
                  <a:pt x="64" y="33"/>
                </a:lnTo>
                <a:lnTo>
                  <a:pt x="64" y="33"/>
                </a:lnTo>
                <a:lnTo>
                  <a:pt x="65" y="34"/>
                </a:lnTo>
                <a:lnTo>
                  <a:pt x="64" y="34"/>
                </a:lnTo>
                <a:lnTo>
                  <a:pt x="64" y="34"/>
                </a:lnTo>
                <a:lnTo>
                  <a:pt x="64" y="34"/>
                </a:lnTo>
                <a:lnTo>
                  <a:pt x="64" y="35"/>
                </a:lnTo>
                <a:lnTo>
                  <a:pt x="64" y="35"/>
                </a:lnTo>
                <a:lnTo>
                  <a:pt x="63" y="35"/>
                </a:lnTo>
                <a:lnTo>
                  <a:pt x="63" y="35"/>
                </a:lnTo>
                <a:lnTo>
                  <a:pt x="64" y="35"/>
                </a:lnTo>
                <a:lnTo>
                  <a:pt x="64" y="34"/>
                </a:lnTo>
                <a:lnTo>
                  <a:pt x="63" y="34"/>
                </a:lnTo>
                <a:lnTo>
                  <a:pt x="63" y="34"/>
                </a:lnTo>
                <a:lnTo>
                  <a:pt x="63" y="35"/>
                </a:lnTo>
                <a:lnTo>
                  <a:pt x="64" y="35"/>
                </a:lnTo>
                <a:lnTo>
                  <a:pt x="64" y="37"/>
                </a:lnTo>
                <a:lnTo>
                  <a:pt x="63" y="35"/>
                </a:lnTo>
                <a:lnTo>
                  <a:pt x="63" y="35"/>
                </a:lnTo>
                <a:lnTo>
                  <a:pt x="61" y="35"/>
                </a:lnTo>
                <a:lnTo>
                  <a:pt x="63" y="35"/>
                </a:lnTo>
                <a:lnTo>
                  <a:pt x="63" y="37"/>
                </a:lnTo>
                <a:lnTo>
                  <a:pt x="64" y="38"/>
                </a:lnTo>
                <a:lnTo>
                  <a:pt x="63" y="38"/>
                </a:lnTo>
                <a:lnTo>
                  <a:pt x="61" y="38"/>
                </a:lnTo>
                <a:lnTo>
                  <a:pt x="61" y="39"/>
                </a:lnTo>
                <a:lnTo>
                  <a:pt x="61" y="41"/>
                </a:lnTo>
                <a:lnTo>
                  <a:pt x="59" y="39"/>
                </a:lnTo>
                <a:lnTo>
                  <a:pt x="59" y="39"/>
                </a:lnTo>
                <a:lnTo>
                  <a:pt x="60" y="41"/>
                </a:lnTo>
                <a:lnTo>
                  <a:pt x="61" y="42"/>
                </a:lnTo>
                <a:lnTo>
                  <a:pt x="60" y="42"/>
                </a:lnTo>
                <a:lnTo>
                  <a:pt x="60" y="43"/>
                </a:lnTo>
                <a:lnTo>
                  <a:pt x="59" y="44"/>
                </a:lnTo>
                <a:lnTo>
                  <a:pt x="59" y="46"/>
                </a:lnTo>
                <a:lnTo>
                  <a:pt x="59" y="47"/>
                </a:lnTo>
                <a:lnTo>
                  <a:pt x="57" y="47"/>
                </a:lnTo>
                <a:lnTo>
                  <a:pt x="55" y="47"/>
                </a:lnTo>
                <a:lnTo>
                  <a:pt x="56" y="47"/>
                </a:lnTo>
                <a:lnTo>
                  <a:pt x="56" y="48"/>
                </a:lnTo>
                <a:lnTo>
                  <a:pt x="56" y="48"/>
                </a:lnTo>
                <a:lnTo>
                  <a:pt x="57" y="48"/>
                </a:lnTo>
                <a:lnTo>
                  <a:pt x="57" y="50"/>
                </a:lnTo>
                <a:lnTo>
                  <a:pt x="57" y="50"/>
                </a:lnTo>
                <a:lnTo>
                  <a:pt x="57" y="50"/>
                </a:lnTo>
                <a:lnTo>
                  <a:pt x="57" y="50"/>
                </a:lnTo>
                <a:lnTo>
                  <a:pt x="57" y="51"/>
                </a:lnTo>
                <a:lnTo>
                  <a:pt x="56" y="51"/>
                </a:lnTo>
                <a:lnTo>
                  <a:pt x="56" y="51"/>
                </a:lnTo>
                <a:lnTo>
                  <a:pt x="56" y="52"/>
                </a:lnTo>
                <a:lnTo>
                  <a:pt x="55" y="52"/>
                </a:lnTo>
                <a:lnTo>
                  <a:pt x="56" y="54"/>
                </a:lnTo>
                <a:lnTo>
                  <a:pt x="55" y="55"/>
                </a:lnTo>
                <a:lnTo>
                  <a:pt x="55" y="55"/>
                </a:lnTo>
                <a:lnTo>
                  <a:pt x="56" y="55"/>
                </a:lnTo>
                <a:lnTo>
                  <a:pt x="55" y="56"/>
                </a:lnTo>
                <a:lnTo>
                  <a:pt x="53" y="58"/>
                </a:lnTo>
                <a:lnTo>
                  <a:pt x="53" y="59"/>
                </a:lnTo>
                <a:lnTo>
                  <a:pt x="53" y="60"/>
                </a:lnTo>
                <a:lnTo>
                  <a:pt x="52" y="61"/>
                </a:lnTo>
                <a:lnTo>
                  <a:pt x="52" y="61"/>
                </a:lnTo>
                <a:lnTo>
                  <a:pt x="51" y="61"/>
                </a:lnTo>
                <a:lnTo>
                  <a:pt x="50" y="61"/>
                </a:lnTo>
                <a:lnTo>
                  <a:pt x="51" y="61"/>
                </a:lnTo>
                <a:lnTo>
                  <a:pt x="52" y="63"/>
                </a:lnTo>
                <a:lnTo>
                  <a:pt x="52" y="63"/>
                </a:lnTo>
                <a:lnTo>
                  <a:pt x="52" y="64"/>
                </a:lnTo>
                <a:lnTo>
                  <a:pt x="52" y="64"/>
                </a:lnTo>
                <a:lnTo>
                  <a:pt x="52" y="64"/>
                </a:lnTo>
                <a:lnTo>
                  <a:pt x="50" y="63"/>
                </a:lnTo>
                <a:lnTo>
                  <a:pt x="48" y="61"/>
                </a:lnTo>
                <a:lnTo>
                  <a:pt x="46" y="60"/>
                </a:lnTo>
                <a:lnTo>
                  <a:pt x="44" y="60"/>
                </a:lnTo>
                <a:lnTo>
                  <a:pt x="43" y="60"/>
                </a:lnTo>
                <a:lnTo>
                  <a:pt x="44" y="61"/>
                </a:lnTo>
                <a:lnTo>
                  <a:pt x="46" y="61"/>
                </a:lnTo>
                <a:lnTo>
                  <a:pt x="48" y="63"/>
                </a:lnTo>
                <a:lnTo>
                  <a:pt x="50" y="64"/>
                </a:lnTo>
                <a:lnTo>
                  <a:pt x="50" y="65"/>
                </a:lnTo>
                <a:lnTo>
                  <a:pt x="50" y="65"/>
                </a:lnTo>
                <a:lnTo>
                  <a:pt x="50" y="65"/>
                </a:lnTo>
                <a:lnTo>
                  <a:pt x="51" y="67"/>
                </a:lnTo>
                <a:lnTo>
                  <a:pt x="50" y="65"/>
                </a:lnTo>
                <a:lnTo>
                  <a:pt x="51" y="67"/>
                </a:lnTo>
                <a:lnTo>
                  <a:pt x="51" y="68"/>
                </a:lnTo>
                <a:lnTo>
                  <a:pt x="52" y="68"/>
                </a:lnTo>
                <a:lnTo>
                  <a:pt x="48" y="67"/>
                </a:lnTo>
                <a:lnTo>
                  <a:pt x="48" y="68"/>
                </a:lnTo>
                <a:lnTo>
                  <a:pt x="50" y="68"/>
                </a:lnTo>
                <a:lnTo>
                  <a:pt x="50" y="68"/>
                </a:lnTo>
                <a:lnTo>
                  <a:pt x="48" y="68"/>
                </a:lnTo>
                <a:lnTo>
                  <a:pt x="50" y="69"/>
                </a:lnTo>
                <a:lnTo>
                  <a:pt x="50" y="69"/>
                </a:lnTo>
                <a:lnTo>
                  <a:pt x="50" y="69"/>
                </a:lnTo>
                <a:lnTo>
                  <a:pt x="48" y="69"/>
                </a:lnTo>
                <a:lnTo>
                  <a:pt x="50" y="69"/>
                </a:lnTo>
                <a:lnTo>
                  <a:pt x="48" y="69"/>
                </a:lnTo>
                <a:lnTo>
                  <a:pt x="48" y="71"/>
                </a:lnTo>
                <a:lnTo>
                  <a:pt x="48" y="71"/>
                </a:lnTo>
                <a:lnTo>
                  <a:pt x="48" y="71"/>
                </a:lnTo>
                <a:lnTo>
                  <a:pt x="47" y="71"/>
                </a:lnTo>
                <a:lnTo>
                  <a:pt x="48" y="72"/>
                </a:lnTo>
                <a:lnTo>
                  <a:pt x="48" y="72"/>
                </a:lnTo>
                <a:lnTo>
                  <a:pt x="50" y="72"/>
                </a:lnTo>
                <a:lnTo>
                  <a:pt x="50" y="72"/>
                </a:lnTo>
                <a:lnTo>
                  <a:pt x="50" y="72"/>
                </a:lnTo>
                <a:lnTo>
                  <a:pt x="50" y="73"/>
                </a:lnTo>
                <a:lnTo>
                  <a:pt x="50" y="73"/>
                </a:lnTo>
                <a:lnTo>
                  <a:pt x="50" y="73"/>
                </a:lnTo>
                <a:lnTo>
                  <a:pt x="48" y="73"/>
                </a:lnTo>
                <a:lnTo>
                  <a:pt x="48" y="73"/>
                </a:lnTo>
                <a:lnTo>
                  <a:pt x="47" y="72"/>
                </a:lnTo>
                <a:lnTo>
                  <a:pt x="47" y="73"/>
                </a:lnTo>
                <a:lnTo>
                  <a:pt x="47" y="73"/>
                </a:lnTo>
                <a:lnTo>
                  <a:pt x="47" y="73"/>
                </a:lnTo>
                <a:lnTo>
                  <a:pt x="50" y="75"/>
                </a:lnTo>
                <a:lnTo>
                  <a:pt x="50" y="75"/>
                </a:lnTo>
                <a:lnTo>
                  <a:pt x="50" y="76"/>
                </a:lnTo>
                <a:lnTo>
                  <a:pt x="48" y="75"/>
                </a:lnTo>
                <a:lnTo>
                  <a:pt x="47" y="75"/>
                </a:lnTo>
                <a:lnTo>
                  <a:pt x="47" y="75"/>
                </a:lnTo>
                <a:lnTo>
                  <a:pt x="46" y="75"/>
                </a:lnTo>
                <a:lnTo>
                  <a:pt x="47" y="76"/>
                </a:lnTo>
                <a:lnTo>
                  <a:pt x="48" y="76"/>
                </a:lnTo>
                <a:lnTo>
                  <a:pt x="47" y="76"/>
                </a:lnTo>
                <a:lnTo>
                  <a:pt x="47" y="76"/>
                </a:lnTo>
                <a:lnTo>
                  <a:pt x="48" y="77"/>
                </a:lnTo>
                <a:lnTo>
                  <a:pt x="46" y="76"/>
                </a:lnTo>
                <a:lnTo>
                  <a:pt x="43" y="76"/>
                </a:lnTo>
                <a:lnTo>
                  <a:pt x="40" y="75"/>
                </a:lnTo>
                <a:lnTo>
                  <a:pt x="40" y="76"/>
                </a:lnTo>
                <a:lnTo>
                  <a:pt x="42" y="76"/>
                </a:lnTo>
                <a:lnTo>
                  <a:pt x="44" y="77"/>
                </a:lnTo>
                <a:lnTo>
                  <a:pt x="46" y="79"/>
                </a:lnTo>
                <a:lnTo>
                  <a:pt x="47" y="79"/>
                </a:lnTo>
                <a:lnTo>
                  <a:pt x="43" y="79"/>
                </a:lnTo>
                <a:lnTo>
                  <a:pt x="44" y="79"/>
                </a:lnTo>
                <a:lnTo>
                  <a:pt x="46" y="80"/>
                </a:lnTo>
                <a:lnTo>
                  <a:pt x="47" y="81"/>
                </a:lnTo>
                <a:lnTo>
                  <a:pt x="47" y="81"/>
                </a:lnTo>
                <a:lnTo>
                  <a:pt x="46" y="81"/>
                </a:lnTo>
                <a:lnTo>
                  <a:pt x="44" y="80"/>
                </a:lnTo>
                <a:lnTo>
                  <a:pt x="43" y="80"/>
                </a:lnTo>
                <a:lnTo>
                  <a:pt x="42" y="79"/>
                </a:lnTo>
                <a:lnTo>
                  <a:pt x="40" y="79"/>
                </a:lnTo>
                <a:lnTo>
                  <a:pt x="42" y="81"/>
                </a:lnTo>
                <a:lnTo>
                  <a:pt x="44" y="82"/>
                </a:lnTo>
                <a:lnTo>
                  <a:pt x="47" y="82"/>
                </a:lnTo>
                <a:lnTo>
                  <a:pt x="47" y="84"/>
                </a:lnTo>
                <a:lnTo>
                  <a:pt x="47" y="84"/>
                </a:lnTo>
                <a:lnTo>
                  <a:pt x="47" y="84"/>
                </a:lnTo>
                <a:lnTo>
                  <a:pt x="47" y="84"/>
                </a:lnTo>
                <a:lnTo>
                  <a:pt x="46" y="82"/>
                </a:lnTo>
                <a:lnTo>
                  <a:pt x="43" y="82"/>
                </a:lnTo>
                <a:lnTo>
                  <a:pt x="44" y="84"/>
                </a:lnTo>
                <a:lnTo>
                  <a:pt x="43" y="82"/>
                </a:lnTo>
                <a:lnTo>
                  <a:pt x="42" y="82"/>
                </a:lnTo>
                <a:lnTo>
                  <a:pt x="42" y="82"/>
                </a:lnTo>
                <a:lnTo>
                  <a:pt x="43" y="84"/>
                </a:lnTo>
                <a:lnTo>
                  <a:pt x="44" y="85"/>
                </a:lnTo>
                <a:lnTo>
                  <a:pt x="44" y="86"/>
                </a:lnTo>
                <a:lnTo>
                  <a:pt x="42" y="86"/>
                </a:lnTo>
                <a:lnTo>
                  <a:pt x="43" y="85"/>
                </a:lnTo>
                <a:lnTo>
                  <a:pt x="42" y="85"/>
                </a:lnTo>
                <a:lnTo>
                  <a:pt x="40" y="84"/>
                </a:lnTo>
                <a:lnTo>
                  <a:pt x="39" y="84"/>
                </a:lnTo>
                <a:lnTo>
                  <a:pt x="38" y="82"/>
                </a:lnTo>
                <a:lnTo>
                  <a:pt x="39" y="84"/>
                </a:lnTo>
                <a:lnTo>
                  <a:pt x="40" y="85"/>
                </a:lnTo>
                <a:lnTo>
                  <a:pt x="40" y="86"/>
                </a:lnTo>
                <a:lnTo>
                  <a:pt x="39" y="86"/>
                </a:lnTo>
                <a:lnTo>
                  <a:pt x="38" y="86"/>
                </a:lnTo>
                <a:lnTo>
                  <a:pt x="38" y="88"/>
                </a:lnTo>
                <a:lnTo>
                  <a:pt x="39" y="89"/>
                </a:lnTo>
                <a:lnTo>
                  <a:pt x="38" y="89"/>
                </a:lnTo>
                <a:lnTo>
                  <a:pt x="38" y="89"/>
                </a:lnTo>
                <a:lnTo>
                  <a:pt x="36" y="88"/>
                </a:lnTo>
                <a:lnTo>
                  <a:pt x="35" y="89"/>
                </a:lnTo>
                <a:lnTo>
                  <a:pt x="36" y="90"/>
                </a:lnTo>
                <a:lnTo>
                  <a:pt x="36" y="92"/>
                </a:lnTo>
                <a:lnTo>
                  <a:pt x="36" y="93"/>
                </a:lnTo>
                <a:lnTo>
                  <a:pt x="36" y="94"/>
                </a:lnTo>
                <a:lnTo>
                  <a:pt x="35" y="94"/>
                </a:lnTo>
                <a:lnTo>
                  <a:pt x="34" y="94"/>
                </a:lnTo>
                <a:lnTo>
                  <a:pt x="34" y="94"/>
                </a:lnTo>
                <a:lnTo>
                  <a:pt x="34" y="96"/>
                </a:lnTo>
                <a:lnTo>
                  <a:pt x="34" y="96"/>
                </a:lnTo>
                <a:lnTo>
                  <a:pt x="35" y="96"/>
                </a:lnTo>
                <a:lnTo>
                  <a:pt x="34" y="96"/>
                </a:lnTo>
                <a:lnTo>
                  <a:pt x="33" y="96"/>
                </a:lnTo>
                <a:lnTo>
                  <a:pt x="31" y="96"/>
                </a:lnTo>
                <a:lnTo>
                  <a:pt x="31" y="97"/>
                </a:lnTo>
                <a:lnTo>
                  <a:pt x="33" y="97"/>
                </a:lnTo>
                <a:lnTo>
                  <a:pt x="33" y="97"/>
                </a:lnTo>
                <a:lnTo>
                  <a:pt x="34" y="97"/>
                </a:lnTo>
                <a:lnTo>
                  <a:pt x="34" y="98"/>
                </a:lnTo>
                <a:lnTo>
                  <a:pt x="33" y="99"/>
                </a:lnTo>
                <a:lnTo>
                  <a:pt x="33" y="99"/>
                </a:lnTo>
                <a:lnTo>
                  <a:pt x="31" y="101"/>
                </a:lnTo>
                <a:lnTo>
                  <a:pt x="31" y="101"/>
                </a:lnTo>
                <a:lnTo>
                  <a:pt x="30" y="99"/>
                </a:lnTo>
                <a:lnTo>
                  <a:pt x="31" y="99"/>
                </a:lnTo>
                <a:lnTo>
                  <a:pt x="33" y="99"/>
                </a:lnTo>
                <a:lnTo>
                  <a:pt x="33" y="98"/>
                </a:lnTo>
                <a:lnTo>
                  <a:pt x="31" y="98"/>
                </a:lnTo>
                <a:lnTo>
                  <a:pt x="30" y="98"/>
                </a:lnTo>
                <a:lnTo>
                  <a:pt x="29" y="98"/>
                </a:lnTo>
                <a:lnTo>
                  <a:pt x="29" y="98"/>
                </a:lnTo>
                <a:lnTo>
                  <a:pt x="27" y="97"/>
                </a:lnTo>
                <a:lnTo>
                  <a:pt x="29" y="97"/>
                </a:lnTo>
                <a:lnTo>
                  <a:pt x="30" y="97"/>
                </a:lnTo>
                <a:lnTo>
                  <a:pt x="29" y="97"/>
                </a:lnTo>
                <a:lnTo>
                  <a:pt x="29" y="96"/>
                </a:lnTo>
                <a:lnTo>
                  <a:pt x="27" y="94"/>
                </a:lnTo>
                <a:lnTo>
                  <a:pt x="27" y="93"/>
                </a:lnTo>
                <a:lnTo>
                  <a:pt x="30" y="94"/>
                </a:lnTo>
                <a:lnTo>
                  <a:pt x="31" y="96"/>
                </a:lnTo>
                <a:lnTo>
                  <a:pt x="31" y="94"/>
                </a:lnTo>
                <a:lnTo>
                  <a:pt x="30" y="93"/>
                </a:lnTo>
                <a:lnTo>
                  <a:pt x="29" y="93"/>
                </a:lnTo>
                <a:lnTo>
                  <a:pt x="29" y="92"/>
                </a:lnTo>
                <a:lnTo>
                  <a:pt x="29" y="90"/>
                </a:lnTo>
                <a:lnTo>
                  <a:pt x="30" y="88"/>
                </a:lnTo>
                <a:lnTo>
                  <a:pt x="30" y="86"/>
                </a:lnTo>
                <a:lnTo>
                  <a:pt x="30" y="84"/>
                </a:lnTo>
                <a:lnTo>
                  <a:pt x="30" y="81"/>
                </a:lnTo>
                <a:lnTo>
                  <a:pt x="30" y="79"/>
                </a:lnTo>
                <a:lnTo>
                  <a:pt x="31" y="76"/>
                </a:lnTo>
                <a:lnTo>
                  <a:pt x="31" y="76"/>
                </a:lnTo>
                <a:lnTo>
                  <a:pt x="33" y="76"/>
                </a:lnTo>
                <a:lnTo>
                  <a:pt x="33" y="76"/>
                </a:lnTo>
                <a:lnTo>
                  <a:pt x="34" y="76"/>
                </a:lnTo>
                <a:lnTo>
                  <a:pt x="34" y="76"/>
                </a:lnTo>
                <a:lnTo>
                  <a:pt x="33" y="76"/>
                </a:lnTo>
                <a:lnTo>
                  <a:pt x="31" y="75"/>
                </a:lnTo>
                <a:lnTo>
                  <a:pt x="31" y="73"/>
                </a:lnTo>
                <a:lnTo>
                  <a:pt x="33" y="72"/>
                </a:lnTo>
                <a:lnTo>
                  <a:pt x="33" y="69"/>
                </a:lnTo>
                <a:lnTo>
                  <a:pt x="34" y="69"/>
                </a:lnTo>
                <a:lnTo>
                  <a:pt x="35" y="68"/>
                </a:lnTo>
                <a:lnTo>
                  <a:pt x="35" y="68"/>
                </a:lnTo>
                <a:lnTo>
                  <a:pt x="34" y="65"/>
                </a:lnTo>
                <a:lnTo>
                  <a:pt x="34" y="63"/>
                </a:lnTo>
                <a:lnTo>
                  <a:pt x="35" y="60"/>
                </a:lnTo>
                <a:lnTo>
                  <a:pt x="36" y="58"/>
                </a:lnTo>
                <a:lnTo>
                  <a:pt x="38" y="54"/>
                </a:lnTo>
                <a:lnTo>
                  <a:pt x="39" y="51"/>
                </a:lnTo>
                <a:lnTo>
                  <a:pt x="39" y="48"/>
                </a:lnTo>
                <a:lnTo>
                  <a:pt x="40" y="48"/>
                </a:lnTo>
                <a:lnTo>
                  <a:pt x="40" y="47"/>
                </a:lnTo>
                <a:lnTo>
                  <a:pt x="42" y="46"/>
                </a:lnTo>
                <a:lnTo>
                  <a:pt x="43" y="43"/>
                </a:lnTo>
                <a:lnTo>
                  <a:pt x="43" y="42"/>
                </a:lnTo>
                <a:lnTo>
                  <a:pt x="44" y="42"/>
                </a:lnTo>
                <a:lnTo>
                  <a:pt x="43" y="39"/>
                </a:lnTo>
                <a:lnTo>
                  <a:pt x="44" y="38"/>
                </a:lnTo>
                <a:lnTo>
                  <a:pt x="46" y="35"/>
                </a:lnTo>
                <a:lnTo>
                  <a:pt x="47" y="34"/>
                </a:lnTo>
                <a:lnTo>
                  <a:pt x="47" y="33"/>
                </a:lnTo>
                <a:lnTo>
                  <a:pt x="48" y="29"/>
                </a:lnTo>
                <a:lnTo>
                  <a:pt x="51" y="22"/>
                </a:lnTo>
                <a:lnTo>
                  <a:pt x="56" y="17"/>
                </a:lnTo>
                <a:lnTo>
                  <a:pt x="60" y="12"/>
                </a:lnTo>
                <a:lnTo>
                  <a:pt x="63" y="10"/>
                </a:lnTo>
                <a:lnTo>
                  <a:pt x="63" y="9"/>
                </a:lnTo>
                <a:lnTo>
                  <a:pt x="64" y="8"/>
                </a:lnTo>
                <a:lnTo>
                  <a:pt x="64" y="7"/>
                </a:lnTo>
                <a:lnTo>
                  <a:pt x="77" y="9"/>
                </a:lnTo>
                <a:lnTo>
                  <a:pt x="77" y="7"/>
                </a:lnTo>
                <a:lnTo>
                  <a:pt x="77" y="4"/>
                </a:lnTo>
                <a:lnTo>
                  <a:pt x="78" y="3"/>
                </a:lnTo>
                <a:lnTo>
                  <a:pt x="78" y="0"/>
                </a:lnTo>
                <a:lnTo>
                  <a:pt x="78"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 name="文本框 1">
            <a:extLst>
              <a:ext uri="{FF2B5EF4-FFF2-40B4-BE49-F238E27FC236}">
                <a16:creationId xmlns:a16="http://schemas.microsoft.com/office/drawing/2014/main" id="{3474EA1B-0F8A-4675-B07F-0E6084250D2A}"/>
              </a:ext>
            </a:extLst>
          </p:cNvPr>
          <p:cNvSpPr txBox="1"/>
          <p:nvPr/>
        </p:nvSpPr>
        <p:spPr>
          <a:xfrm>
            <a:off x="2010829" y="2264470"/>
            <a:ext cx="5116478" cy="954107"/>
          </a:xfrm>
          <a:prstGeom prst="rect">
            <a:avLst/>
          </a:prstGeom>
          <a:noFill/>
        </p:spPr>
        <p:txBody>
          <a:bodyPr wrap="square" rtlCol="0">
            <a:spAutoFit/>
          </a:bodyPr>
          <a:lstStyle/>
          <a:p>
            <a:pPr algn="ctr"/>
            <a:r>
              <a:rPr lang="zh-CN" altLang="en-US" sz="2800" b="1" dirty="0">
                <a:solidFill>
                  <a:srgbClr val="0096E0"/>
                </a:solidFill>
                <a:latin typeface="Bradley Hand ITC" panose="03070402050302030203" pitchFamily="66" charset="0"/>
                <a:ea typeface="叶根友小京楷简体" panose="02010601030101010101" pitchFamily="2" charset="-122"/>
              </a:rPr>
              <a:t>谢谢！</a:t>
            </a:r>
            <a:endParaRPr lang="en-US" altLang="zh-CN" sz="2800" b="1" dirty="0">
              <a:solidFill>
                <a:srgbClr val="0096E0"/>
              </a:solidFill>
              <a:latin typeface="Bradley Hand ITC" panose="03070402050302030203" pitchFamily="66" charset="0"/>
              <a:ea typeface="叶根友小京楷简体" panose="02010601030101010101" pitchFamily="2" charset="-122"/>
            </a:endParaRPr>
          </a:p>
          <a:p>
            <a:r>
              <a:rPr lang="zh-CN" altLang="en-US" sz="2800" b="1" dirty="0">
                <a:solidFill>
                  <a:srgbClr val="0096E0"/>
                </a:solidFill>
                <a:latin typeface="Bradley Hand ITC" panose="03070402050302030203" pitchFamily="66" charset="0"/>
                <a:ea typeface="叶根友小京楷简体" panose="02010601030101010101" pitchFamily="2" charset="-122"/>
              </a:rPr>
              <a:t>也感谢指导老师对我们的帮助</a:t>
            </a:r>
            <a:r>
              <a:rPr lang="zh-CN" altLang="en-US" sz="2000" b="1" dirty="0">
                <a:solidFill>
                  <a:srgbClr val="0096E0"/>
                </a:solidFill>
                <a:latin typeface="Bradley Hand ITC" panose="03070402050302030203" pitchFamily="66" charset="0"/>
                <a:ea typeface="叶根友小京楷简体" panose="02010601030101010101" pitchFamily="2" charset="-122"/>
              </a:rPr>
              <a:t>！</a:t>
            </a:r>
          </a:p>
        </p:txBody>
      </p:sp>
    </p:spTree>
    <p:extLst>
      <p:ext uri="{BB962C8B-B14F-4D97-AF65-F5344CB8AC3E}">
        <p14:creationId xmlns:p14="http://schemas.microsoft.com/office/powerpoint/2010/main" val="153588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8144712" y="1826623"/>
            <a:ext cx="1952875" cy="3921501"/>
            <a:chOff x="1913731" y="1905000"/>
            <a:chExt cx="590550" cy="1185863"/>
          </a:xfrm>
          <a:solidFill>
            <a:srgbClr val="0096E0"/>
          </a:solidFill>
        </p:grpSpPr>
        <p:sp>
          <p:nvSpPr>
            <p:cNvPr id="2" name="Freeform 408"/>
            <p:cNvSpPr>
              <a:spLocks noEditPoints="1"/>
            </p:cNvSpPr>
            <p:nvPr/>
          </p:nvSpPr>
          <p:spPr bwMode="auto">
            <a:xfrm>
              <a:off x="1913731" y="1905000"/>
              <a:ext cx="590550" cy="1185863"/>
            </a:xfrm>
            <a:custGeom>
              <a:avLst/>
              <a:gdLst>
                <a:gd name="T0" fmla="*/ 183 w 372"/>
                <a:gd name="T1" fmla="*/ 460 h 747"/>
                <a:gd name="T2" fmla="*/ 170 w 372"/>
                <a:gd name="T3" fmla="*/ 440 h 747"/>
                <a:gd name="T4" fmla="*/ 309 w 372"/>
                <a:gd name="T5" fmla="*/ 374 h 747"/>
                <a:gd name="T6" fmla="*/ 179 w 372"/>
                <a:gd name="T7" fmla="*/ 275 h 747"/>
                <a:gd name="T8" fmla="*/ 251 w 372"/>
                <a:gd name="T9" fmla="*/ 45 h 747"/>
                <a:gd name="T10" fmla="*/ 268 w 372"/>
                <a:gd name="T11" fmla="*/ 112 h 747"/>
                <a:gd name="T12" fmla="*/ 232 w 372"/>
                <a:gd name="T13" fmla="*/ 164 h 747"/>
                <a:gd name="T14" fmla="*/ 171 w 372"/>
                <a:gd name="T15" fmla="*/ 178 h 747"/>
                <a:gd name="T16" fmla="*/ 211 w 372"/>
                <a:gd name="T17" fmla="*/ 282 h 747"/>
                <a:gd name="T18" fmla="*/ 313 w 372"/>
                <a:gd name="T19" fmla="*/ 363 h 747"/>
                <a:gd name="T20" fmla="*/ 336 w 372"/>
                <a:gd name="T21" fmla="*/ 350 h 747"/>
                <a:gd name="T22" fmla="*/ 363 w 372"/>
                <a:gd name="T23" fmla="*/ 359 h 747"/>
                <a:gd name="T24" fmla="*/ 351 w 372"/>
                <a:gd name="T25" fmla="*/ 360 h 747"/>
                <a:gd name="T26" fmla="*/ 340 w 372"/>
                <a:gd name="T27" fmla="*/ 370 h 747"/>
                <a:gd name="T28" fmla="*/ 335 w 372"/>
                <a:gd name="T29" fmla="*/ 374 h 747"/>
                <a:gd name="T30" fmla="*/ 327 w 372"/>
                <a:gd name="T31" fmla="*/ 376 h 747"/>
                <a:gd name="T32" fmla="*/ 327 w 372"/>
                <a:gd name="T33" fmla="*/ 387 h 747"/>
                <a:gd name="T34" fmla="*/ 313 w 372"/>
                <a:gd name="T35" fmla="*/ 380 h 747"/>
                <a:gd name="T36" fmla="*/ 236 w 372"/>
                <a:gd name="T37" fmla="*/ 350 h 747"/>
                <a:gd name="T38" fmla="*/ 198 w 372"/>
                <a:gd name="T39" fmla="*/ 315 h 747"/>
                <a:gd name="T40" fmla="*/ 181 w 372"/>
                <a:gd name="T41" fmla="*/ 283 h 747"/>
                <a:gd name="T42" fmla="*/ 182 w 372"/>
                <a:gd name="T43" fmla="*/ 367 h 747"/>
                <a:gd name="T44" fmla="*/ 196 w 372"/>
                <a:gd name="T45" fmla="*/ 466 h 747"/>
                <a:gd name="T46" fmla="*/ 270 w 372"/>
                <a:gd name="T47" fmla="*/ 709 h 747"/>
                <a:gd name="T48" fmla="*/ 228 w 372"/>
                <a:gd name="T49" fmla="*/ 673 h 747"/>
                <a:gd name="T50" fmla="*/ 213 w 372"/>
                <a:gd name="T51" fmla="*/ 610 h 747"/>
                <a:gd name="T52" fmla="*/ 207 w 372"/>
                <a:gd name="T53" fmla="*/ 569 h 747"/>
                <a:gd name="T54" fmla="*/ 196 w 372"/>
                <a:gd name="T55" fmla="*/ 542 h 747"/>
                <a:gd name="T56" fmla="*/ 191 w 372"/>
                <a:gd name="T57" fmla="*/ 490 h 747"/>
                <a:gd name="T58" fmla="*/ 173 w 372"/>
                <a:gd name="T59" fmla="*/ 473 h 747"/>
                <a:gd name="T60" fmla="*/ 115 w 372"/>
                <a:gd name="T61" fmla="*/ 696 h 747"/>
                <a:gd name="T62" fmla="*/ 77 w 372"/>
                <a:gd name="T63" fmla="*/ 731 h 747"/>
                <a:gd name="T64" fmla="*/ 105 w 372"/>
                <a:gd name="T65" fmla="*/ 629 h 747"/>
                <a:gd name="T66" fmla="*/ 114 w 372"/>
                <a:gd name="T67" fmla="*/ 575 h 747"/>
                <a:gd name="T68" fmla="*/ 122 w 372"/>
                <a:gd name="T69" fmla="*/ 541 h 747"/>
                <a:gd name="T70" fmla="*/ 133 w 372"/>
                <a:gd name="T71" fmla="*/ 493 h 747"/>
                <a:gd name="T72" fmla="*/ 140 w 372"/>
                <a:gd name="T73" fmla="*/ 464 h 747"/>
                <a:gd name="T74" fmla="*/ 145 w 372"/>
                <a:gd name="T75" fmla="*/ 444 h 747"/>
                <a:gd name="T76" fmla="*/ 154 w 372"/>
                <a:gd name="T77" fmla="*/ 429 h 747"/>
                <a:gd name="T78" fmla="*/ 161 w 372"/>
                <a:gd name="T79" fmla="*/ 362 h 747"/>
                <a:gd name="T80" fmla="*/ 154 w 372"/>
                <a:gd name="T81" fmla="*/ 309 h 747"/>
                <a:gd name="T82" fmla="*/ 156 w 372"/>
                <a:gd name="T83" fmla="*/ 271 h 747"/>
                <a:gd name="T84" fmla="*/ 149 w 372"/>
                <a:gd name="T85" fmla="*/ 244 h 747"/>
                <a:gd name="T86" fmla="*/ 27 w 372"/>
                <a:gd name="T87" fmla="*/ 247 h 747"/>
                <a:gd name="T88" fmla="*/ 5 w 372"/>
                <a:gd name="T89" fmla="*/ 172 h 747"/>
                <a:gd name="T90" fmla="*/ 3 w 372"/>
                <a:gd name="T91" fmla="*/ 152 h 747"/>
                <a:gd name="T92" fmla="*/ 9 w 372"/>
                <a:gd name="T93" fmla="*/ 113 h 747"/>
                <a:gd name="T94" fmla="*/ 30 w 372"/>
                <a:gd name="T95" fmla="*/ 116 h 747"/>
                <a:gd name="T96" fmla="*/ 38 w 372"/>
                <a:gd name="T97" fmla="*/ 134 h 747"/>
                <a:gd name="T98" fmla="*/ 44 w 372"/>
                <a:gd name="T99" fmla="*/ 154 h 747"/>
                <a:gd name="T100" fmla="*/ 42 w 372"/>
                <a:gd name="T101" fmla="*/ 172 h 747"/>
                <a:gd name="T102" fmla="*/ 46 w 372"/>
                <a:gd name="T103" fmla="*/ 235 h 747"/>
                <a:gd name="T104" fmla="*/ 69 w 372"/>
                <a:gd name="T105" fmla="*/ 294 h 747"/>
                <a:gd name="T106" fmla="*/ 103 w 372"/>
                <a:gd name="T107" fmla="*/ 277 h 747"/>
                <a:gd name="T108" fmla="*/ 116 w 372"/>
                <a:gd name="T109" fmla="*/ 249 h 747"/>
                <a:gd name="T110" fmla="*/ 136 w 372"/>
                <a:gd name="T111" fmla="*/ 206 h 747"/>
                <a:gd name="T112" fmla="*/ 123 w 372"/>
                <a:gd name="T113" fmla="*/ 165 h 747"/>
                <a:gd name="T114" fmla="*/ 97 w 372"/>
                <a:gd name="T115" fmla="*/ 152 h 747"/>
                <a:gd name="T116" fmla="*/ 78 w 372"/>
                <a:gd name="T117" fmla="*/ 126 h 747"/>
                <a:gd name="T118" fmla="*/ 67 w 372"/>
                <a:gd name="T119" fmla="*/ 96 h 747"/>
                <a:gd name="T120" fmla="*/ 73 w 372"/>
                <a:gd name="T121" fmla="*/ 70 h 747"/>
                <a:gd name="T122" fmla="*/ 257 w 372"/>
                <a:gd name="T123" fmla="*/ 89 h 747"/>
                <a:gd name="T124" fmla="*/ 128 w 372"/>
                <a:gd name="T125" fmla="*/ 12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2" h="747">
                  <a:moveTo>
                    <a:pt x="115" y="719"/>
                  </a:moveTo>
                  <a:lnTo>
                    <a:pt x="114" y="722"/>
                  </a:lnTo>
                  <a:lnTo>
                    <a:pt x="114" y="722"/>
                  </a:lnTo>
                  <a:lnTo>
                    <a:pt x="115" y="719"/>
                  </a:lnTo>
                  <a:close/>
                  <a:moveTo>
                    <a:pt x="249" y="713"/>
                  </a:moveTo>
                  <a:lnTo>
                    <a:pt x="249" y="714"/>
                  </a:lnTo>
                  <a:lnTo>
                    <a:pt x="249" y="714"/>
                  </a:lnTo>
                  <a:lnTo>
                    <a:pt x="249" y="715"/>
                  </a:lnTo>
                  <a:lnTo>
                    <a:pt x="249" y="715"/>
                  </a:lnTo>
                  <a:lnTo>
                    <a:pt x="249" y="715"/>
                  </a:lnTo>
                  <a:lnTo>
                    <a:pt x="249" y="713"/>
                  </a:lnTo>
                  <a:close/>
                  <a:moveTo>
                    <a:pt x="245" y="705"/>
                  </a:moveTo>
                  <a:lnTo>
                    <a:pt x="245" y="705"/>
                  </a:lnTo>
                  <a:lnTo>
                    <a:pt x="245" y="705"/>
                  </a:lnTo>
                  <a:lnTo>
                    <a:pt x="245" y="705"/>
                  </a:lnTo>
                  <a:close/>
                  <a:moveTo>
                    <a:pt x="168" y="453"/>
                  </a:moveTo>
                  <a:lnTo>
                    <a:pt x="166" y="453"/>
                  </a:lnTo>
                  <a:lnTo>
                    <a:pt x="168" y="453"/>
                  </a:lnTo>
                  <a:lnTo>
                    <a:pt x="168" y="453"/>
                  </a:lnTo>
                  <a:close/>
                  <a:moveTo>
                    <a:pt x="174" y="453"/>
                  </a:moveTo>
                  <a:lnTo>
                    <a:pt x="171" y="453"/>
                  </a:lnTo>
                  <a:lnTo>
                    <a:pt x="169" y="453"/>
                  </a:lnTo>
                  <a:lnTo>
                    <a:pt x="168" y="455"/>
                  </a:lnTo>
                  <a:lnTo>
                    <a:pt x="166" y="457"/>
                  </a:lnTo>
                  <a:lnTo>
                    <a:pt x="165" y="459"/>
                  </a:lnTo>
                  <a:lnTo>
                    <a:pt x="164" y="461"/>
                  </a:lnTo>
                  <a:lnTo>
                    <a:pt x="162" y="463"/>
                  </a:lnTo>
                  <a:lnTo>
                    <a:pt x="161" y="463"/>
                  </a:lnTo>
                  <a:lnTo>
                    <a:pt x="164" y="465"/>
                  </a:lnTo>
                  <a:lnTo>
                    <a:pt x="165" y="468"/>
                  </a:lnTo>
                  <a:lnTo>
                    <a:pt x="165" y="472"/>
                  </a:lnTo>
                  <a:lnTo>
                    <a:pt x="168" y="470"/>
                  </a:lnTo>
                  <a:lnTo>
                    <a:pt x="170" y="470"/>
                  </a:lnTo>
                  <a:lnTo>
                    <a:pt x="171" y="470"/>
                  </a:lnTo>
                  <a:lnTo>
                    <a:pt x="173" y="469"/>
                  </a:lnTo>
                  <a:lnTo>
                    <a:pt x="171" y="469"/>
                  </a:lnTo>
                  <a:lnTo>
                    <a:pt x="173" y="469"/>
                  </a:lnTo>
                  <a:lnTo>
                    <a:pt x="174" y="469"/>
                  </a:lnTo>
                  <a:lnTo>
                    <a:pt x="175" y="469"/>
                  </a:lnTo>
                  <a:lnTo>
                    <a:pt x="177" y="468"/>
                  </a:lnTo>
                  <a:lnTo>
                    <a:pt x="177" y="466"/>
                  </a:lnTo>
                  <a:lnTo>
                    <a:pt x="175" y="466"/>
                  </a:lnTo>
                  <a:lnTo>
                    <a:pt x="174" y="466"/>
                  </a:lnTo>
                  <a:lnTo>
                    <a:pt x="173" y="466"/>
                  </a:lnTo>
                  <a:lnTo>
                    <a:pt x="171" y="468"/>
                  </a:lnTo>
                  <a:lnTo>
                    <a:pt x="171" y="466"/>
                  </a:lnTo>
                  <a:lnTo>
                    <a:pt x="171" y="466"/>
                  </a:lnTo>
                  <a:lnTo>
                    <a:pt x="174" y="464"/>
                  </a:lnTo>
                  <a:lnTo>
                    <a:pt x="177" y="463"/>
                  </a:lnTo>
                  <a:lnTo>
                    <a:pt x="179" y="461"/>
                  </a:lnTo>
                  <a:lnTo>
                    <a:pt x="183" y="460"/>
                  </a:lnTo>
                  <a:lnTo>
                    <a:pt x="183" y="460"/>
                  </a:lnTo>
                  <a:lnTo>
                    <a:pt x="182" y="460"/>
                  </a:lnTo>
                  <a:lnTo>
                    <a:pt x="179" y="460"/>
                  </a:lnTo>
                  <a:lnTo>
                    <a:pt x="177" y="460"/>
                  </a:lnTo>
                  <a:lnTo>
                    <a:pt x="174" y="460"/>
                  </a:lnTo>
                  <a:lnTo>
                    <a:pt x="173" y="461"/>
                  </a:lnTo>
                  <a:lnTo>
                    <a:pt x="171" y="461"/>
                  </a:lnTo>
                  <a:lnTo>
                    <a:pt x="173" y="459"/>
                  </a:lnTo>
                  <a:lnTo>
                    <a:pt x="175" y="457"/>
                  </a:lnTo>
                  <a:lnTo>
                    <a:pt x="175" y="457"/>
                  </a:lnTo>
                  <a:lnTo>
                    <a:pt x="174" y="457"/>
                  </a:lnTo>
                  <a:lnTo>
                    <a:pt x="171" y="457"/>
                  </a:lnTo>
                  <a:lnTo>
                    <a:pt x="170" y="457"/>
                  </a:lnTo>
                  <a:lnTo>
                    <a:pt x="169" y="457"/>
                  </a:lnTo>
                  <a:lnTo>
                    <a:pt x="168" y="456"/>
                  </a:lnTo>
                  <a:lnTo>
                    <a:pt x="170" y="456"/>
                  </a:lnTo>
                  <a:lnTo>
                    <a:pt x="173" y="456"/>
                  </a:lnTo>
                  <a:lnTo>
                    <a:pt x="175" y="456"/>
                  </a:lnTo>
                  <a:lnTo>
                    <a:pt x="177" y="455"/>
                  </a:lnTo>
                  <a:lnTo>
                    <a:pt x="178" y="453"/>
                  </a:lnTo>
                  <a:lnTo>
                    <a:pt x="177" y="453"/>
                  </a:lnTo>
                  <a:lnTo>
                    <a:pt x="174" y="453"/>
                  </a:lnTo>
                  <a:close/>
                  <a:moveTo>
                    <a:pt x="169" y="447"/>
                  </a:moveTo>
                  <a:lnTo>
                    <a:pt x="168" y="447"/>
                  </a:lnTo>
                  <a:lnTo>
                    <a:pt x="165" y="447"/>
                  </a:lnTo>
                  <a:lnTo>
                    <a:pt x="164" y="448"/>
                  </a:lnTo>
                  <a:lnTo>
                    <a:pt x="168" y="448"/>
                  </a:lnTo>
                  <a:lnTo>
                    <a:pt x="166" y="449"/>
                  </a:lnTo>
                  <a:lnTo>
                    <a:pt x="166" y="449"/>
                  </a:lnTo>
                  <a:lnTo>
                    <a:pt x="166" y="451"/>
                  </a:lnTo>
                  <a:lnTo>
                    <a:pt x="168" y="452"/>
                  </a:lnTo>
                  <a:lnTo>
                    <a:pt x="169" y="452"/>
                  </a:lnTo>
                  <a:lnTo>
                    <a:pt x="170" y="452"/>
                  </a:lnTo>
                  <a:lnTo>
                    <a:pt x="171" y="452"/>
                  </a:lnTo>
                  <a:lnTo>
                    <a:pt x="171" y="451"/>
                  </a:lnTo>
                  <a:lnTo>
                    <a:pt x="171" y="449"/>
                  </a:lnTo>
                  <a:lnTo>
                    <a:pt x="171" y="449"/>
                  </a:lnTo>
                  <a:lnTo>
                    <a:pt x="171" y="448"/>
                  </a:lnTo>
                  <a:lnTo>
                    <a:pt x="170" y="447"/>
                  </a:lnTo>
                  <a:lnTo>
                    <a:pt x="169" y="447"/>
                  </a:lnTo>
                  <a:close/>
                  <a:moveTo>
                    <a:pt x="171" y="429"/>
                  </a:moveTo>
                  <a:lnTo>
                    <a:pt x="170" y="429"/>
                  </a:lnTo>
                  <a:lnTo>
                    <a:pt x="170" y="430"/>
                  </a:lnTo>
                  <a:lnTo>
                    <a:pt x="169" y="431"/>
                  </a:lnTo>
                  <a:lnTo>
                    <a:pt x="169" y="432"/>
                  </a:lnTo>
                  <a:lnTo>
                    <a:pt x="169" y="434"/>
                  </a:lnTo>
                  <a:lnTo>
                    <a:pt x="169" y="435"/>
                  </a:lnTo>
                  <a:lnTo>
                    <a:pt x="170" y="435"/>
                  </a:lnTo>
                  <a:lnTo>
                    <a:pt x="169" y="436"/>
                  </a:lnTo>
                  <a:lnTo>
                    <a:pt x="168" y="436"/>
                  </a:lnTo>
                  <a:lnTo>
                    <a:pt x="169" y="438"/>
                  </a:lnTo>
                  <a:lnTo>
                    <a:pt x="170" y="439"/>
                  </a:lnTo>
                  <a:lnTo>
                    <a:pt x="170" y="440"/>
                  </a:lnTo>
                  <a:lnTo>
                    <a:pt x="169" y="442"/>
                  </a:lnTo>
                  <a:lnTo>
                    <a:pt x="169" y="442"/>
                  </a:lnTo>
                  <a:lnTo>
                    <a:pt x="170" y="443"/>
                  </a:lnTo>
                  <a:lnTo>
                    <a:pt x="173" y="444"/>
                  </a:lnTo>
                  <a:lnTo>
                    <a:pt x="175" y="444"/>
                  </a:lnTo>
                  <a:lnTo>
                    <a:pt x="179" y="444"/>
                  </a:lnTo>
                  <a:lnTo>
                    <a:pt x="177" y="444"/>
                  </a:lnTo>
                  <a:lnTo>
                    <a:pt x="175" y="443"/>
                  </a:lnTo>
                  <a:lnTo>
                    <a:pt x="173" y="443"/>
                  </a:lnTo>
                  <a:lnTo>
                    <a:pt x="171" y="442"/>
                  </a:lnTo>
                  <a:lnTo>
                    <a:pt x="171" y="442"/>
                  </a:lnTo>
                  <a:lnTo>
                    <a:pt x="173" y="440"/>
                  </a:lnTo>
                  <a:lnTo>
                    <a:pt x="173" y="439"/>
                  </a:lnTo>
                  <a:lnTo>
                    <a:pt x="174" y="438"/>
                  </a:lnTo>
                  <a:lnTo>
                    <a:pt x="174" y="436"/>
                  </a:lnTo>
                  <a:lnTo>
                    <a:pt x="174" y="435"/>
                  </a:lnTo>
                  <a:lnTo>
                    <a:pt x="173" y="434"/>
                  </a:lnTo>
                  <a:lnTo>
                    <a:pt x="170" y="435"/>
                  </a:lnTo>
                  <a:lnTo>
                    <a:pt x="171" y="434"/>
                  </a:lnTo>
                  <a:lnTo>
                    <a:pt x="173" y="434"/>
                  </a:lnTo>
                  <a:lnTo>
                    <a:pt x="175" y="432"/>
                  </a:lnTo>
                  <a:lnTo>
                    <a:pt x="175" y="431"/>
                  </a:lnTo>
                  <a:lnTo>
                    <a:pt x="171" y="429"/>
                  </a:lnTo>
                  <a:close/>
                  <a:moveTo>
                    <a:pt x="171" y="426"/>
                  </a:moveTo>
                  <a:lnTo>
                    <a:pt x="171" y="427"/>
                  </a:lnTo>
                  <a:lnTo>
                    <a:pt x="171" y="429"/>
                  </a:lnTo>
                  <a:lnTo>
                    <a:pt x="171" y="426"/>
                  </a:lnTo>
                  <a:lnTo>
                    <a:pt x="171" y="426"/>
                  </a:lnTo>
                  <a:close/>
                  <a:moveTo>
                    <a:pt x="173" y="418"/>
                  </a:moveTo>
                  <a:lnTo>
                    <a:pt x="173" y="419"/>
                  </a:lnTo>
                  <a:lnTo>
                    <a:pt x="173" y="419"/>
                  </a:lnTo>
                  <a:lnTo>
                    <a:pt x="173" y="421"/>
                  </a:lnTo>
                  <a:lnTo>
                    <a:pt x="173" y="422"/>
                  </a:lnTo>
                  <a:lnTo>
                    <a:pt x="173" y="422"/>
                  </a:lnTo>
                  <a:lnTo>
                    <a:pt x="173" y="422"/>
                  </a:lnTo>
                  <a:lnTo>
                    <a:pt x="174" y="419"/>
                  </a:lnTo>
                  <a:lnTo>
                    <a:pt x="173" y="418"/>
                  </a:lnTo>
                  <a:close/>
                  <a:moveTo>
                    <a:pt x="173" y="413"/>
                  </a:moveTo>
                  <a:lnTo>
                    <a:pt x="173" y="413"/>
                  </a:lnTo>
                  <a:lnTo>
                    <a:pt x="171" y="413"/>
                  </a:lnTo>
                  <a:lnTo>
                    <a:pt x="171" y="413"/>
                  </a:lnTo>
                  <a:lnTo>
                    <a:pt x="171" y="414"/>
                  </a:lnTo>
                  <a:lnTo>
                    <a:pt x="173" y="414"/>
                  </a:lnTo>
                  <a:lnTo>
                    <a:pt x="174" y="415"/>
                  </a:lnTo>
                  <a:lnTo>
                    <a:pt x="175" y="414"/>
                  </a:lnTo>
                  <a:lnTo>
                    <a:pt x="174" y="413"/>
                  </a:lnTo>
                  <a:lnTo>
                    <a:pt x="173" y="413"/>
                  </a:lnTo>
                  <a:lnTo>
                    <a:pt x="173" y="413"/>
                  </a:lnTo>
                  <a:close/>
                  <a:moveTo>
                    <a:pt x="309" y="374"/>
                  </a:moveTo>
                  <a:lnTo>
                    <a:pt x="309" y="374"/>
                  </a:lnTo>
                  <a:lnTo>
                    <a:pt x="309" y="374"/>
                  </a:lnTo>
                  <a:lnTo>
                    <a:pt x="309" y="374"/>
                  </a:lnTo>
                  <a:lnTo>
                    <a:pt x="308" y="374"/>
                  </a:lnTo>
                  <a:lnTo>
                    <a:pt x="309" y="375"/>
                  </a:lnTo>
                  <a:lnTo>
                    <a:pt x="309" y="375"/>
                  </a:lnTo>
                  <a:lnTo>
                    <a:pt x="308" y="375"/>
                  </a:lnTo>
                  <a:lnTo>
                    <a:pt x="308" y="375"/>
                  </a:lnTo>
                  <a:lnTo>
                    <a:pt x="309" y="376"/>
                  </a:lnTo>
                  <a:lnTo>
                    <a:pt x="310" y="376"/>
                  </a:lnTo>
                  <a:lnTo>
                    <a:pt x="310" y="376"/>
                  </a:lnTo>
                  <a:lnTo>
                    <a:pt x="309" y="376"/>
                  </a:lnTo>
                  <a:lnTo>
                    <a:pt x="312" y="377"/>
                  </a:lnTo>
                  <a:lnTo>
                    <a:pt x="313" y="377"/>
                  </a:lnTo>
                  <a:lnTo>
                    <a:pt x="313" y="377"/>
                  </a:lnTo>
                  <a:lnTo>
                    <a:pt x="312" y="377"/>
                  </a:lnTo>
                  <a:lnTo>
                    <a:pt x="310" y="376"/>
                  </a:lnTo>
                  <a:lnTo>
                    <a:pt x="309" y="375"/>
                  </a:lnTo>
                  <a:lnTo>
                    <a:pt x="309" y="374"/>
                  </a:lnTo>
                  <a:lnTo>
                    <a:pt x="310" y="375"/>
                  </a:lnTo>
                  <a:lnTo>
                    <a:pt x="310" y="375"/>
                  </a:lnTo>
                  <a:lnTo>
                    <a:pt x="309" y="374"/>
                  </a:lnTo>
                  <a:close/>
                  <a:moveTo>
                    <a:pt x="334" y="370"/>
                  </a:moveTo>
                  <a:lnTo>
                    <a:pt x="334" y="371"/>
                  </a:lnTo>
                  <a:lnTo>
                    <a:pt x="334" y="371"/>
                  </a:lnTo>
                  <a:lnTo>
                    <a:pt x="334" y="372"/>
                  </a:lnTo>
                  <a:lnTo>
                    <a:pt x="334" y="371"/>
                  </a:lnTo>
                  <a:lnTo>
                    <a:pt x="334" y="370"/>
                  </a:lnTo>
                  <a:close/>
                  <a:moveTo>
                    <a:pt x="78" y="305"/>
                  </a:moveTo>
                  <a:lnTo>
                    <a:pt x="80" y="307"/>
                  </a:lnTo>
                  <a:lnTo>
                    <a:pt x="80" y="307"/>
                  </a:lnTo>
                  <a:lnTo>
                    <a:pt x="78" y="305"/>
                  </a:lnTo>
                  <a:close/>
                  <a:moveTo>
                    <a:pt x="89" y="305"/>
                  </a:moveTo>
                  <a:lnTo>
                    <a:pt x="89" y="305"/>
                  </a:lnTo>
                  <a:lnTo>
                    <a:pt x="89" y="305"/>
                  </a:lnTo>
                  <a:lnTo>
                    <a:pt x="89" y="305"/>
                  </a:lnTo>
                  <a:close/>
                  <a:moveTo>
                    <a:pt x="76" y="305"/>
                  </a:moveTo>
                  <a:lnTo>
                    <a:pt x="76" y="305"/>
                  </a:lnTo>
                  <a:lnTo>
                    <a:pt x="77" y="305"/>
                  </a:lnTo>
                  <a:lnTo>
                    <a:pt x="76" y="305"/>
                  </a:lnTo>
                  <a:close/>
                  <a:moveTo>
                    <a:pt x="80" y="305"/>
                  </a:moveTo>
                  <a:lnTo>
                    <a:pt x="78" y="305"/>
                  </a:lnTo>
                  <a:lnTo>
                    <a:pt x="78" y="305"/>
                  </a:lnTo>
                  <a:lnTo>
                    <a:pt x="80" y="305"/>
                  </a:lnTo>
                  <a:lnTo>
                    <a:pt x="80" y="305"/>
                  </a:lnTo>
                  <a:lnTo>
                    <a:pt x="80" y="305"/>
                  </a:lnTo>
                  <a:close/>
                  <a:moveTo>
                    <a:pt x="182" y="273"/>
                  </a:moveTo>
                  <a:lnTo>
                    <a:pt x="179" y="274"/>
                  </a:lnTo>
                  <a:lnTo>
                    <a:pt x="179" y="274"/>
                  </a:lnTo>
                  <a:lnTo>
                    <a:pt x="181" y="273"/>
                  </a:lnTo>
                  <a:lnTo>
                    <a:pt x="179" y="274"/>
                  </a:lnTo>
                  <a:lnTo>
                    <a:pt x="178" y="274"/>
                  </a:lnTo>
                  <a:lnTo>
                    <a:pt x="179" y="274"/>
                  </a:lnTo>
                  <a:lnTo>
                    <a:pt x="178" y="275"/>
                  </a:lnTo>
                  <a:lnTo>
                    <a:pt x="179" y="275"/>
                  </a:lnTo>
                  <a:lnTo>
                    <a:pt x="181" y="275"/>
                  </a:lnTo>
                  <a:lnTo>
                    <a:pt x="182" y="275"/>
                  </a:lnTo>
                  <a:lnTo>
                    <a:pt x="182" y="274"/>
                  </a:lnTo>
                  <a:lnTo>
                    <a:pt x="182" y="274"/>
                  </a:lnTo>
                  <a:lnTo>
                    <a:pt x="181" y="274"/>
                  </a:lnTo>
                  <a:lnTo>
                    <a:pt x="182" y="273"/>
                  </a:lnTo>
                  <a:close/>
                  <a:moveTo>
                    <a:pt x="179" y="265"/>
                  </a:moveTo>
                  <a:lnTo>
                    <a:pt x="179" y="266"/>
                  </a:lnTo>
                  <a:lnTo>
                    <a:pt x="179" y="266"/>
                  </a:lnTo>
                  <a:lnTo>
                    <a:pt x="181" y="266"/>
                  </a:lnTo>
                  <a:lnTo>
                    <a:pt x="181" y="266"/>
                  </a:lnTo>
                  <a:lnTo>
                    <a:pt x="179" y="265"/>
                  </a:lnTo>
                  <a:close/>
                  <a:moveTo>
                    <a:pt x="173" y="0"/>
                  </a:moveTo>
                  <a:lnTo>
                    <a:pt x="179" y="2"/>
                  </a:lnTo>
                  <a:lnTo>
                    <a:pt x="185" y="3"/>
                  </a:lnTo>
                  <a:lnTo>
                    <a:pt x="188" y="3"/>
                  </a:lnTo>
                  <a:lnTo>
                    <a:pt x="187" y="4"/>
                  </a:lnTo>
                  <a:lnTo>
                    <a:pt x="187" y="7"/>
                  </a:lnTo>
                  <a:lnTo>
                    <a:pt x="195" y="7"/>
                  </a:lnTo>
                  <a:lnTo>
                    <a:pt x="204" y="10"/>
                  </a:lnTo>
                  <a:lnTo>
                    <a:pt x="212" y="12"/>
                  </a:lnTo>
                  <a:lnTo>
                    <a:pt x="219" y="16"/>
                  </a:lnTo>
                  <a:lnTo>
                    <a:pt x="221" y="19"/>
                  </a:lnTo>
                  <a:lnTo>
                    <a:pt x="224" y="17"/>
                  </a:lnTo>
                  <a:lnTo>
                    <a:pt x="225" y="19"/>
                  </a:lnTo>
                  <a:lnTo>
                    <a:pt x="226" y="19"/>
                  </a:lnTo>
                  <a:lnTo>
                    <a:pt x="228" y="20"/>
                  </a:lnTo>
                  <a:lnTo>
                    <a:pt x="229" y="21"/>
                  </a:lnTo>
                  <a:lnTo>
                    <a:pt x="229" y="23"/>
                  </a:lnTo>
                  <a:lnTo>
                    <a:pt x="229" y="21"/>
                  </a:lnTo>
                  <a:lnTo>
                    <a:pt x="230" y="21"/>
                  </a:lnTo>
                  <a:lnTo>
                    <a:pt x="232" y="23"/>
                  </a:lnTo>
                  <a:lnTo>
                    <a:pt x="234" y="24"/>
                  </a:lnTo>
                  <a:lnTo>
                    <a:pt x="237" y="27"/>
                  </a:lnTo>
                  <a:lnTo>
                    <a:pt x="240" y="28"/>
                  </a:lnTo>
                  <a:lnTo>
                    <a:pt x="241" y="31"/>
                  </a:lnTo>
                  <a:lnTo>
                    <a:pt x="243" y="32"/>
                  </a:lnTo>
                  <a:lnTo>
                    <a:pt x="245" y="33"/>
                  </a:lnTo>
                  <a:lnTo>
                    <a:pt x="246" y="34"/>
                  </a:lnTo>
                  <a:lnTo>
                    <a:pt x="247" y="33"/>
                  </a:lnTo>
                  <a:lnTo>
                    <a:pt x="249" y="33"/>
                  </a:lnTo>
                  <a:lnTo>
                    <a:pt x="250" y="33"/>
                  </a:lnTo>
                  <a:lnTo>
                    <a:pt x="251" y="34"/>
                  </a:lnTo>
                  <a:lnTo>
                    <a:pt x="253" y="37"/>
                  </a:lnTo>
                  <a:lnTo>
                    <a:pt x="254" y="38"/>
                  </a:lnTo>
                  <a:lnTo>
                    <a:pt x="255" y="38"/>
                  </a:lnTo>
                  <a:lnTo>
                    <a:pt x="255" y="38"/>
                  </a:lnTo>
                  <a:lnTo>
                    <a:pt x="253" y="40"/>
                  </a:lnTo>
                  <a:lnTo>
                    <a:pt x="251" y="41"/>
                  </a:lnTo>
                  <a:lnTo>
                    <a:pt x="250" y="42"/>
                  </a:lnTo>
                  <a:lnTo>
                    <a:pt x="250" y="44"/>
                  </a:lnTo>
                  <a:lnTo>
                    <a:pt x="251" y="45"/>
                  </a:lnTo>
                  <a:lnTo>
                    <a:pt x="254" y="45"/>
                  </a:lnTo>
                  <a:lnTo>
                    <a:pt x="257" y="45"/>
                  </a:lnTo>
                  <a:lnTo>
                    <a:pt x="259" y="46"/>
                  </a:lnTo>
                  <a:lnTo>
                    <a:pt x="262" y="48"/>
                  </a:lnTo>
                  <a:lnTo>
                    <a:pt x="259" y="48"/>
                  </a:lnTo>
                  <a:lnTo>
                    <a:pt x="258" y="49"/>
                  </a:lnTo>
                  <a:lnTo>
                    <a:pt x="262" y="49"/>
                  </a:lnTo>
                  <a:lnTo>
                    <a:pt x="264" y="50"/>
                  </a:lnTo>
                  <a:lnTo>
                    <a:pt x="266" y="50"/>
                  </a:lnTo>
                  <a:lnTo>
                    <a:pt x="267" y="53"/>
                  </a:lnTo>
                  <a:lnTo>
                    <a:pt x="266" y="54"/>
                  </a:lnTo>
                  <a:lnTo>
                    <a:pt x="264" y="57"/>
                  </a:lnTo>
                  <a:lnTo>
                    <a:pt x="266" y="58"/>
                  </a:lnTo>
                  <a:lnTo>
                    <a:pt x="267" y="59"/>
                  </a:lnTo>
                  <a:lnTo>
                    <a:pt x="268" y="61"/>
                  </a:lnTo>
                  <a:lnTo>
                    <a:pt x="270" y="62"/>
                  </a:lnTo>
                  <a:lnTo>
                    <a:pt x="271" y="61"/>
                  </a:lnTo>
                  <a:lnTo>
                    <a:pt x="272" y="63"/>
                  </a:lnTo>
                  <a:lnTo>
                    <a:pt x="274" y="66"/>
                  </a:lnTo>
                  <a:lnTo>
                    <a:pt x="276" y="69"/>
                  </a:lnTo>
                  <a:lnTo>
                    <a:pt x="277" y="70"/>
                  </a:lnTo>
                  <a:lnTo>
                    <a:pt x="275" y="71"/>
                  </a:lnTo>
                  <a:lnTo>
                    <a:pt x="275" y="71"/>
                  </a:lnTo>
                  <a:lnTo>
                    <a:pt x="275" y="74"/>
                  </a:lnTo>
                  <a:lnTo>
                    <a:pt x="275" y="76"/>
                  </a:lnTo>
                  <a:lnTo>
                    <a:pt x="276" y="78"/>
                  </a:lnTo>
                  <a:lnTo>
                    <a:pt x="277" y="79"/>
                  </a:lnTo>
                  <a:lnTo>
                    <a:pt x="277" y="80"/>
                  </a:lnTo>
                  <a:lnTo>
                    <a:pt x="277" y="83"/>
                  </a:lnTo>
                  <a:lnTo>
                    <a:pt x="277" y="87"/>
                  </a:lnTo>
                  <a:lnTo>
                    <a:pt x="279" y="91"/>
                  </a:lnTo>
                  <a:lnTo>
                    <a:pt x="279" y="95"/>
                  </a:lnTo>
                  <a:lnTo>
                    <a:pt x="279" y="97"/>
                  </a:lnTo>
                  <a:lnTo>
                    <a:pt x="279" y="100"/>
                  </a:lnTo>
                  <a:lnTo>
                    <a:pt x="276" y="100"/>
                  </a:lnTo>
                  <a:lnTo>
                    <a:pt x="275" y="100"/>
                  </a:lnTo>
                  <a:lnTo>
                    <a:pt x="275" y="100"/>
                  </a:lnTo>
                  <a:lnTo>
                    <a:pt x="275" y="101"/>
                  </a:lnTo>
                  <a:lnTo>
                    <a:pt x="274" y="101"/>
                  </a:lnTo>
                  <a:lnTo>
                    <a:pt x="275" y="103"/>
                  </a:lnTo>
                  <a:lnTo>
                    <a:pt x="275" y="104"/>
                  </a:lnTo>
                  <a:lnTo>
                    <a:pt x="274" y="105"/>
                  </a:lnTo>
                  <a:lnTo>
                    <a:pt x="272" y="104"/>
                  </a:lnTo>
                  <a:lnTo>
                    <a:pt x="271" y="104"/>
                  </a:lnTo>
                  <a:lnTo>
                    <a:pt x="271" y="106"/>
                  </a:lnTo>
                  <a:lnTo>
                    <a:pt x="272" y="108"/>
                  </a:lnTo>
                  <a:lnTo>
                    <a:pt x="274" y="110"/>
                  </a:lnTo>
                  <a:lnTo>
                    <a:pt x="274" y="110"/>
                  </a:lnTo>
                  <a:lnTo>
                    <a:pt x="274" y="110"/>
                  </a:lnTo>
                  <a:lnTo>
                    <a:pt x="271" y="112"/>
                  </a:lnTo>
                  <a:lnTo>
                    <a:pt x="270" y="112"/>
                  </a:lnTo>
                  <a:lnTo>
                    <a:pt x="268" y="112"/>
                  </a:lnTo>
                  <a:lnTo>
                    <a:pt x="268" y="113"/>
                  </a:lnTo>
                  <a:lnTo>
                    <a:pt x="268" y="116"/>
                  </a:lnTo>
                  <a:lnTo>
                    <a:pt x="268" y="118"/>
                  </a:lnTo>
                  <a:lnTo>
                    <a:pt x="270" y="121"/>
                  </a:lnTo>
                  <a:lnTo>
                    <a:pt x="268" y="125"/>
                  </a:lnTo>
                  <a:lnTo>
                    <a:pt x="267" y="127"/>
                  </a:lnTo>
                  <a:lnTo>
                    <a:pt x="264" y="130"/>
                  </a:lnTo>
                  <a:lnTo>
                    <a:pt x="263" y="129"/>
                  </a:lnTo>
                  <a:lnTo>
                    <a:pt x="263" y="130"/>
                  </a:lnTo>
                  <a:lnTo>
                    <a:pt x="262" y="130"/>
                  </a:lnTo>
                  <a:lnTo>
                    <a:pt x="259" y="131"/>
                  </a:lnTo>
                  <a:lnTo>
                    <a:pt x="258" y="131"/>
                  </a:lnTo>
                  <a:lnTo>
                    <a:pt x="259" y="134"/>
                  </a:lnTo>
                  <a:lnTo>
                    <a:pt x="260" y="135"/>
                  </a:lnTo>
                  <a:lnTo>
                    <a:pt x="259" y="135"/>
                  </a:lnTo>
                  <a:lnTo>
                    <a:pt x="259" y="135"/>
                  </a:lnTo>
                  <a:lnTo>
                    <a:pt x="258" y="137"/>
                  </a:lnTo>
                  <a:lnTo>
                    <a:pt x="258" y="138"/>
                  </a:lnTo>
                  <a:lnTo>
                    <a:pt x="258" y="139"/>
                  </a:lnTo>
                  <a:lnTo>
                    <a:pt x="258" y="141"/>
                  </a:lnTo>
                  <a:lnTo>
                    <a:pt x="257" y="141"/>
                  </a:lnTo>
                  <a:lnTo>
                    <a:pt x="255" y="139"/>
                  </a:lnTo>
                  <a:lnTo>
                    <a:pt x="255" y="138"/>
                  </a:lnTo>
                  <a:lnTo>
                    <a:pt x="254" y="137"/>
                  </a:lnTo>
                  <a:lnTo>
                    <a:pt x="253" y="137"/>
                  </a:lnTo>
                  <a:lnTo>
                    <a:pt x="253" y="138"/>
                  </a:lnTo>
                  <a:lnTo>
                    <a:pt x="253" y="141"/>
                  </a:lnTo>
                  <a:lnTo>
                    <a:pt x="253" y="141"/>
                  </a:lnTo>
                  <a:lnTo>
                    <a:pt x="253" y="142"/>
                  </a:lnTo>
                  <a:lnTo>
                    <a:pt x="254" y="142"/>
                  </a:lnTo>
                  <a:lnTo>
                    <a:pt x="254" y="144"/>
                  </a:lnTo>
                  <a:lnTo>
                    <a:pt x="254" y="144"/>
                  </a:lnTo>
                  <a:lnTo>
                    <a:pt x="253" y="146"/>
                  </a:lnTo>
                  <a:lnTo>
                    <a:pt x="250" y="147"/>
                  </a:lnTo>
                  <a:lnTo>
                    <a:pt x="247" y="148"/>
                  </a:lnTo>
                  <a:lnTo>
                    <a:pt x="245" y="151"/>
                  </a:lnTo>
                  <a:lnTo>
                    <a:pt x="242" y="152"/>
                  </a:lnTo>
                  <a:lnTo>
                    <a:pt x="241" y="154"/>
                  </a:lnTo>
                  <a:lnTo>
                    <a:pt x="238" y="155"/>
                  </a:lnTo>
                  <a:lnTo>
                    <a:pt x="238" y="155"/>
                  </a:lnTo>
                  <a:lnTo>
                    <a:pt x="238" y="156"/>
                  </a:lnTo>
                  <a:lnTo>
                    <a:pt x="240" y="156"/>
                  </a:lnTo>
                  <a:lnTo>
                    <a:pt x="241" y="158"/>
                  </a:lnTo>
                  <a:lnTo>
                    <a:pt x="238" y="158"/>
                  </a:lnTo>
                  <a:lnTo>
                    <a:pt x="238" y="156"/>
                  </a:lnTo>
                  <a:lnTo>
                    <a:pt x="237" y="155"/>
                  </a:lnTo>
                  <a:lnTo>
                    <a:pt x="237" y="155"/>
                  </a:lnTo>
                  <a:lnTo>
                    <a:pt x="236" y="158"/>
                  </a:lnTo>
                  <a:lnTo>
                    <a:pt x="234" y="159"/>
                  </a:lnTo>
                  <a:lnTo>
                    <a:pt x="233" y="161"/>
                  </a:lnTo>
                  <a:lnTo>
                    <a:pt x="233" y="164"/>
                  </a:lnTo>
                  <a:lnTo>
                    <a:pt x="232" y="164"/>
                  </a:lnTo>
                  <a:lnTo>
                    <a:pt x="230" y="164"/>
                  </a:lnTo>
                  <a:lnTo>
                    <a:pt x="229" y="163"/>
                  </a:lnTo>
                  <a:lnTo>
                    <a:pt x="228" y="160"/>
                  </a:lnTo>
                  <a:lnTo>
                    <a:pt x="226" y="163"/>
                  </a:lnTo>
                  <a:lnTo>
                    <a:pt x="226" y="163"/>
                  </a:lnTo>
                  <a:lnTo>
                    <a:pt x="226" y="164"/>
                  </a:lnTo>
                  <a:lnTo>
                    <a:pt x="225" y="163"/>
                  </a:lnTo>
                  <a:lnTo>
                    <a:pt x="225" y="163"/>
                  </a:lnTo>
                  <a:lnTo>
                    <a:pt x="224" y="161"/>
                  </a:lnTo>
                  <a:lnTo>
                    <a:pt x="224" y="163"/>
                  </a:lnTo>
                  <a:lnTo>
                    <a:pt x="222" y="164"/>
                  </a:lnTo>
                  <a:lnTo>
                    <a:pt x="224" y="164"/>
                  </a:lnTo>
                  <a:lnTo>
                    <a:pt x="222" y="164"/>
                  </a:lnTo>
                  <a:lnTo>
                    <a:pt x="221" y="164"/>
                  </a:lnTo>
                  <a:lnTo>
                    <a:pt x="224" y="165"/>
                  </a:lnTo>
                  <a:lnTo>
                    <a:pt x="225" y="165"/>
                  </a:lnTo>
                  <a:lnTo>
                    <a:pt x="224" y="167"/>
                  </a:lnTo>
                  <a:lnTo>
                    <a:pt x="224" y="169"/>
                  </a:lnTo>
                  <a:lnTo>
                    <a:pt x="222" y="168"/>
                  </a:lnTo>
                  <a:lnTo>
                    <a:pt x="221" y="167"/>
                  </a:lnTo>
                  <a:lnTo>
                    <a:pt x="220" y="168"/>
                  </a:lnTo>
                  <a:lnTo>
                    <a:pt x="220" y="169"/>
                  </a:lnTo>
                  <a:lnTo>
                    <a:pt x="219" y="169"/>
                  </a:lnTo>
                  <a:lnTo>
                    <a:pt x="219" y="171"/>
                  </a:lnTo>
                  <a:lnTo>
                    <a:pt x="219" y="169"/>
                  </a:lnTo>
                  <a:lnTo>
                    <a:pt x="217" y="168"/>
                  </a:lnTo>
                  <a:lnTo>
                    <a:pt x="217" y="168"/>
                  </a:lnTo>
                  <a:lnTo>
                    <a:pt x="216" y="168"/>
                  </a:lnTo>
                  <a:lnTo>
                    <a:pt x="216" y="169"/>
                  </a:lnTo>
                  <a:lnTo>
                    <a:pt x="216" y="171"/>
                  </a:lnTo>
                  <a:lnTo>
                    <a:pt x="216" y="172"/>
                  </a:lnTo>
                  <a:lnTo>
                    <a:pt x="216" y="172"/>
                  </a:lnTo>
                  <a:lnTo>
                    <a:pt x="216" y="171"/>
                  </a:lnTo>
                  <a:lnTo>
                    <a:pt x="216" y="169"/>
                  </a:lnTo>
                  <a:lnTo>
                    <a:pt x="215" y="169"/>
                  </a:lnTo>
                  <a:lnTo>
                    <a:pt x="213" y="169"/>
                  </a:lnTo>
                  <a:lnTo>
                    <a:pt x="212" y="171"/>
                  </a:lnTo>
                  <a:lnTo>
                    <a:pt x="211" y="172"/>
                  </a:lnTo>
                  <a:lnTo>
                    <a:pt x="209" y="173"/>
                  </a:lnTo>
                  <a:lnTo>
                    <a:pt x="207" y="173"/>
                  </a:lnTo>
                  <a:lnTo>
                    <a:pt x="204" y="173"/>
                  </a:lnTo>
                  <a:lnTo>
                    <a:pt x="203" y="175"/>
                  </a:lnTo>
                  <a:lnTo>
                    <a:pt x="202" y="177"/>
                  </a:lnTo>
                  <a:lnTo>
                    <a:pt x="200" y="175"/>
                  </a:lnTo>
                  <a:lnTo>
                    <a:pt x="199" y="172"/>
                  </a:lnTo>
                  <a:lnTo>
                    <a:pt x="198" y="176"/>
                  </a:lnTo>
                  <a:lnTo>
                    <a:pt x="192" y="177"/>
                  </a:lnTo>
                  <a:lnTo>
                    <a:pt x="185" y="178"/>
                  </a:lnTo>
                  <a:lnTo>
                    <a:pt x="177" y="177"/>
                  </a:lnTo>
                  <a:lnTo>
                    <a:pt x="173" y="175"/>
                  </a:lnTo>
                  <a:lnTo>
                    <a:pt x="173" y="176"/>
                  </a:lnTo>
                  <a:lnTo>
                    <a:pt x="171" y="178"/>
                  </a:lnTo>
                  <a:lnTo>
                    <a:pt x="170" y="181"/>
                  </a:lnTo>
                  <a:lnTo>
                    <a:pt x="169" y="184"/>
                  </a:lnTo>
                  <a:lnTo>
                    <a:pt x="169" y="185"/>
                  </a:lnTo>
                  <a:lnTo>
                    <a:pt x="170" y="186"/>
                  </a:lnTo>
                  <a:lnTo>
                    <a:pt x="171" y="188"/>
                  </a:lnTo>
                  <a:lnTo>
                    <a:pt x="173" y="190"/>
                  </a:lnTo>
                  <a:lnTo>
                    <a:pt x="174" y="194"/>
                  </a:lnTo>
                  <a:lnTo>
                    <a:pt x="175" y="197"/>
                  </a:lnTo>
                  <a:lnTo>
                    <a:pt x="177" y="199"/>
                  </a:lnTo>
                  <a:lnTo>
                    <a:pt x="177" y="201"/>
                  </a:lnTo>
                  <a:lnTo>
                    <a:pt x="175" y="201"/>
                  </a:lnTo>
                  <a:lnTo>
                    <a:pt x="174" y="201"/>
                  </a:lnTo>
                  <a:lnTo>
                    <a:pt x="173" y="202"/>
                  </a:lnTo>
                  <a:lnTo>
                    <a:pt x="173" y="202"/>
                  </a:lnTo>
                  <a:lnTo>
                    <a:pt x="175" y="201"/>
                  </a:lnTo>
                  <a:lnTo>
                    <a:pt x="177" y="201"/>
                  </a:lnTo>
                  <a:lnTo>
                    <a:pt x="178" y="202"/>
                  </a:lnTo>
                  <a:lnTo>
                    <a:pt x="179" y="203"/>
                  </a:lnTo>
                  <a:lnTo>
                    <a:pt x="179" y="206"/>
                  </a:lnTo>
                  <a:lnTo>
                    <a:pt x="179" y="207"/>
                  </a:lnTo>
                  <a:lnTo>
                    <a:pt x="179" y="210"/>
                  </a:lnTo>
                  <a:lnTo>
                    <a:pt x="179" y="211"/>
                  </a:lnTo>
                  <a:lnTo>
                    <a:pt x="178" y="213"/>
                  </a:lnTo>
                  <a:lnTo>
                    <a:pt x="178" y="213"/>
                  </a:lnTo>
                  <a:lnTo>
                    <a:pt x="181" y="213"/>
                  </a:lnTo>
                  <a:lnTo>
                    <a:pt x="183" y="215"/>
                  </a:lnTo>
                  <a:lnTo>
                    <a:pt x="185" y="218"/>
                  </a:lnTo>
                  <a:lnTo>
                    <a:pt x="186" y="220"/>
                  </a:lnTo>
                  <a:lnTo>
                    <a:pt x="186" y="223"/>
                  </a:lnTo>
                  <a:lnTo>
                    <a:pt x="187" y="226"/>
                  </a:lnTo>
                  <a:lnTo>
                    <a:pt x="187" y="227"/>
                  </a:lnTo>
                  <a:lnTo>
                    <a:pt x="190" y="228"/>
                  </a:lnTo>
                  <a:lnTo>
                    <a:pt x="190" y="230"/>
                  </a:lnTo>
                  <a:lnTo>
                    <a:pt x="191" y="232"/>
                  </a:lnTo>
                  <a:lnTo>
                    <a:pt x="191" y="233"/>
                  </a:lnTo>
                  <a:lnTo>
                    <a:pt x="191" y="235"/>
                  </a:lnTo>
                  <a:lnTo>
                    <a:pt x="192" y="236"/>
                  </a:lnTo>
                  <a:lnTo>
                    <a:pt x="191" y="237"/>
                  </a:lnTo>
                  <a:lnTo>
                    <a:pt x="192" y="239"/>
                  </a:lnTo>
                  <a:lnTo>
                    <a:pt x="192" y="241"/>
                  </a:lnTo>
                  <a:lnTo>
                    <a:pt x="194" y="244"/>
                  </a:lnTo>
                  <a:lnTo>
                    <a:pt x="194" y="247"/>
                  </a:lnTo>
                  <a:lnTo>
                    <a:pt x="194" y="248"/>
                  </a:lnTo>
                  <a:lnTo>
                    <a:pt x="196" y="249"/>
                  </a:lnTo>
                  <a:lnTo>
                    <a:pt x="199" y="250"/>
                  </a:lnTo>
                  <a:lnTo>
                    <a:pt x="199" y="253"/>
                  </a:lnTo>
                  <a:lnTo>
                    <a:pt x="200" y="256"/>
                  </a:lnTo>
                  <a:lnTo>
                    <a:pt x="200" y="258"/>
                  </a:lnTo>
                  <a:lnTo>
                    <a:pt x="200" y="260"/>
                  </a:lnTo>
                  <a:lnTo>
                    <a:pt x="204" y="264"/>
                  </a:lnTo>
                  <a:lnTo>
                    <a:pt x="207" y="273"/>
                  </a:lnTo>
                  <a:lnTo>
                    <a:pt x="211" y="282"/>
                  </a:lnTo>
                  <a:lnTo>
                    <a:pt x="212" y="291"/>
                  </a:lnTo>
                  <a:lnTo>
                    <a:pt x="211" y="295"/>
                  </a:lnTo>
                  <a:lnTo>
                    <a:pt x="212" y="296"/>
                  </a:lnTo>
                  <a:lnTo>
                    <a:pt x="215" y="298"/>
                  </a:lnTo>
                  <a:lnTo>
                    <a:pt x="216" y="299"/>
                  </a:lnTo>
                  <a:lnTo>
                    <a:pt x="217" y="302"/>
                  </a:lnTo>
                  <a:lnTo>
                    <a:pt x="219" y="303"/>
                  </a:lnTo>
                  <a:lnTo>
                    <a:pt x="219" y="305"/>
                  </a:lnTo>
                  <a:lnTo>
                    <a:pt x="216" y="307"/>
                  </a:lnTo>
                  <a:lnTo>
                    <a:pt x="216" y="308"/>
                  </a:lnTo>
                  <a:lnTo>
                    <a:pt x="217" y="308"/>
                  </a:lnTo>
                  <a:lnTo>
                    <a:pt x="217" y="308"/>
                  </a:lnTo>
                  <a:lnTo>
                    <a:pt x="216" y="311"/>
                  </a:lnTo>
                  <a:lnTo>
                    <a:pt x="219" y="309"/>
                  </a:lnTo>
                  <a:lnTo>
                    <a:pt x="219" y="311"/>
                  </a:lnTo>
                  <a:lnTo>
                    <a:pt x="219" y="312"/>
                  </a:lnTo>
                  <a:lnTo>
                    <a:pt x="217" y="313"/>
                  </a:lnTo>
                  <a:lnTo>
                    <a:pt x="217" y="313"/>
                  </a:lnTo>
                  <a:lnTo>
                    <a:pt x="225" y="316"/>
                  </a:lnTo>
                  <a:lnTo>
                    <a:pt x="234" y="321"/>
                  </a:lnTo>
                  <a:lnTo>
                    <a:pt x="245" y="328"/>
                  </a:lnTo>
                  <a:lnTo>
                    <a:pt x="253" y="336"/>
                  </a:lnTo>
                  <a:lnTo>
                    <a:pt x="259" y="343"/>
                  </a:lnTo>
                  <a:lnTo>
                    <a:pt x="260" y="349"/>
                  </a:lnTo>
                  <a:lnTo>
                    <a:pt x="262" y="347"/>
                  </a:lnTo>
                  <a:lnTo>
                    <a:pt x="264" y="347"/>
                  </a:lnTo>
                  <a:lnTo>
                    <a:pt x="267" y="347"/>
                  </a:lnTo>
                  <a:lnTo>
                    <a:pt x="268" y="349"/>
                  </a:lnTo>
                  <a:lnTo>
                    <a:pt x="271" y="350"/>
                  </a:lnTo>
                  <a:lnTo>
                    <a:pt x="270" y="351"/>
                  </a:lnTo>
                  <a:lnTo>
                    <a:pt x="270" y="353"/>
                  </a:lnTo>
                  <a:lnTo>
                    <a:pt x="274" y="353"/>
                  </a:lnTo>
                  <a:lnTo>
                    <a:pt x="281" y="354"/>
                  </a:lnTo>
                  <a:lnTo>
                    <a:pt x="291" y="359"/>
                  </a:lnTo>
                  <a:lnTo>
                    <a:pt x="300" y="363"/>
                  </a:lnTo>
                  <a:lnTo>
                    <a:pt x="308" y="367"/>
                  </a:lnTo>
                  <a:lnTo>
                    <a:pt x="310" y="370"/>
                  </a:lnTo>
                  <a:lnTo>
                    <a:pt x="310" y="371"/>
                  </a:lnTo>
                  <a:lnTo>
                    <a:pt x="312" y="370"/>
                  </a:lnTo>
                  <a:lnTo>
                    <a:pt x="312" y="368"/>
                  </a:lnTo>
                  <a:lnTo>
                    <a:pt x="312" y="367"/>
                  </a:lnTo>
                  <a:lnTo>
                    <a:pt x="312" y="367"/>
                  </a:lnTo>
                  <a:lnTo>
                    <a:pt x="312" y="367"/>
                  </a:lnTo>
                  <a:lnTo>
                    <a:pt x="312" y="367"/>
                  </a:lnTo>
                  <a:lnTo>
                    <a:pt x="312" y="366"/>
                  </a:lnTo>
                  <a:lnTo>
                    <a:pt x="312" y="364"/>
                  </a:lnTo>
                  <a:lnTo>
                    <a:pt x="312" y="366"/>
                  </a:lnTo>
                  <a:lnTo>
                    <a:pt x="313" y="366"/>
                  </a:lnTo>
                  <a:lnTo>
                    <a:pt x="312" y="364"/>
                  </a:lnTo>
                  <a:lnTo>
                    <a:pt x="314" y="366"/>
                  </a:lnTo>
                  <a:lnTo>
                    <a:pt x="315" y="367"/>
                  </a:lnTo>
                  <a:lnTo>
                    <a:pt x="313" y="363"/>
                  </a:lnTo>
                  <a:lnTo>
                    <a:pt x="313" y="363"/>
                  </a:lnTo>
                  <a:lnTo>
                    <a:pt x="314" y="362"/>
                  </a:lnTo>
                  <a:lnTo>
                    <a:pt x="314" y="362"/>
                  </a:lnTo>
                  <a:lnTo>
                    <a:pt x="314" y="360"/>
                  </a:lnTo>
                  <a:lnTo>
                    <a:pt x="314" y="359"/>
                  </a:lnTo>
                  <a:lnTo>
                    <a:pt x="315" y="360"/>
                  </a:lnTo>
                  <a:lnTo>
                    <a:pt x="315" y="359"/>
                  </a:lnTo>
                  <a:lnTo>
                    <a:pt x="315" y="358"/>
                  </a:lnTo>
                  <a:lnTo>
                    <a:pt x="315" y="358"/>
                  </a:lnTo>
                  <a:lnTo>
                    <a:pt x="317" y="358"/>
                  </a:lnTo>
                  <a:lnTo>
                    <a:pt x="317" y="358"/>
                  </a:lnTo>
                  <a:lnTo>
                    <a:pt x="317" y="357"/>
                  </a:lnTo>
                  <a:lnTo>
                    <a:pt x="317" y="358"/>
                  </a:lnTo>
                  <a:lnTo>
                    <a:pt x="317" y="357"/>
                  </a:lnTo>
                  <a:lnTo>
                    <a:pt x="318" y="357"/>
                  </a:lnTo>
                  <a:lnTo>
                    <a:pt x="318" y="355"/>
                  </a:lnTo>
                  <a:lnTo>
                    <a:pt x="319" y="355"/>
                  </a:lnTo>
                  <a:lnTo>
                    <a:pt x="319" y="355"/>
                  </a:lnTo>
                  <a:lnTo>
                    <a:pt x="319" y="354"/>
                  </a:lnTo>
                  <a:lnTo>
                    <a:pt x="319" y="354"/>
                  </a:lnTo>
                  <a:lnTo>
                    <a:pt x="319" y="354"/>
                  </a:lnTo>
                  <a:lnTo>
                    <a:pt x="321" y="354"/>
                  </a:lnTo>
                  <a:lnTo>
                    <a:pt x="321" y="353"/>
                  </a:lnTo>
                  <a:lnTo>
                    <a:pt x="319" y="351"/>
                  </a:lnTo>
                  <a:lnTo>
                    <a:pt x="321" y="351"/>
                  </a:lnTo>
                  <a:lnTo>
                    <a:pt x="322" y="353"/>
                  </a:lnTo>
                  <a:lnTo>
                    <a:pt x="322" y="353"/>
                  </a:lnTo>
                  <a:lnTo>
                    <a:pt x="322" y="354"/>
                  </a:lnTo>
                  <a:lnTo>
                    <a:pt x="322" y="351"/>
                  </a:lnTo>
                  <a:lnTo>
                    <a:pt x="323" y="351"/>
                  </a:lnTo>
                  <a:lnTo>
                    <a:pt x="325" y="350"/>
                  </a:lnTo>
                  <a:lnTo>
                    <a:pt x="326" y="350"/>
                  </a:lnTo>
                  <a:lnTo>
                    <a:pt x="327" y="350"/>
                  </a:lnTo>
                  <a:lnTo>
                    <a:pt x="329" y="349"/>
                  </a:lnTo>
                  <a:lnTo>
                    <a:pt x="329" y="347"/>
                  </a:lnTo>
                  <a:lnTo>
                    <a:pt x="330" y="349"/>
                  </a:lnTo>
                  <a:lnTo>
                    <a:pt x="331" y="349"/>
                  </a:lnTo>
                  <a:lnTo>
                    <a:pt x="331" y="349"/>
                  </a:lnTo>
                  <a:lnTo>
                    <a:pt x="332" y="351"/>
                  </a:lnTo>
                  <a:lnTo>
                    <a:pt x="332" y="351"/>
                  </a:lnTo>
                  <a:lnTo>
                    <a:pt x="332" y="350"/>
                  </a:lnTo>
                  <a:lnTo>
                    <a:pt x="332" y="350"/>
                  </a:lnTo>
                  <a:lnTo>
                    <a:pt x="332" y="349"/>
                  </a:lnTo>
                  <a:lnTo>
                    <a:pt x="332" y="350"/>
                  </a:lnTo>
                  <a:lnTo>
                    <a:pt x="334" y="351"/>
                  </a:lnTo>
                  <a:lnTo>
                    <a:pt x="334" y="350"/>
                  </a:lnTo>
                  <a:lnTo>
                    <a:pt x="334" y="349"/>
                  </a:lnTo>
                  <a:lnTo>
                    <a:pt x="335" y="347"/>
                  </a:lnTo>
                  <a:lnTo>
                    <a:pt x="335" y="346"/>
                  </a:lnTo>
                  <a:lnTo>
                    <a:pt x="336" y="347"/>
                  </a:lnTo>
                  <a:lnTo>
                    <a:pt x="336" y="349"/>
                  </a:lnTo>
                  <a:lnTo>
                    <a:pt x="336" y="350"/>
                  </a:lnTo>
                  <a:lnTo>
                    <a:pt x="338" y="350"/>
                  </a:lnTo>
                  <a:lnTo>
                    <a:pt x="338" y="349"/>
                  </a:lnTo>
                  <a:lnTo>
                    <a:pt x="338" y="351"/>
                  </a:lnTo>
                  <a:lnTo>
                    <a:pt x="338" y="349"/>
                  </a:lnTo>
                  <a:lnTo>
                    <a:pt x="338" y="349"/>
                  </a:lnTo>
                  <a:lnTo>
                    <a:pt x="339" y="350"/>
                  </a:lnTo>
                  <a:lnTo>
                    <a:pt x="339" y="351"/>
                  </a:lnTo>
                  <a:lnTo>
                    <a:pt x="339" y="351"/>
                  </a:lnTo>
                  <a:lnTo>
                    <a:pt x="339" y="347"/>
                  </a:lnTo>
                  <a:lnTo>
                    <a:pt x="342" y="345"/>
                  </a:lnTo>
                  <a:lnTo>
                    <a:pt x="343" y="342"/>
                  </a:lnTo>
                  <a:lnTo>
                    <a:pt x="346" y="341"/>
                  </a:lnTo>
                  <a:lnTo>
                    <a:pt x="349" y="341"/>
                  </a:lnTo>
                  <a:lnTo>
                    <a:pt x="352" y="341"/>
                  </a:lnTo>
                  <a:lnTo>
                    <a:pt x="355" y="341"/>
                  </a:lnTo>
                  <a:lnTo>
                    <a:pt x="356" y="343"/>
                  </a:lnTo>
                  <a:lnTo>
                    <a:pt x="357" y="345"/>
                  </a:lnTo>
                  <a:lnTo>
                    <a:pt x="357" y="343"/>
                  </a:lnTo>
                  <a:lnTo>
                    <a:pt x="359" y="342"/>
                  </a:lnTo>
                  <a:lnTo>
                    <a:pt x="361" y="342"/>
                  </a:lnTo>
                  <a:lnTo>
                    <a:pt x="361" y="345"/>
                  </a:lnTo>
                  <a:lnTo>
                    <a:pt x="361" y="343"/>
                  </a:lnTo>
                  <a:lnTo>
                    <a:pt x="361" y="343"/>
                  </a:lnTo>
                  <a:lnTo>
                    <a:pt x="361" y="343"/>
                  </a:lnTo>
                  <a:lnTo>
                    <a:pt x="361" y="343"/>
                  </a:lnTo>
                  <a:lnTo>
                    <a:pt x="361" y="343"/>
                  </a:lnTo>
                  <a:lnTo>
                    <a:pt x="361" y="343"/>
                  </a:lnTo>
                  <a:lnTo>
                    <a:pt x="361" y="341"/>
                  </a:lnTo>
                  <a:lnTo>
                    <a:pt x="364" y="341"/>
                  </a:lnTo>
                  <a:lnTo>
                    <a:pt x="365" y="341"/>
                  </a:lnTo>
                  <a:lnTo>
                    <a:pt x="366" y="343"/>
                  </a:lnTo>
                  <a:lnTo>
                    <a:pt x="368" y="345"/>
                  </a:lnTo>
                  <a:lnTo>
                    <a:pt x="369" y="346"/>
                  </a:lnTo>
                  <a:lnTo>
                    <a:pt x="372" y="346"/>
                  </a:lnTo>
                  <a:lnTo>
                    <a:pt x="372" y="350"/>
                  </a:lnTo>
                  <a:lnTo>
                    <a:pt x="372" y="353"/>
                  </a:lnTo>
                  <a:lnTo>
                    <a:pt x="370" y="355"/>
                  </a:lnTo>
                  <a:lnTo>
                    <a:pt x="369" y="358"/>
                  </a:lnTo>
                  <a:lnTo>
                    <a:pt x="368" y="360"/>
                  </a:lnTo>
                  <a:lnTo>
                    <a:pt x="365" y="364"/>
                  </a:lnTo>
                  <a:lnTo>
                    <a:pt x="366" y="360"/>
                  </a:lnTo>
                  <a:lnTo>
                    <a:pt x="365" y="363"/>
                  </a:lnTo>
                  <a:lnTo>
                    <a:pt x="364" y="363"/>
                  </a:lnTo>
                  <a:lnTo>
                    <a:pt x="364" y="363"/>
                  </a:lnTo>
                  <a:lnTo>
                    <a:pt x="364" y="362"/>
                  </a:lnTo>
                  <a:lnTo>
                    <a:pt x="364" y="359"/>
                  </a:lnTo>
                  <a:lnTo>
                    <a:pt x="364" y="358"/>
                  </a:lnTo>
                  <a:lnTo>
                    <a:pt x="364" y="357"/>
                  </a:lnTo>
                  <a:lnTo>
                    <a:pt x="364" y="358"/>
                  </a:lnTo>
                  <a:lnTo>
                    <a:pt x="364" y="358"/>
                  </a:lnTo>
                  <a:lnTo>
                    <a:pt x="364" y="359"/>
                  </a:lnTo>
                  <a:lnTo>
                    <a:pt x="363" y="359"/>
                  </a:lnTo>
                  <a:lnTo>
                    <a:pt x="363" y="359"/>
                  </a:lnTo>
                  <a:lnTo>
                    <a:pt x="364" y="357"/>
                  </a:lnTo>
                  <a:lnTo>
                    <a:pt x="363" y="358"/>
                  </a:lnTo>
                  <a:lnTo>
                    <a:pt x="363" y="359"/>
                  </a:lnTo>
                  <a:lnTo>
                    <a:pt x="363" y="359"/>
                  </a:lnTo>
                  <a:lnTo>
                    <a:pt x="363" y="359"/>
                  </a:lnTo>
                  <a:lnTo>
                    <a:pt x="363" y="355"/>
                  </a:lnTo>
                  <a:lnTo>
                    <a:pt x="363" y="357"/>
                  </a:lnTo>
                  <a:lnTo>
                    <a:pt x="363" y="359"/>
                  </a:lnTo>
                  <a:lnTo>
                    <a:pt x="361" y="360"/>
                  </a:lnTo>
                  <a:lnTo>
                    <a:pt x="361" y="360"/>
                  </a:lnTo>
                  <a:lnTo>
                    <a:pt x="361" y="360"/>
                  </a:lnTo>
                  <a:lnTo>
                    <a:pt x="360" y="360"/>
                  </a:lnTo>
                  <a:lnTo>
                    <a:pt x="360" y="362"/>
                  </a:lnTo>
                  <a:lnTo>
                    <a:pt x="359" y="362"/>
                  </a:lnTo>
                  <a:lnTo>
                    <a:pt x="359" y="363"/>
                  </a:lnTo>
                  <a:lnTo>
                    <a:pt x="359" y="362"/>
                  </a:lnTo>
                  <a:lnTo>
                    <a:pt x="359" y="359"/>
                  </a:lnTo>
                  <a:lnTo>
                    <a:pt x="357" y="362"/>
                  </a:lnTo>
                  <a:lnTo>
                    <a:pt x="357" y="363"/>
                  </a:lnTo>
                  <a:lnTo>
                    <a:pt x="356" y="363"/>
                  </a:lnTo>
                  <a:lnTo>
                    <a:pt x="356" y="364"/>
                  </a:lnTo>
                  <a:lnTo>
                    <a:pt x="356" y="366"/>
                  </a:lnTo>
                  <a:lnTo>
                    <a:pt x="356" y="363"/>
                  </a:lnTo>
                  <a:lnTo>
                    <a:pt x="356" y="363"/>
                  </a:lnTo>
                  <a:lnTo>
                    <a:pt x="356" y="363"/>
                  </a:lnTo>
                  <a:lnTo>
                    <a:pt x="356" y="363"/>
                  </a:lnTo>
                  <a:lnTo>
                    <a:pt x="356" y="363"/>
                  </a:lnTo>
                  <a:lnTo>
                    <a:pt x="356" y="363"/>
                  </a:lnTo>
                  <a:lnTo>
                    <a:pt x="356" y="363"/>
                  </a:lnTo>
                  <a:lnTo>
                    <a:pt x="355" y="363"/>
                  </a:lnTo>
                  <a:lnTo>
                    <a:pt x="355" y="363"/>
                  </a:lnTo>
                  <a:lnTo>
                    <a:pt x="355" y="364"/>
                  </a:lnTo>
                  <a:lnTo>
                    <a:pt x="355" y="360"/>
                  </a:lnTo>
                  <a:lnTo>
                    <a:pt x="355" y="362"/>
                  </a:lnTo>
                  <a:lnTo>
                    <a:pt x="353" y="362"/>
                  </a:lnTo>
                  <a:lnTo>
                    <a:pt x="352" y="362"/>
                  </a:lnTo>
                  <a:lnTo>
                    <a:pt x="352" y="359"/>
                  </a:lnTo>
                  <a:lnTo>
                    <a:pt x="352" y="360"/>
                  </a:lnTo>
                  <a:lnTo>
                    <a:pt x="352" y="362"/>
                  </a:lnTo>
                  <a:lnTo>
                    <a:pt x="352" y="360"/>
                  </a:lnTo>
                  <a:lnTo>
                    <a:pt x="351" y="362"/>
                  </a:lnTo>
                  <a:lnTo>
                    <a:pt x="351" y="362"/>
                  </a:lnTo>
                  <a:lnTo>
                    <a:pt x="351" y="362"/>
                  </a:lnTo>
                  <a:lnTo>
                    <a:pt x="351" y="362"/>
                  </a:lnTo>
                  <a:lnTo>
                    <a:pt x="351" y="359"/>
                  </a:lnTo>
                  <a:lnTo>
                    <a:pt x="351" y="362"/>
                  </a:lnTo>
                  <a:lnTo>
                    <a:pt x="351" y="360"/>
                  </a:lnTo>
                  <a:lnTo>
                    <a:pt x="351" y="360"/>
                  </a:lnTo>
                  <a:lnTo>
                    <a:pt x="349" y="359"/>
                  </a:lnTo>
                  <a:lnTo>
                    <a:pt x="351" y="360"/>
                  </a:lnTo>
                  <a:lnTo>
                    <a:pt x="351" y="360"/>
                  </a:lnTo>
                  <a:lnTo>
                    <a:pt x="349" y="359"/>
                  </a:lnTo>
                  <a:lnTo>
                    <a:pt x="349" y="363"/>
                  </a:lnTo>
                  <a:lnTo>
                    <a:pt x="348" y="363"/>
                  </a:lnTo>
                  <a:lnTo>
                    <a:pt x="348" y="362"/>
                  </a:lnTo>
                  <a:lnTo>
                    <a:pt x="348" y="362"/>
                  </a:lnTo>
                  <a:lnTo>
                    <a:pt x="348" y="366"/>
                  </a:lnTo>
                  <a:lnTo>
                    <a:pt x="347" y="364"/>
                  </a:lnTo>
                  <a:lnTo>
                    <a:pt x="347" y="364"/>
                  </a:lnTo>
                  <a:lnTo>
                    <a:pt x="347" y="360"/>
                  </a:lnTo>
                  <a:lnTo>
                    <a:pt x="347" y="357"/>
                  </a:lnTo>
                  <a:lnTo>
                    <a:pt x="346" y="358"/>
                  </a:lnTo>
                  <a:lnTo>
                    <a:pt x="346" y="360"/>
                  </a:lnTo>
                  <a:lnTo>
                    <a:pt x="346" y="363"/>
                  </a:lnTo>
                  <a:lnTo>
                    <a:pt x="346" y="366"/>
                  </a:lnTo>
                  <a:lnTo>
                    <a:pt x="346" y="366"/>
                  </a:lnTo>
                  <a:lnTo>
                    <a:pt x="346" y="366"/>
                  </a:lnTo>
                  <a:lnTo>
                    <a:pt x="346" y="364"/>
                  </a:lnTo>
                  <a:lnTo>
                    <a:pt x="346" y="364"/>
                  </a:lnTo>
                  <a:lnTo>
                    <a:pt x="346" y="364"/>
                  </a:lnTo>
                  <a:lnTo>
                    <a:pt x="346" y="367"/>
                  </a:lnTo>
                  <a:lnTo>
                    <a:pt x="346" y="364"/>
                  </a:lnTo>
                  <a:lnTo>
                    <a:pt x="344" y="362"/>
                  </a:lnTo>
                  <a:lnTo>
                    <a:pt x="344" y="363"/>
                  </a:lnTo>
                  <a:lnTo>
                    <a:pt x="344" y="363"/>
                  </a:lnTo>
                  <a:lnTo>
                    <a:pt x="344" y="367"/>
                  </a:lnTo>
                  <a:lnTo>
                    <a:pt x="344" y="367"/>
                  </a:lnTo>
                  <a:lnTo>
                    <a:pt x="344" y="368"/>
                  </a:lnTo>
                  <a:lnTo>
                    <a:pt x="344" y="367"/>
                  </a:lnTo>
                  <a:lnTo>
                    <a:pt x="344" y="366"/>
                  </a:lnTo>
                  <a:lnTo>
                    <a:pt x="344" y="368"/>
                  </a:lnTo>
                  <a:lnTo>
                    <a:pt x="344" y="370"/>
                  </a:lnTo>
                  <a:lnTo>
                    <a:pt x="344" y="371"/>
                  </a:lnTo>
                  <a:lnTo>
                    <a:pt x="344" y="370"/>
                  </a:lnTo>
                  <a:lnTo>
                    <a:pt x="344" y="370"/>
                  </a:lnTo>
                  <a:lnTo>
                    <a:pt x="344" y="371"/>
                  </a:lnTo>
                  <a:lnTo>
                    <a:pt x="344" y="370"/>
                  </a:lnTo>
                  <a:lnTo>
                    <a:pt x="344" y="370"/>
                  </a:lnTo>
                  <a:lnTo>
                    <a:pt x="343" y="368"/>
                  </a:lnTo>
                  <a:lnTo>
                    <a:pt x="343" y="368"/>
                  </a:lnTo>
                  <a:lnTo>
                    <a:pt x="344" y="370"/>
                  </a:lnTo>
                  <a:lnTo>
                    <a:pt x="343" y="368"/>
                  </a:lnTo>
                  <a:lnTo>
                    <a:pt x="343" y="368"/>
                  </a:lnTo>
                  <a:lnTo>
                    <a:pt x="343" y="370"/>
                  </a:lnTo>
                  <a:lnTo>
                    <a:pt x="342" y="371"/>
                  </a:lnTo>
                  <a:lnTo>
                    <a:pt x="342" y="370"/>
                  </a:lnTo>
                  <a:lnTo>
                    <a:pt x="342" y="371"/>
                  </a:lnTo>
                  <a:lnTo>
                    <a:pt x="342" y="370"/>
                  </a:lnTo>
                  <a:lnTo>
                    <a:pt x="342" y="371"/>
                  </a:lnTo>
                  <a:lnTo>
                    <a:pt x="342" y="370"/>
                  </a:lnTo>
                  <a:lnTo>
                    <a:pt x="342" y="368"/>
                  </a:lnTo>
                  <a:lnTo>
                    <a:pt x="340" y="368"/>
                  </a:lnTo>
                  <a:lnTo>
                    <a:pt x="340" y="370"/>
                  </a:lnTo>
                  <a:lnTo>
                    <a:pt x="342" y="371"/>
                  </a:lnTo>
                  <a:lnTo>
                    <a:pt x="342" y="372"/>
                  </a:lnTo>
                  <a:lnTo>
                    <a:pt x="340" y="367"/>
                  </a:lnTo>
                  <a:lnTo>
                    <a:pt x="340" y="370"/>
                  </a:lnTo>
                  <a:lnTo>
                    <a:pt x="340" y="371"/>
                  </a:lnTo>
                  <a:lnTo>
                    <a:pt x="340" y="372"/>
                  </a:lnTo>
                  <a:lnTo>
                    <a:pt x="342" y="374"/>
                  </a:lnTo>
                  <a:lnTo>
                    <a:pt x="340" y="372"/>
                  </a:lnTo>
                  <a:lnTo>
                    <a:pt x="340" y="372"/>
                  </a:lnTo>
                  <a:lnTo>
                    <a:pt x="340" y="372"/>
                  </a:lnTo>
                  <a:lnTo>
                    <a:pt x="339" y="371"/>
                  </a:lnTo>
                  <a:lnTo>
                    <a:pt x="339" y="371"/>
                  </a:lnTo>
                  <a:lnTo>
                    <a:pt x="338" y="368"/>
                  </a:lnTo>
                  <a:lnTo>
                    <a:pt x="339" y="372"/>
                  </a:lnTo>
                  <a:lnTo>
                    <a:pt x="338" y="370"/>
                  </a:lnTo>
                  <a:lnTo>
                    <a:pt x="338" y="368"/>
                  </a:lnTo>
                  <a:lnTo>
                    <a:pt x="338" y="372"/>
                  </a:lnTo>
                  <a:lnTo>
                    <a:pt x="339" y="372"/>
                  </a:lnTo>
                  <a:lnTo>
                    <a:pt x="339" y="374"/>
                  </a:lnTo>
                  <a:lnTo>
                    <a:pt x="339" y="374"/>
                  </a:lnTo>
                  <a:lnTo>
                    <a:pt x="338" y="372"/>
                  </a:lnTo>
                  <a:lnTo>
                    <a:pt x="339" y="374"/>
                  </a:lnTo>
                  <a:lnTo>
                    <a:pt x="338" y="372"/>
                  </a:lnTo>
                  <a:lnTo>
                    <a:pt x="338" y="372"/>
                  </a:lnTo>
                  <a:lnTo>
                    <a:pt x="339" y="375"/>
                  </a:lnTo>
                  <a:lnTo>
                    <a:pt x="338" y="374"/>
                  </a:lnTo>
                  <a:lnTo>
                    <a:pt x="338" y="374"/>
                  </a:lnTo>
                  <a:lnTo>
                    <a:pt x="338" y="374"/>
                  </a:lnTo>
                  <a:lnTo>
                    <a:pt x="338" y="374"/>
                  </a:lnTo>
                  <a:lnTo>
                    <a:pt x="338" y="374"/>
                  </a:lnTo>
                  <a:lnTo>
                    <a:pt x="336" y="374"/>
                  </a:lnTo>
                  <a:lnTo>
                    <a:pt x="336" y="371"/>
                  </a:lnTo>
                  <a:lnTo>
                    <a:pt x="336" y="372"/>
                  </a:lnTo>
                  <a:lnTo>
                    <a:pt x="336" y="372"/>
                  </a:lnTo>
                  <a:lnTo>
                    <a:pt x="338" y="374"/>
                  </a:lnTo>
                  <a:lnTo>
                    <a:pt x="336" y="371"/>
                  </a:lnTo>
                  <a:lnTo>
                    <a:pt x="336" y="374"/>
                  </a:lnTo>
                  <a:lnTo>
                    <a:pt x="336" y="374"/>
                  </a:lnTo>
                  <a:lnTo>
                    <a:pt x="336" y="374"/>
                  </a:lnTo>
                  <a:lnTo>
                    <a:pt x="336" y="374"/>
                  </a:lnTo>
                  <a:lnTo>
                    <a:pt x="336" y="375"/>
                  </a:lnTo>
                  <a:lnTo>
                    <a:pt x="336" y="375"/>
                  </a:lnTo>
                  <a:lnTo>
                    <a:pt x="335" y="374"/>
                  </a:lnTo>
                  <a:lnTo>
                    <a:pt x="336" y="375"/>
                  </a:lnTo>
                  <a:lnTo>
                    <a:pt x="335" y="374"/>
                  </a:lnTo>
                  <a:lnTo>
                    <a:pt x="335" y="374"/>
                  </a:lnTo>
                  <a:lnTo>
                    <a:pt x="335" y="374"/>
                  </a:lnTo>
                  <a:lnTo>
                    <a:pt x="335" y="375"/>
                  </a:lnTo>
                  <a:lnTo>
                    <a:pt x="335" y="374"/>
                  </a:lnTo>
                  <a:lnTo>
                    <a:pt x="335" y="374"/>
                  </a:lnTo>
                  <a:lnTo>
                    <a:pt x="334" y="374"/>
                  </a:lnTo>
                  <a:lnTo>
                    <a:pt x="335" y="374"/>
                  </a:lnTo>
                  <a:lnTo>
                    <a:pt x="334" y="372"/>
                  </a:lnTo>
                  <a:lnTo>
                    <a:pt x="334" y="374"/>
                  </a:lnTo>
                  <a:lnTo>
                    <a:pt x="335" y="374"/>
                  </a:lnTo>
                  <a:lnTo>
                    <a:pt x="334" y="374"/>
                  </a:lnTo>
                  <a:lnTo>
                    <a:pt x="335" y="376"/>
                  </a:lnTo>
                  <a:lnTo>
                    <a:pt x="335" y="375"/>
                  </a:lnTo>
                  <a:lnTo>
                    <a:pt x="334" y="375"/>
                  </a:lnTo>
                  <a:lnTo>
                    <a:pt x="334" y="375"/>
                  </a:lnTo>
                  <a:lnTo>
                    <a:pt x="334" y="376"/>
                  </a:lnTo>
                  <a:lnTo>
                    <a:pt x="334" y="375"/>
                  </a:lnTo>
                  <a:lnTo>
                    <a:pt x="335" y="376"/>
                  </a:lnTo>
                  <a:lnTo>
                    <a:pt x="332" y="372"/>
                  </a:lnTo>
                  <a:lnTo>
                    <a:pt x="332" y="374"/>
                  </a:lnTo>
                  <a:lnTo>
                    <a:pt x="334" y="375"/>
                  </a:lnTo>
                  <a:lnTo>
                    <a:pt x="334" y="376"/>
                  </a:lnTo>
                  <a:lnTo>
                    <a:pt x="334" y="377"/>
                  </a:lnTo>
                  <a:lnTo>
                    <a:pt x="334" y="379"/>
                  </a:lnTo>
                  <a:lnTo>
                    <a:pt x="331" y="376"/>
                  </a:lnTo>
                  <a:lnTo>
                    <a:pt x="330" y="374"/>
                  </a:lnTo>
                  <a:lnTo>
                    <a:pt x="331" y="375"/>
                  </a:lnTo>
                  <a:lnTo>
                    <a:pt x="331" y="376"/>
                  </a:lnTo>
                  <a:lnTo>
                    <a:pt x="332" y="377"/>
                  </a:lnTo>
                  <a:lnTo>
                    <a:pt x="331" y="377"/>
                  </a:lnTo>
                  <a:lnTo>
                    <a:pt x="331" y="379"/>
                  </a:lnTo>
                  <a:lnTo>
                    <a:pt x="331" y="377"/>
                  </a:lnTo>
                  <a:lnTo>
                    <a:pt x="331" y="379"/>
                  </a:lnTo>
                  <a:lnTo>
                    <a:pt x="332" y="379"/>
                  </a:lnTo>
                  <a:lnTo>
                    <a:pt x="332" y="380"/>
                  </a:lnTo>
                  <a:lnTo>
                    <a:pt x="331" y="380"/>
                  </a:lnTo>
                  <a:lnTo>
                    <a:pt x="331" y="379"/>
                  </a:lnTo>
                  <a:lnTo>
                    <a:pt x="330" y="379"/>
                  </a:lnTo>
                  <a:lnTo>
                    <a:pt x="330" y="377"/>
                  </a:lnTo>
                  <a:lnTo>
                    <a:pt x="330" y="379"/>
                  </a:lnTo>
                  <a:lnTo>
                    <a:pt x="331" y="380"/>
                  </a:lnTo>
                  <a:lnTo>
                    <a:pt x="330" y="377"/>
                  </a:lnTo>
                  <a:lnTo>
                    <a:pt x="329" y="377"/>
                  </a:lnTo>
                  <a:lnTo>
                    <a:pt x="329" y="376"/>
                  </a:lnTo>
                  <a:lnTo>
                    <a:pt x="329" y="377"/>
                  </a:lnTo>
                  <a:lnTo>
                    <a:pt x="330" y="377"/>
                  </a:lnTo>
                  <a:lnTo>
                    <a:pt x="330" y="379"/>
                  </a:lnTo>
                  <a:lnTo>
                    <a:pt x="331" y="380"/>
                  </a:lnTo>
                  <a:lnTo>
                    <a:pt x="331" y="381"/>
                  </a:lnTo>
                  <a:lnTo>
                    <a:pt x="331" y="383"/>
                  </a:lnTo>
                  <a:lnTo>
                    <a:pt x="331" y="383"/>
                  </a:lnTo>
                  <a:lnTo>
                    <a:pt x="330" y="383"/>
                  </a:lnTo>
                  <a:lnTo>
                    <a:pt x="330" y="383"/>
                  </a:lnTo>
                  <a:lnTo>
                    <a:pt x="330" y="383"/>
                  </a:lnTo>
                  <a:lnTo>
                    <a:pt x="330" y="383"/>
                  </a:lnTo>
                  <a:lnTo>
                    <a:pt x="330" y="383"/>
                  </a:lnTo>
                  <a:lnTo>
                    <a:pt x="330" y="383"/>
                  </a:lnTo>
                  <a:lnTo>
                    <a:pt x="329" y="380"/>
                  </a:lnTo>
                  <a:lnTo>
                    <a:pt x="327" y="376"/>
                  </a:lnTo>
                  <a:lnTo>
                    <a:pt x="325" y="374"/>
                  </a:lnTo>
                  <a:lnTo>
                    <a:pt x="322" y="371"/>
                  </a:lnTo>
                  <a:lnTo>
                    <a:pt x="322" y="372"/>
                  </a:lnTo>
                  <a:lnTo>
                    <a:pt x="323" y="375"/>
                  </a:lnTo>
                  <a:lnTo>
                    <a:pt x="326" y="377"/>
                  </a:lnTo>
                  <a:lnTo>
                    <a:pt x="327" y="380"/>
                  </a:lnTo>
                  <a:lnTo>
                    <a:pt x="329" y="381"/>
                  </a:lnTo>
                  <a:lnTo>
                    <a:pt x="327" y="380"/>
                  </a:lnTo>
                  <a:lnTo>
                    <a:pt x="329" y="381"/>
                  </a:lnTo>
                  <a:lnTo>
                    <a:pt x="327" y="380"/>
                  </a:lnTo>
                  <a:lnTo>
                    <a:pt x="329" y="381"/>
                  </a:lnTo>
                  <a:lnTo>
                    <a:pt x="329" y="381"/>
                  </a:lnTo>
                  <a:lnTo>
                    <a:pt x="329" y="384"/>
                  </a:lnTo>
                  <a:lnTo>
                    <a:pt x="329" y="383"/>
                  </a:lnTo>
                  <a:lnTo>
                    <a:pt x="329" y="383"/>
                  </a:lnTo>
                  <a:lnTo>
                    <a:pt x="327" y="381"/>
                  </a:lnTo>
                  <a:lnTo>
                    <a:pt x="327" y="381"/>
                  </a:lnTo>
                  <a:lnTo>
                    <a:pt x="327" y="381"/>
                  </a:lnTo>
                  <a:lnTo>
                    <a:pt x="327" y="383"/>
                  </a:lnTo>
                  <a:lnTo>
                    <a:pt x="329" y="383"/>
                  </a:lnTo>
                  <a:lnTo>
                    <a:pt x="327" y="383"/>
                  </a:lnTo>
                  <a:lnTo>
                    <a:pt x="327" y="381"/>
                  </a:lnTo>
                  <a:lnTo>
                    <a:pt x="329" y="384"/>
                  </a:lnTo>
                  <a:lnTo>
                    <a:pt x="330" y="385"/>
                  </a:lnTo>
                  <a:lnTo>
                    <a:pt x="329" y="385"/>
                  </a:lnTo>
                  <a:lnTo>
                    <a:pt x="329" y="385"/>
                  </a:lnTo>
                  <a:lnTo>
                    <a:pt x="330" y="387"/>
                  </a:lnTo>
                  <a:lnTo>
                    <a:pt x="330" y="387"/>
                  </a:lnTo>
                  <a:lnTo>
                    <a:pt x="331" y="387"/>
                  </a:lnTo>
                  <a:lnTo>
                    <a:pt x="331" y="387"/>
                  </a:lnTo>
                  <a:lnTo>
                    <a:pt x="330" y="387"/>
                  </a:lnTo>
                  <a:lnTo>
                    <a:pt x="329" y="385"/>
                  </a:lnTo>
                  <a:lnTo>
                    <a:pt x="330" y="385"/>
                  </a:lnTo>
                  <a:lnTo>
                    <a:pt x="327" y="384"/>
                  </a:lnTo>
                  <a:lnTo>
                    <a:pt x="326" y="383"/>
                  </a:lnTo>
                  <a:lnTo>
                    <a:pt x="327" y="383"/>
                  </a:lnTo>
                  <a:lnTo>
                    <a:pt x="327" y="384"/>
                  </a:lnTo>
                  <a:lnTo>
                    <a:pt x="329" y="385"/>
                  </a:lnTo>
                  <a:lnTo>
                    <a:pt x="330" y="387"/>
                  </a:lnTo>
                  <a:lnTo>
                    <a:pt x="329" y="387"/>
                  </a:lnTo>
                  <a:lnTo>
                    <a:pt x="329" y="385"/>
                  </a:lnTo>
                  <a:lnTo>
                    <a:pt x="327" y="384"/>
                  </a:lnTo>
                  <a:lnTo>
                    <a:pt x="326" y="383"/>
                  </a:lnTo>
                  <a:lnTo>
                    <a:pt x="326" y="383"/>
                  </a:lnTo>
                  <a:lnTo>
                    <a:pt x="329" y="387"/>
                  </a:lnTo>
                  <a:lnTo>
                    <a:pt x="327" y="385"/>
                  </a:lnTo>
                  <a:lnTo>
                    <a:pt x="327" y="384"/>
                  </a:lnTo>
                  <a:lnTo>
                    <a:pt x="327" y="385"/>
                  </a:lnTo>
                  <a:lnTo>
                    <a:pt x="330" y="388"/>
                  </a:lnTo>
                  <a:lnTo>
                    <a:pt x="325" y="381"/>
                  </a:lnTo>
                  <a:lnTo>
                    <a:pt x="326" y="384"/>
                  </a:lnTo>
                  <a:lnTo>
                    <a:pt x="327" y="387"/>
                  </a:lnTo>
                  <a:lnTo>
                    <a:pt x="325" y="383"/>
                  </a:lnTo>
                  <a:lnTo>
                    <a:pt x="326" y="384"/>
                  </a:lnTo>
                  <a:lnTo>
                    <a:pt x="327" y="387"/>
                  </a:lnTo>
                  <a:lnTo>
                    <a:pt x="325" y="384"/>
                  </a:lnTo>
                  <a:lnTo>
                    <a:pt x="323" y="383"/>
                  </a:lnTo>
                  <a:lnTo>
                    <a:pt x="322" y="380"/>
                  </a:lnTo>
                  <a:lnTo>
                    <a:pt x="322" y="380"/>
                  </a:lnTo>
                  <a:lnTo>
                    <a:pt x="323" y="381"/>
                  </a:lnTo>
                  <a:lnTo>
                    <a:pt x="325" y="384"/>
                  </a:lnTo>
                  <a:lnTo>
                    <a:pt x="323" y="384"/>
                  </a:lnTo>
                  <a:lnTo>
                    <a:pt x="322" y="383"/>
                  </a:lnTo>
                  <a:lnTo>
                    <a:pt x="323" y="384"/>
                  </a:lnTo>
                  <a:lnTo>
                    <a:pt x="325" y="385"/>
                  </a:lnTo>
                  <a:lnTo>
                    <a:pt x="326" y="387"/>
                  </a:lnTo>
                  <a:lnTo>
                    <a:pt x="326" y="387"/>
                  </a:lnTo>
                  <a:lnTo>
                    <a:pt x="325" y="387"/>
                  </a:lnTo>
                  <a:lnTo>
                    <a:pt x="326" y="388"/>
                  </a:lnTo>
                  <a:lnTo>
                    <a:pt x="323" y="385"/>
                  </a:lnTo>
                  <a:lnTo>
                    <a:pt x="322" y="383"/>
                  </a:lnTo>
                  <a:lnTo>
                    <a:pt x="321" y="381"/>
                  </a:lnTo>
                  <a:lnTo>
                    <a:pt x="319" y="380"/>
                  </a:lnTo>
                  <a:lnTo>
                    <a:pt x="321" y="381"/>
                  </a:lnTo>
                  <a:lnTo>
                    <a:pt x="319" y="381"/>
                  </a:lnTo>
                  <a:lnTo>
                    <a:pt x="319" y="381"/>
                  </a:lnTo>
                  <a:lnTo>
                    <a:pt x="321" y="384"/>
                  </a:lnTo>
                  <a:lnTo>
                    <a:pt x="319" y="383"/>
                  </a:lnTo>
                  <a:lnTo>
                    <a:pt x="318" y="381"/>
                  </a:lnTo>
                  <a:lnTo>
                    <a:pt x="317" y="380"/>
                  </a:lnTo>
                  <a:lnTo>
                    <a:pt x="317" y="379"/>
                  </a:lnTo>
                  <a:lnTo>
                    <a:pt x="318" y="381"/>
                  </a:lnTo>
                  <a:lnTo>
                    <a:pt x="318" y="381"/>
                  </a:lnTo>
                  <a:lnTo>
                    <a:pt x="318" y="383"/>
                  </a:lnTo>
                  <a:lnTo>
                    <a:pt x="318" y="383"/>
                  </a:lnTo>
                  <a:lnTo>
                    <a:pt x="318" y="383"/>
                  </a:lnTo>
                  <a:lnTo>
                    <a:pt x="314" y="379"/>
                  </a:lnTo>
                  <a:lnTo>
                    <a:pt x="314" y="380"/>
                  </a:lnTo>
                  <a:lnTo>
                    <a:pt x="315" y="381"/>
                  </a:lnTo>
                  <a:lnTo>
                    <a:pt x="315" y="381"/>
                  </a:lnTo>
                  <a:lnTo>
                    <a:pt x="317" y="383"/>
                  </a:lnTo>
                  <a:lnTo>
                    <a:pt x="315" y="381"/>
                  </a:lnTo>
                  <a:lnTo>
                    <a:pt x="314" y="380"/>
                  </a:lnTo>
                  <a:lnTo>
                    <a:pt x="313" y="380"/>
                  </a:lnTo>
                  <a:lnTo>
                    <a:pt x="312" y="377"/>
                  </a:lnTo>
                  <a:lnTo>
                    <a:pt x="313" y="379"/>
                  </a:lnTo>
                  <a:lnTo>
                    <a:pt x="313" y="380"/>
                  </a:lnTo>
                  <a:lnTo>
                    <a:pt x="314" y="381"/>
                  </a:lnTo>
                  <a:lnTo>
                    <a:pt x="313" y="380"/>
                  </a:lnTo>
                  <a:lnTo>
                    <a:pt x="312" y="380"/>
                  </a:lnTo>
                  <a:lnTo>
                    <a:pt x="310" y="379"/>
                  </a:lnTo>
                  <a:lnTo>
                    <a:pt x="309" y="376"/>
                  </a:lnTo>
                  <a:lnTo>
                    <a:pt x="310" y="377"/>
                  </a:lnTo>
                  <a:lnTo>
                    <a:pt x="313" y="380"/>
                  </a:lnTo>
                  <a:lnTo>
                    <a:pt x="312" y="379"/>
                  </a:lnTo>
                  <a:lnTo>
                    <a:pt x="312" y="379"/>
                  </a:lnTo>
                  <a:lnTo>
                    <a:pt x="312" y="379"/>
                  </a:lnTo>
                  <a:lnTo>
                    <a:pt x="310" y="379"/>
                  </a:lnTo>
                  <a:lnTo>
                    <a:pt x="310" y="377"/>
                  </a:lnTo>
                  <a:lnTo>
                    <a:pt x="309" y="376"/>
                  </a:lnTo>
                  <a:lnTo>
                    <a:pt x="308" y="375"/>
                  </a:lnTo>
                  <a:lnTo>
                    <a:pt x="308" y="375"/>
                  </a:lnTo>
                  <a:lnTo>
                    <a:pt x="308" y="375"/>
                  </a:lnTo>
                  <a:lnTo>
                    <a:pt x="308" y="376"/>
                  </a:lnTo>
                  <a:lnTo>
                    <a:pt x="310" y="379"/>
                  </a:lnTo>
                  <a:lnTo>
                    <a:pt x="308" y="375"/>
                  </a:lnTo>
                  <a:lnTo>
                    <a:pt x="306" y="376"/>
                  </a:lnTo>
                  <a:lnTo>
                    <a:pt x="308" y="376"/>
                  </a:lnTo>
                  <a:lnTo>
                    <a:pt x="304" y="376"/>
                  </a:lnTo>
                  <a:lnTo>
                    <a:pt x="297" y="377"/>
                  </a:lnTo>
                  <a:lnTo>
                    <a:pt x="292" y="379"/>
                  </a:lnTo>
                  <a:lnTo>
                    <a:pt x="287" y="376"/>
                  </a:lnTo>
                  <a:lnTo>
                    <a:pt x="283" y="371"/>
                  </a:lnTo>
                  <a:lnTo>
                    <a:pt x="283" y="370"/>
                  </a:lnTo>
                  <a:lnTo>
                    <a:pt x="281" y="370"/>
                  </a:lnTo>
                  <a:lnTo>
                    <a:pt x="280" y="371"/>
                  </a:lnTo>
                  <a:lnTo>
                    <a:pt x="280" y="371"/>
                  </a:lnTo>
                  <a:lnTo>
                    <a:pt x="279" y="371"/>
                  </a:lnTo>
                  <a:lnTo>
                    <a:pt x="279" y="371"/>
                  </a:lnTo>
                  <a:lnTo>
                    <a:pt x="279" y="368"/>
                  </a:lnTo>
                  <a:lnTo>
                    <a:pt x="276" y="370"/>
                  </a:lnTo>
                  <a:lnTo>
                    <a:pt x="275" y="370"/>
                  </a:lnTo>
                  <a:lnTo>
                    <a:pt x="271" y="371"/>
                  </a:lnTo>
                  <a:lnTo>
                    <a:pt x="268" y="371"/>
                  </a:lnTo>
                  <a:lnTo>
                    <a:pt x="266" y="371"/>
                  </a:lnTo>
                  <a:lnTo>
                    <a:pt x="264" y="370"/>
                  </a:lnTo>
                  <a:lnTo>
                    <a:pt x="263" y="368"/>
                  </a:lnTo>
                  <a:lnTo>
                    <a:pt x="263" y="366"/>
                  </a:lnTo>
                  <a:lnTo>
                    <a:pt x="260" y="368"/>
                  </a:lnTo>
                  <a:lnTo>
                    <a:pt x="259" y="368"/>
                  </a:lnTo>
                  <a:lnTo>
                    <a:pt x="258" y="367"/>
                  </a:lnTo>
                  <a:lnTo>
                    <a:pt x="255" y="367"/>
                  </a:lnTo>
                  <a:lnTo>
                    <a:pt x="254" y="368"/>
                  </a:lnTo>
                  <a:lnTo>
                    <a:pt x="254" y="367"/>
                  </a:lnTo>
                  <a:lnTo>
                    <a:pt x="253" y="364"/>
                  </a:lnTo>
                  <a:lnTo>
                    <a:pt x="251" y="364"/>
                  </a:lnTo>
                  <a:lnTo>
                    <a:pt x="250" y="364"/>
                  </a:lnTo>
                  <a:lnTo>
                    <a:pt x="253" y="360"/>
                  </a:lnTo>
                  <a:lnTo>
                    <a:pt x="247" y="360"/>
                  </a:lnTo>
                  <a:lnTo>
                    <a:pt x="243" y="358"/>
                  </a:lnTo>
                  <a:lnTo>
                    <a:pt x="241" y="355"/>
                  </a:lnTo>
                  <a:lnTo>
                    <a:pt x="238" y="353"/>
                  </a:lnTo>
                  <a:lnTo>
                    <a:pt x="238" y="351"/>
                  </a:lnTo>
                  <a:lnTo>
                    <a:pt x="238" y="350"/>
                  </a:lnTo>
                  <a:lnTo>
                    <a:pt x="236" y="350"/>
                  </a:lnTo>
                  <a:lnTo>
                    <a:pt x="236" y="350"/>
                  </a:lnTo>
                  <a:lnTo>
                    <a:pt x="234" y="350"/>
                  </a:lnTo>
                  <a:lnTo>
                    <a:pt x="234" y="349"/>
                  </a:lnTo>
                  <a:lnTo>
                    <a:pt x="234" y="347"/>
                  </a:lnTo>
                  <a:lnTo>
                    <a:pt x="234" y="346"/>
                  </a:lnTo>
                  <a:lnTo>
                    <a:pt x="232" y="347"/>
                  </a:lnTo>
                  <a:lnTo>
                    <a:pt x="230" y="347"/>
                  </a:lnTo>
                  <a:lnTo>
                    <a:pt x="229" y="346"/>
                  </a:lnTo>
                  <a:lnTo>
                    <a:pt x="228" y="343"/>
                  </a:lnTo>
                  <a:lnTo>
                    <a:pt x="228" y="342"/>
                  </a:lnTo>
                  <a:lnTo>
                    <a:pt x="226" y="341"/>
                  </a:lnTo>
                  <a:lnTo>
                    <a:pt x="226" y="340"/>
                  </a:lnTo>
                  <a:lnTo>
                    <a:pt x="224" y="341"/>
                  </a:lnTo>
                  <a:lnTo>
                    <a:pt x="221" y="342"/>
                  </a:lnTo>
                  <a:lnTo>
                    <a:pt x="221" y="341"/>
                  </a:lnTo>
                  <a:lnTo>
                    <a:pt x="220" y="340"/>
                  </a:lnTo>
                  <a:lnTo>
                    <a:pt x="221" y="338"/>
                  </a:lnTo>
                  <a:lnTo>
                    <a:pt x="224" y="336"/>
                  </a:lnTo>
                  <a:lnTo>
                    <a:pt x="225" y="334"/>
                  </a:lnTo>
                  <a:lnTo>
                    <a:pt x="224" y="334"/>
                  </a:lnTo>
                  <a:lnTo>
                    <a:pt x="221" y="334"/>
                  </a:lnTo>
                  <a:lnTo>
                    <a:pt x="220" y="336"/>
                  </a:lnTo>
                  <a:lnTo>
                    <a:pt x="219" y="336"/>
                  </a:lnTo>
                  <a:lnTo>
                    <a:pt x="216" y="336"/>
                  </a:lnTo>
                  <a:lnTo>
                    <a:pt x="220" y="333"/>
                  </a:lnTo>
                  <a:lnTo>
                    <a:pt x="213" y="336"/>
                  </a:lnTo>
                  <a:lnTo>
                    <a:pt x="213" y="336"/>
                  </a:lnTo>
                  <a:lnTo>
                    <a:pt x="212" y="334"/>
                  </a:lnTo>
                  <a:lnTo>
                    <a:pt x="212" y="334"/>
                  </a:lnTo>
                  <a:lnTo>
                    <a:pt x="212" y="333"/>
                  </a:lnTo>
                  <a:lnTo>
                    <a:pt x="212" y="333"/>
                  </a:lnTo>
                  <a:lnTo>
                    <a:pt x="213" y="332"/>
                  </a:lnTo>
                  <a:lnTo>
                    <a:pt x="215" y="332"/>
                  </a:lnTo>
                  <a:lnTo>
                    <a:pt x="212" y="330"/>
                  </a:lnTo>
                  <a:lnTo>
                    <a:pt x="211" y="329"/>
                  </a:lnTo>
                  <a:lnTo>
                    <a:pt x="209" y="330"/>
                  </a:lnTo>
                  <a:lnTo>
                    <a:pt x="208" y="330"/>
                  </a:lnTo>
                  <a:lnTo>
                    <a:pt x="205" y="329"/>
                  </a:lnTo>
                  <a:lnTo>
                    <a:pt x="203" y="328"/>
                  </a:lnTo>
                  <a:lnTo>
                    <a:pt x="204" y="326"/>
                  </a:lnTo>
                  <a:lnTo>
                    <a:pt x="204" y="326"/>
                  </a:lnTo>
                  <a:lnTo>
                    <a:pt x="204" y="325"/>
                  </a:lnTo>
                  <a:lnTo>
                    <a:pt x="203" y="324"/>
                  </a:lnTo>
                  <a:lnTo>
                    <a:pt x="202" y="324"/>
                  </a:lnTo>
                  <a:lnTo>
                    <a:pt x="200" y="322"/>
                  </a:lnTo>
                  <a:lnTo>
                    <a:pt x="199" y="321"/>
                  </a:lnTo>
                  <a:lnTo>
                    <a:pt x="196" y="319"/>
                  </a:lnTo>
                  <a:lnTo>
                    <a:pt x="195" y="317"/>
                  </a:lnTo>
                  <a:lnTo>
                    <a:pt x="195" y="317"/>
                  </a:lnTo>
                  <a:lnTo>
                    <a:pt x="196" y="316"/>
                  </a:lnTo>
                  <a:lnTo>
                    <a:pt x="198" y="315"/>
                  </a:lnTo>
                  <a:lnTo>
                    <a:pt x="198" y="315"/>
                  </a:lnTo>
                  <a:lnTo>
                    <a:pt x="198" y="315"/>
                  </a:lnTo>
                  <a:lnTo>
                    <a:pt x="196" y="315"/>
                  </a:lnTo>
                  <a:lnTo>
                    <a:pt x="196" y="315"/>
                  </a:lnTo>
                  <a:lnTo>
                    <a:pt x="196" y="313"/>
                  </a:lnTo>
                  <a:lnTo>
                    <a:pt x="196" y="313"/>
                  </a:lnTo>
                  <a:lnTo>
                    <a:pt x="198" y="313"/>
                  </a:lnTo>
                  <a:lnTo>
                    <a:pt x="199" y="312"/>
                  </a:lnTo>
                  <a:lnTo>
                    <a:pt x="199" y="312"/>
                  </a:lnTo>
                  <a:lnTo>
                    <a:pt x="198" y="312"/>
                  </a:lnTo>
                  <a:lnTo>
                    <a:pt x="195" y="312"/>
                  </a:lnTo>
                  <a:lnTo>
                    <a:pt x="194" y="312"/>
                  </a:lnTo>
                  <a:lnTo>
                    <a:pt x="194" y="312"/>
                  </a:lnTo>
                  <a:lnTo>
                    <a:pt x="195" y="311"/>
                  </a:lnTo>
                  <a:lnTo>
                    <a:pt x="196" y="309"/>
                  </a:lnTo>
                  <a:lnTo>
                    <a:pt x="198" y="308"/>
                  </a:lnTo>
                  <a:lnTo>
                    <a:pt x="196" y="308"/>
                  </a:lnTo>
                  <a:lnTo>
                    <a:pt x="195" y="308"/>
                  </a:lnTo>
                  <a:lnTo>
                    <a:pt x="194" y="308"/>
                  </a:lnTo>
                  <a:lnTo>
                    <a:pt x="191" y="307"/>
                  </a:lnTo>
                  <a:lnTo>
                    <a:pt x="190" y="305"/>
                  </a:lnTo>
                  <a:lnTo>
                    <a:pt x="190" y="304"/>
                  </a:lnTo>
                  <a:lnTo>
                    <a:pt x="190" y="303"/>
                  </a:lnTo>
                  <a:lnTo>
                    <a:pt x="191" y="303"/>
                  </a:lnTo>
                  <a:lnTo>
                    <a:pt x="191" y="302"/>
                  </a:lnTo>
                  <a:lnTo>
                    <a:pt x="191" y="300"/>
                  </a:lnTo>
                  <a:lnTo>
                    <a:pt x="194" y="299"/>
                  </a:lnTo>
                  <a:lnTo>
                    <a:pt x="191" y="298"/>
                  </a:lnTo>
                  <a:lnTo>
                    <a:pt x="188" y="298"/>
                  </a:lnTo>
                  <a:lnTo>
                    <a:pt x="187" y="298"/>
                  </a:lnTo>
                  <a:lnTo>
                    <a:pt x="187" y="298"/>
                  </a:lnTo>
                  <a:lnTo>
                    <a:pt x="187" y="298"/>
                  </a:lnTo>
                  <a:lnTo>
                    <a:pt x="188" y="296"/>
                  </a:lnTo>
                  <a:lnTo>
                    <a:pt x="190" y="296"/>
                  </a:lnTo>
                  <a:lnTo>
                    <a:pt x="191" y="295"/>
                  </a:lnTo>
                  <a:lnTo>
                    <a:pt x="192" y="295"/>
                  </a:lnTo>
                  <a:lnTo>
                    <a:pt x="190" y="295"/>
                  </a:lnTo>
                  <a:lnTo>
                    <a:pt x="188" y="295"/>
                  </a:lnTo>
                  <a:lnTo>
                    <a:pt x="186" y="295"/>
                  </a:lnTo>
                  <a:lnTo>
                    <a:pt x="187" y="295"/>
                  </a:lnTo>
                  <a:lnTo>
                    <a:pt x="186" y="294"/>
                  </a:lnTo>
                  <a:lnTo>
                    <a:pt x="186" y="292"/>
                  </a:lnTo>
                  <a:lnTo>
                    <a:pt x="185" y="291"/>
                  </a:lnTo>
                  <a:lnTo>
                    <a:pt x="185" y="290"/>
                  </a:lnTo>
                  <a:lnTo>
                    <a:pt x="185" y="287"/>
                  </a:lnTo>
                  <a:lnTo>
                    <a:pt x="186" y="286"/>
                  </a:lnTo>
                  <a:lnTo>
                    <a:pt x="185" y="286"/>
                  </a:lnTo>
                  <a:lnTo>
                    <a:pt x="185" y="286"/>
                  </a:lnTo>
                  <a:lnTo>
                    <a:pt x="183" y="287"/>
                  </a:lnTo>
                  <a:lnTo>
                    <a:pt x="185" y="286"/>
                  </a:lnTo>
                  <a:lnTo>
                    <a:pt x="186" y="286"/>
                  </a:lnTo>
                  <a:lnTo>
                    <a:pt x="183" y="285"/>
                  </a:lnTo>
                  <a:lnTo>
                    <a:pt x="182" y="283"/>
                  </a:lnTo>
                  <a:lnTo>
                    <a:pt x="181" y="283"/>
                  </a:lnTo>
                  <a:lnTo>
                    <a:pt x="181" y="283"/>
                  </a:lnTo>
                  <a:lnTo>
                    <a:pt x="183" y="281"/>
                  </a:lnTo>
                  <a:lnTo>
                    <a:pt x="186" y="281"/>
                  </a:lnTo>
                  <a:lnTo>
                    <a:pt x="185" y="279"/>
                  </a:lnTo>
                  <a:lnTo>
                    <a:pt x="183" y="279"/>
                  </a:lnTo>
                  <a:lnTo>
                    <a:pt x="183" y="279"/>
                  </a:lnTo>
                  <a:lnTo>
                    <a:pt x="185" y="278"/>
                  </a:lnTo>
                  <a:lnTo>
                    <a:pt x="185" y="278"/>
                  </a:lnTo>
                  <a:lnTo>
                    <a:pt x="183" y="278"/>
                  </a:lnTo>
                  <a:lnTo>
                    <a:pt x="185" y="278"/>
                  </a:lnTo>
                  <a:lnTo>
                    <a:pt x="183" y="277"/>
                  </a:lnTo>
                  <a:lnTo>
                    <a:pt x="183" y="278"/>
                  </a:lnTo>
                  <a:lnTo>
                    <a:pt x="181" y="279"/>
                  </a:lnTo>
                  <a:lnTo>
                    <a:pt x="179" y="278"/>
                  </a:lnTo>
                  <a:lnTo>
                    <a:pt x="181" y="278"/>
                  </a:lnTo>
                  <a:lnTo>
                    <a:pt x="181" y="277"/>
                  </a:lnTo>
                  <a:lnTo>
                    <a:pt x="181" y="277"/>
                  </a:lnTo>
                  <a:lnTo>
                    <a:pt x="179" y="277"/>
                  </a:lnTo>
                  <a:lnTo>
                    <a:pt x="179" y="277"/>
                  </a:lnTo>
                  <a:lnTo>
                    <a:pt x="178" y="279"/>
                  </a:lnTo>
                  <a:lnTo>
                    <a:pt x="177" y="283"/>
                  </a:lnTo>
                  <a:lnTo>
                    <a:pt x="177" y="286"/>
                  </a:lnTo>
                  <a:lnTo>
                    <a:pt x="175" y="287"/>
                  </a:lnTo>
                  <a:lnTo>
                    <a:pt x="175" y="287"/>
                  </a:lnTo>
                  <a:lnTo>
                    <a:pt x="177" y="288"/>
                  </a:lnTo>
                  <a:lnTo>
                    <a:pt x="178" y="291"/>
                  </a:lnTo>
                  <a:lnTo>
                    <a:pt x="178" y="294"/>
                  </a:lnTo>
                  <a:lnTo>
                    <a:pt x="179" y="295"/>
                  </a:lnTo>
                  <a:lnTo>
                    <a:pt x="179" y="296"/>
                  </a:lnTo>
                  <a:lnTo>
                    <a:pt x="178" y="298"/>
                  </a:lnTo>
                  <a:lnTo>
                    <a:pt x="175" y="298"/>
                  </a:lnTo>
                  <a:lnTo>
                    <a:pt x="175" y="299"/>
                  </a:lnTo>
                  <a:lnTo>
                    <a:pt x="175" y="299"/>
                  </a:lnTo>
                  <a:lnTo>
                    <a:pt x="177" y="299"/>
                  </a:lnTo>
                  <a:lnTo>
                    <a:pt x="174" y="302"/>
                  </a:lnTo>
                  <a:lnTo>
                    <a:pt x="177" y="302"/>
                  </a:lnTo>
                  <a:lnTo>
                    <a:pt x="177" y="302"/>
                  </a:lnTo>
                  <a:lnTo>
                    <a:pt x="175" y="303"/>
                  </a:lnTo>
                  <a:lnTo>
                    <a:pt x="174" y="304"/>
                  </a:lnTo>
                  <a:lnTo>
                    <a:pt x="174" y="304"/>
                  </a:lnTo>
                  <a:lnTo>
                    <a:pt x="179" y="309"/>
                  </a:lnTo>
                  <a:lnTo>
                    <a:pt x="183" y="320"/>
                  </a:lnTo>
                  <a:lnTo>
                    <a:pt x="186" y="332"/>
                  </a:lnTo>
                  <a:lnTo>
                    <a:pt x="186" y="345"/>
                  </a:lnTo>
                  <a:lnTo>
                    <a:pt x="183" y="354"/>
                  </a:lnTo>
                  <a:lnTo>
                    <a:pt x="179" y="358"/>
                  </a:lnTo>
                  <a:lnTo>
                    <a:pt x="182" y="359"/>
                  </a:lnTo>
                  <a:lnTo>
                    <a:pt x="183" y="360"/>
                  </a:lnTo>
                  <a:lnTo>
                    <a:pt x="183" y="362"/>
                  </a:lnTo>
                  <a:lnTo>
                    <a:pt x="183" y="364"/>
                  </a:lnTo>
                  <a:lnTo>
                    <a:pt x="183" y="366"/>
                  </a:lnTo>
                  <a:lnTo>
                    <a:pt x="182" y="367"/>
                  </a:lnTo>
                  <a:lnTo>
                    <a:pt x="181" y="368"/>
                  </a:lnTo>
                  <a:lnTo>
                    <a:pt x="185" y="372"/>
                  </a:lnTo>
                  <a:lnTo>
                    <a:pt x="183" y="379"/>
                  </a:lnTo>
                  <a:lnTo>
                    <a:pt x="182" y="388"/>
                  </a:lnTo>
                  <a:lnTo>
                    <a:pt x="179" y="396"/>
                  </a:lnTo>
                  <a:lnTo>
                    <a:pt x="177" y="402"/>
                  </a:lnTo>
                  <a:lnTo>
                    <a:pt x="177" y="408"/>
                  </a:lnTo>
                  <a:lnTo>
                    <a:pt x="175" y="408"/>
                  </a:lnTo>
                  <a:lnTo>
                    <a:pt x="174" y="408"/>
                  </a:lnTo>
                  <a:lnTo>
                    <a:pt x="174" y="408"/>
                  </a:lnTo>
                  <a:lnTo>
                    <a:pt x="174" y="408"/>
                  </a:lnTo>
                  <a:lnTo>
                    <a:pt x="174" y="409"/>
                  </a:lnTo>
                  <a:lnTo>
                    <a:pt x="175" y="409"/>
                  </a:lnTo>
                  <a:lnTo>
                    <a:pt x="177" y="409"/>
                  </a:lnTo>
                  <a:lnTo>
                    <a:pt x="177" y="408"/>
                  </a:lnTo>
                  <a:lnTo>
                    <a:pt x="179" y="409"/>
                  </a:lnTo>
                  <a:lnTo>
                    <a:pt x="179" y="410"/>
                  </a:lnTo>
                  <a:lnTo>
                    <a:pt x="177" y="410"/>
                  </a:lnTo>
                  <a:lnTo>
                    <a:pt x="178" y="412"/>
                  </a:lnTo>
                  <a:lnTo>
                    <a:pt x="179" y="413"/>
                  </a:lnTo>
                  <a:lnTo>
                    <a:pt x="181" y="414"/>
                  </a:lnTo>
                  <a:lnTo>
                    <a:pt x="182" y="415"/>
                  </a:lnTo>
                  <a:lnTo>
                    <a:pt x="182" y="415"/>
                  </a:lnTo>
                  <a:lnTo>
                    <a:pt x="179" y="417"/>
                  </a:lnTo>
                  <a:lnTo>
                    <a:pt x="177" y="417"/>
                  </a:lnTo>
                  <a:lnTo>
                    <a:pt x="175" y="415"/>
                  </a:lnTo>
                  <a:lnTo>
                    <a:pt x="175" y="417"/>
                  </a:lnTo>
                  <a:lnTo>
                    <a:pt x="175" y="418"/>
                  </a:lnTo>
                  <a:lnTo>
                    <a:pt x="178" y="418"/>
                  </a:lnTo>
                  <a:lnTo>
                    <a:pt x="181" y="418"/>
                  </a:lnTo>
                  <a:lnTo>
                    <a:pt x="183" y="419"/>
                  </a:lnTo>
                  <a:lnTo>
                    <a:pt x="183" y="422"/>
                  </a:lnTo>
                  <a:lnTo>
                    <a:pt x="183" y="425"/>
                  </a:lnTo>
                  <a:lnTo>
                    <a:pt x="183" y="429"/>
                  </a:lnTo>
                  <a:lnTo>
                    <a:pt x="187" y="431"/>
                  </a:lnTo>
                  <a:lnTo>
                    <a:pt x="190" y="438"/>
                  </a:lnTo>
                  <a:lnTo>
                    <a:pt x="192" y="446"/>
                  </a:lnTo>
                  <a:lnTo>
                    <a:pt x="194" y="449"/>
                  </a:lnTo>
                  <a:lnTo>
                    <a:pt x="192" y="451"/>
                  </a:lnTo>
                  <a:lnTo>
                    <a:pt x="191" y="451"/>
                  </a:lnTo>
                  <a:lnTo>
                    <a:pt x="190" y="451"/>
                  </a:lnTo>
                  <a:lnTo>
                    <a:pt x="190" y="452"/>
                  </a:lnTo>
                  <a:lnTo>
                    <a:pt x="192" y="451"/>
                  </a:lnTo>
                  <a:lnTo>
                    <a:pt x="194" y="451"/>
                  </a:lnTo>
                  <a:lnTo>
                    <a:pt x="195" y="452"/>
                  </a:lnTo>
                  <a:lnTo>
                    <a:pt x="196" y="455"/>
                  </a:lnTo>
                  <a:lnTo>
                    <a:pt x="198" y="457"/>
                  </a:lnTo>
                  <a:lnTo>
                    <a:pt x="198" y="460"/>
                  </a:lnTo>
                  <a:lnTo>
                    <a:pt x="198" y="463"/>
                  </a:lnTo>
                  <a:lnTo>
                    <a:pt x="198" y="464"/>
                  </a:lnTo>
                  <a:lnTo>
                    <a:pt x="196" y="465"/>
                  </a:lnTo>
                  <a:lnTo>
                    <a:pt x="196" y="466"/>
                  </a:lnTo>
                  <a:lnTo>
                    <a:pt x="203" y="469"/>
                  </a:lnTo>
                  <a:lnTo>
                    <a:pt x="205" y="477"/>
                  </a:lnTo>
                  <a:lnTo>
                    <a:pt x="208" y="486"/>
                  </a:lnTo>
                  <a:lnTo>
                    <a:pt x="211" y="495"/>
                  </a:lnTo>
                  <a:lnTo>
                    <a:pt x="213" y="502"/>
                  </a:lnTo>
                  <a:lnTo>
                    <a:pt x="211" y="502"/>
                  </a:lnTo>
                  <a:lnTo>
                    <a:pt x="212" y="506"/>
                  </a:lnTo>
                  <a:lnTo>
                    <a:pt x="215" y="514"/>
                  </a:lnTo>
                  <a:lnTo>
                    <a:pt x="217" y="523"/>
                  </a:lnTo>
                  <a:lnTo>
                    <a:pt x="220" y="531"/>
                  </a:lnTo>
                  <a:lnTo>
                    <a:pt x="221" y="536"/>
                  </a:lnTo>
                  <a:lnTo>
                    <a:pt x="225" y="542"/>
                  </a:lnTo>
                  <a:lnTo>
                    <a:pt x="228" y="554"/>
                  </a:lnTo>
                  <a:lnTo>
                    <a:pt x="230" y="567"/>
                  </a:lnTo>
                  <a:lnTo>
                    <a:pt x="232" y="580"/>
                  </a:lnTo>
                  <a:lnTo>
                    <a:pt x="233" y="580"/>
                  </a:lnTo>
                  <a:lnTo>
                    <a:pt x="232" y="580"/>
                  </a:lnTo>
                  <a:lnTo>
                    <a:pt x="232" y="584"/>
                  </a:lnTo>
                  <a:lnTo>
                    <a:pt x="232" y="587"/>
                  </a:lnTo>
                  <a:lnTo>
                    <a:pt x="230" y="588"/>
                  </a:lnTo>
                  <a:lnTo>
                    <a:pt x="230" y="590"/>
                  </a:lnTo>
                  <a:lnTo>
                    <a:pt x="230" y="591"/>
                  </a:lnTo>
                  <a:lnTo>
                    <a:pt x="232" y="592"/>
                  </a:lnTo>
                  <a:lnTo>
                    <a:pt x="233" y="595"/>
                  </a:lnTo>
                  <a:lnTo>
                    <a:pt x="234" y="597"/>
                  </a:lnTo>
                  <a:lnTo>
                    <a:pt x="236" y="600"/>
                  </a:lnTo>
                  <a:lnTo>
                    <a:pt x="237" y="603"/>
                  </a:lnTo>
                  <a:lnTo>
                    <a:pt x="236" y="605"/>
                  </a:lnTo>
                  <a:lnTo>
                    <a:pt x="234" y="607"/>
                  </a:lnTo>
                  <a:lnTo>
                    <a:pt x="232" y="608"/>
                  </a:lnTo>
                  <a:lnTo>
                    <a:pt x="233" y="609"/>
                  </a:lnTo>
                  <a:lnTo>
                    <a:pt x="234" y="609"/>
                  </a:lnTo>
                  <a:lnTo>
                    <a:pt x="233" y="612"/>
                  </a:lnTo>
                  <a:lnTo>
                    <a:pt x="233" y="613"/>
                  </a:lnTo>
                  <a:lnTo>
                    <a:pt x="232" y="613"/>
                  </a:lnTo>
                  <a:lnTo>
                    <a:pt x="236" y="613"/>
                  </a:lnTo>
                  <a:lnTo>
                    <a:pt x="234" y="616"/>
                  </a:lnTo>
                  <a:lnTo>
                    <a:pt x="233" y="617"/>
                  </a:lnTo>
                  <a:lnTo>
                    <a:pt x="232" y="618"/>
                  </a:lnTo>
                  <a:lnTo>
                    <a:pt x="240" y="624"/>
                  </a:lnTo>
                  <a:lnTo>
                    <a:pt x="245" y="634"/>
                  </a:lnTo>
                  <a:lnTo>
                    <a:pt x="247" y="647"/>
                  </a:lnTo>
                  <a:lnTo>
                    <a:pt x="249" y="663"/>
                  </a:lnTo>
                  <a:lnTo>
                    <a:pt x="250" y="677"/>
                  </a:lnTo>
                  <a:lnTo>
                    <a:pt x="250" y="689"/>
                  </a:lnTo>
                  <a:lnTo>
                    <a:pt x="249" y="698"/>
                  </a:lnTo>
                  <a:lnTo>
                    <a:pt x="246" y="701"/>
                  </a:lnTo>
                  <a:lnTo>
                    <a:pt x="246" y="702"/>
                  </a:lnTo>
                  <a:lnTo>
                    <a:pt x="246" y="703"/>
                  </a:lnTo>
                  <a:lnTo>
                    <a:pt x="250" y="703"/>
                  </a:lnTo>
                  <a:lnTo>
                    <a:pt x="259" y="705"/>
                  </a:lnTo>
                  <a:lnTo>
                    <a:pt x="270" y="709"/>
                  </a:lnTo>
                  <a:lnTo>
                    <a:pt x="281" y="713"/>
                  </a:lnTo>
                  <a:lnTo>
                    <a:pt x="293" y="717"/>
                  </a:lnTo>
                  <a:lnTo>
                    <a:pt x="302" y="719"/>
                  </a:lnTo>
                  <a:lnTo>
                    <a:pt x="309" y="720"/>
                  </a:lnTo>
                  <a:lnTo>
                    <a:pt x="308" y="723"/>
                  </a:lnTo>
                  <a:lnTo>
                    <a:pt x="304" y="726"/>
                  </a:lnTo>
                  <a:lnTo>
                    <a:pt x="297" y="730"/>
                  </a:lnTo>
                  <a:lnTo>
                    <a:pt x="291" y="732"/>
                  </a:lnTo>
                  <a:lnTo>
                    <a:pt x="285" y="732"/>
                  </a:lnTo>
                  <a:lnTo>
                    <a:pt x="284" y="730"/>
                  </a:lnTo>
                  <a:lnTo>
                    <a:pt x="284" y="731"/>
                  </a:lnTo>
                  <a:lnTo>
                    <a:pt x="281" y="731"/>
                  </a:lnTo>
                  <a:lnTo>
                    <a:pt x="280" y="731"/>
                  </a:lnTo>
                  <a:lnTo>
                    <a:pt x="276" y="730"/>
                  </a:lnTo>
                  <a:lnTo>
                    <a:pt x="274" y="728"/>
                  </a:lnTo>
                  <a:lnTo>
                    <a:pt x="271" y="727"/>
                  </a:lnTo>
                  <a:lnTo>
                    <a:pt x="268" y="726"/>
                  </a:lnTo>
                  <a:lnTo>
                    <a:pt x="267" y="724"/>
                  </a:lnTo>
                  <a:lnTo>
                    <a:pt x="266" y="723"/>
                  </a:lnTo>
                  <a:lnTo>
                    <a:pt x="262" y="724"/>
                  </a:lnTo>
                  <a:lnTo>
                    <a:pt x="262" y="723"/>
                  </a:lnTo>
                  <a:lnTo>
                    <a:pt x="262" y="723"/>
                  </a:lnTo>
                  <a:lnTo>
                    <a:pt x="260" y="723"/>
                  </a:lnTo>
                  <a:lnTo>
                    <a:pt x="260" y="723"/>
                  </a:lnTo>
                  <a:lnTo>
                    <a:pt x="259" y="723"/>
                  </a:lnTo>
                  <a:lnTo>
                    <a:pt x="259" y="720"/>
                  </a:lnTo>
                  <a:lnTo>
                    <a:pt x="254" y="723"/>
                  </a:lnTo>
                  <a:lnTo>
                    <a:pt x="249" y="723"/>
                  </a:lnTo>
                  <a:lnTo>
                    <a:pt x="242" y="723"/>
                  </a:lnTo>
                  <a:lnTo>
                    <a:pt x="238" y="722"/>
                  </a:lnTo>
                  <a:lnTo>
                    <a:pt x="237" y="718"/>
                  </a:lnTo>
                  <a:lnTo>
                    <a:pt x="236" y="719"/>
                  </a:lnTo>
                  <a:lnTo>
                    <a:pt x="233" y="720"/>
                  </a:lnTo>
                  <a:lnTo>
                    <a:pt x="232" y="719"/>
                  </a:lnTo>
                  <a:lnTo>
                    <a:pt x="229" y="718"/>
                  </a:lnTo>
                  <a:lnTo>
                    <a:pt x="228" y="715"/>
                  </a:lnTo>
                  <a:lnTo>
                    <a:pt x="226" y="714"/>
                  </a:lnTo>
                  <a:lnTo>
                    <a:pt x="225" y="713"/>
                  </a:lnTo>
                  <a:lnTo>
                    <a:pt x="226" y="713"/>
                  </a:lnTo>
                  <a:lnTo>
                    <a:pt x="226" y="710"/>
                  </a:lnTo>
                  <a:lnTo>
                    <a:pt x="228" y="709"/>
                  </a:lnTo>
                  <a:lnTo>
                    <a:pt x="228" y="706"/>
                  </a:lnTo>
                  <a:lnTo>
                    <a:pt x="226" y="705"/>
                  </a:lnTo>
                  <a:lnTo>
                    <a:pt x="230" y="705"/>
                  </a:lnTo>
                  <a:lnTo>
                    <a:pt x="228" y="698"/>
                  </a:lnTo>
                  <a:lnTo>
                    <a:pt x="228" y="689"/>
                  </a:lnTo>
                  <a:lnTo>
                    <a:pt x="228" y="682"/>
                  </a:lnTo>
                  <a:lnTo>
                    <a:pt x="230" y="680"/>
                  </a:lnTo>
                  <a:lnTo>
                    <a:pt x="228" y="679"/>
                  </a:lnTo>
                  <a:lnTo>
                    <a:pt x="228" y="676"/>
                  </a:lnTo>
                  <a:lnTo>
                    <a:pt x="226" y="675"/>
                  </a:lnTo>
                  <a:lnTo>
                    <a:pt x="228" y="673"/>
                  </a:lnTo>
                  <a:lnTo>
                    <a:pt x="228" y="671"/>
                  </a:lnTo>
                  <a:lnTo>
                    <a:pt x="228" y="667"/>
                  </a:lnTo>
                  <a:lnTo>
                    <a:pt x="228" y="663"/>
                  </a:lnTo>
                  <a:lnTo>
                    <a:pt x="228" y="660"/>
                  </a:lnTo>
                  <a:lnTo>
                    <a:pt x="228" y="659"/>
                  </a:lnTo>
                  <a:lnTo>
                    <a:pt x="225" y="659"/>
                  </a:lnTo>
                  <a:lnTo>
                    <a:pt x="224" y="658"/>
                  </a:lnTo>
                  <a:lnTo>
                    <a:pt x="224" y="658"/>
                  </a:lnTo>
                  <a:lnTo>
                    <a:pt x="224" y="656"/>
                  </a:lnTo>
                  <a:lnTo>
                    <a:pt x="224" y="655"/>
                  </a:lnTo>
                  <a:lnTo>
                    <a:pt x="224" y="654"/>
                  </a:lnTo>
                  <a:lnTo>
                    <a:pt x="222" y="652"/>
                  </a:lnTo>
                  <a:lnTo>
                    <a:pt x="224" y="652"/>
                  </a:lnTo>
                  <a:lnTo>
                    <a:pt x="226" y="652"/>
                  </a:lnTo>
                  <a:lnTo>
                    <a:pt x="229" y="652"/>
                  </a:lnTo>
                  <a:lnTo>
                    <a:pt x="230" y="652"/>
                  </a:lnTo>
                  <a:lnTo>
                    <a:pt x="230" y="650"/>
                  </a:lnTo>
                  <a:lnTo>
                    <a:pt x="228" y="648"/>
                  </a:lnTo>
                  <a:lnTo>
                    <a:pt x="226" y="648"/>
                  </a:lnTo>
                  <a:lnTo>
                    <a:pt x="225" y="647"/>
                  </a:lnTo>
                  <a:lnTo>
                    <a:pt x="224" y="646"/>
                  </a:lnTo>
                  <a:lnTo>
                    <a:pt x="224" y="646"/>
                  </a:lnTo>
                  <a:lnTo>
                    <a:pt x="224" y="645"/>
                  </a:lnTo>
                  <a:lnTo>
                    <a:pt x="226" y="645"/>
                  </a:lnTo>
                  <a:lnTo>
                    <a:pt x="220" y="643"/>
                  </a:lnTo>
                  <a:lnTo>
                    <a:pt x="220" y="642"/>
                  </a:lnTo>
                  <a:lnTo>
                    <a:pt x="220" y="641"/>
                  </a:lnTo>
                  <a:lnTo>
                    <a:pt x="220" y="641"/>
                  </a:lnTo>
                  <a:lnTo>
                    <a:pt x="220" y="638"/>
                  </a:lnTo>
                  <a:lnTo>
                    <a:pt x="221" y="638"/>
                  </a:lnTo>
                  <a:lnTo>
                    <a:pt x="221" y="638"/>
                  </a:lnTo>
                  <a:lnTo>
                    <a:pt x="222" y="638"/>
                  </a:lnTo>
                  <a:lnTo>
                    <a:pt x="224" y="638"/>
                  </a:lnTo>
                  <a:lnTo>
                    <a:pt x="222" y="637"/>
                  </a:lnTo>
                  <a:lnTo>
                    <a:pt x="222" y="635"/>
                  </a:lnTo>
                  <a:lnTo>
                    <a:pt x="221" y="635"/>
                  </a:lnTo>
                  <a:lnTo>
                    <a:pt x="219" y="635"/>
                  </a:lnTo>
                  <a:lnTo>
                    <a:pt x="217" y="633"/>
                  </a:lnTo>
                  <a:lnTo>
                    <a:pt x="215" y="629"/>
                  </a:lnTo>
                  <a:lnTo>
                    <a:pt x="216" y="629"/>
                  </a:lnTo>
                  <a:lnTo>
                    <a:pt x="216" y="628"/>
                  </a:lnTo>
                  <a:lnTo>
                    <a:pt x="216" y="626"/>
                  </a:lnTo>
                  <a:lnTo>
                    <a:pt x="216" y="625"/>
                  </a:lnTo>
                  <a:lnTo>
                    <a:pt x="215" y="624"/>
                  </a:lnTo>
                  <a:lnTo>
                    <a:pt x="213" y="624"/>
                  </a:lnTo>
                  <a:lnTo>
                    <a:pt x="213" y="621"/>
                  </a:lnTo>
                  <a:lnTo>
                    <a:pt x="212" y="618"/>
                  </a:lnTo>
                  <a:lnTo>
                    <a:pt x="211" y="616"/>
                  </a:lnTo>
                  <a:lnTo>
                    <a:pt x="209" y="613"/>
                  </a:lnTo>
                  <a:lnTo>
                    <a:pt x="209" y="612"/>
                  </a:lnTo>
                  <a:lnTo>
                    <a:pt x="212" y="610"/>
                  </a:lnTo>
                  <a:lnTo>
                    <a:pt x="213" y="610"/>
                  </a:lnTo>
                  <a:lnTo>
                    <a:pt x="212" y="609"/>
                  </a:lnTo>
                  <a:lnTo>
                    <a:pt x="212" y="609"/>
                  </a:lnTo>
                  <a:lnTo>
                    <a:pt x="212" y="609"/>
                  </a:lnTo>
                  <a:lnTo>
                    <a:pt x="212" y="609"/>
                  </a:lnTo>
                  <a:lnTo>
                    <a:pt x="211" y="608"/>
                  </a:lnTo>
                  <a:lnTo>
                    <a:pt x="211" y="608"/>
                  </a:lnTo>
                  <a:lnTo>
                    <a:pt x="212" y="608"/>
                  </a:lnTo>
                  <a:lnTo>
                    <a:pt x="213" y="608"/>
                  </a:lnTo>
                  <a:lnTo>
                    <a:pt x="215" y="608"/>
                  </a:lnTo>
                  <a:lnTo>
                    <a:pt x="215" y="607"/>
                  </a:lnTo>
                  <a:lnTo>
                    <a:pt x="213" y="607"/>
                  </a:lnTo>
                  <a:lnTo>
                    <a:pt x="212" y="605"/>
                  </a:lnTo>
                  <a:lnTo>
                    <a:pt x="211" y="604"/>
                  </a:lnTo>
                  <a:lnTo>
                    <a:pt x="209" y="604"/>
                  </a:lnTo>
                  <a:lnTo>
                    <a:pt x="209" y="604"/>
                  </a:lnTo>
                  <a:lnTo>
                    <a:pt x="211" y="604"/>
                  </a:lnTo>
                  <a:lnTo>
                    <a:pt x="212" y="603"/>
                  </a:lnTo>
                  <a:lnTo>
                    <a:pt x="213" y="603"/>
                  </a:lnTo>
                  <a:lnTo>
                    <a:pt x="215" y="601"/>
                  </a:lnTo>
                  <a:lnTo>
                    <a:pt x="213" y="601"/>
                  </a:lnTo>
                  <a:lnTo>
                    <a:pt x="212" y="600"/>
                  </a:lnTo>
                  <a:lnTo>
                    <a:pt x="209" y="599"/>
                  </a:lnTo>
                  <a:lnTo>
                    <a:pt x="208" y="597"/>
                  </a:lnTo>
                  <a:lnTo>
                    <a:pt x="207" y="596"/>
                  </a:lnTo>
                  <a:lnTo>
                    <a:pt x="207" y="593"/>
                  </a:lnTo>
                  <a:lnTo>
                    <a:pt x="208" y="591"/>
                  </a:lnTo>
                  <a:lnTo>
                    <a:pt x="208" y="591"/>
                  </a:lnTo>
                  <a:lnTo>
                    <a:pt x="209" y="590"/>
                  </a:lnTo>
                  <a:lnTo>
                    <a:pt x="211" y="588"/>
                  </a:lnTo>
                  <a:lnTo>
                    <a:pt x="212" y="587"/>
                  </a:lnTo>
                  <a:lnTo>
                    <a:pt x="209" y="586"/>
                  </a:lnTo>
                  <a:lnTo>
                    <a:pt x="208" y="586"/>
                  </a:lnTo>
                  <a:lnTo>
                    <a:pt x="207" y="584"/>
                  </a:lnTo>
                  <a:lnTo>
                    <a:pt x="207" y="584"/>
                  </a:lnTo>
                  <a:lnTo>
                    <a:pt x="207" y="584"/>
                  </a:lnTo>
                  <a:lnTo>
                    <a:pt x="207" y="583"/>
                  </a:lnTo>
                  <a:lnTo>
                    <a:pt x="208" y="583"/>
                  </a:lnTo>
                  <a:lnTo>
                    <a:pt x="209" y="583"/>
                  </a:lnTo>
                  <a:lnTo>
                    <a:pt x="211" y="582"/>
                  </a:lnTo>
                  <a:lnTo>
                    <a:pt x="211" y="582"/>
                  </a:lnTo>
                  <a:lnTo>
                    <a:pt x="209" y="580"/>
                  </a:lnTo>
                  <a:lnTo>
                    <a:pt x="208" y="580"/>
                  </a:lnTo>
                  <a:lnTo>
                    <a:pt x="208" y="580"/>
                  </a:lnTo>
                  <a:lnTo>
                    <a:pt x="207" y="580"/>
                  </a:lnTo>
                  <a:lnTo>
                    <a:pt x="205" y="580"/>
                  </a:lnTo>
                  <a:lnTo>
                    <a:pt x="205" y="579"/>
                  </a:lnTo>
                  <a:lnTo>
                    <a:pt x="205" y="578"/>
                  </a:lnTo>
                  <a:lnTo>
                    <a:pt x="205" y="576"/>
                  </a:lnTo>
                  <a:lnTo>
                    <a:pt x="204" y="574"/>
                  </a:lnTo>
                  <a:lnTo>
                    <a:pt x="204" y="573"/>
                  </a:lnTo>
                  <a:lnTo>
                    <a:pt x="204" y="570"/>
                  </a:lnTo>
                  <a:lnTo>
                    <a:pt x="207" y="569"/>
                  </a:lnTo>
                  <a:lnTo>
                    <a:pt x="205" y="567"/>
                  </a:lnTo>
                  <a:lnTo>
                    <a:pt x="205" y="569"/>
                  </a:lnTo>
                  <a:lnTo>
                    <a:pt x="204" y="569"/>
                  </a:lnTo>
                  <a:lnTo>
                    <a:pt x="203" y="569"/>
                  </a:lnTo>
                  <a:lnTo>
                    <a:pt x="204" y="567"/>
                  </a:lnTo>
                  <a:lnTo>
                    <a:pt x="207" y="567"/>
                  </a:lnTo>
                  <a:lnTo>
                    <a:pt x="205" y="566"/>
                  </a:lnTo>
                  <a:lnTo>
                    <a:pt x="204" y="565"/>
                  </a:lnTo>
                  <a:lnTo>
                    <a:pt x="203" y="563"/>
                  </a:lnTo>
                  <a:lnTo>
                    <a:pt x="202" y="562"/>
                  </a:lnTo>
                  <a:lnTo>
                    <a:pt x="200" y="562"/>
                  </a:lnTo>
                  <a:lnTo>
                    <a:pt x="203" y="561"/>
                  </a:lnTo>
                  <a:lnTo>
                    <a:pt x="205" y="561"/>
                  </a:lnTo>
                  <a:lnTo>
                    <a:pt x="204" y="558"/>
                  </a:lnTo>
                  <a:lnTo>
                    <a:pt x="204" y="558"/>
                  </a:lnTo>
                  <a:lnTo>
                    <a:pt x="204" y="558"/>
                  </a:lnTo>
                  <a:lnTo>
                    <a:pt x="205" y="558"/>
                  </a:lnTo>
                  <a:lnTo>
                    <a:pt x="207" y="557"/>
                  </a:lnTo>
                  <a:lnTo>
                    <a:pt x="205" y="557"/>
                  </a:lnTo>
                  <a:lnTo>
                    <a:pt x="204" y="557"/>
                  </a:lnTo>
                  <a:lnTo>
                    <a:pt x="204" y="557"/>
                  </a:lnTo>
                  <a:lnTo>
                    <a:pt x="205" y="557"/>
                  </a:lnTo>
                  <a:lnTo>
                    <a:pt x="204" y="556"/>
                  </a:lnTo>
                  <a:lnTo>
                    <a:pt x="203" y="557"/>
                  </a:lnTo>
                  <a:lnTo>
                    <a:pt x="202" y="557"/>
                  </a:lnTo>
                  <a:lnTo>
                    <a:pt x="200" y="556"/>
                  </a:lnTo>
                  <a:lnTo>
                    <a:pt x="202" y="556"/>
                  </a:lnTo>
                  <a:lnTo>
                    <a:pt x="202" y="554"/>
                  </a:lnTo>
                  <a:lnTo>
                    <a:pt x="202" y="554"/>
                  </a:lnTo>
                  <a:lnTo>
                    <a:pt x="200" y="553"/>
                  </a:lnTo>
                  <a:lnTo>
                    <a:pt x="199" y="553"/>
                  </a:lnTo>
                  <a:lnTo>
                    <a:pt x="200" y="553"/>
                  </a:lnTo>
                  <a:lnTo>
                    <a:pt x="202" y="553"/>
                  </a:lnTo>
                  <a:lnTo>
                    <a:pt x="202" y="553"/>
                  </a:lnTo>
                  <a:lnTo>
                    <a:pt x="202" y="553"/>
                  </a:lnTo>
                  <a:lnTo>
                    <a:pt x="200" y="553"/>
                  </a:lnTo>
                  <a:lnTo>
                    <a:pt x="200" y="553"/>
                  </a:lnTo>
                  <a:lnTo>
                    <a:pt x="202" y="553"/>
                  </a:lnTo>
                  <a:lnTo>
                    <a:pt x="203" y="553"/>
                  </a:lnTo>
                  <a:lnTo>
                    <a:pt x="203" y="552"/>
                  </a:lnTo>
                  <a:lnTo>
                    <a:pt x="202" y="552"/>
                  </a:lnTo>
                  <a:lnTo>
                    <a:pt x="200" y="552"/>
                  </a:lnTo>
                  <a:lnTo>
                    <a:pt x="199" y="552"/>
                  </a:lnTo>
                  <a:lnTo>
                    <a:pt x="199" y="552"/>
                  </a:lnTo>
                  <a:lnTo>
                    <a:pt x="200" y="552"/>
                  </a:lnTo>
                  <a:lnTo>
                    <a:pt x="202" y="552"/>
                  </a:lnTo>
                  <a:lnTo>
                    <a:pt x="203" y="550"/>
                  </a:lnTo>
                  <a:lnTo>
                    <a:pt x="200" y="549"/>
                  </a:lnTo>
                  <a:lnTo>
                    <a:pt x="200" y="546"/>
                  </a:lnTo>
                  <a:lnTo>
                    <a:pt x="199" y="545"/>
                  </a:lnTo>
                  <a:lnTo>
                    <a:pt x="198" y="544"/>
                  </a:lnTo>
                  <a:lnTo>
                    <a:pt x="196" y="542"/>
                  </a:lnTo>
                  <a:lnTo>
                    <a:pt x="202" y="540"/>
                  </a:lnTo>
                  <a:lnTo>
                    <a:pt x="199" y="540"/>
                  </a:lnTo>
                  <a:lnTo>
                    <a:pt x="198" y="540"/>
                  </a:lnTo>
                  <a:lnTo>
                    <a:pt x="196" y="537"/>
                  </a:lnTo>
                  <a:lnTo>
                    <a:pt x="195" y="535"/>
                  </a:lnTo>
                  <a:lnTo>
                    <a:pt x="194" y="532"/>
                  </a:lnTo>
                  <a:lnTo>
                    <a:pt x="194" y="529"/>
                  </a:lnTo>
                  <a:lnTo>
                    <a:pt x="194" y="527"/>
                  </a:lnTo>
                  <a:lnTo>
                    <a:pt x="195" y="525"/>
                  </a:lnTo>
                  <a:lnTo>
                    <a:pt x="196" y="524"/>
                  </a:lnTo>
                  <a:lnTo>
                    <a:pt x="196" y="524"/>
                  </a:lnTo>
                  <a:lnTo>
                    <a:pt x="195" y="523"/>
                  </a:lnTo>
                  <a:lnTo>
                    <a:pt x="195" y="523"/>
                  </a:lnTo>
                  <a:lnTo>
                    <a:pt x="194" y="523"/>
                  </a:lnTo>
                  <a:lnTo>
                    <a:pt x="192" y="525"/>
                  </a:lnTo>
                  <a:lnTo>
                    <a:pt x="191" y="523"/>
                  </a:lnTo>
                  <a:lnTo>
                    <a:pt x="191" y="523"/>
                  </a:lnTo>
                  <a:lnTo>
                    <a:pt x="191" y="521"/>
                  </a:lnTo>
                  <a:lnTo>
                    <a:pt x="191" y="521"/>
                  </a:lnTo>
                  <a:lnTo>
                    <a:pt x="191" y="520"/>
                  </a:lnTo>
                  <a:lnTo>
                    <a:pt x="190" y="520"/>
                  </a:lnTo>
                  <a:lnTo>
                    <a:pt x="191" y="519"/>
                  </a:lnTo>
                  <a:lnTo>
                    <a:pt x="191" y="518"/>
                  </a:lnTo>
                  <a:lnTo>
                    <a:pt x="191" y="518"/>
                  </a:lnTo>
                  <a:lnTo>
                    <a:pt x="191" y="516"/>
                  </a:lnTo>
                  <a:lnTo>
                    <a:pt x="191" y="515"/>
                  </a:lnTo>
                  <a:lnTo>
                    <a:pt x="190" y="514"/>
                  </a:lnTo>
                  <a:lnTo>
                    <a:pt x="188" y="512"/>
                  </a:lnTo>
                  <a:lnTo>
                    <a:pt x="188" y="511"/>
                  </a:lnTo>
                  <a:lnTo>
                    <a:pt x="187" y="511"/>
                  </a:lnTo>
                  <a:lnTo>
                    <a:pt x="187" y="511"/>
                  </a:lnTo>
                  <a:lnTo>
                    <a:pt x="188" y="508"/>
                  </a:lnTo>
                  <a:lnTo>
                    <a:pt x="190" y="507"/>
                  </a:lnTo>
                  <a:lnTo>
                    <a:pt x="188" y="506"/>
                  </a:lnTo>
                  <a:lnTo>
                    <a:pt x="186" y="504"/>
                  </a:lnTo>
                  <a:lnTo>
                    <a:pt x="185" y="502"/>
                  </a:lnTo>
                  <a:lnTo>
                    <a:pt x="183" y="499"/>
                  </a:lnTo>
                  <a:lnTo>
                    <a:pt x="182" y="498"/>
                  </a:lnTo>
                  <a:lnTo>
                    <a:pt x="183" y="495"/>
                  </a:lnTo>
                  <a:lnTo>
                    <a:pt x="185" y="495"/>
                  </a:lnTo>
                  <a:lnTo>
                    <a:pt x="186" y="495"/>
                  </a:lnTo>
                  <a:lnTo>
                    <a:pt x="186" y="494"/>
                  </a:lnTo>
                  <a:lnTo>
                    <a:pt x="186" y="494"/>
                  </a:lnTo>
                  <a:lnTo>
                    <a:pt x="183" y="494"/>
                  </a:lnTo>
                  <a:lnTo>
                    <a:pt x="182" y="494"/>
                  </a:lnTo>
                  <a:lnTo>
                    <a:pt x="182" y="494"/>
                  </a:lnTo>
                  <a:lnTo>
                    <a:pt x="182" y="493"/>
                  </a:lnTo>
                  <a:lnTo>
                    <a:pt x="179" y="493"/>
                  </a:lnTo>
                  <a:lnTo>
                    <a:pt x="182" y="491"/>
                  </a:lnTo>
                  <a:lnTo>
                    <a:pt x="185" y="491"/>
                  </a:lnTo>
                  <a:lnTo>
                    <a:pt x="188" y="490"/>
                  </a:lnTo>
                  <a:lnTo>
                    <a:pt x="191" y="490"/>
                  </a:lnTo>
                  <a:lnTo>
                    <a:pt x="195" y="489"/>
                  </a:lnTo>
                  <a:lnTo>
                    <a:pt x="196" y="487"/>
                  </a:lnTo>
                  <a:lnTo>
                    <a:pt x="194" y="487"/>
                  </a:lnTo>
                  <a:lnTo>
                    <a:pt x="191" y="489"/>
                  </a:lnTo>
                  <a:lnTo>
                    <a:pt x="188" y="489"/>
                  </a:lnTo>
                  <a:lnTo>
                    <a:pt x="186" y="489"/>
                  </a:lnTo>
                  <a:lnTo>
                    <a:pt x="183" y="489"/>
                  </a:lnTo>
                  <a:lnTo>
                    <a:pt x="182" y="487"/>
                  </a:lnTo>
                  <a:lnTo>
                    <a:pt x="183" y="487"/>
                  </a:lnTo>
                  <a:lnTo>
                    <a:pt x="185" y="487"/>
                  </a:lnTo>
                  <a:lnTo>
                    <a:pt x="186" y="487"/>
                  </a:lnTo>
                  <a:lnTo>
                    <a:pt x="186" y="487"/>
                  </a:lnTo>
                  <a:lnTo>
                    <a:pt x="186" y="486"/>
                  </a:lnTo>
                  <a:lnTo>
                    <a:pt x="183" y="486"/>
                  </a:lnTo>
                  <a:lnTo>
                    <a:pt x="182" y="486"/>
                  </a:lnTo>
                  <a:lnTo>
                    <a:pt x="181" y="487"/>
                  </a:lnTo>
                  <a:lnTo>
                    <a:pt x="179" y="486"/>
                  </a:lnTo>
                  <a:lnTo>
                    <a:pt x="181" y="486"/>
                  </a:lnTo>
                  <a:lnTo>
                    <a:pt x="182" y="485"/>
                  </a:lnTo>
                  <a:lnTo>
                    <a:pt x="181" y="485"/>
                  </a:lnTo>
                  <a:lnTo>
                    <a:pt x="178" y="485"/>
                  </a:lnTo>
                  <a:lnTo>
                    <a:pt x="177" y="484"/>
                  </a:lnTo>
                  <a:lnTo>
                    <a:pt x="179" y="484"/>
                  </a:lnTo>
                  <a:lnTo>
                    <a:pt x="183" y="482"/>
                  </a:lnTo>
                  <a:lnTo>
                    <a:pt x="177" y="482"/>
                  </a:lnTo>
                  <a:lnTo>
                    <a:pt x="177" y="482"/>
                  </a:lnTo>
                  <a:lnTo>
                    <a:pt x="178" y="481"/>
                  </a:lnTo>
                  <a:lnTo>
                    <a:pt x="179" y="480"/>
                  </a:lnTo>
                  <a:lnTo>
                    <a:pt x="179" y="480"/>
                  </a:lnTo>
                  <a:lnTo>
                    <a:pt x="179" y="480"/>
                  </a:lnTo>
                  <a:lnTo>
                    <a:pt x="177" y="480"/>
                  </a:lnTo>
                  <a:lnTo>
                    <a:pt x="179" y="478"/>
                  </a:lnTo>
                  <a:lnTo>
                    <a:pt x="179" y="477"/>
                  </a:lnTo>
                  <a:lnTo>
                    <a:pt x="178" y="477"/>
                  </a:lnTo>
                  <a:lnTo>
                    <a:pt x="178" y="476"/>
                  </a:lnTo>
                  <a:lnTo>
                    <a:pt x="179" y="476"/>
                  </a:lnTo>
                  <a:lnTo>
                    <a:pt x="178" y="474"/>
                  </a:lnTo>
                  <a:lnTo>
                    <a:pt x="177" y="476"/>
                  </a:lnTo>
                  <a:lnTo>
                    <a:pt x="177" y="476"/>
                  </a:lnTo>
                  <a:lnTo>
                    <a:pt x="177" y="476"/>
                  </a:lnTo>
                  <a:lnTo>
                    <a:pt x="175" y="477"/>
                  </a:lnTo>
                  <a:lnTo>
                    <a:pt x="175" y="476"/>
                  </a:lnTo>
                  <a:lnTo>
                    <a:pt x="175" y="476"/>
                  </a:lnTo>
                  <a:lnTo>
                    <a:pt x="173" y="476"/>
                  </a:lnTo>
                  <a:lnTo>
                    <a:pt x="174" y="474"/>
                  </a:lnTo>
                  <a:lnTo>
                    <a:pt x="174" y="474"/>
                  </a:lnTo>
                  <a:lnTo>
                    <a:pt x="174" y="474"/>
                  </a:lnTo>
                  <a:lnTo>
                    <a:pt x="174" y="474"/>
                  </a:lnTo>
                  <a:lnTo>
                    <a:pt x="174" y="474"/>
                  </a:lnTo>
                  <a:lnTo>
                    <a:pt x="174" y="473"/>
                  </a:lnTo>
                  <a:lnTo>
                    <a:pt x="173" y="473"/>
                  </a:lnTo>
                  <a:lnTo>
                    <a:pt x="173" y="473"/>
                  </a:lnTo>
                  <a:lnTo>
                    <a:pt x="174" y="472"/>
                  </a:lnTo>
                  <a:lnTo>
                    <a:pt x="177" y="472"/>
                  </a:lnTo>
                  <a:lnTo>
                    <a:pt x="178" y="470"/>
                  </a:lnTo>
                  <a:lnTo>
                    <a:pt x="178" y="470"/>
                  </a:lnTo>
                  <a:lnTo>
                    <a:pt x="171" y="470"/>
                  </a:lnTo>
                  <a:lnTo>
                    <a:pt x="168" y="472"/>
                  </a:lnTo>
                  <a:lnTo>
                    <a:pt x="165" y="472"/>
                  </a:lnTo>
                  <a:lnTo>
                    <a:pt x="164" y="480"/>
                  </a:lnTo>
                  <a:lnTo>
                    <a:pt x="161" y="487"/>
                  </a:lnTo>
                  <a:lnTo>
                    <a:pt x="158" y="497"/>
                  </a:lnTo>
                  <a:lnTo>
                    <a:pt x="158" y="503"/>
                  </a:lnTo>
                  <a:lnTo>
                    <a:pt x="154" y="502"/>
                  </a:lnTo>
                  <a:lnTo>
                    <a:pt x="154" y="504"/>
                  </a:lnTo>
                  <a:lnTo>
                    <a:pt x="153" y="514"/>
                  </a:lnTo>
                  <a:lnTo>
                    <a:pt x="152" y="523"/>
                  </a:lnTo>
                  <a:lnTo>
                    <a:pt x="150" y="532"/>
                  </a:lnTo>
                  <a:lnTo>
                    <a:pt x="149" y="537"/>
                  </a:lnTo>
                  <a:lnTo>
                    <a:pt x="149" y="541"/>
                  </a:lnTo>
                  <a:lnTo>
                    <a:pt x="147" y="550"/>
                  </a:lnTo>
                  <a:lnTo>
                    <a:pt x="144" y="561"/>
                  </a:lnTo>
                  <a:lnTo>
                    <a:pt x="141" y="571"/>
                  </a:lnTo>
                  <a:lnTo>
                    <a:pt x="137" y="580"/>
                  </a:lnTo>
                  <a:lnTo>
                    <a:pt x="137" y="582"/>
                  </a:lnTo>
                  <a:lnTo>
                    <a:pt x="137" y="582"/>
                  </a:lnTo>
                  <a:lnTo>
                    <a:pt x="137" y="580"/>
                  </a:lnTo>
                  <a:lnTo>
                    <a:pt x="135" y="584"/>
                  </a:lnTo>
                  <a:lnTo>
                    <a:pt x="133" y="587"/>
                  </a:lnTo>
                  <a:lnTo>
                    <a:pt x="132" y="588"/>
                  </a:lnTo>
                  <a:lnTo>
                    <a:pt x="132" y="590"/>
                  </a:lnTo>
                  <a:lnTo>
                    <a:pt x="132" y="592"/>
                  </a:lnTo>
                  <a:lnTo>
                    <a:pt x="132" y="595"/>
                  </a:lnTo>
                  <a:lnTo>
                    <a:pt x="132" y="597"/>
                  </a:lnTo>
                  <a:lnTo>
                    <a:pt x="132" y="600"/>
                  </a:lnTo>
                  <a:lnTo>
                    <a:pt x="132" y="603"/>
                  </a:lnTo>
                  <a:lnTo>
                    <a:pt x="131" y="604"/>
                  </a:lnTo>
                  <a:lnTo>
                    <a:pt x="128" y="605"/>
                  </a:lnTo>
                  <a:lnTo>
                    <a:pt x="126" y="607"/>
                  </a:lnTo>
                  <a:lnTo>
                    <a:pt x="127" y="607"/>
                  </a:lnTo>
                  <a:lnTo>
                    <a:pt x="127" y="608"/>
                  </a:lnTo>
                  <a:lnTo>
                    <a:pt x="126" y="609"/>
                  </a:lnTo>
                  <a:lnTo>
                    <a:pt x="124" y="610"/>
                  </a:lnTo>
                  <a:lnTo>
                    <a:pt x="124" y="610"/>
                  </a:lnTo>
                  <a:lnTo>
                    <a:pt x="127" y="612"/>
                  </a:lnTo>
                  <a:lnTo>
                    <a:pt x="124" y="613"/>
                  </a:lnTo>
                  <a:lnTo>
                    <a:pt x="123" y="614"/>
                  </a:lnTo>
                  <a:lnTo>
                    <a:pt x="122" y="616"/>
                  </a:lnTo>
                  <a:lnTo>
                    <a:pt x="126" y="622"/>
                  </a:lnTo>
                  <a:lnTo>
                    <a:pt x="126" y="635"/>
                  </a:lnTo>
                  <a:lnTo>
                    <a:pt x="126" y="652"/>
                  </a:lnTo>
                  <a:lnTo>
                    <a:pt x="123" y="668"/>
                  </a:lnTo>
                  <a:lnTo>
                    <a:pt x="119" y="684"/>
                  </a:lnTo>
                  <a:lnTo>
                    <a:pt x="115" y="696"/>
                  </a:lnTo>
                  <a:lnTo>
                    <a:pt x="111" y="700"/>
                  </a:lnTo>
                  <a:lnTo>
                    <a:pt x="113" y="701"/>
                  </a:lnTo>
                  <a:lnTo>
                    <a:pt x="114" y="702"/>
                  </a:lnTo>
                  <a:lnTo>
                    <a:pt x="114" y="705"/>
                  </a:lnTo>
                  <a:lnTo>
                    <a:pt x="114" y="707"/>
                  </a:lnTo>
                  <a:lnTo>
                    <a:pt x="113" y="710"/>
                  </a:lnTo>
                  <a:lnTo>
                    <a:pt x="113" y="713"/>
                  </a:lnTo>
                  <a:lnTo>
                    <a:pt x="111" y="714"/>
                  </a:lnTo>
                  <a:lnTo>
                    <a:pt x="110" y="715"/>
                  </a:lnTo>
                  <a:lnTo>
                    <a:pt x="111" y="717"/>
                  </a:lnTo>
                  <a:lnTo>
                    <a:pt x="113" y="717"/>
                  </a:lnTo>
                  <a:lnTo>
                    <a:pt x="114" y="718"/>
                  </a:lnTo>
                  <a:lnTo>
                    <a:pt x="114" y="719"/>
                  </a:lnTo>
                  <a:lnTo>
                    <a:pt x="114" y="722"/>
                  </a:lnTo>
                  <a:lnTo>
                    <a:pt x="110" y="728"/>
                  </a:lnTo>
                  <a:lnTo>
                    <a:pt x="105" y="735"/>
                  </a:lnTo>
                  <a:lnTo>
                    <a:pt x="96" y="740"/>
                  </a:lnTo>
                  <a:lnTo>
                    <a:pt x="84" y="743"/>
                  </a:lnTo>
                  <a:lnTo>
                    <a:pt x="73" y="743"/>
                  </a:lnTo>
                  <a:lnTo>
                    <a:pt x="61" y="745"/>
                  </a:lnTo>
                  <a:lnTo>
                    <a:pt x="51" y="745"/>
                  </a:lnTo>
                  <a:lnTo>
                    <a:pt x="41" y="744"/>
                  </a:lnTo>
                  <a:lnTo>
                    <a:pt x="30" y="747"/>
                  </a:lnTo>
                  <a:lnTo>
                    <a:pt x="29" y="745"/>
                  </a:lnTo>
                  <a:lnTo>
                    <a:pt x="30" y="744"/>
                  </a:lnTo>
                  <a:lnTo>
                    <a:pt x="31" y="743"/>
                  </a:lnTo>
                  <a:lnTo>
                    <a:pt x="33" y="740"/>
                  </a:lnTo>
                  <a:lnTo>
                    <a:pt x="35" y="737"/>
                  </a:lnTo>
                  <a:lnTo>
                    <a:pt x="37" y="734"/>
                  </a:lnTo>
                  <a:lnTo>
                    <a:pt x="39" y="732"/>
                  </a:lnTo>
                  <a:lnTo>
                    <a:pt x="42" y="730"/>
                  </a:lnTo>
                  <a:lnTo>
                    <a:pt x="44" y="728"/>
                  </a:lnTo>
                  <a:lnTo>
                    <a:pt x="47" y="727"/>
                  </a:lnTo>
                  <a:lnTo>
                    <a:pt x="48" y="728"/>
                  </a:lnTo>
                  <a:lnTo>
                    <a:pt x="50" y="731"/>
                  </a:lnTo>
                  <a:lnTo>
                    <a:pt x="50" y="730"/>
                  </a:lnTo>
                  <a:lnTo>
                    <a:pt x="51" y="728"/>
                  </a:lnTo>
                  <a:lnTo>
                    <a:pt x="54" y="728"/>
                  </a:lnTo>
                  <a:lnTo>
                    <a:pt x="56" y="728"/>
                  </a:lnTo>
                  <a:lnTo>
                    <a:pt x="60" y="728"/>
                  </a:lnTo>
                  <a:lnTo>
                    <a:pt x="63" y="730"/>
                  </a:lnTo>
                  <a:lnTo>
                    <a:pt x="65" y="730"/>
                  </a:lnTo>
                  <a:lnTo>
                    <a:pt x="68" y="731"/>
                  </a:lnTo>
                  <a:lnTo>
                    <a:pt x="69" y="731"/>
                  </a:lnTo>
                  <a:lnTo>
                    <a:pt x="71" y="732"/>
                  </a:lnTo>
                  <a:lnTo>
                    <a:pt x="72" y="731"/>
                  </a:lnTo>
                  <a:lnTo>
                    <a:pt x="72" y="731"/>
                  </a:lnTo>
                  <a:lnTo>
                    <a:pt x="73" y="730"/>
                  </a:lnTo>
                  <a:lnTo>
                    <a:pt x="73" y="728"/>
                  </a:lnTo>
                  <a:lnTo>
                    <a:pt x="75" y="728"/>
                  </a:lnTo>
                  <a:lnTo>
                    <a:pt x="76" y="728"/>
                  </a:lnTo>
                  <a:lnTo>
                    <a:pt x="77" y="731"/>
                  </a:lnTo>
                  <a:lnTo>
                    <a:pt x="78" y="727"/>
                  </a:lnTo>
                  <a:lnTo>
                    <a:pt x="82" y="724"/>
                  </a:lnTo>
                  <a:lnTo>
                    <a:pt x="85" y="722"/>
                  </a:lnTo>
                  <a:lnTo>
                    <a:pt x="89" y="718"/>
                  </a:lnTo>
                  <a:lnTo>
                    <a:pt x="93" y="717"/>
                  </a:lnTo>
                  <a:lnTo>
                    <a:pt x="96" y="715"/>
                  </a:lnTo>
                  <a:lnTo>
                    <a:pt x="93" y="714"/>
                  </a:lnTo>
                  <a:lnTo>
                    <a:pt x="92" y="713"/>
                  </a:lnTo>
                  <a:lnTo>
                    <a:pt x="90" y="710"/>
                  </a:lnTo>
                  <a:lnTo>
                    <a:pt x="92" y="707"/>
                  </a:lnTo>
                  <a:lnTo>
                    <a:pt x="92" y="705"/>
                  </a:lnTo>
                  <a:lnTo>
                    <a:pt x="92" y="702"/>
                  </a:lnTo>
                  <a:lnTo>
                    <a:pt x="93" y="700"/>
                  </a:lnTo>
                  <a:lnTo>
                    <a:pt x="93" y="698"/>
                  </a:lnTo>
                  <a:lnTo>
                    <a:pt x="92" y="697"/>
                  </a:lnTo>
                  <a:lnTo>
                    <a:pt x="96" y="698"/>
                  </a:lnTo>
                  <a:lnTo>
                    <a:pt x="94" y="690"/>
                  </a:lnTo>
                  <a:lnTo>
                    <a:pt x="96" y="681"/>
                  </a:lnTo>
                  <a:lnTo>
                    <a:pt x="98" y="675"/>
                  </a:lnTo>
                  <a:lnTo>
                    <a:pt x="101" y="673"/>
                  </a:lnTo>
                  <a:lnTo>
                    <a:pt x="99" y="671"/>
                  </a:lnTo>
                  <a:lnTo>
                    <a:pt x="98" y="668"/>
                  </a:lnTo>
                  <a:lnTo>
                    <a:pt x="98" y="668"/>
                  </a:lnTo>
                  <a:lnTo>
                    <a:pt x="99" y="665"/>
                  </a:lnTo>
                  <a:lnTo>
                    <a:pt x="101" y="663"/>
                  </a:lnTo>
                  <a:lnTo>
                    <a:pt x="102" y="659"/>
                  </a:lnTo>
                  <a:lnTo>
                    <a:pt x="103" y="656"/>
                  </a:lnTo>
                  <a:lnTo>
                    <a:pt x="105" y="654"/>
                  </a:lnTo>
                  <a:lnTo>
                    <a:pt x="105" y="652"/>
                  </a:lnTo>
                  <a:lnTo>
                    <a:pt x="102" y="651"/>
                  </a:lnTo>
                  <a:lnTo>
                    <a:pt x="101" y="650"/>
                  </a:lnTo>
                  <a:lnTo>
                    <a:pt x="101" y="648"/>
                  </a:lnTo>
                  <a:lnTo>
                    <a:pt x="101" y="647"/>
                  </a:lnTo>
                  <a:lnTo>
                    <a:pt x="101" y="646"/>
                  </a:lnTo>
                  <a:lnTo>
                    <a:pt x="102" y="645"/>
                  </a:lnTo>
                  <a:lnTo>
                    <a:pt x="101" y="645"/>
                  </a:lnTo>
                  <a:lnTo>
                    <a:pt x="102" y="645"/>
                  </a:lnTo>
                  <a:lnTo>
                    <a:pt x="105" y="646"/>
                  </a:lnTo>
                  <a:lnTo>
                    <a:pt x="107" y="646"/>
                  </a:lnTo>
                  <a:lnTo>
                    <a:pt x="109" y="646"/>
                  </a:lnTo>
                  <a:lnTo>
                    <a:pt x="109" y="643"/>
                  </a:lnTo>
                  <a:lnTo>
                    <a:pt x="107" y="642"/>
                  </a:lnTo>
                  <a:lnTo>
                    <a:pt x="105" y="641"/>
                  </a:lnTo>
                  <a:lnTo>
                    <a:pt x="103" y="639"/>
                  </a:lnTo>
                  <a:lnTo>
                    <a:pt x="103" y="637"/>
                  </a:lnTo>
                  <a:lnTo>
                    <a:pt x="107" y="638"/>
                  </a:lnTo>
                  <a:lnTo>
                    <a:pt x="102" y="634"/>
                  </a:lnTo>
                  <a:lnTo>
                    <a:pt x="102" y="633"/>
                  </a:lnTo>
                  <a:lnTo>
                    <a:pt x="102" y="631"/>
                  </a:lnTo>
                  <a:lnTo>
                    <a:pt x="102" y="631"/>
                  </a:lnTo>
                  <a:lnTo>
                    <a:pt x="103" y="630"/>
                  </a:lnTo>
                  <a:lnTo>
                    <a:pt x="105" y="629"/>
                  </a:lnTo>
                  <a:lnTo>
                    <a:pt x="105" y="630"/>
                  </a:lnTo>
                  <a:lnTo>
                    <a:pt x="106" y="630"/>
                  </a:lnTo>
                  <a:lnTo>
                    <a:pt x="107" y="630"/>
                  </a:lnTo>
                  <a:lnTo>
                    <a:pt x="107" y="629"/>
                  </a:lnTo>
                  <a:lnTo>
                    <a:pt x="106" y="628"/>
                  </a:lnTo>
                  <a:lnTo>
                    <a:pt x="105" y="626"/>
                  </a:lnTo>
                  <a:lnTo>
                    <a:pt x="103" y="626"/>
                  </a:lnTo>
                  <a:lnTo>
                    <a:pt x="103" y="624"/>
                  </a:lnTo>
                  <a:lnTo>
                    <a:pt x="102" y="621"/>
                  </a:lnTo>
                  <a:lnTo>
                    <a:pt x="102" y="618"/>
                  </a:lnTo>
                  <a:lnTo>
                    <a:pt x="103" y="618"/>
                  </a:lnTo>
                  <a:lnTo>
                    <a:pt x="105" y="618"/>
                  </a:lnTo>
                  <a:lnTo>
                    <a:pt x="105" y="617"/>
                  </a:lnTo>
                  <a:lnTo>
                    <a:pt x="105" y="614"/>
                  </a:lnTo>
                  <a:lnTo>
                    <a:pt x="105" y="613"/>
                  </a:lnTo>
                  <a:lnTo>
                    <a:pt x="103" y="613"/>
                  </a:lnTo>
                  <a:lnTo>
                    <a:pt x="103" y="610"/>
                  </a:lnTo>
                  <a:lnTo>
                    <a:pt x="103" y="608"/>
                  </a:lnTo>
                  <a:lnTo>
                    <a:pt x="103" y="604"/>
                  </a:lnTo>
                  <a:lnTo>
                    <a:pt x="103" y="601"/>
                  </a:lnTo>
                  <a:lnTo>
                    <a:pt x="103" y="600"/>
                  </a:lnTo>
                  <a:lnTo>
                    <a:pt x="106" y="600"/>
                  </a:lnTo>
                  <a:lnTo>
                    <a:pt x="107" y="600"/>
                  </a:lnTo>
                  <a:lnTo>
                    <a:pt x="107" y="599"/>
                  </a:lnTo>
                  <a:lnTo>
                    <a:pt x="107" y="599"/>
                  </a:lnTo>
                  <a:lnTo>
                    <a:pt x="107" y="599"/>
                  </a:lnTo>
                  <a:lnTo>
                    <a:pt x="107" y="599"/>
                  </a:lnTo>
                  <a:lnTo>
                    <a:pt x="106" y="597"/>
                  </a:lnTo>
                  <a:lnTo>
                    <a:pt x="107" y="597"/>
                  </a:lnTo>
                  <a:lnTo>
                    <a:pt x="107" y="597"/>
                  </a:lnTo>
                  <a:lnTo>
                    <a:pt x="109" y="597"/>
                  </a:lnTo>
                  <a:lnTo>
                    <a:pt x="110" y="597"/>
                  </a:lnTo>
                  <a:lnTo>
                    <a:pt x="110" y="597"/>
                  </a:lnTo>
                  <a:lnTo>
                    <a:pt x="110" y="596"/>
                  </a:lnTo>
                  <a:lnTo>
                    <a:pt x="109" y="595"/>
                  </a:lnTo>
                  <a:lnTo>
                    <a:pt x="107" y="593"/>
                  </a:lnTo>
                  <a:lnTo>
                    <a:pt x="107" y="593"/>
                  </a:lnTo>
                  <a:lnTo>
                    <a:pt x="107" y="593"/>
                  </a:lnTo>
                  <a:lnTo>
                    <a:pt x="109" y="593"/>
                  </a:lnTo>
                  <a:lnTo>
                    <a:pt x="110" y="592"/>
                  </a:lnTo>
                  <a:lnTo>
                    <a:pt x="111" y="592"/>
                  </a:lnTo>
                  <a:lnTo>
                    <a:pt x="113" y="592"/>
                  </a:lnTo>
                  <a:lnTo>
                    <a:pt x="111" y="591"/>
                  </a:lnTo>
                  <a:lnTo>
                    <a:pt x="111" y="588"/>
                  </a:lnTo>
                  <a:lnTo>
                    <a:pt x="110" y="587"/>
                  </a:lnTo>
                  <a:lnTo>
                    <a:pt x="110" y="584"/>
                  </a:lnTo>
                  <a:lnTo>
                    <a:pt x="110" y="583"/>
                  </a:lnTo>
                  <a:lnTo>
                    <a:pt x="111" y="580"/>
                  </a:lnTo>
                  <a:lnTo>
                    <a:pt x="113" y="579"/>
                  </a:lnTo>
                  <a:lnTo>
                    <a:pt x="116" y="578"/>
                  </a:lnTo>
                  <a:lnTo>
                    <a:pt x="115" y="575"/>
                  </a:lnTo>
                  <a:lnTo>
                    <a:pt x="114" y="575"/>
                  </a:lnTo>
                  <a:lnTo>
                    <a:pt x="113" y="574"/>
                  </a:lnTo>
                  <a:lnTo>
                    <a:pt x="113" y="574"/>
                  </a:lnTo>
                  <a:lnTo>
                    <a:pt x="113" y="573"/>
                  </a:lnTo>
                  <a:lnTo>
                    <a:pt x="113" y="573"/>
                  </a:lnTo>
                  <a:lnTo>
                    <a:pt x="114" y="573"/>
                  </a:lnTo>
                  <a:lnTo>
                    <a:pt x="115" y="573"/>
                  </a:lnTo>
                  <a:lnTo>
                    <a:pt x="116" y="573"/>
                  </a:lnTo>
                  <a:lnTo>
                    <a:pt x="118" y="573"/>
                  </a:lnTo>
                  <a:lnTo>
                    <a:pt x="118" y="573"/>
                  </a:lnTo>
                  <a:lnTo>
                    <a:pt x="116" y="571"/>
                  </a:lnTo>
                  <a:lnTo>
                    <a:pt x="116" y="570"/>
                  </a:lnTo>
                  <a:lnTo>
                    <a:pt x="115" y="570"/>
                  </a:lnTo>
                  <a:lnTo>
                    <a:pt x="115" y="570"/>
                  </a:lnTo>
                  <a:lnTo>
                    <a:pt x="114" y="569"/>
                  </a:lnTo>
                  <a:lnTo>
                    <a:pt x="114" y="569"/>
                  </a:lnTo>
                  <a:lnTo>
                    <a:pt x="115" y="567"/>
                  </a:lnTo>
                  <a:lnTo>
                    <a:pt x="115" y="566"/>
                  </a:lnTo>
                  <a:lnTo>
                    <a:pt x="115" y="563"/>
                  </a:lnTo>
                  <a:lnTo>
                    <a:pt x="115" y="562"/>
                  </a:lnTo>
                  <a:lnTo>
                    <a:pt x="116" y="561"/>
                  </a:lnTo>
                  <a:lnTo>
                    <a:pt x="118" y="559"/>
                  </a:lnTo>
                  <a:lnTo>
                    <a:pt x="120" y="558"/>
                  </a:lnTo>
                  <a:lnTo>
                    <a:pt x="119" y="558"/>
                  </a:lnTo>
                  <a:lnTo>
                    <a:pt x="119" y="557"/>
                  </a:lnTo>
                  <a:lnTo>
                    <a:pt x="118" y="558"/>
                  </a:lnTo>
                  <a:lnTo>
                    <a:pt x="116" y="557"/>
                  </a:lnTo>
                  <a:lnTo>
                    <a:pt x="119" y="557"/>
                  </a:lnTo>
                  <a:lnTo>
                    <a:pt x="120" y="557"/>
                  </a:lnTo>
                  <a:lnTo>
                    <a:pt x="120" y="556"/>
                  </a:lnTo>
                  <a:lnTo>
                    <a:pt x="119" y="554"/>
                  </a:lnTo>
                  <a:lnTo>
                    <a:pt x="119" y="553"/>
                  </a:lnTo>
                  <a:lnTo>
                    <a:pt x="118" y="550"/>
                  </a:lnTo>
                  <a:lnTo>
                    <a:pt x="118" y="550"/>
                  </a:lnTo>
                  <a:lnTo>
                    <a:pt x="120" y="550"/>
                  </a:lnTo>
                  <a:lnTo>
                    <a:pt x="123" y="552"/>
                  </a:lnTo>
                  <a:lnTo>
                    <a:pt x="123" y="549"/>
                  </a:lnTo>
                  <a:lnTo>
                    <a:pt x="123" y="548"/>
                  </a:lnTo>
                  <a:lnTo>
                    <a:pt x="123" y="548"/>
                  </a:lnTo>
                  <a:lnTo>
                    <a:pt x="123" y="549"/>
                  </a:lnTo>
                  <a:lnTo>
                    <a:pt x="126" y="548"/>
                  </a:lnTo>
                  <a:lnTo>
                    <a:pt x="124" y="548"/>
                  </a:lnTo>
                  <a:lnTo>
                    <a:pt x="123" y="546"/>
                  </a:lnTo>
                  <a:lnTo>
                    <a:pt x="124" y="548"/>
                  </a:lnTo>
                  <a:lnTo>
                    <a:pt x="124" y="546"/>
                  </a:lnTo>
                  <a:lnTo>
                    <a:pt x="123" y="546"/>
                  </a:lnTo>
                  <a:lnTo>
                    <a:pt x="120" y="546"/>
                  </a:lnTo>
                  <a:lnTo>
                    <a:pt x="120" y="545"/>
                  </a:lnTo>
                  <a:lnTo>
                    <a:pt x="122" y="545"/>
                  </a:lnTo>
                  <a:lnTo>
                    <a:pt x="122" y="544"/>
                  </a:lnTo>
                  <a:lnTo>
                    <a:pt x="122" y="544"/>
                  </a:lnTo>
                  <a:lnTo>
                    <a:pt x="122" y="542"/>
                  </a:lnTo>
                  <a:lnTo>
                    <a:pt x="122" y="541"/>
                  </a:lnTo>
                  <a:lnTo>
                    <a:pt x="120" y="541"/>
                  </a:lnTo>
                  <a:lnTo>
                    <a:pt x="123" y="541"/>
                  </a:lnTo>
                  <a:lnTo>
                    <a:pt x="123" y="542"/>
                  </a:lnTo>
                  <a:lnTo>
                    <a:pt x="122" y="542"/>
                  </a:lnTo>
                  <a:lnTo>
                    <a:pt x="122" y="542"/>
                  </a:lnTo>
                  <a:lnTo>
                    <a:pt x="122" y="542"/>
                  </a:lnTo>
                  <a:lnTo>
                    <a:pt x="124" y="542"/>
                  </a:lnTo>
                  <a:lnTo>
                    <a:pt x="124" y="542"/>
                  </a:lnTo>
                  <a:lnTo>
                    <a:pt x="123" y="541"/>
                  </a:lnTo>
                  <a:lnTo>
                    <a:pt x="123" y="541"/>
                  </a:lnTo>
                  <a:lnTo>
                    <a:pt x="122" y="540"/>
                  </a:lnTo>
                  <a:lnTo>
                    <a:pt x="122" y="540"/>
                  </a:lnTo>
                  <a:lnTo>
                    <a:pt x="123" y="541"/>
                  </a:lnTo>
                  <a:lnTo>
                    <a:pt x="126" y="540"/>
                  </a:lnTo>
                  <a:lnTo>
                    <a:pt x="124" y="538"/>
                  </a:lnTo>
                  <a:lnTo>
                    <a:pt x="124" y="536"/>
                  </a:lnTo>
                  <a:lnTo>
                    <a:pt x="124" y="533"/>
                  </a:lnTo>
                  <a:lnTo>
                    <a:pt x="124" y="532"/>
                  </a:lnTo>
                  <a:lnTo>
                    <a:pt x="123" y="531"/>
                  </a:lnTo>
                  <a:lnTo>
                    <a:pt x="128" y="531"/>
                  </a:lnTo>
                  <a:lnTo>
                    <a:pt x="127" y="529"/>
                  </a:lnTo>
                  <a:lnTo>
                    <a:pt x="126" y="528"/>
                  </a:lnTo>
                  <a:lnTo>
                    <a:pt x="126" y="524"/>
                  </a:lnTo>
                  <a:lnTo>
                    <a:pt x="126" y="521"/>
                  </a:lnTo>
                  <a:lnTo>
                    <a:pt x="126" y="518"/>
                  </a:lnTo>
                  <a:lnTo>
                    <a:pt x="127" y="516"/>
                  </a:lnTo>
                  <a:lnTo>
                    <a:pt x="130" y="514"/>
                  </a:lnTo>
                  <a:lnTo>
                    <a:pt x="132" y="514"/>
                  </a:lnTo>
                  <a:lnTo>
                    <a:pt x="132" y="514"/>
                  </a:lnTo>
                  <a:lnTo>
                    <a:pt x="132" y="512"/>
                  </a:lnTo>
                  <a:lnTo>
                    <a:pt x="131" y="512"/>
                  </a:lnTo>
                  <a:lnTo>
                    <a:pt x="130" y="511"/>
                  </a:lnTo>
                  <a:lnTo>
                    <a:pt x="128" y="512"/>
                  </a:lnTo>
                  <a:lnTo>
                    <a:pt x="128" y="511"/>
                  </a:lnTo>
                  <a:lnTo>
                    <a:pt x="128" y="510"/>
                  </a:lnTo>
                  <a:lnTo>
                    <a:pt x="128" y="508"/>
                  </a:lnTo>
                  <a:lnTo>
                    <a:pt x="130" y="508"/>
                  </a:lnTo>
                  <a:lnTo>
                    <a:pt x="130" y="508"/>
                  </a:lnTo>
                  <a:lnTo>
                    <a:pt x="128" y="507"/>
                  </a:lnTo>
                  <a:lnTo>
                    <a:pt x="130" y="507"/>
                  </a:lnTo>
                  <a:lnTo>
                    <a:pt x="131" y="506"/>
                  </a:lnTo>
                  <a:lnTo>
                    <a:pt x="131" y="504"/>
                  </a:lnTo>
                  <a:lnTo>
                    <a:pt x="131" y="504"/>
                  </a:lnTo>
                  <a:lnTo>
                    <a:pt x="132" y="503"/>
                  </a:lnTo>
                  <a:lnTo>
                    <a:pt x="131" y="502"/>
                  </a:lnTo>
                  <a:lnTo>
                    <a:pt x="131" y="499"/>
                  </a:lnTo>
                  <a:lnTo>
                    <a:pt x="131" y="498"/>
                  </a:lnTo>
                  <a:lnTo>
                    <a:pt x="131" y="498"/>
                  </a:lnTo>
                  <a:lnTo>
                    <a:pt x="131" y="498"/>
                  </a:lnTo>
                  <a:lnTo>
                    <a:pt x="133" y="497"/>
                  </a:lnTo>
                  <a:lnTo>
                    <a:pt x="136" y="495"/>
                  </a:lnTo>
                  <a:lnTo>
                    <a:pt x="133" y="493"/>
                  </a:lnTo>
                  <a:lnTo>
                    <a:pt x="133" y="491"/>
                  </a:lnTo>
                  <a:lnTo>
                    <a:pt x="132" y="487"/>
                  </a:lnTo>
                  <a:lnTo>
                    <a:pt x="132" y="486"/>
                  </a:lnTo>
                  <a:lnTo>
                    <a:pt x="133" y="484"/>
                  </a:lnTo>
                  <a:lnTo>
                    <a:pt x="135" y="482"/>
                  </a:lnTo>
                  <a:lnTo>
                    <a:pt x="136" y="482"/>
                  </a:lnTo>
                  <a:lnTo>
                    <a:pt x="137" y="484"/>
                  </a:lnTo>
                  <a:lnTo>
                    <a:pt x="139" y="482"/>
                  </a:lnTo>
                  <a:lnTo>
                    <a:pt x="137" y="481"/>
                  </a:lnTo>
                  <a:lnTo>
                    <a:pt x="136" y="481"/>
                  </a:lnTo>
                  <a:lnTo>
                    <a:pt x="135" y="480"/>
                  </a:lnTo>
                  <a:lnTo>
                    <a:pt x="135" y="480"/>
                  </a:lnTo>
                  <a:lnTo>
                    <a:pt x="135" y="478"/>
                  </a:lnTo>
                  <a:lnTo>
                    <a:pt x="133" y="477"/>
                  </a:lnTo>
                  <a:lnTo>
                    <a:pt x="135" y="478"/>
                  </a:lnTo>
                  <a:lnTo>
                    <a:pt x="137" y="478"/>
                  </a:lnTo>
                  <a:lnTo>
                    <a:pt x="140" y="480"/>
                  </a:lnTo>
                  <a:lnTo>
                    <a:pt x="143" y="481"/>
                  </a:lnTo>
                  <a:lnTo>
                    <a:pt x="147" y="482"/>
                  </a:lnTo>
                  <a:lnTo>
                    <a:pt x="148" y="482"/>
                  </a:lnTo>
                  <a:lnTo>
                    <a:pt x="149" y="482"/>
                  </a:lnTo>
                  <a:lnTo>
                    <a:pt x="148" y="481"/>
                  </a:lnTo>
                  <a:lnTo>
                    <a:pt x="147" y="480"/>
                  </a:lnTo>
                  <a:lnTo>
                    <a:pt x="143" y="478"/>
                  </a:lnTo>
                  <a:lnTo>
                    <a:pt x="140" y="477"/>
                  </a:lnTo>
                  <a:lnTo>
                    <a:pt x="139" y="476"/>
                  </a:lnTo>
                  <a:lnTo>
                    <a:pt x="139" y="474"/>
                  </a:lnTo>
                  <a:lnTo>
                    <a:pt x="139" y="474"/>
                  </a:lnTo>
                  <a:lnTo>
                    <a:pt x="139" y="476"/>
                  </a:lnTo>
                  <a:lnTo>
                    <a:pt x="140" y="476"/>
                  </a:lnTo>
                  <a:lnTo>
                    <a:pt x="141" y="477"/>
                  </a:lnTo>
                  <a:lnTo>
                    <a:pt x="141" y="476"/>
                  </a:lnTo>
                  <a:lnTo>
                    <a:pt x="141" y="476"/>
                  </a:lnTo>
                  <a:lnTo>
                    <a:pt x="140" y="474"/>
                  </a:lnTo>
                  <a:lnTo>
                    <a:pt x="139" y="474"/>
                  </a:lnTo>
                  <a:lnTo>
                    <a:pt x="137" y="473"/>
                  </a:lnTo>
                  <a:lnTo>
                    <a:pt x="136" y="472"/>
                  </a:lnTo>
                  <a:lnTo>
                    <a:pt x="140" y="472"/>
                  </a:lnTo>
                  <a:lnTo>
                    <a:pt x="137" y="470"/>
                  </a:lnTo>
                  <a:lnTo>
                    <a:pt x="136" y="469"/>
                  </a:lnTo>
                  <a:lnTo>
                    <a:pt x="135" y="468"/>
                  </a:lnTo>
                  <a:lnTo>
                    <a:pt x="139" y="469"/>
                  </a:lnTo>
                  <a:lnTo>
                    <a:pt x="141" y="470"/>
                  </a:lnTo>
                  <a:lnTo>
                    <a:pt x="139" y="468"/>
                  </a:lnTo>
                  <a:lnTo>
                    <a:pt x="135" y="468"/>
                  </a:lnTo>
                  <a:lnTo>
                    <a:pt x="136" y="466"/>
                  </a:lnTo>
                  <a:lnTo>
                    <a:pt x="137" y="466"/>
                  </a:lnTo>
                  <a:lnTo>
                    <a:pt x="139" y="466"/>
                  </a:lnTo>
                  <a:lnTo>
                    <a:pt x="140" y="466"/>
                  </a:lnTo>
                  <a:lnTo>
                    <a:pt x="140" y="466"/>
                  </a:lnTo>
                  <a:lnTo>
                    <a:pt x="137" y="465"/>
                  </a:lnTo>
                  <a:lnTo>
                    <a:pt x="140" y="464"/>
                  </a:lnTo>
                  <a:lnTo>
                    <a:pt x="141" y="463"/>
                  </a:lnTo>
                  <a:lnTo>
                    <a:pt x="141" y="461"/>
                  </a:lnTo>
                  <a:lnTo>
                    <a:pt x="141" y="460"/>
                  </a:lnTo>
                  <a:lnTo>
                    <a:pt x="140" y="461"/>
                  </a:lnTo>
                  <a:lnTo>
                    <a:pt x="139" y="461"/>
                  </a:lnTo>
                  <a:lnTo>
                    <a:pt x="137" y="461"/>
                  </a:lnTo>
                  <a:lnTo>
                    <a:pt x="139" y="461"/>
                  </a:lnTo>
                  <a:lnTo>
                    <a:pt x="139" y="460"/>
                  </a:lnTo>
                  <a:lnTo>
                    <a:pt x="137" y="460"/>
                  </a:lnTo>
                  <a:lnTo>
                    <a:pt x="137" y="459"/>
                  </a:lnTo>
                  <a:lnTo>
                    <a:pt x="137" y="459"/>
                  </a:lnTo>
                  <a:lnTo>
                    <a:pt x="137" y="459"/>
                  </a:lnTo>
                  <a:lnTo>
                    <a:pt x="137" y="459"/>
                  </a:lnTo>
                  <a:lnTo>
                    <a:pt x="137" y="459"/>
                  </a:lnTo>
                  <a:lnTo>
                    <a:pt x="139" y="459"/>
                  </a:lnTo>
                  <a:lnTo>
                    <a:pt x="137" y="457"/>
                  </a:lnTo>
                  <a:lnTo>
                    <a:pt x="137" y="457"/>
                  </a:lnTo>
                  <a:lnTo>
                    <a:pt x="139" y="457"/>
                  </a:lnTo>
                  <a:lnTo>
                    <a:pt x="140" y="457"/>
                  </a:lnTo>
                  <a:lnTo>
                    <a:pt x="141" y="457"/>
                  </a:lnTo>
                  <a:lnTo>
                    <a:pt x="143" y="457"/>
                  </a:lnTo>
                  <a:lnTo>
                    <a:pt x="144" y="457"/>
                  </a:lnTo>
                  <a:lnTo>
                    <a:pt x="141" y="456"/>
                  </a:lnTo>
                  <a:lnTo>
                    <a:pt x="140" y="455"/>
                  </a:lnTo>
                  <a:lnTo>
                    <a:pt x="140" y="455"/>
                  </a:lnTo>
                  <a:lnTo>
                    <a:pt x="140" y="455"/>
                  </a:lnTo>
                  <a:lnTo>
                    <a:pt x="140" y="455"/>
                  </a:lnTo>
                  <a:lnTo>
                    <a:pt x="140" y="455"/>
                  </a:lnTo>
                  <a:lnTo>
                    <a:pt x="140" y="455"/>
                  </a:lnTo>
                  <a:lnTo>
                    <a:pt x="139" y="453"/>
                  </a:lnTo>
                  <a:lnTo>
                    <a:pt x="139" y="453"/>
                  </a:lnTo>
                  <a:lnTo>
                    <a:pt x="140" y="455"/>
                  </a:lnTo>
                  <a:lnTo>
                    <a:pt x="141" y="455"/>
                  </a:lnTo>
                  <a:lnTo>
                    <a:pt x="143" y="455"/>
                  </a:lnTo>
                  <a:lnTo>
                    <a:pt x="144" y="453"/>
                  </a:lnTo>
                  <a:lnTo>
                    <a:pt x="143" y="452"/>
                  </a:lnTo>
                  <a:lnTo>
                    <a:pt x="141" y="452"/>
                  </a:lnTo>
                  <a:lnTo>
                    <a:pt x="141" y="452"/>
                  </a:lnTo>
                  <a:lnTo>
                    <a:pt x="140" y="452"/>
                  </a:lnTo>
                  <a:lnTo>
                    <a:pt x="140" y="451"/>
                  </a:lnTo>
                  <a:lnTo>
                    <a:pt x="139" y="449"/>
                  </a:lnTo>
                  <a:lnTo>
                    <a:pt x="144" y="449"/>
                  </a:lnTo>
                  <a:lnTo>
                    <a:pt x="148" y="449"/>
                  </a:lnTo>
                  <a:lnTo>
                    <a:pt x="153" y="451"/>
                  </a:lnTo>
                  <a:lnTo>
                    <a:pt x="153" y="451"/>
                  </a:lnTo>
                  <a:lnTo>
                    <a:pt x="152" y="449"/>
                  </a:lnTo>
                  <a:lnTo>
                    <a:pt x="149" y="448"/>
                  </a:lnTo>
                  <a:lnTo>
                    <a:pt x="148" y="448"/>
                  </a:lnTo>
                  <a:lnTo>
                    <a:pt x="145" y="447"/>
                  </a:lnTo>
                  <a:lnTo>
                    <a:pt x="143" y="446"/>
                  </a:lnTo>
                  <a:lnTo>
                    <a:pt x="143" y="446"/>
                  </a:lnTo>
                  <a:lnTo>
                    <a:pt x="145" y="444"/>
                  </a:lnTo>
                  <a:lnTo>
                    <a:pt x="148" y="446"/>
                  </a:lnTo>
                  <a:lnTo>
                    <a:pt x="148" y="444"/>
                  </a:lnTo>
                  <a:lnTo>
                    <a:pt x="147" y="444"/>
                  </a:lnTo>
                  <a:lnTo>
                    <a:pt x="144" y="443"/>
                  </a:lnTo>
                  <a:lnTo>
                    <a:pt x="143" y="442"/>
                  </a:lnTo>
                  <a:lnTo>
                    <a:pt x="141" y="440"/>
                  </a:lnTo>
                  <a:lnTo>
                    <a:pt x="141" y="440"/>
                  </a:lnTo>
                  <a:lnTo>
                    <a:pt x="143" y="440"/>
                  </a:lnTo>
                  <a:lnTo>
                    <a:pt x="145" y="442"/>
                  </a:lnTo>
                  <a:lnTo>
                    <a:pt x="147" y="443"/>
                  </a:lnTo>
                  <a:lnTo>
                    <a:pt x="149" y="443"/>
                  </a:lnTo>
                  <a:lnTo>
                    <a:pt x="150" y="443"/>
                  </a:lnTo>
                  <a:lnTo>
                    <a:pt x="152" y="443"/>
                  </a:lnTo>
                  <a:lnTo>
                    <a:pt x="150" y="442"/>
                  </a:lnTo>
                  <a:lnTo>
                    <a:pt x="149" y="440"/>
                  </a:lnTo>
                  <a:lnTo>
                    <a:pt x="147" y="439"/>
                  </a:lnTo>
                  <a:lnTo>
                    <a:pt x="144" y="439"/>
                  </a:lnTo>
                  <a:lnTo>
                    <a:pt x="143" y="439"/>
                  </a:lnTo>
                  <a:lnTo>
                    <a:pt x="143" y="438"/>
                  </a:lnTo>
                  <a:lnTo>
                    <a:pt x="141" y="436"/>
                  </a:lnTo>
                  <a:lnTo>
                    <a:pt x="141" y="435"/>
                  </a:lnTo>
                  <a:lnTo>
                    <a:pt x="141" y="435"/>
                  </a:lnTo>
                  <a:lnTo>
                    <a:pt x="143" y="435"/>
                  </a:lnTo>
                  <a:lnTo>
                    <a:pt x="144" y="436"/>
                  </a:lnTo>
                  <a:lnTo>
                    <a:pt x="147" y="438"/>
                  </a:lnTo>
                  <a:lnTo>
                    <a:pt x="148" y="438"/>
                  </a:lnTo>
                  <a:lnTo>
                    <a:pt x="147" y="436"/>
                  </a:lnTo>
                  <a:lnTo>
                    <a:pt x="147" y="435"/>
                  </a:lnTo>
                  <a:lnTo>
                    <a:pt x="148" y="435"/>
                  </a:lnTo>
                  <a:lnTo>
                    <a:pt x="149" y="436"/>
                  </a:lnTo>
                  <a:lnTo>
                    <a:pt x="150" y="436"/>
                  </a:lnTo>
                  <a:lnTo>
                    <a:pt x="152" y="435"/>
                  </a:lnTo>
                  <a:lnTo>
                    <a:pt x="150" y="435"/>
                  </a:lnTo>
                  <a:lnTo>
                    <a:pt x="149" y="434"/>
                  </a:lnTo>
                  <a:lnTo>
                    <a:pt x="148" y="432"/>
                  </a:lnTo>
                  <a:lnTo>
                    <a:pt x="147" y="430"/>
                  </a:lnTo>
                  <a:lnTo>
                    <a:pt x="147" y="429"/>
                  </a:lnTo>
                  <a:lnTo>
                    <a:pt x="148" y="429"/>
                  </a:lnTo>
                  <a:lnTo>
                    <a:pt x="150" y="429"/>
                  </a:lnTo>
                  <a:lnTo>
                    <a:pt x="148" y="430"/>
                  </a:lnTo>
                  <a:lnTo>
                    <a:pt x="148" y="430"/>
                  </a:lnTo>
                  <a:lnTo>
                    <a:pt x="149" y="431"/>
                  </a:lnTo>
                  <a:lnTo>
                    <a:pt x="150" y="432"/>
                  </a:lnTo>
                  <a:lnTo>
                    <a:pt x="153" y="432"/>
                  </a:lnTo>
                  <a:lnTo>
                    <a:pt x="154" y="434"/>
                  </a:lnTo>
                  <a:lnTo>
                    <a:pt x="157" y="435"/>
                  </a:lnTo>
                  <a:lnTo>
                    <a:pt x="156" y="434"/>
                  </a:lnTo>
                  <a:lnTo>
                    <a:pt x="154" y="431"/>
                  </a:lnTo>
                  <a:lnTo>
                    <a:pt x="153" y="430"/>
                  </a:lnTo>
                  <a:lnTo>
                    <a:pt x="152" y="429"/>
                  </a:lnTo>
                  <a:lnTo>
                    <a:pt x="152" y="429"/>
                  </a:lnTo>
                  <a:lnTo>
                    <a:pt x="154" y="429"/>
                  </a:lnTo>
                  <a:lnTo>
                    <a:pt x="156" y="427"/>
                  </a:lnTo>
                  <a:lnTo>
                    <a:pt x="157" y="426"/>
                  </a:lnTo>
                  <a:lnTo>
                    <a:pt x="157" y="425"/>
                  </a:lnTo>
                  <a:lnTo>
                    <a:pt x="157" y="423"/>
                  </a:lnTo>
                  <a:lnTo>
                    <a:pt x="154" y="422"/>
                  </a:lnTo>
                  <a:lnTo>
                    <a:pt x="156" y="422"/>
                  </a:lnTo>
                  <a:lnTo>
                    <a:pt x="158" y="422"/>
                  </a:lnTo>
                  <a:lnTo>
                    <a:pt x="160" y="422"/>
                  </a:lnTo>
                  <a:lnTo>
                    <a:pt x="161" y="422"/>
                  </a:lnTo>
                  <a:lnTo>
                    <a:pt x="158" y="419"/>
                  </a:lnTo>
                  <a:lnTo>
                    <a:pt x="158" y="417"/>
                  </a:lnTo>
                  <a:lnTo>
                    <a:pt x="158" y="415"/>
                  </a:lnTo>
                  <a:lnTo>
                    <a:pt x="160" y="414"/>
                  </a:lnTo>
                  <a:lnTo>
                    <a:pt x="161" y="413"/>
                  </a:lnTo>
                  <a:lnTo>
                    <a:pt x="162" y="413"/>
                  </a:lnTo>
                  <a:lnTo>
                    <a:pt x="164" y="412"/>
                  </a:lnTo>
                  <a:lnTo>
                    <a:pt x="165" y="412"/>
                  </a:lnTo>
                  <a:lnTo>
                    <a:pt x="165" y="410"/>
                  </a:lnTo>
                  <a:lnTo>
                    <a:pt x="164" y="408"/>
                  </a:lnTo>
                  <a:lnTo>
                    <a:pt x="164" y="405"/>
                  </a:lnTo>
                  <a:lnTo>
                    <a:pt x="164" y="402"/>
                  </a:lnTo>
                  <a:lnTo>
                    <a:pt x="162" y="400"/>
                  </a:lnTo>
                  <a:lnTo>
                    <a:pt x="164" y="397"/>
                  </a:lnTo>
                  <a:lnTo>
                    <a:pt x="164" y="397"/>
                  </a:lnTo>
                  <a:lnTo>
                    <a:pt x="162" y="394"/>
                  </a:lnTo>
                  <a:lnTo>
                    <a:pt x="162" y="393"/>
                  </a:lnTo>
                  <a:lnTo>
                    <a:pt x="164" y="391"/>
                  </a:lnTo>
                  <a:lnTo>
                    <a:pt x="165" y="389"/>
                  </a:lnTo>
                  <a:lnTo>
                    <a:pt x="166" y="388"/>
                  </a:lnTo>
                  <a:lnTo>
                    <a:pt x="169" y="387"/>
                  </a:lnTo>
                  <a:lnTo>
                    <a:pt x="169" y="385"/>
                  </a:lnTo>
                  <a:lnTo>
                    <a:pt x="169" y="385"/>
                  </a:lnTo>
                  <a:lnTo>
                    <a:pt x="168" y="385"/>
                  </a:lnTo>
                  <a:lnTo>
                    <a:pt x="166" y="384"/>
                  </a:lnTo>
                  <a:lnTo>
                    <a:pt x="166" y="384"/>
                  </a:lnTo>
                  <a:lnTo>
                    <a:pt x="168" y="383"/>
                  </a:lnTo>
                  <a:lnTo>
                    <a:pt x="169" y="381"/>
                  </a:lnTo>
                  <a:lnTo>
                    <a:pt x="168" y="381"/>
                  </a:lnTo>
                  <a:lnTo>
                    <a:pt x="166" y="379"/>
                  </a:lnTo>
                  <a:lnTo>
                    <a:pt x="165" y="376"/>
                  </a:lnTo>
                  <a:lnTo>
                    <a:pt x="164" y="375"/>
                  </a:lnTo>
                  <a:lnTo>
                    <a:pt x="162" y="372"/>
                  </a:lnTo>
                  <a:lnTo>
                    <a:pt x="162" y="370"/>
                  </a:lnTo>
                  <a:lnTo>
                    <a:pt x="164" y="368"/>
                  </a:lnTo>
                  <a:lnTo>
                    <a:pt x="166" y="368"/>
                  </a:lnTo>
                  <a:lnTo>
                    <a:pt x="164" y="367"/>
                  </a:lnTo>
                  <a:lnTo>
                    <a:pt x="162" y="367"/>
                  </a:lnTo>
                  <a:lnTo>
                    <a:pt x="162" y="366"/>
                  </a:lnTo>
                  <a:lnTo>
                    <a:pt x="161" y="364"/>
                  </a:lnTo>
                  <a:lnTo>
                    <a:pt x="161" y="363"/>
                  </a:lnTo>
                  <a:lnTo>
                    <a:pt x="160" y="362"/>
                  </a:lnTo>
                  <a:lnTo>
                    <a:pt x="161" y="362"/>
                  </a:lnTo>
                  <a:lnTo>
                    <a:pt x="161" y="360"/>
                  </a:lnTo>
                  <a:lnTo>
                    <a:pt x="162" y="359"/>
                  </a:lnTo>
                  <a:lnTo>
                    <a:pt x="162" y="358"/>
                  </a:lnTo>
                  <a:lnTo>
                    <a:pt x="161" y="358"/>
                  </a:lnTo>
                  <a:lnTo>
                    <a:pt x="165" y="358"/>
                  </a:lnTo>
                  <a:lnTo>
                    <a:pt x="162" y="354"/>
                  </a:lnTo>
                  <a:lnTo>
                    <a:pt x="162" y="350"/>
                  </a:lnTo>
                  <a:lnTo>
                    <a:pt x="162" y="347"/>
                  </a:lnTo>
                  <a:lnTo>
                    <a:pt x="164" y="345"/>
                  </a:lnTo>
                  <a:lnTo>
                    <a:pt x="165" y="342"/>
                  </a:lnTo>
                  <a:lnTo>
                    <a:pt x="166" y="342"/>
                  </a:lnTo>
                  <a:lnTo>
                    <a:pt x="164" y="341"/>
                  </a:lnTo>
                  <a:lnTo>
                    <a:pt x="164" y="340"/>
                  </a:lnTo>
                  <a:lnTo>
                    <a:pt x="164" y="340"/>
                  </a:lnTo>
                  <a:lnTo>
                    <a:pt x="165" y="338"/>
                  </a:lnTo>
                  <a:lnTo>
                    <a:pt x="165" y="338"/>
                  </a:lnTo>
                  <a:lnTo>
                    <a:pt x="164" y="337"/>
                  </a:lnTo>
                  <a:lnTo>
                    <a:pt x="162" y="336"/>
                  </a:lnTo>
                  <a:lnTo>
                    <a:pt x="162" y="334"/>
                  </a:lnTo>
                  <a:lnTo>
                    <a:pt x="164" y="332"/>
                  </a:lnTo>
                  <a:lnTo>
                    <a:pt x="164" y="330"/>
                  </a:lnTo>
                  <a:lnTo>
                    <a:pt x="165" y="329"/>
                  </a:lnTo>
                  <a:lnTo>
                    <a:pt x="165" y="329"/>
                  </a:lnTo>
                  <a:lnTo>
                    <a:pt x="160" y="328"/>
                  </a:lnTo>
                  <a:lnTo>
                    <a:pt x="161" y="326"/>
                  </a:lnTo>
                  <a:lnTo>
                    <a:pt x="161" y="325"/>
                  </a:lnTo>
                  <a:lnTo>
                    <a:pt x="164" y="325"/>
                  </a:lnTo>
                  <a:lnTo>
                    <a:pt x="166" y="325"/>
                  </a:lnTo>
                  <a:lnTo>
                    <a:pt x="169" y="325"/>
                  </a:lnTo>
                  <a:lnTo>
                    <a:pt x="168" y="324"/>
                  </a:lnTo>
                  <a:lnTo>
                    <a:pt x="166" y="322"/>
                  </a:lnTo>
                  <a:lnTo>
                    <a:pt x="164" y="322"/>
                  </a:lnTo>
                  <a:lnTo>
                    <a:pt x="162" y="321"/>
                  </a:lnTo>
                  <a:lnTo>
                    <a:pt x="161" y="320"/>
                  </a:lnTo>
                  <a:lnTo>
                    <a:pt x="165" y="320"/>
                  </a:lnTo>
                  <a:lnTo>
                    <a:pt x="160" y="319"/>
                  </a:lnTo>
                  <a:lnTo>
                    <a:pt x="160" y="317"/>
                  </a:lnTo>
                  <a:lnTo>
                    <a:pt x="158" y="317"/>
                  </a:lnTo>
                  <a:lnTo>
                    <a:pt x="158" y="317"/>
                  </a:lnTo>
                  <a:lnTo>
                    <a:pt x="160" y="316"/>
                  </a:lnTo>
                  <a:lnTo>
                    <a:pt x="161" y="316"/>
                  </a:lnTo>
                  <a:lnTo>
                    <a:pt x="162" y="316"/>
                  </a:lnTo>
                  <a:lnTo>
                    <a:pt x="162" y="316"/>
                  </a:lnTo>
                  <a:lnTo>
                    <a:pt x="162" y="315"/>
                  </a:lnTo>
                  <a:lnTo>
                    <a:pt x="161" y="313"/>
                  </a:lnTo>
                  <a:lnTo>
                    <a:pt x="158" y="313"/>
                  </a:lnTo>
                  <a:lnTo>
                    <a:pt x="160" y="315"/>
                  </a:lnTo>
                  <a:lnTo>
                    <a:pt x="158" y="313"/>
                  </a:lnTo>
                  <a:lnTo>
                    <a:pt x="158" y="313"/>
                  </a:lnTo>
                  <a:lnTo>
                    <a:pt x="157" y="313"/>
                  </a:lnTo>
                  <a:lnTo>
                    <a:pt x="157" y="312"/>
                  </a:lnTo>
                  <a:lnTo>
                    <a:pt x="154" y="309"/>
                  </a:lnTo>
                  <a:lnTo>
                    <a:pt x="156" y="309"/>
                  </a:lnTo>
                  <a:lnTo>
                    <a:pt x="157" y="308"/>
                  </a:lnTo>
                  <a:lnTo>
                    <a:pt x="157" y="308"/>
                  </a:lnTo>
                  <a:lnTo>
                    <a:pt x="156" y="307"/>
                  </a:lnTo>
                  <a:lnTo>
                    <a:pt x="154" y="307"/>
                  </a:lnTo>
                  <a:lnTo>
                    <a:pt x="154" y="304"/>
                  </a:lnTo>
                  <a:lnTo>
                    <a:pt x="154" y="303"/>
                  </a:lnTo>
                  <a:lnTo>
                    <a:pt x="153" y="300"/>
                  </a:lnTo>
                  <a:lnTo>
                    <a:pt x="152" y="299"/>
                  </a:lnTo>
                  <a:lnTo>
                    <a:pt x="152" y="299"/>
                  </a:lnTo>
                  <a:lnTo>
                    <a:pt x="154" y="299"/>
                  </a:lnTo>
                  <a:lnTo>
                    <a:pt x="156" y="299"/>
                  </a:lnTo>
                  <a:lnTo>
                    <a:pt x="154" y="298"/>
                  </a:lnTo>
                  <a:lnTo>
                    <a:pt x="154" y="298"/>
                  </a:lnTo>
                  <a:lnTo>
                    <a:pt x="154" y="298"/>
                  </a:lnTo>
                  <a:lnTo>
                    <a:pt x="154" y="296"/>
                  </a:lnTo>
                  <a:lnTo>
                    <a:pt x="156" y="296"/>
                  </a:lnTo>
                  <a:lnTo>
                    <a:pt x="156" y="296"/>
                  </a:lnTo>
                  <a:lnTo>
                    <a:pt x="157" y="296"/>
                  </a:lnTo>
                  <a:lnTo>
                    <a:pt x="157" y="296"/>
                  </a:lnTo>
                  <a:lnTo>
                    <a:pt x="157" y="295"/>
                  </a:lnTo>
                  <a:lnTo>
                    <a:pt x="154" y="295"/>
                  </a:lnTo>
                  <a:lnTo>
                    <a:pt x="153" y="295"/>
                  </a:lnTo>
                  <a:lnTo>
                    <a:pt x="154" y="294"/>
                  </a:lnTo>
                  <a:lnTo>
                    <a:pt x="156" y="294"/>
                  </a:lnTo>
                  <a:lnTo>
                    <a:pt x="158" y="294"/>
                  </a:lnTo>
                  <a:lnTo>
                    <a:pt x="157" y="292"/>
                  </a:lnTo>
                  <a:lnTo>
                    <a:pt x="156" y="291"/>
                  </a:lnTo>
                  <a:lnTo>
                    <a:pt x="153" y="291"/>
                  </a:lnTo>
                  <a:lnTo>
                    <a:pt x="152" y="290"/>
                  </a:lnTo>
                  <a:lnTo>
                    <a:pt x="152" y="288"/>
                  </a:lnTo>
                  <a:lnTo>
                    <a:pt x="153" y="286"/>
                  </a:lnTo>
                  <a:lnTo>
                    <a:pt x="154" y="286"/>
                  </a:lnTo>
                  <a:lnTo>
                    <a:pt x="154" y="286"/>
                  </a:lnTo>
                  <a:lnTo>
                    <a:pt x="156" y="285"/>
                  </a:lnTo>
                  <a:lnTo>
                    <a:pt x="157" y="283"/>
                  </a:lnTo>
                  <a:lnTo>
                    <a:pt x="154" y="282"/>
                  </a:lnTo>
                  <a:lnTo>
                    <a:pt x="153" y="282"/>
                  </a:lnTo>
                  <a:lnTo>
                    <a:pt x="153" y="282"/>
                  </a:lnTo>
                  <a:lnTo>
                    <a:pt x="156" y="281"/>
                  </a:lnTo>
                  <a:lnTo>
                    <a:pt x="157" y="281"/>
                  </a:lnTo>
                  <a:lnTo>
                    <a:pt x="158" y="281"/>
                  </a:lnTo>
                  <a:lnTo>
                    <a:pt x="156" y="279"/>
                  </a:lnTo>
                  <a:lnTo>
                    <a:pt x="153" y="279"/>
                  </a:lnTo>
                  <a:lnTo>
                    <a:pt x="152" y="279"/>
                  </a:lnTo>
                  <a:lnTo>
                    <a:pt x="153" y="279"/>
                  </a:lnTo>
                  <a:lnTo>
                    <a:pt x="153" y="278"/>
                  </a:lnTo>
                  <a:lnTo>
                    <a:pt x="152" y="277"/>
                  </a:lnTo>
                  <a:lnTo>
                    <a:pt x="152" y="275"/>
                  </a:lnTo>
                  <a:lnTo>
                    <a:pt x="152" y="274"/>
                  </a:lnTo>
                  <a:lnTo>
                    <a:pt x="153" y="273"/>
                  </a:lnTo>
                  <a:lnTo>
                    <a:pt x="156" y="271"/>
                  </a:lnTo>
                  <a:lnTo>
                    <a:pt x="154" y="271"/>
                  </a:lnTo>
                  <a:lnTo>
                    <a:pt x="153" y="271"/>
                  </a:lnTo>
                  <a:lnTo>
                    <a:pt x="152" y="271"/>
                  </a:lnTo>
                  <a:lnTo>
                    <a:pt x="154" y="271"/>
                  </a:lnTo>
                  <a:lnTo>
                    <a:pt x="153" y="270"/>
                  </a:lnTo>
                  <a:lnTo>
                    <a:pt x="152" y="269"/>
                  </a:lnTo>
                  <a:lnTo>
                    <a:pt x="152" y="268"/>
                  </a:lnTo>
                  <a:lnTo>
                    <a:pt x="150" y="268"/>
                  </a:lnTo>
                  <a:lnTo>
                    <a:pt x="153" y="268"/>
                  </a:lnTo>
                  <a:lnTo>
                    <a:pt x="156" y="268"/>
                  </a:lnTo>
                  <a:lnTo>
                    <a:pt x="156" y="266"/>
                  </a:lnTo>
                  <a:lnTo>
                    <a:pt x="154" y="265"/>
                  </a:lnTo>
                  <a:lnTo>
                    <a:pt x="154" y="265"/>
                  </a:lnTo>
                  <a:lnTo>
                    <a:pt x="156" y="265"/>
                  </a:lnTo>
                  <a:lnTo>
                    <a:pt x="154" y="265"/>
                  </a:lnTo>
                  <a:lnTo>
                    <a:pt x="156" y="265"/>
                  </a:lnTo>
                  <a:lnTo>
                    <a:pt x="156" y="264"/>
                  </a:lnTo>
                  <a:lnTo>
                    <a:pt x="153" y="265"/>
                  </a:lnTo>
                  <a:lnTo>
                    <a:pt x="152" y="264"/>
                  </a:lnTo>
                  <a:lnTo>
                    <a:pt x="153" y="264"/>
                  </a:lnTo>
                  <a:lnTo>
                    <a:pt x="153" y="264"/>
                  </a:lnTo>
                  <a:lnTo>
                    <a:pt x="153" y="262"/>
                  </a:lnTo>
                  <a:lnTo>
                    <a:pt x="152" y="262"/>
                  </a:lnTo>
                  <a:lnTo>
                    <a:pt x="153" y="262"/>
                  </a:lnTo>
                  <a:lnTo>
                    <a:pt x="154" y="262"/>
                  </a:lnTo>
                  <a:lnTo>
                    <a:pt x="154" y="261"/>
                  </a:lnTo>
                  <a:lnTo>
                    <a:pt x="153" y="261"/>
                  </a:lnTo>
                  <a:lnTo>
                    <a:pt x="153" y="261"/>
                  </a:lnTo>
                  <a:lnTo>
                    <a:pt x="154" y="260"/>
                  </a:lnTo>
                  <a:lnTo>
                    <a:pt x="153" y="260"/>
                  </a:lnTo>
                  <a:lnTo>
                    <a:pt x="152" y="260"/>
                  </a:lnTo>
                  <a:lnTo>
                    <a:pt x="150" y="258"/>
                  </a:lnTo>
                  <a:lnTo>
                    <a:pt x="150" y="258"/>
                  </a:lnTo>
                  <a:lnTo>
                    <a:pt x="152" y="257"/>
                  </a:lnTo>
                  <a:lnTo>
                    <a:pt x="152" y="257"/>
                  </a:lnTo>
                  <a:lnTo>
                    <a:pt x="152" y="256"/>
                  </a:lnTo>
                  <a:lnTo>
                    <a:pt x="150" y="254"/>
                  </a:lnTo>
                  <a:lnTo>
                    <a:pt x="156" y="254"/>
                  </a:lnTo>
                  <a:lnTo>
                    <a:pt x="154" y="254"/>
                  </a:lnTo>
                  <a:lnTo>
                    <a:pt x="152" y="253"/>
                  </a:lnTo>
                  <a:lnTo>
                    <a:pt x="150" y="253"/>
                  </a:lnTo>
                  <a:lnTo>
                    <a:pt x="150" y="252"/>
                  </a:lnTo>
                  <a:lnTo>
                    <a:pt x="150" y="250"/>
                  </a:lnTo>
                  <a:lnTo>
                    <a:pt x="150" y="249"/>
                  </a:lnTo>
                  <a:lnTo>
                    <a:pt x="149" y="248"/>
                  </a:lnTo>
                  <a:lnTo>
                    <a:pt x="149" y="247"/>
                  </a:lnTo>
                  <a:lnTo>
                    <a:pt x="149" y="245"/>
                  </a:lnTo>
                  <a:lnTo>
                    <a:pt x="150" y="244"/>
                  </a:lnTo>
                  <a:lnTo>
                    <a:pt x="154" y="244"/>
                  </a:lnTo>
                  <a:lnTo>
                    <a:pt x="153" y="244"/>
                  </a:lnTo>
                  <a:lnTo>
                    <a:pt x="150" y="244"/>
                  </a:lnTo>
                  <a:lnTo>
                    <a:pt x="149" y="244"/>
                  </a:lnTo>
                  <a:lnTo>
                    <a:pt x="148" y="243"/>
                  </a:lnTo>
                  <a:lnTo>
                    <a:pt x="145" y="253"/>
                  </a:lnTo>
                  <a:lnTo>
                    <a:pt x="143" y="252"/>
                  </a:lnTo>
                  <a:lnTo>
                    <a:pt x="143" y="253"/>
                  </a:lnTo>
                  <a:lnTo>
                    <a:pt x="141" y="256"/>
                  </a:lnTo>
                  <a:lnTo>
                    <a:pt x="140" y="258"/>
                  </a:lnTo>
                  <a:lnTo>
                    <a:pt x="139" y="261"/>
                  </a:lnTo>
                  <a:lnTo>
                    <a:pt x="137" y="262"/>
                  </a:lnTo>
                  <a:lnTo>
                    <a:pt x="136" y="262"/>
                  </a:lnTo>
                  <a:lnTo>
                    <a:pt x="137" y="266"/>
                  </a:lnTo>
                  <a:lnTo>
                    <a:pt x="136" y="269"/>
                  </a:lnTo>
                  <a:lnTo>
                    <a:pt x="135" y="271"/>
                  </a:lnTo>
                  <a:lnTo>
                    <a:pt x="133" y="274"/>
                  </a:lnTo>
                  <a:lnTo>
                    <a:pt x="131" y="275"/>
                  </a:lnTo>
                  <a:lnTo>
                    <a:pt x="130" y="277"/>
                  </a:lnTo>
                  <a:lnTo>
                    <a:pt x="128" y="283"/>
                  </a:lnTo>
                  <a:lnTo>
                    <a:pt x="123" y="291"/>
                  </a:lnTo>
                  <a:lnTo>
                    <a:pt x="115" y="300"/>
                  </a:lnTo>
                  <a:lnTo>
                    <a:pt x="109" y="307"/>
                  </a:lnTo>
                  <a:lnTo>
                    <a:pt x="109" y="308"/>
                  </a:lnTo>
                  <a:lnTo>
                    <a:pt x="109" y="308"/>
                  </a:lnTo>
                  <a:lnTo>
                    <a:pt x="107" y="307"/>
                  </a:lnTo>
                  <a:lnTo>
                    <a:pt x="105" y="309"/>
                  </a:lnTo>
                  <a:lnTo>
                    <a:pt x="102" y="311"/>
                  </a:lnTo>
                  <a:lnTo>
                    <a:pt x="101" y="311"/>
                  </a:lnTo>
                  <a:lnTo>
                    <a:pt x="96" y="317"/>
                  </a:lnTo>
                  <a:lnTo>
                    <a:pt x="93" y="321"/>
                  </a:lnTo>
                  <a:lnTo>
                    <a:pt x="90" y="322"/>
                  </a:lnTo>
                  <a:lnTo>
                    <a:pt x="84" y="324"/>
                  </a:lnTo>
                  <a:lnTo>
                    <a:pt x="72" y="324"/>
                  </a:lnTo>
                  <a:lnTo>
                    <a:pt x="72" y="322"/>
                  </a:lnTo>
                  <a:lnTo>
                    <a:pt x="73" y="321"/>
                  </a:lnTo>
                  <a:lnTo>
                    <a:pt x="73" y="320"/>
                  </a:lnTo>
                  <a:lnTo>
                    <a:pt x="75" y="319"/>
                  </a:lnTo>
                  <a:lnTo>
                    <a:pt x="73" y="319"/>
                  </a:lnTo>
                  <a:lnTo>
                    <a:pt x="72" y="319"/>
                  </a:lnTo>
                  <a:lnTo>
                    <a:pt x="71" y="317"/>
                  </a:lnTo>
                  <a:lnTo>
                    <a:pt x="69" y="317"/>
                  </a:lnTo>
                  <a:lnTo>
                    <a:pt x="69" y="315"/>
                  </a:lnTo>
                  <a:lnTo>
                    <a:pt x="69" y="313"/>
                  </a:lnTo>
                  <a:lnTo>
                    <a:pt x="69" y="312"/>
                  </a:lnTo>
                  <a:lnTo>
                    <a:pt x="63" y="311"/>
                  </a:lnTo>
                  <a:lnTo>
                    <a:pt x="54" y="305"/>
                  </a:lnTo>
                  <a:lnTo>
                    <a:pt x="47" y="296"/>
                  </a:lnTo>
                  <a:lnTo>
                    <a:pt x="39" y="286"/>
                  </a:lnTo>
                  <a:lnTo>
                    <a:pt x="34" y="274"/>
                  </a:lnTo>
                  <a:lnTo>
                    <a:pt x="30" y="264"/>
                  </a:lnTo>
                  <a:lnTo>
                    <a:pt x="30" y="254"/>
                  </a:lnTo>
                  <a:lnTo>
                    <a:pt x="33" y="250"/>
                  </a:lnTo>
                  <a:lnTo>
                    <a:pt x="30" y="249"/>
                  </a:lnTo>
                  <a:lnTo>
                    <a:pt x="29" y="249"/>
                  </a:lnTo>
                  <a:lnTo>
                    <a:pt x="27" y="247"/>
                  </a:lnTo>
                  <a:lnTo>
                    <a:pt x="27" y="244"/>
                  </a:lnTo>
                  <a:lnTo>
                    <a:pt x="26" y="243"/>
                  </a:lnTo>
                  <a:lnTo>
                    <a:pt x="27" y="240"/>
                  </a:lnTo>
                  <a:lnTo>
                    <a:pt x="27" y="239"/>
                  </a:lnTo>
                  <a:lnTo>
                    <a:pt x="27" y="237"/>
                  </a:lnTo>
                  <a:lnTo>
                    <a:pt x="22" y="232"/>
                  </a:lnTo>
                  <a:lnTo>
                    <a:pt x="21" y="223"/>
                  </a:lnTo>
                  <a:lnTo>
                    <a:pt x="22" y="213"/>
                  </a:lnTo>
                  <a:lnTo>
                    <a:pt x="24" y="201"/>
                  </a:lnTo>
                  <a:lnTo>
                    <a:pt x="24" y="192"/>
                  </a:lnTo>
                  <a:lnTo>
                    <a:pt x="22" y="182"/>
                  </a:lnTo>
                  <a:lnTo>
                    <a:pt x="21" y="184"/>
                  </a:lnTo>
                  <a:lnTo>
                    <a:pt x="21" y="184"/>
                  </a:lnTo>
                  <a:lnTo>
                    <a:pt x="21" y="184"/>
                  </a:lnTo>
                  <a:lnTo>
                    <a:pt x="20" y="185"/>
                  </a:lnTo>
                  <a:lnTo>
                    <a:pt x="20" y="184"/>
                  </a:lnTo>
                  <a:lnTo>
                    <a:pt x="21" y="182"/>
                  </a:lnTo>
                  <a:lnTo>
                    <a:pt x="20" y="182"/>
                  </a:lnTo>
                  <a:lnTo>
                    <a:pt x="20" y="182"/>
                  </a:lnTo>
                  <a:lnTo>
                    <a:pt x="20" y="182"/>
                  </a:lnTo>
                  <a:lnTo>
                    <a:pt x="20" y="182"/>
                  </a:lnTo>
                  <a:lnTo>
                    <a:pt x="20" y="182"/>
                  </a:lnTo>
                  <a:lnTo>
                    <a:pt x="18" y="184"/>
                  </a:lnTo>
                  <a:lnTo>
                    <a:pt x="21" y="180"/>
                  </a:lnTo>
                  <a:lnTo>
                    <a:pt x="18" y="180"/>
                  </a:lnTo>
                  <a:lnTo>
                    <a:pt x="16" y="180"/>
                  </a:lnTo>
                  <a:lnTo>
                    <a:pt x="14" y="180"/>
                  </a:lnTo>
                  <a:lnTo>
                    <a:pt x="13" y="178"/>
                  </a:lnTo>
                  <a:lnTo>
                    <a:pt x="13" y="178"/>
                  </a:lnTo>
                  <a:lnTo>
                    <a:pt x="14" y="178"/>
                  </a:lnTo>
                  <a:lnTo>
                    <a:pt x="16" y="178"/>
                  </a:lnTo>
                  <a:lnTo>
                    <a:pt x="17" y="177"/>
                  </a:lnTo>
                  <a:lnTo>
                    <a:pt x="13" y="178"/>
                  </a:lnTo>
                  <a:lnTo>
                    <a:pt x="13" y="178"/>
                  </a:lnTo>
                  <a:lnTo>
                    <a:pt x="12" y="180"/>
                  </a:lnTo>
                  <a:lnTo>
                    <a:pt x="12" y="178"/>
                  </a:lnTo>
                  <a:lnTo>
                    <a:pt x="12" y="178"/>
                  </a:lnTo>
                  <a:lnTo>
                    <a:pt x="12" y="178"/>
                  </a:lnTo>
                  <a:lnTo>
                    <a:pt x="13" y="178"/>
                  </a:lnTo>
                  <a:lnTo>
                    <a:pt x="13" y="177"/>
                  </a:lnTo>
                  <a:lnTo>
                    <a:pt x="13" y="176"/>
                  </a:lnTo>
                  <a:lnTo>
                    <a:pt x="13" y="176"/>
                  </a:lnTo>
                  <a:lnTo>
                    <a:pt x="13" y="176"/>
                  </a:lnTo>
                  <a:lnTo>
                    <a:pt x="13" y="176"/>
                  </a:lnTo>
                  <a:lnTo>
                    <a:pt x="12" y="176"/>
                  </a:lnTo>
                  <a:lnTo>
                    <a:pt x="12" y="175"/>
                  </a:lnTo>
                  <a:lnTo>
                    <a:pt x="10" y="175"/>
                  </a:lnTo>
                  <a:lnTo>
                    <a:pt x="9" y="173"/>
                  </a:lnTo>
                  <a:lnTo>
                    <a:pt x="9" y="173"/>
                  </a:lnTo>
                  <a:lnTo>
                    <a:pt x="9" y="173"/>
                  </a:lnTo>
                  <a:lnTo>
                    <a:pt x="8" y="172"/>
                  </a:lnTo>
                  <a:lnTo>
                    <a:pt x="5" y="172"/>
                  </a:lnTo>
                  <a:lnTo>
                    <a:pt x="6" y="172"/>
                  </a:lnTo>
                  <a:lnTo>
                    <a:pt x="6" y="171"/>
                  </a:lnTo>
                  <a:lnTo>
                    <a:pt x="5" y="169"/>
                  </a:lnTo>
                  <a:lnTo>
                    <a:pt x="5" y="169"/>
                  </a:lnTo>
                  <a:lnTo>
                    <a:pt x="5" y="169"/>
                  </a:lnTo>
                  <a:lnTo>
                    <a:pt x="4" y="169"/>
                  </a:lnTo>
                  <a:lnTo>
                    <a:pt x="4" y="168"/>
                  </a:lnTo>
                  <a:lnTo>
                    <a:pt x="1" y="169"/>
                  </a:lnTo>
                  <a:lnTo>
                    <a:pt x="3" y="168"/>
                  </a:lnTo>
                  <a:lnTo>
                    <a:pt x="4" y="167"/>
                  </a:lnTo>
                  <a:lnTo>
                    <a:pt x="3" y="167"/>
                  </a:lnTo>
                  <a:lnTo>
                    <a:pt x="3" y="167"/>
                  </a:lnTo>
                  <a:lnTo>
                    <a:pt x="4" y="167"/>
                  </a:lnTo>
                  <a:lnTo>
                    <a:pt x="4" y="167"/>
                  </a:lnTo>
                  <a:lnTo>
                    <a:pt x="4" y="167"/>
                  </a:lnTo>
                  <a:lnTo>
                    <a:pt x="3" y="167"/>
                  </a:lnTo>
                  <a:lnTo>
                    <a:pt x="4" y="165"/>
                  </a:lnTo>
                  <a:lnTo>
                    <a:pt x="4" y="165"/>
                  </a:lnTo>
                  <a:lnTo>
                    <a:pt x="6" y="164"/>
                  </a:lnTo>
                  <a:lnTo>
                    <a:pt x="5" y="164"/>
                  </a:lnTo>
                  <a:lnTo>
                    <a:pt x="3" y="164"/>
                  </a:lnTo>
                  <a:lnTo>
                    <a:pt x="1" y="164"/>
                  </a:lnTo>
                  <a:lnTo>
                    <a:pt x="4" y="163"/>
                  </a:lnTo>
                  <a:lnTo>
                    <a:pt x="5" y="163"/>
                  </a:lnTo>
                  <a:lnTo>
                    <a:pt x="4" y="163"/>
                  </a:lnTo>
                  <a:lnTo>
                    <a:pt x="3" y="163"/>
                  </a:lnTo>
                  <a:lnTo>
                    <a:pt x="1" y="163"/>
                  </a:lnTo>
                  <a:lnTo>
                    <a:pt x="1" y="163"/>
                  </a:lnTo>
                  <a:lnTo>
                    <a:pt x="1" y="163"/>
                  </a:lnTo>
                  <a:lnTo>
                    <a:pt x="1" y="163"/>
                  </a:lnTo>
                  <a:lnTo>
                    <a:pt x="3" y="163"/>
                  </a:lnTo>
                  <a:lnTo>
                    <a:pt x="3" y="163"/>
                  </a:lnTo>
                  <a:lnTo>
                    <a:pt x="1" y="161"/>
                  </a:lnTo>
                  <a:lnTo>
                    <a:pt x="0" y="161"/>
                  </a:lnTo>
                  <a:lnTo>
                    <a:pt x="1" y="161"/>
                  </a:lnTo>
                  <a:lnTo>
                    <a:pt x="3" y="160"/>
                  </a:lnTo>
                  <a:lnTo>
                    <a:pt x="3" y="159"/>
                  </a:lnTo>
                  <a:lnTo>
                    <a:pt x="4" y="158"/>
                  </a:lnTo>
                  <a:lnTo>
                    <a:pt x="4" y="158"/>
                  </a:lnTo>
                  <a:lnTo>
                    <a:pt x="3" y="158"/>
                  </a:lnTo>
                  <a:lnTo>
                    <a:pt x="1" y="156"/>
                  </a:lnTo>
                  <a:lnTo>
                    <a:pt x="3" y="156"/>
                  </a:lnTo>
                  <a:lnTo>
                    <a:pt x="4" y="156"/>
                  </a:lnTo>
                  <a:lnTo>
                    <a:pt x="4" y="156"/>
                  </a:lnTo>
                  <a:lnTo>
                    <a:pt x="4" y="156"/>
                  </a:lnTo>
                  <a:lnTo>
                    <a:pt x="4" y="156"/>
                  </a:lnTo>
                  <a:lnTo>
                    <a:pt x="4" y="156"/>
                  </a:lnTo>
                  <a:lnTo>
                    <a:pt x="4" y="155"/>
                  </a:lnTo>
                  <a:lnTo>
                    <a:pt x="4" y="155"/>
                  </a:lnTo>
                  <a:lnTo>
                    <a:pt x="3" y="154"/>
                  </a:lnTo>
                  <a:lnTo>
                    <a:pt x="1" y="152"/>
                  </a:lnTo>
                  <a:lnTo>
                    <a:pt x="3" y="152"/>
                  </a:lnTo>
                  <a:lnTo>
                    <a:pt x="3" y="152"/>
                  </a:lnTo>
                  <a:lnTo>
                    <a:pt x="3" y="152"/>
                  </a:lnTo>
                  <a:lnTo>
                    <a:pt x="1" y="152"/>
                  </a:lnTo>
                  <a:lnTo>
                    <a:pt x="3" y="151"/>
                  </a:lnTo>
                  <a:lnTo>
                    <a:pt x="3" y="151"/>
                  </a:lnTo>
                  <a:lnTo>
                    <a:pt x="1" y="150"/>
                  </a:lnTo>
                  <a:lnTo>
                    <a:pt x="1" y="148"/>
                  </a:lnTo>
                  <a:lnTo>
                    <a:pt x="3" y="148"/>
                  </a:lnTo>
                  <a:lnTo>
                    <a:pt x="3" y="148"/>
                  </a:lnTo>
                  <a:lnTo>
                    <a:pt x="4" y="148"/>
                  </a:lnTo>
                  <a:lnTo>
                    <a:pt x="3" y="148"/>
                  </a:lnTo>
                  <a:lnTo>
                    <a:pt x="3" y="147"/>
                  </a:lnTo>
                  <a:lnTo>
                    <a:pt x="4" y="147"/>
                  </a:lnTo>
                  <a:lnTo>
                    <a:pt x="4" y="147"/>
                  </a:lnTo>
                  <a:lnTo>
                    <a:pt x="4" y="146"/>
                  </a:lnTo>
                  <a:lnTo>
                    <a:pt x="3" y="146"/>
                  </a:lnTo>
                  <a:lnTo>
                    <a:pt x="3" y="146"/>
                  </a:lnTo>
                  <a:lnTo>
                    <a:pt x="4" y="146"/>
                  </a:lnTo>
                  <a:lnTo>
                    <a:pt x="3" y="144"/>
                  </a:lnTo>
                  <a:lnTo>
                    <a:pt x="3" y="144"/>
                  </a:lnTo>
                  <a:lnTo>
                    <a:pt x="1" y="142"/>
                  </a:lnTo>
                  <a:lnTo>
                    <a:pt x="3" y="141"/>
                  </a:lnTo>
                  <a:lnTo>
                    <a:pt x="5" y="138"/>
                  </a:lnTo>
                  <a:lnTo>
                    <a:pt x="5" y="138"/>
                  </a:lnTo>
                  <a:lnTo>
                    <a:pt x="6" y="138"/>
                  </a:lnTo>
                  <a:lnTo>
                    <a:pt x="6" y="139"/>
                  </a:lnTo>
                  <a:lnTo>
                    <a:pt x="8" y="141"/>
                  </a:lnTo>
                  <a:lnTo>
                    <a:pt x="8" y="139"/>
                  </a:lnTo>
                  <a:lnTo>
                    <a:pt x="9" y="138"/>
                  </a:lnTo>
                  <a:lnTo>
                    <a:pt x="9" y="138"/>
                  </a:lnTo>
                  <a:lnTo>
                    <a:pt x="10" y="138"/>
                  </a:lnTo>
                  <a:lnTo>
                    <a:pt x="10" y="139"/>
                  </a:lnTo>
                  <a:lnTo>
                    <a:pt x="10" y="139"/>
                  </a:lnTo>
                  <a:lnTo>
                    <a:pt x="12" y="141"/>
                  </a:lnTo>
                  <a:lnTo>
                    <a:pt x="10" y="138"/>
                  </a:lnTo>
                  <a:lnTo>
                    <a:pt x="10" y="138"/>
                  </a:lnTo>
                  <a:lnTo>
                    <a:pt x="10" y="137"/>
                  </a:lnTo>
                  <a:lnTo>
                    <a:pt x="10" y="135"/>
                  </a:lnTo>
                  <a:lnTo>
                    <a:pt x="12" y="134"/>
                  </a:lnTo>
                  <a:lnTo>
                    <a:pt x="13" y="134"/>
                  </a:lnTo>
                  <a:lnTo>
                    <a:pt x="13" y="135"/>
                  </a:lnTo>
                  <a:lnTo>
                    <a:pt x="13" y="133"/>
                  </a:lnTo>
                  <a:lnTo>
                    <a:pt x="12" y="130"/>
                  </a:lnTo>
                  <a:lnTo>
                    <a:pt x="10" y="129"/>
                  </a:lnTo>
                  <a:lnTo>
                    <a:pt x="9" y="126"/>
                  </a:lnTo>
                  <a:lnTo>
                    <a:pt x="9" y="125"/>
                  </a:lnTo>
                  <a:lnTo>
                    <a:pt x="10" y="122"/>
                  </a:lnTo>
                  <a:lnTo>
                    <a:pt x="12" y="121"/>
                  </a:lnTo>
                  <a:lnTo>
                    <a:pt x="12" y="120"/>
                  </a:lnTo>
                  <a:lnTo>
                    <a:pt x="10" y="118"/>
                  </a:lnTo>
                  <a:lnTo>
                    <a:pt x="10" y="116"/>
                  </a:lnTo>
                  <a:lnTo>
                    <a:pt x="9" y="113"/>
                  </a:lnTo>
                  <a:lnTo>
                    <a:pt x="9" y="112"/>
                  </a:lnTo>
                  <a:lnTo>
                    <a:pt x="8" y="110"/>
                  </a:lnTo>
                  <a:lnTo>
                    <a:pt x="6" y="110"/>
                  </a:lnTo>
                  <a:lnTo>
                    <a:pt x="6" y="110"/>
                  </a:lnTo>
                  <a:lnTo>
                    <a:pt x="5" y="108"/>
                  </a:lnTo>
                  <a:lnTo>
                    <a:pt x="8" y="108"/>
                  </a:lnTo>
                  <a:lnTo>
                    <a:pt x="6" y="108"/>
                  </a:lnTo>
                  <a:lnTo>
                    <a:pt x="6" y="108"/>
                  </a:lnTo>
                  <a:lnTo>
                    <a:pt x="6" y="108"/>
                  </a:lnTo>
                  <a:lnTo>
                    <a:pt x="8" y="106"/>
                  </a:lnTo>
                  <a:lnTo>
                    <a:pt x="8" y="106"/>
                  </a:lnTo>
                  <a:lnTo>
                    <a:pt x="6" y="108"/>
                  </a:lnTo>
                  <a:lnTo>
                    <a:pt x="4" y="108"/>
                  </a:lnTo>
                  <a:lnTo>
                    <a:pt x="6" y="105"/>
                  </a:lnTo>
                  <a:lnTo>
                    <a:pt x="6" y="103"/>
                  </a:lnTo>
                  <a:lnTo>
                    <a:pt x="6" y="101"/>
                  </a:lnTo>
                  <a:lnTo>
                    <a:pt x="6" y="100"/>
                  </a:lnTo>
                  <a:lnTo>
                    <a:pt x="5" y="100"/>
                  </a:lnTo>
                  <a:lnTo>
                    <a:pt x="5" y="100"/>
                  </a:lnTo>
                  <a:lnTo>
                    <a:pt x="4" y="99"/>
                  </a:lnTo>
                  <a:lnTo>
                    <a:pt x="8" y="99"/>
                  </a:lnTo>
                  <a:lnTo>
                    <a:pt x="12" y="99"/>
                  </a:lnTo>
                  <a:lnTo>
                    <a:pt x="14" y="99"/>
                  </a:lnTo>
                  <a:lnTo>
                    <a:pt x="16" y="100"/>
                  </a:lnTo>
                  <a:lnTo>
                    <a:pt x="18" y="103"/>
                  </a:lnTo>
                  <a:lnTo>
                    <a:pt x="20" y="104"/>
                  </a:lnTo>
                  <a:lnTo>
                    <a:pt x="22" y="104"/>
                  </a:lnTo>
                  <a:lnTo>
                    <a:pt x="22" y="104"/>
                  </a:lnTo>
                  <a:lnTo>
                    <a:pt x="24" y="105"/>
                  </a:lnTo>
                  <a:lnTo>
                    <a:pt x="25" y="105"/>
                  </a:lnTo>
                  <a:lnTo>
                    <a:pt x="25" y="105"/>
                  </a:lnTo>
                  <a:lnTo>
                    <a:pt x="27" y="106"/>
                  </a:lnTo>
                  <a:lnTo>
                    <a:pt x="27" y="106"/>
                  </a:lnTo>
                  <a:lnTo>
                    <a:pt x="27" y="108"/>
                  </a:lnTo>
                  <a:lnTo>
                    <a:pt x="26" y="108"/>
                  </a:lnTo>
                  <a:lnTo>
                    <a:pt x="25" y="109"/>
                  </a:lnTo>
                  <a:lnTo>
                    <a:pt x="22" y="109"/>
                  </a:lnTo>
                  <a:lnTo>
                    <a:pt x="22" y="109"/>
                  </a:lnTo>
                  <a:lnTo>
                    <a:pt x="22" y="109"/>
                  </a:lnTo>
                  <a:lnTo>
                    <a:pt x="24" y="110"/>
                  </a:lnTo>
                  <a:lnTo>
                    <a:pt x="26" y="110"/>
                  </a:lnTo>
                  <a:lnTo>
                    <a:pt x="26" y="110"/>
                  </a:lnTo>
                  <a:lnTo>
                    <a:pt x="26" y="112"/>
                  </a:lnTo>
                  <a:lnTo>
                    <a:pt x="26" y="113"/>
                  </a:lnTo>
                  <a:lnTo>
                    <a:pt x="27" y="113"/>
                  </a:lnTo>
                  <a:lnTo>
                    <a:pt x="29" y="113"/>
                  </a:lnTo>
                  <a:lnTo>
                    <a:pt x="29" y="114"/>
                  </a:lnTo>
                  <a:lnTo>
                    <a:pt x="29" y="114"/>
                  </a:lnTo>
                  <a:lnTo>
                    <a:pt x="26" y="114"/>
                  </a:lnTo>
                  <a:lnTo>
                    <a:pt x="29" y="114"/>
                  </a:lnTo>
                  <a:lnTo>
                    <a:pt x="30" y="116"/>
                  </a:lnTo>
                  <a:lnTo>
                    <a:pt x="30" y="116"/>
                  </a:lnTo>
                  <a:lnTo>
                    <a:pt x="31" y="116"/>
                  </a:lnTo>
                  <a:lnTo>
                    <a:pt x="33" y="116"/>
                  </a:lnTo>
                  <a:lnTo>
                    <a:pt x="31" y="117"/>
                  </a:lnTo>
                  <a:lnTo>
                    <a:pt x="30" y="117"/>
                  </a:lnTo>
                  <a:lnTo>
                    <a:pt x="30" y="117"/>
                  </a:lnTo>
                  <a:lnTo>
                    <a:pt x="30" y="117"/>
                  </a:lnTo>
                  <a:lnTo>
                    <a:pt x="30" y="117"/>
                  </a:lnTo>
                  <a:lnTo>
                    <a:pt x="30" y="117"/>
                  </a:lnTo>
                  <a:lnTo>
                    <a:pt x="30" y="117"/>
                  </a:lnTo>
                  <a:lnTo>
                    <a:pt x="30" y="117"/>
                  </a:lnTo>
                  <a:lnTo>
                    <a:pt x="30" y="118"/>
                  </a:lnTo>
                  <a:lnTo>
                    <a:pt x="33" y="118"/>
                  </a:lnTo>
                  <a:lnTo>
                    <a:pt x="27" y="118"/>
                  </a:lnTo>
                  <a:lnTo>
                    <a:pt x="30" y="120"/>
                  </a:lnTo>
                  <a:lnTo>
                    <a:pt x="30" y="121"/>
                  </a:lnTo>
                  <a:lnTo>
                    <a:pt x="30" y="122"/>
                  </a:lnTo>
                  <a:lnTo>
                    <a:pt x="29" y="122"/>
                  </a:lnTo>
                  <a:lnTo>
                    <a:pt x="30" y="122"/>
                  </a:lnTo>
                  <a:lnTo>
                    <a:pt x="30" y="124"/>
                  </a:lnTo>
                  <a:lnTo>
                    <a:pt x="30" y="124"/>
                  </a:lnTo>
                  <a:lnTo>
                    <a:pt x="29" y="124"/>
                  </a:lnTo>
                  <a:lnTo>
                    <a:pt x="30" y="124"/>
                  </a:lnTo>
                  <a:lnTo>
                    <a:pt x="30" y="125"/>
                  </a:lnTo>
                  <a:lnTo>
                    <a:pt x="31" y="125"/>
                  </a:lnTo>
                  <a:lnTo>
                    <a:pt x="31" y="126"/>
                  </a:lnTo>
                  <a:lnTo>
                    <a:pt x="31" y="126"/>
                  </a:lnTo>
                  <a:lnTo>
                    <a:pt x="33" y="126"/>
                  </a:lnTo>
                  <a:lnTo>
                    <a:pt x="31" y="127"/>
                  </a:lnTo>
                  <a:lnTo>
                    <a:pt x="30" y="127"/>
                  </a:lnTo>
                  <a:lnTo>
                    <a:pt x="34" y="127"/>
                  </a:lnTo>
                  <a:lnTo>
                    <a:pt x="33" y="127"/>
                  </a:lnTo>
                  <a:lnTo>
                    <a:pt x="33" y="127"/>
                  </a:lnTo>
                  <a:lnTo>
                    <a:pt x="29" y="129"/>
                  </a:lnTo>
                  <a:lnTo>
                    <a:pt x="25" y="129"/>
                  </a:lnTo>
                  <a:lnTo>
                    <a:pt x="26" y="129"/>
                  </a:lnTo>
                  <a:lnTo>
                    <a:pt x="29" y="129"/>
                  </a:lnTo>
                  <a:lnTo>
                    <a:pt x="31" y="130"/>
                  </a:lnTo>
                  <a:lnTo>
                    <a:pt x="34" y="130"/>
                  </a:lnTo>
                  <a:lnTo>
                    <a:pt x="35" y="130"/>
                  </a:lnTo>
                  <a:lnTo>
                    <a:pt x="34" y="130"/>
                  </a:lnTo>
                  <a:lnTo>
                    <a:pt x="34" y="130"/>
                  </a:lnTo>
                  <a:lnTo>
                    <a:pt x="33" y="130"/>
                  </a:lnTo>
                  <a:lnTo>
                    <a:pt x="33" y="130"/>
                  </a:lnTo>
                  <a:lnTo>
                    <a:pt x="33" y="130"/>
                  </a:lnTo>
                  <a:lnTo>
                    <a:pt x="33" y="130"/>
                  </a:lnTo>
                  <a:lnTo>
                    <a:pt x="31" y="131"/>
                  </a:lnTo>
                  <a:lnTo>
                    <a:pt x="33" y="131"/>
                  </a:lnTo>
                  <a:lnTo>
                    <a:pt x="35" y="131"/>
                  </a:lnTo>
                  <a:lnTo>
                    <a:pt x="37" y="131"/>
                  </a:lnTo>
                  <a:lnTo>
                    <a:pt x="37" y="133"/>
                  </a:lnTo>
                  <a:lnTo>
                    <a:pt x="39" y="133"/>
                  </a:lnTo>
                  <a:lnTo>
                    <a:pt x="38" y="134"/>
                  </a:lnTo>
                  <a:lnTo>
                    <a:pt x="37" y="134"/>
                  </a:lnTo>
                  <a:lnTo>
                    <a:pt x="38" y="134"/>
                  </a:lnTo>
                  <a:lnTo>
                    <a:pt x="38" y="135"/>
                  </a:lnTo>
                  <a:lnTo>
                    <a:pt x="39" y="135"/>
                  </a:lnTo>
                  <a:lnTo>
                    <a:pt x="39" y="135"/>
                  </a:lnTo>
                  <a:lnTo>
                    <a:pt x="39" y="137"/>
                  </a:lnTo>
                  <a:lnTo>
                    <a:pt x="41" y="137"/>
                  </a:lnTo>
                  <a:lnTo>
                    <a:pt x="39" y="137"/>
                  </a:lnTo>
                  <a:lnTo>
                    <a:pt x="39" y="138"/>
                  </a:lnTo>
                  <a:lnTo>
                    <a:pt x="39" y="139"/>
                  </a:lnTo>
                  <a:lnTo>
                    <a:pt x="41" y="141"/>
                  </a:lnTo>
                  <a:lnTo>
                    <a:pt x="41" y="142"/>
                  </a:lnTo>
                  <a:lnTo>
                    <a:pt x="42" y="142"/>
                  </a:lnTo>
                  <a:lnTo>
                    <a:pt x="42" y="142"/>
                  </a:lnTo>
                  <a:lnTo>
                    <a:pt x="42" y="142"/>
                  </a:lnTo>
                  <a:lnTo>
                    <a:pt x="43" y="143"/>
                  </a:lnTo>
                  <a:lnTo>
                    <a:pt x="43" y="143"/>
                  </a:lnTo>
                  <a:lnTo>
                    <a:pt x="42" y="143"/>
                  </a:lnTo>
                  <a:lnTo>
                    <a:pt x="39" y="144"/>
                  </a:lnTo>
                  <a:lnTo>
                    <a:pt x="39" y="144"/>
                  </a:lnTo>
                  <a:lnTo>
                    <a:pt x="39" y="144"/>
                  </a:lnTo>
                  <a:lnTo>
                    <a:pt x="39" y="144"/>
                  </a:lnTo>
                  <a:lnTo>
                    <a:pt x="41" y="144"/>
                  </a:lnTo>
                  <a:lnTo>
                    <a:pt x="42" y="144"/>
                  </a:lnTo>
                  <a:lnTo>
                    <a:pt x="41" y="146"/>
                  </a:lnTo>
                  <a:lnTo>
                    <a:pt x="41" y="146"/>
                  </a:lnTo>
                  <a:lnTo>
                    <a:pt x="41" y="147"/>
                  </a:lnTo>
                  <a:lnTo>
                    <a:pt x="41" y="147"/>
                  </a:lnTo>
                  <a:lnTo>
                    <a:pt x="41" y="147"/>
                  </a:lnTo>
                  <a:lnTo>
                    <a:pt x="41" y="147"/>
                  </a:lnTo>
                  <a:lnTo>
                    <a:pt x="41" y="147"/>
                  </a:lnTo>
                  <a:lnTo>
                    <a:pt x="42" y="148"/>
                  </a:lnTo>
                  <a:lnTo>
                    <a:pt x="41" y="148"/>
                  </a:lnTo>
                  <a:lnTo>
                    <a:pt x="41" y="148"/>
                  </a:lnTo>
                  <a:lnTo>
                    <a:pt x="41" y="148"/>
                  </a:lnTo>
                  <a:lnTo>
                    <a:pt x="42" y="148"/>
                  </a:lnTo>
                  <a:lnTo>
                    <a:pt x="43" y="148"/>
                  </a:lnTo>
                  <a:lnTo>
                    <a:pt x="42" y="150"/>
                  </a:lnTo>
                  <a:lnTo>
                    <a:pt x="44" y="150"/>
                  </a:lnTo>
                  <a:lnTo>
                    <a:pt x="38" y="150"/>
                  </a:lnTo>
                  <a:lnTo>
                    <a:pt x="41" y="150"/>
                  </a:lnTo>
                  <a:lnTo>
                    <a:pt x="42" y="151"/>
                  </a:lnTo>
                  <a:lnTo>
                    <a:pt x="42" y="152"/>
                  </a:lnTo>
                  <a:lnTo>
                    <a:pt x="42" y="152"/>
                  </a:lnTo>
                  <a:lnTo>
                    <a:pt x="41" y="154"/>
                  </a:lnTo>
                  <a:lnTo>
                    <a:pt x="42" y="154"/>
                  </a:lnTo>
                  <a:lnTo>
                    <a:pt x="43" y="154"/>
                  </a:lnTo>
                  <a:lnTo>
                    <a:pt x="44" y="152"/>
                  </a:lnTo>
                  <a:lnTo>
                    <a:pt x="44" y="154"/>
                  </a:lnTo>
                  <a:lnTo>
                    <a:pt x="44" y="154"/>
                  </a:lnTo>
                  <a:lnTo>
                    <a:pt x="44" y="154"/>
                  </a:lnTo>
                  <a:lnTo>
                    <a:pt x="44" y="154"/>
                  </a:lnTo>
                  <a:lnTo>
                    <a:pt x="44" y="154"/>
                  </a:lnTo>
                  <a:lnTo>
                    <a:pt x="46" y="155"/>
                  </a:lnTo>
                  <a:lnTo>
                    <a:pt x="46" y="156"/>
                  </a:lnTo>
                  <a:lnTo>
                    <a:pt x="46" y="158"/>
                  </a:lnTo>
                  <a:lnTo>
                    <a:pt x="46" y="159"/>
                  </a:lnTo>
                  <a:lnTo>
                    <a:pt x="46" y="159"/>
                  </a:lnTo>
                  <a:lnTo>
                    <a:pt x="46" y="159"/>
                  </a:lnTo>
                  <a:lnTo>
                    <a:pt x="47" y="159"/>
                  </a:lnTo>
                  <a:lnTo>
                    <a:pt x="48" y="160"/>
                  </a:lnTo>
                  <a:lnTo>
                    <a:pt x="46" y="160"/>
                  </a:lnTo>
                  <a:lnTo>
                    <a:pt x="46" y="160"/>
                  </a:lnTo>
                  <a:lnTo>
                    <a:pt x="46" y="161"/>
                  </a:lnTo>
                  <a:lnTo>
                    <a:pt x="46" y="161"/>
                  </a:lnTo>
                  <a:lnTo>
                    <a:pt x="44" y="161"/>
                  </a:lnTo>
                  <a:lnTo>
                    <a:pt x="46" y="161"/>
                  </a:lnTo>
                  <a:lnTo>
                    <a:pt x="47" y="163"/>
                  </a:lnTo>
                  <a:lnTo>
                    <a:pt x="47" y="163"/>
                  </a:lnTo>
                  <a:lnTo>
                    <a:pt x="44" y="163"/>
                  </a:lnTo>
                  <a:lnTo>
                    <a:pt x="44" y="164"/>
                  </a:lnTo>
                  <a:lnTo>
                    <a:pt x="44" y="164"/>
                  </a:lnTo>
                  <a:lnTo>
                    <a:pt x="46" y="164"/>
                  </a:lnTo>
                  <a:lnTo>
                    <a:pt x="46" y="165"/>
                  </a:lnTo>
                  <a:lnTo>
                    <a:pt x="47" y="165"/>
                  </a:lnTo>
                  <a:lnTo>
                    <a:pt x="46" y="165"/>
                  </a:lnTo>
                  <a:lnTo>
                    <a:pt x="44" y="165"/>
                  </a:lnTo>
                  <a:lnTo>
                    <a:pt x="42" y="167"/>
                  </a:lnTo>
                  <a:lnTo>
                    <a:pt x="43" y="167"/>
                  </a:lnTo>
                  <a:lnTo>
                    <a:pt x="44" y="167"/>
                  </a:lnTo>
                  <a:lnTo>
                    <a:pt x="44" y="167"/>
                  </a:lnTo>
                  <a:lnTo>
                    <a:pt x="44" y="167"/>
                  </a:lnTo>
                  <a:lnTo>
                    <a:pt x="43" y="167"/>
                  </a:lnTo>
                  <a:lnTo>
                    <a:pt x="42" y="168"/>
                  </a:lnTo>
                  <a:lnTo>
                    <a:pt x="42" y="168"/>
                  </a:lnTo>
                  <a:lnTo>
                    <a:pt x="43" y="168"/>
                  </a:lnTo>
                  <a:lnTo>
                    <a:pt x="44" y="168"/>
                  </a:lnTo>
                  <a:lnTo>
                    <a:pt x="44" y="168"/>
                  </a:lnTo>
                  <a:lnTo>
                    <a:pt x="44" y="169"/>
                  </a:lnTo>
                  <a:lnTo>
                    <a:pt x="44" y="169"/>
                  </a:lnTo>
                  <a:lnTo>
                    <a:pt x="46" y="169"/>
                  </a:lnTo>
                  <a:lnTo>
                    <a:pt x="47" y="169"/>
                  </a:lnTo>
                  <a:lnTo>
                    <a:pt x="48" y="169"/>
                  </a:lnTo>
                  <a:lnTo>
                    <a:pt x="48" y="169"/>
                  </a:lnTo>
                  <a:lnTo>
                    <a:pt x="48" y="169"/>
                  </a:lnTo>
                  <a:lnTo>
                    <a:pt x="47" y="169"/>
                  </a:lnTo>
                  <a:lnTo>
                    <a:pt x="46" y="169"/>
                  </a:lnTo>
                  <a:lnTo>
                    <a:pt x="44" y="169"/>
                  </a:lnTo>
                  <a:lnTo>
                    <a:pt x="44" y="171"/>
                  </a:lnTo>
                  <a:lnTo>
                    <a:pt x="43" y="169"/>
                  </a:lnTo>
                  <a:lnTo>
                    <a:pt x="42" y="171"/>
                  </a:lnTo>
                  <a:lnTo>
                    <a:pt x="41" y="172"/>
                  </a:lnTo>
                  <a:lnTo>
                    <a:pt x="43" y="172"/>
                  </a:lnTo>
                  <a:lnTo>
                    <a:pt x="42" y="172"/>
                  </a:lnTo>
                  <a:lnTo>
                    <a:pt x="42" y="173"/>
                  </a:lnTo>
                  <a:lnTo>
                    <a:pt x="42" y="175"/>
                  </a:lnTo>
                  <a:lnTo>
                    <a:pt x="41" y="175"/>
                  </a:lnTo>
                  <a:lnTo>
                    <a:pt x="41" y="176"/>
                  </a:lnTo>
                  <a:lnTo>
                    <a:pt x="41" y="176"/>
                  </a:lnTo>
                  <a:lnTo>
                    <a:pt x="38" y="176"/>
                  </a:lnTo>
                  <a:lnTo>
                    <a:pt x="38" y="176"/>
                  </a:lnTo>
                  <a:lnTo>
                    <a:pt x="38" y="177"/>
                  </a:lnTo>
                  <a:lnTo>
                    <a:pt x="38" y="177"/>
                  </a:lnTo>
                  <a:lnTo>
                    <a:pt x="35" y="177"/>
                  </a:lnTo>
                  <a:lnTo>
                    <a:pt x="34" y="178"/>
                  </a:lnTo>
                  <a:lnTo>
                    <a:pt x="31" y="178"/>
                  </a:lnTo>
                  <a:lnTo>
                    <a:pt x="31" y="180"/>
                  </a:lnTo>
                  <a:lnTo>
                    <a:pt x="30" y="178"/>
                  </a:lnTo>
                  <a:lnTo>
                    <a:pt x="30" y="178"/>
                  </a:lnTo>
                  <a:lnTo>
                    <a:pt x="30" y="178"/>
                  </a:lnTo>
                  <a:lnTo>
                    <a:pt x="29" y="178"/>
                  </a:lnTo>
                  <a:lnTo>
                    <a:pt x="29" y="177"/>
                  </a:lnTo>
                  <a:lnTo>
                    <a:pt x="27" y="177"/>
                  </a:lnTo>
                  <a:lnTo>
                    <a:pt x="26" y="177"/>
                  </a:lnTo>
                  <a:lnTo>
                    <a:pt x="26" y="177"/>
                  </a:lnTo>
                  <a:lnTo>
                    <a:pt x="26" y="178"/>
                  </a:lnTo>
                  <a:lnTo>
                    <a:pt x="26" y="180"/>
                  </a:lnTo>
                  <a:lnTo>
                    <a:pt x="26" y="180"/>
                  </a:lnTo>
                  <a:lnTo>
                    <a:pt x="27" y="184"/>
                  </a:lnTo>
                  <a:lnTo>
                    <a:pt x="33" y="189"/>
                  </a:lnTo>
                  <a:lnTo>
                    <a:pt x="38" y="196"/>
                  </a:lnTo>
                  <a:lnTo>
                    <a:pt x="39" y="203"/>
                  </a:lnTo>
                  <a:lnTo>
                    <a:pt x="34" y="211"/>
                  </a:lnTo>
                  <a:lnTo>
                    <a:pt x="34" y="211"/>
                  </a:lnTo>
                  <a:lnTo>
                    <a:pt x="35" y="213"/>
                  </a:lnTo>
                  <a:lnTo>
                    <a:pt x="37" y="213"/>
                  </a:lnTo>
                  <a:lnTo>
                    <a:pt x="37" y="213"/>
                  </a:lnTo>
                  <a:lnTo>
                    <a:pt x="38" y="213"/>
                  </a:lnTo>
                  <a:lnTo>
                    <a:pt x="37" y="213"/>
                  </a:lnTo>
                  <a:lnTo>
                    <a:pt x="35" y="214"/>
                  </a:lnTo>
                  <a:lnTo>
                    <a:pt x="38" y="214"/>
                  </a:lnTo>
                  <a:lnTo>
                    <a:pt x="38" y="214"/>
                  </a:lnTo>
                  <a:lnTo>
                    <a:pt x="38" y="215"/>
                  </a:lnTo>
                  <a:lnTo>
                    <a:pt x="37" y="215"/>
                  </a:lnTo>
                  <a:lnTo>
                    <a:pt x="35" y="216"/>
                  </a:lnTo>
                  <a:lnTo>
                    <a:pt x="35" y="216"/>
                  </a:lnTo>
                  <a:lnTo>
                    <a:pt x="37" y="218"/>
                  </a:lnTo>
                  <a:lnTo>
                    <a:pt x="39" y="220"/>
                  </a:lnTo>
                  <a:lnTo>
                    <a:pt x="41" y="222"/>
                  </a:lnTo>
                  <a:lnTo>
                    <a:pt x="43" y="224"/>
                  </a:lnTo>
                  <a:lnTo>
                    <a:pt x="44" y="227"/>
                  </a:lnTo>
                  <a:lnTo>
                    <a:pt x="44" y="230"/>
                  </a:lnTo>
                  <a:lnTo>
                    <a:pt x="44" y="232"/>
                  </a:lnTo>
                  <a:lnTo>
                    <a:pt x="43" y="233"/>
                  </a:lnTo>
                  <a:lnTo>
                    <a:pt x="44" y="233"/>
                  </a:lnTo>
                  <a:lnTo>
                    <a:pt x="46" y="235"/>
                  </a:lnTo>
                  <a:lnTo>
                    <a:pt x="47" y="236"/>
                  </a:lnTo>
                  <a:lnTo>
                    <a:pt x="47" y="237"/>
                  </a:lnTo>
                  <a:lnTo>
                    <a:pt x="48" y="239"/>
                  </a:lnTo>
                  <a:lnTo>
                    <a:pt x="50" y="239"/>
                  </a:lnTo>
                  <a:lnTo>
                    <a:pt x="50" y="240"/>
                  </a:lnTo>
                  <a:lnTo>
                    <a:pt x="48" y="241"/>
                  </a:lnTo>
                  <a:lnTo>
                    <a:pt x="48" y="243"/>
                  </a:lnTo>
                  <a:lnTo>
                    <a:pt x="50" y="244"/>
                  </a:lnTo>
                  <a:lnTo>
                    <a:pt x="50" y="245"/>
                  </a:lnTo>
                  <a:lnTo>
                    <a:pt x="47" y="245"/>
                  </a:lnTo>
                  <a:lnTo>
                    <a:pt x="50" y="249"/>
                  </a:lnTo>
                  <a:lnTo>
                    <a:pt x="52" y="254"/>
                  </a:lnTo>
                  <a:lnTo>
                    <a:pt x="52" y="258"/>
                  </a:lnTo>
                  <a:lnTo>
                    <a:pt x="54" y="261"/>
                  </a:lnTo>
                  <a:lnTo>
                    <a:pt x="52" y="264"/>
                  </a:lnTo>
                  <a:lnTo>
                    <a:pt x="52" y="265"/>
                  </a:lnTo>
                  <a:lnTo>
                    <a:pt x="54" y="266"/>
                  </a:lnTo>
                  <a:lnTo>
                    <a:pt x="55" y="266"/>
                  </a:lnTo>
                  <a:lnTo>
                    <a:pt x="55" y="268"/>
                  </a:lnTo>
                  <a:lnTo>
                    <a:pt x="55" y="269"/>
                  </a:lnTo>
                  <a:lnTo>
                    <a:pt x="55" y="269"/>
                  </a:lnTo>
                  <a:lnTo>
                    <a:pt x="55" y="270"/>
                  </a:lnTo>
                  <a:lnTo>
                    <a:pt x="56" y="269"/>
                  </a:lnTo>
                  <a:lnTo>
                    <a:pt x="56" y="270"/>
                  </a:lnTo>
                  <a:lnTo>
                    <a:pt x="58" y="271"/>
                  </a:lnTo>
                  <a:lnTo>
                    <a:pt x="59" y="274"/>
                  </a:lnTo>
                  <a:lnTo>
                    <a:pt x="59" y="277"/>
                  </a:lnTo>
                  <a:lnTo>
                    <a:pt x="60" y="279"/>
                  </a:lnTo>
                  <a:lnTo>
                    <a:pt x="60" y="281"/>
                  </a:lnTo>
                  <a:lnTo>
                    <a:pt x="63" y="281"/>
                  </a:lnTo>
                  <a:lnTo>
                    <a:pt x="64" y="279"/>
                  </a:lnTo>
                  <a:lnTo>
                    <a:pt x="64" y="282"/>
                  </a:lnTo>
                  <a:lnTo>
                    <a:pt x="65" y="283"/>
                  </a:lnTo>
                  <a:lnTo>
                    <a:pt x="64" y="283"/>
                  </a:lnTo>
                  <a:lnTo>
                    <a:pt x="63" y="285"/>
                  </a:lnTo>
                  <a:lnTo>
                    <a:pt x="60" y="286"/>
                  </a:lnTo>
                  <a:lnTo>
                    <a:pt x="59" y="287"/>
                  </a:lnTo>
                  <a:lnTo>
                    <a:pt x="60" y="287"/>
                  </a:lnTo>
                  <a:lnTo>
                    <a:pt x="63" y="287"/>
                  </a:lnTo>
                  <a:lnTo>
                    <a:pt x="64" y="287"/>
                  </a:lnTo>
                  <a:lnTo>
                    <a:pt x="67" y="287"/>
                  </a:lnTo>
                  <a:lnTo>
                    <a:pt x="68" y="288"/>
                  </a:lnTo>
                  <a:lnTo>
                    <a:pt x="64" y="290"/>
                  </a:lnTo>
                  <a:lnTo>
                    <a:pt x="71" y="288"/>
                  </a:lnTo>
                  <a:lnTo>
                    <a:pt x="72" y="290"/>
                  </a:lnTo>
                  <a:lnTo>
                    <a:pt x="72" y="290"/>
                  </a:lnTo>
                  <a:lnTo>
                    <a:pt x="73" y="290"/>
                  </a:lnTo>
                  <a:lnTo>
                    <a:pt x="73" y="291"/>
                  </a:lnTo>
                  <a:lnTo>
                    <a:pt x="72" y="292"/>
                  </a:lnTo>
                  <a:lnTo>
                    <a:pt x="71" y="292"/>
                  </a:lnTo>
                  <a:lnTo>
                    <a:pt x="71" y="292"/>
                  </a:lnTo>
                  <a:lnTo>
                    <a:pt x="69" y="294"/>
                  </a:lnTo>
                  <a:lnTo>
                    <a:pt x="71" y="294"/>
                  </a:lnTo>
                  <a:lnTo>
                    <a:pt x="73" y="295"/>
                  </a:lnTo>
                  <a:lnTo>
                    <a:pt x="75" y="294"/>
                  </a:lnTo>
                  <a:lnTo>
                    <a:pt x="73" y="294"/>
                  </a:lnTo>
                  <a:lnTo>
                    <a:pt x="75" y="294"/>
                  </a:lnTo>
                  <a:lnTo>
                    <a:pt x="76" y="294"/>
                  </a:lnTo>
                  <a:lnTo>
                    <a:pt x="77" y="294"/>
                  </a:lnTo>
                  <a:lnTo>
                    <a:pt x="81" y="295"/>
                  </a:lnTo>
                  <a:lnTo>
                    <a:pt x="78" y="296"/>
                  </a:lnTo>
                  <a:lnTo>
                    <a:pt x="80" y="298"/>
                  </a:lnTo>
                  <a:lnTo>
                    <a:pt x="81" y="298"/>
                  </a:lnTo>
                  <a:lnTo>
                    <a:pt x="81" y="296"/>
                  </a:lnTo>
                  <a:lnTo>
                    <a:pt x="84" y="296"/>
                  </a:lnTo>
                  <a:lnTo>
                    <a:pt x="86" y="295"/>
                  </a:lnTo>
                  <a:lnTo>
                    <a:pt x="89" y="295"/>
                  </a:lnTo>
                  <a:lnTo>
                    <a:pt x="90" y="295"/>
                  </a:lnTo>
                  <a:lnTo>
                    <a:pt x="90" y="292"/>
                  </a:lnTo>
                  <a:lnTo>
                    <a:pt x="89" y="291"/>
                  </a:lnTo>
                  <a:lnTo>
                    <a:pt x="89" y="290"/>
                  </a:lnTo>
                  <a:lnTo>
                    <a:pt x="89" y="290"/>
                  </a:lnTo>
                  <a:lnTo>
                    <a:pt x="89" y="290"/>
                  </a:lnTo>
                  <a:lnTo>
                    <a:pt x="90" y="290"/>
                  </a:lnTo>
                  <a:lnTo>
                    <a:pt x="92" y="291"/>
                  </a:lnTo>
                  <a:lnTo>
                    <a:pt x="93" y="292"/>
                  </a:lnTo>
                  <a:lnTo>
                    <a:pt x="94" y="292"/>
                  </a:lnTo>
                  <a:lnTo>
                    <a:pt x="93" y="291"/>
                  </a:lnTo>
                  <a:lnTo>
                    <a:pt x="93" y="290"/>
                  </a:lnTo>
                  <a:lnTo>
                    <a:pt x="92" y="288"/>
                  </a:lnTo>
                  <a:lnTo>
                    <a:pt x="90" y="287"/>
                  </a:lnTo>
                  <a:lnTo>
                    <a:pt x="92" y="287"/>
                  </a:lnTo>
                  <a:lnTo>
                    <a:pt x="92" y="287"/>
                  </a:lnTo>
                  <a:lnTo>
                    <a:pt x="93" y="286"/>
                  </a:lnTo>
                  <a:lnTo>
                    <a:pt x="93" y="285"/>
                  </a:lnTo>
                  <a:lnTo>
                    <a:pt x="94" y="283"/>
                  </a:lnTo>
                  <a:lnTo>
                    <a:pt x="96" y="282"/>
                  </a:lnTo>
                  <a:lnTo>
                    <a:pt x="97" y="282"/>
                  </a:lnTo>
                  <a:lnTo>
                    <a:pt x="99" y="283"/>
                  </a:lnTo>
                  <a:lnTo>
                    <a:pt x="98" y="282"/>
                  </a:lnTo>
                  <a:lnTo>
                    <a:pt x="98" y="282"/>
                  </a:lnTo>
                  <a:lnTo>
                    <a:pt x="97" y="281"/>
                  </a:lnTo>
                  <a:lnTo>
                    <a:pt x="97" y="281"/>
                  </a:lnTo>
                  <a:lnTo>
                    <a:pt x="98" y="281"/>
                  </a:lnTo>
                  <a:lnTo>
                    <a:pt x="99" y="282"/>
                  </a:lnTo>
                  <a:lnTo>
                    <a:pt x="99" y="279"/>
                  </a:lnTo>
                  <a:lnTo>
                    <a:pt x="98" y="278"/>
                  </a:lnTo>
                  <a:lnTo>
                    <a:pt x="98" y="277"/>
                  </a:lnTo>
                  <a:lnTo>
                    <a:pt x="98" y="275"/>
                  </a:lnTo>
                  <a:lnTo>
                    <a:pt x="101" y="277"/>
                  </a:lnTo>
                  <a:lnTo>
                    <a:pt x="103" y="278"/>
                  </a:lnTo>
                  <a:lnTo>
                    <a:pt x="103" y="277"/>
                  </a:lnTo>
                  <a:lnTo>
                    <a:pt x="103" y="275"/>
                  </a:lnTo>
                  <a:lnTo>
                    <a:pt x="103" y="277"/>
                  </a:lnTo>
                  <a:lnTo>
                    <a:pt x="105" y="277"/>
                  </a:lnTo>
                  <a:lnTo>
                    <a:pt x="105" y="277"/>
                  </a:lnTo>
                  <a:lnTo>
                    <a:pt x="105" y="275"/>
                  </a:lnTo>
                  <a:lnTo>
                    <a:pt x="105" y="275"/>
                  </a:lnTo>
                  <a:lnTo>
                    <a:pt x="106" y="275"/>
                  </a:lnTo>
                  <a:lnTo>
                    <a:pt x="103" y="275"/>
                  </a:lnTo>
                  <a:lnTo>
                    <a:pt x="102" y="274"/>
                  </a:lnTo>
                  <a:lnTo>
                    <a:pt x="102" y="273"/>
                  </a:lnTo>
                  <a:lnTo>
                    <a:pt x="103" y="273"/>
                  </a:lnTo>
                  <a:lnTo>
                    <a:pt x="103" y="273"/>
                  </a:lnTo>
                  <a:lnTo>
                    <a:pt x="105" y="273"/>
                  </a:lnTo>
                  <a:lnTo>
                    <a:pt x="103" y="271"/>
                  </a:lnTo>
                  <a:lnTo>
                    <a:pt x="103" y="270"/>
                  </a:lnTo>
                  <a:lnTo>
                    <a:pt x="103" y="270"/>
                  </a:lnTo>
                  <a:lnTo>
                    <a:pt x="105" y="271"/>
                  </a:lnTo>
                  <a:lnTo>
                    <a:pt x="105" y="271"/>
                  </a:lnTo>
                  <a:lnTo>
                    <a:pt x="105" y="271"/>
                  </a:lnTo>
                  <a:lnTo>
                    <a:pt x="103" y="271"/>
                  </a:lnTo>
                  <a:lnTo>
                    <a:pt x="105" y="271"/>
                  </a:lnTo>
                  <a:lnTo>
                    <a:pt x="106" y="273"/>
                  </a:lnTo>
                  <a:lnTo>
                    <a:pt x="106" y="271"/>
                  </a:lnTo>
                  <a:lnTo>
                    <a:pt x="106" y="271"/>
                  </a:lnTo>
                  <a:lnTo>
                    <a:pt x="105" y="270"/>
                  </a:lnTo>
                  <a:lnTo>
                    <a:pt x="105" y="269"/>
                  </a:lnTo>
                  <a:lnTo>
                    <a:pt x="105" y="269"/>
                  </a:lnTo>
                  <a:lnTo>
                    <a:pt x="106" y="270"/>
                  </a:lnTo>
                  <a:lnTo>
                    <a:pt x="107" y="270"/>
                  </a:lnTo>
                  <a:lnTo>
                    <a:pt x="107" y="270"/>
                  </a:lnTo>
                  <a:lnTo>
                    <a:pt x="106" y="269"/>
                  </a:lnTo>
                  <a:lnTo>
                    <a:pt x="105" y="266"/>
                  </a:lnTo>
                  <a:lnTo>
                    <a:pt x="106" y="266"/>
                  </a:lnTo>
                  <a:lnTo>
                    <a:pt x="107" y="266"/>
                  </a:lnTo>
                  <a:lnTo>
                    <a:pt x="107" y="265"/>
                  </a:lnTo>
                  <a:lnTo>
                    <a:pt x="109" y="265"/>
                  </a:lnTo>
                  <a:lnTo>
                    <a:pt x="107" y="262"/>
                  </a:lnTo>
                  <a:lnTo>
                    <a:pt x="113" y="265"/>
                  </a:lnTo>
                  <a:lnTo>
                    <a:pt x="111" y="264"/>
                  </a:lnTo>
                  <a:lnTo>
                    <a:pt x="110" y="261"/>
                  </a:lnTo>
                  <a:lnTo>
                    <a:pt x="110" y="258"/>
                  </a:lnTo>
                  <a:lnTo>
                    <a:pt x="111" y="256"/>
                  </a:lnTo>
                  <a:lnTo>
                    <a:pt x="114" y="253"/>
                  </a:lnTo>
                  <a:lnTo>
                    <a:pt x="116" y="253"/>
                  </a:lnTo>
                  <a:lnTo>
                    <a:pt x="119" y="254"/>
                  </a:lnTo>
                  <a:lnTo>
                    <a:pt x="118" y="253"/>
                  </a:lnTo>
                  <a:lnTo>
                    <a:pt x="118" y="252"/>
                  </a:lnTo>
                  <a:lnTo>
                    <a:pt x="118" y="252"/>
                  </a:lnTo>
                  <a:lnTo>
                    <a:pt x="116" y="250"/>
                  </a:lnTo>
                  <a:lnTo>
                    <a:pt x="115" y="250"/>
                  </a:lnTo>
                  <a:lnTo>
                    <a:pt x="115" y="249"/>
                  </a:lnTo>
                  <a:lnTo>
                    <a:pt x="115" y="249"/>
                  </a:lnTo>
                  <a:lnTo>
                    <a:pt x="115" y="249"/>
                  </a:lnTo>
                  <a:lnTo>
                    <a:pt x="116" y="249"/>
                  </a:lnTo>
                  <a:lnTo>
                    <a:pt x="116" y="249"/>
                  </a:lnTo>
                  <a:lnTo>
                    <a:pt x="116" y="248"/>
                  </a:lnTo>
                  <a:lnTo>
                    <a:pt x="115" y="247"/>
                  </a:lnTo>
                  <a:lnTo>
                    <a:pt x="118" y="248"/>
                  </a:lnTo>
                  <a:lnTo>
                    <a:pt x="118" y="247"/>
                  </a:lnTo>
                  <a:lnTo>
                    <a:pt x="119" y="247"/>
                  </a:lnTo>
                  <a:lnTo>
                    <a:pt x="119" y="245"/>
                  </a:lnTo>
                  <a:lnTo>
                    <a:pt x="119" y="244"/>
                  </a:lnTo>
                  <a:lnTo>
                    <a:pt x="119" y="243"/>
                  </a:lnTo>
                  <a:lnTo>
                    <a:pt x="120" y="241"/>
                  </a:lnTo>
                  <a:lnTo>
                    <a:pt x="120" y="241"/>
                  </a:lnTo>
                  <a:lnTo>
                    <a:pt x="119" y="241"/>
                  </a:lnTo>
                  <a:lnTo>
                    <a:pt x="120" y="240"/>
                  </a:lnTo>
                  <a:lnTo>
                    <a:pt x="122" y="239"/>
                  </a:lnTo>
                  <a:lnTo>
                    <a:pt x="122" y="236"/>
                  </a:lnTo>
                  <a:lnTo>
                    <a:pt x="123" y="235"/>
                  </a:lnTo>
                  <a:lnTo>
                    <a:pt x="123" y="232"/>
                  </a:lnTo>
                  <a:lnTo>
                    <a:pt x="123" y="231"/>
                  </a:lnTo>
                  <a:lnTo>
                    <a:pt x="124" y="230"/>
                  </a:lnTo>
                  <a:lnTo>
                    <a:pt x="126" y="230"/>
                  </a:lnTo>
                  <a:lnTo>
                    <a:pt x="127" y="232"/>
                  </a:lnTo>
                  <a:lnTo>
                    <a:pt x="128" y="231"/>
                  </a:lnTo>
                  <a:lnTo>
                    <a:pt x="127" y="231"/>
                  </a:lnTo>
                  <a:lnTo>
                    <a:pt x="126" y="230"/>
                  </a:lnTo>
                  <a:lnTo>
                    <a:pt x="126" y="228"/>
                  </a:lnTo>
                  <a:lnTo>
                    <a:pt x="124" y="228"/>
                  </a:lnTo>
                  <a:lnTo>
                    <a:pt x="124" y="227"/>
                  </a:lnTo>
                  <a:lnTo>
                    <a:pt x="124" y="227"/>
                  </a:lnTo>
                  <a:lnTo>
                    <a:pt x="126" y="226"/>
                  </a:lnTo>
                  <a:lnTo>
                    <a:pt x="127" y="224"/>
                  </a:lnTo>
                  <a:lnTo>
                    <a:pt x="128" y="223"/>
                  </a:lnTo>
                  <a:lnTo>
                    <a:pt x="130" y="222"/>
                  </a:lnTo>
                  <a:lnTo>
                    <a:pt x="131" y="219"/>
                  </a:lnTo>
                  <a:lnTo>
                    <a:pt x="131" y="219"/>
                  </a:lnTo>
                  <a:lnTo>
                    <a:pt x="128" y="218"/>
                  </a:lnTo>
                  <a:lnTo>
                    <a:pt x="131" y="218"/>
                  </a:lnTo>
                  <a:lnTo>
                    <a:pt x="131" y="218"/>
                  </a:lnTo>
                  <a:lnTo>
                    <a:pt x="131" y="216"/>
                  </a:lnTo>
                  <a:lnTo>
                    <a:pt x="131" y="216"/>
                  </a:lnTo>
                  <a:lnTo>
                    <a:pt x="130" y="215"/>
                  </a:lnTo>
                  <a:lnTo>
                    <a:pt x="128" y="214"/>
                  </a:lnTo>
                  <a:lnTo>
                    <a:pt x="128" y="214"/>
                  </a:lnTo>
                  <a:lnTo>
                    <a:pt x="128" y="214"/>
                  </a:lnTo>
                  <a:lnTo>
                    <a:pt x="128" y="214"/>
                  </a:lnTo>
                  <a:lnTo>
                    <a:pt x="130" y="213"/>
                  </a:lnTo>
                  <a:lnTo>
                    <a:pt x="130" y="213"/>
                  </a:lnTo>
                  <a:lnTo>
                    <a:pt x="130" y="210"/>
                  </a:lnTo>
                  <a:lnTo>
                    <a:pt x="130" y="209"/>
                  </a:lnTo>
                  <a:lnTo>
                    <a:pt x="130" y="209"/>
                  </a:lnTo>
                  <a:lnTo>
                    <a:pt x="132" y="207"/>
                  </a:lnTo>
                  <a:lnTo>
                    <a:pt x="133" y="207"/>
                  </a:lnTo>
                  <a:lnTo>
                    <a:pt x="136" y="206"/>
                  </a:lnTo>
                  <a:lnTo>
                    <a:pt x="137" y="205"/>
                  </a:lnTo>
                  <a:lnTo>
                    <a:pt x="139" y="205"/>
                  </a:lnTo>
                  <a:lnTo>
                    <a:pt x="139" y="205"/>
                  </a:lnTo>
                  <a:lnTo>
                    <a:pt x="140" y="205"/>
                  </a:lnTo>
                  <a:lnTo>
                    <a:pt x="141" y="205"/>
                  </a:lnTo>
                  <a:lnTo>
                    <a:pt x="143" y="203"/>
                  </a:lnTo>
                  <a:lnTo>
                    <a:pt x="141" y="202"/>
                  </a:lnTo>
                  <a:lnTo>
                    <a:pt x="140" y="201"/>
                  </a:lnTo>
                  <a:lnTo>
                    <a:pt x="139" y="199"/>
                  </a:lnTo>
                  <a:lnTo>
                    <a:pt x="137" y="199"/>
                  </a:lnTo>
                  <a:lnTo>
                    <a:pt x="139" y="199"/>
                  </a:lnTo>
                  <a:lnTo>
                    <a:pt x="139" y="198"/>
                  </a:lnTo>
                  <a:lnTo>
                    <a:pt x="140" y="197"/>
                  </a:lnTo>
                  <a:lnTo>
                    <a:pt x="141" y="196"/>
                  </a:lnTo>
                  <a:lnTo>
                    <a:pt x="143" y="194"/>
                  </a:lnTo>
                  <a:lnTo>
                    <a:pt x="144" y="192"/>
                  </a:lnTo>
                  <a:lnTo>
                    <a:pt x="145" y="190"/>
                  </a:lnTo>
                  <a:lnTo>
                    <a:pt x="145" y="189"/>
                  </a:lnTo>
                  <a:lnTo>
                    <a:pt x="145" y="188"/>
                  </a:lnTo>
                  <a:lnTo>
                    <a:pt x="147" y="189"/>
                  </a:lnTo>
                  <a:lnTo>
                    <a:pt x="148" y="189"/>
                  </a:lnTo>
                  <a:lnTo>
                    <a:pt x="150" y="189"/>
                  </a:lnTo>
                  <a:lnTo>
                    <a:pt x="152" y="189"/>
                  </a:lnTo>
                  <a:lnTo>
                    <a:pt x="150" y="188"/>
                  </a:lnTo>
                  <a:lnTo>
                    <a:pt x="150" y="188"/>
                  </a:lnTo>
                  <a:lnTo>
                    <a:pt x="149" y="186"/>
                  </a:lnTo>
                  <a:lnTo>
                    <a:pt x="148" y="185"/>
                  </a:lnTo>
                  <a:lnTo>
                    <a:pt x="149" y="184"/>
                  </a:lnTo>
                  <a:lnTo>
                    <a:pt x="149" y="182"/>
                  </a:lnTo>
                  <a:lnTo>
                    <a:pt x="149" y="180"/>
                  </a:lnTo>
                  <a:lnTo>
                    <a:pt x="149" y="180"/>
                  </a:lnTo>
                  <a:lnTo>
                    <a:pt x="150" y="180"/>
                  </a:lnTo>
                  <a:lnTo>
                    <a:pt x="152" y="180"/>
                  </a:lnTo>
                  <a:lnTo>
                    <a:pt x="153" y="178"/>
                  </a:lnTo>
                  <a:lnTo>
                    <a:pt x="154" y="177"/>
                  </a:lnTo>
                  <a:lnTo>
                    <a:pt x="152" y="178"/>
                  </a:lnTo>
                  <a:lnTo>
                    <a:pt x="152" y="177"/>
                  </a:lnTo>
                  <a:lnTo>
                    <a:pt x="150" y="177"/>
                  </a:lnTo>
                  <a:lnTo>
                    <a:pt x="150" y="176"/>
                  </a:lnTo>
                  <a:lnTo>
                    <a:pt x="150" y="175"/>
                  </a:lnTo>
                  <a:lnTo>
                    <a:pt x="150" y="175"/>
                  </a:lnTo>
                  <a:lnTo>
                    <a:pt x="149" y="175"/>
                  </a:lnTo>
                  <a:lnTo>
                    <a:pt x="149" y="176"/>
                  </a:lnTo>
                  <a:lnTo>
                    <a:pt x="143" y="173"/>
                  </a:lnTo>
                  <a:lnTo>
                    <a:pt x="136" y="172"/>
                  </a:lnTo>
                  <a:lnTo>
                    <a:pt x="128" y="171"/>
                  </a:lnTo>
                  <a:lnTo>
                    <a:pt x="126" y="169"/>
                  </a:lnTo>
                  <a:lnTo>
                    <a:pt x="126" y="167"/>
                  </a:lnTo>
                  <a:lnTo>
                    <a:pt x="127" y="164"/>
                  </a:lnTo>
                  <a:lnTo>
                    <a:pt x="126" y="164"/>
                  </a:lnTo>
                  <a:lnTo>
                    <a:pt x="124" y="164"/>
                  </a:lnTo>
                  <a:lnTo>
                    <a:pt x="123" y="165"/>
                  </a:lnTo>
                  <a:lnTo>
                    <a:pt x="123" y="167"/>
                  </a:lnTo>
                  <a:lnTo>
                    <a:pt x="122" y="167"/>
                  </a:lnTo>
                  <a:lnTo>
                    <a:pt x="120" y="165"/>
                  </a:lnTo>
                  <a:lnTo>
                    <a:pt x="119" y="167"/>
                  </a:lnTo>
                  <a:lnTo>
                    <a:pt x="120" y="164"/>
                  </a:lnTo>
                  <a:lnTo>
                    <a:pt x="120" y="163"/>
                  </a:lnTo>
                  <a:lnTo>
                    <a:pt x="120" y="163"/>
                  </a:lnTo>
                  <a:lnTo>
                    <a:pt x="119" y="163"/>
                  </a:lnTo>
                  <a:lnTo>
                    <a:pt x="119" y="161"/>
                  </a:lnTo>
                  <a:lnTo>
                    <a:pt x="122" y="160"/>
                  </a:lnTo>
                  <a:lnTo>
                    <a:pt x="123" y="158"/>
                  </a:lnTo>
                  <a:lnTo>
                    <a:pt x="126" y="155"/>
                  </a:lnTo>
                  <a:lnTo>
                    <a:pt x="127" y="154"/>
                  </a:lnTo>
                  <a:lnTo>
                    <a:pt x="126" y="152"/>
                  </a:lnTo>
                  <a:lnTo>
                    <a:pt x="124" y="154"/>
                  </a:lnTo>
                  <a:lnTo>
                    <a:pt x="123" y="155"/>
                  </a:lnTo>
                  <a:lnTo>
                    <a:pt x="122" y="158"/>
                  </a:lnTo>
                  <a:lnTo>
                    <a:pt x="119" y="159"/>
                  </a:lnTo>
                  <a:lnTo>
                    <a:pt x="116" y="160"/>
                  </a:lnTo>
                  <a:lnTo>
                    <a:pt x="115" y="160"/>
                  </a:lnTo>
                  <a:lnTo>
                    <a:pt x="118" y="159"/>
                  </a:lnTo>
                  <a:lnTo>
                    <a:pt x="118" y="158"/>
                  </a:lnTo>
                  <a:lnTo>
                    <a:pt x="116" y="158"/>
                  </a:lnTo>
                  <a:lnTo>
                    <a:pt x="115" y="158"/>
                  </a:lnTo>
                  <a:lnTo>
                    <a:pt x="114" y="159"/>
                  </a:lnTo>
                  <a:lnTo>
                    <a:pt x="113" y="159"/>
                  </a:lnTo>
                  <a:lnTo>
                    <a:pt x="113" y="160"/>
                  </a:lnTo>
                  <a:lnTo>
                    <a:pt x="111" y="160"/>
                  </a:lnTo>
                  <a:lnTo>
                    <a:pt x="113" y="159"/>
                  </a:lnTo>
                  <a:lnTo>
                    <a:pt x="113" y="158"/>
                  </a:lnTo>
                  <a:lnTo>
                    <a:pt x="110" y="159"/>
                  </a:lnTo>
                  <a:lnTo>
                    <a:pt x="109" y="159"/>
                  </a:lnTo>
                  <a:lnTo>
                    <a:pt x="107" y="159"/>
                  </a:lnTo>
                  <a:lnTo>
                    <a:pt x="106" y="160"/>
                  </a:lnTo>
                  <a:lnTo>
                    <a:pt x="107" y="158"/>
                  </a:lnTo>
                  <a:lnTo>
                    <a:pt x="110" y="154"/>
                  </a:lnTo>
                  <a:lnTo>
                    <a:pt x="106" y="156"/>
                  </a:lnTo>
                  <a:lnTo>
                    <a:pt x="103" y="159"/>
                  </a:lnTo>
                  <a:lnTo>
                    <a:pt x="103" y="156"/>
                  </a:lnTo>
                  <a:lnTo>
                    <a:pt x="103" y="155"/>
                  </a:lnTo>
                  <a:lnTo>
                    <a:pt x="103" y="155"/>
                  </a:lnTo>
                  <a:lnTo>
                    <a:pt x="103" y="155"/>
                  </a:lnTo>
                  <a:lnTo>
                    <a:pt x="103" y="155"/>
                  </a:lnTo>
                  <a:lnTo>
                    <a:pt x="102" y="155"/>
                  </a:lnTo>
                  <a:lnTo>
                    <a:pt x="101" y="152"/>
                  </a:lnTo>
                  <a:lnTo>
                    <a:pt x="101" y="151"/>
                  </a:lnTo>
                  <a:lnTo>
                    <a:pt x="99" y="150"/>
                  </a:lnTo>
                  <a:lnTo>
                    <a:pt x="98" y="148"/>
                  </a:lnTo>
                  <a:lnTo>
                    <a:pt x="97" y="148"/>
                  </a:lnTo>
                  <a:lnTo>
                    <a:pt x="96" y="150"/>
                  </a:lnTo>
                  <a:lnTo>
                    <a:pt x="97" y="151"/>
                  </a:lnTo>
                  <a:lnTo>
                    <a:pt x="97" y="152"/>
                  </a:lnTo>
                  <a:lnTo>
                    <a:pt x="97" y="152"/>
                  </a:lnTo>
                  <a:lnTo>
                    <a:pt x="96" y="151"/>
                  </a:lnTo>
                  <a:lnTo>
                    <a:pt x="94" y="150"/>
                  </a:lnTo>
                  <a:lnTo>
                    <a:pt x="93" y="148"/>
                  </a:lnTo>
                  <a:lnTo>
                    <a:pt x="93" y="148"/>
                  </a:lnTo>
                  <a:lnTo>
                    <a:pt x="90" y="150"/>
                  </a:lnTo>
                  <a:lnTo>
                    <a:pt x="89" y="148"/>
                  </a:lnTo>
                  <a:lnTo>
                    <a:pt x="90" y="147"/>
                  </a:lnTo>
                  <a:lnTo>
                    <a:pt x="92" y="146"/>
                  </a:lnTo>
                  <a:lnTo>
                    <a:pt x="93" y="146"/>
                  </a:lnTo>
                  <a:lnTo>
                    <a:pt x="93" y="144"/>
                  </a:lnTo>
                  <a:lnTo>
                    <a:pt x="93" y="144"/>
                  </a:lnTo>
                  <a:lnTo>
                    <a:pt x="92" y="144"/>
                  </a:lnTo>
                  <a:lnTo>
                    <a:pt x="93" y="143"/>
                  </a:lnTo>
                  <a:lnTo>
                    <a:pt x="93" y="142"/>
                  </a:lnTo>
                  <a:lnTo>
                    <a:pt x="94" y="142"/>
                  </a:lnTo>
                  <a:lnTo>
                    <a:pt x="96" y="141"/>
                  </a:lnTo>
                  <a:lnTo>
                    <a:pt x="96" y="141"/>
                  </a:lnTo>
                  <a:lnTo>
                    <a:pt x="96" y="141"/>
                  </a:lnTo>
                  <a:lnTo>
                    <a:pt x="96" y="141"/>
                  </a:lnTo>
                  <a:lnTo>
                    <a:pt x="93" y="142"/>
                  </a:lnTo>
                  <a:lnTo>
                    <a:pt x="90" y="143"/>
                  </a:lnTo>
                  <a:lnTo>
                    <a:pt x="86" y="146"/>
                  </a:lnTo>
                  <a:lnTo>
                    <a:pt x="86" y="144"/>
                  </a:lnTo>
                  <a:lnTo>
                    <a:pt x="85" y="144"/>
                  </a:lnTo>
                  <a:lnTo>
                    <a:pt x="86" y="143"/>
                  </a:lnTo>
                  <a:lnTo>
                    <a:pt x="88" y="143"/>
                  </a:lnTo>
                  <a:lnTo>
                    <a:pt x="89" y="143"/>
                  </a:lnTo>
                  <a:lnTo>
                    <a:pt x="90" y="142"/>
                  </a:lnTo>
                  <a:lnTo>
                    <a:pt x="90" y="141"/>
                  </a:lnTo>
                  <a:lnTo>
                    <a:pt x="89" y="139"/>
                  </a:lnTo>
                  <a:lnTo>
                    <a:pt x="88" y="139"/>
                  </a:lnTo>
                  <a:lnTo>
                    <a:pt x="85" y="141"/>
                  </a:lnTo>
                  <a:lnTo>
                    <a:pt x="85" y="142"/>
                  </a:lnTo>
                  <a:lnTo>
                    <a:pt x="84" y="141"/>
                  </a:lnTo>
                  <a:lnTo>
                    <a:pt x="84" y="141"/>
                  </a:lnTo>
                  <a:lnTo>
                    <a:pt x="82" y="141"/>
                  </a:lnTo>
                  <a:lnTo>
                    <a:pt x="84" y="137"/>
                  </a:lnTo>
                  <a:lnTo>
                    <a:pt x="85" y="133"/>
                  </a:lnTo>
                  <a:lnTo>
                    <a:pt x="86" y="130"/>
                  </a:lnTo>
                  <a:lnTo>
                    <a:pt x="90" y="129"/>
                  </a:lnTo>
                  <a:lnTo>
                    <a:pt x="89" y="127"/>
                  </a:lnTo>
                  <a:lnTo>
                    <a:pt x="88" y="127"/>
                  </a:lnTo>
                  <a:lnTo>
                    <a:pt x="85" y="129"/>
                  </a:lnTo>
                  <a:lnTo>
                    <a:pt x="82" y="130"/>
                  </a:lnTo>
                  <a:lnTo>
                    <a:pt x="81" y="131"/>
                  </a:lnTo>
                  <a:lnTo>
                    <a:pt x="78" y="131"/>
                  </a:lnTo>
                  <a:lnTo>
                    <a:pt x="78" y="133"/>
                  </a:lnTo>
                  <a:lnTo>
                    <a:pt x="78" y="129"/>
                  </a:lnTo>
                  <a:lnTo>
                    <a:pt x="81" y="126"/>
                  </a:lnTo>
                  <a:lnTo>
                    <a:pt x="80" y="126"/>
                  </a:lnTo>
                  <a:lnTo>
                    <a:pt x="78" y="126"/>
                  </a:lnTo>
                  <a:lnTo>
                    <a:pt x="77" y="127"/>
                  </a:lnTo>
                  <a:lnTo>
                    <a:pt x="76" y="127"/>
                  </a:lnTo>
                  <a:lnTo>
                    <a:pt x="73" y="127"/>
                  </a:lnTo>
                  <a:lnTo>
                    <a:pt x="72" y="127"/>
                  </a:lnTo>
                  <a:lnTo>
                    <a:pt x="72" y="126"/>
                  </a:lnTo>
                  <a:lnTo>
                    <a:pt x="73" y="126"/>
                  </a:lnTo>
                  <a:lnTo>
                    <a:pt x="75" y="126"/>
                  </a:lnTo>
                  <a:lnTo>
                    <a:pt x="77" y="126"/>
                  </a:lnTo>
                  <a:lnTo>
                    <a:pt x="78" y="125"/>
                  </a:lnTo>
                  <a:lnTo>
                    <a:pt x="80" y="124"/>
                  </a:lnTo>
                  <a:lnTo>
                    <a:pt x="80" y="122"/>
                  </a:lnTo>
                  <a:lnTo>
                    <a:pt x="80" y="121"/>
                  </a:lnTo>
                  <a:lnTo>
                    <a:pt x="78" y="121"/>
                  </a:lnTo>
                  <a:lnTo>
                    <a:pt x="78" y="122"/>
                  </a:lnTo>
                  <a:lnTo>
                    <a:pt x="77" y="122"/>
                  </a:lnTo>
                  <a:lnTo>
                    <a:pt x="76" y="122"/>
                  </a:lnTo>
                  <a:lnTo>
                    <a:pt x="75" y="121"/>
                  </a:lnTo>
                  <a:lnTo>
                    <a:pt x="75" y="120"/>
                  </a:lnTo>
                  <a:lnTo>
                    <a:pt x="72" y="120"/>
                  </a:lnTo>
                  <a:lnTo>
                    <a:pt x="72" y="122"/>
                  </a:lnTo>
                  <a:lnTo>
                    <a:pt x="71" y="124"/>
                  </a:lnTo>
                  <a:lnTo>
                    <a:pt x="69" y="124"/>
                  </a:lnTo>
                  <a:lnTo>
                    <a:pt x="67" y="122"/>
                  </a:lnTo>
                  <a:lnTo>
                    <a:pt x="65" y="120"/>
                  </a:lnTo>
                  <a:lnTo>
                    <a:pt x="68" y="117"/>
                  </a:lnTo>
                  <a:lnTo>
                    <a:pt x="69" y="117"/>
                  </a:lnTo>
                  <a:lnTo>
                    <a:pt x="69" y="118"/>
                  </a:lnTo>
                  <a:lnTo>
                    <a:pt x="69" y="118"/>
                  </a:lnTo>
                  <a:lnTo>
                    <a:pt x="71" y="120"/>
                  </a:lnTo>
                  <a:lnTo>
                    <a:pt x="71" y="120"/>
                  </a:lnTo>
                  <a:lnTo>
                    <a:pt x="72" y="120"/>
                  </a:lnTo>
                  <a:lnTo>
                    <a:pt x="71" y="117"/>
                  </a:lnTo>
                  <a:lnTo>
                    <a:pt x="69" y="116"/>
                  </a:lnTo>
                  <a:lnTo>
                    <a:pt x="71" y="116"/>
                  </a:lnTo>
                  <a:lnTo>
                    <a:pt x="72" y="116"/>
                  </a:lnTo>
                  <a:lnTo>
                    <a:pt x="72" y="114"/>
                  </a:lnTo>
                  <a:lnTo>
                    <a:pt x="73" y="113"/>
                  </a:lnTo>
                  <a:lnTo>
                    <a:pt x="72" y="113"/>
                  </a:lnTo>
                  <a:lnTo>
                    <a:pt x="71" y="113"/>
                  </a:lnTo>
                  <a:lnTo>
                    <a:pt x="69" y="112"/>
                  </a:lnTo>
                  <a:lnTo>
                    <a:pt x="67" y="110"/>
                  </a:lnTo>
                  <a:lnTo>
                    <a:pt x="65" y="109"/>
                  </a:lnTo>
                  <a:lnTo>
                    <a:pt x="67" y="109"/>
                  </a:lnTo>
                  <a:lnTo>
                    <a:pt x="69" y="109"/>
                  </a:lnTo>
                  <a:lnTo>
                    <a:pt x="72" y="109"/>
                  </a:lnTo>
                  <a:lnTo>
                    <a:pt x="75" y="108"/>
                  </a:lnTo>
                  <a:lnTo>
                    <a:pt x="77" y="108"/>
                  </a:lnTo>
                  <a:lnTo>
                    <a:pt x="76" y="106"/>
                  </a:lnTo>
                  <a:lnTo>
                    <a:pt x="73" y="104"/>
                  </a:lnTo>
                  <a:lnTo>
                    <a:pt x="71" y="101"/>
                  </a:lnTo>
                  <a:lnTo>
                    <a:pt x="68" y="99"/>
                  </a:lnTo>
                  <a:lnTo>
                    <a:pt x="67" y="96"/>
                  </a:lnTo>
                  <a:lnTo>
                    <a:pt x="65" y="95"/>
                  </a:lnTo>
                  <a:lnTo>
                    <a:pt x="64" y="93"/>
                  </a:lnTo>
                  <a:lnTo>
                    <a:pt x="65" y="92"/>
                  </a:lnTo>
                  <a:lnTo>
                    <a:pt x="68" y="91"/>
                  </a:lnTo>
                  <a:lnTo>
                    <a:pt x="69" y="89"/>
                  </a:lnTo>
                  <a:lnTo>
                    <a:pt x="69" y="89"/>
                  </a:lnTo>
                  <a:lnTo>
                    <a:pt x="69" y="88"/>
                  </a:lnTo>
                  <a:lnTo>
                    <a:pt x="68" y="86"/>
                  </a:lnTo>
                  <a:lnTo>
                    <a:pt x="65" y="83"/>
                  </a:lnTo>
                  <a:lnTo>
                    <a:pt x="67" y="78"/>
                  </a:lnTo>
                  <a:lnTo>
                    <a:pt x="65" y="72"/>
                  </a:lnTo>
                  <a:lnTo>
                    <a:pt x="71" y="71"/>
                  </a:lnTo>
                  <a:lnTo>
                    <a:pt x="71" y="71"/>
                  </a:lnTo>
                  <a:lnTo>
                    <a:pt x="71" y="70"/>
                  </a:lnTo>
                  <a:lnTo>
                    <a:pt x="69" y="67"/>
                  </a:lnTo>
                  <a:lnTo>
                    <a:pt x="68" y="66"/>
                  </a:lnTo>
                  <a:lnTo>
                    <a:pt x="68" y="65"/>
                  </a:lnTo>
                  <a:lnTo>
                    <a:pt x="71" y="65"/>
                  </a:lnTo>
                  <a:lnTo>
                    <a:pt x="72" y="65"/>
                  </a:lnTo>
                  <a:lnTo>
                    <a:pt x="73" y="65"/>
                  </a:lnTo>
                  <a:lnTo>
                    <a:pt x="73" y="63"/>
                  </a:lnTo>
                  <a:lnTo>
                    <a:pt x="72" y="62"/>
                  </a:lnTo>
                  <a:lnTo>
                    <a:pt x="72" y="61"/>
                  </a:lnTo>
                  <a:lnTo>
                    <a:pt x="71" y="58"/>
                  </a:lnTo>
                  <a:lnTo>
                    <a:pt x="72" y="55"/>
                  </a:lnTo>
                  <a:lnTo>
                    <a:pt x="73" y="54"/>
                  </a:lnTo>
                  <a:lnTo>
                    <a:pt x="75" y="54"/>
                  </a:lnTo>
                  <a:lnTo>
                    <a:pt x="76" y="54"/>
                  </a:lnTo>
                  <a:lnTo>
                    <a:pt x="78" y="55"/>
                  </a:lnTo>
                  <a:lnTo>
                    <a:pt x="80" y="57"/>
                  </a:lnTo>
                  <a:lnTo>
                    <a:pt x="78" y="57"/>
                  </a:lnTo>
                  <a:lnTo>
                    <a:pt x="77" y="57"/>
                  </a:lnTo>
                  <a:lnTo>
                    <a:pt x="76" y="57"/>
                  </a:lnTo>
                  <a:lnTo>
                    <a:pt x="75" y="57"/>
                  </a:lnTo>
                  <a:lnTo>
                    <a:pt x="73" y="57"/>
                  </a:lnTo>
                  <a:lnTo>
                    <a:pt x="75" y="58"/>
                  </a:lnTo>
                  <a:lnTo>
                    <a:pt x="76" y="58"/>
                  </a:lnTo>
                  <a:lnTo>
                    <a:pt x="77" y="58"/>
                  </a:lnTo>
                  <a:lnTo>
                    <a:pt x="78" y="58"/>
                  </a:lnTo>
                  <a:lnTo>
                    <a:pt x="80" y="59"/>
                  </a:lnTo>
                  <a:lnTo>
                    <a:pt x="81" y="62"/>
                  </a:lnTo>
                  <a:lnTo>
                    <a:pt x="78" y="62"/>
                  </a:lnTo>
                  <a:lnTo>
                    <a:pt x="78" y="62"/>
                  </a:lnTo>
                  <a:lnTo>
                    <a:pt x="80" y="65"/>
                  </a:lnTo>
                  <a:lnTo>
                    <a:pt x="80" y="67"/>
                  </a:lnTo>
                  <a:lnTo>
                    <a:pt x="81" y="69"/>
                  </a:lnTo>
                  <a:lnTo>
                    <a:pt x="80" y="71"/>
                  </a:lnTo>
                  <a:lnTo>
                    <a:pt x="77" y="70"/>
                  </a:lnTo>
                  <a:lnTo>
                    <a:pt x="76" y="69"/>
                  </a:lnTo>
                  <a:lnTo>
                    <a:pt x="75" y="67"/>
                  </a:lnTo>
                  <a:lnTo>
                    <a:pt x="75" y="69"/>
                  </a:lnTo>
                  <a:lnTo>
                    <a:pt x="73" y="70"/>
                  </a:lnTo>
                  <a:lnTo>
                    <a:pt x="77" y="71"/>
                  </a:lnTo>
                  <a:lnTo>
                    <a:pt x="78" y="74"/>
                  </a:lnTo>
                  <a:lnTo>
                    <a:pt x="80" y="76"/>
                  </a:lnTo>
                  <a:lnTo>
                    <a:pt x="80" y="80"/>
                  </a:lnTo>
                  <a:lnTo>
                    <a:pt x="78" y="86"/>
                  </a:lnTo>
                  <a:lnTo>
                    <a:pt x="81" y="88"/>
                  </a:lnTo>
                  <a:lnTo>
                    <a:pt x="85" y="95"/>
                  </a:lnTo>
                  <a:lnTo>
                    <a:pt x="89" y="103"/>
                  </a:lnTo>
                  <a:lnTo>
                    <a:pt x="93" y="109"/>
                  </a:lnTo>
                  <a:lnTo>
                    <a:pt x="94" y="113"/>
                  </a:lnTo>
                  <a:lnTo>
                    <a:pt x="93" y="113"/>
                  </a:lnTo>
                  <a:lnTo>
                    <a:pt x="92" y="114"/>
                  </a:lnTo>
                  <a:lnTo>
                    <a:pt x="92" y="114"/>
                  </a:lnTo>
                  <a:lnTo>
                    <a:pt x="92" y="116"/>
                  </a:lnTo>
                  <a:lnTo>
                    <a:pt x="93" y="114"/>
                  </a:lnTo>
                  <a:lnTo>
                    <a:pt x="96" y="114"/>
                  </a:lnTo>
                  <a:lnTo>
                    <a:pt x="97" y="114"/>
                  </a:lnTo>
                  <a:lnTo>
                    <a:pt x="99" y="117"/>
                  </a:lnTo>
                  <a:lnTo>
                    <a:pt x="101" y="120"/>
                  </a:lnTo>
                  <a:lnTo>
                    <a:pt x="103" y="122"/>
                  </a:lnTo>
                  <a:lnTo>
                    <a:pt x="105" y="125"/>
                  </a:lnTo>
                  <a:lnTo>
                    <a:pt x="106" y="127"/>
                  </a:lnTo>
                  <a:lnTo>
                    <a:pt x="107" y="130"/>
                  </a:lnTo>
                  <a:lnTo>
                    <a:pt x="107" y="130"/>
                  </a:lnTo>
                  <a:lnTo>
                    <a:pt x="115" y="130"/>
                  </a:lnTo>
                  <a:lnTo>
                    <a:pt x="124" y="135"/>
                  </a:lnTo>
                  <a:lnTo>
                    <a:pt x="135" y="142"/>
                  </a:lnTo>
                  <a:lnTo>
                    <a:pt x="144" y="147"/>
                  </a:lnTo>
                  <a:lnTo>
                    <a:pt x="154" y="148"/>
                  </a:lnTo>
                  <a:lnTo>
                    <a:pt x="152" y="152"/>
                  </a:lnTo>
                  <a:lnTo>
                    <a:pt x="157" y="154"/>
                  </a:lnTo>
                  <a:lnTo>
                    <a:pt x="168" y="154"/>
                  </a:lnTo>
                  <a:lnTo>
                    <a:pt x="179" y="152"/>
                  </a:lnTo>
                  <a:lnTo>
                    <a:pt x="190" y="152"/>
                  </a:lnTo>
                  <a:lnTo>
                    <a:pt x="195" y="151"/>
                  </a:lnTo>
                  <a:lnTo>
                    <a:pt x="202" y="147"/>
                  </a:lnTo>
                  <a:lnTo>
                    <a:pt x="213" y="142"/>
                  </a:lnTo>
                  <a:lnTo>
                    <a:pt x="225" y="137"/>
                  </a:lnTo>
                  <a:lnTo>
                    <a:pt x="234" y="130"/>
                  </a:lnTo>
                  <a:lnTo>
                    <a:pt x="238" y="122"/>
                  </a:lnTo>
                  <a:lnTo>
                    <a:pt x="242" y="118"/>
                  </a:lnTo>
                  <a:lnTo>
                    <a:pt x="246" y="112"/>
                  </a:lnTo>
                  <a:lnTo>
                    <a:pt x="249" y="104"/>
                  </a:lnTo>
                  <a:lnTo>
                    <a:pt x="251" y="97"/>
                  </a:lnTo>
                  <a:lnTo>
                    <a:pt x="257" y="95"/>
                  </a:lnTo>
                  <a:lnTo>
                    <a:pt x="255" y="93"/>
                  </a:lnTo>
                  <a:lnTo>
                    <a:pt x="255" y="93"/>
                  </a:lnTo>
                  <a:lnTo>
                    <a:pt x="255" y="92"/>
                  </a:lnTo>
                  <a:lnTo>
                    <a:pt x="257" y="91"/>
                  </a:lnTo>
                  <a:lnTo>
                    <a:pt x="258" y="89"/>
                  </a:lnTo>
                  <a:lnTo>
                    <a:pt x="258" y="89"/>
                  </a:lnTo>
                  <a:lnTo>
                    <a:pt x="257" y="89"/>
                  </a:lnTo>
                  <a:lnTo>
                    <a:pt x="255" y="88"/>
                  </a:lnTo>
                  <a:lnTo>
                    <a:pt x="257" y="87"/>
                  </a:lnTo>
                  <a:lnTo>
                    <a:pt x="258" y="86"/>
                  </a:lnTo>
                  <a:lnTo>
                    <a:pt x="258" y="84"/>
                  </a:lnTo>
                  <a:lnTo>
                    <a:pt x="259" y="83"/>
                  </a:lnTo>
                  <a:lnTo>
                    <a:pt x="249" y="74"/>
                  </a:lnTo>
                  <a:lnTo>
                    <a:pt x="241" y="62"/>
                  </a:lnTo>
                  <a:lnTo>
                    <a:pt x="232" y="50"/>
                  </a:lnTo>
                  <a:lnTo>
                    <a:pt x="221" y="40"/>
                  </a:lnTo>
                  <a:lnTo>
                    <a:pt x="212" y="36"/>
                  </a:lnTo>
                  <a:lnTo>
                    <a:pt x="200" y="31"/>
                  </a:lnTo>
                  <a:lnTo>
                    <a:pt x="190" y="27"/>
                  </a:lnTo>
                  <a:lnTo>
                    <a:pt x="185" y="21"/>
                  </a:lnTo>
                  <a:lnTo>
                    <a:pt x="183" y="23"/>
                  </a:lnTo>
                  <a:lnTo>
                    <a:pt x="182" y="24"/>
                  </a:lnTo>
                  <a:lnTo>
                    <a:pt x="178" y="24"/>
                  </a:lnTo>
                  <a:lnTo>
                    <a:pt x="175" y="24"/>
                  </a:lnTo>
                  <a:lnTo>
                    <a:pt x="171" y="24"/>
                  </a:lnTo>
                  <a:lnTo>
                    <a:pt x="169" y="24"/>
                  </a:lnTo>
                  <a:lnTo>
                    <a:pt x="166" y="23"/>
                  </a:lnTo>
                  <a:lnTo>
                    <a:pt x="165" y="23"/>
                  </a:lnTo>
                  <a:lnTo>
                    <a:pt x="166" y="21"/>
                  </a:lnTo>
                  <a:lnTo>
                    <a:pt x="165" y="20"/>
                  </a:lnTo>
                  <a:lnTo>
                    <a:pt x="161" y="24"/>
                  </a:lnTo>
                  <a:lnTo>
                    <a:pt x="153" y="27"/>
                  </a:lnTo>
                  <a:lnTo>
                    <a:pt x="141" y="28"/>
                  </a:lnTo>
                  <a:lnTo>
                    <a:pt x="130" y="31"/>
                  </a:lnTo>
                  <a:lnTo>
                    <a:pt x="116" y="32"/>
                  </a:lnTo>
                  <a:lnTo>
                    <a:pt x="106" y="37"/>
                  </a:lnTo>
                  <a:lnTo>
                    <a:pt x="97" y="44"/>
                  </a:lnTo>
                  <a:lnTo>
                    <a:pt x="92" y="53"/>
                  </a:lnTo>
                  <a:lnTo>
                    <a:pt x="92" y="52"/>
                  </a:lnTo>
                  <a:lnTo>
                    <a:pt x="90" y="49"/>
                  </a:lnTo>
                  <a:lnTo>
                    <a:pt x="89" y="46"/>
                  </a:lnTo>
                  <a:lnTo>
                    <a:pt x="88" y="44"/>
                  </a:lnTo>
                  <a:lnTo>
                    <a:pt x="86" y="40"/>
                  </a:lnTo>
                  <a:lnTo>
                    <a:pt x="86" y="37"/>
                  </a:lnTo>
                  <a:lnTo>
                    <a:pt x="89" y="34"/>
                  </a:lnTo>
                  <a:lnTo>
                    <a:pt x="92" y="32"/>
                  </a:lnTo>
                  <a:lnTo>
                    <a:pt x="94" y="29"/>
                  </a:lnTo>
                  <a:lnTo>
                    <a:pt x="97" y="27"/>
                  </a:lnTo>
                  <a:lnTo>
                    <a:pt x="98" y="24"/>
                  </a:lnTo>
                  <a:lnTo>
                    <a:pt x="102" y="20"/>
                  </a:lnTo>
                  <a:lnTo>
                    <a:pt x="110" y="16"/>
                  </a:lnTo>
                  <a:lnTo>
                    <a:pt x="118" y="15"/>
                  </a:lnTo>
                  <a:lnTo>
                    <a:pt x="124" y="15"/>
                  </a:lnTo>
                  <a:lnTo>
                    <a:pt x="126" y="15"/>
                  </a:lnTo>
                  <a:lnTo>
                    <a:pt x="127" y="15"/>
                  </a:lnTo>
                  <a:lnTo>
                    <a:pt x="127" y="14"/>
                  </a:lnTo>
                  <a:lnTo>
                    <a:pt x="127" y="12"/>
                  </a:lnTo>
                  <a:lnTo>
                    <a:pt x="127" y="12"/>
                  </a:lnTo>
                  <a:lnTo>
                    <a:pt x="128" y="12"/>
                  </a:lnTo>
                  <a:lnTo>
                    <a:pt x="130" y="14"/>
                  </a:lnTo>
                  <a:lnTo>
                    <a:pt x="130" y="12"/>
                  </a:lnTo>
                  <a:lnTo>
                    <a:pt x="130" y="11"/>
                  </a:lnTo>
                  <a:lnTo>
                    <a:pt x="131" y="11"/>
                  </a:lnTo>
                  <a:lnTo>
                    <a:pt x="132" y="11"/>
                  </a:lnTo>
                  <a:lnTo>
                    <a:pt x="132" y="12"/>
                  </a:lnTo>
                  <a:lnTo>
                    <a:pt x="133" y="12"/>
                  </a:lnTo>
                  <a:lnTo>
                    <a:pt x="133" y="14"/>
                  </a:lnTo>
                  <a:lnTo>
                    <a:pt x="139" y="10"/>
                  </a:lnTo>
                  <a:lnTo>
                    <a:pt x="145" y="6"/>
                  </a:lnTo>
                  <a:lnTo>
                    <a:pt x="153" y="3"/>
                  </a:lnTo>
                  <a:lnTo>
                    <a:pt x="160" y="3"/>
                  </a:lnTo>
                  <a:lnTo>
                    <a:pt x="164" y="6"/>
                  </a:lnTo>
                  <a:lnTo>
                    <a:pt x="166" y="2"/>
                  </a:lnTo>
                  <a:lnTo>
                    <a:pt x="17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 name="Freeform 409"/>
            <p:cNvSpPr>
              <a:spLocks noEditPoints="1"/>
            </p:cNvSpPr>
            <p:nvPr/>
          </p:nvSpPr>
          <p:spPr bwMode="auto">
            <a:xfrm>
              <a:off x="2115343" y="2009775"/>
              <a:ext cx="33338" cy="33338"/>
            </a:xfrm>
            <a:custGeom>
              <a:avLst/>
              <a:gdLst>
                <a:gd name="T0" fmla="*/ 10 w 21"/>
                <a:gd name="T1" fmla="*/ 18 h 21"/>
                <a:gd name="T2" fmla="*/ 13 w 21"/>
                <a:gd name="T3" fmla="*/ 18 h 21"/>
                <a:gd name="T4" fmla="*/ 10 w 21"/>
                <a:gd name="T5" fmla="*/ 17 h 21"/>
                <a:gd name="T6" fmla="*/ 10 w 21"/>
                <a:gd name="T7" fmla="*/ 0 h 21"/>
                <a:gd name="T8" fmla="*/ 13 w 21"/>
                <a:gd name="T9" fmla="*/ 1 h 21"/>
                <a:gd name="T10" fmla="*/ 14 w 21"/>
                <a:gd name="T11" fmla="*/ 4 h 21"/>
                <a:gd name="T12" fmla="*/ 16 w 21"/>
                <a:gd name="T13" fmla="*/ 5 h 21"/>
                <a:gd name="T14" fmla="*/ 17 w 21"/>
                <a:gd name="T15" fmla="*/ 6 h 21"/>
                <a:gd name="T16" fmla="*/ 17 w 21"/>
                <a:gd name="T17" fmla="*/ 8 h 21"/>
                <a:gd name="T18" fmla="*/ 17 w 21"/>
                <a:gd name="T19" fmla="*/ 9 h 21"/>
                <a:gd name="T20" fmla="*/ 17 w 21"/>
                <a:gd name="T21" fmla="*/ 10 h 21"/>
                <a:gd name="T22" fmla="*/ 16 w 21"/>
                <a:gd name="T23" fmla="*/ 10 h 21"/>
                <a:gd name="T24" fmla="*/ 17 w 21"/>
                <a:gd name="T25" fmla="*/ 10 h 21"/>
                <a:gd name="T26" fmla="*/ 16 w 21"/>
                <a:gd name="T27" fmla="*/ 12 h 21"/>
                <a:gd name="T28" fmla="*/ 16 w 21"/>
                <a:gd name="T29" fmla="*/ 12 h 21"/>
                <a:gd name="T30" fmla="*/ 16 w 21"/>
                <a:gd name="T31" fmla="*/ 12 h 21"/>
                <a:gd name="T32" fmla="*/ 17 w 21"/>
                <a:gd name="T33" fmla="*/ 13 h 21"/>
                <a:gd name="T34" fmla="*/ 18 w 21"/>
                <a:gd name="T35" fmla="*/ 16 h 21"/>
                <a:gd name="T36" fmla="*/ 18 w 21"/>
                <a:gd name="T37" fmla="*/ 17 h 21"/>
                <a:gd name="T38" fmla="*/ 18 w 21"/>
                <a:gd name="T39" fmla="*/ 17 h 21"/>
                <a:gd name="T40" fmla="*/ 20 w 21"/>
                <a:gd name="T41" fmla="*/ 17 h 21"/>
                <a:gd name="T42" fmla="*/ 18 w 21"/>
                <a:gd name="T43" fmla="*/ 20 h 21"/>
                <a:gd name="T44" fmla="*/ 12 w 21"/>
                <a:gd name="T45" fmla="*/ 21 h 21"/>
                <a:gd name="T46" fmla="*/ 10 w 21"/>
                <a:gd name="T47" fmla="*/ 21 h 21"/>
                <a:gd name="T48" fmla="*/ 12 w 21"/>
                <a:gd name="T49" fmla="*/ 20 h 21"/>
                <a:gd name="T50" fmla="*/ 13 w 21"/>
                <a:gd name="T51" fmla="*/ 20 h 21"/>
                <a:gd name="T52" fmla="*/ 9 w 21"/>
                <a:gd name="T53" fmla="*/ 18 h 21"/>
                <a:gd name="T54" fmla="*/ 8 w 21"/>
                <a:gd name="T55" fmla="*/ 18 h 21"/>
                <a:gd name="T56" fmla="*/ 9 w 21"/>
                <a:gd name="T57" fmla="*/ 18 h 21"/>
                <a:gd name="T58" fmla="*/ 9 w 21"/>
                <a:gd name="T59" fmla="*/ 17 h 21"/>
                <a:gd name="T60" fmla="*/ 9 w 21"/>
                <a:gd name="T61" fmla="*/ 17 h 21"/>
                <a:gd name="T62" fmla="*/ 9 w 21"/>
                <a:gd name="T63" fmla="*/ 16 h 21"/>
                <a:gd name="T64" fmla="*/ 9 w 21"/>
                <a:gd name="T65" fmla="*/ 16 h 21"/>
                <a:gd name="T66" fmla="*/ 8 w 21"/>
                <a:gd name="T67" fmla="*/ 16 h 21"/>
                <a:gd name="T68" fmla="*/ 8 w 21"/>
                <a:gd name="T69" fmla="*/ 16 h 21"/>
                <a:gd name="T70" fmla="*/ 10 w 21"/>
                <a:gd name="T71" fmla="*/ 14 h 21"/>
                <a:gd name="T72" fmla="*/ 8 w 21"/>
                <a:gd name="T73" fmla="*/ 14 h 21"/>
                <a:gd name="T74" fmla="*/ 6 w 21"/>
                <a:gd name="T75" fmla="*/ 14 h 21"/>
                <a:gd name="T76" fmla="*/ 6 w 21"/>
                <a:gd name="T77" fmla="*/ 14 h 21"/>
                <a:gd name="T78" fmla="*/ 5 w 21"/>
                <a:gd name="T79" fmla="*/ 13 h 21"/>
                <a:gd name="T80" fmla="*/ 5 w 21"/>
                <a:gd name="T81" fmla="*/ 13 h 21"/>
                <a:gd name="T82" fmla="*/ 4 w 21"/>
                <a:gd name="T83" fmla="*/ 12 h 21"/>
                <a:gd name="T84" fmla="*/ 4 w 21"/>
                <a:gd name="T85" fmla="*/ 12 h 21"/>
                <a:gd name="T86" fmla="*/ 4 w 21"/>
                <a:gd name="T87" fmla="*/ 12 h 21"/>
                <a:gd name="T88" fmla="*/ 4 w 21"/>
                <a:gd name="T89" fmla="*/ 10 h 21"/>
                <a:gd name="T90" fmla="*/ 4 w 21"/>
                <a:gd name="T91" fmla="*/ 10 h 21"/>
                <a:gd name="T92" fmla="*/ 4 w 21"/>
                <a:gd name="T93" fmla="*/ 10 h 21"/>
                <a:gd name="T94" fmla="*/ 4 w 21"/>
                <a:gd name="T95" fmla="*/ 9 h 21"/>
                <a:gd name="T96" fmla="*/ 4 w 21"/>
                <a:gd name="T97" fmla="*/ 9 h 21"/>
                <a:gd name="T98" fmla="*/ 4 w 21"/>
                <a:gd name="T99" fmla="*/ 9 h 21"/>
                <a:gd name="T100" fmla="*/ 3 w 21"/>
                <a:gd name="T101" fmla="*/ 8 h 21"/>
                <a:gd name="T102" fmla="*/ 1 w 21"/>
                <a:gd name="T103" fmla="*/ 6 h 21"/>
                <a:gd name="T104" fmla="*/ 1 w 21"/>
                <a:gd name="T105" fmla="*/ 5 h 21"/>
                <a:gd name="T106" fmla="*/ 0 w 21"/>
                <a:gd name="T107" fmla="*/ 4 h 21"/>
                <a:gd name="T108" fmla="*/ 0 w 21"/>
                <a:gd name="T109" fmla="*/ 4 h 21"/>
                <a:gd name="T110" fmla="*/ 0 w 21"/>
                <a:gd name="T111" fmla="*/ 3 h 21"/>
                <a:gd name="T112" fmla="*/ 0 w 21"/>
                <a:gd name="T113" fmla="*/ 3 h 21"/>
                <a:gd name="T114" fmla="*/ 0 w 21"/>
                <a:gd name="T115" fmla="*/ 3 h 21"/>
                <a:gd name="T116" fmla="*/ 1 w 21"/>
                <a:gd name="T117" fmla="*/ 1 h 21"/>
                <a:gd name="T118" fmla="*/ 1 w 21"/>
                <a:gd name="T119" fmla="*/ 1 h 21"/>
                <a:gd name="T120" fmla="*/ 1 w 21"/>
                <a:gd name="T121" fmla="*/ 1 h 21"/>
                <a:gd name="T122" fmla="*/ 4 w 21"/>
                <a:gd name="T123" fmla="*/ 0 h 21"/>
                <a:gd name="T124" fmla="*/ 8 w 21"/>
                <a:gd name="T12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 h="21">
                  <a:moveTo>
                    <a:pt x="13" y="18"/>
                  </a:moveTo>
                  <a:lnTo>
                    <a:pt x="12" y="18"/>
                  </a:lnTo>
                  <a:lnTo>
                    <a:pt x="10" y="18"/>
                  </a:lnTo>
                  <a:lnTo>
                    <a:pt x="10" y="18"/>
                  </a:lnTo>
                  <a:lnTo>
                    <a:pt x="12" y="18"/>
                  </a:lnTo>
                  <a:lnTo>
                    <a:pt x="13" y="18"/>
                  </a:lnTo>
                  <a:close/>
                  <a:moveTo>
                    <a:pt x="10" y="17"/>
                  </a:moveTo>
                  <a:lnTo>
                    <a:pt x="10" y="17"/>
                  </a:lnTo>
                  <a:lnTo>
                    <a:pt x="10" y="17"/>
                  </a:lnTo>
                  <a:lnTo>
                    <a:pt x="10" y="17"/>
                  </a:lnTo>
                  <a:close/>
                  <a:moveTo>
                    <a:pt x="9" y="0"/>
                  </a:moveTo>
                  <a:lnTo>
                    <a:pt x="10" y="0"/>
                  </a:lnTo>
                  <a:lnTo>
                    <a:pt x="12" y="0"/>
                  </a:lnTo>
                  <a:lnTo>
                    <a:pt x="13" y="1"/>
                  </a:lnTo>
                  <a:lnTo>
                    <a:pt x="13" y="1"/>
                  </a:lnTo>
                  <a:lnTo>
                    <a:pt x="14" y="3"/>
                  </a:lnTo>
                  <a:lnTo>
                    <a:pt x="14" y="4"/>
                  </a:lnTo>
                  <a:lnTo>
                    <a:pt x="14" y="4"/>
                  </a:lnTo>
                  <a:lnTo>
                    <a:pt x="14" y="4"/>
                  </a:lnTo>
                  <a:lnTo>
                    <a:pt x="16" y="5"/>
                  </a:lnTo>
                  <a:lnTo>
                    <a:pt x="16" y="5"/>
                  </a:lnTo>
                  <a:lnTo>
                    <a:pt x="16" y="5"/>
                  </a:lnTo>
                  <a:lnTo>
                    <a:pt x="16" y="5"/>
                  </a:lnTo>
                  <a:lnTo>
                    <a:pt x="17" y="6"/>
                  </a:lnTo>
                  <a:lnTo>
                    <a:pt x="17" y="6"/>
                  </a:lnTo>
                  <a:lnTo>
                    <a:pt x="17" y="6"/>
                  </a:lnTo>
                  <a:lnTo>
                    <a:pt x="17" y="8"/>
                  </a:lnTo>
                  <a:lnTo>
                    <a:pt x="17" y="8"/>
                  </a:lnTo>
                  <a:lnTo>
                    <a:pt x="17" y="8"/>
                  </a:lnTo>
                  <a:lnTo>
                    <a:pt x="17" y="9"/>
                  </a:lnTo>
                  <a:lnTo>
                    <a:pt x="18" y="9"/>
                  </a:lnTo>
                  <a:lnTo>
                    <a:pt x="18" y="9"/>
                  </a:lnTo>
                  <a:lnTo>
                    <a:pt x="17" y="10"/>
                  </a:lnTo>
                  <a:lnTo>
                    <a:pt x="17" y="10"/>
                  </a:lnTo>
                  <a:lnTo>
                    <a:pt x="16" y="10"/>
                  </a:lnTo>
                  <a:lnTo>
                    <a:pt x="16" y="10"/>
                  </a:lnTo>
                  <a:lnTo>
                    <a:pt x="16" y="10"/>
                  </a:lnTo>
                  <a:lnTo>
                    <a:pt x="16" y="10"/>
                  </a:lnTo>
                  <a:lnTo>
                    <a:pt x="17" y="10"/>
                  </a:lnTo>
                  <a:lnTo>
                    <a:pt x="17" y="12"/>
                  </a:lnTo>
                  <a:lnTo>
                    <a:pt x="16" y="12"/>
                  </a:lnTo>
                  <a:lnTo>
                    <a:pt x="16" y="12"/>
                  </a:lnTo>
                  <a:lnTo>
                    <a:pt x="16" y="12"/>
                  </a:lnTo>
                  <a:lnTo>
                    <a:pt x="16" y="12"/>
                  </a:lnTo>
                  <a:lnTo>
                    <a:pt x="16" y="12"/>
                  </a:lnTo>
                  <a:lnTo>
                    <a:pt x="16" y="12"/>
                  </a:lnTo>
                  <a:lnTo>
                    <a:pt x="16" y="12"/>
                  </a:lnTo>
                  <a:lnTo>
                    <a:pt x="16" y="12"/>
                  </a:lnTo>
                  <a:lnTo>
                    <a:pt x="14" y="12"/>
                  </a:lnTo>
                  <a:lnTo>
                    <a:pt x="14" y="12"/>
                  </a:lnTo>
                  <a:lnTo>
                    <a:pt x="17" y="13"/>
                  </a:lnTo>
                  <a:lnTo>
                    <a:pt x="18" y="13"/>
                  </a:lnTo>
                  <a:lnTo>
                    <a:pt x="18" y="14"/>
                  </a:lnTo>
                  <a:lnTo>
                    <a:pt x="18" y="16"/>
                  </a:lnTo>
                  <a:lnTo>
                    <a:pt x="18" y="16"/>
                  </a:lnTo>
                  <a:lnTo>
                    <a:pt x="18" y="17"/>
                  </a:lnTo>
                  <a:lnTo>
                    <a:pt x="18" y="17"/>
                  </a:lnTo>
                  <a:lnTo>
                    <a:pt x="20" y="17"/>
                  </a:lnTo>
                  <a:lnTo>
                    <a:pt x="20" y="17"/>
                  </a:lnTo>
                  <a:lnTo>
                    <a:pt x="18" y="17"/>
                  </a:lnTo>
                  <a:lnTo>
                    <a:pt x="18" y="17"/>
                  </a:lnTo>
                  <a:lnTo>
                    <a:pt x="20" y="17"/>
                  </a:lnTo>
                  <a:lnTo>
                    <a:pt x="20" y="17"/>
                  </a:lnTo>
                  <a:lnTo>
                    <a:pt x="21" y="18"/>
                  </a:lnTo>
                  <a:lnTo>
                    <a:pt x="20" y="18"/>
                  </a:lnTo>
                  <a:lnTo>
                    <a:pt x="18" y="20"/>
                  </a:lnTo>
                  <a:lnTo>
                    <a:pt x="16" y="20"/>
                  </a:lnTo>
                  <a:lnTo>
                    <a:pt x="13" y="21"/>
                  </a:lnTo>
                  <a:lnTo>
                    <a:pt x="12" y="21"/>
                  </a:lnTo>
                  <a:lnTo>
                    <a:pt x="12" y="21"/>
                  </a:lnTo>
                  <a:lnTo>
                    <a:pt x="10" y="21"/>
                  </a:lnTo>
                  <a:lnTo>
                    <a:pt x="10" y="21"/>
                  </a:lnTo>
                  <a:lnTo>
                    <a:pt x="13" y="20"/>
                  </a:lnTo>
                  <a:lnTo>
                    <a:pt x="12" y="20"/>
                  </a:lnTo>
                  <a:lnTo>
                    <a:pt x="12" y="20"/>
                  </a:lnTo>
                  <a:lnTo>
                    <a:pt x="12" y="20"/>
                  </a:lnTo>
                  <a:lnTo>
                    <a:pt x="12" y="20"/>
                  </a:lnTo>
                  <a:lnTo>
                    <a:pt x="13" y="20"/>
                  </a:lnTo>
                  <a:lnTo>
                    <a:pt x="12" y="18"/>
                  </a:lnTo>
                  <a:lnTo>
                    <a:pt x="10" y="18"/>
                  </a:lnTo>
                  <a:lnTo>
                    <a:pt x="9" y="18"/>
                  </a:lnTo>
                  <a:lnTo>
                    <a:pt x="8" y="18"/>
                  </a:lnTo>
                  <a:lnTo>
                    <a:pt x="9" y="18"/>
                  </a:lnTo>
                  <a:lnTo>
                    <a:pt x="8" y="18"/>
                  </a:lnTo>
                  <a:lnTo>
                    <a:pt x="8" y="18"/>
                  </a:lnTo>
                  <a:lnTo>
                    <a:pt x="9" y="18"/>
                  </a:lnTo>
                  <a:lnTo>
                    <a:pt x="9" y="18"/>
                  </a:lnTo>
                  <a:lnTo>
                    <a:pt x="10" y="17"/>
                  </a:lnTo>
                  <a:lnTo>
                    <a:pt x="10" y="17"/>
                  </a:lnTo>
                  <a:lnTo>
                    <a:pt x="9" y="17"/>
                  </a:lnTo>
                  <a:lnTo>
                    <a:pt x="9" y="17"/>
                  </a:lnTo>
                  <a:lnTo>
                    <a:pt x="10" y="17"/>
                  </a:lnTo>
                  <a:lnTo>
                    <a:pt x="9" y="17"/>
                  </a:lnTo>
                  <a:lnTo>
                    <a:pt x="9" y="17"/>
                  </a:lnTo>
                  <a:lnTo>
                    <a:pt x="10" y="16"/>
                  </a:lnTo>
                  <a:lnTo>
                    <a:pt x="9" y="16"/>
                  </a:lnTo>
                  <a:lnTo>
                    <a:pt x="9" y="16"/>
                  </a:lnTo>
                  <a:lnTo>
                    <a:pt x="10" y="16"/>
                  </a:lnTo>
                  <a:lnTo>
                    <a:pt x="9" y="16"/>
                  </a:lnTo>
                  <a:lnTo>
                    <a:pt x="10" y="16"/>
                  </a:lnTo>
                  <a:lnTo>
                    <a:pt x="9" y="16"/>
                  </a:lnTo>
                  <a:lnTo>
                    <a:pt x="8" y="16"/>
                  </a:lnTo>
                  <a:lnTo>
                    <a:pt x="9" y="16"/>
                  </a:lnTo>
                  <a:lnTo>
                    <a:pt x="9" y="14"/>
                  </a:lnTo>
                  <a:lnTo>
                    <a:pt x="8" y="16"/>
                  </a:lnTo>
                  <a:lnTo>
                    <a:pt x="9" y="14"/>
                  </a:lnTo>
                  <a:lnTo>
                    <a:pt x="12" y="14"/>
                  </a:lnTo>
                  <a:lnTo>
                    <a:pt x="10" y="14"/>
                  </a:lnTo>
                  <a:lnTo>
                    <a:pt x="9" y="14"/>
                  </a:lnTo>
                  <a:lnTo>
                    <a:pt x="9" y="14"/>
                  </a:lnTo>
                  <a:lnTo>
                    <a:pt x="8" y="14"/>
                  </a:lnTo>
                  <a:lnTo>
                    <a:pt x="6" y="14"/>
                  </a:lnTo>
                  <a:lnTo>
                    <a:pt x="6" y="14"/>
                  </a:lnTo>
                  <a:lnTo>
                    <a:pt x="6" y="14"/>
                  </a:lnTo>
                  <a:lnTo>
                    <a:pt x="6" y="14"/>
                  </a:lnTo>
                  <a:lnTo>
                    <a:pt x="6" y="14"/>
                  </a:lnTo>
                  <a:lnTo>
                    <a:pt x="6" y="14"/>
                  </a:lnTo>
                  <a:lnTo>
                    <a:pt x="6" y="14"/>
                  </a:lnTo>
                  <a:lnTo>
                    <a:pt x="5" y="13"/>
                  </a:lnTo>
                  <a:lnTo>
                    <a:pt x="5" y="13"/>
                  </a:lnTo>
                  <a:lnTo>
                    <a:pt x="5" y="13"/>
                  </a:lnTo>
                  <a:lnTo>
                    <a:pt x="5" y="13"/>
                  </a:lnTo>
                  <a:lnTo>
                    <a:pt x="5" y="13"/>
                  </a:lnTo>
                  <a:lnTo>
                    <a:pt x="5" y="13"/>
                  </a:lnTo>
                  <a:lnTo>
                    <a:pt x="4" y="12"/>
                  </a:lnTo>
                  <a:lnTo>
                    <a:pt x="4" y="12"/>
                  </a:lnTo>
                  <a:lnTo>
                    <a:pt x="4" y="12"/>
                  </a:lnTo>
                  <a:lnTo>
                    <a:pt x="4" y="12"/>
                  </a:lnTo>
                  <a:lnTo>
                    <a:pt x="4" y="12"/>
                  </a:lnTo>
                  <a:lnTo>
                    <a:pt x="4" y="12"/>
                  </a:lnTo>
                  <a:lnTo>
                    <a:pt x="4" y="12"/>
                  </a:lnTo>
                  <a:lnTo>
                    <a:pt x="4" y="12"/>
                  </a:lnTo>
                  <a:lnTo>
                    <a:pt x="4" y="12"/>
                  </a:lnTo>
                  <a:lnTo>
                    <a:pt x="4" y="10"/>
                  </a:lnTo>
                  <a:lnTo>
                    <a:pt x="4" y="10"/>
                  </a:lnTo>
                  <a:lnTo>
                    <a:pt x="4" y="10"/>
                  </a:lnTo>
                  <a:lnTo>
                    <a:pt x="4" y="10"/>
                  </a:lnTo>
                  <a:lnTo>
                    <a:pt x="4" y="10"/>
                  </a:lnTo>
                  <a:lnTo>
                    <a:pt x="4" y="10"/>
                  </a:lnTo>
                  <a:lnTo>
                    <a:pt x="4" y="10"/>
                  </a:lnTo>
                  <a:lnTo>
                    <a:pt x="4" y="10"/>
                  </a:lnTo>
                  <a:lnTo>
                    <a:pt x="4" y="10"/>
                  </a:lnTo>
                  <a:lnTo>
                    <a:pt x="4" y="10"/>
                  </a:lnTo>
                  <a:lnTo>
                    <a:pt x="4" y="9"/>
                  </a:lnTo>
                  <a:lnTo>
                    <a:pt x="4" y="9"/>
                  </a:lnTo>
                  <a:lnTo>
                    <a:pt x="4" y="9"/>
                  </a:lnTo>
                  <a:lnTo>
                    <a:pt x="4" y="9"/>
                  </a:lnTo>
                  <a:lnTo>
                    <a:pt x="3" y="9"/>
                  </a:lnTo>
                  <a:lnTo>
                    <a:pt x="4" y="9"/>
                  </a:lnTo>
                  <a:lnTo>
                    <a:pt x="4" y="9"/>
                  </a:lnTo>
                  <a:lnTo>
                    <a:pt x="3" y="8"/>
                  </a:lnTo>
                  <a:lnTo>
                    <a:pt x="3" y="8"/>
                  </a:lnTo>
                  <a:lnTo>
                    <a:pt x="3" y="8"/>
                  </a:lnTo>
                  <a:lnTo>
                    <a:pt x="3" y="8"/>
                  </a:lnTo>
                  <a:lnTo>
                    <a:pt x="3" y="8"/>
                  </a:lnTo>
                  <a:lnTo>
                    <a:pt x="1" y="6"/>
                  </a:lnTo>
                  <a:lnTo>
                    <a:pt x="1" y="5"/>
                  </a:lnTo>
                  <a:lnTo>
                    <a:pt x="1" y="5"/>
                  </a:lnTo>
                  <a:lnTo>
                    <a:pt x="1" y="5"/>
                  </a:lnTo>
                  <a:lnTo>
                    <a:pt x="0" y="4"/>
                  </a:lnTo>
                  <a:lnTo>
                    <a:pt x="0" y="4"/>
                  </a:lnTo>
                  <a:lnTo>
                    <a:pt x="0" y="4"/>
                  </a:lnTo>
                  <a:lnTo>
                    <a:pt x="0" y="4"/>
                  </a:lnTo>
                  <a:lnTo>
                    <a:pt x="0" y="4"/>
                  </a:lnTo>
                  <a:lnTo>
                    <a:pt x="0" y="4"/>
                  </a:lnTo>
                  <a:lnTo>
                    <a:pt x="0" y="4"/>
                  </a:lnTo>
                  <a:lnTo>
                    <a:pt x="0" y="3"/>
                  </a:lnTo>
                  <a:lnTo>
                    <a:pt x="0" y="3"/>
                  </a:lnTo>
                  <a:lnTo>
                    <a:pt x="0" y="3"/>
                  </a:lnTo>
                  <a:lnTo>
                    <a:pt x="0" y="3"/>
                  </a:lnTo>
                  <a:lnTo>
                    <a:pt x="0" y="3"/>
                  </a:lnTo>
                  <a:lnTo>
                    <a:pt x="0" y="3"/>
                  </a:lnTo>
                  <a:lnTo>
                    <a:pt x="0" y="3"/>
                  </a:lnTo>
                  <a:lnTo>
                    <a:pt x="0" y="3"/>
                  </a:lnTo>
                  <a:lnTo>
                    <a:pt x="0" y="3"/>
                  </a:lnTo>
                  <a:lnTo>
                    <a:pt x="1" y="1"/>
                  </a:lnTo>
                  <a:lnTo>
                    <a:pt x="1" y="1"/>
                  </a:lnTo>
                  <a:lnTo>
                    <a:pt x="1" y="1"/>
                  </a:lnTo>
                  <a:lnTo>
                    <a:pt x="1" y="1"/>
                  </a:lnTo>
                  <a:lnTo>
                    <a:pt x="1" y="1"/>
                  </a:lnTo>
                  <a:lnTo>
                    <a:pt x="1" y="1"/>
                  </a:lnTo>
                  <a:lnTo>
                    <a:pt x="1" y="1"/>
                  </a:lnTo>
                  <a:lnTo>
                    <a:pt x="1" y="1"/>
                  </a:lnTo>
                  <a:lnTo>
                    <a:pt x="3" y="1"/>
                  </a:lnTo>
                  <a:lnTo>
                    <a:pt x="3" y="0"/>
                  </a:lnTo>
                  <a:lnTo>
                    <a:pt x="4" y="0"/>
                  </a:lnTo>
                  <a:lnTo>
                    <a:pt x="5" y="0"/>
                  </a:lnTo>
                  <a:lnTo>
                    <a:pt x="6" y="0"/>
                  </a:lnTo>
                  <a:lnTo>
                    <a:pt x="8" y="0"/>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 name="Freeform 410"/>
            <p:cNvSpPr>
              <a:spLocks noEditPoints="1"/>
            </p:cNvSpPr>
            <p:nvPr/>
          </p:nvSpPr>
          <p:spPr bwMode="auto">
            <a:xfrm>
              <a:off x="2094706" y="2070100"/>
              <a:ext cx="171450" cy="49213"/>
            </a:xfrm>
            <a:custGeom>
              <a:avLst/>
              <a:gdLst>
                <a:gd name="T0" fmla="*/ 2 w 108"/>
                <a:gd name="T1" fmla="*/ 0 h 31"/>
                <a:gd name="T2" fmla="*/ 4 w 108"/>
                <a:gd name="T3" fmla="*/ 2 h 31"/>
                <a:gd name="T4" fmla="*/ 9 w 108"/>
                <a:gd name="T5" fmla="*/ 5 h 31"/>
                <a:gd name="T6" fmla="*/ 13 w 108"/>
                <a:gd name="T7" fmla="*/ 9 h 31"/>
                <a:gd name="T8" fmla="*/ 18 w 108"/>
                <a:gd name="T9" fmla="*/ 10 h 31"/>
                <a:gd name="T10" fmla="*/ 29 w 108"/>
                <a:gd name="T11" fmla="*/ 13 h 31"/>
                <a:gd name="T12" fmla="*/ 52 w 108"/>
                <a:gd name="T13" fmla="*/ 17 h 31"/>
                <a:gd name="T14" fmla="*/ 71 w 108"/>
                <a:gd name="T15" fmla="*/ 14 h 31"/>
                <a:gd name="T16" fmla="*/ 88 w 108"/>
                <a:gd name="T17" fmla="*/ 13 h 31"/>
                <a:gd name="T18" fmla="*/ 91 w 108"/>
                <a:gd name="T19" fmla="*/ 10 h 31"/>
                <a:gd name="T20" fmla="*/ 107 w 108"/>
                <a:gd name="T21" fmla="*/ 4 h 31"/>
                <a:gd name="T22" fmla="*/ 108 w 108"/>
                <a:gd name="T23" fmla="*/ 10 h 31"/>
                <a:gd name="T24" fmla="*/ 101 w 108"/>
                <a:gd name="T25" fmla="*/ 12 h 31"/>
                <a:gd name="T26" fmla="*/ 99 w 108"/>
                <a:gd name="T27" fmla="*/ 13 h 31"/>
                <a:gd name="T28" fmla="*/ 94 w 108"/>
                <a:gd name="T29" fmla="*/ 20 h 31"/>
                <a:gd name="T30" fmla="*/ 90 w 108"/>
                <a:gd name="T31" fmla="*/ 22 h 31"/>
                <a:gd name="T32" fmla="*/ 80 w 108"/>
                <a:gd name="T33" fmla="*/ 23 h 31"/>
                <a:gd name="T34" fmla="*/ 74 w 108"/>
                <a:gd name="T35" fmla="*/ 26 h 31"/>
                <a:gd name="T36" fmla="*/ 72 w 108"/>
                <a:gd name="T37" fmla="*/ 23 h 31"/>
                <a:gd name="T38" fmla="*/ 71 w 108"/>
                <a:gd name="T39" fmla="*/ 26 h 31"/>
                <a:gd name="T40" fmla="*/ 68 w 108"/>
                <a:gd name="T41" fmla="*/ 26 h 31"/>
                <a:gd name="T42" fmla="*/ 60 w 108"/>
                <a:gd name="T43" fmla="*/ 31 h 31"/>
                <a:gd name="T44" fmla="*/ 59 w 108"/>
                <a:gd name="T45" fmla="*/ 27 h 31"/>
                <a:gd name="T46" fmla="*/ 57 w 108"/>
                <a:gd name="T47" fmla="*/ 30 h 31"/>
                <a:gd name="T48" fmla="*/ 54 w 108"/>
                <a:gd name="T49" fmla="*/ 30 h 31"/>
                <a:gd name="T50" fmla="*/ 50 w 108"/>
                <a:gd name="T51" fmla="*/ 29 h 31"/>
                <a:gd name="T52" fmla="*/ 46 w 108"/>
                <a:gd name="T53" fmla="*/ 29 h 31"/>
                <a:gd name="T54" fmla="*/ 44 w 108"/>
                <a:gd name="T55" fmla="*/ 29 h 31"/>
                <a:gd name="T56" fmla="*/ 43 w 108"/>
                <a:gd name="T57" fmla="*/ 26 h 31"/>
                <a:gd name="T58" fmla="*/ 42 w 108"/>
                <a:gd name="T59" fmla="*/ 27 h 31"/>
                <a:gd name="T60" fmla="*/ 40 w 108"/>
                <a:gd name="T61" fmla="*/ 26 h 31"/>
                <a:gd name="T62" fmla="*/ 40 w 108"/>
                <a:gd name="T63" fmla="*/ 26 h 31"/>
                <a:gd name="T64" fmla="*/ 39 w 108"/>
                <a:gd name="T65" fmla="*/ 29 h 31"/>
                <a:gd name="T66" fmla="*/ 35 w 108"/>
                <a:gd name="T67" fmla="*/ 26 h 31"/>
                <a:gd name="T68" fmla="*/ 31 w 108"/>
                <a:gd name="T69" fmla="*/ 25 h 31"/>
                <a:gd name="T70" fmla="*/ 29 w 108"/>
                <a:gd name="T71" fmla="*/ 26 h 31"/>
                <a:gd name="T72" fmla="*/ 25 w 108"/>
                <a:gd name="T73" fmla="*/ 23 h 31"/>
                <a:gd name="T74" fmla="*/ 21 w 108"/>
                <a:gd name="T75" fmla="*/ 23 h 31"/>
                <a:gd name="T76" fmla="*/ 18 w 108"/>
                <a:gd name="T77" fmla="*/ 22 h 31"/>
                <a:gd name="T78" fmla="*/ 16 w 108"/>
                <a:gd name="T79" fmla="*/ 22 h 31"/>
                <a:gd name="T80" fmla="*/ 12 w 108"/>
                <a:gd name="T81" fmla="*/ 22 h 31"/>
                <a:gd name="T82" fmla="*/ 10 w 108"/>
                <a:gd name="T83" fmla="*/ 20 h 31"/>
                <a:gd name="T84" fmla="*/ 9 w 108"/>
                <a:gd name="T85" fmla="*/ 18 h 31"/>
                <a:gd name="T86" fmla="*/ 6 w 108"/>
                <a:gd name="T87" fmla="*/ 18 h 31"/>
                <a:gd name="T88" fmla="*/ 5 w 108"/>
                <a:gd name="T89" fmla="*/ 18 h 31"/>
                <a:gd name="T90" fmla="*/ 5 w 108"/>
                <a:gd name="T91" fmla="*/ 17 h 31"/>
                <a:gd name="T92" fmla="*/ 4 w 108"/>
                <a:gd name="T93" fmla="*/ 16 h 31"/>
                <a:gd name="T94" fmla="*/ 5 w 108"/>
                <a:gd name="T95" fmla="*/ 13 h 31"/>
                <a:gd name="T96" fmla="*/ 4 w 108"/>
                <a:gd name="T97" fmla="*/ 10 h 31"/>
                <a:gd name="T98" fmla="*/ 2 w 108"/>
                <a:gd name="T99" fmla="*/ 9 h 31"/>
                <a:gd name="T100" fmla="*/ 0 w 108"/>
                <a:gd name="T101" fmla="*/ 4 h 31"/>
                <a:gd name="T102" fmla="*/ 2 w 108"/>
                <a:gd name="T10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8" h="31">
                  <a:moveTo>
                    <a:pt x="40" y="26"/>
                  </a:moveTo>
                  <a:lnTo>
                    <a:pt x="40" y="26"/>
                  </a:lnTo>
                  <a:lnTo>
                    <a:pt x="40" y="26"/>
                  </a:lnTo>
                  <a:lnTo>
                    <a:pt x="40" y="26"/>
                  </a:lnTo>
                  <a:close/>
                  <a:moveTo>
                    <a:pt x="2" y="0"/>
                  </a:moveTo>
                  <a:lnTo>
                    <a:pt x="1" y="1"/>
                  </a:lnTo>
                  <a:lnTo>
                    <a:pt x="4" y="1"/>
                  </a:lnTo>
                  <a:lnTo>
                    <a:pt x="5" y="1"/>
                  </a:lnTo>
                  <a:lnTo>
                    <a:pt x="5" y="1"/>
                  </a:lnTo>
                  <a:lnTo>
                    <a:pt x="4" y="2"/>
                  </a:lnTo>
                  <a:lnTo>
                    <a:pt x="4" y="2"/>
                  </a:lnTo>
                  <a:lnTo>
                    <a:pt x="4" y="4"/>
                  </a:lnTo>
                  <a:lnTo>
                    <a:pt x="6" y="2"/>
                  </a:lnTo>
                  <a:lnTo>
                    <a:pt x="8" y="4"/>
                  </a:lnTo>
                  <a:lnTo>
                    <a:pt x="9" y="5"/>
                  </a:lnTo>
                  <a:lnTo>
                    <a:pt x="10" y="6"/>
                  </a:lnTo>
                  <a:lnTo>
                    <a:pt x="10" y="8"/>
                  </a:lnTo>
                  <a:lnTo>
                    <a:pt x="12" y="9"/>
                  </a:lnTo>
                  <a:lnTo>
                    <a:pt x="13" y="9"/>
                  </a:lnTo>
                  <a:lnTo>
                    <a:pt x="13" y="9"/>
                  </a:lnTo>
                  <a:lnTo>
                    <a:pt x="14" y="8"/>
                  </a:lnTo>
                  <a:lnTo>
                    <a:pt x="16" y="8"/>
                  </a:lnTo>
                  <a:lnTo>
                    <a:pt x="17" y="8"/>
                  </a:lnTo>
                  <a:lnTo>
                    <a:pt x="18" y="10"/>
                  </a:lnTo>
                  <a:lnTo>
                    <a:pt x="18" y="10"/>
                  </a:lnTo>
                  <a:lnTo>
                    <a:pt x="19" y="10"/>
                  </a:lnTo>
                  <a:lnTo>
                    <a:pt x="21" y="10"/>
                  </a:lnTo>
                  <a:lnTo>
                    <a:pt x="23" y="10"/>
                  </a:lnTo>
                  <a:lnTo>
                    <a:pt x="26" y="12"/>
                  </a:lnTo>
                  <a:lnTo>
                    <a:pt x="29" y="13"/>
                  </a:lnTo>
                  <a:lnTo>
                    <a:pt x="29" y="14"/>
                  </a:lnTo>
                  <a:lnTo>
                    <a:pt x="30" y="14"/>
                  </a:lnTo>
                  <a:lnTo>
                    <a:pt x="34" y="14"/>
                  </a:lnTo>
                  <a:lnTo>
                    <a:pt x="43" y="16"/>
                  </a:lnTo>
                  <a:lnTo>
                    <a:pt x="52" y="17"/>
                  </a:lnTo>
                  <a:lnTo>
                    <a:pt x="60" y="18"/>
                  </a:lnTo>
                  <a:lnTo>
                    <a:pt x="63" y="20"/>
                  </a:lnTo>
                  <a:lnTo>
                    <a:pt x="65" y="17"/>
                  </a:lnTo>
                  <a:lnTo>
                    <a:pt x="67" y="16"/>
                  </a:lnTo>
                  <a:lnTo>
                    <a:pt x="71" y="14"/>
                  </a:lnTo>
                  <a:lnTo>
                    <a:pt x="74" y="13"/>
                  </a:lnTo>
                  <a:lnTo>
                    <a:pt x="77" y="13"/>
                  </a:lnTo>
                  <a:lnTo>
                    <a:pt x="81" y="13"/>
                  </a:lnTo>
                  <a:lnTo>
                    <a:pt x="85" y="13"/>
                  </a:lnTo>
                  <a:lnTo>
                    <a:pt x="88" y="13"/>
                  </a:lnTo>
                  <a:lnTo>
                    <a:pt x="88" y="12"/>
                  </a:lnTo>
                  <a:lnTo>
                    <a:pt x="89" y="10"/>
                  </a:lnTo>
                  <a:lnTo>
                    <a:pt x="90" y="10"/>
                  </a:lnTo>
                  <a:lnTo>
                    <a:pt x="91" y="10"/>
                  </a:lnTo>
                  <a:lnTo>
                    <a:pt x="91" y="10"/>
                  </a:lnTo>
                  <a:lnTo>
                    <a:pt x="93" y="9"/>
                  </a:lnTo>
                  <a:lnTo>
                    <a:pt x="97" y="8"/>
                  </a:lnTo>
                  <a:lnTo>
                    <a:pt x="101" y="6"/>
                  </a:lnTo>
                  <a:lnTo>
                    <a:pt x="103" y="5"/>
                  </a:lnTo>
                  <a:lnTo>
                    <a:pt x="107" y="4"/>
                  </a:lnTo>
                  <a:lnTo>
                    <a:pt x="108" y="1"/>
                  </a:lnTo>
                  <a:lnTo>
                    <a:pt x="108" y="4"/>
                  </a:lnTo>
                  <a:lnTo>
                    <a:pt x="108" y="6"/>
                  </a:lnTo>
                  <a:lnTo>
                    <a:pt x="108" y="9"/>
                  </a:lnTo>
                  <a:lnTo>
                    <a:pt x="108" y="10"/>
                  </a:lnTo>
                  <a:lnTo>
                    <a:pt x="107" y="12"/>
                  </a:lnTo>
                  <a:lnTo>
                    <a:pt x="105" y="12"/>
                  </a:lnTo>
                  <a:lnTo>
                    <a:pt x="102" y="12"/>
                  </a:lnTo>
                  <a:lnTo>
                    <a:pt x="102" y="12"/>
                  </a:lnTo>
                  <a:lnTo>
                    <a:pt x="101" y="12"/>
                  </a:lnTo>
                  <a:lnTo>
                    <a:pt x="101" y="13"/>
                  </a:lnTo>
                  <a:lnTo>
                    <a:pt x="101" y="13"/>
                  </a:lnTo>
                  <a:lnTo>
                    <a:pt x="101" y="13"/>
                  </a:lnTo>
                  <a:lnTo>
                    <a:pt x="101" y="13"/>
                  </a:lnTo>
                  <a:lnTo>
                    <a:pt x="99" y="13"/>
                  </a:lnTo>
                  <a:lnTo>
                    <a:pt x="98" y="14"/>
                  </a:lnTo>
                  <a:lnTo>
                    <a:pt x="97" y="16"/>
                  </a:lnTo>
                  <a:lnTo>
                    <a:pt x="95" y="17"/>
                  </a:lnTo>
                  <a:lnTo>
                    <a:pt x="94" y="17"/>
                  </a:lnTo>
                  <a:lnTo>
                    <a:pt x="94" y="20"/>
                  </a:lnTo>
                  <a:lnTo>
                    <a:pt x="94" y="20"/>
                  </a:lnTo>
                  <a:lnTo>
                    <a:pt x="93" y="21"/>
                  </a:lnTo>
                  <a:lnTo>
                    <a:pt x="91" y="21"/>
                  </a:lnTo>
                  <a:lnTo>
                    <a:pt x="90" y="21"/>
                  </a:lnTo>
                  <a:lnTo>
                    <a:pt x="90" y="22"/>
                  </a:lnTo>
                  <a:lnTo>
                    <a:pt x="90" y="20"/>
                  </a:lnTo>
                  <a:lnTo>
                    <a:pt x="88" y="22"/>
                  </a:lnTo>
                  <a:lnTo>
                    <a:pt x="86" y="23"/>
                  </a:lnTo>
                  <a:lnTo>
                    <a:pt x="84" y="23"/>
                  </a:lnTo>
                  <a:lnTo>
                    <a:pt x="80" y="23"/>
                  </a:lnTo>
                  <a:lnTo>
                    <a:pt x="77" y="22"/>
                  </a:lnTo>
                  <a:lnTo>
                    <a:pt x="76" y="23"/>
                  </a:lnTo>
                  <a:lnTo>
                    <a:pt x="76" y="25"/>
                  </a:lnTo>
                  <a:lnTo>
                    <a:pt x="74" y="25"/>
                  </a:lnTo>
                  <a:lnTo>
                    <a:pt x="74" y="26"/>
                  </a:lnTo>
                  <a:lnTo>
                    <a:pt x="73" y="26"/>
                  </a:lnTo>
                  <a:lnTo>
                    <a:pt x="73" y="25"/>
                  </a:lnTo>
                  <a:lnTo>
                    <a:pt x="73" y="23"/>
                  </a:lnTo>
                  <a:lnTo>
                    <a:pt x="73" y="22"/>
                  </a:lnTo>
                  <a:lnTo>
                    <a:pt x="72" y="23"/>
                  </a:lnTo>
                  <a:lnTo>
                    <a:pt x="72" y="25"/>
                  </a:lnTo>
                  <a:lnTo>
                    <a:pt x="71" y="26"/>
                  </a:lnTo>
                  <a:lnTo>
                    <a:pt x="71" y="27"/>
                  </a:lnTo>
                  <a:lnTo>
                    <a:pt x="71" y="26"/>
                  </a:lnTo>
                  <a:lnTo>
                    <a:pt x="71" y="26"/>
                  </a:lnTo>
                  <a:lnTo>
                    <a:pt x="71" y="27"/>
                  </a:lnTo>
                  <a:lnTo>
                    <a:pt x="69" y="26"/>
                  </a:lnTo>
                  <a:lnTo>
                    <a:pt x="69" y="25"/>
                  </a:lnTo>
                  <a:lnTo>
                    <a:pt x="69" y="26"/>
                  </a:lnTo>
                  <a:lnTo>
                    <a:pt x="68" y="26"/>
                  </a:lnTo>
                  <a:lnTo>
                    <a:pt x="68" y="26"/>
                  </a:lnTo>
                  <a:lnTo>
                    <a:pt x="67" y="27"/>
                  </a:lnTo>
                  <a:lnTo>
                    <a:pt x="64" y="29"/>
                  </a:lnTo>
                  <a:lnTo>
                    <a:pt x="63" y="30"/>
                  </a:lnTo>
                  <a:lnTo>
                    <a:pt x="60" y="31"/>
                  </a:lnTo>
                  <a:lnTo>
                    <a:pt x="60" y="30"/>
                  </a:lnTo>
                  <a:lnTo>
                    <a:pt x="60" y="30"/>
                  </a:lnTo>
                  <a:lnTo>
                    <a:pt x="59" y="29"/>
                  </a:lnTo>
                  <a:lnTo>
                    <a:pt x="59" y="27"/>
                  </a:lnTo>
                  <a:lnTo>
                    <a:pt x="59" y="27"/>
                  </a:lnTo>
                  <a:lnTo>
                    <a:pt x="59" y="29"/>
                  </a:lnTo>
                  <a:lnTo>
                    <a:pt x="57" y="29"/>
                  </a:lnTo>
                  <a:lnTo>
                    <a:pt x="57" y="30"/>
                  </a:lnTo>
                  <a:lnTo>
                    <a:pt x="57" y="30"/>
                  </a:lnTo>
                  <a:lnTo>
                    <a:pt x="57" y="30"/>
                  </a:lnTo>
                  <a:lnTo>
                    <a:pt x="57" y="29"/>
                  </a:lnTo>
                  <a:lnTo>
                    <a:pt x="57" y="27"/>
                  </a:lnTo>
                  <a:lnTo>
                    <a:pt x="56" y="29"/>
                  </a:lnTo>
                  <a:lnTo>
                    <a:pt x="55" y="29"/>
                  </a:lnTo>
                  <a:lnTo>
                    <a:pt x="54" y="30"/>
                  </a:lnTo>
                  <a:lnTo>
                    <a:pt x="54" y="29"/>
                  </a:lnTo>
                  <a:lnTo>
                    <a:pt x="52" y="27"/>
                  </a:lnTo>
                  <a:lnTo>
                    <a:pt x="51" y="29"/>
                  </a:lnTo>
                  <a:lnTo>
                    <a:pt x="51" y="29"/>
                  </a:lnTo>
                  <a:lnTo>
                    <a:pt x="50" y="29"/>
                  </a:lnTo>
                  <a:lnTo>
                    <a:pt x="51" y="27"/>
                  </a:lnTo>
                  <a:lnTo>
                    <a:pt x="48" y="29"/>
                  </a:lnTo>
                  <a:lnTo>
                    <a:pt x="47" y="29"/>
                  </a:lnTo>
                  <a:lnTo>
                    <a:pt x="46" y="29"/>
                  </a:lnTo>
                  <a:lnTo>
                    <a:pt x="46" y="29"/>
                  </a:lnTo>
                  <a:lnTo>
                    <a:pt x="46" y="29"/>
                  </a:lnTo>
                  <a:lnTo>
                    <a:pt x="46" y="29"/>
                  </a:lnTo>
                  <a:lnTo>
                    <a:pt x="44" y="29"/>
                  </a:lnTo>
                  <a:lnTo>
                    <a:pt x="44" y="29"/>
                  </a:lnTo>
                  <a:lnTo>
                    <a:pt x="44" y="29"/>
                  </a:lnTo>
                  <a:lnTo>
                    <a:pt x="43" y="29"/>
                  </a:lnTo>
                  <a:lnTo>
                    <a:pt x="43" y="27"/>
                  </a:lnTo>
                  <a:lnTo>
                    <a:pt x="43" y="26"/>
                  </a:lnTo>
                  <a:lnTo>
                    <a:pt x="43" y="26"/>
                  </a:lnTo>
                  <a:lnTo>
                    <a:pt x="43" y="26"/>
                  </a:lnTo>
                  <a:lnTo>
                    <a:pt x="43" y="26"/>
                  </a:lnTo>
                  <a:lnTo>
                    <a:pt x="42" y="26"/>
                  </a:lnTo>
                  <a:lnTo>
                    <a:pt x="42" y="26"/>
                  </a:lnTo>
                  <a:lnTo>
                    <a:pt x="42" y="26"/>
                  </a:lnTo>
                  <a:lnTo>
                    <a:pt x="42" y="27"/>
                  </a:lnTo>
                  <a:lnTo>
                    <a:pt x="42" y="29"/>
                  </a:lnTo>
                  <a:lnTo>
                    <a:pt x="40" y="27"/>
                  </a:lnTo>
                  <a:lnTo>
                    <a:pt x="40" y="29"/>
                  </a:lnTo>
                  <a:lnTo>
                    <a:pt x="40" y="27"/>
                  </a:lnTo>
                  <a:lnTo>
                    <a:pt x="40" y="26"/>
                  </a:lnTo>
                  <a:lnTo>
                    <a:pt x="40" y="26"/>
                  </a:lnTo>
                  <a:lnTo>
                    <a:pt x="40" y="27"/>
                  </a:lnTo>
                  <a:lnTo>
                    <a:pt x="39" y="29"/>
                  </a:lnTo>
                  <a:lnTo>
                    <a:pt x="40" y="27"/>
                  </a:lnTo>
                  <a:lnTo>
                    <a:pt x="40" y="26"/>
                  </a:lnTo>
                  <a:lnTo>
                    <a:pt x="40" y="26"/>
                  </a:lnTo>
                  <a:lnTo>
                    <a:pt x="39" y="26"/>
                  </a:lnTo>
                  <a:lnTo>
                    <a:pt x="39" y="27"/>
                  </a:lnTo>
                  <a:lnTo>
                    <a:pt x="39" y="27"/>
                  </a:lnTo>
                  <a:lnTo>
                    <a:pt x="39" y="29"/>
                  </a:lnTo>
                  <a:lnTo>
                    <a:pt x="39" y="29"/>
                  </a:lnTo>
                  <a:lnTo>
                    <a:pt x="38" y="27"/>
                  </a:lnTo>
                  <a:lnTo>
                    <a:pt x="36" y="26"/>
                  </a:lnTo>
                  <a:lnTo>
                    <a:pt x="36" y="25"/>
                  </a:lnTo>
                  <a:lnTo>
                    <a:pt x="35" y="26"/>
                  </a:lnTo>
                  <a:lnTo>
                    <a:pt x="34" y="27"/>
                  </a:lnTo>
                  <a:lnTo>
                    <a:pt x="33" y="27"/>
                  </a:lnTo>
                  <a:lnTo>
                    <a:pt x="31" y="27"/>
                  </a:lnTo>
                  <a:lnTo>
                    <a:pt x="31" y="26"/>
                  </a:lnTo>
                  <a:lnTo>
                    <a:pt x="31" y="25"/>
                  </a:lnTo>
                  <a:lnTo>
                    <a:pt x="31" y="25"/>
                  </a:lnTo>
                  <a:lnTo>
                    <a:pt x="30" y="25"/>
                  </a:lnTo>
                  <a:lnTo>
                    <a:pt x="31" y="26"/>
                  </a:lnTo>
                  <a:lnTo>
                    <a:pt x="30" y="26"/>
                  </a:lnTo>
                  <a:lnTo>
                    <a:pt x="29" y="26"/>
                  </a:lnTo>
                  <a:lnTo>
                    <a:pt x="29" y="26"/>
                  </a:lnTo>
                  <a:lnTo>
                    <a:pt x="27" y="26"/>
                  </a:lnTo>
                  <a:lnTo>
                    <a:pt x="26" y="25"/>
                  </a:lnTo>
                  <a:lnTo>
                    <a:pt x="26" y="25"/>
                  </a:lnTo>
                  <a:lnTo>
                    <a:pt x="25" y="23"/>
                  </a:lnTo>
                  <a:lnTo>
                    <a:pt x="25" y="23"/>
                  </a:lnTo>
                  <a:lnTo>
                    <a:pt x="23" y="25"/>
                  </a:lnTo>
                  <a:lnTo>
                    <a:pt x="22" y="25"/>
                  </a:lnTo>
                  <a:lnTo>
                    <a:pt x="21" y="25"/>
                  </a:lnTo>
                  <a:lnTo>
                    <a:pt x="21" y="23"/>
                  </a:lnTo>
                  <a:lnTo>
                    <a:pt x="21" y="23"/>
                  </a:lnTo>
                  <a:lnTo>
                    <a:pt x="19" y="22"/>
                  </a:lnTo>
                  <a:lnTo>
                    <a:pt x="19" y="22"/>
                  </a:lnTo>
                  <a:lnTo>
                    <a:pt x="19" y="22"/>
                  </a:lnTo>
                  <a:lnTo>
                    <a:pt x="18" y="22"/>
                  </a:lnTo>
                  <a:lnTo>
                    <a:pt x="18" y="22"/>
                  </a:lnTo>
                  <a:lnTo>
                    <a:pt x="18" y="22"/>
                  </a:lnTo>
                  <a:lnTo>
                    <a:pt x="17" y="22"/>
                  </a:lnTo>
                  <a:lnTo>
                    <a:pt x="17" y="22"/>
                  </a:lnTo>
                  <a:lnTo>
                    <a:pt x="16" y="22"/>
                  </a:lnTo>
                  <a:lnTo>
                    <a:pt x="16" y="22"/>
                  </a:lnTo>
                  <a:lnTo>
                    <a:pt x="16" y="22"/>
                  </a:lnTo>
                  <a:lnTo>
                    <a:pt x="14" y="22"/>
                  </a:lnTo>
                  <a:lnTo>
                    <a:pt x="13" y="22"/>
                  </a:lnTo>
                  <a:lnTo>
                    <a:pt x="12" y="22"/>
                  </a:lnTo>
                  <a:lnTo>
                    <a:pt x="12" y="21"/>
                  </a:lnTo>
                  <a:lnTo>
                    <a:pt x="12" y="21"/>
                  </a:lnTo>
                  <a:lnTo>
                    <a:pt x="12" y="21"/>
                  </a:lnTo>
                  <a:lnTo>
                    <a:pt x="10" y="20"/>
                  </a:lnTo>
                  <a:lnTo>
                    <a:pt x="10" y="20"/>
                  </a:lnTo>
                  <a:lnTo>
                    <a:pt x="10" y="18"/>
                  </a:lnTo>
                  <a:lnTo>
                    <a:pt x="10" y="18"/>
                  </a:lnTo>
                  <a:lnTo>
                    <a:pt x="10" y="18"/>
                  </a:lnTo>
                  <a:lnTo>
                    <a:pt x="9" y="18"/>
                  </a:lnTo>
                  <a:lnTo>
                    <a:pt x="9" y="18"/>
                  </a:lnTo>
                  <a:lnTo>
                    <a:pt x="9" y="18"/>
                  </a:lnTo>
                  <a:lnTo>
                    <a:pt x="8" y="18"/>
                  </a:lnTo>
                  <a:lnTo>
                    <a:pt x="6" y="18"/>
                  </a:lnTo>
                  <a:lnTo>
                    <a:pt x="6" y="18"/>
                  </a:lnTo>
                  <a:lnTo>
                    <a:pt x="6" y="18"/>
                  </a:lnTo>
                  <a:lnTo>
                    <a:pt x="6" y="18"/>
                  </a:lnTo>
                  <a:lnTo>
                    <a:pt x="6" y="18"/>
                  </a:lnTo>
                  <a:lnTo>
                    <a:pt x="8" y="18"/>
                  </a:lnTo>
                  <a:lnTo>
                    <a:pt x="6" y="17"/>
                  </a:lnTo>
                  <a:lnTo>
                    <a:pt x="5" y="18"/>
                  </a:lnTo>
                  <a:lnTo>
                    <a:pt x="5" y="17"/>
                  </a:lnTo>
                  <a:lnTo>
                    <a:pt x="5" y="18"/>
                  </a:lnTo>
                  <a:lnTo>
                    <a:pt x="5" y="18"/>
                  </a:lnTo>
                  <a:lnTo>
                    <a:pt x="5" y="18"/>
                  </a:lnTo>
                  <a:lnTo>
                    <a:pt x="5" y="17"/>
                  </a:lnTo>
                  <a:lnTo>
                    <a:pt x="5" y="17"/>
                  </a:lnTo>
                  <a:lnTo>
                    <a:pt x="5" y="17"/>
                  </a:lnTo>
                  <a:lnTo>
                    <a:pt x="4" y="17"/>
                  </a:lnTo>
                  <a:lnTo>
                    <a:pt x="4" y="16"/>
                  </a:lnTo>
                  <a:lnTo>
                    <a:pt x="4" y="16"/>
                  </a:lnTo>
                  <a:lnTo>
                    <a:pt x="4" y="16"/>
                  </a:lnTo>
                  <a:lnTo>
                    <a:pt x="4" y="16"/>
                  </a:lnTo>
                  <a:lnTo>
                    <a:pt x="4" y="16"/>
                  </a:lnTo>
                  <a:lnTo>
                    <a:pt x="4" y="14"/>
                  </a:lnTo>
                  <a:lnTo>
                    <a:pt x="5" y="13"/>
                  </a:lnTo>
                  <a:lnTo>
                    <a:pt x="5" y="13"/>
                  </a:lnTo>
                  <a:lnTo>
                    <a:pt x="5" y="13"/>
                  </a:lnTo>
                  <a:lnTo>
                    <a:pt x="5" y="10"/>
                  </a:lnTo>
                  <a:lnTo>
                    <a:pt x="4" y="10"/>
                  </a:lnTo>
                  <a:lnTo>
                    <a:pt x="4" y="10"/>
                  </a:lnTo>
                  <a:lnTo>
                    <a:pt x="4" y="10"/>
                  </a:lnTo>
                  <a:lnTo>
                    <a:pt x="2" y="10"/>
                  </a:lnTo>
                  <a:lnTo>
                    <a:pt x="2" y="10"/>
                  </a:lnTo>
                  <a:lnTo>
                    <a:pt x="2" y="9"/>
                  </a:lnTo>
                  <a:lnTo>
                    <a:pt x="2" y="9"/>
                  </a:lnTo>
                  <a:lnTo>
                    <a:pt x="2" y="8"/>
                  </a:lnTo>
                  <a:lnTo>
                    <a:pt x="1" y="6"/>
                  </a:lnTo>
                  <a:lnTo>
                    <a:pt x="0" y="5"/>
                  </a:lnTo>
                  <a:lnTo>
                    <a:pt x="0" y="4"/>
                  </a:lnTo>
                  <a:lnTo>
                    <a:pt x="0" y="4"/>
                  </a:lnTo>
                  <a:lnTo>
                    <a:pt x="0" y="2"/>
                  </a:lnTo>
                  <a:lnTo>
                    <a:pt x="0" y="2"/>
                  </a:lnTo>
                  <a:lnTo>
                    <a:pt x="0" y="2"/>
                  </a:lnTo>
                  <a:lnTo>
                    <a:pt x="1" y="1"/>
                  </a:lnTo>
                  <a:lnTo>
                    <a:pt x="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411"/>
            <p:cNvSpPr>
              <a:spLocks noEditPoints="1"/>
            </p:cNvSpPr>
            <p:nvPr/>
          </p:nvSpPr>
          <p:spPr bwMode="auto">
            <a:xfrm>
              <a:off x="2221706" y="2005012"/>
              <a:ext cx="33338" cy="38100"/>
            </a:xfrm>
            <a:custGeom>
              <a:avLst/>
              <a:gdLst>
                <a:gd name="T0" fmla="*/ 11 w 21"/>
                <a:gd name="T1" fmla="*/ 21 h 24"/>
                <a:gd name="T2" fmla="*/ 10 w 21"/>
                <a:gd name="T3" fmla="*/ 21 h 24"/>
                <a:gd name="T4" fmla="*/ 10 w 21"/>
                <a:gd name="T5" fmla="*/ 20 h 24"/>
                <a:gd name="T6" fmla="*/ 10 w 21"/>
                <a:gd name="T7" fmla="*/ 0 h 24"/>
                <a:gd name="T8" fmla="*/ 14 w 21"/>
                <a:gd name="T9" fmla="*/ 2 h 24"/>
                <a:gd name="T10" fmla="*/ 15 w 21"/>
                <a:gd name="T11" fmla="*/ 4 h 24"/>
                <a:gd name="T12" fmla="*/ 15 w 21"/>
                <a:gd name="T13" fmla="*/ 4 h 24"/>
                <a:gd name="T14" fmla="*/ 15 w 21"/>
                <a:gd name="T15" fmla="*/ 7 h 24"/>
                <a:gd name="T16" fmla="*/ 17 w 21"/>
                <a:gd name="T17" fmla="*/ 7 h 24"/>
                <a:gd name="T18" fmla="*/ 18 w 21"/>
                <a:gd name="T19" fmla="*/ 8 h 24"/>
                <a:gd name="T20" fmla="*/ 18 w 21"/>
                <a:gd name="T21" fmla="*/ 8 h 24"/>
                <a:gd name="T22" fmla="*/ 17 w 21"/>
                <a:gd name="T23" fmla="*/ 9 h 24"/>
                <a:gd name="T24" fmla="*/ 18 w 21"/>
                <a:gd name="T25" fmla="*/ 12 h 24"/>
                <a:gd name="T26" fmla="*/ 15 w 21"/>
                <a:gd name="T27" fmla="*/ 12 h 24"/>
                <a:gd name="T28" fmla="*/ 17 w 21"/>
                <a:gd name="T29" fmla="*/ 13 h 24"/>
                <a:gd name="T30" fmla="*/ 17 w 21"/>
                <a:gd name="T31" fmla="*/ 13 h 24"/>
                <a:gd name="T32" fmla="*/ 15 w 21"/>
                <a:gd name="T33" fmla="*/ 15 h 24"/>
                <a:gd name="T34" fmla="*/ 18 w 21"/>
                <a:gd name="T35" fmla="*/ 16 h 24"/>
                <a:gd name="T36" fmla="*/ 18 w 21"/>
                <a:gd name="T37" fmla="*/ 19 h 24"/>
                <a:gd name="T38" fmla="*/ 18 w 21"/>
                <a:gd name="T39" fmla="*/ 20 h 24"/>
                <a:gd name="T40" fmla="*/ 18 w 21"/>
                <a:gd name="T41" fmla="*/ 21 h 24"/>
                <a:gd name="T42" fmla="*/ 21 w 21"/>
                <a:gd name="T43" fmla="*/ 21 h 24"/>
                <a:gd name="T44" fmla="*/ 18 w 21"/>
                <a:gd name="T45" fmla="*/ 24 h 24"/>
                <a:gd name="T46" fmla="*/ 10 w 21"/>
                <a:gd name="T47" fmla="*/ 24 h 24"/>
                <a:gd name="T48" fmla="*/ 10 w 21"/>
                <a:gd name="T49" fmla="*/ 24 h 24"/>
                <a:gd name="T50" fmla="*/ 11 w 21"/>
                <a:gd name="T51" fmla="*/ 23 h 24"/>
                <a:gd name="T52" fmla="*/ 11 w 21"/>
                <a:gd name="T53" fmla="*/ 23 h 24"/>
                <a:gd name="T54" fmla="*/ 10 w 21"/>
                <a:gd name="T55" fmla="*/ 21 h 24"/>
                <a:gd name="T56" fmla="*/ 9 w 21"/>
                <a:gd name="T57" fmla="*/ 20 h 24"/>
                <a:gd name="T58" fmla="*/ 9 w 21"/>
                <a:gd name="T59" fmla="*/ 20 h 24"/>
                <a:gd name="T60" fmla="*/ 9 w 21"/>
                <a:gd name="T61" fmla="*/ 19 h 24"/>
                <a:gd name="T62" fmla="*/ 9 w 21"/>
                <a:gd name="T63" fmla="*/ 19 h 24"/>
                <a:gd name="T64" fmla="*/ 9 w 21"/>
                <a:gd name="T65" fmla="*/ 19 h 24"/>
                <a:gd name="T66" fmla="*/ 10 w 21"/>
                <a:gd name="T67" fmla="*/ 17 h 24"/>
                <a:gd name="T68" fmla="*/ 9 w 21"/>
                <a:gd name="T69" fmla="*/ 17 h 24"/>
                <a:gd name="T70" fmla="*/ 9 w 21"/>
                <a:gd name="T71" fmla="*/ 17 h 24"/>
                <a:gd name="T72" fmla="*/ 10 w 21"/>
                <a:gd name="T73" fmla="*/ 16 h 24"/>
                <a:gd name="T74" fmla="*/ 10 w 21"/>
                <a:gd name="T75" fmla="*/ 16 h 24"/>
                <a:gd name="T76" fmla="*/ 8 w 21"/>
                <a:gd name="T77" fmla="*/ 16 h 24"/>
                <a:gd name="T78" fmla="*/ 8 w 21"/>
                <a:gd name="T79" fmla="*/ 16 h 24"/>
                <a:gd name="T80" fmla="*/ 8 w 21"/>
                <a:gd name="T81" fmla="*/ 16 h 24"/>
                <a:gd name="T82" fmla="*/ 8 w 21"/>
                <a:gd name="T83" fmla="*/ 16 h 24"/>
                <a:gd name="T84" fmla="*/ 5 w 21"/>
                <a:gd name="T85" fmla="*/ 15 h 24"/>
                <a:gd name="T86" fmla="*/ 5 w 21"/>
                <a:gd name="T87" fmla="*/ 15 h 24"/>
                <a:gd name="T88" fmla="*/ 5 w 21"/>
                <a:gd name="T89" fmla="*/ 13 h 24"/>
                <a:gd name="T90" fmla="*/ 4 w 21"/>
                <a:gd name="T91" fmla="*/ 13 h 24"/>
                <a:gd name="T92" fmla="*/ 4 w 21"/>
                <a:gd name="T93" fmla="*/ 13 h 24"/>
                <a:gd name="T94" fmla="*/ 4 w 21"/>
                <a:gd name="T95" fmla="*/ 11 h 24"/>
                <a:gd name="T96" fmla="*/ 2 w 21"/>
                <a:gd name="T97" fmla="*/ 8 h 24"/>
                <a:gd name="T98" fmla="*/ 1 w 21"/>
                <a:gd name="T99" fmla="*/ 7 h 24"/>
                <a:gd name="T100" fmla="*/ 0 w 21"/>
                <a:gd name="T101" fmla="*/ 6 h 24"/>
                <a:gd name="T102" fmla="*/ 2 w 21"/>
                <a:gd name="T103" fmla="*/ 2 h 24"/>
                <a:gd name="T104" fmla="*/ 6 w 21"/>
                <a:gd name="T105" fmla="*/ 0 h 24"/>
                <a:gd name="T106" fmla="*/ 10 w 21"/>
                <a:gd name="T10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1" h="24">
                  <a:moveTo>
                    <a:pt x="10" y="21"/>
                  </a:moveTo>
                  <a:lnTo>
                    <a:pt x="10" y="21"/>
                  </a:lnTo>
                  <a:lnTo>
                    <a:pt x="11" y="21"/>
                  </a:lnTo>
                  <a:lnTo>
                    <a:pt x="13" y="21"/>
                  </a:lnTo>
                  <a:lnTo>
                    <a:pt x="11" y="21"/>
                  </a:lnTo>
                  <a:lnTo>
                    <a:pt x="10" y="21"/>
                  </a:lnTo>
                  <a:close/>
                  <a:moveTo>
                    <a:pt x="10" y="20"/>
                  </a:moveTo>
                  <a:lnTo>
                    <a:pt x="10" y="20"/>
                  </a:lnTo>
                  <a:lnTo>
                    <a:pt x="10" y="20"/>
                  </a:lnTo>
                  <a:lnTo>
                    <a:pt x="10" y="20"/>
                  </a:lnTo>
                  <a:lnTo>
                    <a:pt x="10" y="20"/>
                  </a:lnTo>
                  <a:close/>
                  <a:moveTo>
                    <a:pt x="10" y="0"/>
                  </a:moveTo>
                  <a:lnTo>
                    <a:pt x="10" y="0"/>
                  </a:lnTo>
                  <a:lnTo>
                    <a:pt x="13" y="0"/>
                  </a:lnTo>
                  <a:lnTo>
                    <a:pt x="14" y="2"/>
                  </a:lnTo>
                  <a:lnTo>
                    <a:pt x="14" y="3"/>
                  </a:lnTo>
                  <a:lnTo>
                    <a:pt x="14" y="4"/>
                  </a:lnTo>
                  <a:lnTo>
                    <a:pt x="15" y="4"/>
                  </a:lnTo>
                  <a:lnTo>
                    <a:pt x="14" y="4"/>
                  </a:lnTo>
                  <a:lnTo>
                    <a:pt x="15" y="4"/>
                  </a:lnTo>
                  <a:lnTo>
                    <a:pt x="15" y="4"/>
                  </a:lnTo>
                  <a:lnTo>
                    <a:pt x="15" y="6"/>
                  </a:lnTo>
                  <a:lnTo>
                    <a:pt x="15" y="6"/>
                  </a:lnTo>
                  <a:lnTo>
                    <a:pt x="15" y="7"/>
                  </a:lnTo>
                  <a:lnTo>
                    <a:pt x="15" y="7"/>
                  </a:lnTo>
                  <a:lnTo>
                    <a:pt x="15" y="7"/>
                  </a:lnTo>
                  <a:lnTo>
                    <a:pt x="17" y="7"/>
                  </a:lnTo>
                  <a:lnTo>
                    <a:pt x="15" y="8"/>
                  </a:lnTo>
                  <a:lnTo>
                    <a:pt x="17" y="8"/>
                  </a:lnTo>
                  <a:lnTo>
                    <a:pt x="18" y="8"/>
                  </a:lnTo>
                  <a:lnTo>
                    <a:pt x="17" y="8"/>
                  </a:lnTo>
                  <a:lnTo>
                    <a:pt x="17" y="8"/>
                  </a:lnTo>
                  <a:lnTo>
                    <a:pt x="18" y="8"/>
                  </a:lnTo>
                  <a:lnTo>
                    <a:pt x="18" y="9"/>
                  </a:lnTo>
                  <a:lnTo>
                    <a:pt x="17" y="9"/>
                  </a:lnTo>
                  <a:lnTo>
                    <a:pt x="17" y="9"/>
                  </a:lnTo>
                  <a:lnTo>
                    <a:pt x="17" y="9"/>
                  </a:lnTo>
                  <a:lnTo>
                    <a:pt x="18" y="11"/>
                  </a:lnTo>
                  <a:lnTo>
                    <a:pt x="18" y="12"/>
                  </a:lnTo>
                  <a:lnTo>
                    <a:pt x="18" y="12"/>
                  </a:lnTo>
                  <a:lnTo>
                    <a:pt x="17" y="12"/>
                  </a:lnTo>
                  <a:lnTo>
                    <a:pt x="15" y="12"/>
                  </a:lnTo>
                  <a:lnTo>
                    <a:pt x="17" y="12"/>
                  </a:lnTo>
                  <a:lnTo>
                    <a:pt x="15" y="12"/>
                  </a:lnTo>
                  <a:lnTo>
                    <a:pt x="17" y="13"/>
                  </a:lnTo>
                  <a:lnTo>
                    <a:pt x="18" y="13"/>
                  </a:lnTo>
                  <a:lnTo>
                    <a:pt x="18" y="13"/>
                  </a:lnTo>
                  <a:lnTo>
                    <a:pt x="17" y="13"/>
                  </a:lnTo>
                  <a:lnTo>
                    <a:pt x="17" y="15"/>
                  </a:lnTo>
                  <a:lnTo>
                    <a:pt x="17" y="15"/>
                  </a:lnTo>
                  <a:lnTo>
                    <a:pt x="15" y="15"/>
                  </a:lnTo>
                  <a:lnTo>
                    <a:pt x="14" y="15"/>
                  </a:lnTo>
                  <a:lnTo>
                    <a:pt x="17" y="15"/>
                  </a:lnTo>
                  <a:lnTo>
                    <a:pt x="18" y="16"/>
                  </a:lnTo>
                  <a:lnTo>
                    <a:pt x="19" y="16"/>
                  </a:lnTo>
                  <a:lnTo>
                    <a:pt x="19" y="17"/>
                  </a:lnTo>
                  <a:lnTo>
                    <a:pt x="18" y="19"/>
                  </a:lnTo>
                  <a:lnTo>
                    <a:pt x="18" y="20"/>
                  </a:lnTo>
                  <a:lnTo>
                    <a:pt x="18" y="20"/>
                  </a:lnTo>
                  <a:lnTo>
                    <a:pt x="18" y="20"/>
                  </a:lnTo>
                  <a:lnTo>
                    <a:pt x="19" y="20"/>
                  </a:lnTo>
                  <a:lnTo>
                    <a:pt x="19" y="21"/>
                  </a:lnTo>
                  <a:lnTo>
                    <a:pt x="18" y="21"/>
                  </a:lnTo>
                  <a:lnTo>
                    <a:pt x="19" y="21"/>
                  </a:lnTo>
                  <a:lnTo>
                    <a:pt x="19" y="21"/>
                  </a:lnTo>
                  <a:lnTo>
                    <a:pt x="21" y="21"/>
                  </a:lnTo>
                  <a:lnTo>
                    <a:pt x="21" y="23"/>
                  </a:lnTo>
                  <a:lnTo>
                    <a:pt x="19" y="23"/>
                  </a:lnTo>
                  <a:lnTo>
                    <a:pt x="18" y="24"/>
                  </a:lnTo>
                  <a:lnTo>
                    <a:pt x="15" y="24"/>
                  </a:lnTo>
                  <a:lnTo>
                    <a:pt x="13" y="24"/>
                  </a:lnTo>
                  <a:lnTo>
                    <a:pt x="10" y="24"/>
                  </a:lnTo>
                  <a:lnTo>
                    <a:pt x="10" y="24"/>
                  </a:lnTo>
                  <a:lnTo>
                    <a:pt x="10" y="24"/>
                  </a:lnTo>
                  <a:lnTo>
                    <a:pt x="10" y="24"/>
                  </a:lnTo>
                  <a:lnTo>
                    <a:pt x="11" y="23"/>
                  </a:lnTo>
                  <a:lnTo>
                    <a:pt x="13" y="23"/>
                  </a:lnTo>
                  <a:lnTo>
                    <a:pt x="11" y="23"/>
                  </a:lnTo>
                  <a:lnTo>
                    <a:pt x="11" y="23"/>
                  </a:lnTo>
                  <a:lnTo>
                    <a:pt x="10" y="23"/>
                  </a:lnTo>
                  <a:lnTo>
                    <a:pt x="11" y="23"/>
                  </a:lnTo>
                  <a:lnTo>
                    <a:pt x="13" y="23"/>
                  </a:lnTo>
                  <a:lnTo>
                    <a:pt x="11" y="23"/>
                  </a:lnTo>
                  <a:lnTo>
                    <a:pt x="10" y="21"/>
                  </a:lnTo>
                  <a:lnTo>
                    <a:pt x="10" y="21"/>
                  </a:lnTo>
                  <a:lnTo>
                    <a:pt x="9" y="21"/>
                  </a:lnTo>
                  <a:lnTo>
                    <a:pt x="9" y="20"/>
                  </a:lnTo>
                  <a:lnTo>
                    <a:pt x="9" y="20"/>
                  </a:lnTo>
                  <a:lnTo>
                    <a:pt x="8" y="20"/>
                  </a:lnTo>
                  <a:lnTo>
                    <a:pt x="9" y="20"/>
                  </a:lnTo>
                  <a:lnTo>
                    <a:pt x="9" y="20"/>
                  </a:lnTo>
                  <a:lnTo>
                    <a:pt x="10" y="20"/>
                  </a:lnTo>
                  <a:lnTo>
                    <a:pt x="9" y="19"/>
                  </a:lnTo>
                  <a:lnTo>
                    <a:pt x="9" y="19"/>
                  </a:lnTo>
                  <a:lnTo>
                    <a:pt x="10" y="19"/>
                  </a:lnTo>
                  <a:lnTo>
                    <a:pt x="9" y="19"/>
                  </a:lnTo>
                  <a:lnTo>
                    <a:pt x="10" y="19"/>
                  </a:lnTo>
                  <a:lnTo>
                    <a:pt x="10" y="19"/>
                  </a:lnTo>
                  <a:lnTo>
                    <a:pt x="9" y="19"/>
                  </a:lnTo>
                  <a:lnTo>
                    <a:pt x="9" y="19"/>
                  </a:lnTo>
                  <a:lnTo>
                    <a:pt x="10" y="19"/>
                  </a:lnTo>
                  <a:lnTo>
                    <a:pt x="10" y="17"/>
                  </a:lnTo>
                  <a:lnTo>
                    <a:pt x="10" y="19"/>
                  </a:lnTo>
                  <a:lnTo>
                    <a:pt x="10" y="17"/>
                  </a:lnTo>
                  <a:lnTo>
                    <a:pt x="9" y="17"/>
                  </a:lnTo>
                  <a:lnTo>
                    <a:pt x="9" y="17"/>
                  </a:lnTo>
                  <a:lnTo>
                    <a:pt x="9" y="17"/>
                  </a:lnTo>
                  <a:lnTo>
                    <a:pt x="9" y="17"/>
                  </a:lnTo>
                  <a:lnTo>
                    <a:pt x="8" y="17"/>
                  </a:lnTo>
                  <a:lnTo>
                    <a:pt x="10" y="16"/>
                  </a:lnTo>
                  <a:lnTo>
                    <a:pt x="10" y="16"/>
                  </a:lnTo>
                  <a:lnTo>
                    <a:pt x="11" y="16"/>
                  </a:lnTo>
                  <a:lnTo>
                    <a:pt x="11" y="16"/>
                  </a:lnTo>
                  <a:lnTo>
                    <a:pt x="10" y="16"/>
                  </a:lnTo>
                  <a:lnTo>
                    <a:pt x="9" y="16"/>
                  </a:lnTo>
                  <a:lnTo>
                    <a:pt x="9" y="16"/>
                  </a:lnTo>
                  <a:lnTo>
                    <a:pt x="8" y="16"/>
                  </a:lnTo>
                  <a:lnTo>
                    <a:pt x="8" y="16"/>
                  </a:lnTo>
                  <a:lnTo>
                    <a:pt x="8" y="16"/>
                  </a:lnTo>
                  <a:lnTo>
                    <a:pt x="8" y="16"/>
                  </a:lnTo>
                  <a:lnTo>
                    <a:pt x="6" y="16"/>
                  </a:lnTo>
                  <a:lnTo>
                    <a:pt x="8" y="16"/>
                  </a:lnTo>
                  <a:lnTo>
                    <a:pt x="8" y="16"/>
                  </a:lnTo>
                  <a:lnTo>
                    <a:pt x="8" y="16"/>
                  </a:lnTo>
                  <a:lnTo>
                    <a:pt x="8" y="16"/>
                  </a:lnTo>
                  <a:lnTo>
                    <a:pt x="8" y="16"/>
                  </a:lnTo>
                  <a:lnTo>
                    <a:pt x="6" y="15"/>
                  </a:lnTo>
                  <a:lnTo>
                    <a:pt x="5" y="15"/>
                  </a:lnTo>
                  <a:lnTo>
                    <a:pt x="5" y="15"/>
                  </a:lnTo>
                  <a:lnTo>
                    <a:pt x="6" y="15"/>
                  </a:lnTo>
                  <a:lnTo>
                    <a:pt x="6" y="15"/>
                  </a:lnTo>
                  <a:lnTo>
                    <a:pt x="5" y="15"/>
                  </a:lnTo>
                  <a:lnTo>
                    <a:pt x="5" y="15"/>
                  </a:lnTo>
                  <a:lnTo>
                    <a:pt x="5" y="13"/>
                  </a:lnTo>
                  <a:lnTo>
                    <a:pt x="5" y="13"/>
                  </a:lnTo>
                  <a:lnTo>
                    <a:pt x="5" y="13"/>
                  </a:lnTo>
                  <a:lnTo>
                    <a:pt x="4" y="13"/>
                  </a:lnTo>
                  <a:lnTo>
                    <a:pt x="4" y="13"/>
                  </a:lnTo>
                  <a:lnTo>
                    <a:pt x="4" y="13"/>
                  </a:lnTo>
                  <a:lnTo>
                    <a:pt x="4" y="13"/>
                  </a:lnTo>
                  <a:lnTo>
                    <a:pt x="4" y="13"/>
                  </a:lnTo>
                  <a:lnTo>
                    <a:pt x="4" y="12"/>
                  </a:lnTo>
                  <a:lnTo>
                    <a:pt x="4" y="11"/>
                  </a:lnTo>
                  <a:lnTo>
                    <a:pt x="4" y="11"/>
                  </a:lnTo>
                  <a:lnTo>
                    <a:pt x="4" y="9"/>
                  </a:lnTo>
                  <a:lnTo>
                    <a:pt x="4" y="8"/>
                  </a:lnTo>
                  <a:lnTo>
                    <a:pt x="2" y="8"/>
                  </a:lnTo>
                  <a:lnTo>
                    <a:pt x="2" y="8"/>
                  </a:lnTo>
                  <a:lnTo>
                    <a:pt x="1" y="7"/>
                  </a:lnTo>
                  <a:lnTo>
                    <a:pt x="1" y="7"/>
                  </a:lnTo>
                  <a:lnTo>
                    <a:pt x="1" y="6"/>
                  </a:lnTo>
                  <a:lnTo>
                    <a:pt x="0" y="6"/>
                  </a:lnTo>
                  <a:lnTo>
                    <a:pt x="0" y="6"/>
                  </a:lnTo>
                  <a:lnTo>
                    <a:pt x="1" y="4"/>
                  </a:lnTo>
                  <a:lnTo>
                    <a:pt x="2" y="3"/>
                  </a:lnTo>
                  <a:lnTo>
                    <a:pt x="2" y="2"/>
                  </a:lnTo>
                  <a:lnTo>
                    <a:pt x="4" y="0"/>
                  </a:lnTo>
                  <a:lnTo>
                    <a:pt x="6" y="0"/>
                  </a:lnTo>
                  <a:lnTo>
                    <a:pt x="6" y="0"/>
                  </a:lnTo>
                  <a:lnTo>
                    <a:pt x="9" y="0"/>
                  </a:lnTo>
                  <a:lnTo>
                    <a:pt x="9" y="0"/>
                  </a:lnTo>
                  <a:lnTo>
                    <a:pt x="1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25" name="组合 24"/>
          <p:cNvGrpSpPr/>
          <p:nvPr/>
        </p:nvGrpSpPr>
        <p:grpSpPr>
          <a:xfrm>
            <a:off x="1315876" y="573370"/>
            <a:ext cx="3045672" cy="981109"/>
            <a:chOff x="670204" y="573370"/>
            <a:chExt cx="3045672" cy="981109"/>
          </a:xfrm>
        </p:grpSpPr>
        <p:sp>
          <p:nvSpPr>
            <p:cNvPr id="7" name="Freeform 364"/>
            <p:cNvSpPr>
              <a:spLocks noEditPoints="1"/>
            </p:cNvSpPr>
            <p:nvPr/>
          </p:nvSpPr>
          <p:spPr bwMode="auto">
            <a:xfrm>
              <a:off x="670204" y="573370"/>
              <a:ext cx="3045672" cy="981109"/>
            </a:xfrm>
            <a:custGeom>
              <a:avLst/>
              <a:gdLst>
                <a:gd name="T0" fmla="*/ 33 w 863"/>
                <a:gd name="T1" fmla="*/ 156 h 278"/>
                <a:gd name="T2" fmla="*/ 32 w 863"/>
                <a:gd name="T3" fmla="*/ 114 h 278"/>
                <a:gd name="T4" fmla="*/ 193 w 863"/>
                <a:gd name="T5" fmla="*/ 76 h 278"/>
                <a:gd name="T6" fmla="*/ 168 w 863"/>
                <a:gd name="T7" fmla="*/ 76 h 278"/>
                <a:gd name="T8" fmla="*/ 155 w 863"/>
                <a:gd name="T9" fmla="*/ 75 h 278"/>
                <a:gd name="T10" fmla="*/ 133 w 863"/>
                <a:gd name="T11" fmla="*/ 81 h 278"/>
                <a:gd name="T12" fmla="*/ 118 w 863"/>
                <a:gd name="T13" fmla="*/ 71 h 278"/>
                <a:gd name="T14" fmla="*/ 107 w 863"/>
                <a:gd name="T15" fmla="*/ 72 h 278"/>
                <a:gd name="T16" fmla="*/ 52 w 863"/>
                <a:gd name="T17" fmla="*/ 139 h 278"/>
                <a:gd name="T18" fmla="*/ 147 w 863"/>
                <a:gd name="T19" fmla="*/ 199 h 278"/>
                <a:gd name="T20" fmla="*/ 504 w 863"/>
                <a:gd name="T21" fmla="*/ 196 h 278"/>
                <a:gd name="T22" fmla="*/ 677 w 863"/>
                <a:gd name="T23" fmla="*/ 187 h 278"/>
                <a:gd name="T24" fmla="*/ 810 w 863"/>
                <a:gd name="T25" fmla="*/ 166 h 278"/>
                <a:gd name="T26" fmla="*/ 823 w 863"/>
                <a:gd name="T27" fmla="*/ 156 h 278"/>
                <a:gd name="T28" fmla="*/ 827 w 863"/>
                <a:gd name="T29" fmla="*/ 120 h 278"/>
                <a:gd name="T30" fmla="*/ 806 w 863"/>
                <a:gd name="T31" fmla="*/ 106 h 278"/>
                <a:gd name="T32" fmla="*/ 790 w 863"/>
                <a:gd name="T33" fmla="*/ 102 h 278"/>
                <a:gd name="T34" fmla="*/ 760 w 863"/>
                <a:gd name="T35" fmla="*/ 82 h 278"/>
                <a:gd name="T36" fmla="*/ 671 w 863"/>
                <a:gd name="T37" fmla="*/ 71 h 278"/>
                <a:gd name="T38" fmla="*/ 536 w 863"/>
                <a:gd name="T39" fmla="*/ 67 h 278"/>
                <a:gd name="T40" fmla="*/ 489 w 863"/>
                <a:gd name="T41" fmla="*/ 72 h 278"/>
                <a:gd name="T42" fmla="*/ 387 w 863"/>
                <a:gd name="T43" fmla="*/ 72 h 278"/>
                <a:gd name="T44" fmla="*/ 337 w 863"/>
                <a:gd name="T45" fmla="*/ 71 h 278"/>
                <a:gd name="T46" fmla="*/ 319 w 863"/>
                <a:gd name="T47" fmla="*/ 76 h 278"/>
                <a:gd name="T48" fmla="*/ 258 w 863"/>
                <a:gd name="T49" fmla="*/ 77 h 278"/>
                <a:gd name="T50" fmla="*/ 713 w 863"/>
                <a:gd name="T51" fmla="*/ 47 h 278"/>
                <a:gd name="T52" fmla="*/ 711 w 863"/>
                <a:gd name="T53" fmla="*/ 48 h 278"/>
                <a:gd name="T54" fmla="*/ 159 w 863"/>
                <a:gd name="T55" fmla="*/ 13 h 278"/>
                <a:gd name="T56" fmla="*/ 127 w 863"/>
                <a:gd name="T57" fmla="*/ 50 h 278"/>
                <a:gd name="T58" fmla="*/ 323 w 863"/>
                <a:gd name="T59" fmla="*/ 41 h 278"/>
                <a:gd name="T60" fmla="*/ 637 w 863"/>
                <a:gd name="T61" fmla="*/ 48 h 278"/>
                <a:gd name="T62" fmla="*/ 705 w 863"/>
                <a:gd name="T63" fmla="*/ 38 h 278"/>
                <a:gd name="T64" fmla="*/ 689 w 863"/>
                <a:gd name="T65" fmla="*/ 9 h 278"/>
                <a:gd name="T66" fmla="*/ 700 w 863"/>
                <a:gd name="T67" fmla="*/ 5 h 278"/>
                <a:gd name="T68" fmla="*/ 757 w 863"/>
                <a:gd name="T69" fmla="*/ 42 h 278"/>
                <a:gd name="T70" fmla="*/ 855 w 863"/>
                <a:gd name="T71" fmla="*/ 147 h 278"/>
                <a:gd name="T72" fmla="*/ 785 w 863"/>
                <a:gd name="T73" fmla="*/ 230 h 278"/>
                <a:gd name="T74" fmla="*/ 743 w 863"/>
                <a:gd name="T75" fmla="*/ 237 h 278"/>
                <a:gd name="T76" fmla="*/ 709 w 863"/>
                <a:gd name="T77" fmla="*/ 211 h 278"/>
                <a:gd name="T78" fmla="*/ 626 w 863"/>
                <a:gd name="T79" fmla="*/ 221 h 278"/>
                <a:gd name="T80" fmla="*/ 512 w 863"/>
                <a:gd name="T81" fmla="*/ 221 h 278"/>
                <a:gd name="T82" fmla="*/ 436 w 863"/>
                <a:gd name="T83" fmla="*/ 226 h 278"/>
                <a:gd name="T84" fmla="*/ 359 w 863"/>
                <a:gd name="T85" fmla="*/ 230 h 278"/>
                <a:gd name="T86" fmla="*/ 334 w 863"/>
                <a:gd name="T87" fmla="*/ 229 h 278"/>
                <a:gd name="T88" fmla="*/ 292 w 863"/>
                <a:gd name="T89" fmla="*/ 232 h 278"/>
                <a:gd name="T90" fmla="*/ 214 w 863"/>
                <a:gd name="T91" fmla="*/ 230 h 278"/>
                <a:gd name="T92" fmla="*/ 199 w 863"/>
                <a:gd name="T93" fmla="*/ 232 h 278"/>
                <a:gd name="T94" fmla="*/ 173 w 863"/>
                <a:gd name="T95" fmla="*/ 232 h 278"/>
                <a:gd name="T96" fmla="*/ 114 w 863"/>
                <a:gd name="T97" fmla="*/ 225 h 278"/>
                <a:gd name="T98" fmla="*/ 87 w 863"/>
                <a:gd name="T99" fmla="*/ 196 h 278"/>
                <a:gd name="T100" fmla="*/ 66 w 863"/>
                <a:gd name="T101" fmla="*/ 177 h 278"/>
                <a:gd name="T102" fmla="*/ 29 w 863"/>
                <a:gd name="T103" fmla="*/ 160 h 278"/>
                <a:gd name="T104" fmla="*/ 8 w 863"/>
                <a:gd name="T105" fmla="*/ 134 h 278"/>
                <a:gd name="T106" fmla="*/ 21 w 863"/>
                <a:gd name="T107" fmla="*/ 99 h 278"/>
                <a:gd name="T108" fmla="*/ 27 w 863"/>
                <a:gd name="T109" fmla="*/ 96 h 278"/>
                <a:gd name="T110" fmla="*/ 52 w 863"/>
                <a:gd name="T111" fmla="*/ 69 h 278"/>
                <a:gd name="T112" fmla="*/ 76 w 863"/>
                <a:gd name="T113" fmla="*/ 51 h 278"/>
                <a:gd name="T114" fmla="*/ 86 w 863"/>
                <a:gd name="T115" fmla="*/ 35 h 278"/>
                <a:gd name="T116" fmla="*/ 99 w 863"/>
                <a:gd name="T117" fmla="*/ 34 h 278"/>
                <a:gd name="T118" fmla="*/ 116 w 863"/>
                <a:gd name="T119" fmla="*/ 24 h 278"/>
                <a:gd name="T120" fmla="*/ 130 w 863"/>
                <a:gd name="T121" fmla="*/ 1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63" h="278">
                  <a:moveTo>
                    <a:pt x="446" y="228"/>
                  </a:moveTo>
                  <a:lnTo>
                    <a:pt x="444" y="228"/>
                  </a:lnTo>
                  <a:lnTo>
                    <a:pt x="444" y="229"/>
                  </a:lnTo>
                  <a:lnTo>
                    <a:pt x="446" y="228"/>
                  </a:lnTo>
                  <a:close/>
                  <a:moveTo>
                    <a:pt x="168" y="226"/>
                  </a:moveTo>
                  <a:lnTo>
                    <a:pt x="169" y="232"/>
                  </a:lnTo>
                  <a:lnTo>
                    <a:pt x="171" y="230"/>
                  </a:lnTo>
                  <a:lnTo>
                    <a:pt x="171" y="229"/>
                  </a:lnTo>
                  <a:lnTo>
                    <a:pt x="171" y="228"/>
                  </a:lnTo>
                  <a:lnTo>
                    <a:pt x="169" y="228"/>
                  </a:lnTo>
                  <a:lnTo>
                    <a:pt x="168" y="226"/>
                  </a:lnTo>
                  <a:close/>
                  <a:moveTo>
                    <a:pt x="154" y="216"/>
                  </a:moveTo>
                  <a:lnTo>
                    <a:pt x="154" y="216"/>
                  </a:lnTo>
                  <a:lnTo>
                    <a:pt x="155" y="217"/>
                  </a:lnTo>
                  <a:lnTo>
                    <a:pt x="154" y="216"/>
                  </a:lnTo>
                  <a:lnTo>
                    <a:pt x="154" y="216"/>
                  </a:lnTo>
                  <a:close/>
                  <a:moveTo>
                    <a:pt x="76" y="178"/>
                  </a:moveTo>
                  <a:lnTo>
                    <a:pt x="76" y="178"/>
                  </a:lnTo>
                  <a:lnTo>
                    <a:pt x="76" y="178"/>
                  </a:lnTo>
                  <a:lnTo>
                    <a:pt x="76" y="178"/>
                  </a:lnTo>
                  <a:close/>
                  <a:moveTo>
                    <a:pt x="33" y="156"/>
                  </a:moveTo>
                  <a:lnTo>
                    <a:pt x="32" y="156"/>
                  </a:lnTo>
                  <a:lnTo>
                    <a:pt x="33" y="157"/>
                  </a:lnTo>
                  <a:lnTo>
                    <a:pt x="33" y="156"/>
                  </a:lnTo>
                  <a:close/>
                  <a:moveTo>
                    <a:pt x="838" y="139"/>
                  </a:moveTo>
                  <a:lnTo>
                    <a:pt x="838" y="140"/>
                  </a:lnTo>
                  <a:lnTo>
                    <a:pt x="838" y="141"/>
                  </a:lnTo>
                  <a:lnTo>
                    <a:pt x="838" y="141"/>
                  </a:lnTo>
                  <a:lnTo>
                    <a:pt x="838" y="141"/>
                  </a:lnTo>
                  <a:lnTo>
                    <a:pt x="838" y="140"/>
                  </a:lnTo>
                  <a:lnTo>
                    <a:pt x="838" y="139"/>
                  </a:lnTo>
                  <a:lnTo>
                    <a:pt x="838" y="139"/>
                  </a:lnTo>
                  <a:close/>
                  <a:moveTo>
                    <a:pt x="840" y="135"/>
                  </a:moveTo>
                  <a:lnTo>
                    <a:pt x="840" y="135"/>
                  </a:lnTo>
                  <a:lnTo>
                    <a:pt x="840" y="136"/>
                  </a:lnTo>
                  <a:lnTo>
                    <a:pt x="838" y="136"/>
                  </a:lnTo>
                  <a:lnTo>
                    <a:pt x="838" y="137"/>
                  </a:lnTo>
                  <a:lnTo>
                    <a:pt x="840" y="136"/>
                  </a:lnTo>
                  <a:lnTo>
                    <a:pt x="840" y="135"/>
                  </a:lnTo>
                  <a:close/>
                  <a:moveTo>
                    <a:pt x="838" y="124"/>
                  </a:moveTo>
                  <a:lnTo>
                    <a:pt x="838" y="126"/>
                  </a:lnTo>
                  <a:lnTo>
                    <a:pt x="838" y="126"/>
                  </a:lnTo>
                  <a:lnTo>
                    <a:pt x="838" y="127"/>
                  </a:lnTo>
                  <a:lnTo>
                    <a:pt x="838" y="128"/>
                  </a:lnTo>
                  <a:lnTo>
                    <a:pt x="838" y="128"/>
                  </a:lnTo>
                  <a:lnTo>
                    <a:pt x="838" y="127"/>
                  </a:lnTo>
                  <a:lnTo>
                    <a:pt x="838" y="124"/>
                  </a:lnTo>
                  <a:close/>
                  <a:moveTo>
                    <a:pt x="32" y="114"/>
                  </a:moveTo>
                  <a:lnTo>
                    <a:pt x="32" y="114"/>
                  </a:lnTo>
                  <a:lnTo>
                    <a:pt x="32" y="114"/>
                  </a:lnTo>
                  <a:lnTo>
                    <a:pt x="33" y="114"/>
                  </a:lnTo>
                  <a:lnTo>
                    <a:pt x="32" y="114"/>
                  </a:lnTo>
                  <a:close/>
                  <a:moveTo>
                    <a:pt x="434" y="76"/>
                  </a:moveTo>
                  <a:lnTo>
                    <a:pt x="432" y="76"/>
                  </a:lnTo>
                  <a:lnTo>
                    <a:pt x="432" y="76"/>
                  </a:lnTo>
                  <a:lnTo>
                    <a:pt x="434" y="76"/>
                  </a:lnTo>
                  <a:close/>
                  <a:moveTo>
                    <a:pt x="201" y="59"/>
                  </a:moveTo>
                  <a:lnTo>
                    <a:pt x="201" y="62"/>
                  </a:lnTo>
                  <a:lnTo>
                    <a:pt x="199" y="63"/>
                  </a:lnTo>
                  <a:lnTo>
                    <a:pt x="199" y="65"/>
                  </a:lnTo>
                  <a:lnTo>
                    <a:pt x="199" y="69"/>
                  </a:lnTo>
                  <a:lnTo>
                    <a:pt x="198" y="72"/>
                  </a:lnTo>
                  <a:lnTo>
                    <a:pt x="197" y="73"/>
                  </a:lnTo>
                  <a:lnTo>
                    <a:pt x="196" y="76"/>
                  </a:lnTo>
                  <a:lnTo>
                    <a:pt x="194" y="76"/>
                  </a:lnTo>
                  <a:lnTo>
                    <a:pt x="196" y="73"/>
                  </a:lnTo>
                  <a:lnTo>
                    <a:pt x="197" y="72"/>
                  </a:lnTo>
                  <a:lnTo>
                    <a:pt x="197" y="72"/>
                  </a:lnTo>
                  <a:lnTo>
                    <a:pt x="196" y="72"/>
                  </a:lnTo>
                  <a:lnTo>
                    <a:pt x="196" y="73"/>
                  </a:lnTo>
                  <a:lnTo>
                    <a:pt x="194" y="75"/>
                  </a:lnTo>
                  <a:lnTo>
                    <a:pt x="193" y="76"/>
                  </a:lnTo>
                  <a:lnTo>
                    <a:pt x="192" y="77"/>
                  </a:lnTo>
                  <a:lnTo>
                    <a:pt x="190" y="79"/>
                  </a:lnTo>
                  <a:lnTo>
                    <a:pt x="190" y="79"/>
                  </a:lnTo>
                  <a:lnTo>
                    <a:pt x="190" y="76"/>
                  </a:lnTo>
                  <a:lnTo>
                    <a:pt x="189" y="75"/>
                  </a:lnTo>
                  <a:lnTo>
                    <a:pt x="188" y="76"/>
                  </a:lnTo>
                  <a:lnTo>
                    <a:pt x="186" y="79"/>
                  </a:lnTo>
                  <a:lnTo>
                    <a:pt x="185" y="81"/>
                  </a:lnTo>
                  <a:lnTo>
                    <a:pt x="184" y="82"/>
                  </a:lnTo>
                  <a:lnTo>
                    <a:pt x="184" y="81"/>
                  </a:lnTo>
                  <a:lnTo>
                    <a:pt x="184" y="77"/>
                  </a:lnTo>
                  <a:lnTo>
                    <a:pt x="184" y="73"/>
                  </a:lnTo>
                  <a:lnTo>
                    <a:pt x="182" y="76"/>
                  </a:lnTo>
                  <a:lnTo>
                    <a:pt x="182" y="79"/>
                  </a:lnTo>
                  <a:lnTo>
                    <a:pt x="181" y="80"/>
                  </a:lnTo>
                  <a:lnTo>
                    <a:pt x="181" y="81"/>
                  </a:lnTo>
                  <a:lnTo>
                    <a:pt x="181" y="80"/>
                  </a:lnTo>
                  <a:lnTo>
                    <a:pt x="180" y="80"/>
                  </a:lnTo>
                  <a:lnTo>
                    <a:pt x="177" y="79"/>
                  </a:lnTo>
                  <a:lnTo>
                    <a:pt x="176" y="77"/>
                  </a:lnTo>
                  <a:lnTo>
                    <a:pt x="173" y="76"/>
                  </a:lnTo>
                  <a:lnTo>
                    <a:pt x="171" y="76"/>
                  </a:lnTo>
                  <a:lnTo>
                    <a:pt x="169" y="76"/>
                  </a:lnTo>
                  <a:lnTo>
                    <a:pt x="168" y="76"/>
                  </a:lnTo>
                  <a:lnTo>
                    <a:pt x="168" y="77"/>
                  </a:lnTo>
                  <a:lnTo>
                    <a:pt x="171" y="80"/>
                  </a:lnTo>
                  <a:lnTo>
                    <a:pt x="168" y="80"/>
                  </a:lnTo>
                  <a:lnTo>
                    <a:pt x="167" y="80"/>
                  </a:lnTo>
                  <a:lnTo>
                    <a:pt x="164" y="81"/>
                  </a:lnTo>
                  <a:lnTo>
                    <a:pt x="163" y="82"/>
                  </a:lnTo>
                  <a:lnTo>
                    <a:pt x="162" y="82"/>
                  </a:lnTo>
                  <a:lnTo>
                    <a:pt x="162" y="80"/>
                  </a:lnTo>
                  <a:lnTo>
                    <a:pt x="162" y="77"/>
                  </a:lnTo>
                  <a:lnTo>
                    <a:pt x="162" y="75"/>
                  </a:lnTo>
                  <a:lnTo>
                    <a:pt x="162" y="72"/>
                  </a:lnTo>
                  <a:lnTo>
                    <a:pt x="162" y="69"/>
                  </a:lnTo>
                  <a:lnTo>
                    <a:pt x="162" y="72"/>
                  </a:lnTo>
                  <a:lnTo>
                    <a:pt x="160" y="76"/>
                  </a:lnTo>
                  <a:lnTo>
                    <a:pt x="159" y="79"/>
                  </a:lnTo>
                  <a:lnTo>
                    <a:pt x="156" y="81"/>
                  </a:lnTo>
                  <a:lnTo>
                    <a:pt x="156" y="82"/>
                  </a:lnTo>
                  <a:lnTo>
                    <a:pt x="156" y="81"/>
                  </a:lnTo>
                  <a:lnTo>
                    <a:pt x="156" y="80"/>
                  </a:lnTo>
                  <a:lnTo>
                    <a:pt x="158" y="79"/>
                  </a:lnTo>
                  <a:lnTo>
                    <a:pt x="158" y="77"/>
                  </a:lnTo>
                  <a:lnTo>
                    <a:pt x="158" y="76"/>
                  </a:lnTo>
                  <a:lnTo>
                    <a:pt x="156" y="75"/>
                  </a:lnTo>
                  <a:lnTo>
                    <a:pt x="155" y="75"/>
                  </a:lnTo>
                  <a:lnTo>
                    <a:pt x="152" y="77"/>
                  </a:lnTo>
                  <a:lnTo>
                    <a:pt x="152" y="79"/>
                  </a:lnTo>
                  <a:lnTo>
                    <a:pt x="151" y="80"/>
                  </a:lnTo>
                  <a:lnTo>
                    <a:pt x="150" y="82"/>
                  </a:lnTo>
                  <a:lnTo>
                    <a:pt x="147" y="76"/>
                  </a:lnTo>
                  <a:lnTo>
                    <a:pt x="146" y="71"/>
                  </a:lnTo>
                  <a:lnTo>
                    <a:pt x="146" y="64"/>
                  </a:lnTo>
                  <a:lnTo>
                    <a:pt x="144" y="64"/>
                  </a:lnTo>
                  <a:lnTo>
                    <a:pt x="143" y="67"/>
                  </a:lnTo>
                  <a:lnTo>
                    <a:pt x="142" y="69"/>
                  </a:lnTo>
                  <a:lnTo>
                    <a:pt x="142" y="72"/>
                  </a:lnTo>
                  <a:lnTo>
                    <a:pt x="141" y="76"/>
                  </a:lnTo>
                  <a:lnTo>
                    <a:pt x="141" y="77"/>
                  </a:lnTo>
                  <a:lnTo>
                    <a:pt x="141" y="80"/>
                  </a:lnTo>
                  <a:lnTo>
                    <a:pt x="139" y="77"/>
                  </a:lnTo>
                  <a:lnTo>
                    <a:pt x="138" y="76"/>
                  </a:lnTo>
                  <a:lnTo>
                    <a:pt x="137" y="75"/>
                  </a:lnTo>
                  <a:lnTo>
                    <a:pt x="137" y="73"/>
                  </a:lnTo>
                  <a:lnTo>
                    <a:pt x="137" y="73"/>
                  </a:lnTo>
                  <a:lnTo>
                    <a:pt x="135" y="73"/>
                  </a:lnTo>
                  <a:lnTo>
                    <a:pt x="135" y="75"/>
                  </a:lnTo>
                  <a:lnTo>
                    <a:pt x="134" y="77"/>
                  </a:lnTo>
                  <a:lnTo>
                    <a:pt x="134" y="80"/>
                  </a:lnTo>
                  <a:lnTo>
                    <a:pt x="133" y="81"/>
                  </a:lnTo>
                  <a:lnTo>
                    <a:pt x="131" y="81"/>
                  </a:lnTo>
                  <a:lnTo>
                    <a:pt x="131" y="81"/>
                  </a:lnTo>
                  <a:lnTo>
                    <a:pt x="131" y="79"/>
                  </a:lnTo>
                  <a:lnTo>
                    <a:pt x="133" y="76"/>
                  </a:lnTo>
                  <a:lnTo>
                    <a:pt x="133" y="72"/>
                  </a:lnTo>
                  <a:lnTo>
                    <a:pt x="133" y="69"/>
                  </a:lnTo>
                  <a:lnTo>
                    <a:pt x="133" y="68"/>
                  </a:lnTo>
                  <a:lnTo>
                    <a:pt x="131" y="68"/>
                  </a:lnTo>
                  <a:lnTo>
                    <a:pt x="130" y="71"/>
                  </a:lnTo>
                  <a:lnTo>
                    <a:pt x="130" y="72"/>
                  </a:lnTo>
                  <a:lnTo>
                    <a:pt x="129" y="76"/>
                  </a:lnTo>
                  <a:lnTo>
                    <a:pt x="126" y="79"/>
                  </a:lnTo>
                  <a:lnTo>
                    <a:pt x="125" y="81"/>
                  </a:lnTo>
                  <a:lnTo>
                    <a:pt x="124" y="84"/>
                  </a:lnTo>
                  <a:lnTo>
                    <a:pt x="121" y="84"/>
                  </a:lnTo>
                  <a:lnTo>
                    <a:pt x="124" y="76"/>
                  </a:lnTo>
                  <a:lnTo>
                    <a:pt x="121" y="77"/>
                  </a:lnTo>
                  <a:lnTo>
                    <a:pt x="120" y="77"/>
                  </a:lnTo>
                  <a:lnTo>
                    <a:pt x="120" y="77"/>
                  </a:lnTo>
                  <a:lnTo>
                    <a:pt x="120" y="76"/>
                  </a:lnTo>
                  <a:lnTo>
                    <a:pt x="120" y="75"/>
                  </a:lnTo>
                  <a:lnTo>
                    <a:pt x="120" y="73"/>
                  </a:lnTo>
                  <a:lnTo>
                    <a:pt x="120" y="72"/>
                  </a:lnTo>
                  <a:lnTo>
                    <a:pt x="118" y="71"/>
                  </a:lnTo>
                  <a:lnTo>
                    <a:pt x="118" y="72"/>
                  </a:lnTo>
                  <a:lnTo>
                    <a:pt x="117" y="72"/>
                  </a:lnTo>
                  <a:lnTo>
                    <a:pt x="116" y="73"/>
                  </a:lnTo>
                  <a:lnTo>
                    <a:pt x="114" y="76"/>
                  </a:lnTo>
                  <a:lnTo>
                    <a:pt x="113" y="77"/>
                  </a:lnTo>
                  <a:lnTo>
                    <a:pt x="112" y="79"/>
                  </a:lnTo>
                  <a:lnTo>
                    <a:pt x="109" y="79"/>
                  </a:lnTo>
                  <a:lnTo>
                    <a:pt x="108" y="80"/>
                  </a:lnTo>
                  <a:lnTo>
                    <a:pt x="108" y="79"/>
                  </a:lnTo>
                  <a:lnTo>
                    <a:pt x="107" y="77"/>
                  </a:lnTo>
                  <a:lnTo>
                    <a:pt x="108" y="75"/>
                  </a:lnTo>
                  <a:lnTo>
                    <a:pt x="109" y="77"/>
                  </a:lnTo>
                  <a:lnTo>
                    <a:pt x="110" y="77"/>
                  </a:lnTo>
                  <a:lnTo>
                    <a:pt x="112" y="76"/>
                  </a:lnTo>
                  <a:lnTo>
                    <a:pt x="112" y="75"/>
                  </a:lnTo>
                  <a:lnTo>
                    <a:pt x="113" y="72"/>
                  </a:lnTo>
                  <a:lnTo>
                    <a:pt x="114" y="69"/>
                  </a:lnTo>
                  <a:lnTo>
                    <a:pt x="114" y="67"/>
                  </a:lnTo>
                  <a:lnTo>
                    <a:pt x="114" y="64"/>
                  </a:lnTo>
                  <a:lnTo>
                    <a:pt x="114" y="64"/>
                  </a:lnTo>
                  <a:lnTo>
                    <a:pt x="113" y="65"/>
                  </a:lnTo>
                  <a:lnTo>
                    <a:pt x="110" y="68"/>
                  </a:lnTo>
                  <a:lnTo>
                    <a:pt x="108" y="71"/>
                  </a:lnTo>
                  <a:lnTo>
                    <a:pt x="107" y="72"/>
                  </a:lnTo>
                  <a:lnTo>
                    <a:pt x="105" y="71"/>
                  </a:lnTo>
                  <a:lnTo>
                    <a:pt x="107" y="69"/>
                  </a:lnTo>
                  <a:lnTo>
                    <a:pt x="107" y="68"/>
                  </a:lnTo>
                  <a:lnTo>
                    <a:pt x="107" y="68"/>
                  </a:lnTo>
                  <a:lnTo>
                    <a:pt x="105" y="68"/>
                  </a:lnTo>
                  <a:lnTo>
                    <a:pt x="105" y="72"/>
                  </a:lnTo>
                  <a:lnTo>
                    <a:pt x="101" y="73"/>
                  </a:lnTo>
                  <a:lnTo>
                    <a:pt x="95" y="77"/>
                  </a:lnTo>
                  <a:lnTo>
                    <a:pt x="86" y="85"/>
                  </a:lnTo>
                  <a:lnTo>
                    <a:pt x="75" y="94"/>
                  </a:lnTo>
                  <a:lnTo>
                    <a:pt x="63" y="105"/>
                  </a:lnTo>
                  <a:lnTo>
                    <a:pt x="53" y="113"/>
                  </a:lnTo>
                  <a:lnTo>
                    <a:pt x="45" y="120"/>
                  </a:lnTo>
                  <a:lnTo>
                    <a:pt x="40" y="124"/>
                  </a:lnTo>
                  <a:lnTo>
                    <a:pt x="42" y="126"/>
                  </a:lnTo>
                  <a:lnTo>
                    <a:pt x="44" y="128"/>
                  </a:lnTo>
                  <a:lnTo>
                    <a:pt x="46" y="128"/>
                  </a:lnTo>
                  <a:lnTo>
                    <a:pt x="49" y="130"/>
                  </a:lnTo>
                  <a:lnTo>
                    <a:pt x="50" y="132"/>
                  </a:lnTo>
                  <a:lnTo>
                    <a:pt x="52" y="134"/>
                  </a:lnTo>
                  <a:lnTo>
                    <a:pt x="52" y="136"/>
                  </a:lnTo>
                  <a:lnTo>
                    <a:pt x="49" y="139"/>
                  </a:lnTo>
                  <a:lnTo>
                    <a:pt x="50" y="137"/>
                  </a:lnTo>
                  <a:lnTo>
                    <a:pt x="52" y="139"/>
                  </a:lnTo>
                  <a:lnTo>
                    <a:pt x="52" y="139"/>
                  </a:lnTo>
                  <a:lnTo>
                    <a:pt x="52" y="140"/>
                  </a:lnTo>
                  <a:lnTo>
                    <a:pt x="52" y="143"/>
                  </a:lnTo>
                  <a:lnTo>
                    <a:pt x="52" y="143"/>
                  </a:lnTo>
                  <a:lnTo>
                    <a:pt x="54" y="141"/>
                  </a:lnTo>
                  <a:lnTo>
                    <a:pt x="55" y="140"/>
                  </a:lnTo>
                  <a:lnTo>
                    <a:pt x="55" y="141"/>
                  </a:lnTo>
                  <a:lnTo>
                    <a:pt x="55" y="143"/>
                  </a:lnTo>
                  <a:lnTo>
                    <a:pt x="55" y="144"/>
                  </a:lnTo>
                  <a:lnTo>
                    <a:pt x="55" y="145"/>
                  </a:lnTo>
                  <a:lnTo>
                    <a:pt x="55" y="148"/>
                  </a:lnTo>
                  <a:lnTo>
                    <a:pt x="67" y="147"/>
                  </a:lnTo>
                  <a:lnTo>
                    <a:pt x="79" y="151"/>
                  </a:lnTo>
                  <a:lnTo>
                    <a:pt x="90" y="158"/>
                  </a:lnTo>
                  <a:lnTo>
                    <a:pt x="99" y="168"/>
                  </a:lnTo>
                  <a:lnTo>
                    <a:pt x="108" y="174"/>
                  </a:lnTo>
                  <a:lnTo>
                    <a:pt x="120" y="186"/>
                  </a:lnTo>
                  <a:lnTo>
                    <a:pt x="133" y="195"/>
                  </a:lnTo>
                  <a:lnTo>
                    <a:pt x="134" y="195"/>
                  </a:lnTo>
                  <a:lnTo>
                    <a:pt x="137" y="196"/>
                  </a:lnTo>
                  <a:lnTo>
                    <a:pt x="139" y="199"/>
                  </a:lnTo>
                  <a:lnTo>
                    <a:pt x="141" y="200"/>
                  </a:lnTo>
                  <a:lnTo>
                    <a:pt x="143" y="202"/>
                  </a:lnTo>
                  <a:lnTo>
                    <a:pt x="147" y="199"/>
                  </a:lnTo>
                  <a:lnTo>
                    <a:pt x="155" y="199"/>
                  </a:lnTo>
                  <a:lnTo>
                    <a:pt x="164" y="199"/>
                  </a:lnTo>
                  <a:lnTo>
                    <a:pt x="172" y="199"/>
                  </a:lnTo>
                  <a:lnTo>
                    <a:pt x="176" y="199"/>
                  </a:lnTo>
                  <a:lnTo>
                    <a:pt x="188" y="195"/>
                  </a:lnTo>
                  <a:lnTo>
                    <a:pt x="201" y="195"/>
                  </a:lnTo>
                  <a:lnTo>
                    <a:pt x="214" y="196"/>
                  </a:lnTo>
                  <a:lnTo>
                    <a:pt x="220" y="196"/>
                  </a:lnTo>
                  <a:lnTo>
                    <a:pt x="228" y="196"/>
                  </a:lnTo>
                  <a:lnTo>
                    <a:pt x="236" y="196"/>
                  </a:lnTo>
                  <a:lnTo>
                    <a:pt x="243" y="198"/>
                  </a:lnTo>
                  <a:lnTo>
                    <a:pt x="244" y="200"/>
                  </a:lnTo>
                  <a:lnTo>
                    <a:pt x="252" y="203"/>
                  </a:lnTo>
                  <a:lnTo>
                    <a:pt x="264" y="202"/>
                  </a:lnTo>
                  <a:lnTo>
                    <a:pt x="275" y="199"/>
                  </a:lnTo>
                  <a:lnTo>
                    <a:pt x="287" y="196"/>
                  </a:lnTo>
                  <a:lnTo>
                    <a:pt x="295" y="196"/>
                  </a:lnTo>
                  <a:lnTo>
                    <a:pt x="315" y="196"/>
                  </a:lnTo>
                  <a:lnTo>
                    <a:pt x="333" y="195"/>
                  </a:lnTo>
                  <a:lnTo>
                    <a:pt x="384" y="196"/>
                  </a:lnTo>
                  <a:lnTo>
                    <a:pt x="435" y="202"/>
                  </a:lnTo>
                  <a:lnTo>
                    <a:pt x="457" y="203"/>
                  </a:lnTo>
                  <a:lnTo>
                    <a:pt x="480" y="200"/>
                  </a:lnTo>
                  <a:lnTo>
                    <a:pt x="504" y="196"/>
                  </a:lnTo>
                  <a:lnTo>
                    <a:pt x="529" y="194"/>
                  </a:lnTo>
                  <a:lnTo>
                    <a:pt x="539" y="192"/>
                  </a:lnTo>
                  <a:lnTo>
                    <a:pt x="550" y="191"/>
                  </a:lnTo>
                  <a:lnTo>
                    <a:pt x="563" y="190"/>
                  </a:lnTo>
                  <a:lnTo>
                    <a:pt x="579" y="188"/>
                  </a:lnTo>
                  <a:lnTo>
                    <a:pt x="594" y="187"/>
                  </a:lnTo>
                  <a:lnTo>
                    <a:pt x="605" y="188"/>
                  </a:lnTo>
                  <a:lnTo>
                    <a:pt x="616" y="192"/>
                  </a:lnTo>
                  <a:lnTo>
                    <a:pt x="622" y="198"/>
                  </a:lnTo>
                  <a:lnTo>
                    <a:pt x="622" y="195"/>
                  </a:lnTo>
                  <a:lnTo>
                    <a:pt x="625" y="194"/>
                  </a:lnTo>
                  <a:lnTo>
                    <a:pt x="628" y="192"/>
                  </a:lnTo>
                  <a:lnTo>
                    <a:pt x="630" y="192"/>
                  </a:lnTo>
                  <a:lnTo>
                    <a:pt x="634" y="192"/>
                  </a:lnTo>
                  <a:lnTo>
                    <a:pt x="637" y="192"/>
                  </a:lnTo>
                  <a:lnTo>
                    <a:pt x="638" y="192"/>
                  </a:lnTo>
                  <a:lnTo>
                    <a:pt x="643" y="192"/>
                  </a:lnTo>
                  <a:lnTo>
                    <a:pt x="646" y="192"/>
                  </a:lnTo>
                  <a:lnTo>
                    <a:pt x="647" y="194"/>
                  </a:lnTo>
                  <a:lnTo>
                    <a:pt x="650" y="195"/>
                  </a:lnTo>
                  <a:lnTo>
                    <a:pt x="651" y="196"/>
                  </a:lnTo>
                  <a:lnTo>
                    <a:pt x="656" y="191"/>
                  </a:lnTo>
                  <a:lnTo>
                    <a:pt x="666" y="188"/>
                  </a:lnTo>
                  <a:lnTo>
                    <a:pt x="677" y="187"/>
                  </a:lnTo>
                  <a:lnTo>
                    <a:pt x="692" y="187"/>
                  </a:lnTo>
                  <a:lnTo>
                    <a:pt x="705" y="188"/>
                  </a:lnTo>
                  <a:lnTo>
                    <a:pt x="718" y="191"/>
                  </a:lnTo>
                  <a:lnTo>
                    <a:pt x="728" y="192"/>
                  </a:lnTo>
                  <a:lnTo>
                    <a:pt x="736" y="194"/>
                  </a:lnTo>
                  <a:lnTo>
                    <a:pt x="775" y="196"/>
                  </a:lnTo>
                  <a:lnTo>
                    <a:pt x="783" y="195"/>
                  </a:lnTo>
                  <a:lnTo>
                    <a:pt x="789" y="191"/>
                  </a:lnTo>
                  <a:lnTo>
                    <a:pt x="794" y="187"/>
                  </a:lnTo>
                  <a:lnTo>
                    <a:pt x="799" y="185"/>
                  </a:lnTo>
                  <a:lnTo>
                    <a:pt x="798" y="185"/>
                  </a:lnTo>
                  <a:lnTo>
                    <a:pt x="798" y="183"/>
                  </a:lnTo>
                  <a:lnTo>
                    <a:pt x="798" y="182"/>
                  </a:lnTo>
                  <a:lnTo>
                    <a:pt x="799" y="179"/>
                  </a:lnTo>
                  <a:lnTo>
                    <a:pt x="802" y="178"/>
                  </a:lnTo>
                  <a:lnTo>
                    <a:pt x="804" y="177"/>
                  </a:lnTo>
                  <a:lnTo>
                    <a:pt x="806" y="175"/>
                  </a:lnTo>
                  <a:lnTo>
                    <a:pt x="808" y="174"/>
                  </a:lnTo>
                  <a:lnTo>
                    <a:pt x="810" y="174"/>
                  </a:lnTo>
                  <a:lnTo>
                    <a:pt x="808" y="170"/>
                  </a:lnTo>
                  <a:lnTo>
                    <a:pt x="808" y="168"/>
                  </a:lnTo>
                  <a:lnTo>
                    <a:pt x="808" y="166"/>
                  </a:lnTo>
                  <a:lnTo>
                    <a:pt x="808" y="166"/>
                  </a:lnTo>
                  <a:lnTo>
                    <a:pt x="810" y="166"/>
                  </a:lnTo>
                  <a:lnTo>
                    <a:pt x="811" y="168"/>
                  </a:lnTo>
                  <a:lnTo>
                    <a:pt x="813" y="169"/>
                  </a:lnTo>
                  <a:lnTo>
                    <a:pt x="815" y="171"/>
                  </a:lnTo>
                  <a:lnTo>
                    <a:pt x="817" y="173"/>
                  </a:lnTo>
                  <a:lnTo>
                    <a:pt x="817" y="171"/>
                  </a:lnTo>
                  <a:lnTo>
                    <a:pt x="817" y="170"/>
                  </a:lnTo>
                  <a:lnTo>
                    <a:pt x="817" y="168"/>
                  </a:lnTo>
                  <a:lnTo>
                    <a:pt x="817" y="166"/>
                  </a:lnTo>
                  <a:lnTo>
                    <a:pt x="816" y="164"/>
                  </a:lnTo>
                  <a:lnTo>
                    <a:pt x="816" y="162"/>
                  </a:lnTo>
                  <a:lnTo>
                    <a:pt x="816" y="162"/>
                  </a:lnTo>
                  <a:lnTo>
                    <a:pt x="817" y="161"/>
                  </a:lnTo>
                  <a:lnTo>
                    <a:pt x="817" y="162"/>
                  </a:lnTo>
                  <a:lnTo>
                    <a:pt x="820" y="165"/>
                  </a:lnTo>
                  <a:lnTo>
                    <a:pt x="819" y="164"/>
                  </a:lnTo>
                  <a:lnTo>
                    <a:pt x="817" y="161"/>
                  </a:lnTo>
                  <a:lnTo>
                    <a:pt x="816" y="160"/>
                  </a:lnTo>
                  <a:lnTo>
                    <a:pt x="816" y="157"/>
                  </a:lnTo>
                  <a:lnTo>
                    <a:pt x="816" y="156"/>
                  </a:lnTo>
                  <a:lnTo>
                    <a:pt x="817" y="154"/>
                  </a:lnTo>
                  <a:lnTo>
                    <a:pt x="820" y="154"/>
                  </a:lnTo>
                  <a:lnTo>
                    <a:pt x="821" y="156"/>
                  </a:lnTo>
                  <a:lnTo>
                    <a:pt x="823" y="157"/>
                  </a:lnTo>
                  <a:lnTo>
                    <a:pt x="823" y="156"/>
                  </a:lnTo>
                  <a:lnTo>
                    <a:pt x="823" y="153"/>
                  </a:lnTo>
                  <a:lnTo>
                    <a:pt x="823" y="151"/>
                  </a:lnTo>
                  <a:lnTo>
                    <a:pt x="823" y="147"/>
                  </a:lnTo>
                  <a:lnTo>
                    <a:pt x="823" y="144"/>
                  </a:lnTo>
                  <a:lnTo>
                    <a:pt x="823" y="143"/>
                  </a:lnTo>
                  <a:lnTo>
                    <a:pt x="824" y="144"/>
                  </a:lnTo>
                  <a:lnTo>
                    <a:pt x="825" y="143"/>
                  </a:lnTo>
                  <a:lnTo>
                    <a:pt x="827" y="141"/>
                  </a:lnTo>
                  <a:lnTo>
                    <a:pt x="828" y="140"/>
                  </a:lnTo>
                  <a:lnTo>
                    <a:pt x="829" y="139"/>
                  </a:lnTo>
                  <a:lnTo>
                    <a:pt x="829" y="139"/>
                  </a:lnTo>
                  <a:lnTo>
                    <a:pt x="829" y="137"/>
                  </a:lnTo>
                  <a:lnTo>
                    <a:pt x="828" y="135"/>
                  </a:lnTo>
                  <a:lnTo>
                    <a:pt x="829" y="132"/>
                  </a:lnTo>
                  <a:lnTo>
                    <a:pt x="829" y="130"/>
                  </a:lnTo>
                  <a:lnTo>
                    <a:pt x="829" y="127"/>
                  </a:lnTo>
                  <a:lnTo>
                    <a:pt x="830" y="124"/>
                  </a:lnTo>
                  <a:lnTo>
                    <a:pt x="828" y="126"/>
                  </a:lnTo>
                  <a:lnTo>
                    <a:pt x="825" y="127"/>
                  </a:lnTo>
                  <a:lnTo>
                    <a:pt x="823" y="127"/>
                  </a:lnTo>
                  <a:lnTo>
                    <a:pt x="824" y="126"/>
                  </a:lnTo>
                  <a:lnTo>
                    <a:pt x="824" y="124"/>
                  </a:lnTo>
                  <a:lnTo>
                    <a:pt x="825" y="122"/>
                  </a:lnTo>
                  <a:lnTo>
                    <a:pt x="827" y="120"/>
                  </a:lnTo>
                  <a:lnTo>
                    <a:pt x="823" y="122"/>
                  </a:lnTo>
                  <a:lnTo>
                    <a:pt x="820" y="124"/>
                  </a:lnTo>
                  <a:lnTo>
                    <a:pt x="820" y="123"/>
                  </a:lnTo>
                  <a:lnTo>
                    <a:pt x="819" y="123"/>
                  </a:lnTo>
                  <a:lnTo>
                    <a:pt x="817" y="122"/>
                  </a:lnTo>
                  <a:lnTo>
                    <a:pt x="816" y="120"/>
                  </a:lnTo>
                  <a:lnTo>
                    <a:pt x="815" y="120"/>
                  </a:lnTo>
                  <a:lnTo>
                    <a:pt x="813" y="118"/>
                  </a:lnTo>
                  <a:lnTo>
                    <a:pt x="813" y="116"/>
                  </a:lnTo>
                  <a:lnTo>
                    <a:pt x="813" y="114"/>
                  </a:lnTo>
                  <a:lnTo>
                    <a:pt x="812" y="115"/>
                  </a:lnTo>
                  <a:lnTo>
                    <a:pt x="811" y="116"/>
                  </a:lnTo>
                  <a:lnTo>
                    <a:pt x="811" y="114"/>
                  </a:lnTo>
                  <a:lnTo>
                    <a:pt x="810" y="113"/>
                  </a:lnTo>
                  <a:lnTo>
                    <a:pt x="808" y="113"/>
                  </a:lnTo>
                  <a:lnTo>
                    <a:pt x="804" y="114"/>
                  </a:lnTo>
                  <a:lnTo>
                    <a:pt x="806" y="110"/>
                  </a:lnTo>
                  <a:lnTo>
                    <a:pt x="806" y="109"/>
                  </a:lnTo>
                  <a:lnTo>
                    <a:pt x="806" y="107"/>
                  </a:lnTo>
                  <a:lnTo>
                    <a:pt x="806" y="107"/>
                  </a:lnTo>
                  <a:lnTo>
                    <a:pt x="806" y="107"/>
                  </a:lnTo>
                  <a:lnTo>
                    <a:pt x="806" y="106"/>
                  </a:lnTo>
                  <a:lnTo>
                    <a:pt x="807" y="105"/>
                  </a:lnTo>
                  <a:lnTo>
                    <a:pt x="806" y="106"/>
                  </a:lnTo>
                  <a:lnTo>
                    <a:pt x="804" y="106"/>
                  </a:lnTo>
                  <a:lnTo>
                    <a:pt x="804" y="105"/>
                  </a:lnTo>
                  <a:lnTo>
                    <a:pt x="804" y="107"/>
                  </a:lnTo>
                  <a:lnTo>
                    <a:pt x="803" y="109"/>
                  </a:lnTo>
                  <a:lnTo>
                    <a:pt x="800" y="110"/>
                  </a:lnTo>
                  <a:lnTo>
                    <a:pt x="802" y="107"/>
                  </a:lnTo>
                  <a:lnTo>
                    <a:pt x="802" y="107"/>
                  </a:lnTo>
                  <a:lnTo>
                    <a:pt x="800" y="106"/>
                  </a:lnTo>
                  <a:lnTo>
                    <a:pt x="799" y="106"/>
                  </a:lnTo>
                  <a:lnTo>
                    <a:pt x="799" y="107"/>
                  </a:lnTo>
                  <a:lnTo>
                    <a:pt x="798" y="107"/>
                  </a:lnTo>
                  <a:lnTo>
                    <a:pt x="798" y="106"/>
                  </a:lnTo>
                  <a:lnTo>
                    <a:pt x="799" y="106"/>
                  </a:lnTo>
                  <a:lnTo>
                    <a:pt x="799" y="106"/>
                  </a:lnTo>
                  <a:lnTo>
                    <a:pt x="799" y="106"/>
                  </a:lnTo>
                  <a:lnTo>
                    <a:pt x="800" y="105"/>
                  </a:lnTo>
                  <a:lnTo>
                    <a:pt x="798" y="106"/>
                  </a:lnTo>
                  <a:lnTo>
                    <a:pt x="799" y="105"/>
                  </a:lnTo>
                  <a:lnTo>
                    <a:pt x="798" y="103"/>
                  </a:lnTo>
                  <a:lnTo>
                    <a:pt x="796" y="103"/>
                  </a:lnTo>
                  <a:lnTo>
                    <a:pt x="795" y="103"/>
                  </a:lnTo>
                  <a:lnTo>
                    <a:pt x="792" y="105"/>
                  </a:lnTo>
                  <a:lnTo>
                    <a:pt x="791" y="103"/>
                  </a:lnTo>
                  <a:lnTo>
                    <a:pt x="790" y="102"/>
                  </a:lnTo>
                  <a:lnTo>
                    <a:pt x="790" y="99"/>
                  </a:lnTo>
                  <a:lnTo>
                    <a:pt x="790" y="97"/>
                  </a:lnTo>
                  <a:lnTo>
                    <a:pt x="791" y="96"/>
                  </a:lnTo>
                  <a:lnTo>
                    <a:pt x="789" y="97"/>
                  </a:lnTo>
                  <a:lnTo>
                    <a:pt x="786" y="99"/>
                  </a:lnTo>
                  <a:lnTo>
                    <a:pt x="785" y="98"/>
                  </a:lnTo>
                  <a:lnTo>
                    <a:pt x="783" y="97"/>
                  </a:lnTo>
                  <a:lnTo>
                    <a:pt x="782" y="96"/>
                  </a:lnTo>
                  <a:lnTo>
                    <a:pt x="779" y="94"/>
                  </a:lnTo>
                  <a:lnTo>
                    <a:pt x="778" y="94"/>
                  </a:lnTo>
                  <a:lnTo>
                    <a:pt x="777" y="93"/>
                  </a:lnTo>
                  <a:lnTo>
                    <a:pt x="775" y="93"/>
                  </a:lnTo>
                  <a:lnTo>
                    <a:pt x="774" y="90"/>
                  </a:lnTo>
                  <a:lnTo>
                    <a:pt x="775" y="89"/>
                  </a:lnTo>
                  <a:lnTo>
                    <a:pt x="777" y="86"/>
                  </a:lnTo>
                  <a:lnTo>
                    <a:pt x="774" y="88"/>
                  </a:lnTo>
                  <a:lnTo>
                    <a:pt x="772" y="89"/>
                  </a:lnTo>
                  <a:lnTo>
                    <a:pt x="770" y="89"/>
                  </a:lnTo>
                  <a:lnTo>
                    <a:pt x="769" y="89"/>
                  </a:lnTo>
                  <a:lnTo>
                    <a:pt x="766" y="88"/>
                  </a:lnTo>
                  <a:lnTo>
                    <a:pt x="765" y="85"/>
                  </a:lnTo>
                  <a:lnTo>
                    <a:pt x="762" y="84"/>
                  </a:lnTo>
                  <a:lnTo>
                    <a:pt x="761" y="84"/>
                  </a:lnTo>
                  <a:lnTo>
                    <a:pt x="760" y="82"/>
                  </a:lnTo>
                  <a:lnTo>
                    <a:pt x="757" y="81"/>
                  </a:lnTo>
                  <a:lnTo>
                    <a:pt x="755" y="80"/>
                  </a:lnTo>
                  <a:lnTo>
                    <a:pt x="752" y="77"/>
                  </a:lnTo>
                  <a:lnTo>
                    <a:pt x="749" y="76"/>
                  </a:lnTo>
                  <a:lnTo>
                    <a:pt x="747" y="75"/>
                  </a:lnTo>
                  <a:lnTo>
                    <a:pt x="747" y="73"/>
                  </a:lnTo>
                  <a:lnTo>
                    <a:pt x="747" y="72"/>
                  </a:lnTo>
                  <a:lnTo>
                    <a:pt x="748" y="71"/>
                  </a:lnTo>
                  <a:lnTo>
                    <a:pt x="734" y="71"/>
                  </a:lnTo>
                  <a:lnTo>
                    <a:pt x="717" y="69"/>
                  </a:lnTo>
                  <a:lnTo>
                    <a:pt x="713" y="69"/>
                  </a:lnTo>
                  <a:lnTo>
                    <a:pt x="707" y="69"/>
                  </a:lnTo>
                  <a:lnTo>
                    <a:pt x="703" y="68"/>
                  </a:lnTo>
                  <a:lnTo>
                    <a:pt x="700" y="67"/>
                  </a:lnTo>
                  <a:lnTo>
                    <a:pt x="696" y="65"/>
                  </a:lnTo>
                  <a:lnTo>
                    <a:pt x="694" y="64"/>
                  </a:lnTo>
                  <a:lnTo>
                    <a:pt x="692" y="65"/>
                  </a:lnTo>
                  <a:lnTo>
                    <a:pt x="690" y="67"/>
                  </a:lnTo>
                  <a:lnTo>
                    <a:pt x="688" y="68"/>
                  </a:lnTo>
                  <a:lnTo>
                    <a:pt x="686" y="68"/>
                  </a:lnTo>
                  <a:lnTo>
                    <a:pt x="684" y="67"/>
                  </a:lnTo>
                  <a:lnTo>
                    <a:pt x="683" y="64"/>
                  </a:lnTo>
                  <a:lnTo>
                    <a:pt x="679" y="67"/>
                  </a:lnTo>
                  <a:lnTo>
                    <a:pt x="671" y="71"/>
                  </a:lnTo>
                  <a:lnTo>
                    <a:pt x="662" y="73"/>
                  </a:lnTo>
                  <a:lnTo>
                    <a:pt x="652" y="73"/>
                  </a:lnTo>
                  <a:lnTo>
                    <a:pt x="645" y="72"/>
                  </a:lnTo>
                  <a:lnTo>
                    <a:pt x="641" y="69"/>
                  </a:lnTo>
                  <a:lnTo>
                    <a:pt x="641" y="72"/>
                  </a:lnTo>
                  <a:lnTo>
                    <a:pt x="638" y="73"/>
                  </a:lnTo>
                  <a:lnTo>
                    <a:pt x="635" y="75"/>
                  </a:lnTo>
                  <a:lnTo>
                    <a:pt x="633" y="75"/>
                  </a:lnTo>
                  <a:lnTo>
                    <a:pt x="629" y="75"/>
                  </a:lnTo>
                  <a:lnTo>
                    <a:pt x="626" y="75"/>
                  </a:lnTo>
                  <a:lnTo>
                    <a:pt x="622" y="75"/>
                  </a:lnTo>
                  <a:lnTo>
                    <a:pt x="620" y="75"/>
                  </a:lnTo>
                  <a:lnTo>
                    <a:pt x="617" y="75"/>
                  </a:lnTo>
                  <a:lnTo>
                    <a:pt x="613" y="75"/>
                  </a:lnTo>
                  <a:lnTo>
                    <a:pt x="612" y="75"/>
                  </a:lnTo>
                  <a:lnTo>
                    <a:pt x="611" y="75"/>
                  </a:lnTo>
                  <a:lnTo>
                    <a:pt x="611" y="72"/>
                  </a:lnTo>
                  <a:lnTo>
                    <a:pt x="611" y="69"/>
                  </a:lnTo>
                  <a:lnTo>
                    <a:pt x="596" y="72"/>
                  </a:lnTo>
                  <a:lnTo>
                    <a:pt x="579" y="72"/>
                  </a:lnTo>
                  <a:lnTo>
                    <a:pt x="563" y="71"/>
                  </a:lnTo>
                  <a:lnTo>
                    <a:pt x="550" y="68"/>
                  </a:lnTo>
                  <a:lnTo>
                    <a:pt x="545" y="67"/>
                  </a:lnTo>
                  <a:lnTo>
                    <a:pt x="536" y="67"/>
                  </a:lnTo>
                  <a:lnTo>
                    <a:pt x="525" y="68"/>
                  </a:lnTo>
                  <a:lnTo>
                    <a:pt x="516" y="71"/>
                  </a:lnTo>
                  <a:lnTo>
                    <a:pt x="511" y="73"/>
                  </a:lnTo>
                  <a:lnTo>
                    <a:pt x="511" y="71"/>
                  </a:lnTo>
                  <a:lnTo>
                    <a:pt x="512" y="68"/>
                  </a:lnTo>
                  <a:lnTo>
                    <a:pt x="512" y="65"/>
                  </a:lnTo>
                  <a:lnTo>
                    <a:pt x="511" y="63"/>
                  </a:lnTo>
                  <a:lnTo>
                    <a:pt x="508" y="63"/>
                  </a:lnTo>
                  <a:lnTo>
                    <a:pt x="506" y="65"/>
                  </a:lnTo>
                  <a:lnTo>
                    <a:pt x="504" y="67"/>
                  </a:lnTo>
                  <a:lnTo>
                    <a:pt x="503" y="68"/>
                  </a:lnTo>
                  <a:lnTo>
                    <a:pt x="502" y="69"/>
                  </a:lnTo>
                  <a:lnTo>
                    <a:pt x="501" y="71"/>
                  </a:lnTo>
                  <a:lnTo>
                    <a:pt x="501" y="71"/>
                  </a:lnTo>
                  <a:lnTo>
                    <a:pt x="499" y="69"/>
                  </a:lnTo>
                  <a:lnTo>
                    <a:pt x="498" y="67"/>
                  </a:lnTo>
                  <a:lnTo>
                    <a:pt x="495" y="71"/>
                  </a:lnTo>
                  <a:lnTo>
                    <a:pt x="494" y="73"/>
                  </a:lnTo>
                  <a:lnTo>
                    <a:pt x="493" y="75"/>
                  </a:lnTo>
                  <a:lnTo>
                    <a:pt x="491" y="75"/>
                  </a:lnTo>
                  <a:lnTo>
                    <a:pt x="491" y="75"/>
                  </a:lnTo>
                  <a:lnTo>
                    <a:pt x="490" y="73"/>
                  </a:lnTo>
                  <a:lnTo>
                    <a:pt x="490" y="73"/>
                  </a:lnTo>
                  <a:lnTo>
                    <a:pt x="489" y="72"/>
                  </a:lnTo>
                  <a:lnTo>
                    <a:pt x="487" y="71"/>
                  </a:lnTo>
                  <a:lnTo>
                    <a:pt x="486" y="69"/>
                  </a:lnTo>
                  <a:lnTo>
                    <a:pt x="485" y="69"/>
                  </a:lnTo>
                  <a:lnTo>
                    <a:pt x="482" y="69"/>
                  </a:lnTo>
                  <a:lnTo>
                    <a:pt x="478" y="71"/>
                  </a:lnTo>
                  <a:lnTo>
                    <a:pt x="474" y="73"/>
                  </a:lnTo>
                  <a:lnTo>
                    <a:pt x="469" y="76"/>
                  </a:lnTo>
                  <a:lnTo>
                    <a:pt x="465" y="79"/>
                  </a:lnTo>
                  <a:lnTo>
                    <a:pt x="463" y="76"/>
                  </a:lnTo>
                  <a:lnTo>
                    <a:pt x="456" y="76"/>
                  </a:lnTo>
                  <a:lnTo>
                    <a:pt x="447" y="77"/>
                  </a:lnTo>
                  <a:lnTo>
                    <a:pt x="438" y="79"/>
                  </a:lnTo>
                  <a:lnTo>
                    <a:pt x="430" y="79"/>
                  </a:lnTo>
                  <a:lnTo>
                    <a:pt x="426" y="79"/>
                  </a:lnTo>
                  <a:lnTo>
                    <a:pt x="425" y="73"/>
                  </a:lnTo>
                  <a:lnTo>
                    <a:pt x="422" y="73"/>
                  </a:lnTo>
                  <a:lnTo>
                    <a:pt x="418" y="73"/>
                  </a:lnTo>
                  <a:lnTo>
                    <a:pt x="415" y="75"/>
                  </a:lnTo>
                  <a:lnTo>
                    <a:pt x="413" y="75"/>
                  </a:lnTo>
                  <a:lnTo>
                    <a:pt x="412" y="75"/>
                  </a:lnTo>
                  <a:lnTo>
                    <a:pt x="402" y="79"/>
                  </a:lnTo>
                  <a:lnTo>
                    <a:pt x="395" y="79"/>
                  </a:lnTo>
                  <a:lnTo>
                    <a:pt x="387" y="72"/>
                  </a:lnTo>
                  <a:lnTo>
                    <a:pt x="387" y="72"/>
                  </a:lnTo>
                  <a:lnTo>
                    <a:pt x="387" y="73"/>
                  </a:lnTo>
                  <a:lnTo>
                    <a:pt x="385" y="75"/>
                  </a:lnTo>
                  <a:lnTo>
                    <a:pt x="384" y="77"/>
                  </a:lnTo>
                  <a:lnTo>
                    <a:pt x="381" y="79"/>
                  </a:lnTo>
                  <a:lnTo>
                    <a:pt x="380" y="79"/>
                  </a:lnTo>
                  <a:lnTo>
                    <a:pt x="379" y="79"/>
                  </a:lnTo>
                  <a:lnTo>
                    <a:pt x="378" y="76"/>
                  </a:lnTo>
                  <a:lnTo>
                    <a:pt x="379" y="73"/>
                  </a:lnTo>
                  <a:lnTo>
                    <a:pt x="375" y="76"/>
                  </a:lnTo>
                  <a:lnTo>
                    <a:pt x="368" y="76"/>
                  </a:lnTo>
                  <a:lnTo>
                    <a:pt x="360" y="75"/>
                  </a:lnTo>
                  <a:lnTo>
                    <a:pt x="354" y="73"/>
                  </a:lnTo>
                  <a:lnTo>
                    <a:pt x="350" y="73"/>
                  </a:lnTo>
                  <a:lnTo>
                    <a:pt x="350" y="77"/>
                  </a:lnTo>
                  <a:lnTo>
                    <a:pt x="349" y="76"/>
                  </a:lnTo>
                  <a:lnTo>
                    <a:pt x="347" y="75"/>
                  </a:lnTo>
                  <a:lnTo>
                    <a:pt x="346" y="75"/>
                  </a:lnTo>
                  <a:lnTo>
                    <a:pt x="345" y="73"/>
                  </a:lnTo>
                  <a:lnTo>
                    <a:pt x="343" y="75"/>
                  </a:lnTo>
                  <a:lnTo>
                    <a:pt x="341" y="76"/>
                  </a:lnTo>
                  <a:lnTo>
                    <a:pt x="338" y="79"/>
                  </a:lnTo>
                  <a:lnTo>
                    <a:pt x="338" y="75"/>
                  </a:lnTo>
                  <a:lnTo>
                    <a:pt x="337" y="72"/>
                  </a:lnTo>
                  <a:lnTo>
                    <a:pt x="337" y="71"/>
                  </a:lnTo>
                  <a:lnTo>
                    <a:pt x="334" y="71"/>
                  </a:lnTo>
                  <a:lnTo>
                    <a:pt x="333" y="73"/>
                  </a:lnTo>
                  <a:lnTo>
                    <a:pt x="332" y="72"/>
                  </a:lnTo>
                  <a:lnTo>
                    <a:pt x="330" y="71"/>
                  </a:lnTo>
                  <a:lnTo>
                    <a:pt x="330" y="72"/>
                  </a:lnTo>
                  <a:lnTo>
                    <a:pt x="329" y="72"/>
                  </a:lnTo>
                  <a:lnTo>
                    <a:pt x="328" y="72"/>
                  </a:lnTo>
                  <a:lnTo>
                    <a:pt x="326" y="71"/>
                  </a:lnTo>
                  <a:lnTo>
                    <a:pt x="329" y="73"/>
                  </a:lnTo>
                  <a:lnTo>
                    <a:pt x="329" y="75"/>
                  </a:lnTo>
                  <a:lnTo>
                    <a:pt x="329" y="76"/>
                  </a:lnTo>
                  <a:lnTo>
                    <a:pt x="326" y="77"/>
                  </a:lnTo>
                  <a:lnTo>
                    <a:pt x="326" y="75"/>
                  </a:lnTo>
                  <a:lnTo>
                    <a:pt x="325" y="75"/>
                  </a:lnTo>
                  <a:lnTo>
                    <a:pt x="324" y="75"/>
                  </a:lnTo>
                  <a:lnTo>
                    <a:pt x="323" y="75"/>
                  </a:lnTo>
                  <a:lnTo>
                    <a:pt x="321" y="76"/>
                  </a:lnTo>
                  <a:lnTo>
                    <a:pt x="321" y="77"/>
                  </a:lnTo>
                  <a:lnTo>
                    <a:pt x="321" y="73"/>
                  </a:lnTo>
                  <a:lnTo>
                    <a:pt x="321" y="72"/>
                  </a:lnTo>
                  <a:lnTo>
                    <a:pt x="320" y="72"/>
                  </a:lnTo>
                  <a:lnTo>
                    <a:pt x="320" y="73"/>
                  </a:lnTo>
                  <a:lnTo>
                    <a:pt x="319" y="75"/>
                  </a:lnTo>
                  <a:lnTo>
                    <a:pt x="319" y="76"/>
                  </a:lnTo>
                  <a:lnTo>
                    <a:pt x="317" y="77"/>
                  </a:lnTo>
                  <a:lnTo>
                    <a:pt x="317" y="77"/>
                  </a:lnTo>
                  <a:lnTo>
                    <a:pt x="317" y="76"/>
                  </a:lnTo>
                  <a:lnTo>
                    <a:pt x="317" y="75"/>
                  </a:lnTo>
                  <a:lnTo>
                    <a:pt x="315" y="75"/>
                  </a:lnTo>
                  <a:lnTo>
                    <a:pt x="312" y="75"/>
                  </a:lnTo>
                  <a:lnTo>
                    <a:pt x="309" y="75"/>
                  </a:lnTo>
                  <a:lnTo>
                    <a:pt x="307" y="76"/>
                  </a:lnTo>
                  <a:lnTo>
                    <a:pt x="303" y="75"/>
                  </a:lnTo>
                  <a:lnTo>
                    <a:pt x="300" y="75"/>
                  </a:lnTo>
                  <a:lnTo>
                    <a:pt x="299" y="73"/>
                  </a:lnTo>
                  <a:lnTo>
                    <a:pt x="298" y="72"/>
                  </a:lnTo>
                  <a:lnTo>
                    <a:pt x="295" y="76"/>
                  </a:lnTo>
                  <a:lnTo>
                    <a:pt x="287" y="77"/>
                  </a:lnTo>
                  <a:lnTo>
                    <a:pt x="278" y="76"/>
                  </a:lnTo>
                  <a:lnTo>
                    <a:pt x="270" y="75"/>
                  </a:lnTo>
                  <a:lnTo>
                    <a:pt x="265" y="71"/>
                  </a:lnTo>
                  <a:lnTo>
                    <a:pt x="264" y="73"/>
                  </a:lnTo>
                  <a:lnTo>
                    <a:pt x="264" y="75"/>
                  </a:lnTo>
                  <a:lnTo>
                    <a:pt x="264" y="76"/>
                  </a:lnTo>
                  <a:lnTo>
                    <a:pt x="264" y="77"/>
                  </a:lnTo>
                  <a:lnTo>
                    <a:pt x="264" y="77"/>
                  </a:lnTo>
                  <a:lnTo>
                    <a:pt x="262" y="77"/>
                  </a:lnTo>
                  <a:lnTo>
                    <a:pt x="258" y="77"/>
                  </a:lnTo>
                  <a:lnTo>
                    <a:pt x="257" y="79"/>
                  </a:lnTo>
                  <a:lnTo>
                    <a:pt x="256" y="79"/>
                  </a:lnTo>
                  <a:lnTo>
                    <a:pt x="254" y="77"/>
                  </a:lnTo>
                  <a:lnTo>
                    <a:pt x="254" y="75"/>
                  </a:lnTo>
                  <a:lnTo>
                    <a:pt x="251" y="75"/>
                  </a:lnTo>
                  <a:lnTo>
                    <a:pt x="243" y="76"/>
                  </a:lnTo>
                  <a:lnTo>
                    <a:pt x="234" y="77"/>
                  </a:lnTo>
                  <a:lnTo>
                    <a:pt x="224" y="79"/>
                  </a:lnTo>
                  <a:lnTo>
                    <a:pt x="216" y="79"/>
                  </a:lnTo>
                  <a:lnTo>
                    <a:pt x="210" y="77"/>
                  </a:lnTo>
                  <a:lnTo>
                    <a:pt x="209" y="73"/>
                  </a:lnTo>
                  <a:lnTo>
                    <a:pt x="209" y="73"/>
                  </a:lnTo>
                  <a:lnTo>
                    <a:pt x="207" y="75"/>
                  </a:lnTo>
                  <a:lnTo>
                    <a:pt x="205" y="76"/>
                  </a:lnTo>
                  <a:lnTo>
                    <a:pt x="203" y="79"/>
                  </a:lnTo>
                  <a:lnTo>
                    <a:pt x="202" y="80"/>
                  </a:lnTo>
                  <a:lnTo>
                    <a:pt x="201" y="80"/>
                  </a:lnTo>
                  <a:lnTo>
                    <a:pt x="201" y="77"/>
                  </a:lnTo>
                  <a:lnTo>
                    <a:pt x="201" y="71"/>
                  </a:lnTo>
                  <a:lnTo>
                    <a:pt x="202" y="63"/>
                  </a:lnTo>
                  <a:lnTo>
                    <a:pt x="201" y="59"/>
                  </a:lnTo>
                  <a:close/>
                  <a:moveTo>
                    <a:pt x="714" y="47"/>
                  </a:moveTo>
                  <a:lnTo>
                    <a:pt x="714" y="47"/>
                  </a:lnTo>
                  <a:lnTo>
                    <a:pt x="713" y="47"/>
                  </a:lnTo>
                  <a:lnTo>
                    <a:pt x="713" y="48"/>
                  </a:lnTo>
                  <a:lnTo>
                    <a:pt x="713" y="50"/>
                  </a:lnTo>
                  <a:lnTo>
                    <a:pt x="713" y="50"/>
                  </a:lnTo>
                  <a:lnTo>
                    <a:pt x="714" y="50"/>
                  </a:lnTo>
                  <a:lnTo>
                    <a:pt x="715" y="48"/>
                  </a:lnTo>
                  <a:lnTo>
                    <a:pt x="715" y="47"/>
                  </a:lnTo>
                  <a:lnTo>
                    <a:pt x="714" y="47"/>
                  </a:lnTo>
                  <a:close/>
                  <a:moveTo>
                    <a:pt x="723" y="43"/>
                  </a:moveTo>
                  <a:lnTo>
                    <a:pt x="722" y="43"/>
                  </a:lnTo>
                  <a:lnTo>
                    <a:pt x="718" y="50"/>
                  </a:lnTo>
                  <a:lnTo>
                    <a:pt x="719" y="48"/>
                  </a:lnTo>
                  <a:lnTo>
                    <a:pt x="722" y="48"/>
                  </a:lnTo>
                  <a:lnTo>
                    <a:pt x="723" y="46"/>
                  </a:lnTo>
                  <a:lnTo>
                    <a:pt x="723" y="44"/>
                  </a:lnTo>
                  <a:lnTo>
                    <a:pt x="723" y="43"/>
                  </a:lnTo>
                  <a:close/>
                  <a:moveTo>
                    <a:pt x="715" y="42"/>
                  </a:moveTo>
                  <a:lnTo>
                    <a:pt x="714" y="43"/>
                  </a:lnTo>
                  <a:lnTo>
                    <a:pt x="711" y="44"/>
                  </a:lnTo>
                  <a:lnTo>
                    <a:pt x="711" y="47"/>
                  </a:lnTo>
                  <a:lnTo>
                    <a:pt x="709" y="46"/>
                  </a:lnTo>
                  <a:lnTo>
                    <a:pt x="707" y="47"/>
                  </a:lnTo>
                  <a:lnTo>
                    <a:pt x="707" y="50"/>
                  </a:lnTo>
                  <a:lnTo>
                    <a:pt x="709" y="50"/>
                  </a:lnTo>
                  <a:lnTo>
                    <a:pt x="711" y="48"/>
                  </a:lnTo>
                  <a:lnTo>
                    <a:pt x="713" y="47"/>
                  </a:lnTo>
                  <a:lnTo>
                    <a:pt x="715" y="44"/>
                  </a:lnTo>
                  <a:lnTo>
                    <a:pt x="717" y="43"/>
                  </a:lnTo>
                  <a:lnTo>
                    <a:pt x="715" y="42"/>
                  </a:lnTo>
                  <a:close/>
                  <a:moveTo>
                    <a:pt x="159" y="0"/>
                  </a:moveTo>
                  <a:lnTo>
                    <a:pt x="162" y="1"/>
                  </a:lnTo>
                  <a:lnTo>
                    <a:pt x="163" y="3"/>
                  </a:lnTo>
                  <a:lnTo>
                    <a:pt x="164" y="7"/>
                  </a:lnTo>
                  <a:lnTo>
                    <a:pt x="163" y="5"/>
                  </a:lnTo>
                  <a:lnTo>
                    <a:pt x="162" y="4"/>
                  </a:lnTo>
                  <a:lnTo>
                    <a:pt x="160" y="3"/>
                  </a:lnTo>
                  <a:lnTo>
                    <a:pt x="159" y="1"/>
                  </a:lnTo>
                  <a:lnTo>
                    <a:pt x="158" y="1"/>
                  </a:lnTo>
                  <a:lnTo>
                    <a:pt x="158" y="3"/>
                  </a:lnTo>
                  <a:lnTo>
                    <a:pt x="159" y="4"/>
                  </a:lnTo>
                  <a:lnTo>
                    <a:pt x="160" y="5"/>
                  </a:lnTo>
                  <a:lnTo>
                    <a:pt x="162" y="7"/>
                  </a:lnTo>
                  <a:lnTo>
                    <a:pt x="163" y="8"/>
                  </a:lnTo>
                  <a:lnTo>
                    <a:pt x="163" y="8"/>
                  </a:lnTo>
                  <a:lnTo>
                    <a:pt x="163" y="10"/>
                  </a:lnTo>
                  <a:lnTo>
                    <a:pt x="162" y="10"/>
                  </a:lnTo>
                  <a:lnTo>
                    <a:pt x="162" y="10"/>
                  </a:lnTo>
                  <a:lnTo>
                    <a:pt x="160" y="8"/>
                  </a:lnTo>
                  <a:lnTo>
                    <a:pt x="159" y="13"/>
                  </a:lnTo>
                  <a:lnTo>
                    <a:pt x="158" y="17"/>
                  </a:lnTo>
                  <a:lnTo>
                    <a:pt x="156" y="13"/>
                  </a:lnTo>
                  <a:lnTo>
                    <a:pt x="155" y="12"/>
                  </a:lnTo>
                  <a:lnTo>
                    <a:pt x="154" y="10"/>
                  </a:lnTo>
                  <a:lnTo>
                    <a:pt x="152" y="9"/>
                  </a:lnTo>
                  <a:lnTo>
                    <a:pt x="152" y="16"/>
                  </a:lnTo>
                  <a:lnTo>
                    <a:pt x="148" y="24"/>
                  </a:lnTo>
                  <a:lnTo>
                    <a:pt x="142" y="31"/>
                  </a:lnTo>
                  <a:lnTo>
                    <a:pt x="135" y="38"/>
                  </a:lnTo>
                  <a:lnTo>
                    <a:pt x="127" y="43"/>
                  </a:lnTo>
                  <a:lnTo>
                    <a:pt x="127" y="42"/>
                  </a:lnTo>
                  <a:lnTo>
                    <a:pt x="126" y="42"/>
                  </a:lnTo>
                  <a:lnTo>
                    <a:pt x="126" y="41"/>
                  </a:lnTo>
                  <a:lnTo>
                    <a:pt x="125" y="39"/>
                  </a:lnTo>
                  <a:lnTo>
                    <a:pt x="124" y="39"/>
                  </a:lnTo>
                  <a:lnTo>
                    <a:pt x="126" y="41"/>
                  </a:lnTo>
                  <a:lnTo>
                    <a:pt x="126" y="42"/>
                  </a:lnTo>
                  <a:lnTo>
                    <a:pt x="126" y="43"/>
                  </a:lnTo>
                  <a:lnTo>
                    <a:pt x="125" y="44"/>
                  </a:lnTo>
                  <a:lnTo>
                    <a:pt x="124" y="46"/>
                  </a:lnTo>
                  <a:lnTo>
                    <a:pt x="124" y="47"/>
                  </a:lnTo>
                  <a:lnTo>
                    <a:pt x="124" y="48"/>
                  </a:lnTo>
                  <a:lnTo>
                    <a:pt x="126" y="48"/>
                  </a:lnTo>
                  <a:lnTo>
                    <a:pt x="127" y="50"/>
                  </a:lnTo>
                  <a:lnTo>
                    <a:pt x="130" y="50"/>
                  </a:lnTo>
                  <a:lnTo>
                    <a:pt x="133" y="51"/>
                  </a:lnTo>
                  <a:lnTo>
                    <a:pt x="134" y="52"/>
                  </a:lnTo>
                  <a:lnTo>
                    <a:pt x="135" y="48"/>
                  </a:lnTo>
                  <a:lnTo>
                    <a:pt x="141" y="47"/>
                  </a:lnTo>
                  <a:lnTo>
                    <a:pt x="148" y="47"/>
                  </a:lnTo>
                  <a:lnTo>
                    <a:pt x="156" y="47"/>
                  </a:lnTo>
                  <a:lnTo>
                    <a:pt x="163" y="47"/>
                  </a:lnTo>
                  <a:lnTo>
                    <a:pt x="165" y="47"/>
                  </a:lnTo>
                  <a:lnTo>
                    <a:pt x="177" y="42"/>
                  </a:lnTo>
                  <a:lnTo>
                    <a:pt x="190" y="42"/>
                  </a:lnTo>
                  <a:lnTo>
                    <a:pt x="203" y="43"/>
                  </a:lnTo>
                  <a:lnTo>
                    <a:pt x="210" y="43"/>
                  </a:lnTo>
                  <a:lnTo>
                    <a:pt x="219" y="43"/>
                  </a:lnTo>
                  <a:lnTo>
                    <a:pt x="227" y="43"/>
                  </a:lnTo>
                  <a:lnTo>
                    <a:pt x="232" y="43"/>
                  </a:lnTo>
                  <a:lnTo>
                    <a:pt x="235" y="47"/>
                  </a:lnTo>
                  <a:lnTo>
                    <a:pt x="243" y="48"/>
                  </a:lnTo>
                  <a:lnTo>
                    <a:pt x="253" y="47"/>
                  </a:lnTo>
                  <a:lnTo>
                    <a:pt x="265" y="44"/>
                  </a:lnTo>
                  <a:lnTo>
                    <a:pt x="277" y="42"/>
                  </a:lnTo>
                  <a:lnTo>
                    <a:pt x="286" y="42"/>
                  </a:lnTo>
                  <a:lnTo>
                    <a:pt x="304" y="42"/>
                  </a:lnTo>
                  <a:lnTo>
                    <a:pt x="323" y="41"/>
                  </a:lnTo>
                  <a:lnTo>
                    <a:pt x="374" y="42"/>
                  </a:lnTo>
                  <a:lnTo>
                    <a:pt x="423" y="48"/>
                  </a:lnTo>
                  <a:lnTo>
                    <a:pt x="447" y="50"/>
                  </a:lnTo>
                  <a:lnTo>
                    <a:pt x="469" y="48"/>
                  </a:lnTo>
                  <a:lnTo>
                    <a:pt x="493" y="44"/>
                  </a:lnTo>
                  <a:lnTo>
                    <a:pt x="519" y="43"/>
                  </a:lnTo>
                  <a:lnTo>
                    <a:pt x="528" y="42"/>
                  </a:lnTo>
                  <a:lnTo>
                    <a:pt x="542" y="41"/>
                  </a:lnTo>
                  <a:lnTo>
                    <a:pt x="558" y="39"/>
                  </a:lnTo>
                  <a:lnTo>
                    <a:pt x="575" y="39"/>
                  </a:lnTo>
                  <a:lnTo>
                    <a:pt x="591" y="41"/>
                  </a:lnTo>
                  <a:lnTo>
                    <a:pt x="603" y="44"/>
                  </a:lnTo>
                  <a:lnTo>
                    <a:pt x="611" y="51"/>
                  </a:lnTo>
                  <a:lnTo>
                    <a:pt x="611" y="48"/>
                  </a:lnTo>
                  <a:lnTo>
                    <a:pt x="613" y="47"/>
                  </a:lnTo>
                  <a:lnTo>
                    <a:pt x="616" y="46"/>
                  </a:lnTo>
                  <a:lnTo>
                    <a:pt x="618" y="46"/>
                  </a:lnTo>
                  <a:lnTo>
                    <a:pt x="622" y="46"/>
                  </a:lnTo>
                  <a:lnTo>
                    <a:pt x="625" y="46"/>
                  </a:lnTo>
                  <a:lnTo>
                    <a:pt x="626" y="46"/>
                  </a:lnTo>
                  <a:lnTo>
                    <a:pt x="631" y="46"/>
                  </a:lnTo>
                  <a:lnTo>
                    <a:pt x="634" y="46"/>
                  </a:lnTo>
                  <a:lnTo>
                    <a:pt x="635" y="47"/>
                  </a:lnTo>
                  <a:lnTo>
                    <a:pt x="637" y="48"/>
                  </a:lnTo>
                  <a:lnTo>
                    <a:pt x="639" y="50"/>
                  </a:lnTo>
                  <a:lnTo>
                    <a:pt x="645" y="43"/>
                  </a:lnTo>
                  <a:lnTo>
                    <a:pt x="652" y="42"/>
                  </a:lnTo>
                  <a:lnTo>
                    <a:pt x="662" y="43"/>
                  </a:lnTo>
                  <a:lnTo>
                    <a:pt x="672" y="46"/>
                  </a:lnTo>
                  <a:lnTo>
                    <a:pt x="683" y="50"/>
                  </a:lnTo>
                  <a:lnTo>
                    <a:pt x="693" y="51"/>
                  </a:lnTo>
                  <a:lnTo>
                    <a:pt x="701" y="50"/>
                  </a:lnTo>
                  <a:lnTo>
                    <a:pt x="707" y="46"/>
                  </a:lnTo>
                  <a:lnTo>
                    <a:pt x="706" y="46"/>
                  </a:lnTo>
                  <a:lnTo>
                    <a:pt x="705" y="46"/>
                  </a:lnTo>
                  <a:lnTo>
                    <a:pt x="705" y="44"/>
                  </a:lnTo>
                  <a:lnTo>
                    <a:pt x="706" y="43"/>
                  </a:lnTo>
                  <a:lnTo>
                    <a:pt x="707" y="42"/>
                  </a:lnTo>
                  <a:lnTo>
                    <a:pt x="707" y="41"/>
                  </a:lnTo>
                  <a:lnTo>
                    <a:pt x="707" y="39"/>
                  </a:lnTo>
                  <a:lnTo>
                    <a:pt x="707" y="41"/>
                  </a:lnTo>
                  <a:lnTo>
                    <a:pt x="705" y="42"/>
                  </a:lnTo>
                  <a:lnTo>
                    <a:pt x="702" y="43"/>
                  </a:lnTo>
                  <a:lnTo>
                    <a:pt x="700" y="43"/>
                  </a:lnTo>
                  <a:lnTo>
                    <a:pt x="698" y="43"/>
                  </a:lnTo>
                  <a:lnTo>
                    <a:pt x="700" y="41"/>
                  </a:lnTo>
                  <a:lnTo>
                    <a:pt x="702" y="39"/>
                  </a:lnTo>
                  <a:lnTo>
                    <a:pt x="705" y="38"/>
                  </a:lnTo>
                  <a:lnTo>
                    <a:pt x="707" y="35"/>
                  </a:lnTo>
                  <a:lnTo>
                    <a:pt x="710" y="34"/>
                  </a:lnTo>
                  <a:lnTo>
                    <a:pt x="702" y="37"/>
                  </a:lnTo>
                  <a:lnTo>
                    <a:pt x="702" y="35"/>
                  </a:lnTo>
                  <a:lnTo>
                    <a:pt x="702" y="33"/>
                  </a:lnTo>
                  <a:lnTo>
                    <a:pt x="702" y="31"/>
                  </a:lnTo>
                  <a:lnTo>
                    <a:pt x="702" y="29"/>
                  </a:lnTo>
                  <a:lnTo>
                    <a:pt x="701" y="29"/>
                  </a:lnTo>
                  <a:lnTo>
                    <a:pt x="700" y="29"/>
                  </a:lnTo>
                  <a:lnTo>
                    <a:pt x="697" y="30"/>
                  </a:lnTo>
                  <a:lnTo>
                    <a:pt x="700" y="27"/>
                  </a:lnTo>
                  <a:lnTo>
                    <a:pt x="701" y="24"/>
                  </a:lnTo>
                  <a:lnTo>
                    <a:pt x="697" y="25"/>
                  </a:lnTo>
                  <a:lnTo>
                    <a:pt x="694" y="25"/>
                  </a:lnTo>
                  <a:lnTo>
                    <a:pt x="692" y="24"/>
                  </a:lnTo>
                  <a:lnTo>
                    <a:pt x="690" y="22"/>
                  </a:lnTo>
                  <a:lnTo>
                    <a:pt x="690" y="20"/>
                  </a:lnTo>
                  <a:lnTo>
                    <a:pt x="692" y="17"/>
                  </a:lnTo>
                  <a:lnTo>
                    <a:pt x="692" y="14"/>
                  </a:lnTo>
                  <a:lnTo>
                    <a:pt x="685" y="16"/>
                  </a:lnTo>
                  <a:lnTo>
                    <a:pt x="686" y="14"/>
                  </a:lnTo>
                  <a:lnTo>
                    <a:pt x="688" y="13"/>
                  </a:lnTo>
                  <a:lnTo>
                    <a:pt x="688" y="12"/>
                  </a:lnTo>
                  <a:lnTo>
                    <a:pt x="689" y="9"/>
                  </a:lnTo>
                  <a:lnTo>
                    <a:pt x="690" y="8"/>
                  </a:lnTo>
                  <a:lnTo>
                    <a:pt x="690" y="8"/>
                  </a:lnTo>
                  <a:lnTo>
                    <a:pt x="686" y="8"/>
                  </a:lnTo>
                  <a:lnTo>
                    <a:pt x="684" y="7"/>
                  </a:lnTo>
                  <a:lnTo>
                    <a:pt x="684" y="7"/>
                  </a:lnTo>
                  <a:lnTo>
                    <a:pt x="684" y="5"/>
                  </a:lnTo>
                  <a:lnTo>
                    <a:pt x="685" y="4"/>
                  </a:lnTo>
                  <a:lnTo>
                    <a:pt x="686" y="1"/>
                  </a:lnTo>
                  <a:lnTo>
                    <a:pt x="689" y="0"/>
                  </a:lnTo>
                  <a:lnTo>
                    <a:pt x="688" y="1"/>
                  </a:lnTo>
                  <a:lnTo>
                    <a:pt x="686" y="4"/>
                  </a:lnTo>
                  <a:lnTo>
                    <a:pt x="685" y="5"/>
                  </a:lnTo>
                  <a:lnTo>
                    <a:pt x="685" y="7"/>
                  </a:lnTo>
                  <a:lnTo>
                    <a:pt x="685" y="5"/>
                  </a:lnTo>
                  <a:lnTo>
                    <a:pt x="686" y="4"/>
                  </a:lnTo>
                  <a:lnTo>
                    <a:pt x="688" y="4"/>
                  </a:lnTo>
                  <a:lnTo>
                    <a:pt x="690" y="3"/>
                  </a:lnTo>
                  <a:lnTo>
                    <a:pt x="692" y="1"/>
                  </a:lnTo>
                  <a:lnTo>
                    <a:pt x="693" y="1"/>
                  </a:lnTo>
                  <a:lnTo>
                    <a:pt x="693" y="1"/>
                  </a:lnTo>
                  <a:lnTo>
                    <a:pt x="693" y="3"/>
                  </a:lnTo>
                  <a:lnTo>
                    <a:pt x="692" y="4"/>
                  </a:lnTo>
                  <a:lnTo>
                    <a:pt x="696" y="4"/>
                  </a:lnTo>
                  <a:lnTo>
                    <a:pt x="700" y="5"/>
                  </a:lnTo>
                  <a:lnTo>
                    <a:pt x="697" y="7"/>
                  </a:lnTo>
                  <a:lnTo>
                    <a:pt x="696" y="8"/>
                  </a:lnTo>
                  <a:lnTo>
                    <a:pt x="694" y="9"/>
                  </a:lnTo>
                  <a:lnTo>
                    <a:pt x="693" y="12"/>
                  </a:lnTo>
                  <a:lnTo>
                    <a:pt x="700" y="9"/>
                  </a:lnTo>
                  <a:lnTo>
                    <a:pt x="705" y="10"/>
                  </a:lnTo>
                  <a:lnTo>
                    <a:pt x="710" y="13"/>
                  </a:lnTo>
                  <a:lnTo>
                    <a:pt x="715" y="17"/>
                  </a:lnTo>
                  <a:lnTo>
                    <a:pt x="717" y="17"/>
                  </a:lnTo>
                  <a:lnTo>
                    <a:pt x="718" y="18"/>
                  </a:lnTo>
                  <a:lnTo>
                    <a:pt x="720" y="21"/>
                  </a:lnTo>
                  <a:lnTo>
                    <a:pt x="723" y="24"/>
                  </a:lnTo>
                  <a:lnTo>
                    <a:pt x="726" y="25"/>
                  </a:lnTo>
                  <a:lnTo>
                    <a:pt x="727" y="27"/>
                  </a:lnTo>
                  <a:lnTo>
                    <a:pt x="730" y="26"/>
                  </a:lnTo>
                  <a:lnTo>
                    <a:pt x="731" y="26"/>
                  </a:lnTo>
                  <a:lnTo>
                    <a:pt x="734" y="27"/>
                  </a:lnTo>
                  <a:lnTo>
                    <a:pt x="736" y="29"/>
                  </a:lnTo>
                  <a:lnTo>
                    <a:pt x="738" y="31"/>
                  </a:lnTo>
                  <a:lnTo>
                    <a:pt x="739" y="33"/>
                  </a:lnTo>
                  <a:lnTo>
                    <a:pt x="740" y="35"/>
                  </a:lnTo>
                  <a:lnTo>
                    <a:pt x="743" y="37"/>
                  </a:lnTo>
                  <a:lnTo>
                    <a:pt x="749" y="38"/>
                  </a:lnTo>
                  <a:lnTo>
                    <a:pt x="757" y="42"/>
                  </a:lnTo>
                  <a:lnTo>
                    <a:pt x="762" y="44"/>
                  </a:lnTo>
                  <a:lnTo>
                    <a:pt x="773" y="52"/>
                  </a:lnTo>
                  <a:lnTo>
                    <a:pt x="783" y="59"/>
                  </a:lnTo>
                  <a:lnTo>
                    <a:pt x="796" y="64"/>
                  </a:lnTo>
                  <a:lnTo>
                    <a:pt x="800" y="65"/>
                  </a:lnTo>
                  <a:lnTo>
                    <a:pt x="804" y="69"/>
                  </a:lnTo>
                  <a:lnTo>
                    <a:pt x="810" y="73"/>
                  </a:lnTo>
                  <a:lnTo>
                    <a:pt x="813" y="76"/>
                  </a:lnTo>
                  <a:lnTo>
                    <a:pt x="825" y="84"/>
                  </a:lnTo>
                  <a:lnTo>
                    <a:pt x="836" y="93"/>
                  </a:lnTo>
                  <a:lnTo>
                    <a:pt x="845" y="102"/>
                  </a:lnTo>
                  <a:lnTo>
                    <a:pt x="853" y="110"/>
                  </a:lnTo>
                  <a:lnTo>
                    <a:pt x="862" y="119"/>
                  </a:lnTo>
                  <a:lnTo>
                    <a:pt x="863" y="144"/>
                  </a:lnTo>
                  <a:lnTo>
                    <a:pt x="863" y="143"/>
                  </a:lnTo>
                  <a:lnTo>
                    <a:pt x="863" y="143"/>
                  </a:lnTo>
                  <a:lnTo>
                    <a:pt x="863" y="143"/>
                  </a:lnTo>
                  <a:lnTo>
                    <a:pt x="862" y="144"/>
                  </a:lnTo>
                  <a:lnTo>
                    <a:pt x="862" y="145"/>
                  </a:lnTo>
                  <a:lnTo>
                    <a:pt x="861" y="147"/>
                  </a:lnTo>
                  <a:lnTo>
                    <a:pt x="859" y="147"/>
                  </a:lnTo>
                  <a:lnTo>
                    <a:pt x="857" y="147"/>
                  </a:lnTo>
                  <a:lnTo>
                    <a:pt x="854" y="145"/>
                  </a:lnTo>
                  <a:lnTo>
                    <a:pt x="855" y="147"/>
                  </a:lnTo>
                  <a:lnTo>
                    <a:pt x="855" y="148"/>
                  </a:lnTo>
                  <a:lnTo>
                    <a:pt x="854" y="148"/>
                  </a:lnTo>
                  <a:lnTo>
                    <a:pt x="853" y="148"/>
                  </a:lnTo>
                  <a:lnTo>
                    <a:pt x="851" y="149"/>
                  </a:lnTo>
                  <a:lnTo>
                    <a:pt x="850" y="149"/>
                  </a:lnTo>
                  <a:lnTo>
                    <a:pt x="853" y="151"/>
                  </a:lnTo>
                  <a:lnTo>
                    <a:pt x="853" y="152"/>
                  </a:lnTo>
                  <a:lnTo>
                    <a:pt x="853" y="152"/>
                  </a:lnTo>
                  <a:lnTo>
                    <a:pt x="851" y="153"/>
                  </a:lnTo>
                  <a:lnTo>
                    <a:pt x="850" y="153"/>
                  </a:lnTo>
                  <a:lnTo>
                    <a:pt x="847" y="153"/>
                  </a:lnTo>
                  <a:lnTo>
                    <a:pt x="846" y="153"/>
                  </a:lnTo>
                  <a:lnTo>
                    <a:pt x="846" y="161"/>
                  </a:lnTo>
                  <a:lnTo>
                    <a:pt x="842" y="171"/>
                  </a:lnTo>
                  <a:lnTo>
                    <a:pt x="836" y="185"/>
                  </a:lnTo>
                  <a:lnTo>
                    <a:pt x="825" y="198"/>
                  </a:lnTo>
                  <a:lnTo>
                    <a:pt x="815" y="208"/>
                  </a:lnTo>
                  <a:lnTo>
                    <a:pt x="804" y="217"/>
                  </a:lnTo>
                  <a:lnTo>
                    <a:pt x="795" y="223"/>
                  </a:lnTo>
                  <a:lnTo>
                    <a:pt x="787" y="221"/>
                  </a:lnTo>
                  <a:lnTo>
                    <a:pt x="789" y="224"/>
                  </a:lnTo>
                  <a:lnTo>
                    <a:pt x="789" y="226"/>
                  </a:lnTo>
                  <a:lnTo>
                    <a:pt x="786" y="229"/>
                  </a:lnTo>
                  <a:lnTo>
                    <a:pt x="785" y="230"/>
                  </a:lnTo>
                  <a:lnTo>
                    <a:pt x="782" y="232"/>
                  </a:lnTo>
                  <a:lnTo>
                    <a:pt x="779" y="234"/>
                  </a:lnTo>
                  <a:lnTo>
                    <a:pt x="777" y="236"/>
                  </a:lnTo>
                  <a:lnTo>
                    <a:pt x="777" y="237"/>
                  </a:lnTo>
                  <a:lnTo>
                    <a:pt x="774" y="241"/>
                  </a:lnTo>
                  <a:lnTo>
                    <a:pt x="772" y="245"/>
                  </a:lnTo>
                  <a:lnTo>
                    <a:pt x="769" y="247"/>
                  </a:lnTo>
                  <a:lnTo>
                    <a:pt x="765" y="250"/>
                  </a:lnTo>
                  <a:lnTo>
                    <a:pt x="761" y="253"/>
                  </a:lnTo>
                  <a:lnTo>
                    <a:pt x="749" y="258"/>
                  </a:lnTo>
                  <a:lnTo>
                    <a:pt x="736" y="263"/>
                  </a:lnTo>
                  <a:lnTo>
                    <a:pt x="723" y="268"/>
                  </a:lnTo>
                  <a:lnTo>
                    <a:pt x="714" y="278"/>
                  </a:lnTo>
                  <a:lnTo>
                    <a:pt x="711" y="267"/>
                  </a:lnTo>
                  <a:lnTo>
                    <a:pt x="715" y="257"/>
                  </a:lnTo>
                  <a:lnTo>
                    <a:pt x="722" y="249"/>
                  </a:lnTo>
                  <a:lnTo>
                    <a:pt x="731" y="243"/>
                  </a:lnTo>
                  <a:lnTo>
                    <a:pt x="735" y="242"/>
                  </a:lnTo>
                  <a:lnTo>
                    <a:pt x="739" y="241"/>
                  </a:lnTo>
                  <a:lnTo>
                    <a:pt x="741" y="241"/>
                  </a:lnTo>
                  <a:lnTo>
                    <a:pt x="744" y="241"/>
                  </a:lnTo>
                  <a:lnTo>
                    <a:pt x="744" y="241"/>
                  </a:lnTo>
                  <a:lnTo>
                    <a:pt x="744" y="238"/>
                  </a:lnTo>
                  <a:lnTo>
                    <a:pt x="743" y="237"/>
                  </a:lnTo>
                  <a:lnTo>
                    <a:pt x="744" y="237"/>
                  </a:lnTo>
                  <a:lnTo>
                    <a:pt x="745" y="237"/>
                  </a:lnTo>
                  <a:lnTo>
                    <a:pt x="747" y="238"/>
                  </a:lnTo>
                  <a:lnTo>
                    <a:pt x="747" y="238"/>
                  </a:lnTo>
                  <a:lnTo>
                    <a:pt x="748" y="238"/>
                  </a:lnTo>
                  <a:lnTo>
                    <a:pt x="748" y="236"/>
                  </a:lnTo>
                  <a:lnTo>
                    <a:pt x="749" y="233"/>
                  </a:lnTo>
                  <a:lnTo>
                    <a:pt x="751" y="229"/>
                  </a:lnTo>
                  <a:lnTo>
                    <a:pt x="752" y="225"/>
                  </a:lnTo>
                  <a:lnTo>
                    <a:pt x="755" y="221"/>
                  </a:lnTo>
                  <a:lnTo>
                    <a:pt x="757" y="219"/>
                  </a:lnTo>
                  <a:lnTo>
                    <a:pt x="760" y="219"/>
                  </a:lnTo>
                  <a:lnTo>
                    <a:pt x="762" y="220"/>
                  </a:lnTo>
                  <a:lnTo>
                    <a:pt x="761" y="217"/>
                  </a:lnTo>
                  <a:lnTo>
                    <a:pt x="761" y="216"/>
                  </a:lnTo>
                  <a:lnTo>
                    <a:pt x="761" y="216"/>
                  </a:lnTo>
                  <a:lnTo>
                    <a:pt x="761" y="215"/>
                  </a:lnTo>
                  <a:lnTo>
                    <a:pt x="762" y="213"/>
                  </a:lnTo>
                  <a:lnTo>
                    <a:pt x="762" y="212"/>
                  </a:lnTo>
                  <a:lnTo>
                    <a:pt x="747" y="213"/>
                  </a:lnTo>
                  <a:lnTo>
                    <a:pt x="731" y="215"/>
                  </a:lnTo>
                  <a:lnTo>
                    <a:pt x="715" y="212"/>
                  </a:lnTo>
                  <a:lnTo>
                    <a:pt x="711" y="211"/>
                  </a:lnTo>
                  <a:lnTo>
                    <a:pt x="709" y="211"/>
                  </a:lnTo>
                  <a:lnTo>
                    <a:pt x="707" y="211"/>
                  </a:lnTo>
                  <a:lnTo>
                    <a:pt x="706" y="211"/>
                  </a:lnTo>
                  <a:lnTo>
                    <a:pt x="705" y="211"/>
                  </a:lnTo>
                  <a:lnTo>
                    <a:pt x="703" y="212"/>
                  </a:lnTo>
                  <a:lnTo>
                    <a:pt x="702" y="212"/>
                  </a:lnTo>
                  <a:lnTo>
                    <a:pt x="700" y="212"/>
                  </a:lnTo>
                  <a:lnTo>
                    <a:pt x="697" y="211"/>
                  </a:lnTo>
                  <a:lnTo>
                    <a:pt x="696" y="208"/>
                  </a:lnTo>
                  <a:lnTo>
                    <a:pt x="690" y="212"/>
                  </a:lnTo>
                  <a:lnTo>
                    <a:pt x="684" y="215"/>
                  </a:lnTo>
                  <a:lnTo>
                    <a:pt x="675" y="217"/>
                  </a:lnTo>
                  <a:lnTo>
                    <a:pt x="666" y="219"/>
                  </a:lnTo>
                  <a:lnTo>
                    <a:pt x="658" y="219"/>
                  </a:lnTo>
                  <a:lnTo>
                    <a:pt x="654" y="215"/>
                  </a:lnTo>
                  <a:lnTo>
                    <a:pt x="652" y="217"/>
                  </a:lnTo>
                  <a:lnTo>
                    <a:pt x="651" y="220"/>
                  </a:lnTo>
                  <a:lnTo>
                    <a:pt x="648" y="221"/>
                  </a:lnTo>
                  <a:lnTo>
                    <a:pt x="646" y="221"/>
                  </a:lnTo>
                  <a:lnTo>
                    <a:pt x="642" y="221"/>
                  </a:lnTo>
                  <a:lnTo>
                    <a:pt x="638" y="221"/>
                  </a:lnTo>
                  <a:lnTo>
                    <a:pt x="635" y="221"/>
                  </a:lnTo>
                  <a:lnTo>
                    <a:pt x="633" y="221"/>
                  </a:lnTo>
                  <a:lnTo>
                    <a:pt x="629" y="221"/>
                  </a:lnTo>
                  <a:lnTo>
                    <a:pt x="626" y="221"/>
                  </a:lnTo>
                  <a:lnTo>
                    <a:pt x="625" y="221"/>
                  </a:lnTo>
                  <a:lnTo>
                    <a:pt x="624" y="221"/>
                  </a:lnTo>
                  <a:lnTo>
                    <a:pt x="624" y="220"/>
                  </a:lnTo>
                  <a:lnTo>
                    <a:pt x="622" y="217"/>
                  </a:lnTo>
                  <a:lnTo>
                    <a:pt x="608" y="220"/>
                  </a:lnTo>
                  <a:lnTo>
                    <a:pt x="592" y="221"/>
                  </a:lnTo>
                  <a:lnTo>
                    <a:pt x="576" y="220"/>
                  </a:lnTo>
                  <a:lnTo>
                    <a:pt x="562" y="217"/>
                  </a:lnTo>
                  <a:lnTo>
                    <a:pt x="557" y="216"/>
                  </a:lnTo>
                  <a:lnTo>
                    <a:pt x="548" y="217"/>
                  </a:lnTo>
                  <a:lnTo>
                    <a:pt x="537" y="219"/>
                  </a:lnTo>
                  <a:lnTo>
                    <a:pt x="528" y="221"/>
                  </a:lnTo>
                  <a:lnTo>
                    <a:pt x="523" y="224"/>
                  </a:lnTo>
                  <a:lnTo>
                    <a:pt x="524" y="221"/>
                  </a:lnTo>
                  <a:lnTo>
                    <a:pt x="524" y="219"/>
                  </a:lnTo>
                  <a:lnTo>
                    <a:pt x="524" y="216"/>
                  </a:lnTo>
                  <a:lnTo>
                    <a:pt x="523" y="213"/>
                  </a:lnTo>
                  <a:lnTo>
                    <a:pt x="520" y="215"/>
                  </a:lnTo>
                  <a:lnTo>
                    <a:pt x="518" y="216"/>
                  </a:lnTo>
                  <a:lnTo>
                    <a:pt x="516" y="217"/>
                  </a:lnTo>
                  <a:lnTo>
                    <a:pt x="515" y="220"/>
                  </a:lnTo>
                  <a:lnTo>
                    <a:pt x="514" y="221"/>
                  </a:lnTo>
                  <a:lnTo>
                    <a:pt x="512" y="223"/>
                  </a:lnTo>
                  <a:lnTo>
                    <a:pt x="512" y="221"/>
                  </a:lnTo>
                  <a:lnTo>
                    <a:pt x="511" y="221"/>
                  </a:lnTo>
                  <a:lnTo>
                    <a:pt x="510" y="217"/>
                  </a:lnTo>
                  <a:lnTo>
                    <a:pt x="507" y="221"/>
                  </a:lnTo>
                  <a:lnTo>
                    <a:pt x="506" y="224"/>
                  </a:lnTo>
                  <a:lnTo>
                    <a:pt x="504" y="225"/>
                  </a:lnTo>
                  <a:lnTo>
                    <a:pt x="503" y="226"/>
                  </a:lnTo>
                  <a:lnTo>
                    <a:pt x="502" y="225"/>
                  </a:lnTo>
                  <a:lnTo>
                    <a:pt x="502" y="225"/>
                  </a:lnTo>
                  <a:lnTo>
                    <a:pt x="501" y="224"/>
                  </a:lnTo>
                  <a:lnTo>
                    <a:pt x="501" y="223"/>
                  </a:lnTo>
                  <a:lnTo>
                    <a:pt x="498" y="221"/>
                  </a:lnTo>
                  <a:lnTo>
                    <a:pt x="497" y="221"/>
                  </a:lnTo>
                  <a:lnTo>
                    <a:pt x="494" y="221"/>
                  </a:lnTo>
                  <a:lnTo>
                    <a:pt x="490" y="223"/>
                  </a:lnTo>
                  <a:lnTo>
                    <a:pt x="486" y="225"/>
                  </a:lnTo>
                  <a:lnTo>
                    <a:pt x="481" y="228"/>
                  </a:lnTo>
                  <a:lnTo>
                    <a:pt x="477" y="230"/>
                  </a:lnTo>
                  <a:lnTo>
                    <a:pt x="474" y="228"/>
                  </a:lnTo>
                  <a:lnTo>
                    <a:pt x="468" y="228"/>
                  </a:lnTo>
                  <a:lnTo>
                    <a:pt x="459" y="229"/>
                  </a:lnTo>
                  <a:lnTo>
                    <a:pt x="450" y="230"/>
                  </a:lnTo>
                  <a:lnTo>
                    <a:pt x="442" y="232"/>
                  </a:lnTo>
                  <a:lnTo>
                    <a:pt x="438" y="230"/>
                  </a:lnTo>
                  <a:lnTo>
                    <a:pt x="436" y="226"/>
                  </a:lnTo>
                  <a:lnTo>
                    <a:pt x="434" y="226"/>
                  </a:lnTo>
                  <a:lnTo>
                    <a:pt x="430" y="226"/>
                  </a:lnTo>
                  <a:lnTo>
                    <a:pt x="426" y="228"/>
                  </a:lnTo>
                  <a:lnTo>
                    <a:pt x="423" y="228"/>
                  </a:lnTo>
                  <a:lnTo>
                    <a:pt x="422" y="228"/>
                  </a:lnTo>
                  <a:lnTo>
                    <a:pt x="414" y="232"/>
                  </a:lnTo>
                  <a:lnTo>
                    <a:pt x="405" y="232"/>
                  </a:lnTo>
                  <a:lnTo>
                    <a:pt x="398" y="225"/>
                  </a:lnTo>
                  <a:lnTo>
                    <a:pt x="397" y="226"/>
                  </a:lnTo>
                  <a:lnTo>
                    <a:pt x="397" y="226"/>
                  </a:lnTo>
                  <a:lnTo>
                    <a:pt x="396" y="229"/>
                  </a:lnTo>
                  <a:lnTo>
                    <a:pt x="395" y="230"/>
                  </a:lnTo>
                  <a:lnTo>
                    <a:pt x="393" y="232"/>
                  </a:lnTo>
                  <a:lnTo>
                    <a:pt x="392" y="233"/>
                  </a:lnTo>
                  <a:lnTo>
                    <a:pt x="389" y="232"/>
                  </a:lnTo>
                  <a:lnTo>
                    <a:pt x="388" y="230"/>
                  </a:lnTo>
                  <a:lnTo>
                    <a:pt x="389" y="228"/>
                  </a:lnTo>
                  <a:lnTo>
                    <a:pt x="385" y="230"/>
                  </a:lnTo>
                  <a:lnTo>
                    <a:pt x="379" y="230"/>
                  </a:lnTo>
                  <a:lnTo>
                    <a:pt x="371" y="229"/>
                  </a:lnTo>
                  <a:lnTo>
                    <a:pt x="364" y="228"/>
                  </a:lnTo>
                  <a:lnTo>
                    <a:pt x="360" y="228"/>
                  </a:lnTo>
                  <a:lnTo>
                    <a:pt x="360" y="230"/>
                  </a:lnTo>
                  <a:lnTo>
                    <a:pt x="359" y="230"/>
                  </a:lnTo>
                  <a:lnTo>
                    <a:pt x="358" y="229"/>
                  </a:lnTo>
                  <a:lnTo>
                    <a:pt x="357" y="228"/>
                  </a:lnTo>
                  <a:lnTo>
                    <a:pt x="355" y="228"/>
                  </a:lnTo>
                  <a:lnTo>
                    <a:pt x="354" y="228"/>
                  </a:lnTo>
                  <a:lnTo>
                    <a:pt x="351" y="230"/>
                  </a:lnTo>
                  <a:lnTo>
                    <a:pt x="349" y="233"/>
                  </a:lnTo>
                  <a:lnTo>
                    <a:pt x="349" y="229"/>
                  </a:lnTo>
                  <a:lnTo>
                    <a:pt x="347" y="226"/>
                  </a:lnTo>
                  <a:lnTo>
                    <a:pt x="347" y="225"/>
                  </a:lnTo>
                  <a:lnTo>
                    <a:pt x="345" y="225"/>
                  </a:lnTo>
                  <a:lnTo>
                    <a:pt x="343" y="226"/>
                  </a:lnTo>
                  <a:lnTo>
                    <a:pt x="342" y="226"/>
                  </a:lnTo>
                  <a:lnTo>
                    <a:pt x="341" y="225"/>
                  </a:lnTo>
                  <a:lnTo>
                    <a:pt x="341" y="226"/>
                  </a:lnTo>
                  <a:lnTo>
                    <a:pt x="340" y="226"/>
                  </a:lnTo>
                  <a:lnTo>
                    <a:pt x="338" y="225"/>
                  </a:lnTo>
                  <a:lnTo>
                    <a:pt x="337" y="225"/>
                  </a:lnTo>
                  <a:lnTo>
                    <a:pt x="340" y="228"/>
                  </a:lnTo>
                  <a:lnTo>
                    <a:pt x="340" y="229"/>
                  </a:lnTo>
                  <a:lnTo>
                    <a:pt x="340" y="230"/>
                  </a:lnTo>
                  <a:lnTo>
                    <a:pt x="337" y="232"/>
                  </a:lnTo>
                  <a:lnTo>
                    <a:pt x="337" y="229"/>
                  </a:lnTo>
                  <a:lnTo>
                    <a:pt x="336" y="229"/>
                  </a:lnTo>
                  <a:lnTo>
                    <a:pt x="334" y="229"/>
                  </a:lnTo>
                  <a:lnTo>
                    <a:pt x="333" y="229"/>
                  </a:lnTo>
                  <a:lnTo>
                    <a:pt x="332" y="230"/>
                  </a:lnTo>
                  <a:lnTo>
                    <a:pt x="332" y="232"/>
                  </a:lnTo>
                  <a:lnTo>
                    <a:pt x="332" y="228"/>
                  </a:lnTo>
                  <a:lnTo>
                    <a:pt x="332" y="226"/>
                  </a:lnTo>
                  <a:lnTo>
                    <a:pt x="330" y="226"/>
                  </a:lnTo>
                  <a:lnTo>
                    <a:pt x="330" y="228"/>
                  </a:lnTo>
                  <a:lnTo>
                    <a:pt x="329" y="229"/>
                  </a:lnTo>
                  <a:lnTo>
                    <a:pt x="329" y="230"/>
                  </a:lnTo>
                  <a:lnTo>
                    <a:pt x="328" y="232"/>
                  </a:lnTo>
                  <a:lnTo>
                    <a:pt x="326" y="232"/>
                  </a:lnTo>
                  <a:lnTo>
                    <a:pt x="328" y="230"/>
                  </a:lnTo>
                  <a:lnTo>
                    <a:pt x="328" y="229"/>
                  </a:lnTo>
                  <a:lnTo>
                    <a:pt x="325" y="229"/>
                  </a:lnTo>
                  <a:lnTo>
                    <a:pt x="323" y="229"/>
                  </a:lnTo>
                  <a:lnTo>
                    <a:pt x="320" y="229"/>
                  </a:lnTo>
                  <a:lnTo>
                    <a:pt x="316" y="230"/>
                  </a:lnTo>
                  <a:lnTo>
                    <a:pt x="313" y="229"/>
                  </a:lnTo>
                  <a:lnTo>
                    <a:pt x="311" y="229"/>
                  </a:lnTo>
                  <a:lnTo>
                    <a:pt x="309" y="228"/>
                  </a:lnTo>
                  <a:lnTo>
                    <a:pt x="308" y="226"/>
                  </a:lnTo>
                  <a:lnTo>
                    <a:pt x="306" y="230"/>
                  </a:lnTo>
                  <a:lnTo>
                    <a:pt x="300" y="232"/>
                  </a:lnTo>
                  <a:lnTo>
                    <a:pt x="292" y="232"/>
                  </a:lnTo>
                  <a:lnTo>
                    <a:pt x="286" y="230"/>
                  </a:lnTo>
                  <a:lnTo>
                    <a:pt x="279" y="228"/>
                  </a:lnTo>
                  <a:lnTo>
                    <a:pt x="275" y="225"/>
                  </a:lnTo>
                  <a:lnTo>
                    <a:pt x="274" y="228"/>
                  </a:lnTo>
                  <a:lnTo>
                    <a:pt x="274" y="229"/>
                  </a:lnTo>
                  <a:lnTo>
                    <a:pt x="274" y="230"/>
                  </a:lnTo>
                  <a:lnTo>
                    <a:pt x="274" y="232"/>
                  </a:lnTo>
                  <a:lnTo>
                    <a:pt x="273" y="232"/>
                  </a:lnTo>
                  <a:lnTo>
                    <a:pt x="271" y="232"/>
                  </a:lnTo>
                  <a:lnTo>
                    <a:pt x="268" y="232"/>
                  </a:lnTo>
                  <a:lnTo>
                    <a:pt x="266" y="233"/>
                  </a:lnTo>
                  <a:lnTo>
                    <a:pt x="265" y="233"/>
                  </a:lnTo>
                  <a:lnTo>
                    <a:pt x="265" y="232"/>
                  </a:lnTo>
                  <a:lnTo>
                    <a:pt x="265" y="229"/>
                  </a:lnTo>
                  <a:lnTo>
                    <a:pt x="261" y="229"/>
                  </a:lnTo>
                  <a:lnTo>
                    <a:pt x="253" y="230"/>
                  </a:lnTo>
                  <a:lnTo>
                    <a:pt x="244" y="232"/>
                  </a:lnTo>
                  <a:lnTo>
                    <a:pt x="234" y="233"/>
                  </a:lnTo>
                  <a:lnTo>
                    <a:pt x="226" y="233"/>
                  </a:lnTo>
                  <a:lnTo>
                    <a:pt x="219" y="230"/>
                  </a:lnTo>
                  <a:lnTo>
                    <a:pt x="218" y="228"/>
                  </a:lnTo>
                  <a:lnTo>
                    <a:pt x="218" y="228"/>
                  </a:lnTo>
                  <a:lnTo>
                    <a:pt x="215" y="229"/>
                  </a:lnTo>
                  <a:lnTo>
                    <a:pt x="214" y="230"/>
                  </a:lnTo>
                  <a:lnTo>
                    <a:pt x="213" y="232"/>
                  </a:lnTo>
                  <a:lnTo>
                    <a:pt x="210" y="233"/>
                  </a:lnTo>
                  <a:lnTo>
                    <a:pt x="210" y="234"/>
                  </a:lnTo>
                  <a:lnTo>
                    <a:pt x="210" y="232"/>
                  </a:lnTo>
                  <a:lnTo>
                    <a:pt x="210" y="224"/>
                  </a:lnTo>
                  <a:lnTo>
                    <a:pt x="211" y="216"/>
                  </a:lnTo>
                  <a:lnTo>
                    <a:pt x="210" y="213"/>
                  </a:lnTo>
                  <a:lnTo>
                    <a:pt x="210" y="215"/>
                  </a:lnTo>
                  <a:lnTo>
                    <a:pt x="209" y="217"/>
                  </a:lnTo>
                  <a:lnTo>
                    <a:pt x="209" y="220"/>
                  </a:lnTo>
                  <a:lnTo>
                    <a:pt x="209" y="223"/>
                  </a:lnTo>
                  <a:lnTo>
                    <a:pt x="207" y="225"/>
                  </a:lnTo>
                  <a:lnTo>
                    <a:pt x="206" y="228"/>
                  </a:lnTo>
                  <a:lnTo>
                    <a:pt x="205" y="229"/>
                  </a:lnTo>
                  <a:lnTo>
                    <a:pt x="203" y="229"/>
                  </a:lnTo>
                  <a:lnTo>
                    <a:pt x="205" y="228"/>
                  </a:lnTo>
                  <a:lnTo>
                    <a:pt x="205" y="225"/>
                  </a:lnTo>
                  <a:lnTo>
                    <a:pt x="205" y="224"/>
                  </a:lnTo>
                  <a:lnTo>
                    <a:pt x="203" y="225"/>
                  </a:lnTo>
                  <a:lnTo>
                    <a:pt x="202" y="226"/>
                  </a:lnTo>
                  <a:lnTo>
                    <a:pt x="201" y="228"/>
                  </a:lnTo>
                  <a:lnTo>
                    <a:pt x="201" y="230"/>
                  </a:lnTo>
                  <a:lnTo>
                    <a:pt x="199" y="232"/>
                  </a:lnTo>
                  <a:lnTo>
                    <a:pt x="199" y="232"/>
                  </a:lnTo>
                  <a:lnTo>
                    <a:pt x="198" y="229"/>
                  </a:lnTo>
                  <a:lnTo>
                    <a:pt x="198" y="228"/>
                  </a:lnTo>
                  <a:lnTo>
                    <a:pt x="197" y="229"/>
                  </a:lnTo>
                  <a:lnTo>
                    <a:pt x="196" y="232"/>
                  </a:lnTo>
                  <a:lnTo>
                    <a:pt x="194" y="234"/>
                  </a:lnTo>
                  <a:lnTo>
                    <a:pt x="193" y="236"/>
                  </a:lnTo>
                  <a:lnTo>
                    <a:pt x="192" y="234"/>
                  </a:lnTo>
                  <a:lnTo>
                    <a:pt x="192" y="230"/>
                  </a:lnTo>
                  <a:lnTo>
                    <a:pt x="193" y="226"/>
                  </a:lnTo>
                  <a:lnTo>
                    <a:pt x="192" y="229"/>
                  </a:lnTo>
                  <a:lnTo>
                    <a:pt x="190" y="232"/>
                  </a:lnTo>
                  <a:lnTo>
                    <a:pt x="190" y="233"/>
                  </a:lnTo>
                  <a:lnTo>
                    <a:pt x="190" y="234"/>
                  </a:lnTo>
                  <a:lnTo>
                    <a:pt x="189" y="233"/>
                  </a:lnTo>
                  <a:lnTo>
                    <a:pt x="188" y="232"/>
                  </a:lnTo>
                  <a:lnTo>
                    <a:pt x="185" y="232"/>
                  </a:lnTo>
                  <a:lnTo>
                    <a:pt x="184" y="230"/>
                  </a:lnTo>
                  <a:lnTo>
                    <a:pt x="182" y="229"/>
                  </a:lnTo>
                  <a:lnTo>
                    <a:pt x="180" y="229"/>
                  </a:lnTo>
                  <a:lnTo>
                    <a:pt x="177" y="229"/>
                  </a:lnTo>
                  <a:lnTo>
                    <a:pt x="176" y="229"/>
                  </a:lnTo>
                  <a:lnTo>
                    <a:pt x="176" y="230"/>
                  </a:lnTo>
                  <a:lnTo>
                    <a:pt x="180" y="233"/>
                  </a:lnTo>
                  <a:lnTo>
                    <a:pt x="173" y="232"/>
                  </a:lnTo>
                  <a:lnTo>
                    <a:pt x="175" y="238"/>
                  </a:lnTo>
                  <a:lnTo>
                    <a:pt x="180" y="246"/>
                  </a:lnTo>
                  <a:lnTo>
                    <a:pt x="188" y="254"/>
                  </a:lnTo>
                  <a:lnTo>
                    <a:pt x="196" y="260"/>
                  </a:lnTo>
                  <a:lnTo>
                    <a:pt x="202" y="263"/>
                  </a:lnTo>
                  <a:lnTo>
                    <a:pt x="201" y="264"/>
                  </a:lnTo>
                  <a:lnTo>
                    <a:pt x="196" y="266"/>
                  </a:lnTo>
                  <a:lnTo>
                    <a:pt x="189" y="268"/>
                  </a:lnTo>
                  <a:lnTo>
                    <a:pt x="182" y="270"/>
                  </a:lnTo>
                  <a:lnTo>
                    <a:pt x="177" y="270"/>
                  </a:lnTo>
                  <a:lnTo>
                    <a:pt x="173" y="268"/>
                  </a:lnTo>
                  <a:lnTo>
                    <a:pt x="175" y="264"/>
                  </a:lnTo>
                  <a:lnTo>
                    <a:pt x="172" y="263"/>
                  </a:lnTo>
                  <a:lnTo>
                    <a:pt x="167" y="258"/>
                  </a:lnTo>
                  <a:lnTo>
                    <a:pt x="162" y="251"/>
                  </a:lnTo>
                  <a:lnTo>
                    <a:pt x="156" y="246"/>
                  </a:lnTo>
                  <a:lnTo>
                    <a:pt x="155" y="242"/>
                  </a:lnTo>
                  <a:lnTo>
                    <a:pt x="146" y="242"/>
                  </a:lnTo>
                  <a:lnTo>
                    <a:pt x="139" y="240"/>
                  </a:lnTo>
                  <a:lnTo>
                    <a:pt x="133" y="234"/>
                  </a:lnTo>
                  <a:lnTo>
                    <a:pt x="127" y="232"/>
                  </a:lnTo>
                  <a:lnTo>
                    <a:pt x="124" y="230"/>
                  </a:lnTo>
                  <a:lnTo>
                    <a:pt x="118" y="228"/>
                  </a:lnTo>
                  <a:lnTo>
                    <a:pt x="114" y="225"/>
                  </a:lnTo>
                  <a:lnTo>
                    <a:pt x="110" y="223"/>
                  </a:lnTo>
                  <a:lnTo>
                    <a:pt x="108" y="219"/>
                  </a:lnTo>
                  <a:lnTo>
                    <a:pt x="109" y="220"/>
                  </a:lnTo>
                  <a:lnTo>
                    <a:pt x="110" y="220"/>
                  </a:lnTo>
                  <a:lnTo>
                    <a:pt x="113" y="220"/>
                  </a:lnTo>
                  <a:lnTo>
                    <a:pt x="114" y="221"/>
                  </a:lnTo>
                  <a:lnTo>
                    <a:pt x="117" y="221"/>
                  </a:lnTo>
                  <a:lnTo>
                    <a:pt x="117" y="220"/>
                  </a:lnTo>
                  <a:lnTo>
                    <a:pt x="112" y="219"/>
                  </a:lnTo>
                  <a:lnTo>
                    <a:pt x="105" y="216"/>
                  </a:lnTo>
                  <a:lnTo>
                    <a:pt x="100" y="213"/>
                  </a:lnTo>
                  <a:lnTo>
                    <a:pt x="103" y="213"/>
                  </a:lnTo>
                  <a:lnTo>
                    <a:pt x="104" y="212"/>
                  </a:lnTo>
                  <a:lnTo>
                    <a:pt x="104" y="211"/>
                  </a:lnTo>
                  <a:lnTo>
                    <a:pt x="103" y="209"/>
                  </a:lnTo>
                  <a:lnTo>
                    <a:pt x="101" y="207"/>
                  </a:lnTo>
                  <a:lnTo>
                    <a:pt x="99" y="206"/>
                  </a:lnTo>
                  <a:lnTo>
                    <a:pt x="96" y="203"/>
                  </a:lnTo>
                  <a:lnTo>
                    <a:pt x="93" y="200"/>
                  </a:lnTo>
                  <a:lnTo>
                    <a:pt x="92" y="199"/>
                  </a:lnTo>
                  <a:lnTo>
                    <a:pt x="90" y="198"/>
                  </a:lnTo>
                  <a:lnTo>
                    <a:pt x="90" y="196"/>
                  </a:lnTo>
                  <a:lnTo>
                    <a:pt x="90" y="195"/>
                  </a:lnTo>
                  <a:lnTo>
                    <a:pt x="87" y="196"/>
                  </a:lnTo>
                  <a:lnTo>
                    <a:pt x="84" y="196"/>
                  </a:lnTo>
                  <a:lnTo>
                    <a:pt x="83" y="195"/>
                  </a:lnTo>
                  <a:lnTo>
                    <a:pt x="82" y="194"/>
                  </a:lnTo>
                  <a:lnTo>
                    <a:pt x="82" y="192"/>
                  </a:lnTo>
                  <a:lnTo>
                    <a:pt x="82" y="190"/>
                  </a:lnTo>
                  <a:lnTo>
                    <a:pt x="82" y="188"/>
                  </a:lnTo>
                  <a:lnTo>
                    <a:pt x="80" y="187"/>
                  </a:lnTo>
                  <a:lnTo>
                    <a:pt x="79" y="186"/>
                  </a:lnTo>
                  <a:lnTo>
                    <a:pt x="75" y="187"/>
                  </a:lnTo>
                  <a:lnTo>
                    <a:pt x="72" y="187"/>
                  </a:lnTo>
                  <a:lnTo>
                    <a:pt x="71" y="187"/>
                  </a:lnTo>
                  <a:lnTo>
                    <a:pt x="71" y="186"/>
                  </a:lnTo>
                  <a:lnTo>
                    <a:pt x="71" y="185"/>
                  </a:lnTo>
                  <a:lnTo>
                    <a:pt x="72" y="183"/>
                  </a:lnTo>
                  <a:lnTo>
                    <a:pt x="74" y="181"/>
                  </a:lnTo>
                  <a:lnTo>
                    <a:pt x="76" y="177"/>
                  </a:lnTo>
                  <a:lnTo>
                    <a:pt x="75" y="177"/>
                  </a:lnTo>
                  <a:lnTo>
                    <a:pt x="72" y="178"/>
                  </a:lnTo>
                  <a:lnTo>
                    <a:pt x="71" y="178"/>
                  </a:lnTo>
                  <a:lnTo>
                    <a:pt x="69" y="178"/>
                  </a:lnTo>
                  <a:lnTo>
                    <a:pt x="67" y="179"/>
                  </a:lnTo>
                  <a:lnTo>
                    <a:pt x="66" y="179"/>
                  </a:lnTo>
                  <a:lnTo>
                    <a:pt x="65" y="178"/>
                  </a:lnTo>
                  <a:lnTo>
                    <a:pt x="66" y="177"/>
                  </a:lnTo>
                  <a:lnTo>
                    <a:pt x="69" y="175"/>
                  </a:lnTo>
                  <a:lnTo>
                    <a:pt x="65" y="177"/>
                  </a:lnTo>
                  <a:lnTo>
                    <a:pt x="62" y="178"/>
                  </a:lnTo>
                  <a:lnTo>
                    <a:pt x="59" y="179"/>
                  </a:lnTo>
                  <a:lnTo>
                    <a:pt x="59" y="178"/>
                  </a:lnTo>
                  <a:lnTo>
                    <a:pt x="59" y="178"/>
                  </a:lnTo>
                  <a:lnTo>
                    <a:pt x="59" y="177"/>
                  </a:lnTo>
                  <a:lnTo>
                    <a:pt x="59" y="174"/>
                  </a:lnTo>
                  <a:lnTo>
                    <a:pt x="61" y="173"/>
                  </a:lnTo>
                  <a:lnTo>
                    <a:pt x="59" y="171"/>
                  </a:lnTo>
                  <a:lnTo>
                    <a:pt x="57" y="171"/>
                  </a:lnTo>
                  <a:lnTo>
                    <a:pt x="53" y="171"/>
                  </a:lnTo>
                  <a:lnTo>
                    <a:pt x="50" y="171"/>
                  </a:lnTo>
                  <a:lnTo>
                    <a:pt x="48" y="171"/>
                  </a:lnTo>
                  <a:lnTo>
                    <a:pt x="45" y="171"/>
                  </a:lnTo>
                  <a:lnTo>
                    <a:pt x="46" y="169"/>
                  </a:lnTo>
                  <a:lnTo>
                    <a:pt x="45" y="168"/>
                  </a:lnTo>
                  <a:lnTo>
                    <a:pt x="44" y="166"/>
                  </a:lnTo>
                  <a:lnTo>
                    <a:pt x="41" y="165"/>
                  </a:lnTo>
                  <a:lnTo>
                    <a:pt x="38" y="165"/>
                  </a:lnTo>
                  <a:lnTo>
                    <a:pt x="36" y="164"/>
                  </a:lnTo>
                  <a:lnTo>
                    <a:pt x="32" y="162"/>
                  </a:lnTo>
                  <a:lnTo>
                    <a:pt x="31" y="161"/>
                  </a:lnTo>
                  <a:lnTo>
                    <a:pt x="29" y="160"/>
                  </a:lnTo>
                  <a:lnTo>
                    <a:pt x="29" y="158"/>
                  </a:lnTo>
                  <a:lnTo>
                    <a:pt x="31" y="156"/>
                  </a:lnTo>
                  <a:lnTo>
                    <a:pt x="29" y="154"/>
                  </a:lnTo>
                  <a:lnTo>
                    <a:pt x="29" y="152"/>
                  </a:lnTo>
                  <a:lnTo>
                    <a:pt x="29" y="152"/>
                  </a:lnTo>
                  <a:lnTo>
                    <a:pt x="27" y="152"/>
                  </a:lnTo>
                  <a:lnTo>
                    <a:pt x="24" y="153"/>
                  </a:lnTo>
                  <a:lnTo>
                    <a:pt x="27" y="147"/>
                  </a:lnTo>
                  <a:lnTo>
                    <a:pt x="24" y="145"/>
                  </a:lnTo>
                  <a:lnTo>
                    <a:pt x="21" y="145"/>
                  </a:lnTo>
                  <a:lnTo>
                    <a:pt x="20" y="145"/>
                  </a:lnTo>
                  <a:lnTo>
                    <a:pt x="18" y="144"/>
                  </a:lnTo>
                  <a:lnTo>
                    <a:pt x="16" y="144"/>
                  </a:lnTo>
                  <a:lnTo>
                    <a:pt x="15" y="143"/>
                  </a:lnTo>
                  <a:lnTo>
                    <a:pt x="14" y="141"/>
                  </a:lnTo>
                  <a:lnTo>
                    <a:pt x="14" y="139"/>
                  </a:lnTo>
                  <a:lnTo>
                    <a:pt x="15" y="135"/>
                  </a:lnTo>
                  <a:lnTo>
                    <a:pt x="15" y="135"/>
                  </a:lnTo>
                  <a:lnTo>
                    <a:pt x="12" y="135"/>
                  </a:lnTo>
                  <a:lnTo>
                    <a:pt x="11" y="136"/>
                  </a:lnTo>
                  <a:lnTo>
                    <a:pt x="8" y="136"/>
                  </a:lnTo>
                  <a:lnTo>
                    <a:pt x="7" y="136"/>
                  </a:lnTo>
                  <a:lnTo>
                    <a:pt x="7" y="135"/>
                  </a:lnTo>
                  <a:lnTo>
                    <a:pt x="8" y="134"/>
                  </a:lnTo>
                  <a:lnTo>
                    <a:pt x="10" y="132"/>
                  </a:lnTo>
                  <a:lnTo>
                    <a:pt x="11" y="131"/>
                  </a:lnTo>
                  <a:lnTo>
                    <a:pt x="11" y="130"/>
                  </a:lnTo>
                  <a:lnTo>
                    <a:pt x="8" y="131"/>
                  </a:lnTo>
                  <a:lnTo>
                    <a:pt x="6" y="131"/>
                  </a:lnTo>
                  <a:lnTo>
                    <a:pt x="4" y="134"/>
                  </a:lnTo>
                  <a:lnTo>
                    <a:pt x="4" y="131"/>
                  </a:lnTo>
                  <a:lnTo>
                    <a:pt x="3" y="130"/>
                  </a:lnTo>
                  <a:lnTo>
                    <a:pt x="2" y="131"/>
                  </a:lnTo>
                  <a:lnTo>
                    <a:pt x="0" y="131"/>
                  </a:lnTo>
                  <a:lnTo>
                    <a:pt x="0" y="124"/>
                  </a:lnTo>
                  <a:lnTo>
                    <a:pt x="2" y="115"/>
                  </a:lnTo>
                  <a:lnTo>
                    <a:pt x="3" y="109"/>
                  </a:lnTo>
                  <a:lnTo>
                    <a:pt x="7" y="105"/>
                  </a:lnTo>
                  <a:lnTo>
                    <a:pt x="12" y="107"/>
                  </a:lnTo>
                  <a:lnTo>
                    <a:pt x="12" y="105"/>
                  </a:lnTo>
                  <a:lnTo>
                    <a:pt x="11" y="103"/>
                  </a:lnTo>
                  <a:lnTo>
                    <a:pt x="12" y="103"/>
                  </a:lnTo>
                  <a:lnTo>
                    <a:pt x="14" y="103"/>
                  </a:lnTo>
                  <a:lnTo>
                    <a:pt x="15" y="103"/>
                  </a:lnTo>
                  <a:lnTo>
                    <a:pt x="15" y="101"/>
                  </a:lnTo>
                  <a:lnTo>
                    <a:pt x="16" y="98"/>
                  </a:lnTo>
                  <a:lnTo>
                    <a:pt x="19" y="99"/>
                  </a:lnTo>
                  <a:lnTo>
                    <a:pt x="21" y="99"/>
                  </a:lnTo>
                  <a:lnTo>
                    <a:pt x="21" y="101"/>
                  </a:lnTo>
                  <a:lnTo>
                    <a:pt x="21" y="101"/>
                  </a:lnTo>
                  <a:lnTo>
                    <a:pt x="21" y="101"/>
                  </a:lnTo>
                  <a:lnTo>
                    <a:pt x="21" y="101"/>
                  </a:lnTo>
                  <a:lnTo>
                    <a:pt x="21" y="101"/>
                  </a:lnTo>
                  <a:lnTo>
                    <a:pt x="23" y="101"/>
                  </a:lnTo>
                  <a:lnTo>
                    <a:pt x="24" y="102"/>
                  </a:lnTo>
                  <a:lnTo>
                    <a:pt x="23" y="99"/>
                  </a:lnTo>
                  <a:lnTo>
                    <a:pt x="24" y="99"/>
                  </a:lnTo>
                  <a:lnTo>
                    <a:pt x="25" y="99"/>
                  </a:lnTo>
                  <a:lnTo>
                    <a:pt x="23" y="98"/>
                  </a:lnTo>
                  <a:lnTo>
                    <a:pt x="21" y="97"/>
                  </a:lnTo>
                  <a:lnTo>
                    <a:pt x="21" y="94"/>
                  </a:lnTo>
                  <a:lnTo>
                    <a:pt x="23" y="96"/>
                  </a:lnTo>
                  <a:lnTo>
                    <a:pt x="24" y="96"/>
                  </a:lnTo>
                  <a:lnTo>
                    <a:pt x="24" y="96"/>
                  </a:lnTo>
                  <a:lnTo>
                    <a:pt x="24" y="94"/>
                  </a:lnTo>
                  <a:lnTo>
                    <a:pt x="24" y="93"/>
                  </a:lnTo>
                  <a:lnTo>
                    <a:pt x="24" y="93"/>
                  </a:lnTo>
                  <a:lnTo>
                    <a:pt x="25" y="93"/>
                  </a:lnTo>
                  <a:lnTo>
                    <a:pt x="25" y="93"/>
                  </a:lnTo>
                  <a:lnTo>
                    <a:pt x="25" y="94"/>
                  </a:lnTo>
                  <a:lnTo>
                    <a:pt x="25" y="94"/>
                  </a:lnTo>
                  <a:lnTo>
                    <a:pt x="27" y="96"/>
                  </a:lnTo>
                  <a:lnTo>
                    <a:pt x="25" y="90"/>
                  </a:lnTo>
                  <a:lnTo>
                    <a:pt x="27" y="93"/>
                  </a:lnTo>
                  <a:lnTo>
                    <a:pt x="28" y="94"/>
                  </a:lnTo>
                  <a:lnTo>
                    <a:pt x="28" y="93"/>
                  </a:lnTo>
                  <a:lnTo>
                    <a:pt x="29" y="93"/>
                  </a:lnTo>
                  <a:lnTo>
                    <a:pt x="29" y="90"/>
                  </a:lnTo>
                  <a:lnTo>
                    <a:pt x="28" y="88"/>
                  </a:lnTo>
                  <a:lnTo>
                    <a:pt x="31" y="86"/>
                  </a:lnTo>
                  <a:lnTo>
                    <a:pt x="32" y="85"/>
                  </a:lnTo>
                  <a:lnTo>
                    <a:pt x="35" y="85"/>
                  </a:lnTo>
                  <a:lnTo>
                    <a:pt x="37" y="86"/>
                  </a:lnTo>
                  <a:lnTo>
                    <a:pt x="38" y="89"/>
                  </a:lnTo>
                  <a:lnTo>
                    <a:pt x="37" y="86"/>
                  </a:lnTo>
                  <a:lnTo>
                    <a:pt x="37" y="84"/>
                  </a:lnTo>
                  <a:lnTo>
                    <a:pt x="38" y="81"/>
                  </a:lnTo>
                  <a:lnTo>
                    <a:pt x="41" y="79"/>
                  </a:lnTo>
                  <a:lnTo>
                    <a:pt x="44" y="76"/>
                  </a:lnTo>
                  <a:lnTo>
                    <a:pt x="46" y="76"/>
                  </a:lnTo>
                  <a:lnTo>
                    <a:pt x="50" y="75"/>
                  </a:lnTo>
                  <a:lnTo>
                    <a:pt x="53" y="76"/>
                  </a:lnTo>
                  <a:lnTo>
                    <a:pt x="52" y="72"/>
                  </a:lnTo>
                  <a:lnTo>
                    <a:pt x="52" y="71"/>
                  </a:lnTo>
                  <a:lnTo>
                    <a:pt x="52" y="69"/>
                  </a:lnTo>
                  <a:lnTo>
                    <a:pt x="52" y="69"/>
                  </a:lnTo>
                  <a:lnTo>
                    <a:pt x="53" y="69"/>
                  </a:lnTo>
                  <a:lnTo>
                    <a:pt x="53" y="69"/>
                  </a:lnTo>
                  <a:lnTo>
                    <a:pt x="54" y="69"/>
                  </a:lnTo>
                  <a:lnTo>
                    <a:pt x="55" y="68"/>
                  </a:lnTo>
                  <a:lnTo>
                    <a:pt x="55" y="67"/>
                  </a:lnTo>
                  <a:lnTo>
                    <a:pt x="57" y="65"/>
                  </a:lnTo>
                  <a:lnTo>
                    <a:pt x="58" y="64"/>
                  </a:lnTo>
                  <a:lnTo>
                    <a:pt x="59" y="62"/>
                  </a:lnTo>
                  <a:lnTo>
                    <a:pt x="61" y="60"/>
                  </a:lnTo>
                  <a:lnTo>
                    <a:pt x="61" y="60"/>
                  </a:lnTo>
                  <a:lnTo>
                    <a:pt x="65" y="60"/>
                  </a:lnTo>
                  <a:lnTo>
                    <a:pt x="66" y="59"/>
                  </a:lnTo>
                  <a:lnTo>
                    <a:pt x="67" y="59"/>
                  </a:lnTo>
                  <a:lnTo>
                    <a:pt x="67" y="59"/>
                  </a:lnTo>
                  <a:lnTo>
                    <a:pt x="67" y="58"/>
                  </a:lnTo>
                  <a:lnTo>
                    <a:pt x="66" y="56"/>
                  </a:lnTo>
                  <a:lnTo>
                    <a:pt x="67" y="55"/>
                  </a:lnTo>
                  <a:lnTo>
                    <a:pt x="67" y="52"/>
                  </a:lnTo>
                  <a:lnTo>
                    <a:pt x="70" y="50"/>
                  </a:lnTo>
                  <a:lnTo>
                    <a:pt x="72" y="48"/>
                  </a:lnTo>
                  <a:lnTo>
                    <a:pt x="74" y="48"/>
                  </a:lnTo>
                  <a:lnTo>
                    <a:pt x="75" y="50"/>
                  </a:lnTo>
                  <a:lnTo>
                    <a:pt x="76" y="52"/>
                  </a:lnTo>
                  <a:lnTo>
                    <a:pt x="76" y="51"/>
                  </a:lnTo>
                  <a:lnTo>
                    <a:pt x="76" y="50"/>
                  </a:lnTo>
                  <a:lnTo>
                    <a:pt x="76" y="47"/>
                  </a:lnTo>
                  <a:lnTo>
                    <a:pt x="76" y="44"/>
                  </a:lnTo>
                  <a:lnTo>
                    <a:pt x="76" y="43"/>
                  </a:lnTo>
                  <a:lnTo>
                    <a:pt x="79" y="46"/>
                  </a:lnTo>
                  <a:lnTo>
                    <a:pt x="80" y="50"/>
                  </a:lnTo>
                  <a:lnTo>
                    <a:pt x="83" y="54"/>
                  </a:lnTo>
                  <a:lnTo>
                    <a:pt x="86" y="56"/>
                  </a:lnTo>
                  <a:lnTo>
                    <a:pt x="83" y="47"/>
                  </a:lnTo>
                  <a:lnTo>
                    <a:pt x="84" y="48"/>
                  </a:lnTo>
                  <a:lnTo>
                    <a:pt x="84" y="47"/>
                  </a:lnTo>
                  <a:lnTo>
                    <a:pt x="82" y="42"/>
                  </a:lnTo>
                  <a:lnTo>
                    <a:pt x="82" y="41"/>
                  </a:lnTo>
                  <a:lnTo>
                    <a:pt x="82" y="39"/>
                  </a:lnTo>
                  <a:lnTo>
                    <a:pt x="80" y="39"/>
                  </a:lnTo>
                  <a:lnTo>
                    <a:pt x="80" y="38"/>
                  </a:lnTo>
                  <a:lnTo>
                    <a:pt x="82" y="38"/>
                  </a:lnTo>
                  <a:lnTo>
                    <a:pt x="83" y="39"/>
                  </a:lnTo>
                  <a:lnTo>
                    <a:pt x="86" y="41"/>
                  </a:lnTo>
                  <a:lnTo>
                    <a:pt x="88" y="43"/>
                  </a:lnTo>
                  <a:lnTo>
                    <a:pt x="87" y="41"/>
                  </a:lnTo>
                  <a:lnTo>
                    <a:pt x="87" y="38"/>
                  </a:lnTo>
                  <a:lnTo>
                    <a:pt x="86" y="37"/>
                  </a:lnTo>
                  <a:lnTo>
                    <a:pt x="86" y="35"/>
                  </a:lnTo>
                  <a:lnTo>
                    <a:pt x="87" y="35"/>
                  </a:lnTo>
                  <a:lnTo>
                    <a:pt x="88" y="35"/>
                  </a:lnTo>
                  <a:lnTo>
                    <a:pt x="90" y="38"/>
                  </a:lnTo>
                  <a:lnTo>
                    <a:pt x="88" y="37"/>
                  </a:lnTo>
                  <a:lnTo>
                    <a:pt x="90" y="35"/>
                  </a:lnTo>
                  <a:lnTo>
                    <a:pt x="90" y="35"/>
                  </a:lnTo>
                  <a:lnTo>
                    <a:pt x="91" y="35"/>
                  </a:lnTo>
                  <a:lnTo>
                    <a:pt x="92" y="35"/>
                  </a:lnTo>
                  <a:lnTo>
                    <a:pt x="93" y="35"/>
                  </a:lnTo>
                  <a:lnTo>
                    <a:pt x="93" y="37"/>
                  </a:lnTo>
                  <a:lnTo>
                    <a:pt x="93" y="34"/>
                  </a:lnTo>
                  <a:lnTo>
                    <a:pt x="91" y="33"/>
                  </a:lnTo>
                  <a:lnTo>
                    <a:pt x="90" y="33"/>
                  </a:lnTo>
                  <a:lnTo>
                    <a:pt x="91" y="33"/>
                  </a:lnTo>
                  <a:lnTo>
                    <a:pt x="92" y="31"/>
                  </a:lnTo>
                  <a:lnTo>
                    <a:pt x="92" y="31"/>
                  </a:lnTo>
                  <a:lnTo>
                    <a:pt x="92" y="30"/>
                  </a:lnTo>
                  <a:lnTo>
                    <a:pt x="92" y="27"/>
                  </a:lnTo>
                  <a:lnTo>
                    <a:pt x="92" y="27"/>
                  </a:lnTo>
                  <a:lnTo>
                    <a:pt x="93" y="29"/>
                  </a:lnTo>
                  <a:lnTo>
                    <a:pt x="95" y="30"/>
                  </a:lnTo>
                  <a:lnTo>
                    <a:pt x="97" y="33"/>
                  </a:lnTo>
                  <a:lnTo>
                    <a:pt x="99" y="33"/>
                  </a:lnTo>
                  <a:lnTo>
                    <a:pt x="99" y="34"/>
                  </a:lnTo>
                  <a:lnTo>
                    <a:pt x="99" y="33"/>
                  </a:lnTo>
                  <a:lnTo>
                    <a:pt x="99" y="31"/>
                  </a:lnTo>
                  <a:lnTo>
                    <a:pt x="101" y="30"/>
                  </a:lnTo>
                  <a:lnTo>
                    <a:pt x="100" y="27"/>
                  </a:lnTo>
                  <a:lnTo>
                    <a:pt x="97" y="25"/>
                  </a:lnTo>
                  <a:lnTo>
                    <a:pt x="99" y="24"/>
                  </a:lnTo>
                  <a:lnTo>
                    <a:pt x="99" y="22"/>
                  </a:lnTo>
                  <a:lnTo>
                    <a:pt x="104" y="26"/>
                  </a:lnTo>
                  <a:lnTo>
                    <a:pt x="108" y="30"/>
                  </a:lnTo>
                  <a:lnTo>
                    <a:pt x="110" y="34"/>
                  </a:lnTo>
                  <a:lnTo>
                    <a:pt x="110" y="33"/>
                  </a:lnTo>
                  <a:lnTo>
                    <a:pt x="109" y="30"/>
                  </a:lnTo>
                  <a:lnTo>
                    <a:pt x="108" y="27"/>
                  </a:lnTo>
                  <a:lnTo>
                    <a:pt x="107" y="25"/>
                  </a:lnTo>
                  <a:lnTo>
                    <a:pt x="105" y="22"/>
                  </a:lnTo>
                  <a:lnTo>
                    <a:pt x="104" y="21"/>
                  </a:lnTo>
                  <a:lnTo>
                    <a:pt x="108" y="22"/>
                  </a:lnTo>
                  <a:lnTo>
                    <a:pt x="109" y="22"/>
                  </a:lnTo>
                  <a:lnTo>
                    <a:pt x="110" y="21"/>
                  </a:lnTo>
                  <a:lnTo>
                    <a:pt x="112" y="24"/>
                  </a:lnTo>
                  <a:lnTo>
                    <a:pt x="113" y="25"/>
                  </a:lnTo>
                  <a:lnTo>
                    <a:pt x="114" y="26"/>
                  </a:lnTo>
                  <a:lnTo>
                    <a:pt x="116" y="26"/>
                  </a:lnTo>
                  <a:lnTo>
                    <a:pt x="116" y="24"/>
                  </a:lnTo>
                  <a:lnTo>
                    <a:pt x="114" y="21"/>
                  </a:lnTo>
                  <a:lnTo>
                    <a:pt x="113" y="17"/>
                  </a:lnTo>
                  <a:lnTo>
                    <a:pt x="110" y="14"/>
                  </a:lnTo>
                  <a:lnTo>
                    <a:pt x="109" y="13"/>
                  </a:lnTo>
                  <a:lnTo>
                    <a:pt x="110" y="10"/>
                  </a:lnTo>
                  <a:lnTo>
                    <a:pt x="112" y="13"/>
                  </a:lnTo>
                  <a:lnTo>
                    <a:pt x="113" y="16"/>
                  </a:lnTo>
                  <a:lnTo>
                    <a:pt x="114" y="17"/>
                  </a:lnTo>
                  <a:lnTo>
                    <a:pt x="117" y="18"/>
                  </a:lnTo>
                  <a:lnTo>
                    <a:pt x="120" y="20"/>
                  </a:lnTo>
                  <a:lnTo>
                    <a:pt x="118" y="18"/>
                  </a:lnTo>
                  <a:lnTo>
                    <a:pt x="118" y="16"/>
                  </a:lnTo>
                  <a:lnTo>
                    <a:pt x="118" y="13"/>
                  </a:lnTo>
                  <a:lnTo>
                    <a:pt x="118" y="10"/>
                  </a:lnTo>
                  <a:lnTo>
                    <a:pt x="118" y="9"/>
                  </a:lnTo>
                  <a:lnTo>
                    <a:pt x="121" y="10"/>
                  </a:lnTo>
                  <a:lnTo>
                    <a:pt x="122" y="13"/>
                  </a:lnTo>
                  <a:lnTo>
                    <a:pt x="124" y="16"/>
                  </a:lnTo>
                  <a:lnTo>
                    <a:pt x="124" y="20"/>
                  </a:lnTo>
                  <a:lnTo>
                    <a:pt x="126" y="22"/>
                  </a:lnTo>
                  <a:lnTo>
                    <a:pt x="125" y="13"/>
                  </a:lnTo>
                  <a:lnTo>
                    <a:pt x="126" y="14"/>
                  </a:lnTo>
                  <a:lnTo>
                    <a:pt x="129" y="14"/>
                  </a:lnTo>
                  <a:lnTo>
                    <a:pt x="130" y="14"/>
                  </a:lnTo>
                  <a:lnTo>
                    <a:pt x="131" y="14"/>
                  </a:lnTo>
                  <a:lnTo>
                    <a:pt x="133" y="14"/>
                  </a:lnTo>
                  <a:lnTo>
                    <a:pt x="133" y="12"/>
                  </a:lnTo>
                  <a:lnTo>
                    <a:pt x="131" y="9"/>
                  </a:lnTo>
                  <a:lnTo>
                    <a:pt x="134" y="13"/>
                  </a:lnTo>
                  <a:lnTo>
                    <a:pt x="138" y="14"/>
                  </a:lnTo>
                  <a:lnTo>
                    <a:pt x="138" y="10"/>
                  </a:lnTo>
                  <a:lnTo>
                    <a:pt x="138" y="8"/>
                  </a:lnTo>
                  <a:lnTo>
                    <a:pt x="139" y="7"/>
                  </a:lnTo>
                  <a:lnTo>
                    <a:pt x="142" y="5"/>
                  </a:lnTo>
                  <a:lnTo>
                    <a:pt x="144" y="5"/>
                  </a:lnTo>
                  <a:lnTo>
                    <a:pt x="147" y="7"/>
                  </a:lnTo>
                  <a:lnTo>
                    <a:pt x="150" y="8"/>
                  </a:lnTo>
                  <a:lnTo>
                    <a:pt x="150" y="1"/>
                  </a:lnTo>
                  <a:lnTo>
                    <a:pt x="150" y="3"/>
                  </a:lnTo>
                  <a:lnTo>
                    <a:pt x="151" y="3"/>
                  </a:lnTo>
                  <a:lnTo>
                    <a:pt x="154" y="5"/>
                  </a:lnTo>
                  <a:lnTo>
                    <a:pt x="155" y="5"/>
                  </a:lnTo>
                  <a:lnTo>
                    <a:pt x="156" y="7"/>
                  </a:lnTo>
                  <a:lnTo>
                    <a:pt x="156" y="7"/>
                  </a:lnTo>
                  <a:lnTo>
                    <a:pt x="158" y="3"/>
                  </a:lnTo>
                  <a:lnTo>
                    <a:pt x="159" y="0"/>
                  </a:lnTo>
                  <a:close/>
                </a:path>
              </a:pathLst>
            </a:custGeom>
            <a:solidFill>
              <a:srgbClr val="FF8A00"/>
            </a:solidFill>
            <a:ln w="0">
              <a:solidFill>
                <a:srgbClr val="FF8A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文本框 23"/>
            <p:cNvSpPr txBox="1"/>
            <p:nvPr/>
          </p:nvSpPr>
          <p:spPr>
            <a:xfrm>
              <a:off x="1009863" y="784599"/>
              <a:ext cx="2366353" cy="584775"/>
            </a:xfrm>
            <a:prstGeom prst="rect">
              <a:avLst/>
            </a:prstGeom>
            <a:noFill/>
          </p:spPr>
          <p:txBody>
            <a:bodyPr wrap="none" rtlCol="0">
              <a:spAutoFit/>
            </a:bodyPr>
            <a:lstStyle/>
            <a:p>
              <a:r>
                <a:rPr lang="en-US" altLang="zh-CN" sz="3200" b="1" dirty="0">
                  <a:solidFill>
                    <a:srgbClr val="FF8A00"/>
                  </a:solidFill>
                  <a:latin typeface="Bradley Hand ITC" panose="03070402050302030203" pitchFamily="66" charset="0"/>
                  <a:ea typeface="叶根友小京楷简体" panose="02010601030101010101" pitchFamily="2" charset="-122"/>
                </a:rPr>
                <a:t>CONTENTS</a:t>
              </a:r>
              <a:endParaRPr lang="zh-CN" altLang="en-US" sz="3200" b="1" dirty="0">
                <a:solidFill>
                  <a:srgbClr val="FF8A00"/>
                </a:solidFill>
                <a:latin typeface="Bradley Hand ITC" panose="03070402050302030203" pitchFamily="66" charset="0"/>
                <a:ea typeface="叶根友小京楷简体" panose="02010601030101010101" pitchFamily="2" charset="-122"/>
              </a:endParaRPr>
            </a:p>
          </p:txBody>
        </p:sp>
      </p:grpSp>
      <p:sp>
        <p:nvSpPr>
          <p:cNvPr id="26" name="矩形 25"/>
          <p:cNvSpPr/>
          <p:nvPr/>
        </p:nvSpPr>
        <p:spPr>
          <a:xfrm>
            <a:off x="1534852" y="1465109"/>
            <a:ext cx="790601" cy="1569660"/>
          </a:xfrm>
          <a:prstGeom prst="rect">
            <a:avLst/>
          </a:prstGeom>
        </p:spPr>
        <p:txBody>
          <a:bodyPr wrap="none">
            <a:spAutoFit/>
          </a:bodyPr>
          <a:lstStyle/>
          <a:p>
            <a:r>
              <a:rPr lang="en-US" altLang="zh-CN" sz="9600" b="1" dirty="0">
                <a:solidFill>
                  <a:srgbClr val="FF8A00"/>
                </a:solidFill>
                <a:latin typeface="Bradley Hand ITC" panose="03070402050302030203" pitchFamily="66" charset="0"/>
                <a:ea typeface="叶根友小京楷简体" panose="02010601030101010101" pitchFamily="2" charset="-122"/>
              </a:rPr>
              <a:t>1</a:t>
            </a:r>
            <a:endParaRPr lang="zh-CN" altLang="en-US" sz="9600" dirty="0">
              <a:solidFill>
                <a:srgbClr val="FF8A00"/>
              </a:solidFill>
            </a:endParaRPr>
          </a:p>
        </p:txBody>
      </p:sp>
      <p:sp>
        <p:nvSpPr>
          <p:cNvPr id="27" name="文本框 26"/>
          <p:cNvSpPr txBox="1"/>
          <p:nvPr/>
        </p:nvSpPr>
        <p:spPr>
          <a:xfrm>
            <a:off x="2327774" y="2080200"/>
            <a:ext cx="1826141" cy="584775"/>
          </a:xfrm>
          <a:prstGeom prst="rect">
            <a:avLst/>
          </a:prstGeom>
          <a:noFill/>
        </p:spPr>
        <p:txBody>
          <a:bodyPr wrap="none" rtlCol="0">
            <a:spAutoFit/>
          </a:bodyPr>
          <a:lstStyle/>
          <a:p>
            <a:r>
              <a:rPr lang="zh-CN" altLang="en-US" sz="3200" b="1" dirty="0">
                <a:solidFill>
                  <a:srgbClr val="0096E0"/>
                </a:solidFill>
                <a:latin typeface="Bradley Hand ITC" panose="03070402050302030203" pitchFamily="66" charset="0"/>
                <a:ea typeface="叶根友小京楷简体" panose="02010601030101010101" pitchFamily="2" charset="-122"/>
              </a:rPr>
              <a:t>项目介绍</a:t>
            </a:r>
          </a:p>
        </p:txBody>
      </p:sp>
      <p:sp>
        <p:nvSpPr>
          <p:cNvPr id="28" name="矩形 27"/>
          <p:cNvSpPr/>
          <p:nvPr/>
        </p:nvSpPr>
        <p:spPr>
          <a:xfrm>
            <a:off x="1532531" y="2513310"/>
            <a:ext cx="885179" cy="1569660"/>
          </a:xfrm>
          <a:prstGeom prst="rect">
            <a:avLst/>
          </a:prstGeom>
        </p:spPr>
        <p:txBody>
          <a:bodyPr wrap="none">
            <a:spAutoFit/>
          </a:bodyPr>
          <a:lstStyle/>
          <a:p>
            <a:r>
              <a:rPr lang="en-US" altLang="zh-CN" sz="9600" b="1" dirty="0">
                <a:solidFill>
                  <a:srgbClr val="FF8A00"/>
                </a:solidFill>
                <a:latin typeface="Bradley Hand ITC" panose="03070402050302030203" pitchFamily="66" charset="0"/>
                <a:ea typeface="叶根友小京楷简体" panose="02010601030101010101" pitchFamily="2" charset="-122"/>
              </a:rPr>
              <a:t>2</a:t>
            </a:r>
            <a:endParaRPr lang="zh-CN" altLang="en-US" sz="9600" dirty="0">
              <a:solidFill>
                <a:srgbClr val="FF8A00"/>
              </a:solidFill>
            </a:endParaRPr>
          </a:p>
        </p:txBody>
      </p:sp>
      <p:sp>
        <p:nvSpPr>
          <p:cNvPr id="29" name="文本框 28"/>
          <p:cNvSpPr txBox="1"/>
          <p:nvPr/>
        </p:nvSpPr>
        <p:spPr>
          <a:xfrm>
            <a:off x="2325453" y="3128401"/>
            <a:ext cx="1826141" cy="584775"/>
          </a:xfrm>
          <a:prstGeom prst="rect">
            <a:avLst/>
          </a:prstGeom>
          <a:noFill/>
        </p:spPr>
        <p:txBody>
          <a:bodyPr wrap="none" rtlCol="0">
            <a:spAutoFit/>
          </a:bodyPr>
          <a:lstStyle/>
          <a:p>
            <a:r>
              <a:rPr lang="zh-CN" altLang="en-US" sz="3200" b="1" dirty="0">
                <a:solidFill>
                  <a:srgbClr val="0096E0"/>
                </a:solidFill>
                <a:latin typeface="Bradley Hand ITC" panose="03070402050302030203" pitchFamily="66" charset="0"/>
                <a:ea typeface="叶根友小京楷简体" panose="02010601030101010101" pitchFamily="2" charset="-122"/>
              </a:rPr>
              <a:t>项目进展</a:t>
            </a:r>
          </a:p>
        </p:txBody>
      </p:sp>
      <p:sp>
        <p:nvSpPr>
          <p:cNvPr id="30" name="矩形 29"/>
          <p:cNvSpPr/>
          <p:nvPr/>
        </p:nvSpPr>
        <p:spPr>
          <a:xfrm>
            <a:off x="1532531" y="3482077"/>
            <a:ext cx="881973" cy="1569660"/>
          </a:xfrm>
          <a:prstGeom prst="rect">
            <a:avLst/>
          </a:prstGeom>
        </p:spPr>
        <p:txBody>
          <a:bodyPr wrap="none">
            <a:spAutoFit/>
          </a:bodyPr>
          <a:lstStyle/>
          <a:p>
            <a:r>
              <a:rPr lang="en-US" altLang="zh-CN" sz="9600" b="1" dirty="0">
                <a:solidFill>
                  <a:srgbClr val="FF8A00"/>
                </a:solidFill>
                <a:latin typeface="Bradley Hand ITC" panose="03070402050302030203" pitchFamily="66" charset="0"/>
                <a:ea typeface="叶根友小京楷简体" panose="02010601030101010101" pitchFamily="2" charset="-122"/>
              </a:rPr>
              <a:t>3</a:t>
            </a:r>
            <a:endParaRPr lang="zh-CN" altLang="en-US" sz="9600" dirty="0">
              <a:solidFill>
                <a:srgbClr val="FF8A00"/>
              </a:solidFill>
            </a:endParaRPr>
          </a:p>
        </p:txBody>
      </p:sp>
      <p:sp>
        <p:nvSpPr>
          <p:cNvPr id="31" name="文本框 30"/>
          <p:cNvSpPr txBox="1"/>
          <p:nvPr/>
        </p:nvSpPr>
        <p:spPr>
          <a:xfrm>
            <a:off x="2325453" y="4097168"/>
            <a:ext cx="1826141" cy="584775"/>
          </a:xfrm>
          <a:prstGeom prst="rect">
            <a:avLst/>
          </a:prstGeom>
          <a:noFill/>
        </p:spPr>
        <p:txBody>
          <a:bodyPr wrap="none" rtlCol="0">
            <a:spAutoFit/>
          </a:bodyPr>
          <a:lstStyle/>
          <a:p>
            <a:r>
              <a:rPr lang="zh-CN" altLang="en-US" sz="3200" b="1" dirty="0">
                <a:solidFill>
                  <a:srgbClr val="0096E0"/>
                </a:solidFill>
                <a:latin typeface="Bradley Hand ITC" panose="03070402050302030203" pitchFamily="66" charset="0"/>
                <a:ea typeface="叶根友小京楷简体" panose="02010601030101010101" pitchFamily="2" charset="-122"/>
              </a:rPr>
              <a:t>存在问题</a:t>
            </a:r>
          </a:p>
        </p:txBody>
      </p:sp>
      <p:sp>
        <p:nvSpPr>
          <p:cNvPr id="32" name="矩形 31"/>
          <p:cNvSpPr/>
          <p:nvPr/>
        </p:nvSpPr>
        <p:spPr>
          <a:xfrm>
            <a:off x="1530210" y="4530278"/>
            <a:ext cx="962123" cy="1569660"/>
          </a:xfrm>
          <a:prstGeom prst="rect">
            <a:avLst/>
          </a:prstGeom>
        </p:spPr>
        <p:txBody>
          <a:bodyPr wrap="none">
            <a:spAutoFit/>
          </a:bodyPr>
          <a:lstStyle/>
          <a:p>
            <a:r>
              <a:rPr lang="en-US" altLang="zh-CN" sz="9600" b="1" dirty="0">
                <a:solidFill>
                  <a:srgbClr val="FF8A00"/>
                </a:solidFill>
                <a:latin typeface="Bradley Hand ITC" panose="03070402050302030203" pitchFamily="66" charset="0"/>
                <a:ea typeface="叶根友小京楷简体" panose="02010601030101010101" pitchFamily="2" charset="-122"/>
              </a:rPr>
              <a:t>4</a:t>
            </a:r>
            <a:endParaRPr lang="zh-CN" altLang="en-US" sz="9600" dirty="0">
              <a:solidFill>
                <a:srgbClr val="FF8A00"/>
              </a:solidFill>
            </a:endParaRPr>
          </a:p>
        </p:txBody>
      </p:sp>
      <p:sp>
        <p:nvSpPr>
          <p:cNvPr id="33" name="文本框 32"/>
          <p:cNvSpPr txBox="1"/>
          <p:nvPr/>
        </p:nvSpPr>
        <p:spPr>
          <a:xfrm>
            <a:off x="2323132" y="5145369"/>
            <a:ext cx="2236510" cy="584775"/>
          </a:xfrm>
          <a:prstGeom prst="rect">
            <a:avLst/>
          </a:prstGeom>
          <a:noFill/>
        </p:spPr>
        <p:txBody>
          <a:bodyPr wrap="none" rtlCol="0">
            <a:spAutoFit/>
          </a:bodyPr>
          <a:lstStyle/>
          <a:p>
            <a:r>
              <a:rPr lang="zh-CN" altLang="en-US" sz="3200" b="1" dirty="0">
                <a:solidFill>
                  <a:srgbClr val="0096E0"/>
                </a:solidFill>
                <a:latin typeface="Bradley Hand ITC" panose="03070402050302030203" pitchFamily="66" charset="0"/>
                <a:ea typeface="叶根友小京楷简体" panose="02010601030101010101" pitchFamily="2" charset="-122"/>
              </a:rPr>
              <a:t>下阶段计划</a:t>
            </a:r>
          </a:p>
        </p:txBody>
      </p:sp>
    </p:spTree>
    <p:extLst>
      <p:ext uri="{BB962C8B-B14F-4D97-AF65-F5344CB8AC3E}">
        <p14:creationId xmlns:p14="http://schemas.microsoft.com/office/powerpoint/2010/main" val="124307519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2">
            <a:extLst>
              <a:ext uri="{FF2B5EF4-FFF2-40B4-BE49-F238E27FC236}">
                <a16:creationId xmlns:a16="http://schemas.microsoft.com/office/drawing/2014/main" id="{A81FBFA1-7E32-4E4A-BDC4-E7B71317B556}"/>
              </a:ext>
            </a:extLst>
          </p:cNvPr>
          <p:cNvSpPr/>
          <p:nvPr/>
        </p:nvSpPr>
        <p:spPr>
          <a:xfrm rot="20574852">
            <a:off x="4365918" y="1207567"/>
            <a:ext cx="1032273" cy="1034663"/>
          </a:xfrm>
          <a:custGeom>
            <a:avLst/>
            <a:gdLst>
              <a:gd name="connsiteX0" fmla="*/ 300753 w 836502"/>
              <a:gd name="connsiteY0" fmla="*/ 41288 h 838439"/>
              <a:gd name="connsiteX1" fmla="*/ 575073 w 836502"/>
              <a:gd name="connsiteY1" fmla="*/ 289482 h 838439"/>
              <a:gd name="connsiteX2" fmla="*/ 130936 w 836502"/>
              <a:gd name="connsiteY2" fmla="*/ 2099 h 838439"/>
              <a:gd name="connsiteX3" fmla="*/ 692638 w 836502"/>
              <a:gd name="connsiteY3" fmla="*/ 472362 h 838439"/>
              <a:gd name="connsiteX4" fmla="*/ 91747 w 836502"/>
              <a:gd name="connsiteY4" fmla="*/ 28225 h 838439"/>
              <a:gd name="connsiteX5" fmla="*/ 836330 w 836502"/>
              <a:gd name="connsiteY5" fmla="*/ 498488 h 838439"/>
              <a:gd name="connsiteX6" fmla="*/ 13370 w 836502"/>
              <a:gd name="connsiteY6" fmla="*/ 28225 h 838439"/>
              <a:gd name="connsiteX7" fmla="*/ 823267 w 836502"/>
              <a:gd name="connsiteY7" fmla="*/ 602991 h 838439"/>
              <a:gd name="connsiteX8" fmla="*/ 170124 w 836502"/>
              <a:gd name="connsiteY8" fmla="*/ 198042 h 838439"/>
              <a:gd name="connsiteX9" fmla="*/ 823267 w 836502"/>
              <a:gd name="connsiteY9" fmla="*/ 629116 h 838439"/>
              <a:gd name="connsiteX10" fmla="*/ 307 w 836502"/>
              <a:gd name="connsiteY10" fmla="*/ 171916 h 838439"/>
              <a:gd name="connsiteX11" fmla="*/ 718764 w 836502"/>
              <a:gd name="connsiteY11" fmla="*/ 642179 h 838439"/>
              <a:gd name="connsiteX12" fmla="*/ 39496 w 836502"/>
              <a:gd name="connsiteY12" fmla="*/ 158854 h 838439"/>
              <a:gd name="connsiteX13" fmla="*/ 744890 w 836502"/>
              <a:gd name="connsiteY13" fmla="*/ 733619 h 838439"/>
              <a:gd name="connsiteX14" fmla="*/ 26433 w 836502"/>
              <a:gd name="connsiteY14" fmla="*/ 224168 h 838439"/>
              <a:gd name="connsiteX15" fmla="*/ 744890 w 836502"/>
              <a:gd name="connsiteY15" fmla="*/ 838122 h 838439"/>
              <a:gd name="connsiteX16" fmla="*/ 91747 w 836502"/>
              <a:gd name="connsiteY16" fmla="*/ 315608 h 838439"/>
              <a:gd name="connsiteX17" fmla="*/ 810204 w 836502"/>
              <a:gd name="connsiteY17" fmla="*/ 838122 h 838439"/>
              <a:gd name="connsiteX18" fmla="*/ 39496 w 836502"/>
              <a:gd name="connsiteY18" fmla="*/ 315608 h 83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6502" h="838439">
                <a:moveTo>
                  <a:pt x="300753" y="41288"/>
                </a:moveTo>
                <a:cubicBezTo>
                  <a:pt x="452064" y="168650"/>
                  <a:pt x="603376" y="296013"/>
                  <a:pt x="575073" y="289482"/>
                </a:cubicBezTo>
                <a:cubicBezTo>
                  <a:pt x="546770" y="282951"/>
                  <a:pt x="111342" y="-28381"/>
                  <a:pt x="130936" y="2099"/>
                </a:cubicBezTo>
                <a:cubicBezTo>
                  <a:pt x="150530" y="32579"/>
                  <a:pt x="699169" y="468008"/>
                  <a:pt x="692638" y="472362"/>
                </a:cubicBezTo>
                <a:cubicBezTo>
                  <a:pt x="686107" y="476716"/>
                  <a:pt x="67798" y="23871"/>
                  <a:pt x="91747" y="28225"/>
                </a:cubicBezTo>
                <a:cubicBezTo>
                  <a:pt x="115696" y="32579"/>
                  <a:pt x="849393" y="498488"/>
                  <a:pt x="836330" y="498488"/>
                </a:cubicBezTo>
                <a:cubicBezTo>
                  <a:pt x="823267" y="498488"/>
                  <a:pt x="15547" y="10808"/>
                  <a:pt x="13370" y="28225"/>
                </a:cubicBezTo>
                <a:cubicBezTo>
                  <a:pt x="11193" y="45642"/>
                  <a:pt x="797141" y="574688"/>
                  <a:pt x="823267" y="602991"/>
                </a:cubicBezTo>
                <a:cubicBezTo>
                  <a:pt x="849393" y="631294"/>
                  <a:pt x="170124" y="193688"/>
                  <a:pt x="170124" y="198042"/>
                </a:cubicBezTo>
                <a:cubicBezTo>
                  <a:pt x="170124" y="202396"/>
                  <a:pt x="851570" y="633470"/>
                  <a:pt x="823267" y="629116"/>
                </a:cubicBezTo>
                <a:cubicBezTo>
                  <a:pt x="794964" y="624762"/>
                  <a:pt x="17724" y="169739"/>
                  <a:pt x="307" y="171916"/>
                </a:cubicBezTo>
                <a:cubicBezTo>
                  <a:pt x="-17110" y="174093"/>
                  <a:pt x="712233" y="644356"/>
                  <a:pt x="718764" y="642179"/>
                </a:cubicBezTo>
                <a:cubicBezTo>
                  <a:pt x="725295" y="640002"/>
                  <a:pt x="35142" y="143614"/>
                  <a:pt x="39496" y="158854"/>
                </a:cubicBezTo>
                <a:cubicBezTo>
                  <a:pt x="43850" y="174094"/>
                  <a:pt x="747067" y="722733"/>
                  <a:pt x="744890" y="733619"/>
                </a:cubicBezTo>
                <a:cubicBezTo>
                  <a:pt x="742713" y="744505"/>
                  <a:pt x="26433" y="206751"/>
                  <a:pt x="26433" y="224168"/>
                </a:cubicBezTo>
                <a:cubicBezTo>
                  <a:pt x="26433" y="241585"/>
                  <a:pt x="734004" y="822882"/>
                  <a:pt x="744890" y="838122"/>
                </a:cubicBezTo>
                <a:cubicBezTo>
                  <a:pt x="755776" y="853362"/>
                  <a:pt x="80861" y="315608"/>
                  <a:pt x="91747" y="315608"/>
                </a:cubicBezTo>
                <a:cubicBezTo>
                  <a:pt x="102633" y="315608"/>
                  <a:pt x="818912" y="838122"/>
                  <a:pt x="810204" y="838122"/>
                </a:cubicBezTo>
                <a:cubicBezTo>
                  <a:pt x="801496" y="838122"/>
                  <a:pt x="420496" y="576865"/>
                  <a:pt x="39496" y="315608"/>
                </a:cubicBezTo>
              </a:path>
            </a:pathLst>
          </a:custGeom>
          <a:noFill/>
          <a:ln w="38100">
            <a:solidFill>
              <a:srgbClr val="009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460680" y="532986"/>
            <a:ext cx="1257587" cy="1015663"/>
          </a:xfrm>
          <a:prstGeom prst="rect">
            <a:avLst/>
          </a:prstGeom>
        </p:spPr>
        <p:txBody>
          <a:bodyPr wrap="square">
            <a:spAutoFit/>
          </a:bodyPr>
          <a:lstStyle/>
          <a:p>
            <a:r>
              <a:rPr lang="en-US" altLang="zh-CN" sz="6000" b="1" dirty="0">
                <a:solidFill>
                  <a:srgbClr val="FF8A00"/>
                </a:solidFill>
                <a:latin typeface="Bradley Hand ITC" panose="03070402050302030203" pitchFamily="66" charset="0"/>
                <a:ea typeface="叶根友小京楷简体" panose="02010601030101010101" pitchFamily="2" charset="-122"/>
              </a:rPr>
              <a:t>1</a:t>
            </a:r>
            <a:endParaRPr lang="zh-CN" altLang="en-US" sz="6000" dirty="0">
              <a:solidFill>
                <a:srgbClr val="FF8A00"/>
              </a:solidFill>
            </a:endParaRPr>
          </a:p>
        </p:txBody>
      </p:sp>
      <p:sp>
        <p:nvSpPr>
          <p:cNvPr id="26" name="文本框 25"/>
          <p:cNvSpPr txBox="1"/>
          <p:nvPr/>
        </p:nvSpPr>
        <p:spPr>
          <a:xfrm>
            <a:off x="1654572" y="1097519"/>
            <a:ext cx="1826141" cy="584775"/>
          </a:xfrm>
          <a:prstGeom prst="rect">
            <a:avLst/>
          </a:prstGeom>
          <a:noFill/>
        </p:spPr>
        <p:txBody>
          <a:bodyPr wrap="none" rtlCol="0">
            <a:spAutoFit/>
          </a:bodyPr>
          <a:lstStyle/>
          <a:p>
            <a:r>
              <a:rPr lang="zh-CN" altLang="en-US" sz="3200" b="1" dirty="0">
                <a:solidFill>
                  <a:srgbClr val="0096E0"/>
                </a:solidFill>
                <a:latin typeface="Bradley Hand ITC" panose="03070402050302030203" pitchFamily="66" charset="0"/>
                <a:ea typeface="叶根友小京楷简体" panose="02010601030101010101" pitchFamily="2" charset="-122"/>
              </a:rPr>
              <a:t>项目概述</a:t>
            </a:r>
          </a:p>
        </p:txBody>
      </p:sp>
      <p:grpSp>
        <p:nvGrpSpPr>
          <p:cNvPr id="81" name="组合 80"/>
          <p:cNvGrpSpPr/>
          <p:nvPr/>
        </p:nvGrpSpPr>
        <p:grpSpPr>
          <a:xfrm>
            <a:off x="235672" y="-23635"/>
            <a:ext cx="996787" cy="1918305"/>
            <a:chOff x="4079875" y="560388"/>
            <a:chExt cx="703263" cy="1330325"/>
          </a:xfrm>
          <a:solidFill>
            <a:srgbClr val="0096E0"/>
          </a:solidFill>
        </p:grpSpPr>
        <p:sp>
          <p:nvSpPr>
            <p:cNvPr id="57" name="Freeform 6"/>
            <p:cNvSpPr>
              <a:spLocks/>
            </p:cNvSpPr>
            <p:nvPr/>
          </p:nvSpPr>
          <p:spPr bwMode="auto">
            <a:xfrm>
              <a:off x="4325938" y="1787525"/>
              <a:ext cx="317500" cy="103188"/>
            </a:xfrm>
            <a:custGeom>
              <a:avLst/>
              <a:gdLst>
                <a:gd name="T0" fmla="*/ 99 w 200"/>
                <a:gd name="T1" fmla="*/ 0 h 65"/>
                <a:gd name="T2" fmla="*/ 127 w 200"/>
                <a:gd name="T3" fmla="*/ 1 h 65"/>
                <a:gd name="T4" fmla="*/ 150 w 200"/>
                <a:gd name="T5" fmla="*/ 4 h 65"/>
                <a:gd name="T6" fmla="*/ 170 w 200"/>
                <a:gd name="T7" fmla="*/ 9 h 65"/>
                <a:gd name="T8" fmla="*/ 186 w 200"/>
                <a:gd name="T9" fmla="*/ 16 h 65"/>
                <a:gd name="T10" fmla="*/ 196 w 200"/>
                <a:gd name="T11" fmla="*/ 23 h 65"/>
                <a:gd name="T12" fmla="*/ 200 w 200"/>
                <a:gd name="T13" fmla="*/ 33 h 65"/>
                <a:gd name="T14" fmla="*/ 196 w 200"/>
                <a:gd name="T15" fmla="*/ 42 h 65"/>
                <a:gd name="T16" fmla="*/ 186 w 200"/>
                <a:gd name="T17" fmla="*/ 50 h 65"/>
                <a:gd name="T18" fmla="*/ 170 w 200"/>
                <a:gd name="T19" fmla="*/ 56 h 65"/>
                <a:gd name="T20" fmla="*/ 150 w 200"/>
                <a:gd name="T21" fmla="*/ 61 h 65"/>
                <a:gd name="T22" fmla="*/ 127 w 200"/>
                <a:gd name="T23" fmla="*/ 65 h 65"/>
                <a:gd name="T24" fmla="*/ 99 w 200"/>
                <a:gd name="T25" fmla="*/ 65 h 65"/>
                <a:gd name="T26" fmla="*/ 73 w 200"/>
                <a:gd name="T27" fmla="*/ 65 h 65"/>
                <a:gd name="T28" fmla="*/ 50 w 200"/>
                <a:gd name="T29" fmla="*/ 61 h 65"/>
                <a:gd name="T30" fmla="*/ 29 w 200"/>
                <a:gd name="T31" fmla="*/ 56 h 65"/>
                <a:gd name="T32" fmla="*/ 14 w 200"/>
                <a:gd name="T33" fmla="*/ 50 h 65"/>
                <a:gd name="T34" fmla="*/ 4 w 200"/>
                <a:gd name="T35" fmla="*/ 42 h 65"/>
                <a:gd name="T36" fmla="*/ 0 w 200"/>
                <a:gd name="T37" fmla="*/ 33 h 65"/>
                <a:gd name="T38" fmla="*/ 4 w 200"/>
                <a:gd name="T39" fmla="*/ 23 h 65"/>
                <a:gd name="T40" fmla="*/ 14 w 200"/>
                <a:gd name="T41" fmla="*/ 16 h 65"/>
                <a:gd name="T42" fmla="*/ 29 w 200"/>
                <a:gd name="T43" fmla="*/ 9 h 65"/>
                <a:gd name="T44" fmla="*/ 50 w 200"/>
                <a:gd name="T45" fmla="*/ 4 h 65"/>
                <a:gd name="T46" fmla="*/ 73 w 200"/>
                <a:gd name="T47" fmla="*/ 1 h 65"/>
                <a:gd name="T48" fmla="*/ 99 w 200"/>
                <a:gd name="T4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65">
                  <a:moveTo>
                    <a:pt x="99" y="0"/>
                  </a:moveTo>
                  <a:lnTo>
                    <a:pt x="127" y="1"/>
                  </a:lnTo>
                  <a:lnTo>
                    <a:pt x="150" y="4"/>
                  </a:lnTo>
                  <a:lnTo>
                    <a:pt x="170" y="9"/>
                  </a:lnTo>
                  <a:lnTo>
                    <a:pt x="186" y="16"/>
                  </a:lnTo>
                  <a:lnTo>
                    <a:pt x="196" y="23"/>
                  </a:lnTo>
                  <a:lnTo>
                    <a:pt x="200" y="33"/>
                  </a:lnTo>
                  <a:lnTo>
                    <a:pt x="196" y="42"/>
                  </a:lnTo>
                  <a:lnTo>
                    <a:pt x="186" y="50"/>
                  </a:lnTo>
                  <a:lnTo>
                    <a:pt x="170" y="56"/>
                  </a:lnTo>
                  <a:lnTo>
                    <a:pt x="150" y="61"/>
                  </a:lnTo>
                  <a:lnTo>
                    <a:pt x="127" y="65"/>
                  </a:lnTo>
                  <a:lnTo>
                    <a:pt x="99" y="65"/>
                  </a:lnTo>
                  <a:lnTo>
                    <a:pt x="73" y="65"/>
                  </a:lnTo>
                  <a:lnTo>
                    <a:pt x="50" y="61"/>
                  </a:lnTo>
                  <a:lnTo>
                    <a:pt x="29" y="56"/>
                  </a:lnTo>
                  <a:lnTo>
                    <a:pt x="14" y="50"/>
                  </a:lnTo>
                  <a:lnTo>
                    <a:pt x="4" y="42"/>
                  </a:lnTo>
                  <a:lnTo>
                    <a:pt x="0" y="33"/>
                  </a:lnTo>
                  <a:lnTo>
                    <a:pt x="4" y="23"/>
                  </a:lnTo>
                  <a:lnTo>
                    <a:pt x="14" y="16"/>
                  </a:lnTo>
                  <a:lnTo>
                    <a:pt x="29" y="9"/>
                  </a:lnTo>
                  <a:lnTo>
                    <a:pt x="50" y="4"/>
                  </a:lnTo>
                  <a:lnTo>
                    <a:pt x="73" y="1"/>
                  </a:lnTo>
                  <a:lnTo>
                    <a:pt x="99"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5"/>
            <p:cNvSpPr>
              <a:spLocks/>
            </p:cNvSpPr>
            <p:nvPr/>
          </p:nvSpPr>
          <p:spPr bwMode="auto">
            <a:xfrm>
              <a:off x="4324350" y="760413"/>
              <a:ext cx="14288" cy="17463"/>
            </a:xfrm>
            <a:custGeom>
              <a:avLst/>
              <a:gdLst>
                <a:gd name="T0" fmla="*/ 3 w 9"/>
                <a:gd name="T1" fmla="*/ 0 h 11"/>
                <a:gd name="T2" fmla="*/ 6 w 9"/>
                <a:gd name="T3" fmla="*/ 1 h 11"/>
                <a:gd name="T4" fmla="*/ 9 w 9"/>
                <a:gd name="T5" fmla="*/ 3 h 11"/>
                <a:gd name="T6" fmla="*/ 9 w 9"/>
                <a:gd name="T7" fmla="*/ 5 h 11"/>
                <a:gd name="T8" fmla="*/ 9 w 9"/>
                <a:gd name="T9" fmla="*/ 8 h 11"/>
                <a:gd name="T10" fmla="*/ 6 w 9"/>
                <a:gd name="T11" fmla="*/ 9 h 11"/>
                <a:gd name="T12" fmla="*/ 3 w 9"/>
                <a:gd name="T13" fmla="*/ 11 h 11"/>
                <a:gd name="T14" fmla="*/ 2 w 9"/>
                <a:gd name="T15" fmla="*/ 9 h 11"/>
                <a:gd name="T16" fmla="*/ 0 w 9"/>
                <a:gd name="T17" fmla="*/ 8 h 11"/>
                <a:gd name="T18" fmla="*/ 0 w 9"/>
                <a:gd name="T19" fmla="*/ 5 h 11"/>
                <a:gd name="T20" fmla="*/ 0 w 9"/>
                <a:gd name="T21" fmla="*/ 3 h 11"/>
                <a:gd name="T22" fmla="*/ 2 w 9"/>
                <a:gd name="T23" fmla="*/ 1 h 11"/>
                <a:gd name="T24" fmla="*/ 3 w 9"/>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3" y="0"/>
                  </a:moveTo>
                  <a:lnTo>
                    <a:pt x="6" y="1"/>
                  </a:lnTo>
                  <a:lnTo>
                    <a:pt x="9" y="3"/>
                  </a:lnTo>
                  <a:lnTo>
                    <a:pt x="9" y="5"/>
                  </a:lnTo>
                  <a:lnTo>
                    <a:pt x="9" y="8"/>
                  </a:lnTo>
                  <a:lnTo>
                    <a:pt x="6" y="9"/>
                  </a:lnTo>
                  <a:lnTo>
                    <a:pt x="3" y="11"/>
                  </a:lnTo>
                  <a:lnTo>
                    <a:pt x="2" y="9"/>
                  </a:lnTo>
                  <a:lnTo>
                    <a:pt x="0" y="8"/>
                  </a:lnTo>
                  <a:lnTo>
                    <a:pt x="0" y="5"/>
                  </a:lnTo>
                  <a:lnTo>
                    <a:pt x="0" y="3"/>
                  </a:lnTo>
                  <a:lnTo>
                    <a:pt x="2" y="1"/>
                  </a:lnTo>
                  <a:lnTo>
                    <a:pt x="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6"/>
            <p:cNvSpPr>
              <a:spLocks noEditPoints="1"/>
            </p:cNvSpPr>
            <p:nvPr/>
          </p:nvSpPr>
          <p:spPr bwMode="auto">
            <a:xfrm>
              <a:off x="4319588" y="758825"/>
              <a:ext cx="22225" cy="20638"/>
            </a:xfrm>
            <a:custGeom>
              <a:avLst/>
              <a:gdLst>
                <a:gd name="T0" fmla="*/ 6 w 14"/>
                <a:gd name="T1" fmla="*/ 4 h 13"/>
                <a:gd name="T2" fmla="*/ 5 w 14"/>
                <a:gd name="T3" fmla="*/ 4 h 13"/>
                <a:gd name="T4" fmla="*/ 4 w 14"/>
                <a:gd name="T5" fmla="*/ 6 h 13"/>
                <a:gd name="T6" fmla="*/ 5 w 14"/>
                <a:gd name="T7" fmla="*/ 9 h 13"/>
                <a:gd name="T8" fmla="*/ 6 w 14"/>
                <a:gd name="T9" fmla="*/ 9 h 13"/>
                <a:gd name="T10" fmla="*/ 9 w 14"/>
                <a:gd name="T11" fmla="*/ 9 h 13"/>
                <a:gd name="T12" fmla="*/ 10 w 14"/>
                <a:gd name="T13" fmla="*/ 6 h 13"/>
                <a:gd name="T14" fmla="*/ 9 w 14"/>
                <a:gd name="T15" fmla="*/ 4 h 13"/>
                <a:gd name="T16" fmla="*/ 6 w 14"/>
                <a:gd name="T17" fmla="*/ 4 h 13"/>
                <a:gd name="T18" fmla="*/ 6 w 14"/>
                <a:gd name="T19" fmla="*/ 0 h 13"/>
                <a:gd name="T20" fmla="*/ 10 w 14"/>
                <a:gd name="T21" fmla="*/ 0 h 13"/>
                <a:gd name="T22" fmla="*/ 13 w 14"/>
                <a:gd name="T23" fmla="*/ 2 h 13"/>
                <a:gd name="T24" fmla="*/ 14 w 14"/>
                <a:gd name="T25" fmla="*/ 6 h 13"/>
                <a:gd name="T26" fmla="*/ 13 w 14"/>
                <a:gd name="T27" fmla="*/ 10 h 13"/>
                <a:gd name="T28" fmla="*/ 10 w 14"/>
                <a:gd name="T29" fmla="*/ 13 h 13"/>
                <a:gd name="T30" fmla="*/ 6 w 14"/>
                <a:gd name="T31" fmla="*/ 13 h 13"/>
                <a:gd name="T32" fmla="*/ 4 w 14"/>
                <a:gd name="T33" fmla="*/ 13 h 13"/>
                <a:gd name="T34" fmla="*/ 1 w 14"/>
                <a:gd name="T35" fmla="*/ 10 h 13"/>
                <a:gd name="T36" fmla="*/ 0 w 14"/>
                <a:gd name="T37" fmla="*/ 6 h 13"/>
                <a:gd name="T38" fmla="*/ 1 w 14"/>
                <a:gd name="T39" fmla="*/ 2 h 13"/>
                <a:gd name="T40" fmla="*/ 4 w 14"/>
                <a:gd name="T41" fmla="*/ 0 h 13"/>
                <a:gd name="T42" fmla="*/ 6 w 14"/>
                <a:gd name="T4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6" y="4"/>
                  </a:moveTo>
                  <a:lnTo>
                    <a:pt x="5" y="4"/>
                  </a:lnTo>
                  <a:lnTo>
                    <a:pt x="4" y="6"/>
                  </a:lnTo>
                  <a:lnTo>
                    <a:pt x="5" y="9"/>
                  </a:lnTo>
                  <a:lnTo>
                    <a:pt x="6" y="9"/>
                  </a:lnTo>
                  <a:lnTo>
                    <a:pt x="9" y="9"/>
                  </a:lnTo>
                  <a:lnTo>
                    <a:pt x="10" y="6"/>
                  </a:lnTo>
                  <a:lnTo>
                    <a:pt x="9" y="4"/>
                  </a:lnTo>
                  <a:lnTo>
                    <a:pt x="6" y="4"/>
                  </a:lnTo>
                  <a:close/>
                  <a:moveTo>
                    <a:pt x="6" y="0"/>
                  </a:moveTo>
                  <a:lnTo>
                    <a:pt x="10" y="0"/>
                  </a:lnTo>
                  <a:lnTo>
                    <a:pt x="13" y="2"/>
                  </a:lnTo>
                  <a:lnTo>
                    <a:pt x="14" y="6"/>
                  </a:lnTo>
                  <a:lnTo>
                    <a:pt x="13" y="10"/>
                  </a:lnTo>
                  <a:lnTo>
                    <a:pt x="10" y="13"/>
                  </a:lnTo>
                  <a:lnTo>
                    <a:pt x="6" y="13"/>
                  </a:lnTo>
                  <a:lnTo>
                    <a:pt x="4" y="13"/>
                  </a:lnTo>
                  <a:lnTo>
                    <a:pt x="1" y="10"/>
                  </a:lnTo>
                  <a:lnTo>
                    <a:pt x="0" y="6"/>
                  </a:lnTo>
                  <a:lnTo>
                    <a:pt x="1" y="2"/>
                  </a:lnTo>
                  <a:lnTo>
                    <a:pt x="4" y="0"/>
                  </a:lnTo>
                  <a:lnTo>
                    <a:pt x="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7"/>
            <p:cNvSpPr>
              <a:spLocks/>
            </p:cNvSpPr>
            <p:nvPr/>
          </p:nvSpPr>
          <p:spPr bwMode="auto">
            <a:xfrm>
              <a:off x="4421188" y="746125"/>
              <a:ext cx="17463" cy="14288"/>
            </a:xfrm>
            <a:custGeom>
              <a:avLst/>
              <a:gdLst>
                <a:gd name="T0" fmla="*/ 5 w 11"/>
                <a:gd name="T1" fmla="*/ 0 h 9"/>
                <a:gd name="T2" fmla="*/ 8 w 11"/>
                <a:gd name="T3" fmla="*/ 0 h 9"/>
                <a:gd name="T4" fmla="*/ 9 w 11"/>
                <a:gd name="T5" fmla="*/ 3 h 9"/>
                <a:gd name="T6" fmla="*/ 11 w 11"/>
                <a:gd name="T7" fmla="*/ 4 h 9"/>
                <a:gd name="T8" fmla="*/ 9 w 11"/>
                <a:gd name="T9" fmla="*/ 7 h 9"/>
                <a:gd name="T10" fmla="*/ 8 w 11"/>
                <a:gd name="T11" fmla="*/ 9 h 9"/>
                <a:gd name="T12" fmla="*/ 5 w 11"/>
                <a:gd name="T13" fmla="*/ 9 h 9"/>
                <a:gd name="T14" fmla="*/ 3 w 11"/>
                <a:gd name="T15" fmla="*/ 9 h 9"/>
                <a:gd name="T16" fmla="*/ 1 w 11"/>
                <a:gd name="T17" fmla="*/ 7 h 9"/>
                <a:gd name="T18" fmla="*/ 0 w 11"/>
                <a:gd name="T19" fmla="*/ 4 h 9"/>
                <a:gd name="T20" fmla="*/ 1 w 11"/>
                <a:gd name="T21" fmla="*/ 3 h 9"/>
                <a:gd name="T22" fmla="*/ 3 w 11"/>
                <a:gd name="T23" fmla="*/ 0 h 9"/>
                <a:gd name="T24" fmla="*/ 5 w 11"/>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9">
                  <a:moveTo>
                    <a:pt x="5" y="0"/>
                  </a:moveTo>
                  <a:lnTo>
                    <a:pt x="8" y="0"/>
                  </a:lnTo>
                  <a:lnTo>
                    <a:pt x="9" y="3"/>
                  </a:lnTo>
                  <a:lnTo>
                    <a:pt x="11" y="4"/>
                  </a:lnTo>
                  <a:lnTo>
                    <a:pt x="9" y="7"/>
                  </a:lnTo>
                  <a:lnTo>
                    <a:pt x="8" y="9"/>
                  </a:lnTo>
                  <a:lnTo>
                    <a:pt x="5" y="9"/>
                  </a:lnTo>
                  <a:lnTo>
                    <a:pt x="3" y="9"/>
                  </a:lnTo>
                  <a:lnTo>
                    <a:pt x="1" y="7"/>
                  </a:lnTo>
                  <a:lnTo>
                    <a:pt x="0" y="4"/>
                  </a:lnTo>
                  <a:lnTo>
                    <a:pt x="1" y="3"/>
                  </a:lnTo>
                  <a:lnTo>
                    <a:pt x="3" y="0"/>
                  </a:lnTo>
                  <a:lnTo>
                    <a:pt x="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8"/>
            <p:cNvSpPr>
              <a:spLocks noEditPoints="1"/>
            </p:cNvSpPr>
            <p:nvPr/>
          </p:nvSpPr>
          <p:spPr bwMode="auto">
            <a:xfrm>
              <a:off x="4419600" y="741363"/>
              <a:ext cx="20638" cy="23813"/>
            </a:xfrm>
            <a:custGeom>
              <a:avLst/>
              <a:gdLst>
                <a:gd name="T0" fmla="*/ 6 w 13"/>
                <a:gd name="T1" fmla="*/ 4 h 15"/>
                <a:gd name="T2" fmla="*/ 4 w 13"/>
                <a:gd name="T3" fmla="*/ 6 h 15"/>
                <a:gd name="T4" fmla="*/ 4 w 13"/>
                <a:gd name="T5" fmla="*/ 7 h 15"/>
                <a:gd name="T6" fmla="*/ 4 w 13"/>
                <a:gd name="T7" fmla="*/ 10 h 15"/>
                <a:gd name="T8" fmla="*/ 6 w 13"/>
                <a:gd name="T9" fmla="*/ 11 h 15"/>
                <a:gd name="T10" fmla="*/ 9 w 13"/>
                <a:gd name="T11" fmla="*/ 10 h 15"/>
                <a:gd name="T12" fmla="*/ 9 w 13"/>
                <a:gd name="T13" fmla="*/ 7 h 15"/>
                <a:gd name="T14" fmla="*/ 9 w 13"/>
                <a:gd name="T15" fmla="*/ 6 h 15"/>
                <a:gd name="T16" fmla="*/ 6 w 13"/>
                <a:gd name="T17" fmla="*/ 4 h 15"/>
                <a:gd name="T18" fmla="*/ 6 w 13"/>
                <a:gd name="T19" fmla="*/ 0 h 15"/>
                <a:gd name="T20" fmla="*/ 10 w 13"/>
                <a:gd name="T21" fmla="*/ 2 h 15"/>
                <a:gd name="T22" fmla="*/ 13 w 13"/>
                <a:gd name="T23" fmla="*/ 4 h 15"/>
                <a:gd name="T24" fmla="*/ 13 w 13"/>
                <a:gd name="T25" fmla="*/ 7 h 15"/>
                <a:gd name="T26" fmla="*/ 13 w 13"/>
                <a:gd name="T27" fmla="*/ 11 h 15"/>
                <a:gd name="T28" fmla="*/ 10 w 13"/>
                <a:gd name="T29" fmla="*/ 13 h 15"/>
                <a:gd name="T30" fmla="*/ 6 w 13"/>
                <a:gd name="T31" fmla="*/ 15 h 15"/>
                <a:gd name="T32" fmla="*/ 2 w 13"/>
                <a:gd name="T33" fmla="*/ 13 h 15"/>
                <a:gd name="T34" fmla="*/ 0 w 13"/>
                <a:gd name="T35" fmla="*/ 11 h 15"/>
                <a:gd name="T36" fmla="*/ 0 w 13"/>
                <a:gd name="T37" fmla="*/ 7 h 15"/>
                <a:gd name="T38" fmla="*/ 0 w 13"/>
                <a:gd name="T39" fmla="*/ 4 h 15"/>
                <a:gd name="T40" fmla="*/ 2 w 13"/>
                <a:gd name="T41" fmla="*/ 2 h 15"/>
                <a:gd name="T42" fmla="*/ 6 w 13"/>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6" y="4"/>
                  </a:moveTo>
                  <a:lnTo>
                    <a:pt x="4" y="6"/>
                  </a:lnTo>
                  <a:lnTo>
                    <a:pt x="4" y="7"/>
                  </a:lnTo>
                  <a:lnTo>
                    <a:pt x="4" y="10"/>
                  </a:lnTo>
                  <a:lnTo>
                    <a:pt x="6" y="11"/>
                  </a:lnTo>
                  <a:lnTo>
                    <a:pt x="9" y="10"/>
                  </a:lnTo>
                  <a:lnTo>
                    <a:pt x="9" y="7"/>
                  </a:lnTo>
                  <a:lnTo>
                    <a:pt x="9" y="6"/>
                  </a:lnTo>
                  <a:lnTo>
                    <a:pt x="6" y="4"/>
                  </a:lnTo>
                  <a:close/>
                  <a:moveTo>
                    <a:pt x="6" y="0"/>
                  </a:moveTo>
                  <a:lnTo>
                    <a:pt x="10" y="2"/>
                  </a:lnTo>
                  <a:lnTo>
                    <a:pt x="13" y="4"/>
                  </a:lnTo>
                  <a:lnTo>
                    <a:pt x="13" y="7"/>
                  </a:lnTo>
                  <a:lnTo>
                    <a:pt x="13" y="11"/>
                  </a:lnTo>
                  <a:lnTo>
                    <a:pt x="10" y="13"/>
                  </a:lnTo>
                  <a:lnTo>
                    <a:pt x="6" y="15"/>
                  </a:lnTo>
                  <a:lnTo>
                    <a:pt x="2" y="13"/>
                  </a:lnTo>
                  <a:lnTo>
                    <a:pt x="0" y="11"/>
                  </a:lnTo>
                  <a:lnTo>
                    <a:pt x="0" y="7"/>
                  </a:lnTo>
                  <a:lnTo>
                    <a:pt x="0" y="4"/>
                  </a:lnTo>
                  <a:lnTo>
                    <a:pt x="2" y="2"/>
                  </a:lnTo>
                  <a:lnTo>
                    <a:pt x="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39"/>
            <p:cNvSpPr>
              <a:spLocks noEditPoints="1"/>
            </p:cNvSpPr>
            <p:nvPr/>
          </p:nvSpPr>
          <p:spPr bwMode="auto">
            <a:xfrm>
              <a:off x="4240213" y="631825"/>
              <a:ext cx="315913" cy="298450"/>
            </a:xfrm>
            <a:custGeom>
              <a:avLst/>
              <a:gdLst>
                <a:gd name="T0" fmla="*/ 75 w 199"/>
                <a:gd name="T1" fmla="*/ 10 h 188"/>
                <a:gd name="T2" fmla="*/ 51 w 199"/>
                <a:gd name="T3" fmla="*/ 16 h 188"/>
                <a:gd name="T4" fmla="*/ 46 w 199"/>
                <a:gd name="T5" fmla="*/ 20 h 188"/>
                <a:gd name="T6" fmla="*/ 37 w 199"/>
                <a:gd name="T7" fmla="*/ 26 h 188"/>
                <a:gd name="T8" fmla="*/ 24 w 199"/>
                <a:gd name="T9" fmla="*/ 41 h 188"/>
                <a:gd name="T10" fmla="*/ 12 w 199"/>
                <a:gd name="T11" fmla="*/ 65 h 188"/>
                <a:gd name="T12" fmla="*/ 12 w 199"/>
                <a:gd name="T13" fmla="*/ 97 h 188"/>
                <a:gd name="T14" fmla="*/ 25 w 199"/>
                <a:gd name="T15" fmla="*/ 132 h 188"/>
                <a:gd name="T16" fmla="*/ 39 w 199"/>
                <a:gd name="T17" fmla="*/ 153 h 188"/>
                <a:gd name="T18" fmla="*/ 41 w 199"/>
                <a:gd name="T19" fmla="*/ 154 h 188"/>
                <a:gd name="T20" fmla="*/ 46 w 199"/>
                <a:gd name="T21" fmla="*/ 158 h 188"/>
                <a:gd name="T22" fmla="*/ 55 w 199"/>
                <a:gd name="T23" fmla="*/ 165 h 188"/>
                <a:gd name="T24" fmla="*/ 81 w 199"/>
                <a:gd name="T25" fmla="*/ 177 h 188"/>
                <a:gd name="T26" fmla="*/ 117 w 199"/>
                <a:gd name="T27" fmla="*/ 177 h 188"/>
                <a:gd name="T28" fmla="*/ 138 w 199"/>
                <a:gd name="T29" fmla="*/ 170 h 188"/>
                <a:gd name="T30" fmla="*/ 139 w 199"/>
                <a:gd name="T31" fmla="*/ 169 h 188"/>
                <a:gd name="T32" fmla="*/ 143 w 199"/>
                <a:gd name="T33" fmla="*/ 169 h 188"/>
                <a:gd name="T34" fmla="*/ 152 w 199"/>
                <a:gd name="T35" fmla="*/ 165 h 188"/>
                <a:gd name="T36" fmla="*/ 164 w 199"/>
                <a:gd name="T37" fmla="*/ 158 h 188"/>
                <a:gd name="T38" fmla="*/ 182 w 199"/>
                <a:gd name="T39" fmla="*/ 140 h 188"/>
                <a:gd name="T40" fmla="*/ 190 w 199"/>
                <a:gd name="T41" fmla="*/ 107 h 188"/>
                <a:gd name="T42" fmla="*/ 185 w 199"/>
                <a:gd name="T43" fmla="*/ 77 h 188"/>
                <a:gd name="T44" fmla="*/ 182 w 199"/>
                <a:gd name="T45" fmla="*/ 56 h 188"/>
                <a:gd name="T46" fmla="*/ 177 w 199"/>
                <a:gd name="T47" fmla="*/ 58 h 188"/>
                <a:gd name="T48" fmla="*/ 176 w 199"/>
                <a:gd name="T49" fmla="*/ 54 h 188"/>
                <a:gd name="T50" fmla="*/ 170 w 199"/>
                <a:gd name="T51" fmla="*/ 46 h 188"/>
                <a:gd name="T52" fmla="*/ 160 w 199"/>
                <a:gd name="T53" fmla="*/ 34 h 188"/>
                <a:gd name="T54" fmla="*/ 134 w 199"/>
                <a:gd name="T55" fmla="*/ 17 h 188"/>
                <a:gd name="T56" fmla="*/ 94 w 199"/>
                <a:gd name="T57" fmla="*/ 9 h 188"/>
                <a:gd name="T58" fmla="*/ 118 w 199"/>
                <a:gd name="T59" fmla="*/ 1 h 188"/>
                <a:gd name="T60" fmla="*/ 153 w 199"/>
                <a:gd name="T61" fmla="*/ 16 h 188"/>
                <a:gd name="T62" fmla="*/ 176 w 199"/>
                <a:gd name="T63" fmla="*/ 35 h 188"/>
                <a:gd name="T64" fmla="*/ 185 w 199"/>
                <a:gd name="T65" fmla="*/ 51 h 188"/>
                <a:gd name="T66" fmla="*/ 194 w 199"/>
                <a:gd name="T67" fmla="*/ 73 h 188"/>
                <a:gd name="T68" fmla="*/ 199 w 199"/>
                <a:gd name="T69" fmla="*/ 107 h 188"/>
                <a:gd name="T70" fmla="*/ 190 w 199"/>
                <a:gd name="T71" fmla="*/ 144 h 188"/>
                <a:gd name="T72" fmla="*/ 169 w 199"/>
                <a:gd name="T73" fmla="*/ 166 h 188"/>
                <a:gd name="T74" fmla="*/ 147 w 199"/>
                <a:gd name="T75" fmla="*/ 178 h 188"/>
                <a:gd name="T76" fmla="*/ 119 w 199"/>
                <a:gd name="T77" fmla="*/ 186 h 188"/>
                <a:gd name="T78" fmla="*/ 100 w 199"/>
                <a:gd name="T79" fmla="*/ 188 h 188"/>
                <a:gd name="T80" fmla="*/ 63 w 199"/>
                <a:gd name="T81" fmla="*/ 181 h 188"/>
                <a:gd name="T82" fmla="*/ 39 w 199"/>
                <a:gd name="T83" fmla="*/ 166 h 188"/>
                <a:gd name="T84" fmla="*/ 32 w 199"/>
                <a:gd name="T85" fmla="*/ 158 h 188"/>
                <a:gd name="T86" fmla="*/ 32 w 199"/>
                <a:gd name="T87" fmla="*/ 158 h 188"/>
                <a:gd name="T88" fmla="*/ 8 w 199"/>
                <a:gd name="T89" fmla="*/ 116 h 188"/>
                <a:gd name="T90" fmla="*/ 0 w 199"/>
                <a:gd name="T91" fmla="*/ 81 h 188"/>
                <a:gd name="T92" fmla="*/ 8 w 199"/>
                <a:gd name="T93" fmla="*/ 48 h 188"/>
                <a:gd name="T94" fmla="*/ 25 w 199"/>
                <a:gd name="T95" fmla="*/ 25 h 188"/>
                <a:gd name="T96" fmla="*/ 41 w 199"/>
                <a:gd name="T97" fmla="*/ 10 h 188"/>
                <a:gd name="T98" fmla="*/ 49 w 199"/>
                <a:gd name="T99" fmla="*/ 7 h 188"/>
                <a:gd name="T100" fmla="*/ 50 w 199"/>
                <a:gd name="T101" fmla="*/ 7 h 188"/>
                <a:gd name="T102" fmla="*/ 94 w 199"/>
                <a:gd name="T103"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9" h="188">
                  <a:moveTo>
                    <a:pt x="94" y="9"/>
                  </a:moveTo>
                  <a:lnTo>
                    <a:pt x="75" y="10"/>
                  </a:lnTo>
                  <a:lnTo>
                    <a:pt x="53" y="16"/>
                  </a:lnTo>
                  <a:lnTo>
                    <a:pt x="51" y="16"/>
                  </a:lnTo>
                  <a:lnTo>
                    <a:pt x="50" y="17"/>
                  </a:lnTo>
                  <a:lnTo>
                    <a:pt x="46" y="20"/>
                  </a:lnTo>
                  <a:lnTo>
                    <a:pt x="42" y="22"/>
                  </a:lnTo>
                  <a:lnTo>
                    <a:pt x="37" y="26"/>
                  </a:lnTo>
                  <a:lnTo>
                    <a:pt x="32" y="31"/>
                  </a:lnTo>
                  <a:lnTo>
                    <a:pt x="24" y="41"/>
                  </a:lnTo>
                  <a:lnTo>
                    <a:pt x="17" y="52"/>
                  </a:lnTo>
                  <a:lnTo>
                    <a:pt x="12" y="65"/>
                  </a:lnTo>
                  <a:lnTo>
                    <a:pt x="11" y="81"/>
                  </a:lnTo>
                  <a:lnTo>
                    <a:pt x="12" y="97"/>
                  </a:lnTo>
                  <a:lnTo>
                    <a:pt x="17" y="114"/>
                  </a:lnTo>
                  <a:lnTo>
                    <a:pt x="25" y="132"/>
                  </a:lnTo>
                  <a:lnTo>
                    <a:pt x="39" y="152"/>
                  </a:lnTo>
                  <a:lnTo>
                    <a:pt x="39" y="153"/>
                  </a:lnTo>
                  <a:lnTo>
                    <a:pt x="39" y="153"/>
                  </a:lnTo>
                  <a:lnTo>
                    <a:pt x="41" y="154"/>
                  </a:lnTo>
                  <a:lnTo>
                    <a:pt x="43" y="156"/>
                  </a:lnTo>
                  <a:lnTo>
                    <a:pt x="46" y="158"/>
                  </a:lnTo>
                  <a:lnTo>
                    <a:pt x="50" y="162"/>
                  </a:lnTo>
                  <a:lnTo>
                    <a:pt x="55" y="165"/>
                  </a:lnTo>
                  <a:lnTo>
                    <a:pt x="67" y="171"/>
                  </a:lnTo>
                  <a:lnTo>
                    <a:pt x="81" y="177"/>
                  </a:lnTo>
                  <a:lnTo>
                    <a:pt x="100" y="178"/>
                  </a:lnTo>
                  <a:lnTo>
                    <a:pt x="117" y="177"/>
                  </a:lnTo>
                  <a:lnTo>
                    <a:pt x="138" y="170"/>
                  </a:lnTo>
                  <a:lnTo>
                    <a:pt x="138" y="170"/>
                  </a:lnTo>
                  <a:lnTo>
                    <a:pt x="139" y="169"/>
                  </a:lnTo>
                  <a:lnTo>
                    <a:pt x="139" y="169"/>
                  </a:lnTo>
                  <a:lnTo>
                    <a:pt x="140" y="169"/>
                  </a:lnTo>
                  <a:lnTo>
                    <a:pt x="143" y="169"/>
                  </a:lnTo>
                  <a:lnTo>
                    <a:pt x="147" y="168"/>
                  </a:lnTo>
                  <a:lnTo>
                    <a:pt x="152" y="165"/>
                  </a:lnTo>
                  <a:lnTo>
                    <a:pt x="157" y="162"/>
                  </a:lnTo>
                  <a:lnTo>
                    <a:pt x="164" y="158"/>
                  </a:lnTo>
                  <a:lnTo>
                    <a:pt x="173" y="151"/>
                  </a:lnTo>
                  <a:lnTo>
                    <a:pt x="182" y="140"/>
                  </a:lnTo>
                  <a:lnTo>
                    <a:pt x="187" y="126"/>
                  </a:lnTo>
                  <a:lnTo>
                    <a:pt x="190" y="107"/>
                  </a:lnTo>
                  <a:lnTo>
                    <a:pt x="189" y="93"/>
                  </a:lnTo>
                  <a:lnTo>
                    <a:pt x="185" y="77"/>
                  </a:lnTo>
                  <a:lnTo>
                    <a:pt x="177" y="58"/>
                  </a:lnTo>
                  <a:lnTo>
                    <a:pt x="182" y="56"/>
                  </a:lnTo>
                  <a:lnTo>
                    <a:pt x="177" y="58"/>
                  </a:lnTo>
                  <a:lnTo>
                    <a:pt x="177" y="58"/>
                  </a:lnTo>
                  <a:lnTo>
                    <a:pt x="177" y="56"/>
                  </a:lnTo>
                  <a:lnTo>
                    <a:pt x="176" y="54"/>
                  </a:lnTo>
                  <a:lnTo>
                    <a:pt x="173" y="50"/>
                  </a:lnTo>
                  <a:lnTo>
                    <a:pt x="170" y="46"/>
                  </a:lnTo>
                  <a:lnTo>
                    <a:pt x="165" y="39"/>
                  </a:lnTo>
                  <a:lnTo>
                    <a:pt x="160" y="34"/>
                  </a:lnTo>
                  <a:lnTo>
                    <a:pt x="149" y="25"/>
                  </a:lnTo>
                  <a:lnTo>
                    <a:pt x="134" y="17"/>
                  </a:lnTo>
                  <a:lnTo>
                    <a:pt x="117" y="12"/>
                  </a:lnTo>
                  <a:lnTo>
                    <a:pt x="94" y="9"/>
                  </a:lnTo>
                  <a:close/>
                  <a:moveTo>
                    <a:pt x="94" y="0"/>
                  </a:moveTo>
                  <a:lnTo>
                    <a:pt x="118" y="1"/>
                  </a:lnTo>
                  <a:lnTo>
                    <a:pt x="138" y="8"/>
                  </a:lnTo>
                  <a:lnTo>
                    <a:pt x="153" y="16"/>
                  </a:lnTo>
                  <a:lnTo>
                    <a:pt x="166" y="26"/>
                  </a:lnTo>
                  <a:lnTo>
                    <a:pt x="176" y="35"/>
                  </a:lnTo>
                  <a:lnTo>
                    <a:pt x="181" y="44"/>
                  </a:lnTo>
                  <a:lnTo>
                    <a:pt x="185" y="51"/>
                  </a:lnTo>
                  <a:lnTo>
                    <a:pt x="186" y="54"/>
                  </a:lnTo>
                  <a:lnTo>
                    <a:pt x="194" y="73"/>
                  </a:lnTo>
                  <a:lnTo>
                    <a:pt x="198" y="92"/>
                  </a:lnTo>
                  <a:lnTo>
                    <a:pt x="199" y="107"/>
                  </a:lnTo>
                  <a:lnTo>
                    <a:pt x="197" y="128"/>
                  </a:lnTo>
                  <a:lnTo>
                    <a:pt x="190" y="144"/>
                  </a:lnTo>
                  <a:lnTo>
                    <a:pt x="181" y="157"/>
                  </a:lnTo>
                  <a:lnTo>
                    <a:pt x="169" y="166"/>
                  </a:lnTo>
                  <a:lnTo>
                    <a:pt x="157" y="173"/>
                  </a:lnTo>
                  <a:lnTo>
                    <a:pt x="147" y="178"/>
                  </a:lnTo>
                  <a:lnTo>
                    <a:pt x="140" y="179"/>
                  </a:lnTo>
                  <a:lnTo>
                    <a:pt x="119" y="186"/>
                  </a:lnTo>
                  <a:lnTo>
                    <a:pt x="100" y="188"/>
                  </a:lnTo>
                  <a:lnTo>
                    <a:pt x="100" y="188"/>
                  </a:lnTo>
                  <a:lnTo>
                    <a:pt x="80" y="186"/>
                  </a:lnTo>
                  <a:lnTo>
                    <a:pt x="63" y="181"/>
                  </a:lnTo>
                  <a:lnTo>
                    <a:pt x="50" y="174"/>
                  </a:lnTo>
                  <a:lnTo>
                    <a:pt x="39" y="166"/>
                  </a:lnTo>
                  <a:lnTo>
                    <a:pt x="34" y="161"/>
                  </a:lnTo>
                  <a:lnTo>
                    <a:pt x="32" y="158"/>
                  </a:lnTo>
                  <a:lnTo>
                    <a:pt x="32" y="158"/>
                  </a:lnTo>
                  <a:lnTo>
                    <a:pt x="32" y="158"/>
                  </a:lnTo>
                  <a:lnTo>
                    <a:pt x="17" y="137"/>
                  </a:lnTo>
                  <a:lnTo>
                    <a:pt x="8" y="116"/>
                  </a:lnTo>
                  <a:lnTo>
                    <a:pt x="3" y="98"/>
                  </a:lnTo>
                  <a:lnTo>
                    <a:pt x="0" y="81"/>
                  </a:lnTo>
                  <a:lnTo>
                    <a:pt x="3" y="64"/>
                  </a:lnTo>
                  <a:lnTo>
                    <a:pt x="8" y="48"/>
                  </a:lnTo>
                  <a:lnTo>
                    <a:pt x="16" y="35"/>
                  </a:lnTo>
                  <a:lnTo>
                    <a:pt x="25" y="25"/>
                  </a:lnTo>
                  <a:lnTo>
                    <a:pt x="33" y="17"/>
                  </a:lnTo>
                  <a:lnTo>
                    <a:pt x="41" y="10"/>
                  </a:lnTo>
                  <a:lnTo>
                    <a:pt x="46" y="8"/>
                  </a:lnTo>
                  <a:lnTo>
                    <a:pt x="49" y="7"/>
                  </a:lnTo>
                  <a:lnTo>
                    <a:pt x="49" y="7"/>
                  </a:lnTo>
                  <a:lnTo>
                    <a:pt x="50" y="7"/>
                  </a:lnTo>
                  <a:lnTo>
                    <a:pt x="74" y="1"/>
                  </a:lnTo>
                  <a:lnTo>
                    <a:pt x="9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40"/>
            <p:cNvSpPr>
              <a:spLocks/>
            </p:cNvSpPr>
            <p:nvPr/>
          </p:nvSpPr>
          <p:spPr bwMode="auto">
            <a:xfrm rot="10999686">
              <a:off x="4352925" y="833438"/>
              <a:ext cx="100013" cy="42863"/>
            </a:xfrm>
            <a:custGeom>
              <a:avLst/>
              <a:gdLst>
                <a:gd name="T0" fmla="*/ 39 w 63"/>
                <a:gd name="T1" fmla="*/ 0 h 27"/>
                <a:gd name="T2" fmla="*/ 50 w 63"/>
                <a:gd name="T3" fmla="*/ 1 h 27"/>
                <a:gd name="T4" fmla="*/ 61 w 63"/>
                <a:gd name="T5" fmla="*/ 9 h 27"/>
                <a:gd name="T6" fmla="*/ 63 w 63"/>
                <a:gd name="T7" fmla="*/ 10 h 27"/>
                <a:gd name="T8" fmla="*/ 63 w 63"/>
                <a:gd name="T9" fmla="*/ 13 h 27"/>
                <a:gd name="T10" fmla="*/ 61 w 63"/>
                <a:gd name="T11" fmla="*/ 16 h 27"/>
                <a:gd name="T12" fmla="*/ 59 w 63"/>
                <a:gd name="T13" fmla="*/ 17 h 27"/>
                <a:gd name="T14" fmla="*/ 56 w 63"/>
                <a:gd name="T15" fmla="*/ 17 h 27"/>
                <a:gd name="T16" fmla="*/ 55 w 63"/>
                <a:gd name="T17" fmla="*/ 16 h 27"/>
                <a:gd name="T18" fmla="*/ 50 w 63"/>
                <a:gd name="T19" fmla="*/ 12 h 27"/>
                <a:gd name="T20" fmla="*/ 44 w 63"/>
                <a:gd name="T21" fmla="*/ 10 h 27"/>
                <a:gd name="T22" fmla="*/ 39 w 63"/>
                <a:gd name="T23" fmla="*/ 9 h 27"/>
                <a:gd name="T24" fmla="*/ 27 w 63"/>
                <a:gd name="T25" fmla="*/ 12 h 27"/>
                <a:gd name="T26" fmla="*/ 18 w 63"/>
                <a:gd name="T27" fmla="*/ 17 h 27"/>
                <a:gd name="T28" fmla="*/ 10 w 63"/>
                <a:gd name="T29" fmla="*/ 22 h 27"/>
                <a:gd name="T30" fmla="*/ 9 w 63"/>
                <a:gd name="T31" fmla="*/ 24 h 27"/>
                <a:gd name="T32" fmla="*/ 9 w 63"/>
                <a:gd name="T33" fmla="*/ 25 h 27"/>
                <a:gd name="T34" fmla="*/ 8 w 63"/>
                <a:gd name="T35" fmla="*/ 25 h 27"/>
                <a:gd name="T36" fmla="*/ 6 w 63"/>
                <a:gd name="T37" fmla="*/ 26 h 27"/>
                <a:gd name="T38" fmla="*/ 5 w 63"/>
                <a:gd name="T39" fmla="*/ 27 h 27"/>
                <a:gd name="T40" fmla="*/ 3 w 63"/>
                <a:gd name="T41" fmla="*/ 26 h 27"/>
                <a:gd name="T42" fmla="*/ 1 w 63"/>
                <a:gd name="T43" fmla="*/ 26 h 27"/>
                <a:gd name="T44" fmla="*/ 0 w 63"/>
                <a:gd name="T45" fmla="*/ 24 h 27"/>
                <a:gd name="T46" fmla="*/ 0 w 63"/>
                <a:gd name="T47" fmla="*/ 21 h 27"/>
                <a:gd name="T48" fmla="*/ 1 w 63"/>
                <a:gd name="T49" fmla="*/ 18 h 27"/>
                <a:gd name="T50" fmla="*/ 3 w 63"/>
                <a:gd name="T51" fmla="*/ 17 h 27"/>
                <a:gd name="T52" fmla="*/ 8 w 63"/>
                <a:gd name="T53" fmla="*/ 12 h 27"/>
                <a:gd name="T54" fmla="*/ 17 w 63"/>
                <a:gd name="T55" fmla="*/ 6 h 27"/>
                <a:gd name="T56" fmla="*/ 27 w 63"/>
                <a:gd name="T57" fmla="*/ 1 h 27"/>
                <a:gd name="T58" fmla="*/ 39 w 63"/>
                <a:gd name="T5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27">
                  <a:moveTo>
                    <a:pt x="39" y="0"/>
                  </a:moveTo>
                  <a:lnTo>
                    <a:pt x="50" y="1"/>
                  </a:lnTo>
                  <a:lnTo>
                    <a:pt x="61" y="9"/>
                  </a:lnTo>
                  <a:lnTo>
                    <a:pt x="63" y="10"/>
                  </a:lnTo>
                  <a:lnTo>
                    <a:pt x="63" y="13"/>
                  </a:lnTo>
                  <a:lnTo>
                    <a:pt x="61" y="16"/>
                  </a:lnTo>
                  <a:lnTo>
                    <a:pt x="59" y="17"/>
                  </a:lnTo>
                  <a:lnTo>
                    <a:pt x="56" y="17"/>
                  </a:lnTo>
                  <a:lnTo>
                    <a:pt x="55" y="16"/>
                  </a:lnTo>
                  <a:lnTo>
                    <a:pt x="50" y="12"/>
                  </a:lnTo>
                  <a:lnTo>
                    <a:pt x="44" y="10"/>
                  </a:lnTo>
                  <a:lnTo>
                    <a:pt x="39" y="9"/>
                  </a:lnTo>
                  <a:lnTo>
                    <a:pt x="27" y="12"/>
                  </a:lnTo>
                  <a:lnTo>
                    <a:pt x="18" y="17"/>
                  </a:lnTo>
                  <a:lnTo>
                    <a:pt x="10" y="22"/>
                  </a:lnTo>
                  <a:lnTo>
                    <a:pt x="9" y="24"/>
                  </a:lnTo>
                  <a:lnTo>
                    <a:pt x="9" y="25"/>
                  </a:lnTo>
                  <a:lnTo>
                    <a:pt x="8" y="25"/>
                  </a:lnTo>
                  <a:lnTo>
                    <a:pt x="6" y="26"/>
                  </a:lnTo>
                  <a:lnTo>
                    <a:pt x="5" y="27"/>
                  </a:lnTo>
                  <a:lnTo>
                    <a:pt x="3" y="26"/>
                  </a:lnTo>
                  <a:lnTo>
                    <a:pt x="1" y="26"/>
                  </a:lnTo>
                  <a:lnTo>
                    <a:pt x="0" y="24"/>
                  </a:lnTo>
                  <a:lnTo>
                    <a:pt x="0" y="21"/>
                  </a:lnTo>
                  <a:lnTo>
                    <a:pt x="1" y="18"/>
                  </a:lnTo>
                  <a:lnTo>
                    <a:pt x="3" y="17"/>
                  </a:lnTo>
                  <a:lnTo>
                    <a:pt x="8" y="12"/>
                  </a:lnTo>
                  <a:lnTo>
                    <a:pt x="17" y="6"/>
                  </a:lnTo>
                  <a:lnTo>
                    <a:pt x="27" y="1"/>
                  </a:lnTo>
                  <a:lnTo>
                    <a:pt x="3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41"/>
            <p:cNvSpPr>
              <a:spLocks/>
            </p:cNvSpPr>
            <p:nvPr/>
          </p:nvSpPr>
          <p:spPr bwMode="auto">
            <a:xfrm>
              <a:off x="4241800" y="631825"/>
              <a:ext cx="136525" cy="147638"/>
            </a:xfrm>
            <a:custGeom>
              <a:avLst/>
              <a:gdLst>
                <a:gd name="T0" fmla="*/ 80 w 86"/>
                <a:gd name="T1" fmla="*/ 0 h 93"/>
                <a:gd name="T2" fmla="*/ 83 w 86"/>
                <a:gd name="T3" fmla="*/ 0 h 93"/>
                <a:gd name="T4" fmla="*/ 84 w 86"/>
                <a:gd name="T5" fmla="*/ 1 h 93"/>
                <a:gd name="T6" fmla="*/ 86 w 86"/>
                <a:gd name="T7" fmla="*/ 4 h 93"/>
                <a:gd name="T8" fmla="*/ 86 w 86"/>
                <a:gd name="T9" fmla="*/ 7 h 93"/>
                <a:gd name="T10" fmla="*/ 84 w 86"/>
                <a:gd name="T11" fmla="*/ 10 h 93"/>
                <a:gd name="T12" fmla="*/ 80 w 86"/>
                <a:gd name="T13" fmla="*/ 18 h 93"/>
                <a:gd name="T14" fmla="*/ 75 w 86"/>
                <a:gd name="T15" fmla="*/ 30 h 93"/>
                <a:gd name="T16" fmla="*/ 70 w 86"/>
                <a:gd name="T17" fmla="*/ 43 h 93"/>
                <a:gd name="T18" fmla="*/ 62 w 86"/>
                <a:gd name="T19" fmla="*/ 55 h 93"/>
                <a:gd name="T20" fmla="*/ 62 w 86"/>
                <a:gd name="T21" fmla="*/ 55 h 93"/>
                <a:gd name="T22" fmla="*/ 61 w 86"/>
                <a:gd name="T23" fmla="*/ 56 h 93"/>
                <a:gd name="T24" fmla="*/ 59 w 86"/>
                <a:gd name="T25" fmla="*/ 58 h 93"/>
                <a:gd name="T26" fmla="*/ 58 w 86"/>
                <a:gd name="T27" fmla="*/ 59 h 93"/>
                <a:gd name="T28" fmla="*/ 57 w 86"/>
                <a:gd name="T29" fmla="*/ 59 h 93"/>
                <a:gd name="T30" fmla="*/ 54 w 86"/>
                <a:gd name="T31" fmla="*/ 60 h 93"/>
                <a:gd name="T32" fmla="*/ 52 w 86"/>
                <a:gd name="T33" fmla="*/ 60 h 93"/>
                <a:gd name="T34" fmla="*/ 50 w 86"/>
                <a:gd name="T35" fmla="*/ 58 h 93"/>
                <a:gd name="T36" fmla="*/ 49 w 86"/>
                <a:gd name="T37" fmla="*/ 56 h 93"/>
                <a:gd name="T38" fmla="*/ 48 w 86"/>
                <a:gd name="T39" fmla="*/ 55 h 93"/>
                <a:gd name="T40" fmla="*/ 48 w 86"/>
                <a:gd name="T41" fmla="*/ 52 h 93"/>
                <a:gd name="T42" fmla="*/ 41 w 86"/>
                <a:gd name="T43" fmla="*/ 59 h 93"/>
                <a:gd name="T44" fmla="*/ 33 w 86"/>
                <a:gd name="T45" fmla="*/ 67 h 93"/>
                <a:gd name="T46" fmla="*/ 21 w 86"/>
                <a:gd name="T47" fmla="*/ 79 h 93"/>
                <a:gd name="T48" fmla="*/ 8 w 86"/>
                <a:gd name="T49" fmla="*/ 92 h 93"/>
                <a:gd name="T50" fmla="*/ 7 w 86"/>
                <a:gd name="T51" fmla="*/ 92 h 93"/>
                <a:gd name="T52" fmla="*/ 4 w 86"/>
                <a:gd name="T53" fmla="*/ 93 h 93"/>
                <a:gd name="T54" fmla="*/ 3 w 86"/>
                <a:gd name="T55" fmla="*/ 92 h 93"/>
                <a:gd name="T56" fmla="*/ 2 w 86"/>
                <a:gd name="T57" fmla="*/ 92 h 93"/>
                <a:gd name="T58" fmla="*/ 0 w 86"/>
                <a:gd name="T59" fmla="*/ 89 h 93"/>
                <a:gd name="T60" fmla="*/ 0 w 86"/>
                <a:gd name="T61" fmla="*/ 86 h 93"/>
                <a:gd name="T62" fmla="*/ 2 w 86"/>
                <a:gd name="T63" fmla="*/ 84 h 93"/>
                <a:gd name="T64" fmla="*/ 19 w 86"/>
                <a:gd name="T65" fmla="*/ 68 h 93"/>
                <a:gd name="T66" fmla="*/ 31 w 86"/>
                <a:gd name="T67" fmla="*/ 55 h 93"/>
                <a:gd name="T68" fmla="*/ 38 w 86"/>
                <a:gd name="T69" fmla="*/ 47 h 93"/>
                <a:gd name="T70" fmla="*/ 44 w 86"/>
                <a:gd name="T71" fmla="*/ 42 h 93"/>
                <a:gd name="T72" fmla="*/ 46 w 86"/>
                <a:gd name="T73" fmla="*/ 38 h 93"/>
                <a:gd name="T74" fmla="*/ 46 w 86"/>
                <a:gd name="T75" fmla="*/ 35 h 93"/>
                <a:gd name="T76" fmla="*/ 50 w 86"/>
                <a:gd name="T77" fmla="*/ 34 h 93"/>
                <a:gd name="T78" fmla="*/ 50 w 86"/>
                <a:gd name="T79" fmla="*/ 34 h 93"/>
                <a:gd name="T80" fmla="*/ 52 w 86"/>
                <a:gd name="T81" fmla="*/ 34 h 93"/>
                <a:gd name="T82" fmla="*/ 53 w 86"/>
                <a:gd name="T83" fmla="*/ 34 h 93"/>
                <a:gd name="T84" fmla="*/ 55 w 86"/>
                <a:gd name="T85" fmla="*/ 35 h 93"/>
                <a:gd name="T86" fmla="*/ 57 w 86"/>
                <a:gd name="T87" fmla="*/ 37 h 93"/>
                <a:gd name="T88" fmla="*/ 57 w 86"/>
                <a:gd name="T89" fmla="*/ 39 h 93"/>
                <a:gd name="T90" fmla="*/ 57 w 86"/>
                <a:gd name="T91" fmla="*/ 41 h 93"/>
                <a:gd name="T92" fmla="*/ 57 w 86"/>
                <a:gd name="T93" fmla="*/ 44 h 93"/>
                <a:gd name="T94" fmla="*/ 57 w 86"/>
                <a:gd name="T95" fmla="*/ 46 h 93"/>
                <a:gd name="T96" fmla="*/ 63 w 86"/>
                <a:gd name="T97" fmla="*/ 34 h 93"/>
                <a:gd name="T98" fmla="*/ 70 w 86"/>
                <a:gd name="T99" fmla="*/ 21 h 93"/>
                <a:gd name="T100" fmla="*/ 71 w 86"/>
                <a:gd name="T101" fmla="*/ 16 h 93"/>
                <a:gd name="T102" fmla="*/ 74 w 86"/>
                <a:gd name="T103" fmla="*/ 10 h 93"/>
                <a:gd name="T104" fmla="*/ 75 w 86"/>
                <a:gd name="T105" fmla="*/ 7 h 93"/>
                <a:gd name="T106" fmla="*/ 76 w 86"/>
                <a:gd name="T107" fmla="*/ 4 h 93"/>
                <a:gd name="T108" fmla="*/ 76 w 86"/>
                <a:gd name="T109" fmla="*/ 4 h 93"/>
                <a:gd name="T110" fmla="*/ 78 w 86"/>
                <a:gd name="T111" fmla="*/ 1 h 93"/>
                <a:gd name="T112" fmla="*/ 80 w 86"/>
                <a:gd name="T11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6" h="93">
                  <a:moveTo>
                    <a:pt x="80" y="0"/>
                  </a:moveTo>
                  <a:lnTo>
                    <a:pt x="83" y="0"/>
                  </a:lnTo>
                  <a:lnTo>
                    <a:pt x="84" y="1"/>
                  </a:lnTo>
                  <a:lnTo>
                    <a:pt x="86" y="4"/>
                  </a:lnTo>
                  <a:lnTo>
                    <a:pt x="86" y="7"/>
                  </a:lnTo>
                  <a:lnTo>
                    <a:pt x="84" y="10"/>
                  </a:lnTo>
                  <a:lnTo>
                    <a:pt x="80" y="18"/>
                  </a:lnTo>
                  <a:lnTo>
                    <a:pt x="75" y="30"/>
                  </a:lnTo>
                  <a:lnTo>
                    <a:pt x="70" y="43"/>
                  </a:lnTo>
                  <a:lnTo>
                    <a:pt x="62" y="55"/>
                  </a:lnTo>
                  <a:lnTo>
                    <a:pt x="62" y="55"/>
                  </a:lnTo>
                  <a:lnTo>
                    <a:pt x="61" y="56"/>
                  </a:lnTo>
                  <a:lnTo>
                    <a:pt x="59" y="58"/>
                  </a:lnTo>
                  <a:lnTo>
                    <a:pt x="58" y="59"/>
                  </a:lnTo>
                  <a:lnTo>
                    <a:pt x="57" y="59"/>
                  </a:lnTo>
                  <a:lnTo>
                    <a:pt x="54" y="60"/>
                  </a:lnTo>
                  <a:lnTo>
                    <a:pt x="52" y="60"/>
                  </a:lnTo>
                  <a:lnTo>
                    <a:pt x="50" y="58"/>
                  </a:lnTo>
                  <a:lnTo>
                    <a:pt x="49" y="56"/>
                  </a:lnTo>
                  <a:lnTo>
                    <a:pt x="48" y="55"/>
                  </a:lnTo>
                  <a:lnTo>
                    <a:pt x="48" y="52"/>
                  </a:lnTo>
                  <a:lnTo>
                    <a:pt x="41" y="59"/>
                  </a:lnTo>
                  <a:lnTo>
                    <a:pt x="33" y="67"/>
                  </a:lnTo>
                  <a:lnTo>
                    <a:pt x="21" y="79"/>
                  </a:lnTo>
                  <a:lnTo>
                    <a:pt x="8" y="92"/>
                  </a:lnTo>
                  <a:lnTo>
                    <a:pt x="7" y="92"/>
                  </a:lnTo>
                  <a:lnTo>
                    <a:pt x="4" y="93"/>
                  </a:lnTo>
                  <a:lnTo>
                    <a:pt x="3" y="92"/>
                  </a:lnTo>
                  <a:lnTo>
                    <a:pt x="2" y="92"/>
                  </a:lnTo>
                  <a:lnTo>
                    <a:pt x="0" y="89"/>
                  </a:lnTo>
                  <a:lnTo>
                    <a:pt x="0" y="86"/>
                  </a:lnTo>
                  <a:lnTo>
                    <a:pt x="2" y="84"/>
                  </a:lnTo>
                  <a:lnTo>
                    <a:pt x="19" y="68"/>
                  </a:lnTo>
                  <a:lnTo>
                    <a:pt x="31" y="55"/>
                  </a:lnTo>
                  <a:lnTo>
                    <a:pt x="38" y="47"/>
                  </a:lnTo>
                  <a:lnTo>
                    <a:pt x="44" y="42"/>
                  </a:lnTo>
                  <a:lnTo>
                    <a:pt x="46" y="38"/>
                  </a:lnTo>
                  <a:lnTo>
                    <a:pt x="46" y="35"/>
                  </a:lnTo>
                  <a:lnTo>
                    <a:pt x="50" y="34"/>
                  </a:lnTo>
                  <a:lnTo>
                    <a:pt x="50" y="34"/>
                  </a:lnTo>
                  <a:lnTo>
                    <a:pt x="52" y="34"/>
                  </a:lnTo>
                  <a:lnTo>
                    <a:pt x="53" y="34"/>
                  </a:lnTo>
                  <a:lnTo>
                    <a:pt x="55" y="35"/>
                  </a:lnTo>
                  <a:lnTo>
                    <a:pt x="57" y="37"/>
                  </a:lnTo>
                  <a:lnTo>
                    <a:pt x="57" y="39"/>
                  </a:lnTo>
                  <a:lnTo>
                    <a:pt x="57" y="41"/>
                  </a:lnTo>
                  <a:lnTo>
                    <a:pt x="57" y="44"/>
                  </a:lnTo>
                  <a:lnTo>
                    <a:pt x="57" y="46"/>
                  </a:lnTo>
                  <a:lnTo>
                    <a:pt x="63" y="34"/>
                  </a:lnTo>
                  <a:lnTo>
                    <a:pt x="70" y="21"/>
                  </a:lnTo>
                  <a:lnTo>
                    <a:pt x="71" y="16"/>
                  </a:lnTo>
                  <a:lnTo>
                    <a:pt x="74" y="10"/>
                  </a:lnTo>
                  <a:lnTo>
                    <a:pt x="75" y="7"/>
                  </a:lnTo>
                  <a:lnTo>
                    <a:pt x="76" y="4"/>
                  </a:lnTo>
                  <a:lnTo>
                    <a:pt x="76" y="4"/>
                  </a:lnTo>
                  <a:lnTo>
                    <a:pt x="78" y="1"/>
                  </a:lnTo>
                  <a:lnTo>
                    <a:pt x="8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42"/>
            <p:cNvSpPr>
              <a:spLocks/>
            </p:cNvSpPr>
            <p:nvPr/>
          </p:nvSpPr>
          <p:spPr bwMode="auto">
            <a:xfrm>
              <a:off x="4368800" y="560388"/>
              <a:ext cx="152400" cy="84138"/>
            </a:xfrm>
            <a:custGeom>
              <a:avLst/>
              <a:gdLst>
                <a:gd name="T0" fmla="*/ 92 w 96"/>
                <a:gd name="T1" fmla="*/ 0 h 53"/>
                <a:gd name="T2" fmla="*/ 95 w 96"/>
                <a:gd name="T3" fmla="*/ 2 h 53"/>
                <a:gd name="T4" fmla="*/ 96 w 96"/>
                <a:gd name="T5" fmla="*/ 3 h 53"/>
                <a:gd name="T6" fmla="*/ 96 w 96"/>
                <a:gd name="T7" fmla="*/ 6 h 53"/>
                <a:gd name="T8" fmla="*/ 95 w 96"/>
                <a:gd name="T9" fmla="*/ 8 h 53"/>
                <a:gd name="T10" fmla="*/ 79 w 96"/>
                <a:gd name="T11" fmla="*/ 23 h 53"/>
                <a:gd name="T12" fmla="*/ 66 w 96"/>
                <a:gd name="T13" fmla="*/ 32 h 53"/>
                <a:gd name="T14" fmla="*/ 55 w 96"/>
                <a:gd name="T15" fmla="*/ 37 h 53"/>
                <a:gd name="T16" fmla="*/ 48 w 96"/>
                <a:gd name="T17" fmla="*/ 40 h 53"/>
                <a:gd name="T18" fmla="*/ 41 w 96"/>
                <a:gd name="T19" fmla="*/ 40 h 53"/>
                <a:gd name="T20" fmla="*/ 40 w 96"/>
                <a:gd name="T21" fmla="*/ 40 h 53"/>
                <a:gd name="T22" fmla="*/ 38 w 96"/>
                <a:gd name="T23" fmla="*/ 40 h 53"/>
                <a:gd name="T24" fmla="*/ 38 w 96"/>
                <a:gd name="T25" fmla="*/ 40 h 53"/>
                <a:gd name="T26" fmla="*/ 38 w 96"/>
                <a:gd name="T27" fmla="*/ 40 h 53"/>
                <a:gd name="T28" fmla="*/ 36 w 96"/>
                <a:gd name="T29" fmla="*/ 40 h 53"/>
                <a:gd name="T30" fmla="*/ 30 w 96"/>
                <a:gd name="T31" fmla="*/ 42 h 53"/>
                <a:gd name="T32" fmla="*/ 25 w 96"/>
                <a:gd name="T33" fmla="*/ 46 h 53"/>
                <a:gd name="T34" fmla="*/ 20 w 96"/>
                <a:gd name="T35" fmla="*/ 48 h 53"/>
                <a:gd name="T36" fmla="*/ 16 w 96"/>
                <a:gd name="T37" fmla="*/ 49 h 53"/>
                <a:gd name="T38" fmla="*/ 12 w 96"/>
                <a:gd name="T39" fmla="*/ 52 h 53"/>
                <a:gd name="T40" fmla="*/ 10 w 96"/>
                <a:gd name="T41" fmla="*/ 52 h 53"/>
                <a:gd name="T42" fmla="*/ 7 w 96"/>
                <a:gd name="T43" fmla="*/ 53 h 53"/>
                <a:gd name="T44" fmla="*/ 7 w 96"/>
                <a:gd name="T45" fmla="*/ 53 h 53"/>
                <a:gd name="T46" fmla="*/ 7 w 96"/>
                <a:gd name="T47" fmla="*/ 53 h 53"/>
                <a:gd name="T48" fmla="*/ 6 w 96"/>
                <a:gd name="T49" fmla="*/ 53 h 53"/>
                <a:gd name="T50" fmla="*/ 3 w 96"/>
                <a:gd name="T51" fmla="*/ 53 h 53"/>
                <a:gd name="T52" fmla="*/ 2 w 96"/>
                <a:gd name="T53" fmla="*/ 52 h 53"/>
                <a:gd name="T54" fmla="*/ 0 w 96"/>
                <a:gd name="T55" fmla="*/ 50 h 53"/>
                <a:gd name="T56" fmla="*/ 0 w 96"/>
                <a:gd name="T57" fmla="*/ 48 h 53"/>
                <a:gd name="T58" fmla="*/ 2 w 96"/>
                <a:gd name="T59" fmla="*/ 45 h 53"/>
                <a:gd name="T60" fmla="*/ 3 w 96"/>
                <a:gd name="T61" fmla="*/ 44 h 53"/>
                <a:gd name="T62" fmla="*/ 4 w 96"/>
                <a:gd name="T63" fmla="*/ 44 h 53"/>
                <a:gd name="T64" fmla="*/ 7 w 96"/>
                <a:gd name="T65" fmla="*/ 42 h 53"/>
                <a:gd name="T66" fmla="*/ 10 w 96"/>
                <a:gd name="T67" fmla="*/ 41 h 53"/>
                <a:gd name="T68" fmla="*/ 13 w 96"/>
                <a:gd name="T69" fmla="*/ 40 h 53"/>
                <a:gd name="T70" fmla="*/ 19 w 96"/>
                <a:gd name="T71" fmla="*/ 37 h 53"/>
                <a:gd name="T72" fmla="*/ 25 w 96"/>
                <a:gd name="T73" fmla="*/ 34 h 53"/>
                <a:gd name="T74" fmla="*/ 25 w 96"/>
                <a:gd name="T75" fmla="*/ 34 h 53"/>
                <a:gd name="T76" fmla="*/ 23 w 96"/>
                <a:gd name="T77" fmla="*/ 33 h 53"/>
                <a:gd name="T78" fmla="*/ 21 w 96"/>
                <a:gd name="T79" fmla="*/ 32 h 53"/>
                <a:gd name="T80" fmla="*/ 20 w 96"/>
                <a:gd name="T81" fmla="*/ 29 h 53"/>
                <a:gd name="T82" fmla="*/ 19 w 96"/>
                <a:gd name="T83" fmla="*/ 27 h 53"/>
                <a:gd name="T84" fmla="*/ 20 w 96"/>
                <a:gd name="T85" fmla="*/ 24 h 53"/>
                <a:gd name="T86" fmla="*/ 21 w 96"/>
                <a:gd name="T87" fmla="*/ 21 h 53"/>
                <a:gd name="T88" fmla="*/ 23 w 96"/>
                <a:gd name="T89" fmla="*/ 20 h 53"/>
                <a:gd name="T90" fmla="*/ 24 w 96"/>
                <a:gd name="T91" fmla="*/ 20 h 53"/>
                <a:gd name="T92" fmla="*/ 30 w 96"/>
                <a:gd name="T93" fmla="*/ 19 h 53"/>
                <a:gd name="T94" fmla="*/ 34 w 96"/>
                <a:gd name="T95" fmla="*/ 19 h 53"/>
                <a:gd name="T96" fmla="*/ 37 w 96"/>
                <a:gd name="T97" fmla="*/ 17 h 53"/>
                <a:gd name="T98" fmla="*/ 38 w 96"/>
                <a:gd name="T99" fmla="*/ 17 h 53"/>
                <a:gd name="T100" fmla="*/ 40 w 96"/>
                <a:gd name="T101" fmla="*/ 17 h 53"/>
                <a:gd name="T102" fmla="*/ 41 w 96"/>
                <a:gd name="T103" fmla="*/ 19 h 53"/>
                <a:gd name="T104" fmla="*/ 44 w 96"/>
                <a:gd name="T105" fmla="*/ 23 h 53"/>
                <a:gd name="T106" fmla="*/ 45 w 96"/>
                <a:gd name="T107" fmla="*/ 27 h 53"/>
                <a:gd name="T108" fmla="*/ 44 w 96"/>
                <a:gd name="T109" fmla="*/ 31 h 53"/>
                <a:gd name="T110" fmla="*/ 50 w 96"/>
                <a:gd name="T111" fmla="*/ 29 h 53"/>
                <a:gd name="T112" fmla="*/ 59 w 96"/>
                <a:gd name="T113" fmla="*/ 24 h 53"/>
                <a:gd name="T114" fmla="*/ 72 w 96"/>
                <a:gd name="T115" fmla="*/ 16 h 53"/>
                <a:gd name="T116" fmla="*/ 88 w 96"/>
                <a:gd name="T117" fmla="*/ 2 h 53"/>
                <a:gd name="T118" fmla="*/ 89 w 96"/>
                <a:gd name="T119" fmla="*/ 0 h 53"/>
                <a:gd name="T120" fmla="*/ 92 w 96"/>
                <a:gd name="T1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53">
                  <a:moveTo>
                    <a:pt x="92" y="0"/>
                  </a:moveTo>
                  <a:lnTo>
                    <a:pt x="95" y="2"/>
                  </a:lnTo>
                  <a:lnTo>
                    <a:pt x="96" y="3"/>
                  </a:lnTo>
                  <a:lnTo>
                    <a:pt x="96" y="6"/>
                  </a:lnTo>
                  <a:lnTo>
                    <a:pt x="95" y="8"/>
                  </a:lnTo>
                  <a:lnTo>
                    <a:pt x="79" y="23"/>
                  </a:lnTo>
                  <a:lnTo>
                    <a:pt x="66" y="32"/>
                  </a:lnTo>
                  <a:lnTo>
                    <a:pt x="55" y="37"/>
                  </a:lnTo>
                  <a:lnTo>
                    <a:pt x="48" y="40"/>
                  </a:lnTo>
                  <a:lnTo>
                    <a:pt x="41" y="40"/>
                  </a:lnTo>
                  <a:lnTo>
                    <a:pt x="40" y="40"/>
                  </a:lnTo>
                  <a:lnTo>
                    <a:pt x="38" y="40"/>
                  </a:lnTo>
                  <a:lnTo>
                    <a:pt x="38" y="40"/>
                  </a:lnTo>
                  <a:lnTo>
                    <a:pt x="38" y="40"/>
                  </a:lnTo>
                  <a:lnTo>
                    <a:pt x="36" y="40"/>
                  </a:lnTo>
                  <a:lnTo>
                    <a:pt x="30" y="42"/>
                  </a:lnTo>
                  <a:lnTo>
                    <a:pt x="25" y="46"/>
                  </a:lnTo>
                  <a:lnTo>
                    <a:pt x="20" y="48"/>
                  </a:lnTo>
                  <a:lnTo>
                    <a:pt x="16" y="49"/>
                  </a:lnTo>
                  <a:lnTo>
                    <a:pt x="12" y="52"/>
                  </a:lnTo>
                  <a:lnTo>
                    <a:pt x="10" y="52"/>
                  </a:lnTo>
                  <a:lnTo>
                    <a:pt x="7" y="53"/>
                  </a:lnTo>
                  <a:lnTo>
                    <a:pt x="7" y="53"/>
                  </a:lnTo>
                  <a:lnTo>
                    <a:pt x="7" y="53"/>
                  </a:lnTo>
                  <a:lnTo>
                    <a:pt x="6" y="53"/>
                  </a:lnTo>
                  <a:lnTo>
                    <a:pt x="3" y="53"/>
                  </a:lnTo>
                  <a:lnTo>
                    <a:pt x="2" y="52"/>
                  </a:lnTo>
                  <a:lnTo>
                    <a:pt x="0" y="50"/>
                  </a:lnTo>
                  <a:lnTo>
                    <a:pt x="0" y="48"/>
                  </a:lnTo>
                  <a:lnTo>
                    <a:pt x="2" y="45"/>
                  </a:lnTo>
                  <a:lnTo>
                    <a:pt x="3" y="44"/>
                  </a:lnTo>
                  <a:lnTo>
                    <a:pt x="4" y="44"/>
                  </a:lnTo>
                  <a:lnTo>
                    <a:pt x="7" y="42"/>
                  </a:lnTo>
                  <a:lnTo>
                    <a:pt x="10" y="41"/>
                  </a:lnTo>
                  <a:lnTo>
                    <a:pt x="13" y="40"/>
                  </a:lnTo>
                  <a:lnTo>
                    <a:pt x="19" y="37"/>
                  </a:lnTo>
                  <a:lnTo>
                    <a:pt x="25" y="34"/>
                  </a:lnTo>
                  <a:lnTo>
                    <a:pt x="25" y="34"/>
                  </a:lnTo>
                  <a:lnTo>
                    <a:pt x="23" y="33"/>
                  </a:lnTo>
                  <a:lnTo>
                    <a:pt x="21" y="32"/>
                  </a:lnTo>
                  <a:lnTo>
                    <a:pt x="20" y="29"/>
                  </a:lnTo>
                  <a:lnTo>
                    <a:pt x="19" y="27"/>
                  </a:lnTo>
                  <a:lnTo>
                    <a:pt x="20" y="24"/>
                  </a:lnTo>
                  <a:lnTo>
                    <a:pt x="21" y="21"/>
                  </a:lnTo>
                  <a:lnTo>
                    <a:pt x="23" y="20"/>
                  </a:lnTo>
                  <a:lnTo>
                    <a:pt x="24" y="20"/>
                  </a:lnTo>
                  <a:lnTo>
                    <a:pt x="30" y="19"/>
                  </a:lnTo>
                  <a:lnTo>
                    <a:pt x="34" y="19"/>
                  </a:lnTo>
                  <a:lnTo>
                    <a:pt x="37" y="17"/>
                  </a:lnTo>
                  <a:lnTo>
                    <a:pt x="38" y="17"/>
                  </a:lnTo>
                  <a:lnTo>
                    <a:pt x="40" y="17"/>
                  </a:lnTo>
                  <a:lnTo>
                    <a:pt x="41" y="19"/>
                  </a:lnTo>
                  <a:lnTo>
                    <a:pt x="44" y="23"/>
                  </a:lnTo>
                  <a:lnTo>
                    <a:pt x="45" y="27"/>
                  </a:lnTo>
                  <a:lnTo>
                    <a:pt x="44" y="31"/>
                  </a:lnTo>
                  <a:lnTo>
                    <a:pt x="50" y="29"/>
                  </a:lnTo>
                  <a:lnTo>
                    <a:pt x="59" y="24"/>
                  </a:lnTo>
                  <a:lnTo>
                    <a:pt x="72" y="16"/>
                  </a:lnTo>
                  <a:lnTo>
                    <a:pt x="88" y="2"/>
                  </a:lnTo>
                  <a:lnTo>
                    <a:pt x="89" y="0"/>
                  </a:lnTo>
                  <a:lnTo>
                    <a:pt x="9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43"/>
            <p:cNvSpPr>
              <a:spLocks/>
            </p:cNvSpPr>
            <p:nvPr/>
          </p:nvSpPr>
          <p:spPr bwMode="auto">
            <a:xfrm>
              <a:off x="4405313" y="598488"/>
              <a:ext cx="122238" cy="46038"/>
            </a:xfrm>
            <a:custGeom>
              <a:avLst/>
              <a:gdLst>
                <a:gd name="T0" fmla="*/ 72 w 77"/>
                <a:gd name="T1" fmla="*/ 0 h 29"/>
                <a:gd name="T2" fmla="*/ 74 w 77"/>
                <a:gd name="T3" fmla="*/ 1 h 29"/>
                <a:gd name="T4" fmla="*/ 76 w 77"/>
                <a:gd name="T5" fmla="*/ 3 h 29"/>
                <a:gd name="T6" fmla="*/ 77 w 77"/>
                <a:gd name="T7" fmla="*/ 5 h 29"/>
                <a:gd name="T8" fmla="*/ 77 w 77"/>
                <a:gd name="T9" fmla="*/ 8 h 29"/>
                <a:gd name="T10" fmla="*/ 76 w 77"/>
                <a:gd name="T11" fmla="*/ 9 h 29"/>
                <a:gd name="T12" fmla="*/ 61 w 77"/>
                <a:gd name="T13" fmla="*/ 17 h 29"/>
                <a:gd name="T14" fmla="*/ 45 w 77"/>
                <a:gd name="T15" fmla="*/ 22 h 29"/>
                <a:gd name="T16" fmla="*/ 31 w 77"/>
                <a:gd name="T17" fmla="*/ 26 h 29"/>
                <a:gd name="T18" fmla="*/ 17 w 77"/>
                <a:gd name="T19" fmla="*/ 28 h 29"/>
                <a:gd name="T20" fmla="*/ 7 w 77"/>
                <a:gd name="T21" fmla="*/ 29 h 29"/>
                <a:gd name="T22" fmla="*/ 5 w 77"/>
                <a:gd name="T23" fmla="*/ 29 h 29"/>
                <a:gd name="T24" fmla="*/ 5 w 77"/>
                <a:gd name="T25" fmla="*/ 29 h 29"/>
                <a:gd name="T26" fmla="*/ 2 w 77"/>
                <a:gd name="T27" fmla="*/ 28 h 29"/>
                <a:gd name="T28" fmla="*/ 0 w 77"/>
                <a:gd name="T29" fmla="*/ 26 h 29"/>
                <a:gd name="T30" fmla="*/ 0 w 77"/>
                <a:gd name="T31" fmla="*/ 24 h 29"/>
                <a:gd name="T32" fmla="*/ 0 w 77"/>
                <a:gd name="T33" fmla="*/ 21 h 29"/>
                <a:gd name="T34" fmla="*/ 2 w 77"/>
                <a:gd name="T35" fmla="*/ 20 h 29"/>
                <a:gd name="T36" fmla="*/ 4 w 77"/>
                <a:gd name="T37" fmla="*/ 18 h 29"/>
                <a:gd name="T38" fmla="*/ 7 w 77"/>
                <a:gd name="T39" fmla="*/ 18 h 29"/>
                <a:gd name="T40" fmla="*/ 17 w 77"/>
                <a:gd name="T41" fmla="*/ 18 h 29"/>
                <a:gd name="T42" fmla="*/ 28 w 77"/>
                <a:gd name="T43" fmla="*/ 16 h 29"/>
                <a:gd name="T44" fmla="*/ 43 w 77"/>
                <a:gd name="T45" fmla="*/ 13 h 29"/>
                <a:gd name="T46" fmla="*/ 57 w 77"/>
                <a:gd name="T47" fmla="*/ 8 h 29"/>
                <a:gd name="T48" fmla="*/ 69 w 77"/>
                <a:gd name="T49" fmla="*/ 1 h 29"/>
                <a:gd name="T50" fmla="*/ 72 w 77"/>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9">
                  <a:moveTo>
                    <a:pt x="72" y="0"/>
                  </a:moveTo>
                  <a:lnTo>
                    <a:pt x="74" y="1"/>
                  </a:lnTo>
                  <a:lnTo>
                    <a:pt x="76" y="3"/>
                  </a:lnTo>
                  <a:lnTo>
                    <a:pt x="77" y="5"/>
                  </a:lnTo>
                  <a:lnTo>
                    <a:pt x="77" y="8"/>
                  </a:lnTo>
                  <a:lnTo>
                    <a:pt x="76" y="9"/>
                  </a:lnTo>
                  <a:lnTo>
                    <a:pt x="61" y="17"/>
                  </a:lnTo>
                  <a:lnTo>
                    <a:pt x="45" y="22"/>
                  </a:lnTo>
                  <a:lnTo>
                    <a:pt x="31" y="26"/>
                  </a:lnTo>
                  <a:lnTo>
                    <a:pt x="17" y="28"/>
                  </a:lnTo>
                  <a:lnTo>
                    <a:pt x="7" y="29"/>
                  </a:lnTo>
                  <a:lnTo>
                    <a:pt x="5" y="29"/>
                  </a:lnTo>
                  <a:lnTo>
                    <a:pt x="5" y="29"/>
                  </a:lnTo>
                  <a:lnTo>
                    <a:pt x="2" y="28"/>
                  </a:lnTo>
                  <a:lnTo>
                    <a:pt x="0" y="26"/>
                  </a:lnTo>
                  <a:lnTo>
                    <a:pt x="0" y="24"/>
                  </a:lnTo>
                  <a:lnTo>
                    <a:pt x="0" y="21"/>
                  </a:lnTo>
                  <a:lnTo>
                    <a:pt x="2" y="20"/>
                  </a:lnTo>
                  <a:lnTo>
                    <a:pt x="4" y="18"/>
                  </a:lnTo>
                  <a:lnTo>
                    <a:pt x="7" y="18"/>
                  </a:lnTo>
                  <a:lnTo>
                    <a:pt x="17" y="18"/>
                  </a:lnTo>
                  <a:lnTo>
                    <a:pt x="28" y="16"/>
                  </a:lnTo>
                  <a:lnTo>
                    <a:pt x="43" y="13"/>
                  </a:lnTo>
                  <a:lnTo>
                    <a:pt x="57" y="8"/>
                  </a:lnTo>
                  <a:lnTo>
                    <a:pt x="69" y="1"/>
                  </a:lnTo>
                  <a:lnTo>
                    <a:pt x="7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44"/>
            <p:cNvSpPr>
              <a:spLocks/>
            </p:cNvSpPr>
            <p:nvPr/>
          </p:nvSpPr>
          <p:spPr bwMode="auto">
            <a:xfrm>
              <a:off x="4286250" y="922338"/>
              <a:ext cx="269875" cy="161925"/>
            </a:xfrm>
            <a:custGeom>
              <a:avLst/>
              <a:gdLst>
                <a:gd name="T0" fmla="*/ 96 w 170"/>
                <a:gd name="T1" fmla="*/ 0 h 102"/>
                <a:gd name="T2" fmla="*/ 101 w 170"/>
                <a:gd name="T3" fmla="*/ 0 h 102"/>
                <a:gd name="T4" fmla="*/ 119 w 170"/>
                <a:gd name="T5" fmla="*/ 4 h 102"/>
                <a:gd name="T6" fmla="*/ 147 w 170"/>
                <a:gd name="T7" fmla="*/ 21 h 102"/>
                <a:gd name="T8" fmla="*/ 161 w 170"/>
                <a:gd name="T9" fmla="*/ 45 h 102"/>
                <a:gd name="T10" fmla="*/ 169 w 170"/>
                <a:gd name="T11" fmla="*/ 71 h 102"/>
                <a:gd name="T12" fmla="*/ 170 w 170"/>
                <a:gd name="T13" fmla="*/ 83 h 102"/>
                <a:gd name="T14" fmla="*/ 169 w 170"/>
                <a:gd name="T15" fmla="*/ 85 h 102"/>
                <a:gd name="T16" fmla="*/ 165 w 170"/>
                <a:gd name="T17" fmla="*/ 88 h 102"/>
                <a:gd name="T18" fmla="*/ 161 w 170"/>
                <a:gd name="T19" fmla="*/ 85 h 102"/>
                <a:gd name="T20" fmla="*/ 160 w 170"/>
                <a:gd name="T21" fmla="*/ 83 h 102"/>
                <a:gd name="T22" fmla="*/ 160 w 170"/>
                <a:gd name="T23" fmla="*/ 76 h 102"/>
                <a:gd name="T24" fmla="*/ 157 w 170"/>
                <a:gd name="T25" fmla="*/ 62 h 102"/>
                <a:gd name="T26" fmla="*/ 147 w 170"/>
                <a:gd name="T27" fmla="*/ 38 h 102"/>
                <a:gd name="T28" fmla="*/ 130 w 170"/>
                <a:gd name="T29" fmla="*/ 20 h 102"/>
                <a:gd name="T30" fmla="*/ 100 w 170"/>
                <a:gd name="T31" fmla="*/ 9 h 102"/>
                <a:gd name="T32" fmla="*/ 96 w 170"/>
                <a:gd name="T33" fmla="*/ 9 h 102"/>
                <a:gd name="T34" fmla="*/ 81 w 170"/>
                <a:gd name="T35" fmla="*/ 11 h 102"/>
                <a:gd name="T36" fmla="*/ 54 w 170"/>
                <a:gd name="T37" fmla="*/ 16 h 102"/>
                <a:gd name="T38" fmla="*/ 25 w 170"/>
                <a:gd name="T39" fmla="*/ 36 h 102"/>
                <a:gd name="T40" fmla="*/ 12 w 170"/>
                <a:gd name="T41" fmla="*/ 51 h 102"/>
                <a:gd name="T42" fmla="*/ 10 w 170"/>
                <a:gd name="T43" fmla="*/ 58 h 102"/>
                <a:gd name="T44" fmla="*/ 10 w 170"/>
                <a:gd name="T45" fmla="*/ 71 h 102"/>
                <a:gd name="T46" fmla="*/ 18 w 170"/>
                <a:gd name="T47" fmla="*/ 94 h 102"/>
                <a:gd name="T48" fmla="*/ 18 w 170"/>
                <a:gd name="T49" fmla="*/ 100 h 102"/>
                <a:gd name="T50" fmla="*/ 14 w 170"/>
                <a:gd name="T51" fmla="*/ 102 h 102"/>
                <a:gd name="T52" fmla="*/ 9 w 170"/>
                <a:gd name="T53" fmla="*/ 98 h 102"/>
                <a:gd name="T54" fmla="*/ 1 w 170"/>
                <a:gd name="T55" fmla="*/ 72 h 102"/>
                <a:gd name="T56" fmla="*/ 1 w 170"/>
                <a:gd name="T57" fmla="*/ 57 h 102"/>
                <a:gd name="T58" fmla="*/ 3 w 170"/>
                <a:gd name="T59" fmla="*/ 49 h 102"/>
                <a:gd name="T60" fmla="*/ 3 w 170"/>
                <a:gd name="T61" fmla="*/ 47 h 102"/>
                <a:gd name="T62" fmla="*/ 17 w 170"/>
                <a:gd name="T63" fmla="*/ 29 h 102"/>
                <a:gd name="T64" fmla="*/ 50 w 170"/>
                <a:gd name="T65" fmla="*/ 8 h 102"/>
                <a:gd name="T66" fmla="*/ 80 w 170"/>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02">
                  <a:moveTo>
                    <a:pt x="92" y="0"/>
                  </a:moveTo>
                  <a:lnTo>
                    <a:pt x="96" y="0"/>
                  </a:lnTo>
                  <a:lnTo>
                    <a:pt x="98" y="0"/>
                  </a:lnTo>
                  <a:lnTo>
                    <a:pt x="101" y="0"/>
                  </a:lnTo>
                  <a:lnTo>
                    <a:pt x="101" y="0"/>
                  </a:lnTo>
                  <a:lnTo>
                    <a:pt x="119" y="4"/>
                  </a:lnTo>
                  <a:lnTo>
                    <a:pt x="135" y="12"/>
                  </a:lnTo>
                  <a:lnTo>
                    <a:pt x="147" y="21"/>
                  </a:lnTo>
                  <a:lnTo>
                    <a:pt x="156" y="33"/>
                  </a:lnTo>
                  <a:lnTo>
                    <a:pt x="161" y="45"/>
                  </a:lnTo>
                  <a:lnTo>
                    <a:pt x="166" y="59"/>
                  </a:lnTo>
                  <a:lnTo>
                    <a:pt x="169" y="71"/>
                  </a:lnTo>
                  <a:lnTo>
                    <a:pt x="170" y="80"/>
                  </a:lnTo>
                  <a:lnTo>
                    <a:pt x="170" y="83"/>
                  </a:lnTo>
                  <a:lnTo>
                    <a:pt x="170" y="83"/>
                  </a:lnTo>
                  <a:lnTo>
                    <a:pt x="169" y="85"/>
                  </a:lnTo>
                  <a:lnTo>
                    <a:pt x="168" y="87"/>
                  </a:lnTo>
                  <a:lnTo>
                    <a:pt x="165" y="88"/>
                  </a:lnTo>
                  <a:lnTo>
                    <a:pt x="162" y="87"/>
                  </a:lnTo>
                  <a:lnTo>
                    <a:pt x="161" y="85"/>
                  </a:lnTo>
                  <a:lnTo>
                    <a:pt x="160" y="83"/>
                  </a:lnTo>
                  <a:lnTo>
                    <a:pt x="160" y="83"/>
                  </a:lnTo>
                  <a:lnTo>
                    <a:pt x="160" y="80"/>
                  </a:lnTo>
                  <a:lnTo>
                    <a:pt x="160" y="76"/>
                  </a:lnTo>
                  <a:lnTo>
                    <a:pt x="160" y="72"/>
                  </a:lnTo>
                  <a:lnTo>
                    <a:pt x="157" y="62"/>
                  </a:lnTo>
                  <a:lnTo>
                    <a:pt x="153" y="49"/>
                  </a:lnTo>
                  <a:lnTo>
                    <a:pt x="147" y="38"/>
                  </a:lnTo>
                  <a:lnTo>
                    <a:pt x="140" y="28"/>
                  </a:lnTo>
                  <a:lnTo>
                    <a:pt x="130" y="20"/>
                  </a:lnTo>
                  <a:lnTo>
                    <a:pt x="117" y="13"/>
                  </a:lnTo>
                  <a:lnTo>
                    <a:pt x="100" y="9"/>
                  </a:lnTo>
                  <a:lnTo>
                    <a:pt x="100" y="9"/>
                  </a:lnTo>
                  <a:lnTo>
                    <a:pt x="96" y="9"/>
                  </a:lnTo>
                  <a:lnTo>
                    <a:pt x="92" y="9"/>
                  </a:lnTo>
                  <a:lnTo>
                    <a:pt x="81" y="11"/>
                  </a:lnTo>
                  <a:lnTo>
                    <a:pt x="68" y="12"/>
                  </a:lnTo>
                  <a:lnTo>
                    <a:pt x="54" y="16"/>
                  </a:lnTo>
                  <a:lnTo>
                    <a:pt x="39" y="24"/>
                  </a:lnTo>
                  <a:lnTo>
                    <a:pt x="25" y="36"/>
                  </a:lnTo>
                  <a:lnTo>
                    <a:pt x="12" y="51"/>
                  </a:lnTo>
                  <a:lnTo>
                    <a:pt x="12" y="51"/>
                  </a:lnTo>
                  <a:lnTo>
                    <a:pt x="10" y="54"/>
                  </a:lnTo>
                  <a:lnTo>
                    <a:pt x="10" y="58"/>
                  </a:lnTo>
                  <a:lnTo>
                    <a:pt x="10" y="62"/>
                  </a:lnTo>
                  <a:lnTo>
                    <a:pt x="10" y="71"/>
                  </a:lnTo>
                  <a:lnTo>
                    <a:pt x="13" y="81"/>
                  </a:lnTo>
                  <a:lnTo>
                    <a:pt x="18" y="94"/>
                  </a:lnTo>
                  <a:lnTo>
                    <a:pt x="18" y="97"/>
                  </a:lnTo>
                  <a:lnTo>
                    <a:pt x="18" y="100"/>
                  </a:lnTo>
                  <a:lnTo>
                    <a:pt x="16" y="101"/>
                  </a:lnTo>
                  <a:lnTo>
                    <a:pt x="14" y="102"/>
                  </a:lnTo>
                  <a:lnTo>
                    <a:pt x="12" y="101"/>
                  </a:lnTo>
                  <a:lnTo>
                    <a:pt x="9" y="98"/>
                  </a:lnTo>
                  <a:lnTo>
                    <a:pt x="4" y="84"/>
                  </a:lnTo>
                  <a:lnTo>
                    <a:pt x="1" y="72"/>
                  </a:lnTo>
                  <a:lnTo>
                    <a:pt x="0" y="62"/>
                  </a:lnTo>
                  <a:lnTo>
                    <a:pt x="1" y="57"/>
                  </a:lnTo>
                  <a:lnTo>
                    <a:pt x="1" y="51"/>
                  </a:lnTo>
                  <a:lnTo>
                    <a:pt x="3" y="49"/>
                  </a:lnTo>
                  <a:lnTo>
                    <a:pt x="3" y="47"/>
                  </a:lnTo>
                  <a:lnTo>
                    <a:pt x="3" y="47"/>
                  </a:lnTo>
                  <a:lnTo>
                    <a:pt x="3" y="47"/>
                  </a:lnTo>
                  <a:lnTo>
                    <a:pt x="17" y="29"/>
                  </a:lnTo>
                  <a:lnTo>
                    <a:pt x="34" y="16"/>
                  </a:lnTo>
                  <a:lnTo>
                    <a:pt x="50" y="8"/>
                  </a:lnTo>
                  <a:lnTo>
                    <a:pt x="65" y="3"/>
                  </a:lnTo>
                  <a:lnTo>
                    <a:pt x="80" y="0"/>
                  </a:lnTo>
                  <a:lnTo>
                    <a:pt x="9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45"/>
            <p:cNvSpPr>
              <a:spLocks/>
            </p:cNvSpPr>
            <p:nvPr/>
          </p:nvSpPr>
          <p:spPr bwMode="auto">
            <a:xfrm>
              <a:off x="4178300" y="993775"/>
              <a:ext cx="127000" cy="100013"/>
            </a:xfrm>
            <a:custGeom>
              <a:avLst/>
              <a:gdLst>
                <a:gd name="T0" fmla="*/ 76 w 80"/>
                <a:gd name="T1" fmla="*/ 0 h 63"/>
                <a:gd name="T2" fmla="*/ 77 w 80"/>
                <a:gd name="T3" fmla="*/ 0 h 63"/>
                <a:gd name="T4" fmla="*/ 80 w 80"/>
                <a:gd name="T5" fmla="*/ 2 h 63"/>
                <a:gd name="T6" fmla="*/ 80 w 80"/>
                <a:gd name="T7" fmla="*/ 5 h 63"/>
                <a:gd name="T8" fmla="*/ 80 w 80"/>
                <a:gd name="T9" fmla="*/ 6 h 63"/>
                <a:gd name="T10" fmla="*/ 77 w 80"/>
                <a:gd name="T11" fmla="*/ 9 h 63"/>
                <a:gd name="T12" fmla="*/ 42 w 80"/>
                <a:gd name="T13" fmla="*/ 30 h 63"/>
                <a:gd name="T14" fmla="*/ 8 w 80"/>
                <a:gd name="T15" fmla="*/ 61 h 63"/>
                <a:gd name="T16" fmla="*/ 6 w 80"/>
                <a:gd name="T17" fmla="*/ 63 h 63"/>
                <a:gd name="T18" fmla="*/ 4 w 80"/>
                <a:gd name="T19" fmla="*/ 63 h 63"/>
                <a:gd name="T20" fmla="*/ 3 w 80"/>
                <a:gd name="T21" fmla="*/ 63 h 63"/>
                <a:gd name="T22" fmla="*/ 0 w 80"/>
                <a:gd name="T23" fmla="*/ 61 h 63"/>
                <a:gd name="T24" fmla="*/ 0 w 80"/>
                <a:gd name="T25" fmla="*/ 59 h 63"/>
                <a:gd name="T26" fmla="*/ 0 w 80"/>
                <a:gd name="T27" fmla="*/ 56 h 63"/>
                <a:gd name="T28" fmla="*/ 1 w 80"/>
                <a:gd name="T29" fmla="*/ 53 h 63"/>
                <a:gd name="T30" fmla="*/ 35 w 80"/>
                <a:gd name="T31" fmla="*/ 22 h 63"/>
                <a:gd name="T32" fmla="*/ 73 w 80"/>
                <a:gd name="T33" fmla="*/ 0 h 63"/>
                <a:gd name="T34" fmla="*/ 76 w 80"/>
                <a:gd name="T3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63">
                  <a:moveTo>
                    <a:pt x="76" y="0"/>
                  </a:moveTo>
                  <a:lnTo>
                    <a:pt x="77" y="0"/>
                  </a:lnTo>
                  <a:lnTo>
                    <a:pt x="80" y="2"/>
                  </a:lnTo>
                  <a:lnTo>
                    <a:pt x="80" y="5"/>
                  </a:lnTo>
                  <a:lnTo>
                    <a:pt x="80" y="6"/>
                  </a:lnTo>
                  <a:lnTo>
                    <a:pt x="77" y="9"/>
                  </a:lnTo>
                  <a:lnTo>
                    <a:pt x="42" y="30"/>
                  </a:lnTo>
                  <a:lnTo>
                    <a:pt x="8" y="61"/>
                  </a:lnTo>
                  <a:lnTo>
                    <a:pt x="6" y="63"/>
                  </a:lnTo>
                  <a:lnTo>
                    <a:pt x="4" y="63"/>
                  </a:lnTo>
                  <a:lnTo>
                    <a:pt x="3" y="63"/>
                  </a:lnTo>
                  <a:lnTo>
                    <a:pt x="0" y="61"/>
                  </a:lnTo>
                  <a:lnTo>
                    <a:pt x="0" y="59"/>
                  </a:lnTo>
                  <a:lnTo>
                    <a:pt x="0" y="56"/>
                  </a:lnTo>
                  <a:lnTo>
                    <a:pt x="1" y="53"/>
                  </a:lnTo>
                  <a:lnTo>
                    <a:pt x="35" y="22"/>
                  </a:lnTo>
                  <a:lnTo>
                    <a:pt x="73" y="0"/>
                  </a:lnTo>
                  <a:lnTo>
                    <a:pt x="7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46"/>
            <p:cNvSpPr>
              <a:spLocks/>
            </p:cNvSpPr>
            <p:nvPr/>
          </p:nvSpPr>
          <p:spPr bwMode="auto">
            <a:xfrm>
              <a:off x="4513263" y="960438"/>
              <a:ext cx="204788" cy="127000"/>
            </a:xfrm>
            <a:custGeom>
              <a:avLst/>
              <a:gdLst>
                <a:gd name="T0" fmla="*/ 5 w 129"/>
                <a:gd name="T1" fmla="*/ 0 h 80"/>
                <a:gd name="T2" fmla="*/ 8 w 129"/>
                <a:gd name="T3" fmla="*/ 0 h 80"/>
                <a:gd name="T4" fmla="*/ 53 w 129"/>
                <a:gd name="T5" fmla="*/ 31 h 80"/>
                <a:gd name="T6" fmla="*/ 82 w 129"/>
                <a:gd name="T7" fmla="*/ 42 h 80"/>
                <a:gd name="T8" fmla="*/ 127 w 129"/>
                <a:gd name="T9" fmla="*/ 70 h 80"/>
                <a:gd name="T10" fmla="*/ 129 w 129"/>
                <a:gd name="T11" fmla="*/ 73 h 80"/>
                <a:gd name="T12" fmla="*/ 129 w 129"/>
                <a:gd name="T13" fmla="*/ 76 h 80"/>
                <a:gd name="T14" fmla="*/ 128 w 129"/>
                <a:gd name="T15" fmla="*/ 78 h 80"/>
                <a:gd name="T16" fmla="*/ 127 w 129"/>
                <a:gd name="T17" fmla="*/ 80 h 80"/>
                <a:gd name="T18" fmla="*/ 124 w 129"/>
                <a:gd name="T19" fmla="*/ 80 h 80"/>
                <a:gd name="T20" fmla="*/ 122 w 129"/>
                <a:gd name="T21" fmla="*/ 80 h 80"/>
                <a:gd name="T22" fmla="*/ 78 w 129"/>
                <a:gd name="T23" fmla="*/ 51 h 80"/>
                <a:gd name="T24" fmla="*/ 48 w 129"/>
                <a:gd name="T25" fmla="*/ 40 h 80"/>
                <a:gd name="T26" fmla="*/ 2 w 129"/>
                <a:gd name="T27" fmla="*/ 8 h 80"/>
                <a:gd name="T28" fmla="*/ 1 w 129"/>
                <a:gd name="T29" fmla="*/ 6 h 80"/>
                <a:gd name="T30" fmla="*/ 0 w 129"/>
                <a:gd name="T31" fmla="*/ 4 h 80"/>
                <a:gd name="T32" fmla="*/ 1 w 129"/>
                <a:gd name="T33" fmla="*/ 1 h 80"/>
                <a:gd name="T34" fmla="*/ 2 w 129"/>
                <a:gd name="T35" fmla="*/ 0 h 80"/>
                <a:gd name="T36" fmla="*/ 5 w 129"/>
                <a:gd name="T3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80">
                  <a:moveTo>
                    <a:pt x="5" y="0"/>
                  </a:moveTo>
                  <a:lnTo>
                    <a:pt x="8" y="0"/>
                  </a:lnTo>
                  <a:lnTo>
                    <a:pt x="53" y="31"/>
                  </a:lnTo>
                  <a:lnTo>
                    <a:pt x="82" y="42"/>
                  </a:lnTo>
                  <a:lnTo>
                    <a:pt x="127" y="70"/>
                  </a:lnTo>
                  <a:lnTo>
                    <a:pt x="129" y="73"/>
                  </a:lnTo>
                  <a:lnTo>
                    <a:pt x="129" y="76"/>
                  </a:lnTo>
                  <a:lnTo>
                    <a:pt x="128" y="78"/>
                  </a:lnTo>
                  <a:lnTo>
                    <a:pt x="127" y="80"/>
                  </a:lnTo>
                  <a:lnTo>
                    <a:pt x="124" y="80"/>
                  </a:lnTo>
                  <a:lnTo>
                    <a:pt x="122" y="80"/>
                  </a:lnTo>
                  <a:lnTo>
                    <a:pt x="78" y="51"/>
                  </a:lnTo>
                  <a:lnTo>
                    <a:pt x="48" y="40"/>
                  </a:lnTo>
                  <a:lnTo>
                    <a:pt x="2" y="8"/>
                  </a:lnTo>
                  <a:lnTo>
                    <a:pt x="1" y="6"/>
                  </a:lnTo>
                  <a:lnTo>
                    <a:pt x="0" y="4"/>
                  </a:lnTo>
                  <a:lnTo>
                    <a:pt x="1" y="1"/>
                  </a:lnTo>
                  <a:lnTo>
                    <a:pt x="2" y="0"/>
                  </a:lnTo>
                  <a:lnTo>
                    <a:pt x="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47"/>
            <p:cNvSpPr>
              <a:spLocks/>
            </p:cNvSpPr>
            <p:nvPr/>
          </p:nvSpPr>
          <p:spPr bwMode="auto">
            <a:xfrm>
              <a:off x="4079875" y="1050925"/>
              <a:ext cx="703263" cy="495300"/>
            </a:xfrm>
            <a:custGeom>
              <a:avLst/>
              <a:gdLst>
                <a:gd name="T0" fmla="*/ 260 w 443"/>
                <a:gd name="T1" fmla="*/ 0 h 312"/>
                <a:gd name="T2" fmla="*/ 300 w 443"/>
                <a:gd name="T3" fmla="*/ 0 h 312"/>
                <a:gd name="T4" fmla="*/ 328 w 443"/>
                <a:gd name="T5" fmla="*/ 3 h 312"/>
                <a:gd name="T6" fmla="*/ 418 w 443"/>
                <a:gd name="T7" fmla="*/ 8 h 312"/>
                <a:gd name="T8" fmla="*/ 418 w 443"/>
                <a:gd name="T9" fmla="*/ 27 h 312"/>
                <a:gd name="T10" fmla="*/ 419 w 443"/>
                <a:gd name="T11" fmla="*/ 74 h 312"/>
                <a:gd name="T12" fmla="*/ 425 w 443"/>
                <a:gd name="T13" fmla="*/ 148 h 312"/>
                <a:gd name="T14" fmla="*/ 434 w 443"/>
                <a:gd name="T15" fmla="*/ 235 h 312"/>
                <a:gd name="T16" fmla="*/ 443 w 443"/>
                <a:gd name="T17" fmla="*/ 273 h 312"/>
                <a:gd name="T18" fmla="*/ 443 w 443"/>
                <a:gd name="T19" fmla="*/ 278 h 312"/>
                <a:gd name="T20" fmla="*/ 440 w 443"/>
                <a:gd name="T21" fmla="*/ 299 h 312"/>
                <a:gd name="T22" fmla="*/ 438 w 443"/>
                <a:gd name="T23" fmla="*/ 311 h 312"/>
                <a:gd name="T24" fmla="*/ 434 w 443"/>
                <a:gd name="T25" fmla="*/ 312 h 312"/>
                <a:gd name="T26" fmla="*/ 430 w 443"/>
                <a:gd name="T27" fmla="*/ 311 h 312"/>
                <a:gd name="T28" fmla="*/ 429 w 443"/>
                <a:gd name="T29" fmla="*/ 307 h 312"/>
                <a:gd name="T30" fmla="*/ 430 w 443"/>
                <a:gd name="T31" fmla="*/ 298 h 312"/>
                <a:gd name="T32" fmla="*/ 431 w 443"/>
                <a:gd name="T33" fmla="*/ 286 h 312"/>
                <a:gd name="T34" fmla="*/ 433 w 443"/>
                <a:gd name="T35" fmla="*/ 277 h 312"/>
                <a:gd name="T36" fmla="*/ 426 w 443"/>
                <a:gd name="T37" fmla="*/ 244 h 312"/>
                <a:gd name="T38" fmla="*/ 417 w 443"/>
                <a:gd name="T39" fmla="*/ 175 h 312"/>
                <a:gd name="T40" fmla="*/ 412 w 443"/>
                <a:gd name="T41" fmla="*/ 105 h 312"/>
                <a:gd name="T42" fmla="*/ 409 w 443"/>
                <a:gd name="T43" fmla="*/ 48 h 312"/>
                <a:gd name="T44" fmla="*/ 408 w 443"/>
                <a:gd name="T45" fmla="*/ 12 h 312"/>
                <a:gd name="T46" fmla="*/ 326 w 443"/>
                <a:gd name="T47" fmla="*/ 12 h 312"/>
                <a:gd name="T48" fmla="*/ 300 w 443"/>
                <a:gd name="T49" fmla="*/ 11 h 312"/>
                <a:gd name="T50" fmla="*/ 260 w 443"/>
                <a:gd name="T51" fmla="*/ 10 h 312"/>
                <a:gd name="T52" fmla="*/ 220 w 443"/>
                <a:gd name="T53" fmla="*/ 10 h 312"/>
                <a:gd name="T54" fmla="*/ 195 w 443"/>
                <a:gd name="T55" fmla="*/ 10 h 312"/>
                <a:gd name="T56" fmla="*/ 152 w 443"/>
                <a:gd name="T57" fmla="*/ 12 h 312"/>
                <a:gd name="T58" fmla="*/ 71 w 443"/>
                <a:gd name="T59" fmla="*/ 23 h 312"/>
                <a:gd name="T60" fmla="*/ 32 w 443"/>
                <a:gd name="T61" fmla="*/ 29 h 312"/>
                <a:gd name="T62" fmla="*/ 10 w 443"/>
                <a:gd name="T63" fmla="*/ 34 h 312"/>
                <a:gd name="T64" fmla="*/ 6 w 443"/>
                <a:gd name="T65" fmla="*/ 34 h 312"/>
                <a:gd name="T66" fmla="*/ 2 w 443"/>
                <a:gd name="T67" fmla="*/ 33 h 312"/>
                <a:gd name="T68" fmla="*/ 0 w 443"/>
                <a:gd name="T69" fmla="*/ 28 h 312"/>
                <a:gd name="T70" fmla="*/ 4 w 443"/>
                <a:gd name="T71" fmla="*/ 25 h 312"/>
                <a:gd name="T72" fmla="*/ 19 w 443"/>
                <a:gd name="T73" fmla="*/ 21 h 312"/>
                <a:gd name="T74" fmla="*/ 58 w 443"/>
                <a:gd name="T75" fmla="*/ 15 h 312"/>
                <a:gd name="T76" fmla="*/ 110 w 443"/>
                <a:gd name="T77" fmla="*/ 7 h 312"/>
                <a:gd name="T78" fmla="*/ 165 w 443"/>
                <a:gd name="T79" fmla="*/ 2 h 312"/>
                <a:gd name="T80" fmla="*/ 195 w 443"/>
                <a:gd name="T81" fmla="*/ 0 h 312"/>
                <a:gd name="T82" fmla="*/ 220 w 443"/>
                <a:gd name="T8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3" h="312">
                  <a:moveTo>
                    <a:pt x="239" y="0"/>
                  </a:moveTo>
                  <a:lnTo>
                    <a:pt x="260" y="0"/>
                  </a:lnTo>
                  <a:lnTo>
                    <a:pt x="281" y="0"/>
                  </a:lnTo>
                  <a:lnTo>
                    <a:pt x="300" y="0"/>
                  </a:lnTo>
                  <a:lnTo>
                    <a:pt x="316" y="2"/>
                  </a:lnTo>
                  <a:lnTo>
                    <a:pt x="328" y="3"/>
                  </a:lnTo>
                  <a:lnTo>
                    <a:pt x="418" y="3"/>
                  </a:lnTo>
                  <a:lnTo>
                    <a:pt x="418" y="8"/>
                  </a:lnTo>
                  <a:lnTo>
                    <a:pt x="418" y="12"/>
                  </a:lnTo>
                  <a:lnTo>
                    <a:pt x="418" y="27"/>
                  </a:lnTo>
                  <a:lnTo>
                    <a:pt x="418" y="48"/>
                  </a:lnTo>
                  <a:lnTo>
                    <a:pt x="419" y="74"/>
                  </a:lnTo>
                  <a:lnTo>
                    <a:pt x="421" y="105"/>
                  </a:lnTo>
                  <a:lnTo>
                    <a:pt x="425" y="148"/>
                  </a:lnTo>
                  <a:lnTo>
                    <a:pt x="429" y="192"/>
                  </a:lnTo>
                  <a:lnTo>
                    <a:pt x="434" y="235"/>
                  </a:lnTo>
                  <a:lnTo>
                    <a:pt x="443" y="273"/>
                  </a:lnTo>
                  <a:lnTo>
                    <a:pt x="443" y="273"/>
                  </a:lnTo>
                  <a:lnTo>
                    <a:pt x="443" y="274"/>
                  </a:lnTo>
                  <a:lnTo>
                    <a:pt x="443" y="278"/>
                  </a:lnTo>
                  <a:lnTo>
                    <a:pt x="442" y="287"/>
                  </a:lnTo>
                  <a:lnTo>
                    <a:pt x="440" y="299"/>
                  </a:lnTo>
                  <a:lnTo>
                    <a:pt x="438" y="309"/>
                  </a:lnTo>
                  <a:lnTo>
                    <a:pt x="438" y="311"/>
                  </a:lnTo>
                  <a:lnTo>
                    <a:pt x="435" y="312"/>
                  </a:lnTo>
                  <a:lnTo>
                    <a:pt x="434" y="312"/>
                  </a:lnTo>
                  <a:lnTo>
                    <a:pt x="433" y="312"/>
                  </a:lnTo>
                  <a:lnTo>
                    <a:pt x="430" y="311"/>
                  </a:lnTo>
                  <a:lnTo>
                    <a:pt x="429" y="309"/>
                  </a:lnTo>
                  <a:lnTo>
                    <a:pt x="429" y="307"/>
                  </a:lnTo>
                  <a:lnTo>
                    <a:pt x="430" y="303"/>
                  </a:lnTo>
                  <a:lnTo>
                    <a:pt x="430" y="298"/>
                  </a:lnTo>
                  <a:lnTo>
                    <a:pt x="431" y="291"/>
                  </a:lnTo>
                  <a:lnTo>
                    <a:pt x="431" y="286"/>
                  </a:lnTo>
                  <a:lnTo>
                    <a:pt x="433" y="281"/>
                  </a:lnTo>
                  <a:lnTo>
                    <a:pt x="433" y="277"/>
                  </a:lnTo>
                  <a:lnTo>
                    <a:pt x="433" y="274"/>
                  </a:lnTo>
                  <a:lnTo>
                    <a:pt x="426" y="244"/>
                  </a:lnTo>
                  <a:lnTo>
                    <a:pt x="421" y="210"/>
                  </a:lnTo>
                  <a:lnTo>
                    <a:pt x="417" y="175"/>
                  </a:lnTo>
                  <a:lnTo>
                    <a:pt x="413" y="139"/>
                  </a:lnTo>
                  <a:lnTo>
                    <a:pt x="412" y="105"/>
                  </a:lnTo>
                  <a:lnTo>
                    <a:pt x="410" y="74"/>
                  </a:lnTo>
                  <a:lnTo>
                    <a:pt x="409" y="48"/>
                  </a:lnTo>
                  <a:lnTo>
                    <a:pt x="409" y="27"/>
                  </a:lnTo>
                  <a:lnTo>
                    <a:pt x="408" y="12"/>
                  </a:lnTo>
                  <a:lnTo>
                    <a:pt x="326" y="12"/>
                  </a:lnTo>
                  <a:lnTo>
                    <a:pt x="326" y="12"/>
                  </a:lnTo>
                  <a:lnTo>
                    <a:pt x="316" y="11"/>
                  </a:lnTo>
                  <a:lnTo>
                    <a:pt x="300" y="11"/>
                  </a:lnTo>
                  <a:lnTo>
                    <a:pt x="281" y="10"/>
                  </a:lnTo>
                  <a:lnTo>
                    <a:pt x="260" y="10"/>
                  </a:lnTo>
                  <a:lnTo>
                    <a:pt x="239" y="10"/>
                  </a:lnTo>
                  <a:lnTo>
                    <a:pt x="220" y="10"/>
                  </a:lnTo>
                  <a:lnTo>
                    <a:pt x="206" y="10"/>
                  </a:lnTo>
                  <a:lnTo>
                    <a:pt x="195" y="10"/>
                  </a:lnTo>
                  <a:lnTo>
                    <a:pt x="192" y="10"/>
                  </a:lnTo>
                  <a:lnTo>
                    <a:pt x="152" y="12"/>
                  </a:lnTo>
                  <a:lnTo>
                    <a:pt x="112" y="17"/>
                  </a:lnTo>
                  <a:lnTo>
                    <a:pt x="71" y="23"/>
                  </a:lnTo>
                  <a:lnTo>
                    <a:pt x="50" y="27"/>
                  </a:lnTo>
                  <a:lnTo>
                    <a:pt x="32" y="29"/>
                  </a:lnTo>
                  <a:lnTo>
                    <a:pt x="19" y="32"/>
                  </a:lnTo>
                  <a:lnTo>
                    <a:pt x="10" y="34"/>
                  </a:lnTo>
                  <a:lnTo>
                    <a:pt x="6" y="34"/>
                  </a:lnTo>
                  <a:lnTo>
                    <a:pt x="6" y="34"/>
                  </a:lnTo>
                  <a:lnTo>
                    <a:pt x="3" y="34"/>
                  </a:lnTo>
                  <a:lnTo>
                    <a:pt x="2" y="33"/>
                  </a:lnTo>
                  <a:lnTo>
                    <a:pt x="0" y="31"/>
                  </a:lnTo>
                  <a:lnTo>
                    <a:pt x="0" y="28"/>
                  </a:lnTo>
                  <a:lnTo>
                    <a:pt x="2" y="25"/>
                  </a:lnTo>
                  <a:lnTo>
                    <a:pt x="4" y="25"/>
                  </a:lnTo>
                  <a:lnTo>
                    <a:pt x="8" y="24"/>
                  </a:lnTo>
                  <a:lnTo>
                    <a:pt x="19" y="21"/>
                  </a:lnTo>
                  <a:lnTo>
                    <a:pt x="36" y="19"/>
                  </a:lnTo>
                  <a:lnTo>
                    <a:pt x="58" y="15"/>
                  </a:lnTo>
                  <a:lnTo>
                    <a:pt x="83" y="11"/>
                  </a:lnTo>
                  <a:lnTo>
                    <a:pt x="110" y="7"/>
                  </a:lnTo>
                  <a:lnTo>
                    <a:pt x="138" y="4"/>
                  </a:lnTo>
                  <a:lnTo>
                    <a:pt x="165" y="2"/>
                  </a:lnTo>
                  <a:lnTo>
                    <a:pt x="192" y="0"/>
                  </a:lnTo>
                  <a:lnTo>
                    <a:pt x="195" y="0"/>
                  </a:lnTo>
                  <a:lnTo>
                    <a:pt x="206" y="0"/>
                  </a:lnTo>
                  <a:lnTo>
                    <a:pt x="220" y="0"/>
                  </a:lnTo>
                  <a:lnTo>
                    <a:pt x="23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48"/>
            <p:cNvSpPr>
              <a:spLocks/>
            </p:cNvSpPr>
            <p:nvPr/>
          </p:nvSpPr>
          <p:spPr bwMode="auto">
            <a:xfrm>
              <a:off x="4100513" y="1090613"/>
              <a:ext cx="682625" cy="454025"/>
            </a:xfrm>
            <a:custGeom>
              <a:avLst/>
              <a:gdLst>
                <a:gd name="T0" fmla="*/ 8 w 430"/>
                <a:gd name="T1" fmla="*/ 2 h 286"/>
                <a:gd name="T2" fmla="*/ 11 w 430"/>
                <a:gd name="T3" fmla="*/ 6 h 286"/>
                <a:gd name="T4" fmla="*/ 11 w 430"/>
                <a:gd name="T5" fmla="*/ 7 h 286"/>
                <a:gd name="T6" fmla="*/ 12 w 430"/>
                <a:gd name="T7" fmla="*/ 13 h 286"/>
                <a:gd name="T8" fmla="*/ 15 w 430"/>
                <a:gd name="T9" fmla="*/ 32 h 286"/>
                <a:gd name="T10" fmla="*/ 24 w 430"/>
                <a:gd name="T11" fmla="*/ 79 h 286"/>
                <a:gd name="T12" fmla="*/ 36 w 430"/>
                <a:gd name="T13" fmla="*/ 144 h 286"/>
                <a:gd name="T14" fmla="*/ 48 w 430"/>
                <a:gd name="T15" fmla="*/ 201 h 286"/>
                <a:gd name="T16" fmla="*/ 55 w 430"/>
                <a:gd name="T17" fmla="*/ 248 h 286"/>
                <a:gd name="T18" fmla="*/ 61 w 430"/>
                <a:gd name="T19" fmla="*/ 275 h 286"/>
                <a:gd name="T20" fmla="*/ 70 w 430"/>
                <a:gd name="T21" fmla="*/ 275 h 286"/>
                <a:gd name="T22" fmla="*/ 100 w 430"/>
                <a:gd name="T23" fmla="*/ 275 h 286"/>
                <a:gd name="T24" fmla="*/ 126 w 430"/>
                <a:gd name="T25" fmla="*/ 273 h 286"/>
                <a:gd name="T26" fmla="*/ 158 w 430"/>
                <a:gd name="T27" fmla="*/ 269 h 286"/>
                <a:gd name="T28" fmla="*/ 220 w 430"/>
                <a:gd name="T29" fmla="*/ 265 h 286"/>
                <a:gd name="T30" fmla="*/ 291 w 430"/>
                <a:gd name="T31" fmla="*/ 263 h 286"/>
                <a:gd name="T32" fmla="*/ 349 w 430"/>
                <a:gd name="T33" fmla="*/ 265 h 286"/>
                <a:gd name="T34" fmla="*/ 395 w 430"/>
                <a:gd name="T35" fmla="*/ 266 h 286"/>
                <a:gd name="T36" fmla="*/ 421 w 430"/>
                <a:gd name="T37" fmla="*/ 266 h 286"/>
                <a:gd name="T38" fmla="*/ 427 w 430"/>
                <a:gd name="T39" fmla="*/ 267 h 286"/>
                <a:gd name="T40" fmla="*/ 430 w 430"/>
                <a:gd name="T41" fmla="*/ 271 h 286"/>
                <a:gd name="T42" fmla="*/ 427 w 430"/>
                <a:gd name="T43" fmla="*/ 276 h 286"/>
                <a:gd name="T44" fmla="*/ 421 w 430"/>
                <a:gd name="T45" fmla="*/ 276 h 286"/>
                <a:gd name="T46" fmla="*/ 395 w 430"/>
                <a:gd name="T47" fmla="*/ 275 h 286"/>
                <a:gd name="T48" fmla="*/ 349 w 430"/>
                <a:gd name="T49" fmla="*/ 274 h 286"/>
                <a:gd name="T50" fmla="*/ 291 w 430"/>
                <a:gd name="T51" fmla="*/ 274 h 286"/>
                <a:gd name="T52" fmla="*/ 220 w 430"/>
                <a:gd name="T53" fmla="*/ 275 h 286"/>
                <a:gd name="T54" fmla="*/ 158 w 430"/>
                <a:gd name="T55" fmla="*/ 279 h 286"/>
                <a:gd name="T56" fmla="*/ 134 w 430"/>
                <a:gd name="T57" fmla="*/ 283 h 286"/>
                <a:gd name="T58" fmla="*/ 130 w 430"/>
                <a:gd name="T59" fmla="*/ 283 h 286"/>
                <a:gd name="T60" fmla="*/ 110 w 430"/>
                <a:gd name="T61" fmla="*/ 284 h 286"/>
                <a:gd name="T62" fmla="*/ 82 w 430"/>
                <a:gd name="T63" fmla="*/ 286 h 286"/>
                <a:gd name="T64" fmla="*/ 65 w 430"/>
                <a:gd name="T65" fmla="*/ 286 h 286"/>
                <a:gd name="T66" fmla="*/ 57 w 430"/>
                <a:gd name="T67" fmla="*/ 284 h 286"/>
                <a:gd name="T68" fmla="*/ 52 w 430"/>
                <a:gd name="T69" fmla="*/ 280 h 286"/>
                <a:gd name="T70" fmla="*/ 49 w 430"/>
                <a:gd name="T71" fmla="*/ 266 h 286"/>
                <a:gd name="T72" fmla="*/ 42 w 430"/>
                <a:gd name="T73" fmla="*/ 227 h 286"/>
                <a:gd name="T74" fmla="*/ 32 w 430"/>
                <a:gd name="T75" fmla="*/ 173 h 286"/>
                <a:gd name="T76" fmla="*/ 20 w 430"/>
                <a:gd name="T77" fmla="*/ 114 h 286"/>
                <a:gd name="T78" fmla="*/ 11 w 430"/>
                <a:gd name="T79" fmla="*/ 62 h 286"/>
                <a:gd name="T80" fmla="*/ 3 w 430"/>
                <a:gd name="T81" fmla="*/ 21 h 286"/>
                <a:gd name="T82" fmla="*/ 0 w 430"/>
                <a:gd name="T83" fmla="*/ 8 h 286"/>
                <a:gd name="T84" fmla="*/ 2 w 430"/>
                <a:gd name="T85" fmla="*/ 3 h 286"/>
                <a:gd name="T86" fmla="*/ 6 w 430"/>
                <a:gd name="T87"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 h="286">
                  <a:moveTo>
                    <a:pt x="6" y="0"/>
                  </a:moveTo>
                  <a:lnTo>
                    <a:pt x="8" y="2"/>
                  </a:lnTo>
                  <a:lnTo>
                    <a:pt x="10" y="3"/>
                  </a:lnTo>
                  <a:lnTo>
                    <a:pt x="11" y="6"/>
                  </a:lnTo>
                  <a:lnTo>
                    <a:pt x="11" y="6"/>
                  </a:lnTo>
                  <a:lnTo>
                    <a:pt x="11" y="7"/>
                  </a:lnTo>
                  <a:lnTo>
                    <a:pt x="11" y="9"/>
                  </a:lnTo>
                  <a:lnTo>
                    <a:pt x="12" y="13"/>
                  </a:lnTo>
                  <a:lnTo>
                    <a:pt x="12" y="19"/>
                  </a:lnTo>
                  <a:lnTo>
                    <a:pt x="15" y="32"/>
                  </a:lnTo>
                  <a:lnTo>
                    <a:pt x="19" y="50"/>
                  </a:lnTo>
                  <a:lnTo>
                    <a:pt x="24" y="79"/>
                  </a:lnTo>
                  <a:lnTo>
                    <a:pt x="29" y="110"/>
                  </a:lnTo>
                  <a:lnTo>
                    <a:pt x="36" y="144"/>
                  </a:lnTo>
                  <a:lnTo>
                    <a:pt x="42" y="173"/>
                  </a:lnTo>
                  <a:lnTo>
                    <a:pt x="48" y="201"/>
                  </a:lnTo>
                  <a:lnTo>
                    <a:pt x="52" y="225"/>
                  </a:lnTo>
                  <a:lnTo>
                    <a:pt x="55" y="248"/>
                  </a:lnTo>
                  <a:lnTo>
                    <a:pt x="59" y="265"/>
                  </a:lnTo>
                  <a:lnTo>
                    <a:pt x="61" y="275"/>
                  </a:lnTo>
                  <a:lnTo>
                    <a:pt x="65" y="275"/>
                  </a:lnTo>
                  <a:lnTo>
                    <a:pt x="70" y="275"/>
                  </a:lnTo>
                  <a:lnTo>
                    <a:pt x="84" y="275"/>
                  </a:lnTo>
                  <a:lnTo>
                    <a:pt x="100" y="275"/>
                  </a:lnTo>
                  <a:lnTo>
                    <a:pt x="114" y="274"/>
                  </a:lnTo>
                  <a:lnTo>
                    <a:pt x="126" y="273"/>
                  </a:lnTo>
                  <a:lnTo>
                    <a:pt x="133" y="273"/>
                  </a:lnTo>
                  <a:lnTo>
                    <a:pt x="158" y="269"/>
                  </a:lnTo>
                  <a:lnTo>
                    <a:pt x="186" y="267"/>
                  </a:lnTo>
                  <a:lnTo>
                    <a:pt x="220" y="265"/>
                  </a:lnTo>
                  <a:lnTo>
                    <a:pt x="256" y="265"/>
                  </a:lnTo>
                  <a:lnTo>
                    <a:pt x="291" y="263"/>
                  </a:lnTo>
                  <a:lnTo>
                    <a:pt x="321" y="265"/>
                  </a:lnTo>
                  <a:lnTo>
                    <a:pt x="349" y="265"/>
                  </a:lnTo>
                  <a:lnTo>
                    <a:pt x="374" y="265"/>
                  </a:lnTo>
                  <a:lnTo>
                    <a:pt x="395" y="266"/>
                  </a:lnTo>
                  <a:lnTo>
                    <a:pt x="410" y="266"/>
                  </a:lnTo>
                  <a:lnTo>
                    <a:pt x="421" y="266"/>
                  </a:lnTo>
                  <a:lnTo>
                    <a:pt x="425" y="266"/>
                  </a:lnTo>
                  <a:lnTo>
                    <a:pt x="427" y="267"/>
                  </a:lnTo>
                  <a:lnTo>
                    <a:pt x="429" y="269"/>
                  </a:lnTo>
                  <a:lnTo>
                    <a:pt x="430" y="271"/>
                  </a:lnTo>
                  <a:lnTo>
                    <a:pt x="429" y="274"/>
                  </a:lnTo>
                  <a:lnTo>
                    <a:pt x="427" y="276"/>
                  </a:lnTo>
                  <a:lnTo>
                    <a:pt x="425" y="276"/>
                  </a:lnTo>
                  <a:lnTo>
                    <a:pt x="421" y="276"/>
                  </a:lnTo>
                  <a:lnTo>
                    <a:pt x="410" y="276"/>
                  </a:lnTo>
                  <a:lnTo>
                    <a:pt x="395" y="275"/>
                  </a:lnTo>
                  <a:lnTo>
                    <a:pt x="374" y="275"/>
                  </a:lnTo>
                  <a:lnTo>
                    <a:pt x="349" y="274"/>
                  </a:lnTo>
                  <a:lnTo>
                    <a:pt x="321" y="274"/>
                  </a:lnTo>
                  <a:lnTo>
                    <a:pt x="291" y="274"/>
                  </a:lnTo>
                  <a:lnTo>
                    <a:pt x="256" y="274"/>
                  </a:lnTo>
                  <a:lnTo>
                    <a:pt x="220" y="275"/>
                  </a:lnTo>
                  <a:lnTo>
                    <a:pt x="188" y="276"/>
                  </a:lnTo>
                  <a:lnTo>
                    <a:pt x="158" y="279"/>
                  </a:lnTo>
                  <a:lnTo>
                    <a:pt x="134" y="283"/>
                  </a:lnTo>
                  <a:lnTo>
                    <a:pt x="134" y="283"/>
                  </a:lnTo>
                  <a:lnTo>
                    <a:pt x="134" y="283"/>
                  </a:lnTo>
                  <a:lnTo>
                    <a:pt x="130" y="283"/>
                  </a:lnTo>
                  <a:lnTo>
                    <a:pt x="122" y="283"/>
                  </a:lnTo>
                  <a:lnTo>
                    <a:pt x="110" y="284"/>
                  </a:lnTo>
                  <a:lnTo>
                    <a:pt x="96" y="284"/>
                  </a:lnTo>
                  <a:lnTo>
                    <a:pt x="82" y="286"/>
                  </a:lnTo>
                  <a:lnTo>
                    <a:pt x="70" y="286"/>
                  </a:lnTo>
                  <a:lnTo>
                    <a:pt x="65" y="286"/>
                  </a:lnTo>
                  <a:lnTo>
                    <a:pt x="59" y="284"/>
                  </a:lnTo>
                  <a:lnTo>
                    <a:pt x="57" y="284"/>
                  </a:lnTo>
                  <a:lnTo>
                    <a:pt x="53" y="284"/>
                  </a:lnTo>
                  <a:lnTo>
                    <a:pt x="52" y="280"/>
                  </a:lnTo>
                  <a:lnTo>
                    <a:pt x="52" y="276"/>
                  </a:lnTo>
                  <a:lnTo>
                    <a:pt x="49" y="266"/>
                  </a:lnTo>
                  <a:lnTo>
                    <a:pt x="46" y="249"/>
                  </a:lnTo>
                  <a:lnTo>
                    <a:pt x="42" y="227"/>
                  </a:lnTo>
                  <a:lnTo>
                    <a:pt x="37" y="201"/>
                  </a:lnTo>
                  <a:lnTo>
                    <a:pt x="32" y="173"/>
                  </a:lnTo>
                  <a:lnTo>
                    <a:pt x="27" y="144"/>
                  </a:lnTo>
                  <a:lnTo>
                    <a:pt x="20" y="114"/>
                  </a:lnTo>
                  <a:lnTo>
                    <a:pt x="15" y="87"/>
                  </a:lnTo>
                  <a:lnTo>
                    <a:pt x="11" y="62"/>
                  </a:lnTo>
                  <a:lnTo>
                    <a:pt x="7" y="40"/>
                  </a:lnTo>
                  <a:lnTo>
                    <a:pt x="3" y="21"/>
                  </a:lnTo>
                  <a:lnTo>
                    <a:pt x="2" y="11"/>
                  </a:lnTo>
                  <a:lnTo>
                    <a:pt x="0" y="8"/>
                  </a:lnTo>
                  <a:lnTo>
                    <a:pt x="0" y="6"/>
                  </a:lnTo>
                  <a:lnTo>
                    <a:pt x="2" y="3"/>
                  </a:lnTo>
                  <a:lnTo>
                    <a:pt x="3" y="2"/>
                  </a:lnTo>
                  <a:lnTo>
                    <a:pt x="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49"/>
            <p:cNvSpPr>
              <a:spLocks/>
            </p:cNvSpPr>
            <p:nvPr/>
          </p:nvSpPr>
          <p:spPr bwMode="auto">
            <a:xfrm>
              <a:off x="4089400" y="1168400"/>
              <a:ext cx="63500" cy="34925"/>
            </a:xfrm>
            <a:custGeom>
              <a:avLst/>
              <a:gdLst>
                <a:gd name="T0" fmla="*/ 36 w 40"/>
                <a:gd name="T1" fmla="*/ 0 h 22"/>
                <a:gd name="T2" fmla="*/ 39 w 40"/>
                <a:gd name="T3" fmla="*/ 1 h 22"/>
                <a:gd name="T4" fmla="*/ 40 w 40"/>
                <a:gd name="T5" fmla="*/ 4 h 22"/>
                <a:gd name="T6" fmla="*/ 40 w 40"/>
                <a:gd name="T7" fmla="*/ 6 h 22"/>
                <a:gd name="T8" fmla="*/ 39 w 40"/>
                <a:gd name="T9" fmla="*/ 8 h 22"/>
                <a:gd name="T10" fmla="*/ 38 w 40"/>
                <a:gd name="T11" fmla="*/ 10 h 22"/>
                <a:gd name="T12" fmla="*/ 6 w 40"/>
                <a:gd name="T13" fmla="*/ 22 h 22"/>
                <a:gd name="T14" fmla="*/ 5 w 40"/>
                <a:gd name="T15" fmla="*/ 22 h 22"/>
                <a:gd name="T16" fmla="*/ 2 w 40"/>
                <a:gd name="T17" fmla="*/ 22 h 22"/>
                <a:gd name="T18" fmla="*/ 1 w 40"/>
                <a:gd name="T19" fmla="*/ 21 h 22"/>
                <a:gd name="T20" fmla="*/ 0 w 40"/>
                <a:gd name="T21" fmla="*/ 19 h 22"/>
                <a:gd name="T22" fmla="*/ 0 w 40"/>
                <a:gd name="T23" fmla="*/ 17 h 22"/>
                <a:gd name="T24" fmla="*/ 1 w 40"/>
                <a:gd name="T25" fmla="*/ 14 h 22"/>
                <a:gd name="T26" fmla="*/ 2 w 40"/>
                <a:gd name="T27" fmla="*/ 13 h 22"/>
                <a:gd name="T28" fmla="*/ 34 w 40"/>
                <a:gd name="T29" fmla="*/ 1 h 22"/>
                <a:gd name="T30" fmla="*/ 36 w 40"/>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2">
                  <a:moveTo>
                    <a:pt x="36" y="0"/>
                  </a:moveTo>
                  <a:lnTo>
                    <a:pt x="39" y="1"/>
                  </a:lnTo>
                  <a:lnTo>
                    <a:pt x="40" y="4"/>
                  </a:lnTo>
                  <a:lnTo>
                    <a:pt x="40" y="6"/>
                  </a:lnTo>
                  <a:lnTo>
                    <a:pt x="39" y="8"/>
                  </a:lnTo>
                  <a:lnTo>
                    <a:pt x="38" y="10"/>
                  </a:lnTo>
                  <a:lnTo>
                    <a:pt x="6" y="22"/>
                  </a:lnTo>
                  <a:lnTo>
                    <a:pt x="5" y="22"/>
                  </a:lnTo>
                  <a:lnTo>
                    <a:pt x="2" y="22"/>
                  </a:lnTo>
                  <a:lnTo>
                    <a:pt x="1" y="21"/>
                  </a:lnTo>
                  <a:lnTo>
                    <a:pt x="0" y="19"/>
                  </a:lnTo>
                  <a:lnTo>
                    <a:pt x="0" y="17"/>
                  </a:lnTo>
                  <a:lnTo>
                    <a:pt x="1" y="14"/>
                  </a:lnTo>
                  <a:lnTo>
                    <a:pt x="2" y="13"/>
                  </a:lnTo>
                  <a:lnTo>
                    <a:pt x="34" y="1"/>
                  </a:lnTo>
                  <a:lnTo>
                    <a:pt x="3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50"/>
            <p:cNvSpPr>
              <a:spLocks/>
            </p:cNvSpPr>
            <p:nvPr/>
          </p:nvSpPr>
          <p:spPr bwMode="auto">
            <a:xfrm>
              <a:off x="4089400" y="1195388"/>
              <a:ext cx="57150" cy="28575"/>
            </a:xfrm>
            <a:custGeom>
              <a:avLst/>
              <a:gdLst>
                <a:gd name="T0" fmla="*/ 32 w 36"/>
                <a:gd name="T1" fmla="*/ 0 h 18"/>
                <a:gd name="T2" fmla="*/ 35 w 36"/>
                <a:gd name="T3" fmla="*/ 1 h 18"/>
                <a:gd name="T4" fmla="*/ 36 w 36"/>
                <a:gd name="T5" fmla="*/ 4 h 18"/>
                <a:gd name="T6" fmla="*/ 36 w 36"/>
                <a:gd name="T7" fmla="*/ 6 h 18"/>
                <a:gd name="T8" fmla="*/ 35 w 36"/>
                <a:gd name="T9" fmla="*/ 9 h 18"/>
                <a:gd name="T10" fmla="*/ 32 w 36"/>
                <a:gd name="T11" fmla="*/ 10 h 18"/>
                <a:gd name="T12" fmla="*/ 6 w 36"/>
                <a:gd name="T13" fmla="*/ 17 h 18"/>
                <a:gd name="T14" fmla="*/ 5 w 36"/>
                <a:gd name="T15" fmla="*/ 18 h 18"/>
                <a:gd name="T16" fmla="*/ 2 w 36"/>
                <a:gd name="T17" fmla="*/ 17 h 18"/>
                <a:gd name="T18" fmla="*/ 1 w 36"/>
                <a:gd name="T19" fmla="*/ 15 h 18"/>
                <a:gd name="T20" fmla="*/ 0 w 36"/>
                <a:gd name="T21" fmla="*/ 14 h 18"/>
                <a:gd name="T22" fmla="*/ 0 w 36"/>
                <a:gd name="T23" fmla="*/ 12 h 18"/>
                <a:gd name="T24" fmla="*/ 1 w 36"/>
                <a:gd name="T25" fmla="*/ 9 h 18"/>
                <a:gd name="T26" fmla="*/ 4 w 36"/>
                <a:gd name="T27" fmla="*/ 8 h 18"/>
                <a:gd name="T28" fmla="*/ 30 w 36"/>
                <a:gd name="T29" fmla="*/ 0 h 18"/>
                <a:gd name="T30" fmla="*/ 32 w 36"/>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18">
                  <a:moveTo>
                    <a:pt x="32" y="0"/>
                  </a:moveTo>
                  <a:lnTo>
                    <a:pt x="35" y="1"/>
                  </a:lnTo>
                  <a:lnTo>
                    <a:pt x="36" y="4"/>
                  </a:lnTo>
                  <a:lnTo>
                    <a:pt x="36" y="6"/>
                  </a:lnTo>
                  <a:lnTo>
                    <a:pt x="35" y="9"/>
                  </a:lnTo>
                  <a:lnTo>
                    <a:pt x="32" y="10"/>
                  </a:lnTo>
                  <a:lnTo>
                    <a:pt x="6" y="17"/>
                  </a:lnTo>
                  <a:lnTo>
                    <a:pt x="5" y="18"/>
                  </a:lnTo>
                  <a:lnTo>
                    <a:pt x="2" y="17"/>
                  </a:lnTo>
                  <a:lnTo>
                    <a:pt x="1" y="15"/>
                  </a:lnTo>
                  <a:lnTo>
                    <a:pt x="0" y="14"/>
                  </a:lnTo>
                  <a:lnTo>
                    <a:pt x="0" y="12"/>
                  </a:lnTo>
                  <a:lnTo>
                    <a:pt x="1" y="9"/>
                  </a:lnTo>
                  <a:lnTo>
                    <a:pt x="4" y="8"/>
                  </a:lnTo>
                  <a:lnTo>
                    <a:pt x="30" y="0"/>
                  </a:lnTo>
                  <a:lnTo>
                    <a:pt x="3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51"/>
            <p:cNvSpPr>
              <a:spLocks/>
            </p:cNvSpPr>
            <p:nvPr/>
          </p:nvSpPr>
          <p:spPr bwMode="auto">
            <a:xfrm>
              <a:off x="4084638" y="1211263"/>
              <a:ext cx="76200" cy="31750"/>
            </a:xfrm>
            <a:custGeom>
              <a:avLst/>
              <a:gdLst>
                <a:gd name="T0" fmla="*/ 44 w 48"/>
                <a:gd name="T1" fmla="*/ 0 h 20"/>
                <a:gd name="T2" fmla="*/ 47 w 48"/>
                <a:gd name="T3" fmla="*/ 2 h 20"/>
                <a:gd name="T4" fmla="*/ 48 w 48"/>
                <a:gd name="T5" fmla="*/ 3 h 20"/>
                <a:gd name="T6" fmla="*/ 48 w 48"/>
                <a:gd name="T7" fmla="*/ 5 h 20"/>
                <a:gd name="T8" fmla="*/ 47 w 48"/>
                <a:gd name="T9" fmla="*/ 8 h 20"/>
                <a:gd name="T10" fmla="*/ 44 w 48"/>
                <a:gd name="T11" fmla="*/ 9 h 20"/>
                <a:gd name="T12" fmla="*/ 7 w 48"/>
                <a:gd name="T13" fmla="*/ 20 h 20"/>
                <a:gd name="T14" fmla="*/ 5 w 48"/>
                <a:gd name="T15" fmla="*/ 20 h 20"/>
                <a:gd name="T16" fmla="*/ 3 w 48"/>
                <a:gd name="T17" fmla="*/ 20 h 20"/>
                <a:gd name="T18" fmla="*/ 1 w 48"/>
                <a:gd name="T19" fmla="*/ 19 h 20"/>
                <a:gd name="T20" fmla="*/ 0 w 48"/>
                <a:gd name="T21" fmla="*/ 17 h 20"/>
                <a:gd name="T22" fmla="*/ 0 w 48"/>
                <a:gd name="T23" fmla="*/ 15 h 20"/>
                <a:gd name="T24" fmla="*/ 1 w 48"/>
                <a:gd name="T25" fmla="*/ 12 h 20"/>
                <a:gd name="T26" fmla="*/ 4 w 48"/>
                <a:gd name="T27" fmla="*/ 11 h 20"/>
                <a:gd name="T28" fmla="*/ 42 w 48"/>
                <a:gd name="T29" fmla="*/ 0 h 20"/>
                <a:gd name="T30" fmla="*/ 44 w 48"/>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20">
                  <a:moveTo>
                    <a:pt x="44" y="0"/>
                  </a:moveTo>
                  <a:lnTo>
                    <a:pt x="47" y="2"/>
                  </a:lnTo>
                  <a:lnTo>
                    <a:pt x="48" y="3"/>
                  </a:lnTo>
                  <a:lnTo>
                    <a:pt x="48" y="5"/>
                  </a:lnTo>
                  <a:lnTo>
                    <a:pt x="47" y="8"/>
                  </a:lnTo>
                  <a:lnTo>
                    <a:pt x="44" y="9"/>
                  </a:lnTo>
                  <a:lnTo>
                    <a:pt x="7" y="20"/>
                  </a:lnTo>
                  <a:lnTo>
                    <a:pt x="5" y="20"/>
                  </a:lnTo>
                  <a:lnTo>
                    <a:pt x="3" y="20"/>
                  </a:lnTo>
                  <a:lnTo>
                    <a:pt x="1" y="19"/>
                  </a:lnTo>
                  <a:lnTo>
                    <a:pt x="0" y="17"/>
                  </a:lnTo>
                  <a:lnTo>
                    <a:pt x="0" y="15"/>
                  </a:lnTo>
                  <a:lnTo>
                    <a:pt x="1" y="12"/>
                  </a:lnTo>
                  <a:lnTo>
                    <a:pt x="4" y="11"/>
                  </a:lnTo>
                  <a:lnTo>
                    <a:pt x="42" y="0"/>
                  </a:lnTo>
                  <a:lnTo>
                    <a:pt x="4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52"/>
            <p:cNvSpPr>
              <a:spLocks/>
            </p:cNvSpPr>
            <p:nvPr/>
          </p:nvSpPr>
          <p:spPr bwMode="auto">
            <a:xfrm>
              <a:off x="4706938" y="1093788"/>
              <a:ext cx="57150" cy="23813"/>
            </a:xfrm>
            <a:custGeom>
              <a:avLst/>
              <a:gdLst>
                <a:gd name="T0" fmla="*/ 31 w 36"/>
                <a:gd name="T1" fmla="*/ 0 h 15"/>
                <a:gd name="T2" fmla="*/ 34 w 36"/>
                <a:gd name="T3" fmla="*/ 1 h 15"/>
                <a:gd name="T4" fmla="*/ 35 w 36"/>
                <a:gd name="T5" fmla="*/ 2 h 15"/>
                <a:gd name="T6" fmla="*/ 36 w 36"/>
                <a:gd name="T7" fmla="*/ 4 h 15"/>
                <a:gd name="T8" fmla="*/ 36 w 36"/>
                <a:gd name="T9" fmla="*/ 6 h 15"/>
                <a:gd name="T10" fmla="*/ 35 w 36"/>
                <a:gd name="T11" fmla="*/ 9 h 15"/>
                <a:gd name="T12" fmla="*/ 32 w 36"/>
                <a:gd name="T13" fmla="*/ 10 h 15"/>
                <a:gd name="T14" fmla="*/ 6 w 36"/>
                <a:gd name="T15" fmla="*/ 15 h 15"/>
                <a:gd name="T16" fmla="*/ 5 w 36"/>
                <a:gd name="T17" fmla="*/ 15 h 15"/>
                <a:gd name="T18" fmla="*/ 2 w 36"/>
                <a:gd name="T19" fmla="*/ 15 h 15"/>
                <a:gd name="T20" fmla="*/ 1 w 36"/>
                <a:gd name="T21" fmla="*/ 14 h 15"/>
                <a:gd name="T22" fmla="*/ 0 w 36"/>
                <a:gd name="T23" fmla="*/ 11 h 15"/>
                <a:gd name="T24" fmla="*/ 0 w 36"/>
                <a:gd name="T25" fmla="*/ 9 h 15"/>
                <a:gd name="T26" fmla="*/ 1 w 36"/>
                <a:gd name="T27" fmla="*/ 6 h 15"/>
                <a:gd name="T28" fmla="*/ 3 w 36"/>
                <a:gd name="T29" fmla="*/ 6 h 15"/>
                <a:gd name="T30" fmla="*/ 31 w 36"/>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15">
                  <a:moveTo>
                    <a:pt x="31" y="0"/>
                  </a:moveTo>
                  <a:lnTo>
                    <a:pt x="34" y="1"/>
                  </a:lnTo>
                  <a:lnTo>
                    <a:pt x="35" y="2"/>
                  </a:lnTo>
                  <a:lnTo>
                    <a:pt x="36" y="4"/>
                  </a:lnTo>
                  <a:lnTo>
                    <a:pt x="36" y="6"/>
                  </a:lnTo>
                  <a:lnTo>
                    <a:pt x="35" y="9"/>
                  </a:lnTo>
                  <a:lnTo>
                    <a:pt x="32" y="10"/>
                  </a:lnTo>
                  <a:lnTo>
                    <a:pt x="6" y="15"/>
                  </a:lnTo>
                  <a:lnTo>
                    <a:pt x="5" y="15"/>
                  </a:lnTo>
                  <a:lnTo>
                    <a:pt x="2" y="15"/>
                  </a:lnTo>
                  <a:lnTo>
                    <a:pt x="1" y="14"/>
                  </a:lnTo>
                  <a:lnTo>
                    <a:pt x="0" y="11"/>
                  </a:lnTo>
                  <a:lnTo>
                    <a:pt x="0" y="9"/>
                  </a:lnTo>
                  <a:lnTo>
                    <a:pt x="1" y="6"/>
                  </a:lnTo>
                  <a:lnTo>
                    <a:pt x="3" y="6"/>
                  </a:lnTo>
                  <a:lnTo>
                    <a:pt x="3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53"/>
            <p:cNvSpPr>
              <a:spLocks/>
            </p:cNvSpPr>
            <p:nvPr/>
          </p:nvSpPr>
          <p:spPr bwMode="auto">
            <a:xfrm>
              <a:off x="4710113" y="1120775"/>
              <a:ext cx="53975" cy="20638"/>
            </a:xfrm>
            <a:custGeom>
              <a:avLst/>
              <a:gdLst>
                <a:gd name="T0" fmla="*/ 29 w 34"/>
                <a:gd name="T1" fmla="*/ 0 h 13"/>
                <a:gd name="T2" fmla="*/ 32 w 34"/>
                <a:gd name="T3" fmla="*/ 0 h 13"/>
                <a:gd name="T4" fmla="*/ 34 w 34"/>
                <a:gd name="T5" fmla="*/ 1 h 13"/>
                <a:gd name="T6" fmla="*/ 34 w 34"/>
                <a:gd name="T7" fmla="*/ 4 h 13"/>
                <a:gd name="T8" fmla="*/ 34 w 34"/>
                <a:gd name="T9" fmla="*/ 6 h 13"/>
                <a:gd name="T10" fmla="*/ 33 w 34"/>
                <a:gd name="T11" fmla="*/ 9 h 13"/>
                <a:gd name="T12" fmla="*/ 30 w 34"/>
                <a:gd name="T13" fmla="*/ 9 h 13"/>
                <a:gd name="T14" fmla="*/ 5 w 34"/>
                <a:gd name="T15" fmla="*/ 13 h 13"/>
                <a:gd name="T16" fmla="*/ 5 w 34"/>
                <a:gd name="T17" fmla="*/ 13 h 13"/>
                <a:gd name="T18" fmla="*/ 3 w 34"/>
                <a:gd name="T19" fmla="*/ 13 h 13"/>
                <a:gd name="T20" fmla="*/ 1 w 34"/>
                <a:gd name="T21" fmla="*/ 10 h 13"/>
                <a:gd name="T22" fmla="*/ 0 w 34"/>
                <a:gd name="T23" fmla="*/ 9 h 13"/>
                <a:gd name="T24" fmla="*/ 0 w 34"/>
                <a:gd name="T25" fmla="*/ 6 h 13"/>
                <a:gd name="T26" fmla="*/ 3 w 34"/>
                <a:gd name="T27" fmla="*/ 4 h 13"/>
                <a:gd name="T28" fmla="*/ 4 w 34"/>
                <a:gd name="T29" fmla="*/ 2 h 13"/>
                <a:gd name="T30" fmla="*/ 29 w 34"/>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13">
                  <a:moveTo>
                    <a:pt x="29" y="0"/>
                  </a:moveTo>
                  <a:lnTo>
                    <a:pt x="32" y="0"/>
                  </a:lnTo>
                  <a:lnTo>
                    <a:pt x="34" y="1"/>
                  </a:lnTo>
                  <a:lnTo>
                    <a:pt x="34" y="4"/>
                  </a:lnTo>
                  <a:lnTo>
                    <a:pt x="34" y="6"/>
                  </a:lnTo>
                  <a:lnTo>
                    <a:pt x="33" y="9"/>
                  </a:lnTo>
                  <a:lnTo>
                    <a:pt x="30" y="9"/>
                  </a:lnTo>
                  <a:lnTo>
                    <a:pt x="5" y="13"/>
                  </a:lnTo>
                  <a:lnTo>
                    <a:pt x="5" y="13"/>
                  </a:lnTo>
                  <a:lnTo>
                    <a:pt x="3" y="13"/>
                  </a:lnTo>
                  <a:lnTo>
                    <a:pt x="1" y="10"/>
                  </a:lnTo>
                  <a:lnTo>
                    <a:pt x="0" y="9"/>
                  </a:lnTo>
                  <a:lnTo>
                    <a:pt x="0" y="6"/>
                  </a:lnTo>
                  <a:lnTo>
                    <a:pt x="3" y="4"/>
                  </a:lnTo>
                  <a:lnTo>
                    <a:pt x="4" y="2"/>
                  </a:lnTo>
                  <a:lnTo>
                    <a:pt x="2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54"/>
            <p:cNvSpPr>
              <a:spLocks/>
            </p:cNvSpPr>
            <p:nvPr/>
          </p:nvSpPr>
          <p:spPr bwMode="auto">
            <a:xfrm>
              <a:off x="4711700" y="1149350"/>
              <a:ext cx="52388" cy="19050"/>
            </a:xfrm>
            <a:custGeom>
              <a:avLst/>
              <a:gdLst>
                <a:gd name="T0" fmla="*/ 28 w 33"/>
                <a:gd name="T1" fmla="*/ 0 h 12"/>
                <a:gd name="T2" fmla="*/ 31 w 33"/>
                <a:gd name="T3" fmla="*/ 1 h 12"/>
                <a:gd name="T4" fmla="*/ 33 w 33"/>
                <a:gd name="T5" fmla="*/ 3 h 12"/>
                <a:gd name="T6" fmla="*/ 33 w 33"/>
                <a:gd name="T7" fmla="*/ 5 h 12"/>
                <a:gd name="T8" fmla="*/ 33 w 33"/>
                <a:gd name="T9" fmla="*/ 8 h 12"/>
                <a:gd name="T10" fmla="*/ 32 w 33"/>
                <a:gd name="T11" fmla="*/ 9 h 12"/>
                <a:gd name="T12" fmla="*/ 29 w 33"/>
                <a:gd name="T13" fmla="*/ 10 h 12"/>
                <a:gd name="T14" fmla="*/ 6 w 33"/>
                <a:gd name="T15" fmla="*/ 12 h 12"/>
                <a:gd name="T16" fmla="*/ 6 w 33"/>
                <a:gd name="T17" fmla="*/ 12 h 12"/>
                <a:gd name="T18" fmla="*/ 3 w 33"/>
                <a:gd name="T19" fmla="*/ 12 h 12"/>
                <a:gd name="T20" fmla="*/ 2 w 33"/>
                <a:gd name="T21" fmla="*/ 9 h 12"/>
                <a:gd name="T22" fmla="*/ 0 w 33"/>
                <a:gd name="T23" fmla="*/ 6 h 12"/>
                <a:gd name="T24" fmla="*/ 2 w 33"/>
                <a:gd name="T25" fmla="*/ 5 h 12"/>
                <a:gd name="T26" fmla="*/ 3 w 33"/>
                <a:gd name="T27" fmla="*/ 3 h 12"/>
                <a:gd name="T28" fmla="*/ 6 w 33"/>
                <a:gd name="T29" fmla="*/ 1 h 12"/>
                <a:gd name="T30" fmla="*/ 28 w 33"/>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12">
                  <a:moveTo>
                    <a:pt x="28" y="0"/>
                  </a:moveTo>
                  <a:lnTo>
                    <a:pt x="31" y="1"/>
                  </a:lnTo>
                  <a:lnTo>
                    <a:pt x="33" y="3"/>
                  </a:lnTo>
                  <a:lnTo>
                    <a:pt x="33" y="5"/>
                  </a:lnTo>
                  <a:lnTo>
                    <a:pt x="33" y="8"/>
                  </a:lnTo>
                  <a:lnTo>
                    <a:pt x="32" y="9"/>
                  </a:lnTo>
                  <a:lnTo>
                    <a:pt x="29" y="10"/>
                  </a:lnTo>
                  <a:lnTo>
                    <a:pt x="6" y="12"/>
                  </a:lnTo>
                  <a:lnTo>
                    <a:pt x="6" y="12"/>
                  </a:lnTo>
                  <a:lnTo>
                    <a:pt x="3" y="12"/>
                  </a:lnTo>
                  <a:lnTo>
                    <a:pt x="2" y="9"/>
                  </a:lnTo>
                  <a:lnTo>
                    <a:pt x="0" y="6"/>
                  </a:lnTo>
                  <a:lnTo>
                    <a:pt x="2" y="5"/>
                  </a:lnTo>
                  <a:lnTo>
                    <a:pt x="3" y="3"/>
                  </a:lnTo>
                  <a:lnTo>
                    <a:pt x="6" y="1"/>
                  </a:lnTo>
                  <a:lnTo>
                    <a:pt x="2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59"/>
            <p:cNvSpPr>
              <a:spLocks/>
            </p:cNvSpPr>
            <p:nvPr/>
          </p:nvSpPr>
          <p:spPr bwMode="auto">
            <a:xfrm>
              <a:off x="4489450" y="1512888"/>
              <a:ext cx="98425" cy="350838"/>
            </a:xfrm>
            <a:custGeom>
              <a:avLst/>
              <a:gdLst>
                <a:gd name="T0" fmla="*/ 17 w 62"/>
                <a:gd name="T1" fmla="*/ 1 h 221"/>
                <a:gd name="T2" fmla="*/ 19 w 62"/>
                <a:gd name="T3" fmla="*/ 5 h 221"/>
                <a:gd name="T4" fmla="*/ 16 w 62"/>
                <a:gd name="T5" fmla="*/ 18 h 221"/>
                <a:gd name="T6" fmla="*/ 11 w 62"/>
                <a:gd name="T7" fmla="*/ 62 h 221"/>
                <a:gd name="T8" fmla="*/ 11 w 62"/>
                <a:gd name="T9" fmla="*/ 134 h 221"/>
                <a:gd name="T10" fmla="*/ 23 w 62"/>
                <a:gd name="T11" fmla="*/ 206 h 221"/>
                <a:gd name="T12" fmla="*/ 23 w 62"/>
                <a:gd name="T13" fmla="*/ 208 h 221"/>
                <a:gd name="T14" fmla="*/ 23 w 62"/>
                <a:gd name="T15" fmla="*/ 209 h 221"/>
                <a:gd name="T16" fmla="*/ 23 w 62"/>
                <a:gd name="T17" fmla="*/ 211 h 221"/>
                <a:gd name="T18" fmla="*/ 28 w 62"/>
                <a:gd name="T19" fmla="*/ 207 h 221"/>
                <a:gd name="T20" fmla="*/ 29 w 62"/>
                <a:gd name="T21" fmla="*/ 206 h 221"/>
                <a:gd name="T22" fmla="*/ 33 w 62"/>
                <a:gd name="T23" fmla="*/ 202 h 221"/>
                <a:gd name="T24" fmla="*/ 40 w 62"/>
                <a:gd name="T25" fmla="*/ 196 h 221"/>
                <a:gd name="T26" fmla="*/ 49 w 62"/>
                <a:gd name="T27" fmla="*/ 191 h 221"/>
                <a:gd name="T28" fmla="*/ 55 w 62"/>
                <a:gd name="T29" fmla="*/ 190 h 221"/>
                <a:gd name="T30" fmla="*/ 61 w 62"/>
                <a:gd name="T31" fmla="*/ 194 h 221"/>
                <a:gd name="T32" fmla="*/ 62 w 62"/>
                <a:gd name="T33" fmla="*/ 199 h 221"/>
                <a:gd name="T34" fmla="*/ 58 w 62"/>
                <a:gd name="T35" fmla="*/ 202 h 221"/>
                <a:gd name="T36" fmla="*/ 53 w 62"/>
                <a:gd name="T37" fmla="*/ 200 h 221"/>
                <a:gd name="T38" fmla="*/ 50 w 62"/>
                <a:gd name="T39" fmla="*/ 202 h 221"/>
                <a:gd name="T40" fmla="*/ 45 w 62"/>
                <a:gd name="T41" fmla="*/ 204 h 221"/>
                <a:gd name="T42" fmla="*/ 40 w 62"/>
                <a:gd name="T43" fmla="*/ 209 h 221"/>
                <a:gd name="T44" fmla="*/ 36 w 62"/>
                <a:gd name="T45" fmla="*/ 213 h 221"/>
                <a:gd name="T46" fmla="*/ 30 w 62"/>
                <a:gd name="T47" fmla="*/ 217 h 221"/>
                <a:gd name="T48" fmla="*/ 21 w 62"/>
                <a:gd name="T49" fmla="*/ 221 h 221"/>
                <a:gd name="T50" fmla="*/ 19 w 62"/>
                <a:gd name="T51" fmla="*/ 221 h 221"/>
                <a:gd name="T52" fmla="*/ 13 w 62"/>
                <a:gd name="T53" fmla="*/ 217 h 221"/>
                <a:gd name="T54" fmla="*/ 12 w 62"/>
                <a:gd name="T55" fmla="*/ 212 h 221"/>
                <a:gd name="T56" fmla="*/ 12 w 62"/>
                <a:gd name="T57" fmla="*/ 208 h 221"/>
                <a:gd name="T58" fmla="*/ 2 w 62"/>
                <a:gd name="T59" fmla="*/ 134 h 221"/>
                <a:gd name="T60" fmla="*/ 0 w 62"/>
                <a:gd name="T61" fmla="*/ 73 h 221"/>
                <a:gd name="T62" fmla="*/ 4 w 62"/>
                <a:gd name="T63" fmla="*/ 31 h 221"/>
                <a:gd name="T64" fmla="*/ 8 w 62"/>
                <a:gd name="T65" fmla="*/ 7 h 221"/>
                <a:gd name="T66" fmla="*/ 9 w 62"/>
                <a:gd name="T67" fmla="*/ 1 h 221"/>
                <a:gd name="T68" fmla="*/ 15 w 62"/>
                <a:gd name="T6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221">
                  <a:moveTo>
                    <a:pt x="15" y="0"/>
                  </a:moveTo>
                  <a:lnTo>
                    <a:pt x="17" y="1"/>
                  </a:lnTo>
                  <a:lnTo>
                    <a:pt x="19" y="3"/>
                  </a:lnTo>
                  <a:lnTo>
                    <a:pt x="19" y="5"/>
                  </a:lnTo>
                  <a:lnTo>
                    <a:pt x="17" y="9"/>
                  </a:lnTo>
                  <a:lnTo>
                    <a:pt x="16" y="18"/>
                  </a:lnTo>
                  <a:lnTo>
                    <a:pt x="15" y="33"/>
                  </a:lnTo>
                  <a:lnTo>
                    <a:pt x="11" y="62"/>
                  </a:lnTo>
                  <a:lnTo>
                    <a:pt x="9" y="100"/>
                  </a:lnTo>
                  <a:lnTo>
                    <a:pt x="11" y="134"/>
                  </a:lnTo>
                  <a:lnTo>
                    <a:pt x="15" y="169"/>
                  </a:lnTo>
                  <a:lnTo>
                    <a:pt x="23" y="206"/>
                  </a:lnTo>
                  <a:lnTo>
                    <a:pt x="23" y="207"/>
                  </a:lnTo>
                  <a:lnTo>
                    <a:pt x="23" y="208"/>
                  </a:lnTo>
                  <a:lnTo>
                    <a:pt x="23" y="208"/>
                  </a:lnTo>
                  <a:lnTo>
                    <a:pt x="23" y="209"/>
                  </a:lnTo>
                  <a:lnTo>
                    <a:pt x="23" y="211"/>
                  </a:lnTo>
                  <a:lnTo>
                    <a:pt x="23" y="211"/>
                  </a:lnTo>
                  <a:lnTo>
                    <a:pt x="25" y="209"/>
                  </a:lnTo>
                  <a:lnTo>
                    <a:pt x="28" y="207"/>
                  </a:lnTo>
                  <a:lnTo>
                    <a:pt x="28" y="207"/>
                  </a:lnTo>
                  <a:lnTo>
                    <a:pt x="29" y="206"/>
                  </a:lnTo>
                  <a:lnTo>
                    <a:pt x="30" y="203"/>
                  </a:lnTo>
                  <a:lnTo>
                    <a:pt x="33" y="202"/>
                  </a:lnTo>
                  <a:lnTo>
                    <a:pt x="36" y="199"/>
                  </a:lnTo>
                  <a:lnTo>
                    <a:pt x="40" y="196"/>
                  </a:lnTo>
                  <a:lnTo>
                    <a:pt x="44" y="192"/>
                  </a:lnTo>
                  <a:lnTo>
                    <a:pt x="49" y="191"/>
                  </a:lnTo>
                  <a:lnTo>
                    <a:pt x="53" y="190"/>
                  </a:lnTo>
                  <a:lnTo>
                    <a:pt x="55" y="190"/>
                  </a:lnTo>
                  <a:lnTo>
                    <a:pt x="58" y="191"/>
                  </a:lnTo>
                  <a:lnTo>
                    <a:pt x="61" y="194"/>
                  </a:lnTo>
                  <a:lnTo>
                    <a:pt x="62" y="196"/>
                  </a:lnTo>
                  <a:lnTo>
                    <a:pt x="62" y="199"/>
                  </a:lnTo>
                  <a:lnTo>
                    <a:pt x="59" y="200"/>
                  </a:lnTo>
                  <a:lnTo>
                    <a:pt x="58" y="202"/>
                  </a:lnTo>
                  <a:lnTo>
                    <a:pt x="55" y="202"/>
                  </a:lnTo>
                  <a:lnTo>
                    <a:pt x="53" y="200"/>
                  </a:lnTo>
                  <a:lnTo>
                    <a:pt x="51" y="200"/>
                  </a:lnTo>
                  <a:lnTo>
                    <a:pt x="50" y="202"/>
                  </a:lnTo>
                  <a:lnTo>
                    <a:pt x="47" y="203"/>
                  </a:lnTo>
                  <a:lnTo>
                    <a:pt x="45" y="204"/>
                  </a:lnTo>
                  <a:lnTo>
                    <a:pt x="42" y="207"/>
                  </a:lnTo>
                  <a:lnTo>
                    <a:pt x="40" y="209"/>
                  </a:lnTo>
                  <a:lnTo>
                    <a:pt x="37" y="211"/>
                  </a:lnTo>
                  <a:lnTo>
                    <a:pt x="36" y="213"/>
                  </a:lnTo>
                  <a:lnTo>
                    <a:pt x="34" y="213"/>
                  </a:lnTo>
                  <a:lnTo>
                    <a:pt x="30" y="217"/>
                  </a:lnTo>
                  <a:lnTo>
                    <a:pt x="25" y="220"/>
                  </a:lnTo>
                  <a:lnTo>
                    <a:pt x="21" y="221"/>
                  </a:lnTo>
                  <a:lnTo>
                    <a:pt x="21" y="221"/>
                  </a:lnTo>
                  <a:lnTo>
                    <a:pt x="19" y="221"/>
                  </a:lnTo>
                  <a:lnTo>
                    <a:pt x="16" y="219"/>
                  </a:lnTo>
                  <a:lnTo>
                    <a:pt x="13" y="217"/>
                  </a:lnTo>
                  <a:lnTo>
                    <a:pt x="13" y="215"/>
                  </a:lnTo>
                  <a:lnTo>
                    <a:pt x="12" y="212"/>
                  </a:lnTo>
                  <a:lnTo>
                    <a:pt x="12" y="208"/>
                  </a:lnTo>
                  <a:lnTo>
                    <a:pt x="12" y="208"/>
                  </a:lnTo>
                  <a:lnTo>
                    <a:pt x="6" y="170"/>
                  </a:lnTo>
                  <a:lnTo>
                    <a:pt x="2" y="134"/>
                  </a:lnTo>
                  <a:lnTo>
                    <a:pt x="0" y="100"/>
                  </a:lnTo>
                  <a:lnTo>
                    <a:pt x="0" y="73"/>
                  </a:lnTo>
                  <a:lnTo>
                    <a:pt x="3" y="50"/>
                  </a:lnTo>
                  <a:lnTo>
                    <a:pt x="4" y="31"/>
                  </a:lnTo>
                  <a:lnTo>
                    <a:pt x="7" y="16"/>
                  </a:lnTo>
                  <a:lnTo>
                    <a:pt x="8" y="7"/>
                  </a:lnTo>
                  <a:lnTo>
                    <a:pt x="8" y="4"/>
                  </a:lnTo>
                  <a:lnTo>
                    <a:pt x="9" y="1"/>
                  </a:lnTo>
                  <a:lnTo>
                    <a:pt x="12" y="0"/>
                  </a:lnTo>
                  <a:lnTo>
                    <a:pt x="1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60"/>
            <p:cNvSpPr>
              <a:spLocks noEditPoints="1"/>
            </p:cNvSpPr>
            <p:nvPr/>
          </p:nvSpPr>
          <p:spPr bwMode="auto">
            <a:xfrm>
              <a:off x="4368800" y="1517650"/>
              <a:ext cx="85725" cy="346075"/>
            </a:xfrm>
            <a:custGeom>
              <a:avLst/>
              <a:gdLst>
                <a:gd name="T0" fmla="*/ 16 w 54"/>
                <a:gd name="T1" fmla="*/ 5 h 218"/>
                <a:gd name="T2" fmla="*/ 16 w 54"/>
                <a:gd name="T3" fmla="*/ 5 h 218"/>
                <a:gd name="T4" fmla="*/ 16 w 54"/>
                <a:gd name="T5" fmla="*/ 5 h 218"/>
                <a:gd name="T6" fmla="*/ 16 w 54"/>
                <a:gd name="T7" fmla="*/ 5 h 218"/>
                <a:gd name="T8" fmla="*/ 20 w 54"/>
                <a:gd name="T9" fmla="*/ 0 h 218"/>
                <a:gd name="T10" fmla="*/ 23 w 54"/>
                <a:gd name="T11" fmla="*/ 0 h 218"/>
                <a:gd name="T12" fmla="*/ 25 w 54"/>
                <a:gd name="T13" fmla="*/ 1 h 218"/>
                <a:gd name="T14" fmla="*/ 27 w 54"/>
                <a:gd name="T15" fmla="*/ 4 h 218"/>
                <a:gd name="T16" fmla="*/ 53 w 54"/>
                <a:gd name="T17" fmla="*/ 197 h 218"/>
                <a:gd name="T18" fmla="*/ 53 w 54"/>
                <a:gd name="T19" fmla="*/ 200 h 218"/>
                <a:gd name="T20" fmla="*/ 54 w 54"/>
                <a:gd name="T21" fmla="*/ 203 h 218"/>
                <a:gd name="T22" fmla="*/ 54 w 54"/>
                <a:gd name="T23" fmla="*/ 208 h 218"/>
                <a:gd name="T24" fmla="*/ 54 w 54"/>
                <a:gd name="T25" fmla="*/ 210 h 218"/>
                <a:gd name="T26" fmla="*/ 53 w 54"/>
                <a:gd name="T27" fmla="*/ 214 h 218"/>
                <a:gd name="T28" fmla="*/ 51 w 54"/>
                <a:gd name="T29" fmla="*/ 216 h 218"/>
                <a:gd name="T30" fmla="*/ 49 w 54"/>
                <a:gd name="T31" fmla="*/ 217 h 218"/>
                <a:gd name="T32" fmla="*/ 46 w 54"/>
                <a:gd name="T33" fmla="*/ 218 h 218"/>
                <a:gd name="T34" fmla="*/ 45 w 54"/>
                <a:gd name="T35" fmla="*/ 218 h 218"/>
                <a:gd name="T36" fmla="*/ 42 w 54"/>
                <a:gd name="T37" fmla="*/ 217 h 218"/>
                <a:gd name="T38" fmla="*/ 40 w 54"/>
                <a:gd name="T39" fmla="*/ 217 h 218"/>
                <a:gd name="T40" fmla="*/ 37 w 54"/>
                <a:gd name="T41" fmla="*/ 216 h 218"/>
                <a:gd name="T42" fmla="*/ 34 w 54"/>
                <a:gd name="T43" fmla="*/ 216 h 218"/>
                <a:gd name="T44" fmla="*/ 32 w 54"/>
                <a:gd name="T45" fmla="*/ 214 h 218"/>
                <a:gd name="T46" fmla="*/ 27 w 54"/>
                <a:gd name="T47" fmla="*/ 214 h 218"/>
                <a:gd name="T48" fmla="*/ 21 w 54"/>
                <a:gd name="T49" fmla="*/ 213 h 218"/>
                <a:gd name="T50" fmla="*/ 16 w 54"/>
                <a:gd name="T51" fmla="*/ 212 h 218"/>
                <a:gd name="T52" fmla="*/ 12 w 54"/>
                <a:gd name="T53" fmla="*/ 212 h 218"/>
                <a:gd name="T54" fmla="*/ 10 w 54"/>
                <a:gd name="T55" fmla="*/ 212 h 218"/>
                <a:gd name="T56" fmla="*/ 7 w 54"/>
                <a:gd name="T57" fmla="*/ 212 h 218"/>
                <a:gd name="T58" fmla="*/ 4 w 54"/>
                <a:gd name="T59" fmla="*/ 212 h 218"/>
                <a:gd name="T60" fmla="*/ 3 w 54"/>
                <a:gd name="T61" fmla="*/ 210 h 218"/>
                <a:gd name="T62" fmla="*/ 2 w 54"/>
                <a:gd name="T63" fmla="*/ 209 h 218"/>
                <a:gd name="T64" fmla="*/ 0 w 54"/>
                <a:gd name="T65" fmla="*/ 208 h 218"/>
                <a:gd name="T66" fmla="*/ 2 w 54"/>
                <a:gd name="T67" fmla="*/ 205 h 218"/>
                <a:gd name="T68" fmla="*/ 3 w 54"/>
                <a:gd name="T69" fmla="*/ 203 h 218"/>
                <a:gd name="T70" fmla="*/ 4 w 54"/>
                <a:gd name="T71" fmla="*/ 203 h 218"/>
                <a:gd name="T72" fmla="*/ 6 w 54"/>
                <a:gd name="T73" fmla="*/ 201 h 218"/>
                <a:gd name="T74" fmla="*/ 7 w 54"/>
                <a:gd name="T75" fmla="*/ 201 h 218"/>
                <a:gd name="T76" fmla="*/ 8 w 54"/>
                <a:gd name="T77" fmla="*/ 201 h 218"/>
                <a:gd name="T78" fmla="*/ 16 w 54"/>
                <a:gd name="T79" fmla="*/ 203 h 218"/>
                <a:gd name="T80" fmla="*/ 25 w 54"/>
                <a:gd name="T81" fmla="*/ 204 h 218"/>
                <a:gd name="T82" fmla="*/ 33 w 54"/>
                <a:gd name="T83" fmla="*/ 205 h 218"/>
                <a:gd name="T84" fmla="*/ 40 w 54"/>
                <a:gd name="T85" fmla="*/ 206 h 218"/>
                <a:gd name="T86" fmla="*/ 42 w 54"/>
                <a:gd name="T87" fmla="*/ 206 h 218"/>
                <a:gd name="T88" fmla="*/ 42 w 54"/>
                <a:gd name="T89" fmla="*/ 208 h 218"/>
                <a:gd name="T90" fmla="*/ 42 w 54"/>
                <a:gd name="T91" fmla="*/ 208 h 218"/>
                <a:gd name="T92" fmla="*/ 45 w 54"/>
                <a:gd name="T93" fmla="*/ 208 h 218"/>
                <a:gd name="T94" fmla="*/ 45 w 54"/>
                <a:gd name="T95" fmla="*/ 208 h 218"/>
                <a:gd name="T96" fmla="*/ 45 w 54"/>
                <a:gd name="T97" fmla="*/ 205 h 218"/>
                <a:gd name="T98" fmla="*/ 44 w 54"/>
                <a:gd name="T99" fmla="*/ 203 h 218"/>
                <a:gd name="T100" fmla="*/ 44 w 54"/>
                <a:gd name="T101" fmla="*/ 200 h 218"/>
                <a:gd name="T102" fmla="*/ 44 w 54"/>
                <a:gd name="T103" fmla="*/ 200 h 218"/>
                <a:gd name="T104" fmla="*/ 42 w 54"/>
                <a:gd name="T105" fmla="*/ 200 h 218"/>
                <a:gd name="T106" fmla="*/ 16 w 54"/>
                <a:gd name="T107" fmla="*/ 5 h 218"/>
                <a:gd name="T108" fmla="*/ 16 w 54"/>
                <a:gd name="T109" fmla="*/ 2 h 218"/>
                <a:gd name="T110" fmla="*/ 19 w 54"/>
                <a:gd name="T111" fmla="*/ 0 h 218"/>
                <a:gd name="T112" fmla="*/ 20 w 54"/>
                <a:gd name="T11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218">
                  <a:moveTo>
                    <a:pt x="16" y="5"/>
                  </a:moveTo>
                  <a:lnTo>
                    <a:pt x="16" y="5"/>
                  </a:lnTo>
                  <a:lnTo>
                    <a:pt x="16" y="5"/>
                  </a:lnTo>
                  <a:lnTo>
                    <a:pt x="16" y="5"/>
                  </a:lnTo>
                  <a:close/>
                  <a:moveTo>
                    <a:pt x="20" y="0"/>
                  </a:moveTo>
                  <a:lnTo>
                    <a:pt x="23" y="0"/>
                  </a:lnTo>
                  <a:lnTo>
                    <a:pt x="25" y="1"/>
                  </a:lnTo>
                  <a:lnTo>
                    <a:pt x="27" y="4"/>
                  </a:lnTo>
                  <a:lnTo>
                    <a:pt x="53" y="197"/>
                  </a:lnTo>
                  <a:lnTo>
                    <a:pt x="53" y="200"/>
                  </a:lnTo>
                  <a:lnTo>
                    <a:pt x="54" y="203"/>
                  </a:lnTo>
                  <a:lnTo>
                    <a:pt x="54" y="208"/>
                  </a:lnTo>
                  <a:lnTo>
                    <a:pt x="54" y="210"/>
                  </a:lnTo>
                  <a:lnTo>
                    <a:pt x="53" y="214"/>
                  </a:lnTo>
                  <a:lnTo>
                    <a:pt x="51" y="216"/>
                  </a:lnTo>
                  <a:lnTo>
                    <a:pt x="49" y="217"/>
                  </a:lnTo>
                  <a:lnTo>
                    <a:pt x="46" y="218"/>
                  </a:lnTo>
                  <a:lnTo>
                    <a:pt x="45" y="218"/>
                  </a:lnTo>
                  <a:lnTo>
                    <a:pt x="42" y="217"/>
                  </a:lnTo>
                  <a:lnTo>
                    <a:pt x="40" y="217"/>
                  </a:lnTo>
                  <a:lnTo>
                    <a:pt x="37" y="216"/>
                  </a:lnTo>
                  <a:lnTo>
                    <a:pt x="34" y="216"/>
                  </a:lnTo>
                  <a:lnTo>
                    <a:pt x="32" y="214"/>
                  </a:lnTo>
                  <a:lnTo>
                    <a:pt x="27" y="214"/>
                  </a:lnTo>
                  <a:lnTo>
                    <a:pt x="21" y="213"/>
                  </a:lnTo>
                  <a:lnTo>
                    <a:pt x="16" y="212"/>
                  </a:lnTo>
                  <a:lnTo>
                    <a:pt x="12" y="212"/>
                  </a:lnTo>
                  <a:lnTo>
                    <a:pt x="10" y="212"/>
                  </a:lnTo>
                  <a:lnTo>
                    <a:pt x="7" y="212"/>
                  </a:lnTo>
                  <a:lnTo>
                    <a:pt x="4" y="212"/>
                  </a:lnTo>
                  <a:lnTo>
                    <a:pt x="3" y="210"/>
                  </a:lnTo>
                  <a:lnTo>
                    <a:pt x="2" y="209"/>
                  </a:lnTo>
                  <a:lnTo>
                    <a:pt x="0" y="208"/>
                  </a:lnTo>
                  <a:lnTo>
                    <a:pt x="2" y="205"/>
                  </a:lnTo>
                  <a:lnTo>
                    <a:pt x="3" y="203"/>
                  </a:lnTo>
                  <a:lnTo>
                    <a:pt x="4" y="203"/>
                  </a:lnTo>
                  <a:lnTo>
                    <a:pt x="6" y="201"/>
                  </a:lnTo>
                  <a:lnTo>
                    <a:pt x="7" y="201"/>
                  </a:lnTo>
                  <a:lnTo>
                    <a:pt x="8" y="201"/>
                  </a:lnTo>
                  <a:lnTo>
                    <a:pt x="16" y="203"/>
                  </a:lnTo>
                  <a:lnTo>
                    <a:pt x="25" y="204"/>
                  </a:lnTo>
                  <a:lnTo>
                    <a:pt x="33" y="205"/>
                  </a:lnTo>
                  <a:lnTo>
                    <a:pt x="40" y="206"/>
                  </a:lnTo>
                  <a:lnTo>
                    <a:pt x="42" y="206"/>
                  </a:lnTo>
                  <a:lnTo>
                    <a:pt x="42" y="208"/>
                  </a:lnTo>
                  <a:lnTo>
                    <a:pt x="42" y="208"/>
                  </a:lnTo>
                  <a:lnTo>
                    <a:pt x="45" y="208"/>
                  </a:lnTo>
                  <a:lnTo>
                    <a:pt x="45" y="208"/>
                  </a:lnTo>
                  <a:lnTo>
                    <a:pt x="45" y="205"/>
                  </a:lnTo>
                  <a:lnTo>
                    <a:pt x="44" y="203"/>
                  </a:lnTo>
                  <a:lnTo>
                    <a:pt x="44" y="200"/>
                  </a:lnTo>
                  <a:lnTo>
                    <a:pt x="44" y="200"/>
                  </a:lnTo>
                  <a:lnTo>
                    <a:pt x="42" y="200"/>
                  </a:lnTo>
                  <a:lnTo>
                    <a:pt x="16" y="5"/>
                  </a:lnTo>
                  <a:lnTo>
                    <a:pt x="16" y="2"/>
                  </a:lnTo>
                  <a:lnTo>
                    <a:pt x="19" y="0"/>
                  </a:lnTo>
                  <a:lnTo>
                    <a:pt x="2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p:cNvSpPr/>
          <p:nvPr/>
        </p:nvSpPr>
        <p:spPr>
          <a:xfrm>
            <a:off x="1300340" y="118136"/>
            <a:ext cx="2292615" cy="1323439"/>
          </a:xfrm>
          <a:prstGeom prst="rect">
            <a:avLst/>
          </a:prstGeom>
        </p:spPr>
        <p:txBody>
          <a:bodyPr wrap="none">
            <a:spAutoFit/>
          </a:bodyPr>
          <a:lstStyle/>
          <a:p>
            <a:r>
              <a:rPr lang="en-US" altLang="zh-CN" sz="8000" b="1" dirty="0">
                <a:solidFill>
                  <a:srgbClr val="FF8A00"/>
                </a:solidFill>
                <a:latin typeface="Bradley Hand ITC" panose="03070402050302030203" pitchFamily="66" charset="0"/>
                <a:ea typeface="叶根友小京楷简体" panose="02010601030101010101" pitchFamily="2" charset="-122"/>
              </a:rPr>
              <a:t>ONE</a:t>
            </a:r>
            <a:endParaRPr lang="zh-CN" altLang="en-US" sz="13800" dirty="0">
              <a:solidFill>
                <a:srgbClr val="FF8A00"/>
              </a:solidFill>
            </a:endParaRPr>
          </a:p>
        </p:txBody>
      </p:sp>
      <p:sp>
        <p:nvSpPr>
          <p:cNvPr id="2" name="矩形 1">
            <a:extLst>
              <a:ext uri="{FF2B5EF4-FFF2-40B4-BE49-F238E27FC236}">
                <a16:creationId xmlns:a16="http://schemas.microsoft.com/office/drawing/2014/main" id="{135E333A-88BA-4A88-8C0A-D3A344BA1089}"/>
              </a:ext>
            </a:extLst>
          </p:cNvPr>
          <p:cNvSpPr/>
          <p:nvPr/>
        </p:nvSpPr>
        <p:spPr>
          <a:xfrm>
            <a:off x="4450687" y="1314846"/>
            <a:ext cx="862737" cy="707886"/>
          </a:xfrm>
          <a:prstGeom prst="rect">
            <a:avLst/>
          </a:prstGeom>
        </p:spPr>
        <p:txBody>
          <a:bodyPr wrap="none">
            <a:spAutoFit/>
          </a:bodyPr>
          <a:lstStyle/>
          <a:p>
            <a:r>
              <a:rPr lang="en-US" altLang="zh-CN" sz="4000" b="1" dirty="0">
                <a:solidFill>
                  <a:schemeClr val="bg1"/>
                </a:solidFill>
                <a:latin typeface="Bradley Hand ITC" panose="03070402050302030203" pitchFamily="66" charset="0"/>
                <a:ea typeface="叶根友小京楷简体" panose="02010601030101010101" pitchFamily="2" charset="-122"/>
              </a:rPr>
              <a:t>1-1</a:t>
            </a:r>
            <a:endParaRPr lang="zh-CN" altLang="en-US" sz="4000" dirty="0">
              <a:solidFill>
                <a:schemeClr val="bg1"/>
              </a:solidFill>
            </a:endParaRPr>
          </a:p>
        </p:txBody>
      </p:sp>
      <p:sp>
        <p:nvSpPr>
          <p:cNvPr id="3" name="文本框 2">
            <a:extLst>
              <a:ext uri="{FF2B5EF4-FFF2-40B4-BE49-F238E27FC236}">
                <a16:creationId xmlns:a16="http://schemas.microsoft.com/office/drawing/2014/main" id="{7DC8A8F3-57E9-4A27-AC8B-B20D6D141D03}"/>
              </a:ext>
            </a:extLst>
          </p:cNvPr>
          <p:cNvSpPr txBox="1"/>
          <p:nvPr/>
        </p:nvSpPr>
        <p:spPr>
          <a:xfrm>
            <a:off x="5365326" y="1355499"/>
            <a:ext cx="1627369" cy="523220"/>
          </a:xfrm>
          <a:prstGeom prst="rect">
            <a:avLst/>
          </a:prstGeom>
          <a:noFill/>
        </p:spPr>
        <p:txBody>
          <a:bodyPr wrap="none" rtlCol="0">
            <a:spAutoFit/>
          </a:bodyPr>
          <a:lstStyle/>
          <a:p>
            <a:r>
              <a:rPr lang="zh-CN" altLang="en-US" sz="2800" b="1" dirty="0">
                <a:solidFill>
                  <a:srgbClr val="0096E0"/>
                </a:solidFill>
                <a:latin typeface="KaiTi" panose="02010609060101010101" pitchFamily="49" charset="-122"/>
                <a:ea typeface="KaiTi" panose="02010609060101010101" pitchFamily="49" charset="-122"/>
              </a:rPr>
              <a:t>项目背景</a:t>
            </a:r>
          </a:p>
        </p:txBody>
      </p:sp>
      <p:sp>
        <p:nvSpPr>
          <p:cNvPr id="36" name="文本框 35">
            <a:extLst>
              <a:ext uri="{FF2B5EF4-FFF2-40B4-BE49-F238E27FC236}">
                <a16:creationId xmlns:a16="http://schemas.microsoft.com/office/drawing/2014/main" id="{87FB16E9-1240-42B3-A5FC-6885884B94CA}"/>
              </a:ext>
            </a:extLst>
          </p:cNvPr>
          <p:cNvSpPr txBox="1"/>
          <p:nvPr/>
        </p:nvSpPr>
        <p:spPr>
          <a:xfrm>
            <a:off x="2157139" y="2146955"/>
            <a:ext cx="8596415" cy="1938992"/>
          </a:xfrm>
          <a:prstGeom prst="rect">
            <a:avLst/>
          </a:prstGeom>
          <a:noFill/>
        </p:spPr>
        <p:txBody>
          <a:bodyPr wrap="square">
            <a:spAutoFit/>
          </a:bodyPr>
          <a:lstStyle/>
          <a:p>
            <a:r>
              <a:rPr lang="en-US" altLang="zh-CN" sz="2400" dirty="0">
                <a:latin typeface="KaiTi" panose="02010609060101010101" pitchFamily="49" charset="-122"/>
                <a:ea typeface="KaiTi" panose="02010609060101010101" pitchFamily="49" charset="-122"/>
              </a:rPr>
              <a:t>    </a:t>
            </a:r>
            <a:r>
              <a:rPr lang="zh-CN" altLang="en-US" sz="2400" dirty="0">
                <a:latin typeface="KaiTi" panose="02010609060101010101" pitchFamily="49" charset="-122"/>
                <a:ea typeface="KaiTi" panose="02010609060101010101" pitchFamily="49" charset="-122"/>
              </a:rPr>
              <a:t>随着科技进步，市场上出现了各种各样的不论是音乐或是视频创作软件</a:t>
            </a:r>
            <a:r>
              <a:rPr lang="zh-CN" altLang="zh-CN" sz="2400" dirty="0">
                <a:latin typeface="KaiTi" panose="02010609060101010101" pitchFamily="49" charset="-122"/>
                <a:ea typeface="KaiTi" panose="02010609060101010101" pitchFamily="49" charset="-122"/>
              </a:rPr>
              <a:t>，</a:t>
            </a:r>
            <a:r>
              <a:rPr lang="zh-CN" altLang="en-US" sz="2400" dirty="0">
                <a:latin typeface="KaiTi" panose="02010609060101010101" pitchFamily="49" charset="-122"/>
                <a:ea typeface="KaiTi" panose="02010609060101010101" pitchFamily="49" charset="-122"/>
              </a:rPr>
              <a:t>可见人们开始不满足于欣赏，</a:t>
            </a:r>
            <a:r>
              <a:rPr lang="zh-CN" altLang="zh-CN" sz="2400" dirty="0">
                <a:latin typeface="KaiTi" panose="02010609060101010101" pitchFamily="49" charset="-122"/>
                <a:ea typeface="KaiTi" panose="02010609060101010101" pitchFamily="49" charset="-122"/>
              </a:rPr>
              <a:t>也有自己的创作欲望，</a:t>
            </a:r>
            <a:r>
              <a:rPr lang="zh-CN" altLang="en-US" sz="2400" dirty="0">
                <a:latin typeface="KaiTi" panose="02010609060101010101" pitchFamily="49" charset="-122"/>
                <a:ea typeface="KaiTi" panose="02010609060101010101" pitchFamily="49" charset="-122"/>
              </a:rPr>
              <a:t>对于</a:t>
            </a:r>
            <a:r>
              <a:rPr lang="zh-CN" altLang="zh-CN" sz="2400" dirty="0">
                <a:latin typeface="KaiTi" panose="02010609060101010101" pitchFamily="49" charset="-122"/>
                <a:ea typeface="KaiTi" panose="02010609060101010101" pitchFamily="49" charset="-122"/>
              </a:rPr>
              <a:t>音乐未尝</a:t>
            </a:r>
            <a:r>
              <a:rPr lang="zh-CN" altLang="en-US" sz="2400" dirty="0">
                <a:latin typeface="KaiTi" panose="02010609060101010101" pitchFamily="49" charset="-122"/>
                <a:ea typeface="KaiTi" panose="02010609060101010101" pitchFamily="49" charset="-122"/>
              </a:rPr>
              <a:t>不是这样</a:t>
            </a:r>
            <a:r>
              <a:rPr lang="zh-CN" altLang="zh-CN" sz="2400" dirty="0">
                <a:latin typeface="KaiTi" panose="02010609060101010101" pitchFamily="49" charset="-122"/>
                <a:ea typeface="KaiTi" panose="02010609060101010101" pitchFamily="49" charset="-122"/>
              </a:rPr>
              <a:t>：计算机音乐制作软件是一种新兴的音乐创作形式</a:t>
            </a:r>
            <a:r>
              <a:rPr lang="en-US" altLang="zh-CN" sz="2400" dirty="0">
                <a:latin typeface="KaiTi" panose="02010609060101010101" pitchFamily="49" charset="-122"/>
                <a:ea typeface="KaiTi" panose="02010609060101010101" pitchFamily="49" charset="-122"/>
              </a:rPr>
              <a:t>,</a:t>
            </a:r>
            <a:r>
              <a:rPr lang="zh-CN" altLang="zh-CN" sz="2400" dirty="0">
                <a:latin typeface="KaiTi" panose="02010609060101010101" pitchFamily="49" charset="-122"/>
                <a:ea typeface="KaiTi" panose="02010609060101010101" pitchFamily="49" charset="-122"/>
              </a:rPr>
              <a:t>对于音乐艺术的发展和音乐制作者个人来说</a:t>
            </a:r>
            <a:r>
              <a:rPr lang="en-US" altLang="zh-CN" sz="2400" dirty="0">
                <a:latin typeface="KaiTi" panose="02010609060101010101" pitchFamily="49" charset="-122"/>
                <a:ea typeface="KaiTi" panose="02010609060101010101" pitchFamily="49" charset="-122"/>
              </a:rPr>
              <a:t>,</a:t>
            </a:r>
            <a:r>
              <a:rPr lang="zh-CN" altLang="zh-CN" sz="2400" dirty="0">
                <a:latin typeface="KaiTi" panose="02010609060101010101" pitchFamily="49" charset="-122"/>
                <a:ea typeface="KaiTi" panose="02010609060101010101" pitchFamily="49" charset="-122"/>
              </a:rPr>
              <a:t>都具备非常重要的意义。</a:t>
            </a:r>
            <a:endParaRPr lang="zh-CN" altLang="en-US" dirty="0">
              <a:latin typeface="KaiTi" panose="02010609060101010101" pitchFamily="49" charset="-122"/>
              <a:ea typeface="KaiTi" panose="02010609060101010101" pitchFamily="49" charset="-122"/>
            </a:endParaRPr>
          </a:p>
        </p:txBody>
      </p:sp>
      <p:grpSp>
        <p:nvGrpSpPr>
          <p:cNvPr id="35" name="组合 34">
            <a:extLst>
              <a:ext uri="{FF2B5EF4-FFF2-40B4-BE49-F238E27FC236}">
                <a16:creationId xmlns:a16="http://schemas.microsoft.com/office/drawing/2014/main" id="{E2EB7921-2398-43DA-9A9A-DE765B31122E}"/>
              </a:ext>
            </a:extLst>
          </p:cNvPr>
          <p:cNvGrpSpPr/>
          <p:nvPr/>
        </p:nvGrpSpPr>
        <p:grpSpPr>
          <a:xfrm>
            <a:off x="9290855" y="405311"/>
            <a:ext cx="2632365" cy="1652913"/>
            <a:chOff x="342192" y="2694782"/>
            <a:chExt cx="1570038" cy="1035050"/>
          </a:xfrm>
          <a:solidFill>
            <a:srgbClr val="0096E0"/>
          </a:solidFill>
        </p:grpSpPr>
        <p:sp>
          <p:nvSpPr>
            <p:cNvPr id="37" name="Freeform 113">
              <a:extLst>
                <a:ext uri="{FF2B5EF4-FFF2-40B4-BE49-F238E27FC236}">
                  <a16:creationId xmlns:a16="http://schemas.microsoft.com/office/drawing/2014/main" id="{FBE885E9-81E6-458A-8078-2FC7481AB58A}"/>
                </a:ext>
              </a:extLst>
            </p:cNvPr>
            <p:cNvSpPr>
              <a:spLocks/>
            </p:cNvSpPr>
            <p:nvPr/>
          </p:nvSpPr>
          <p:spPr bwMode="auto">
            <a:xfrm>
              <a:off x="342192" y="3124994"/>
              <a:ext cx="3175" cy="6350"/>
            </a:xfrm>
            <a:custGeom>
              <a:avLst/>
              <a:gdLst>
                <a:gd name="T0" fmla="*/ 1 w 2"/>
                <a:gd name="T1" fmla="*/ 0 h 4"/>
                <a:gd name="T2" fmla="*/ 1 w 2"/>
                <a:gd name="T3" fmla="*/ 1 h 4"/>
                <a:gd name="T4" fmla="*/ 2 w 2"/>
                <a:gd name="T5" fmla="*/ 0 h 4"/>
                <a:gd name="T6" fmla="*/ 1 w 2"/>
                <a:gd name="T7" fmla="*/ 1 h 4"/>
                <a:gd name="T8" fmla="*/ 1 w 2"/>
                <a:gd name="T9" fmla="*/ 2 h 4"/>
                <a:gd name="T10" fmla="*/ 1 w 2"/>
                <a:gd name="T11" fmla="*/ 3 h 4"/>
                <a:gd name="T12" fmla="*/ 1 w 2"/>
                <a:gd name="T13" fmla="*/ 4 h 4"/>
                <a:gd name="T14" fmla="*/ 0 w 2"/>
                <a:gd name="T15" fmla="*/ 3 h 4"/>
                <a:gd name="T16" fmla="*/ 0 w 2"/>
                <a:gd name="T17" fmla="*/ 1 h 4"/>
                <a:gd name="T18" fmla="*/ 1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1" y="0"/>
                  </a:moveTo>
                  <a:lnTo>
                    <a:pt x="1" y="1"/>
                  </a:lnTo>
                  <a:lnTo>
                    <a:pt x="2" y="0"/>
                  </a:lnTo>
                  <a:lnTo>
                    <a:pt x="1" y="1"/>
                  </a:lnTo>
                  <a:lnTo>
                    <a:pt x="1" y="2"/>
                  </a:lnTo>
                  <a:lnTo>
                    <a:pt x="1" y="3"/>
                  </a:lnTo>
                  <a:lnTo>
                    <a:pt x="1" y="4"/>
                  </a:lnTo>
                  <a:lnTo>
                    <a:pt x="0" y="3"/>
                  </a:lnTo>
                  <a:lnTo>
                    <a:pt x="0" y="1"/>
                  </a:lnTo>
                  <a:lnTo>
                    <a:pt x="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19">
              <a:extLst>
                <a:ext uri="{FF2B5EF4-FFF2-40B4-BE49-F238E27FC236}">
                  <a16:creationId xmlns:a16="http://schemas.microsoft.com/office/drawing/2014/main" id="{A620E2F6-11C4-4BAF-96A4-54DC31C857C8}"/>
                </a:ext>
              </a:extLst>
            </p:cNvPr>
            <p:cNvSpPr>
              <a:spLocks/>
            </p:cNvSpPr>
            <p:nvPr/>
          </p:nvSpPr>
          <p:spPr bwMode="auto">
            <a:xfrm>
              <a:off x="1610604" y="3150394"/>
              <a:ext cx="1588" cy="1588"/>
            </a:xfrm>
            <a:custGeom>
              <a:avLst/>
              <a:gdLst>
                <a:gd name="T0" fmla="*/ 1 w 1"/>
                <a:gd name="T1" fmla="*/ 0 h 1"/>
                <a:gd name="T2" fmla="*/ 1 w 1"/>
                <a:gd name="T3" fmla="*/ 0 h 1"/>
                <a:gd name="T4" fmla="*/ 1 w 1"/>
                <a:gd name="T5" fmla="*/ 1 h 1"/>
                <a:gd name="T6" fmla="*/ 1 w 1"/>
                <a:gd name="T7" fmla="*/ 1 h 1"/>
                <a:gd name="T8" fmla="*/ 1 w 1"/>
                <a:gd name="T9" fmla="*/ 1 h 1"/>
                <a:gd name="T10" fmla="*/ 0 w 1"/>
                <a:gd name="T11" fmla="*/ 1 h 1"/>
                <a:gd name="T12" fmla="*/ 0 w 1"/>
                <a:gd name="T13" fmla="*/ 1 h 1"/>
                <a:gd name="T14" fmla="*/ 1 w 1"/>
                <a:gd name="T15" fmla="*/ 0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0"/>
                  </a:moveTo>
                  <a:lnTo>
                    <a:pt x="1" y="0"/>
                  </a:lnTo>
                  <a:lnTo>
                    <a:pt x="1" y="1"/>
                  </a:lnTo>
                  <a:lnTo>
                    <a:pt x="1" y="1"/>
                  </a:lnTo>
                  <a:lnTo>
                    <a:pt x="1" y="1"/>
                  </a:lnTo>
                  <a:lnTo>
                    <a:pt x="0" y="1"/>
                  </a:lnTo>
                  <a:lnTo>
                    <a:pt x="0" y="1"/>
                  </a:lnTo>
                  <a:lnTo>
                    <a:pt x="1" y="0"/>
                  </a:lnTo>
                  <a:lnTo>
                    <a:pt x="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0">
              <a:extLst>
                <a:ext uri="{FF2B5EF4-FFF2-40B4-BE49-F238E27FC236}">
                  <a16:creationId xmlns:a16="http://schemas.microsoft.com/office/drawing/2014/main" id="{DABF84E5-9D33-48A8-B773-34D5D120285F}"/>
                </a:ext>
              </a:extLst>
            </p:cNvPr>
            <p:cNvSpPr>
              <a:spLocks noEditPoints="1"/>
            </p:cNvSpPr>
            <p:nvPr/>
          </p:nvSpPr>
          <p:spPr bwMode="auto">
            <a:xfrm>
              <a:off x="1447092" y="3437732"/>
              <a:ext cx="206375" cy="265113"/>
            </a:xfrm>
            <a:custGeom>
              <a:avLst/>
              <a:gdLst>
                <a:gd name="T0" fmla="*/ 58 w 130"/>
                <a:gd name="T1" fmla="*/ 165 h 167"/>
                <a:gd name="T2" fmla="*/ 37 w 130"/>
                <a:gd name="T3" fmla="*/ 160 h 167"/>
                <a:gd name="T4" fmla="*/ 52 w 130"/>
                <a:gd name="T5" fmla="*/ 159 h 167"/>
                <a:gd name="T6" fmla="*/ 123 w 130"/>
                <a:gd name="T7" fmla="*/ 156 h 167"/>
                <a:gd name="T8" fmla="*/ 98 w 130"/>
                <a:gd name="T9" fmla="*/ 156 h 167"/>
                <a:gd name="T10" fmla="*/ 120 w 130"/>
                <a:gd name="T11" fmla="*/ 153 h 167"/>
                <a:gd name="T12" fmla="*/ 42 w 130"/>
                <a:gd name="T13" fmla="*/ 152 h 167"/>
                <a:gd name="T14" fmla="*/ 111 w 130"/>
                <a:gd name="T15" fmla="*/ 150 h 167"/>
                <a:gd name="T16" fmla="*/ 60 w 130"/>
                <a:gd name="T17" fmla="*/ 151 h 167"/>
                <a:gd name="T18" fmla="*/ 125 w 130"/>
                <a:gd name="T19" fmla="*/ 153 h 167"/>
                <a:gd name="T20" fmla="*/ 48 w 130"/>
                <a:gd name="T21" fmla="*/ 145 h 167"/>
                <a:gd name="T22" fmla="*/ 59 w 130"/>
                <a:gd name="T23" fmla="*/ 145 h 167"/>
                <a:gd name="T24" fmla="*/ 119 w 130"/>
                <a:gd name="T25" fmla="*/ 143 h 167"/>
                <a:gd name="T26" fmla="*/ 116 w 130"/>
                <a:gd name="T27" fmla="*/ 141 h 167"/>
                <a:gd name="T28" fmla="*/ 118 w 130"/>
                <a:gd name="T29" fmla="*/ 134 h 167"/>
                <a:gd name="T30" fmla="*/ 119 w 130"/>
                <a:gd name="T31" fmla="*/ 132 h 167"/>
                <a:gd name="T32" fmla="*/ 50 w 130"/>
                <a:gd name="T33" fmla="*/ 129 h 167"/>
                <a:gd name="T34" fmla="*/ 115 w 130"/>
                <a:gd name="T35" fmla="*/ 124 h 167"/>
                <a:gd name="T36" fmla="*/ 114 w 130"/>
                <a:gd name="T37" fmla="*/ 121 h 167"/>
                <a:gd name="T38" fmla="*/ 110 w 130"/>
                <a:gd name="T39" fmla="*/ 116 h 167"/>
                <a:gd name="T40" fmla="*/ 115 w 130"/>
                <a:gd name="T41" fmla="*/ 114 h 167"/>
                <a:gd name="T42" fmla="*/ 111 w 130"/>
                <a:gd name="T43" fmla="*/ 109 h 167"/>
                <a:gd name="T44" fmla="*/ 58 w 130"/>
                <a:gd name="T45" fmla="*/ 108 h 167"/>
                <a:gd name="T46" fmla="*/ 110 w 130"/>
                <a:gd name="T47" fmla="*/ 107 h 167"/>
                <a:gd name="T48" fmla="*/ 59 w 130"/>
                <a:gd name="T49" fmla="*/ 102 h 167"/>
                <a:gd name="T50" fmla="*/ 56 w 130"/>
                <a:gd name="T51" fmla="*/ 98 h 167"/>
                <a:gd name="T52" fmla="*/ 115 w 130"/>
                <a:gd name="T53" fmla="*/ 98 h 167"/>
                <a:gd name="T54" fmla="*/ 106 w 130"/>
                <a:gd name="T55" fmla="*/ 91 h 167"/>
                <a:gd name="T56" fmla="*/ 103 w 130"/>
                <a:gd name="T57" fmla="*/ 85 h 167"/>
                <a:gd name="T58" fmla="*/ 59 w 130"/>
                <a:gd name="T59" fmla="*/ 82 h 167"/>
                <a:gd name="T60" fmla="*/ 53 w 130"/>
                <a:gd name="T61" fmla="*/ 78 h 167"/>
                <a:gd name="T62" fmla="*/ 61 w 130"/>
                <a:gd name="T63" fmla="*/ 75 h 167"/>
                <a:gd name="T64" fmla="*/ 55 w 130"/>
                <a:gd name="T65" fmla="*/ 75 h 167"/>
                <a:gd name="T66" fmla="*/ 48 w 130"/>
                <a:gd name="T67" fmla="*/ 78 h 167"/>
                <a:gd name="T68" fmla="*/ 107 w 130"/>
                <a:gd name="T69" fmla="*/ 71 h 167"/>
                <a:gd name="T70" fmla="*/ 58 w 130"/>
                <a:gd name="T71" fmla="*/ 68 h 167"/>
                <a:gd name="T72" fmla="*/ 110 w 130"/>
                <a:gd name="T73" fmla="*/ 67 h 167"/>
                <a:gd name="T74" fmla="*/ 115 w 130"/>
                <a:gd name="T75" fmla="*/ 68 h 167"/>
                <a:gd name="T76" fmla="*/ 56 w 130"/>
                <a:gd name="T77" fmla="*/ 64 h 167"/>
                <a:gd name="T78" fmla="*/ 101 w 130"/>
                <a:gd name="T79" fmla="*/ 58 h 167"/>
                <a:gd name="T80" fmla="*/ 60 w 130"/>
                <a:gd name="T81" fmla="*/ 57 h 167"/>
                <a:gd name="T82" fmla="*/ 99 w 130"/>
                <a:gd name="T83" fmla="*/ 55 h 167"/>
                <a:gd name="T84" fmla="*/ 112 w 130"/>
                <a:gd name="T85" fmla="*/ 51 h 167"/>
                <a:gd name="T86" fmla="*/ 102 w 130"/>
                <a:gd name="T87" fmla="*/ 47 h 167"/>
                <a:gd name="T88" fmla="*/ 104 w 130"/>
                <a:gd name="T89" fmla="*/ 48 h 167"/>
                <a:gd name="T90" fmla="*/ 98 w 130"/>
                <a:gd name="T91" fmla="*/ 46 h 167"/>
                <a:gd name="T92" fmla="*/ 54 w 130"/>
                <a:gd name="T93" fmla="*/ 48 h 167"/>
                <a:gd name="T94" fmla="*/ 64 w 130"/>
                <a:gd name="T95" fmla="*/ 58 h 167"/>
                <a:gd name="T96" fmla="*/ 58 w 130"/>
                <a:gd name="T97" fmla="*/ 34 h 167"/>
                <a:gd name="T98" fmla="*/ 106 w 130"/>
                <a:gd name="T99" fmla="*/ 36 h 167"/>
                <a:gd name="T100" fmla="*/ 53 w 130"/>
                <a:gd name="T101" fmla="*/ 31 h 167"/>
                <a:gd name="T102" fmla="*/ 99 w 130"/>
                <a:gd name="T103" fmla="*/ 28 h 167"/>
                <a:gd name="T104" fmla="*/ 64 w 130"/>
                <a:gd name="T105" fmla="*/ 23 h 167"/>
                <a:gd name="T106" fmla="*/ 55 w 130"/>
                <a:gd name="T107" fmla="*/ 18 h 167"/>
                <a:gd name="T108" fmla="*/ 64 w 130"/>
                <a:gd name="T109" fmla="*/ 15 h 167"/>
                <a:gd name="T110" fmla="*/ 95 w 130"/>
                <a:gd name="T111" fmla="*/ 14 h 167"/>
                <a:gd name="T112" fmla="*/ 116 w 130"/>
                <a:gd name="T113" fmla="*/ 22 h 167"/>
                <a:gd name="T114" fmla="*/ 116 w 130"/>
                <a:gd name="T115" fmla="*/ 51 h 167"/>
                <a:gd name="T116" fmla="*/ 63 w 130"/>
                <a:gd name="T117" fmla="*/ 11 h 167"/>
                <a:gd name="T118" fmla="*/ 66 w 130"/>
                <a:gd name="T119" fmla="*/ 33 h 167"/>
                <a:gd name="T120" fmla="*/ 0 w 130"/>
                <a:gd name="T121" fmla="*/ 6 h 167"/>
                <a:gd name="T122" fmla="*/ 102 w 130"/>
                <a:gd name="T123"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 h="167">
                  <a:moveTo>
                    <a:pt x="53" y="166"/>
                  </a:moveTo>
                  <a:lnTo>
                    <a:pt x="53" y="166"/>
                  </a:lnTo>
                  <a:lnTo>
                    <a:pt x="52" y="166"/>
                  </a:lnTo>
                  <a:lnTo>
                    <a:pt x="52" y="167"/>
                  </a:lnTo>
                  <a:lnTo>
                    <a:pt x="53" y="167"/>
                  </a:lnTo>
                  <a:lnTo>
                    <a:pt x="54" y="167"/>
                  </a:lnTo>
                  <a:lnTo>
                    <a:pt x="54" y="166"/>
                  </a:lnTo>
                  <a:lnTo>
                    <a:pt x="54" y="166"/>
                  </a:lnTo>
                  <a:lnTo>
                    <a:pt x="53" y="166"/>
                  </a:lnTo>
                  <a:close/>
                  <a:moveTo>
                    <a:pt x="55" y="164"/>
                  </a:moveTo>
                  <a:lnTo>
                    <a:pt x="55" y="165"/>
                  </a:lnTo>
                  <a:lnTo>
                    <a:pt x="55" y="165"/>
                  </a:lnTo>
                  <a:lnTo>
                    <a:pt x="55" y="164"/>
                  </a:lnTo>
                  <a:lnTo>
                    <a:pt x="55" y="164"/>
                  </a:lnTo>
                  <a:lnTo>
                    <a:pt x="55" y="164"/>
                  </a:lnTo>
                  <a:close/>
                  <a:moveTo>
                    <a:pt x="116" y="163"/>
                  </a:moveTo>
                  <a:lnTo>
                    <a:pt x="116" y="163"/>
                  </a:lnTo>
                  <a:lnTo>
                    <a:pt x="116" y="164"/>
                  </a:lnTo>
                  <a:lnTo>
                    <a:pt x="118" y="164"/>
                  </a:lnTo>
                  <a:lnTo>
                    <a:pt x="118" y="163"/>
                  </a:lnTo>
                  <a:lnTo>
                    <a:pt x="116" y="163"/>
                  </a:lnTo>
                  <a:close/>
                  <a:moveTo>
                    <a:pt x="44" y="163"/>
                  </a:moveTo>
                  <a:lnTo>
                    <a:pt x="44" y="163"/>
                  </a:lnTo>
                  <a:lnTo>
                    <a:pt x="43" y="164"/>
                  </a:lnTo>
                  <a:lnTo>
                    <a:pt x="43" y="164"/>
                  </a:lnTo>
                  <a:lnTo>
                    <a:pt x="43" y="165"/>
                  </a:lnTo>
                  <a:lnTo>
                    <a:pt x="44" y="164"/>
                  </a:lnTo>
                  <a:lnTo>
                    <a:pt x="44" y="164"/>
                  </a:lnTo>
                  <a:lnTo>
                    <a:pt x="44" y="163"/>
                  </a:lnTo>
                  <a:close/>
                  <a:moveTo>
                    <a:pt x="56" y="162"/>
                  </a:moveTo>
                  <a:lnTo>
                    <a:pt x="56" y="164"/>
                  </a:lnTo>
                  <a:lnTo>
                    <a:pt x="58" y="165"/>
                  </a:lnTo>
                  <a:lnTo>
                    <a:pt x="59" y="167"/>
                  </a:lnTo>
                  <a:lnTo>
                    <a:pt x="60" y="166"/>
                  </a:lnTo>
                  <a:lnTo>
                    <a:pt x="61" y="166"/>
                  </a:lnTo>
                  <a:lnTo>
                    <a:pt x="60" y="165"/>
                  </a:lnTo>
                  <a:lnTo>
                    <a:pt x="59" y="164"/>
                  </a:lnTo>
                  <a:lnTo>
                    <a:pt x="58" y="163"/>
                  </a:lnTo>
                  <a:lnTo>
                    <a:pt x="56" y="162"/>
                  </a:lnTo>
                  <a:close/>
                  <a:moveTo>
                    <a:pt x="50" y="162"/>
                  </a:moveTo>
                  <a:lnTo>
                    <a:pt x="49" y="162"/>
                  </a:lnTo>
                  <a:lnTo>
                    <a:pt x="49" y="163"/>
                  </a:lnTo>
                  <a:lnTo>
                    <a:pt x="49" y="164"/>
                  </a:lnTo>
                  <a:lnTo>
                    <a:pt x="50" y="164"/>
                  </a:lnTo>
                  <a:lnTo>
                    <a:pt x="51" y="163"/>
                  </a:lnTo>
                  <a:lnTo>
                    <a:pt x="50" y="162"/>
                  </a:lnTo>
                  <a:close/>
                  <a:moveTo>
                    <a:pt x="107" y="160"/>
                  </a:moveTo>
                  <a:lnTo>
                    <a:pt x="107" y="162"/>
                  </a:lnTo>
                  <a:lnTo>
                    <a:pt x="106" y="162"/>
                  </a:lnTo>
                  <a:lnTo>
                    <a:pt x="106" y="163"/>
                  </a:lnTo>
                  <a:lnTo>
                    <a:pt x="106" y="163"/>
                  </a:lnTo>
                  <a:lnTo>
                    <a:pt x="106" y="163"/>
                  </a:lnTo>
                  <a:lnTo>
                    <a:pt x="106" y="164"/>
                  </a:lnTo>
                  <a:lnTo>
                    <a:pt x="106" y="163"/>
                  </a:lnTo>
                  <a:lnTo>
                    <a:pt x="107" y="163"/>
                  </a:lnTo>
                  <a:lnTo>
                    <a:pt x="107" y="162"/>
                  </a:lnTo>
                  <a:lnTo>
                    <a:pt x="107" y="162"/>
                  </a:lnTo>
                  <a:lnTo>
                    <a:pt x="107" y="160"/>
                  </a:lnTo>
                  <a:close/>
                  <a:moveTo>
                    <a:pt x="37" y="160"/>
                  </a:moveTo>
                  <a:lnTo>
                    <a:pt x="36" y="162"/>
                  </a:lnTo>
                  <a:lnTo>
                    <a:pt x="37" y="163"/>
                  </a:lnTo>
                  <a:lnTo>
                    <a:pt x="38" y="163"/>
                  </a:lnTo>
                  <a:lnTo>
                    <a:pt x="38" y="162"/>
                  </a:lnTo>
                  <a:lnTo>
                    <a:pt x="37" y="160"/>
                  </a:lnTo>
                  <a:close/>
                  <a:moveTo>
                    <a:pt x="59" y="160"/>
                  </a:moveTo>
                  <a:lnTo>
                    <a:pt x="60" y="162"/>
                  </a:lnTo>
                  <a:lnTo>
                    <a:pt x="60" y="163"/>
                  </a:lnTo>
                  <a:lnTo>
                    <a:pt x="61" y="163"/>
                  </a:lnTo>
                  <a:lnTo>
                    <a:pt x="60" y="162"/>
                  </a:lnTo>
                  <a:lnTo>
                    <a:pt x="60" y="162"/>
                  </a:lnTo>
                  <a:lnTo>
                    <a:pt x="60" y="160"/>
                  </a:lnTo>
                  <a:lnTo>
                    <a:pt x="59" y="160"/>
                  </a:lnTo>
                  <a:close/>
                  <a:moveTo>
                    <a:pt x="113" y="159"/>
                  </a:moveTo>
                  <a:lnTo>
                    <a:pt x="112" y="160"/>
                  </a:lnTo>
                  <a:lnTo>
                    <a:pt x="110" y="160"/>
                  </a:lnTo>
                  <a:lnTo>
                    <a:pt x="110" y="162"/>
                  </a:lnTo>
                  <a:lnTo>
                    <a:pt x="110" y="162"/>
                  </a:lnTo>
                  <a:lnTo>
                    <a:pt x="110" y="162"/>
                  </a:lnTo>
                  <a:lnTo>
                    <a:pt x="112" y="162"/>
                  </a:lnTo>
                  <a:lnTo>
                    <a:pt x="112" y="160"/>
                  </a:lnTo>
                  <a:lnTo>
                    <a:pt x="113" y="159"/>
                  </a:lnTo>
                  <a:close/>
                  <a:moveTo>
                    <a:pt x="102" y="159"/>
                  </a:moveTo>
                  <a:lnTo>
                    <a:pt x="101" y="159"/>
                  </a:lnTo>
                  <a:lnTo>
                    <a:pt x="101" y="160"/>
                  </a:lnTo>
                  <a:lnTo>
                    <a:pt x="101" y="160"/>
                  </a:lnTo>
                  <a:lnTo>
                    <a:pt x="102" y="160"/>
                  </a:lnTo>
                  <a:lnTo>
                    <a:pt x="102" y="159"/>
                  </a:lnTo>
                  <a:close/>
                  <a:moveTo>
                    <a:pt x="122" y="158"/>
                  </a:moveTo>
                  <a:lnTo>
                    <a:pt x="121" y="158"/>
                  </a:lnTo>
                  <a:lnTo>
                    <a:pt x="121" y="159"/>
                  </a:lnTo>
                  <a:lnTo>
                    <a:pt x="121" y="159"/>
                  </a:lnTo>
                  <a:lnTo>
                    <a:pt x="122" y="159"/>
                  </a:lnTo>
                  <a:lnTo>
                    <a:pt x="122" y="159"/>
                  </a:lnTo>
                  <a:lnTo>
                    <a:pt x="122" y="158"/>
                  </a:lnTo>
                  <a:close/>
                  <a:moveTo>
                    <a:pt x="53" y="158"/>
                  </a:moveTo>
                  <a:lnTo>
                    <a:pt x="52" y="159"/>
                  </a:lnTo>
                  <a:lnTo>
                    <a:pt x="52" y="162"/>
                  </a:lnTo>
                  <a:lnTo>
                    <a:pt x="53" y="162"/>
                  </a:lnTo>
                  <a:lnTo>
                    <a:pt x="54" y="160"/>
                  </a:lnTo>
                  <a:lnTo>
                    <a:pt x="54" y="160"/>
                  </a:lnTo>
                  <a:lnTo>
                    <a:pt x="54" y="159"/>
                  </a:lnTo>
                  <a:lnTo>
                    <a:pt x="54" y="159"/>
                  </a:lnTo>
                  <a:lnTo>
                    <a:pt x="54" y="158"/>
                  </a:lnTo>
                  <a:lnTo>
                    <a:pt x="53" y="158"/>
                  </a:lnTo>
                  <a:close/>
                  <a:moveTo>
                    <a:pt x="97" y="157"/>
                  </a:moveTo>
                  <a:lnTo>
                    <a:pt x="95" y="158"/>
                  </a:lnTo>
                  <a:lnTo>
                    <a:pt x="94" y="160"/>
                  </a:lnTo>
                  <a:lnTo>
                    <a:pt x="95" y="159"/>
                  </a:lnTo>
                  <a:lnTo>
                    <a:pt x="96" y="159"/>
                  </a:lnTo>
                  <a:lnTo>
                    <a:pt x="97" y="157"/>
                  </a:lnTo>
                  <a:close/>
                  <a:moveTo>
                    <a:pt x="40" y="157"/>
                  </a:moveTo>
                  <a:lnTo>
                    <a:pt x="39" y="157"/>
                  </a:lnTo>
                  <a:lnTo>
                    <a:pt x="38" y="159"/>
                  </a:lnTo>
                  <a:lnTo>
                    <a:pt x="39" y="159"/>
                  </a:lnTo>
                  <a:lnTo>
                    <a:pt x="39" y="159"/>
                  </a:lnTo>
                  <a:lnTo>
                    <a:pt x="39" y="160"/>
                  </a:lnTo>
                  <a:lnTo>
                    <a:pt x="40" y="160"/>
                  </a:lnTo>
                  <a:lnTo>
                    <a:pt x="40" y="159"/>
                  </a:lnTo>
                  <a:lnTo>
                    <a:pt x="41" y="159"/>
                  </a:lnTo>
                  <a:lnTo>
                    <a:pt x="41" y="158"/>
                  </a:lnTo>
                  <a:lnTo>
                    <a:pt x="40" y="157"/>
                  </a:lnTo>
                  <a:lnTo>
                    <a:pt x="40" y="157"/>
                  </a:lnTo>
                  <a:close/>
                  <a:moveTo>
                    <a:pt x="102" y="156"/>
                  </a:moveTo>
                  <a:lnTo>
                    <a:pt x="101" y="157"/>
                  </a:lnTo>
                  <a:lnTo>
                    <a:pt x="100" y="159"/>
                  </a:lnTo>
                  <a:lnTo>
                    <a:pt x="101" y="158"/>
                  </a:lnTo>
                  <a:lnTo>
                    <a:pt x="102" y="156"/>
                  </a:lnTo>
                  <a:close/>
                  <a:moveTo>
                    <a:pt x="123" y="156"/>
                  </a:moveTo>
                  <a:lnTo>
                    <a:pt x="122" y="156"/>
                  </a:lnTo>
                  <a:lnTo>
                    <a:pt x="121" y="157"/>
                  </a:lnTo>
                  <a:lnTo>
                    <a:pt x="122" y="156"/>
                  </a:lnTo>
                  <a:lnTo>
                    <a:pt x="123" y="156"/>
                  </a:lnTo>
                  <a:close/>
                  <a:moveTo>
                    <a:pt x="110" y="156"/>
                  </a:moveTo>
                  <a:lnTo>
                    <a:pt x="110" y="157"/>
                  </a:lnTo>
                  <a:lnTo>
                    <a:pt x="109" y="157"/>
                  </a:lnTo>
                  <a:lnTo>
                    <a:pt x="108" y="158"/>
                  </a:lnTo>
                  <a:lnTo>
                    <a:pt x="108" y="159"/>
                  </a:lnTo>
                  <a:lnTo>
                    <a:pt x="109" y="158"/>
                  </a:lnTo>
                  <a:lnTo>
                    <a:pt x="110" y="157"/>
                  </a:lnTo>
                  <a:lnTo>
                    <a:pt x="111" y="156"/>
                  </a:lnTo>
                  <a:lnTo>
                    <a:pt x="110" y="156"/>
                  </a:lnTo>
                  <a:close/>
                  <a:moveTo>
                    <a:pt x="55" y="155"/>
                  </a:moveTo>
                  <a:lnTo>
                    <a:pt x="55" y="156"/>
                  </a:lnTo>
                  <a:lnTo>
                    <a:pt x="56" y="158"/>
                  </a:lnTo>
                  <a:lnTo>
                    <a:pt x="58" y="158"/>
                  </a:lnTo>
                  <a:lnTo>
                    <a:pt x="58" y="157"/>
                  </a:lnTo>
                  <a:lnTo>
                    <a:pt x="56" y="156"/>
                  </a:lnTo>
                  <a:lnTo>
                    <a:pt x="55" y="155"/>
                  </a:lnTo>
                  <a:close/>
                  <a:moveTo>
                    <a:pt x="51" y="154"/>
                  </a:moveTo>
                  <a:lnTo>
                    <a:pt x="50" y="155"/>
                  </a:lnTo>
                  <a:lnTo>
                    <a:pt x="49" y="155"/>
                  </a:lnTo>
                  <a:lnTo>
                    <a:pt x="49" y="156"/>
                  </a:lnTo>
                  <a:lnTo>
                    <a:pt x="50" y="156"/>
                  </a:lnTo>
                  <a:lnTo>
                    <a:pt x="51" y="155"/>
                  </a:lnTo>
                  <a:lnTo>
                    <a:pt x="51" y="155"/>
                  </a:lnTo>
                  <a:lnTo>
                    <a:pt x="51" y="154"/>
                  </a:lnTo>
                  <a:close/>
                  <a:moveTo>
                    <a:pt x="100" y="154"/>
                  </a:moveTo>
                  <a:lnTo>
                    <a:pt x="99" y="154"/>
                  </a:lnTo>
                  <a:lnTo>
                    <a:pt x="98" y="155"/>
                  </a:lnTo>
                  <a:lnTo>
                    <a:pt x="98" y="156"/>
                  </a:lnTo>
                  <a:lnTo>
                    <a:pt x="100" y="155"/>
                  </a:lnTo>
                  <a:lnTo>
                    <a:pt x="101" y="154"/>
                  </a:lnTo>
                  <a:lnTo>
                    <a:pt x="100" y="154"/>
                  </a:lnTo>
                  <a:close/>
                  <a:moveTo>
                    <a:pt x="43" y="153"/>
                  </a:moveTo>
                  <a:lnTo>
                    <a:pt x="43" y="154"/>
                  </a:lnTo>
                  <a:lnTo>
                    <a:pt x="42" y="155"/>
                  </a:lnTo>
                  <a:lnTo>
                    <a:pt x="43" y="156"/>
                  </a:lnTo>
                  <a:lnTo>
                    <a:pt x="43" y="156"/>
                  </a:lnTo>
                  <a:lnTo>
                    <a:pt x="44" y="157"/>
                  </a:lnTo>
                  <a:lnTo>
                    <a:pt x="44" y="156"/>
                  </a:lnTo>
                  <a:lnTo>
                    <a:pt x="46" y="155"/>
                  </a:lnTo>
                  <a:lnTo>
                    <a:pt x="44" y="154"/>
                  </a:lnTo>
                  <a:lnTo>
                    <a:pt x="44" y="154"/>
                  </a:lnTo>
                  <a:lnTo>
                    <a:pt x="43" y="153"/>
                  </a:lnTo>
                  <a:close/>
                  <a:moveTo>
                    <a:pt x="96" y="153"/>
                  </a:moveTo>
                  <a:lnTo>
                    <a:pt x="94" y="154"/>
                  </a:lnTo>
                  <a:lnTo>
                    <a:pt x="92" y="155"/>
                  </a:lnTo>
                  <a:lnTo>
                    <a:pt x="94" y="155"/>
                  </a:lnTo>
                  <a:lnTo>
                    <a:pt x="95" y="154"/>
                  </a:lnTo>
                  <a:lnTo>
                    <a:pt x="96" y="153"/>
                  </a:lnTo>
                  <a:close/>
                  <a:moveTo>
                    <a:pt x="120" y="153"/>
                  </a:moveTo>
                  <a:lnTo>
                    <a:pt x="118" y="153"/>
                  </a:lnTo>
                  <a:lnTo>
                    <a:pt x="116" y="154"/>
                  </a:lnTo>
                  <a:lnTo>
                    <a:pt x="115" y="154"/>
                  </a:lnTo>
                  <a:lnTo>
                    <a:pt x="114" y="156"/>
                  </a:lnTo>
                  <a:lnTo>
                    <a:pt x="114" y="156"/>
                  </a:lnTo>
                  <a:lnTo>
                    <a:pt x="115" y="157"/>
                  </a:lnTo>
                  <a:lnTo>
                    <a:pt x="118" y="157"/>
                  </a:lnTo>
                  <a:lnTo>
                    <a:pt x="119" y="156"/>
                  </a:lnTo>
                  <a:lnTo>
                    <a:pt x="120" y="155"/>
                  </a:lnTo>
                  <a:lnTo>
                    <a:pt x="121" y="154"/>
                  </a:lnTo>
                  <a:lnTo>
                    <a:pt x="120" y="153"/>
                  </a:lnTo>
                  <a:lnTo>
                    <a:pt x="120" y="153"/>
                  </a:lnTo>
                  <a:close/>
                  <a:moveTo>
                    <a:pt x="53" y="152"/>
                  </a:moveTo>
                  <a:lnTo>
                    <a:pt x="53" y="153"/>
                  </a:lnTo>
                  <a:lnTo>
                    <a:pt x="53" y="153"/>
                  </a:lnTo>
                  <a:lnTo>
                    <a:pt x="54" y="154"/>
                  </a:lnTo>
                  <a:lnTo>
                    <a:pt x="54" y="153"/>
                  </a:lnTo>
                  <a:lnTo>
                    <a:pt x="54" y="153"/>
                  </a:lnTo>
                  <a:lnTo>
                    <a:pt x="54" y="152"/>
                  </a:lnTo>
                  <a:lnTo>
                    <a:pt x="53" y="152"/>
                  </a:lnTo>
                  <a:close/>
                  <a:moveTo>
                    <a:pt x="99" y="152"/>
                  </a:moveTo>
                  <a:lnTo>
                    <a:pt x="98" y="152"/>
                  </a:lnTo>
                  <a:lnTo>
                    <a:pt x="97" y="153"/>
                  </a:lnTo>
                  <a:lnTo>
                    <a:pt x="97" y="154"/>
                  </a:lnTo>
                  <a:lnTo>
                    <a:pt x="97" y="154"/>
                  </a:lnTo>
                  <a:lnTo>
                    <a:pt x="98" y="153"/>
                  </a:lnTo>
                  <a:lnTo>
                    <a:pt x="99" y="152"/>
                  </a:lnTo>
                  <a:lnTo>
                    <a:pt x="99" y="152"/>
                  </a:lnTo>
                  <a:close/>
                  <a:moveTo>
                    <a:pt x="116" y="151"/>
                  </a:moveTo>
                  <a:lnTo>
                    <a:pt x="115" y="152"/>
                  </a:lnTo>
                  <a:lnTo>
                    <a:pt x="114" y="153"/>
                  </a:lnTo>
                  <a:lnTo>
                    <a:pt x="113" y="153"/>
                  </a:lnTo>
                  <a:lnTo>
                    <a:pt x="112" y="154"/>
                  </a:lnTo>
                  <a:lnTo>
                    <a:pt x="114" y="153"/>
                  </a:lnTo>
                  <a:lnTo>
                    <a:pt x="116" y="152"/>
                  </a:lnTo>
                  <a:lnTo>
                    <a:pt x="118" y="151"/>
                  </a:lnTo>
                  <a:lnTo>
                    <a:pt x="116" y="151"/>
                  </a:lnTo>
                  <a:lnTo>
                    <a:pt x="116" y="151"/>
                  </a:lnTo>
                  <a:close/>
                  <a:moveTo>
                    <a:pt x="42" y="151"/>
                  </a:moveTo>
                  <a:lnTo>
                    <a:pt x="41" y="151"/>
                  </a:lnTo>
                  <a:lnTo>
                    <a:pt x="41" y="152"/>
                  </a:lnTo>
                  <a:lnTo>
                    <a:pt x="41" y="153"/>
                  </a:lnTo>
                  <a:lnTo>
                    <a:pt x="42" y="152"/>
                  </a:lnTo>
                  <a:lnTo>
                    <a:pt x="42" y="151"/>
                  </a:lnTo>
                  <a:lnTo>
                    <a:pt x="42" y="151"/>
                  </a:lnTo>
                  <a:close/>
                  <a:moveTo>
                    <a:pt x="127" y="150"/>
                  </a:moveTo>
                  <a:lnTo>
                    <a:pt x="127" y="151"/>
                  </a:lnTo>
                  <a:lnTo>
                    <a:pt x="127" y="152"/>
                  </a:lnTo>
                  <a:lnTo>
                    <a:pt x="128" y="153"/>
                  </a:lnTo>
                  <a:lnTo>
                    <a:pt x="128" y="154"/>
                  </a:lnTo>
                  <a:lnTo>
                    <a:pt x="128" y="155"/>
                  </a:lnTo>
                  <a:lnTo>
                    <a:pt x="128" y="156"/>
                  </a:lnTo>
                  <a:lnTo>
                    <a:pt x="130" y="157"/>
                  </a:lnTo>
                  <a:lnTo>
                    <a:pt x="130" y="155"/>
                  </a:lnTo>
                  <a:lnTo>
                    <a:pt x="128" y="153"/>
                  </a:lnTo>
                  <a:lnTo>
                    <a:pt x="128" y="152"/>
                  </a:lnTo>
                  <a:lnTo>
                    <a:pt x="128" y="150"/>
                  </a:lnTo>
                  <a:lnTo>
                    <a:pt x="127" y="150"/>
                  </a:lnTo>
                  <a:close/>
                  <a:moveTo>
                    <a:pt x="49" y="150"/>
                  </a:moveTo>
                  <a:lnTo>
                    <a:pt x="48" y="150"/>
                  </a:lnTo>
                  <a:lnTo>
                    <a:pt x="47" y="151"/>
                  </a:lnTo>
                  <a:lnTo>
                    <a:pt x="46" y="152"/>
                  </a:lnTo>
                  <a:lnTo>
                    <a:pt x="47" y="153"/>
                  </a:lnTo>
                  <a:lnTo>
                    <a:pt x="48" y="154"/>
                  </a:lnTo>
                  <a:lnTo>
                    <a:pt x="50" y="153"/>
                  </a:lnTo>
                  <a:lnTo>
                    <a:pt x="50" y="151"/>
                  </a:lnTo>
                  <a:lnTo>
                    <a:pt x="49" y="150"/>
                  </a:lnTo>
                  <a:close/>
                  <a:moveTo>
                    <a:pt x="111" y="150"/>
                  </a:moveTo>
                  <a:lnTo>
                    <a:pt x="109" y="150"/>
                  </a:lnTo>
                  <a:lnTo>
                    <a:pt x="107" y="151"/>
                  </a:lnTo>
                  <a:lnTo>
                    <a:pt x="106" y="153"/>
                  </a:lnTo>
                  <a:lnTo>
                    <a:pt x="104" y="155"/>
                  </a:lnTo>
                  <a:lnTo>
                    <a:pt x="107" y="153"/>
                  </a:lnTo>
                  <a:lnTo>
                    <a:pt x="109" y="152"/>
                  </a:lnTo>
                  <a:lnTo>
                    <a:pt x="111" y="150"/>
                  </a:lnTo>
                  <a:close/>
                  <a:moveTo>
                    <a:pt x="114" y="150"/>
                  </a:moveTo>
                  <a:lnTo>
                    <a:pt x="113" y="150"/>
                  </a:lnTo>
                  <a:lnTo>
                    <a:pt x="112" y="152"/>
                  </a:lnTo>
                  <a:lnTo>
                    <a:pt x="111" y="153"/>
                  </a:lnTo>
                  <a:lnTo>
                    <a:pt x="113" y="152"/>
                  </a:lnTo>
                  <a:lnTo>
                    <a:pt x="115" y="151"/>
                  </a:lnTo>
                  <a:lnTo>
                    <a:pt x="116" y="150"/>
                  </a:lnTo>
                  <a:lnTo>
                    <a:pt x="114" y="150"/>
                  </a:lnTo>
                  <a:close/>
                  <a:moveTo>
                    <a:pt x="58" y="150"/>
                  </a:moveTo>
                  <a:lnTo>
                    <a:pt x="56" y="150"/>
                  </a:lnTo>
                  <a:lnTo>
                    <a:pt x="58" y="151"/>
                  </a:lnTo>
                  <a:lnTo>
                    <a:pt x="59" y="153"/>
                  </a:lnTo>
                  <a:lnTo>
                    <a:pt x="60" y="154"/>
                  </a:lnTo>
                  <a:lnTo>
                    <a:pt x="61" y="155"/>
                  </a:lnTo>
                  <a:lnTo>
                    <a:pt x="61" y="155"/>
                  </a:lnTo>
                  <a:lnTo>
                    <a:pt x="62" y="155"/>
                  </a:lnTo>
                  <a:lnTo>
                    <a:pt x="63" y="155"/>
                  </a:lnTo>
                  <a:lnTo>
                    <a:pt x="63" y="155"/>
                  </a:lnTo>
                  <a:lnTo>
                    <a:pt x="63" y="156"/>
                  </a:lnTo>
                  <a:lnTo>
                    <a:pt x="63" y="156"/>
                  </a:lnTo>
                  <a:lnTo>
                    <a:pt x="63" y="157"/>
                  </a:lnTo>
                  <a:lnTo>
                    <a:pt x="63" y="157"/>
                  </a:lnTo>
                  <a:lnTo>
                    <a:pt x="64" y="158"/>
                  </a:lnTo>
                  <a:lnTo>
                    <a:pt x="64" y="158"/>
                  </a:lnTo>
                  <a:lnTo>
                    <a:pt x="66" y="158"/>
                  </a:lnTo>
                  <a:lnTo>
                    <a:pt x="65" y="157"/>
                  </a:lnTo>
                  <a:lnTo>
                    <a:pt x="65" y="156"/>
                  </a:lnTo>
                  <a:lnTo>
                    <a:pt x="64" y="154"/>
                  </a:lnTo>
                  <a:lnTo>
                    <a:pt x="62" y="154"/>
                  </a:lnTo>
                  <a:lnTo>
                    <a:pt x="61" y="153"/>
                  </a:lnTo>
                  <a:lnTo>
                    <a:pt x="60" y="152"/>
                  </a:lnTo>
                  <a:lnTo>
                    <a:pt x="60" y="151"/>
                  </a:lnTo>
                  <a:lnTo>
                    <a:pt x="59" y="150"/>
                  </a:lnTo>
                  <a:lnTo>
                    <a:pt x="58" y="150"/>
                  </a:lnTo>
                  <a:close/>
                  <a:moveTo>
                    <a:pt x="124" y="148"/>
                  </a:moveTo>
                  <a:lnTo>
                    <a:pt x="123" y="148"/>
                  </a:lnTo>
                  <a:lnTo>
                    <a:pt x="122" y="150"/>
                  </a:lnTo>
                  <a:lnTo>
                    <a:pt x="121" y="150"/>
                  </a:lnTo>
                  <a:lnTo>
                    <a:pt x="121" y="151"/>
                  </a:lnTo>
                  <a:lnTo>
                    <a:pt x="122" y="152"/>
                  </a:lnTo>
                  <a:lnTo>
                    <a:pt x="123" y="153"/>
                  </a:lnTo>
                  <a:lnTo>
                    <a:pt x="124" y="154"/>
                  </a:lnTo>
                  <a:lnTo>
                    <a:pt x="124" y="154"/>
                  </a:lnTo>
                  <a:lnTo>
                    <a:pt x="124" y="155"/>
                  </a:lnTo>
                  <a:lnTo>
                    <a:pt x="125" y="156"/>
                  </a:lnTo>
                  <a:lnTo>
                    <a:pt x="125" y="156"/>
                  </a:lnTo>
                  <a:lnTo>
                    <a:pt x="126" y="156"/>
                  </a:lnTo>
                  <a:lnTo>
                    <a:pt x="125" y="158"/>
                  </a:lnTo>
                  <a:lnTo>
                    <a:pt x="124" y="159"/>
                  </a:lnTo>
                  <a:lnTo>
                    <a:pt x="123" y="160"/>
                  </a:lnTo>
                  <a:lnTo>
                    <a:pt x="122" y="162"/>
                  </a:lnTo>
                  <a:lnTo>
                    <a:pt x="122" y="164"/>
                  </a:lnTo>
                  <a:lnTo>
                    <a:pt x="124" y="164"/>
                  </a:lnTo>
                  <a:lnTo>
                    <a:pt x="126" y="163"/>
                  </a:lnTo>
                  <a:lnTo>
                    <a:pt x="128" y="162"/>
                  </a:lnTo>
                  <a:lnTo>
                    <a:pt x="128" y="159"/>
                  </a:lnTo>
                  <a:lnTo>
                    <a:pt x="128" y="157"/>
                  </a:lnTo>
                  <a:lnTo>
                    <a:pt x="128" y="158"/>
                  </a:lnTo>
                  <a:lnTo>
                    <a:pt x="127" y="158"/>
                  </a:lnTo>
                  <a:lnTo>
                    <a:pt x="127" y="158"/>
                  </a:lnTo>
                  <a:lnTo>
                    <a:pt x="126" y="158"/>
                  </a:lnTo>
                  <a:lnTo>
                    <a:pt x="126" y="157"/>
                  </a:lnTo>
                  <a:lnTo>
                    <a:pt x="126" y="155"/>
                  </a:lnTo>
                  <a:lnTo>
                    <a:pt x="125" y="153"/>
                  </a:lnTo>
                  <a:lnTo>
                    <a:pt x="125" y="151"/>
                  </a:lnTo>
                  <a:lnTo>
                    <a:pt x="124" y="148"/>
                  </a:lnTo>
                  <a:close/>
                  <a:moveTo>
                    <a:pt x="100" y="148"/>
                  </a:moveTo>
                  <a:lnTo>
                    <a:pt x="99" y="150"/>
                  </a:lnTo>
                  <a:lnTo>
                    <a:pt x="97" y="151"/>
                  </a:lnTo>
                  <a:lnTo>
                    <a:pt x="96" y="152"/>
                  </a:lnTo>
                  <a:lnTo>
                    <a:pt x="98" y="152"/>
                  </a:lnTo>
                  <a:lnTo>
                    <a:pt x="99" y="150"/>
                  </a:lnTo>
                  <a:lnTo>
                    <a:pt x="100" y="148"/>
                  </a:lnTo>
                  <a:close/>
                  <a:moveTo>
                    <a:pt x="51" y="147"/>
                  </a:moveTo>
                  <a:lnTo>
                    <a:pt x="50" y="147"/>
                  </a:lnTo>
                  <a:lnTo>
                    <a:pt x="51" y="150"/>
                  </a:lnTo>
                  <a:lnTo>
                    <a:pt x="52" y="151"/>
                  </a:lnTo>
                  <a:lnTo>
                    <a:pt x="52" y="150"/>
                  </a:lnTo>
                  <a:lnTo>
                    <a:pt x="52" y="148"/>
                  </a:lnTo>
                  <a:lnTo>
                    <a:pt x="51" y="147"/>
                  </a:lnTo>
                  <a:close/>
                  <a:moveTo>
                    <a:pt x="108" y="147"/>
                  </a:moveTo>
                  <a:lnTo>
                    <a:pt x="106" y="148"/>
                  </a:lnTo>
                  <a:lnTo>
                    <a:pt x="103" y="151"/>
                  </a:lnTo>
                  <a:lnTo>
                    <a:pt x="101" y="153"/>
                  </a:lnTo>
                  <a:lnTo>
                    <a:pt x="103" y="152"/>
                  </a:lnTo>
                  <a:lnTo>
                    <a:pt x="106" y="151"/>
                  </a:lnTo>
                  <a:lnTo>
                    <a:pt x="107" y="148"/>
                  </a:lnTo>
                  <a:lnTo>
                    <a:pt x="108" y="147"/>
                  </a:lnTo>
                  <a:close/>
                  <a:moveTo>
                    <a:pt x="118" y="146"/>
                  </a:moveTo>
                  <a:lnTo>
                    <a:pt x="118" y="147"/>
                  </a:lnTo>
                  <a:lnTo>
                    <a:pt x="119" y="148"/>
                  </a:lnTo>
                  <a:lnTo>
                    <a:pt x="120" y="148"/>
                  </a:lnTo>
                  <a:lnTo>
                    <a:pt x="120" y="147"/>
                  </a:lnTo>
                  <a:lnTo>
                    <a:pt x="119" y="146"/>
                  </a:lnTo>
                  <a:lnTo>
                    <a:pt x="118" y="146"/>
                  </a:lnTo>
                  <a:close/>
                  <a:moveTo>
                    <a:pt x="48" y="145"/>
                  </a:moveTo>
                  <a:lnTo>
                    <a:pt x="46" y="146"/>
                  </a:lnTo>
                  <a:lnTo>
                    <a:pt x="44" y="147"/>
                  </a:lnTo>
                  <a:lnTo>
                    <a:pt x="44" y="148"/>
                  </a:lnTo>
                  <a:lnTo>
                    <a:pt x="44" y="150"/>
                  </a:lnTo>
                  <a:lnTo>
                    <a:pt x="46" y="150"/>
                  </a:lnTo>
                  <a:lnTo>
                    <a:pt x="47" y="148"/>
                  </a:lnTo>
                  <a:lnTo>
                    <a:pt x="48" y="147"/>
                  </a:lnTo>
                  <a:lnTo>
                    <a:pt x="48" y="145"/>
                  </a:lnTo>
                  <a:close/>
                  <a:moveTo>
                    <a:pt x="114" y="145"/>
                  </a:moveTo>
                  <a:lnTo>
                    <a:pt x="113" y="146"/>
                  </a:lnTo>
                  <a:lnTo>
                    <a:pt x="112" y="147"/>
                  </a:lnTo>
                  <a:lnTo>
                    <a:pt x="112" y="147"/>
                  </a:lnTo>
                  <a:lnTo>
                    <a:pt x="113" y="147"/>
                  </a:lnTo>
                  <a:lnTo>
                    <a:pt x="114" y="146"/>
                  </a:lnTo>
                  <a:lnTo>
                    <a:pt x="114" y="145"/>
                  </a:lnTo>
                  <a:close/>
                  <a:moveTo>
                    <a:pt x="55" y="144"/>
                  </a:moveTo>
                  <a:lnTo>
                    <a:pt x="54" y="145"/>
                  </a:lnTo>
                  <a:lnTo>
                    <a:pt x="54" y="145"/>
                  </a:lnTo>
                  <a:lnTo>
                    <a:pt x="53" y="146"/>
                  </a:lnTo>
                  <a:lnTo>
                    <a:pt x="54" y="147"/>
                  </a:lnTo>
                  <a:lnTo>
                    <a:pt x="54" y="147"/>
                  </a:lnTo>
                  <a:lnTo>
                    <a:pt x="55" y="147"/>
                  </a:lnTo>
                  <a:lnTo>
                    <a:pt x="55" y="147"/>
                  </a:lnTo>
                  <a:lnTo>
                    <a:pt x="56" y="146"/>
                  </a:lnTo>
                  <a:lnTo>
                    <a:pt x="56" y="146"/>
                  </a:lnTo>
                  <a:lnTo>
                    <a:pt x="55" y="145"/>
                  </a:lnTo>
                  <a:lnTo>
                    <a:pt x="55" y="144"/>
                  </a:lnTo>
                  <a:close/>
                  <a:moveTo>
                    <a:pt x="58" y="143"/>
                  </a:moveTo>
                  <a:lnTo>
                    <a:pt x="56" y="144"/>
                  </a:lnTo>
                  <a:lnTo>
                    <a:pt x="58" y="144"/>
                  </a:lnTo>
                  <a:lnTo>
                    <a:pt x="58" y="145"/>
                  </a:lnTo>
                  <a:lnTo>
                    <a:pt x="59" y="145"/>
                  </a:lnTo>
                  <a:lnTo>
                    <a:pt x="59" y="144"/>
                  </a:lnTo>
                  <a:lnTo>
                    <a:pt x="58" y="144"/>
                  </a:lnTo>
                  <a:lnTo>
                    <a:pt x="58" y="143"/>
                  </a:lnTo>
                  <a:close/>
                  <a:moveTo>
                    <a:pt x="52" y="142"/>
                  </a:moveTo>
                  <a:lnTo>
                    <a:pt x="51" y="142"/>
                  </a:lnTo>
                  <a:lnTo>
                    <a:pt x="49" y="143"/>
                  </a:lnTo>
                  <a:lnTo>
                    <a:pt x="49" y="144"/>
                  </a:lnTo>
                  <a:lnTo>
                    <a:pt x="49" y="146"/>
                  </a:lnTo>
                  <a:lnTo>
                    <a:pt x="50" y="146"/>
                  </a:lnTo>
                  <a:lnTo>
                    <a:pt x="50" y="145"/>
                  </a:lnTo>
                  <a:lnTo>
                    <a:pt x="51" y="144"/>
                  </a:lnTo>
                  <a:lnTo>
                    <a:pt x="51" y="144"/>
                  </a:lnTo>
                  <a:lnTo>
                    <a:pt x="52" y="144"/>
                  </a:lnTo>
                  <a:lnTo>
                    <a:pt x="52" y="143"/>
                  </a:lnTo>
                  <a:lnTo>
                    <a:pt x="52" y="143"/>
                  </a:lnTo>
                  <a:lnTo>
                    <a:pt x="52" y="142"/>
                  </a:lnTo>
                  <a:close/>
                  <a:moveTo>
                    <a:pt x="122" y="142"/>
                  </a:moveTo>
                  <a:lnTo>
                    <a:pt x="121" y="143"/>
                  </a:lnTo>
                  <a:lnTo>
                    <a:pt x="121" y="143"/>
                  </a:lnTo>
                  <a:lnTo>
                    <a:pt x="122" y="144"/>
                  </a:lnTo>
                  <a:lnTo>
                    <a:pt x="123" y="144"/>
                  </a:lnTo>
                  <a:lnTo>
                    <a:pt x="123" y="143"/>
                  </a:lnTo>
                  <a:lnTo>
                    <a:pt x="123" y="143"/>
                  </a:lnTo>
                  <a:lnTo>
                    <a:pt x="123" y="142"/>
                  </a:lnTo>
                  <a:lnTo>
                    <a:pt x="123" y="142"/>
                  </a:lnTo>
                  <a:lnTo>
                    <a:pt x="122" y="142"/>
                  </a:lnTo>
                  <a:close/>
                  <a:moveTo>
                    <a:pt x="118" y="142"/>
                  </a:moveTo>
                  <a:lnTo>
                    <a:pt x="118" y="143"/>
                  </a:lnTo>
                  <a:lnTo>
                    <a:pt x="118" y="143"/>
                  </a:lnTo>
                  <a:lnTo>
                    <a:pt x="118" y="143"/>
                  </a:lnTo>
                  <a:lnTo>
                    <a:pt x="119" y="143"/>
                  </a:lnTo>
                  <a:lnTo>
                    <a:pt x="119" y="143"/>
                  </a:lnTo>
                  <a:lnTo>
                    <a:pt x="119" y="142"/>
                  </a:lnTo>
                  <a:lnTo>
                    <a:pt x="118" y="142"/>
                  </a:lnTo>
                  <a:close/>
                  <a:moveTo>
                    <a:pt x="60" y="142"/>
                  </a:moveTo>
                  <a:lnTo>
                    <a:pt x="60" y="142"/>
                  </a:lnTo>
                  <a:lnTo>
                    <a:pt x="60" y="142"/>
                  </a:lnTo>
                  <a:lnTo>
                    <a:pt x="61" y="143"/>
                  </a:lnTo>
                  <a:lnTo>
                    <a:pt x="61" y="143"/>
                  </a:lnTo>
                  <a:lnTo>
                    <a:pt x="61" y="143"/>
                  </a:lnTo>
                  <a:lnTo>
                    <a:pt x="61" y="142"/>
                  </a:lnTo>
                  <a:lnTo>
                    <a:pt x="60" y="142"/>
                  </a:lnTo>
                  <a:close/>
                  <a:moveTo>
                    <a:pt x="109" y="140"/>
                  </a:moveTo>
                  <a:lnTo>
                    <a:pt x="109" y="141"/>
                  </a:lnTo>
                  <a:lnTo>
                    <a:pt x="108" y="141"/>
                  </a:lnTo>
                  <a:lnTo>
                    <a:pt x="108" y="142"/>
                  </a:lnTo>
                  <a:lnTo>
                    <a:pt x="109" y="142"/>
                  </a:lnTo>
                  <a:lnTo>
                    <a:pt x="109" y="141"/>
                  </a:lnTo>
                  <a:lnTo>
                    <a:pt x="109" y="140"/>
                  </a:lnTo>
                  <a:close/>
                  <a:moveTo>
                    <a:pt x="101" y="139"/>
                  </a:moveTo>
                  <a:lnTo>
                    <a:pt x="100" y="140"/>
                  </a:lnTo>
                  <a:lnTo>
                    <a:pt x="100" y="142"/>
                  </a:lnTo>
                  <a:lnTo>
                    <a:pt x="100" y="143"/>
                  </a:lnTo>
                  <a:lnTo>
                    <a:pt x="101" y="144"/>
                  </a:lnTo>
                  <a:lnTo>
                    <a:pt x="102" y="143"/>
                  </a:lnTo>
                  <a:lnTo>
                    <a:pt x="103" y="142"/>
                  </a:lnTo>
                  <a:lnTo>
                    <a:pt x="104" y="141"/>
                  </a:lnTo>
                  <a:lnTo>
                    <a:pt x="103" y="141"/>
                  </a:lnTo>
                  <a:lnTo>
                    <a:pt x="102" y="140"/>
                  </a:lnTo>
                  <a:lnTo>
                    <a:pt x="101" y="139"/>
                  </a:lnTo>
                  <a:close/>
                  <a:moveTo>
                    <a:pt x="114" y="138"/>
                  </a:moveTo>
                  <a:lnTo>
                    <a:pt x="115" y="139"/>
                  </a:lnTo>
                  <a:lnTo>
                    <a:pt x="116" y="141"/>
                  </a:lnTo>
                  <a:lnTo>
                    <a:pt x="116" y="141"/>
                  </a:lnTo>
                  <a:lnTo>
                    <a:pt x="118" y="140"/>
                  </a:lnTo>
                  <a:lnTo>
                    <a:pt x="116" y="139"/>
                  </a:lnTo>
                  <a:lnTo>
                    <a:pt x="115" y="138"/>
                  </a:lnTo>
                  <a:lnTo>
                    <a:pt x="114" y="138"/>
                  </a:lnTo>
                  <a:close/>
                  <a:moveTo>
                    <a:pt x="106" y="138"/>
                  </a:moveTo>
                  <a:lnTo>
                    <a:pt x="104" y="138"/>
                  </a:lnTo>
                  <a:lnTo>
                    <a:pt x="104" y="138"/>
                  </a:lnTo>
                  <a:lnTo>
                    <a:pt x="104" y="139"/>
                  </a:lnTo>
                  <a:lnTo>
                    <a:pt x="106" y="139"/>
                  </a:lnTo>
                  <a:lnTo>
                    <a:pt x="106" y="138"/>
                  </a:lnTo>
                  <a:lnTo>
                    <a:pt x="106" y="138"/>
                  </a:lnTo>
                  <a:close/>
                  <a:moveTo>
                    <a:pt x="112" y="136"/>
                  </a:moveTo>
                  <a:lnTo>
                    <a:pt x="111" y="138"/>
                  </a:lnTo>
                  <a:lnTo>
                    <a:pt x="112" y="139"/>
                  </a:lnTo>
                  <a:lnTo>
                    <a:pt x="113" y="139"/>
                  </a:lnTo>
                  <a:lnTo>
                    <a:pt x="113" y="138"/>
                  </a:lnTo>
                  <a:lnTo>
                    <a:pt x="112" y="136"/>
                  </a:lnTo>
                  <a:close/>
                  <a:moveTo>
                    <a:pt x="60" y="136"/>
                  </a:moveTo>
                  <a:lnTo>
                    <a:pt x="60" y="138"/>
                  </a:lnTo>
                  <a:lnTo>
                    <a:pt x="61" y="139"/>
                  </a:lnTo>
                  <a:lnTo>
                    <a:pt x="61" y="138"/>
                  </a:lnTo>
                  <a:lnTo>
                    <a:pt x="60" y="138"/>
                  </a:lnTo>
                  <a:lnTo>
                    <a:pt x="60" y="136"/>
                  </a:lnTo>
                  <a:close/>
                  <a:moveTo>
                    <a:pt x="118" y="134"/>
                  </a:moveTo>
                  <a:lnTo>
                    <a:pt x="116" y="134"/>
                  </a:lnTo>
                  <a:lnTo>
                    <a:pt x="116" y="134"/>
                  </a:lnTo>
                  <a:lnTo>
                    <a:pt x="118" y="135"/>
                  </a:lnTo>
                  <a:lnTo>
                    <a:pt x="118" y="134"/>
                  </a:lnTo>
                  <a:lnTo>
                    <a:pt x="119" y="135"/>
                  </a:lnTo>
                  <a:lnTo>
                    <a:pt x="119" y="134"/>
                  </a:lnTo>
                  <a:lnTo>
                    <a:pt x="118" y="134"/>
                  </a:lnTo>
                  <a:lnTo>
                    <a:pt x="118" y="134"/>
                  </a:lnTo>
                  <a:close/>
                  <a:moveTo>
                    <a:pt x="106" y="132"/>
                  </a:moveTo>
                  <a:lnTo>
                    <a:pt x="104" y="132"/>
                  </a:lnTo>
                  <a:lnTo>
                    <a:pt x="103" y="133"/>
                  </a:lnTo>
                  <a:lnTo>
                    <a:pt x="103" y="134"/>
                  </a:lnTo>
                  <a:lnTo>
                    <a:pt x="103" y="135"/>
                  </a:lnTo>
                  <a:lnTo>
                    <a:pt x="104" y="134"/>
                  </a:lnTo>
                  <a:lnTo>
                    <a:pt x="106" y="133"/>
                  </a:lnTo>
                  <a:lnTo>
                    <a:pt x="106" y="132"/>
                  </a:lnTo>
                  <a:close/>
                  <a:moveTo>
                    <a:pt x="54" y="131"/>
                  </a:moveTo>
                  <a:lnTo>
                    <a:pt x="53" y="133"/>
                  </a:lnTo>
                  <a:lnTo>
                    <a:pt x="53" y="135"/>
                  </a:lnTo>
                  <a:lnTo>
                    <a:pt x="53" y="139"/>
                  </a:lnTo>
                  <a:lnTo>
                    <a:pt x="55" y="140"/>
                  </a:lnTo>
                  <a:lnTo>
                    <a:pt x="56" y="140"/>
                  </a:lnTo>
                  <a:lnTo>
                    <a:pt x="59" y="140"/>
                  </a:lnTo>
                  <a:lnTo>
                    <a:pt x="58" y="138"/>
                  </a:lnTo>
                  <a:lnTo>
                    <a:pt x="55" y="134"/>
                  </a:lnTo>
                  <a:lnTo>
                    <a:pt x="54" y="131"/>
                  </a:lnTo>
                  <a:close/>
                  <a:moveTo>
                    <a:pt x="114" y="130"/>
                  </a:moveTo>
                  <a:lnTo>
                    <a:pt x="114" y="132"/>
                  </a:lnTo>
                  <a:lnTo>
                    <a:pt x="114" y="132"/>
                  </a:lnTo>
                  <a:lnTo>
                    <a:pt x="115" y="133"/>
                  </a:lnTo>
                  <a:lnTo>
                    <a:pt x="116" y="134"/>
                  </a:lnTo>
                  <a:lnTo>
                    <a:pt x="115" y="132"/>
                  </a:lnTo>
                  <a:lnTo>
                    <a:pt x="114" y="130"/>
                  </a:lnTo>
                  <a:close/>
                  <a:moveTo>
                    <a:pt x="118" y="130"/>
                  </a:moveTo>
                  <a:lnTo>
                    <a:pt x="118" y="130"/>
                  </a:lnTo>
                  <a:lnTo>
                    <a:pt x="116" y="130"/>
                  </a:lnTo>
                  <a:lnTo>
                    <a:pt x="116" y="130"/>
                  </a:lnTo>
                  <a:lnTo>
                    <a:pt x="118" y="132"/>
                  </a:lnTo>
                  <a:lnTo>
                    <a:pt x="119" y="134"/>
                  </a:lnTo>
                  <a:lnTo>
                    <a:pt x="119" y="132"/>
                  </a:lnTo>
                  <a:lnTo>
                    <a:pt x="119" y="131"/>
                  </a:lnTo>
                  <a:lnTo>
                    <a:pt x="118" y="130"/>
                  </a:lnTo>
                  <a:close/>
                  <a:moveTo>
                    <a:pt x="48" y="129"/>
                  </a:moveTo>
                  <a:lnTo>
                    <a:pt x="47" y="133"/>
                  </a:lnTo>
                  <a:lnTo>
                    <a:pt x="47" y="136"/>
                  </a:lnTo>
                  <a:lnTo>
                    <a:pt x="47" y="141"/>
                  </a:lnTo>
                  <a:lnTo>
                    <a:pt x="43" y="141"/>
                  </a:lnTo>
                  <a:lnTo>
                    <a:pt x="42" y="143"/>
                  </a:lnTo>
                  <a:lnTo>
                    <a:pt x="41" y="144"/>
                  </a:lnTo>
                  <a:lnTo>
                    <a:pt x="41" y="146"/>
                  </a:lnTo>
                  <a:lnTo>
                    <a:pt x="44" y="144"/>
                  </a:lnTo>
                  <a:lnTo>
                    <a:pt x="48" y="141"/>
                  </a:lnTo>
                  <a:lnTo>
                    <a:pt x="50" y="138"/>
                  </a:lnTo>
                  <a:lnTo>
                    <a:pt x="50" y="134"/>
                  </a:lnTo>
                  <a:lnTo>
                    <a:pt x="49" y="132"/>
                  </a:lnTo>
                  <a:lnTo>
                    <a:pt x="48" y="129"/>
                  </a:lnTo>
                  <a:close/>
                  <a:moveTo>
                    <a:pt x="55" y="129"/>
                  </a:moveTo>
                  <a:lnTo>
                    <a:pt x="56" y="130"/>
                  </a:lnTo>
                  <a:lnTo>
                    <a:pt x="56" y="132"/>
                  </a:lnTo>
                  <a:lnTo>
                    <a:pt x="59" y="134"/>
                  </a:lnTo>
                  <a:lnTo>
                    <a:pt x="60" y="136"/>
                  </a:lnTo>
                  <a:lnTo>
                    <a:pt x="58" y="132"/>
                  </a:lnTo>
                  <a:lnTo>
                    <a:pt x="55" y="129"/>
                  </a:lnTo>
                  <a:close/>
                  <a:moveTo>
                    <a:pt x="50" y="129"/>
                  </a:moveTo>
                  <a:lnTo>
                    <a:pt x="50" y="130"/>
                  </a:lnTo>
                  <a:lnTo>
                    <a:pt x="50" y="131"/>
                  </a:lnTo>
                  <a:lnTo>
                    <a:pt x="51" y="132"/>
                  </a:lnTo>
                  <a:lnTo>
                    <a:pt x="52" y="131"/>
                  </a:lnTo>
                  <a:lnTo>
                    <a:pt x="52" y="130"/>
                  </a:lnTo>
                  <a:lnTo>
                    <a:pt x="51" y="129"/>
                  </a:lnTo>
                  <a:lnTo>
                    <a:pt x="51" y="129"/>
                  </a:lnTo>
                  <a:lnTo>
                    <a:pt x="50" y="129"/>
                  </a:lnTo>
                  <a:lnTo>
                    <a:pt x="50" y="129"/>
                  </a:lnTo>
                  <a:close/>
                  <a:moveTo>
                    <a:pt x="108" y="128"/>
                  </a:moveTo>
                  <a:lnTo>
                    <a:pt x="108" y="129"/>
                  </a:lnTo>
                  <a:lnTo>
                    <a:pt x="108" y="130"/>
                  </a:lnTo>
                  <a:lnTo>
                    <a:pt x="108" y="131"/>
                  </a:lnTo>
                  <a:lnTo>
                    <a:pt x="109" y="131"/>
                  </a:lnTo>
                  <a:lnTo>
                    <a:pt x="109" y="131"/>
                  </a:lnTo>
                  <a:lnTo>
                    <a:pt x="110" y="130"/>
                  </a:lnTo>
                  <a:lnTo>
                    <a:pt x="109" y="129"/>
                  </a:lnTo>
                  <a:lnTo>
                    <a:pt x="108" y="128"/>
                  </a:lnTo>
                  <a:close/>
                  <a:moveTo>
                    <a:pt x="111" y="124"/>
                  </a:moveTo>
                  <a:lnTo>
                    <a:pt x="111" y="126"/>
                  </a:lnTo>
                  <a:lnTo>
                    <a:pt x="111" y="127"/>
                  </a:lnTo>
                  <a:lnTo>
                    <a:pt x="112" y="128"/>
                  </a:lnTo>
                  <a:lnTo>
                    <a:pt x="113" y="128"/>
                  </a:lnTo>
                  <a:lnTo>
                    <a:pt x="113" y="127"/>
                  </a:lnTo>
                  <a:lnTo>
                    <a:pt x="113" y="127"/>
                  </a:lnTo>
                  <a:lnTo>
                    <a:pt x="112" y="126"/>
                  </a:lnTo>
                  <a:lnTo>
                    <a:pt x="111" y="124"/>
                  </a:lnTo>
                  <a:close/>
                  <a:moveTo>
                    <a:pt x="59" y="122"/>
                  </a:moveTo>
                  <a:lnTo>
                    <a:pt x="59" y="123"/>
                  </a:lnTo>
                  <a:lnTo>
                    <a:pt x="59" y="124"/>
                  </a:lnTo>
                  <a:lnTo>
                    <a:pt x="60" y="124"/>
                  </a:lnTo>
                  <a:lnTo>
                    <a:pt x="60" y="124"/>
                  </a:lnTo>
                  <a:lnTo>
                    <a:pt x="60" y="123"/>
                  </a:lnTo>
                  <a:lnTo>
                    <a:pt x="60" y="122"/>
                  </a:lnTo>
                  <a:lnTo>
                    <a:pt x="59" y="122"/>
                  </a:lnTo>
                  <a:close/>
                  <a:moveTo>
                    <a:pt x="113" y="122"/>
                  </a:moveTo>
                  <a:lnTo>
                    <a:pt x="113" y="122"/>
                  </a:lnTo>
                  <a:lnTo>
                    <a:pt x="114" y="124"/>
                  </a:lnTo>
                  <a:lnTo>
                    <a:pt x="115" y="126"/>
                  </a:lnTo>
                  <a:lnTo>
                    <a:pt x="115" y="124"/>
                  </a:lnTo>
                  <a:lnTo>
                    <a:pt x="114" y="123"/>
                  </a:lnTo>
                  <a:lnTo>
                    <a:pt x="113" y="122"/>
                  </a:lnTo>
                  <a:close/>
                  <a:moveTo>
                    <a:pt x="106" y="121"/>
                  </a:moveTo>
                  <a:lnTo>
                    <a:pt x="104" y="122"/>
                  </a:lnTo>
                  <a:lnTo>
                    <a:pt x="104" y="123"/>
                  </a:lnTo>
                  <a:lnTo>
                    <a:pt x="103" y="124"/>
                  </a:lnTo>
                  <a:lnTo>
                    <a:pt x="106" y="124"/>
                  </a:lnTo>
                  <a:lnTo>
                    <a:pt x="107" y="122"/>
                  </a:lnTo>
                  <a:lnTo>
                    <a:pt x="106" y="122"/>
                  </a:lnTo>
                  <a:lnTo>
                    <a:pt x="106" y="121"/>
                  </a:lnTo>
                  <a:close/>
                  <a:moveTo>
                    <a:pt x="110" y="121"/>
                  </a:moveTo>
                  <a:lnTo>
                    <a:pt x="109" y="121"/>
                  </a:lnTo>
                  <a:lnTo>
                    <a:pt x="109" y="121"/>
                  </a:lnTo>
                  <a:lnTo>
                    <a:pt x="109" y="122"/>
                  </a:lnTo>
                  <a:lnTo>
                    <a:pt x="109" y="123"/>
                  </a:lnTo>
                  <a:lnTo>
                    <a:pt x="110" y="123"/>
                  </a:lnTo>
                  <a:lnTo>
                    <a:pt x="110" y="122"/>
                  </a:lnTo>
                  <a:lnTo>
                    <a:pt x="110" y="122"/>
                  </a:lnTo>
                  <a:lnTo>
                    <a:pt x="110" y="121"/>
                  </a:lnTo>
                  <a:close/>
                  <a:moveTo>
                    <a:pt x="55" y="119"/>
                  </a:moveTo>
                  <a:lnTo>
                    <a:pt x="55" y="120"/>
                  </a:lnTo>
                  <a:lnTo>
                    <a:pt x="55" y="120"/>
                  </a:lnTo>
                  <a:lnTo>
                    <a:pt x="55" y="120"/>
                  </a:lnTo>
                  <a:lnTo>
                    <a:pt x="56" y="120"/>
                  </a:lnTo>
                  <a:lnTo>
                    <a:pt x="56" y="120"/>
                  </a:lnTo>
                  <a:lnTo>
                    <a:pt x="56" y="120"/>
                  </a:lnTo>
                  <a:lnTo>
                    <a:pt x="56" y="120"/>
                  </a:lnTo>
                  <a:lnTo>
                    <a:pt x="55" y="120"/>
                  </a:lnTo>
                  <a:lnTo>
                    <a:pt x="55" y="119"/>
                  </a:lnTo>
                  <a:close/>
                  <a:moveTo>
                    <a:pt x="116" y="119"/>
                  </a:moveTo>
                  <a:lnTo>
                    <a:pt x="115" y="120"/>
                  </a:lnTo>
                  <a:lnTo>
                    <a:pt x="114" y="121"/>
                  </a:lnTo>
                  <a:lnTo>
                    <a:pt x="115" y="123"/>
                  </a:lnTo>
                  <a:lnTo>
                    <a:pt x="118" y="126"/>
                  </a:lnTo>
                  <a:lnTo>
                    <a:pt x="118" y="123"/>
                  </a:lnTo>
                  <a:lnTo>
                    <a:pt x="118" y="121"/>
                  </a:lnTo>
                  <a:lnTo>
                    <a:pt x="116" y="120"/>
                  </a:lnTo>
                  <a:lnTo>
                    <a:pt x="116" y="119"/>
                  </a:lnTo>
                  <a:close/>
                  <a:moveTo>
                    <a:pt x="109" y="118"/>
                  </a:moveTo>
                  <a:lnTo>
                    <a:pt x="108" y="119"/>
                  </a:lnTo>
                  <a:lnTo>
                    <a:pt x="108" y="120"/>
                  </a:lnTo>
                  <a:lnTo>
                    <a:pt x="108" y="120"/>
                  </a:lnTo>
                  <a:lnTo>
                    <a:pt x="109" y="120"/>
                  </a:lnTo>
                  <a:lnTo>
                    <a:pt x="109" y="119"/>
                  </a:lnTo>
                  <a:lnTo>
                    <a:pt x="109" y="118"/>
                  </a:lnTo>
                  <a:close/>
                  <a:moveTo>
                    <a:pt x="112" y="118"/>
                  </a:moveTo>
                  <a:lnTo>
                    <a:pt x="112" y="118"/>
                  </a:lnTo>
                  <a:lnTo>
                    <a:pt x="112" y="119"/>
                  </a:lnTo>
                  <a:lnTo>
                    <a:pt x="111" y="119"/>
                  </a:lnTo>
                  <a:lnTo>
                    <a:pt x="111" y="120"/>
                  </a:lnTo>
                  <a:lnTo>
                    <a:pt x="112" y="120"/>
                  </a:lnTo>
                  <a:lnTo>
                    <a:pt x="112" y="120"/>
                  </a:lnTo>
                  <a:lnTo>
                    <a:pt x="113" y="119"/>
                  </a:lnTo>
                  <a:lnTo>
                    <a:pt x="113" y="119"/>
                  </a:lnTo>
                  <a:lnTo>
                    <a:pt x="113" y="118"/>
                  </a:lnTo>
                  <a:lnTo>
                    <a:pt x="112" y="118"/>
                  </a:lnTo>
                  <a:close/>
                  <a:moveTo>
                    <a:pt x="56" y="117"/>
                  </a:moveTo>
                  <a:lnTo>
                    <a:pt x="56" y="117"/>
                  </a:lnTo>
                  <a:lnTo>
                    <a:pt x="56" y="118"/>
                  </a:lnTo>
                  <a:lnTo>
                    <a:pt x="58" y="119"/>
                  </a:lnTo>
                  <a:lnTo>
                    <a:pt x="58" y="118"/>
                  </a:lnTo>
                  <a:lnTo>
                    <a:pt x="56" y="117"/>
                  </a:lnTo>
                  <a:lnTo>
                    <a:pt x="56" y="117"/>
                  </a:lnTo>
                  <a:close/>
                  <a:moveTo>
                    <a:pt x="110" y="116"/>
                  </a:moveTo>
                  <a:lnTo>
                    <a:pt x="110" y="116"/>
                  </a:lnTo>
                  <a:lnTo>
                    <a:pt x="110" y="117"/>
                  </a:lnTo>
                  <a:lnTo>
                    <a:pt x="110" y="117"/>
                  </a:lnTo>
                  <a:lnTo>
                    <a:pt x="110" y="117"/>
                  </a:lnTo>
                  <a:lnTo>
                    <a:pt x="110" y="118"/>
                  </a:lnTo>
                  <a:lnTo>
                    <a:pt x="111" y="118"/>
                  </a:lnTo>
                  <a:lnTo>
                    <a:pt x="112" y="116"/>
                  </a:lnTo>
                  <a:lnTo>
                    <a:pt x="111" y="116"/>
                  </a:lnTo>
                  <a:lnTo>
                    <a:pt x="111" y="116"/>
                  </a:lnTo>
                  <a:lnTo>
                    <a:pt x="110" y="116"/>
                  </a:lnTo>
                  <a:close/>
                  <a:moveTo>
                    <a:pt x="107" y="115"/>
                  </a:moveTo>
                  <a:lnTo>
                    <a:pt x="106" y="115"/>
                  </a:lnTo>
                  <a:lnTo>
                    <a:pt x="106" y="116"/>
                  </a:lnTo>
                  <a:lnTo>
                    <a:pt x="106" y="116"/>
                  </a:lnTo>
                  <a:lnTo>
                    <a:pt x="106" y="117"/>
                  </a:lnTo>
                  <a:lnTo>
                    <a:pt x="106" y="117"/>
                  </a:lnTo>
                  <a:lnTo>
                    <a:pt x="107" y="116"/>
                  </a:lnTo>
                  <a:lnTo>
                    <a:pt x="107" y="115"/>
                  </a:lnTo>
                  <a:lnTo>
                    <a:pt x="107" y="115"/>
                  </a:lnTo>
                  <a:lnTo>
                    <a:pt x="107" y="115"/>
                  </a:lnTo>
                  <a:close/>
                  <a:moveTo>
                    <a:pt x="108" y="112"/>
                  </a:moveTo>
                  <a:lnTo>
                    <a:pt x="108" y="112"/>
                  </a:lnTo>
                  <a:lnTo>
                    <a:pt x="108" y="112"/>
                  </a:lnTo>
                  <a:lnTo>
                    <a:pt x="108" y="114"/>
                  </a:lnTo>
                  <a:lnTo>
                    <a:pt x="109" y="114"/>
                  </a:lnTo>
                  <a:lnTo>
                    <a:pt x="109" y="112"/>
                  </a:lnTo>
                  <a:lnTo>
                    <a:pt x="108" y="112"/>
                  </a:lnTo>
                  <a:close/>
                  <a:moveTo>
                    <a:pt x="115" y="111"/>
                  </a:moveTo>
                  <a:lnTo>
                    <a:pt x="114" y="111"/>
                  </a:lnTo>
                  <a:lnTo>
                    <a:pt x="114" y="112"/>
                  </a:lnTo>
                  <a:lnTo>
                    <a:pt x="114" y="112"/>
                  </a:lnTo>
                  <a:lnTo>
                    <a:pt x="115" y="114"/>
                  </a:lnTo>
                  <a:lnTo>
                    <a:pt x="115" y="114"/>
                  </a:lnTo>
                  <a:lnTo>
                    <a:pt x="116" y="115"/>
                  </a:lnTo>
                  <a:lnTo>
                    <a:pt x="118" y="114"/>
                  </a:lnTo>
                  <a:lnTo>
                    <a:pt x="118" y="112"/>
                  </a:lnTo>
                  <a:lnTo>
                    <a:pt x="116" y="111"/>
                  </a:lnTo>
                  <a:lnTo>
                    <a:pt x="115" y="111"/>
                  </a:lnTo>
                  <a:close/>
                  <a:moveTo>
                    <a:pt x="59" y="110"/>
                  </a:moveTo>
                  <a:lnTo>
                    <a:pt x="59" y="111"/>
                  </a:lnTo>
                  <a:lnTo>
                    <a:pt x="59" y="114"/>
                  </a:lnTo>
                  <a:lnTo>
                    <a:pt x="60" y="114"/>
                  </a:lnTo>
                  <a:lnTo>
                    <a:pt x="60" y="110"/>
                  </a:lnTo>
                  <a:lnTo>
                    <a:pt x="59" y="110"/>
                  </a:lnTo>
                  <a:close/>
                  <a:moveTo>
                    <a:pt x="104" y="109"/>
                  </a:moveTo>
                  <a:lnTo>
                    <a:pt x="103" y="110"/>
                  </a:lnTo>
                  <a:lnTo>
                    <a:pt x="102" y="110"/>
                  </a:lnTo>
                  <a:lnTo>
                    <a:pt x="101" y="111"/>
                  </a:lnTo>
                  <a:lnTo>
                    <a:pt x="102" y="112"/>
                  </a:lnTo>
                  <a:lnTo>
                    <a:pt x="102" y="114"/>
                  </a:lnTo>
                  <a:lnTo>
                    <a:pt x="102" y="115"/>
                  </a:lnTo>
                  <a:lnTo>
                    <a:pt x="103" y="115"/>
                  </a:lnTo>
                  <a:lnTo>
                    <a:pt x="104" y="114"/>
                  </a:lnTo>
                  <a:lnTo>
                    <a:pt x="104" y="112"/>
                  </a:lnTo>
                  <a:lnTo>
                    <a:pt x="106" y="112"/>
                  </a:lnTo>
                  <a:lnTo>
                    <a:pt x="104" y="110"/>
                  </a:lnTo>
                  <a:lnTo>
                    <a:pt x="104" y="109"/>
                  </a:lnTo>
                  <a:close/>
                  <a:moveTo>
                    <a:pt x="111" y="109"/>
                  </a:moveTo>
                  <a:lnTo>
                    <a:pt x="110" y="109"/>
                  </a:lnTo>
                  <a:lnTo>
                    <a:pt x="109" y="110"/>
                  </a:lnTo>
                  <a:lnTo>
                    <a:pt x="110" y="112"/>
                  </a:lnTo>
                  <a:lnTo>
                    <a:pt x="112" y="111"/>
                  </a:lnTo>
                  <a:lnTo>
                    <a:pt x="112" y="110"/>
                  </a:lnTo>
                  <a:lnTo>
                    <a:pt x="111" y="109"/>
                  </a:lnTo>
                  <a:close/>
                  <a:moveTo>
                    <a:pt x="50" y="109"/>
                  </a:moveTo>
                  <a:lnTo>
                    <a:pt x="49" y="111"/>
                  </a:lnTo>
                  <a:lnTo>
                    <a:pt x="48" y="115"/>
                  </a:lnTo>
                  <a:lnTo>
                    <a:pt x="48" y="118"/>
                  </a:lnTo>
                  <a:lnTo>
                    <a:pt x="48" y="122"/>
                  </a:lnTo>
                  <a:lnTo>
                    <a:pt x="48" y="126"/>
                  </a:lnTo>
                  <a:lnTo>
                    <a:pt x="48" y="126"/>
                  </a:lnTo>
                  <a:lnTo>
                    <a:pt x="49" y="127"/>
                  </a:lnTo>
                  <a:lnTo>
                    <a:pt x="49" y="127"/>
                  </a:lnTo>
                  <a:lnTo>
                    <a:pt x="50" y="124"/>
                  </a:lnTo>
                  <a:lnTo>
                    <a:pt x="51" y="122"/>
                  </a:lnTo>
                  <a:lnTo>
                    <a:pt x="51" y="121"/>
                  </a:lnTo>
                  <a:lnTo>
                    <a:pt x="51" y="119"/>
                  </a:lnTo>
                  <a:lnTo>
                    <a:pt x="51" y="119"/>
                  </a:lnTo>
                  <a:lnTo>
                    <a:pt x="50" y="119"/>
                  </a:lnTo>
                  <a:lnTo>
                    <a:pt x="49" y="119"/>
                  </a:lnTo>
                  <a:lnTo>
                    <a:pt x="48" y="118"/>
                  </a:lnTo>
                  <a:lnTo>
                    <a:pt x="49" y="116"/>
                  </a:lnTo>
                  <a:lnTo>
                    <a:pt x="50" y="114"/>
                  </a:lnTo>
                  <a:lnTo>
                    <a:pt x="50" y="111"/>
                  </a:lnTo>
                  <a:lnTo>
                    <a:pt x="51" y="109"/>
                  </a:lnTo>
                  <a:lnTo>
                    <a:pt x="50" y="109"/>
                  </a:lnTo>
                  <a:close/>
                  <a:moveTo>
                    <a:pt x="112" y="108"/>
                  </a:moveTo>
                  <a:lnTo>
                    <a:pt x="112" y="108"/>
                  </a:lnTo>
                  <a:lnTo>
                    <a:pt x="113" y="108"/>
                  </a:lnTo>
                  <a:lnTo>
                    <a:pt x="113" y="109"/>
                  </a:lnTo>
                  <a:lnTo>
                    <a:pt x="113" y="109"/>
                  </a:lnTo>
                  <a:lnTo>
                    <a:pt x="113" y="108"/>
                  </a:lnTo>
                  <a:lnTo>
                    <a:pt x="113" y="108"/>
                  </a:lnTo>
                  <a:lnTo>
                    <a:pt x="112" y="108"/>
                  </a:lnTo>
                  <a:close/>
                  <a:moveTo>
                    <a:pt x="58" y="107"/>
                  </a:moveTo>
                  <a:lnTo>
                    <a:pt x="58" y="108"/>
                  </a:lnTo>
                  <a:lnTo>
                    <a:pt x="58" y="109"/>
                  </a:lnTo>
                  <a:lnTo>
                    <a:pt x="58" y="109"/>
                  </a:lnTo>
                  <a:lnTo>
                    <a:pt x="58" y="108"/>
                  </a:lnTo>
                  <a:lnTo>
                    <a:pt x="58" y="108"/>
                  </a:lnTo>
                  <a:lnTo>
                    <a:pt x="58" y="107"/>
                  </a:lnTo>
                  <a:close/>
                  <a:moveTo>
                    <a:pt x="55" y="107"/>
                  </a:moveTo>
                  <a:lnTo>
                    <a:pt x="54" y="108"/>
                  </a:lnTo>
                  <a:lnTo>
                    <a:pt x="54" y="109"/>
                  </a:lnTo>
                  <a:lnTo>
                    <a:pt x="55" y="109"/>
                  </a:lnTo>
                  <a:lnTo>
                    <a:pt x="55" y="108"/>
                  </a:lnTo>
                  <a:lnTo>
                    <a:pt x="55" y="108"/>
                  </a:lnTo>
                  <a:lnTo>
                    <a:pt x="55" y="107"/>
                  </a:lnTo>
                  <a:close/>
                  <a:moveTo>
                    <a:pt x="101" y="106"/>
                  </a:moveTo>
                  <a:lnTo>
                    <a:pt x="101" y="107"/>
                  </a:lnTo>
                  <a:lnTo>
                    <a:pt x="101" y="108"/>
                  </a:lnTo>
                  <a:lnTo>
                    <a:pt x="102" y="108"/>
                  </a:lnTo>
                  <a:lnTo>
                    <a:pt x="102" y="108"/>
                  </a:lnTo>
                  <a:lnTo>
                    <a:pt x="102" y="107"/>
                  </a:lnTo>
                  <a:lnTo>
                    <a:pt x="102" y="107"/>
                  </a:lnTo>
                  <a:lnTo>
                    <a:pt x="102" y="106"/>
                  </a:lnTo>
                  <a:lnTo>
                    <a:pt x="102" y="106"/>
                  </a:lnTo>
                  <a:lnTo>
                    <a:pt x="101" y="106"/>
                  </a:lnTo>
                  <a:close/>
                  <a:moveTo>
                    <a:pt x="109" y="105"/>
                  </a:moveTo>
                  <a:lnTo>
                    <a:pt x="108" y="106"/>
                  </a:lnTo>
                  <a:lnTo>
                    <a:pt x="108" y="106"/>
                  </a:lnTo>
                  <a:lnTo>
                    <a:pt x="107" y="107"/>
                  </a:lnTo>
                  <a:lnTo>
                    <a:pt x="108" y="107"/>
                  </a:lnTo>
                  <a:lnTo>
                    <a:pt x="108" y="108"/>
                  </a:lnTo>
                  <a:lnTo>
                    <a:pt x="108" y="108"/>
                  </a:lnTo>
                  <a:lnTo>
                    <a:pt x="109" y="108"/>
                  </a:lnTo>
                  <a:lnTo>
                    <a:pt x="109" y="108"/>
                  </a:lnTo>
                  <a:lnTo>
                    <a:pt x="110" y="107"/>
                  </a:lnTo>
                  <a:lnTo>
                    <a:pt x="110" y="107"/>
                  </a:lnTo>
                  <a:lnTo>
                    <a:pt x="110" y="106"/>
                  </a:lnTo>
                  <a:lnTo>
                    <a:pt x="110" y="105"/>
                  </a:lnTo>
                  <a:lnTo>
                    <a:pt x="109" y="105"/>
                  </a:lnTo>
                  <a:close/>
                  <a:moveTo>
                    <a:pt x="53" y="105"/>
                  </a:moveTo>
                  <a:lnTo>
                    <a:pt x="53" y="106"/>
                  </a:lnTo>
                  <a:lnTo>
                    <a:pt x="54" y="105"/>
                  </a:lnTo>
                  <a:lnTo>
                    <a:pt x="54" y="105"/>
                  </a:lnTo>
                  <a:lnTo>
                    <a:pt x="53" y="105"/>
                  </a:lnTo>
                  <a:close/>
                  <a:moveTo>
                    <a:pt x="114" y="104"/>
                  </a:moveTo>
                  <a:lnTo>
                    <a:pt x="114" y="105"/>
                  </a:lnTo>
                  <a:lnTo>
                    <a:pt x="114" y="106"/>
                  </a:lnTo>
                  <a:lnTo>
                    <a:pt x="114" y="107"/>
                  </a:lnTo>
                  <a:lnTo>
                    <a:pt x="115" y="107"/>
                  </a:lnTo>
                  <a:lnTo>
                    <a:pt x="116" y="106"/>
                  </a:lnTo>
                  <a:lnTo>
                    <a:pt x="115" y="105"/>
                  </a:lnTo>
                  <a:lnTo>
                    <a:pt x="114" y="104"/>
                  </a:lnTo>
                  <a:close/>
                  <a:moveTo>
                    <a:pt x="103" y="104"/>
                  </a:moveTo>
                  <a:lnTo>
                    <a:pt x="103" y="105"/>
                  </a:lnTo>
                  <a:lnTo>
                    <a:pt x="104" y="106"/>
                  </a:lnTo>
                  <a:lnTo>
                    <a:pt x="104" y="105"/>
                  </a:lnTo>
                  <a:lnTo>
                    <a:pt x="104" y="105"/>
                  </a:lnTo>
                  <a:lnTo>
                    <a:pt x="103" y="104"/>
                  </a:lnTo>
                  <a:close/>
                  <a:moveTo>
                    <a:pt x="59" y="102"/>
                  </a:moveTo>
                  <a:lnTo>
                    <a:pt x="58" y="103"/>
                  </a:lnTo>
                  <a:lnTo>
                    <a:pt x="58" y="103"/>
                  </a:lnTo>
                  <a:lnTo>
                    <a:pt x="58" y="104"/>
                  </a:lnTo>
                  <a:lnTo>
                    <a:pt x="59" y="104"/>
                  </a:lnTo>
                  <a:lnTo>
                    <a:pt x="59" y="104"/>
                  </a:lnTo>
                  <a:lnTo>
                    <a:pt x="60" y="104"/>
                  </a:lnTo>
                  <a:lnTo>
                    <a:pt x="60" y="103"/>
                  </a:lnTo>
                  <a:lnTo>
                    <a:pt x="59" y="102"/>
                  </a:lnTo>
                  <a:close/>
                  <a:moveTo>
                    <a:pt x="52" y="102"/>
                  </a:moveTo>
                  <a:lnTo>
                    <a:pt x="52" y="102"/>
                  </a:lnTo>
                  <a:lnTo>
                    <a:pt x="52" y="103"/>
                  </a:lnTo>
                  <a:lnTo>
                    <a:pt x="53" y="103"/>
                  </a:lnTo>
                  <a:lnTo>
                    <a:pt x="53" y="102"/>
                  </a:lnTo>
                  <a:lnTo>
                    <a:pt x="53" y="102"/>
                  </a:lnTo>
                  <a:lnTo>
                    <a:pt x="52" y="102"/>
                  </a:lnTo>
                  <a:close/>
                  <a:moveTo>
                    <a:pt x="102" y="100"/>
                  </a:moveTo>
                  <a:lnTo>
                    <a:pt x="102" y="102"/>
                  </a:lnTo>
                  <a:lnTo>
                    <a:pt x="102" y="103"/>
                  </a:lnTo>
                  <a:lnTo>
                    <a:pt x="102" y="103"/>
                  </a:lnTo>
                  <a:lnTo>
                    <a:pt x="103" y="102"/>
                  </a:lnTo>
                  <a:lnTo>
                    <a:pt x="102" y="102"/>
                  </a:lnTo>
                  <a:lnTo>
                    <a:pt x="102" y="100"/>
                  </a:lnTo>
                  <a:close/>
                  <a:moveTo>
                    <a:pt x="107" y="100"/>
                  </a:moveTo>
                  <a:lnTo>
                    <a:pt x="107" y="102"/>
                  </a:lnTo>
                  <a:lnTo>
                    <a:pt x="106" y="102"/>
                  </a:lnTo>
                  <a:lnTo>
                    <a:pt x="106" y="103"/>
                  </a:lnTo>
                  <a:lnTo>
                    <a:pt x="106" y="103"/>
                  </a:lnTo>
                  <a:lnTo>
                    <a:pt x="106" y="104"/>
                  </a:lnTo>
                  <a:lnTo>
                    <a:pt x="107" y="103"/>
                  </a:lnTo>
                  <a:lnTo>
                    <a:pt x="107" y="102"/>
                  </a:lnTo>
                  <a:lnTo>
                    <a:pt x="107" y="100"/>
                  </a:lnTo>
                  <a:close/>
                  <a:moveTo>
                    <a:pt x="60" y="99"/>
                  </a:moveTo>
                  <a:lnTo>
                    <a:pt x="60" y="99"/>
                  </a:lnTo>
                  <a:lnTo>
                    <a:pt x="60" y="100"/>
                  </a:lnTo>
                  <a:lnTo>
                    <a:pt x="60" y="100"/>
                  </a:lnTo>
                  <a:lnTo>
                    <a:pt x="60" y="100"/>
                  </a:lnTo>
                  <a:lnTo>
                    <a:pt x="60" y="99"/>
                  </a:lnTo>
                  <a:lnTo>
                    <a:pt x="60" y="99"/>
                  </a:lnTo>
                  <a:close/>
                  <a:moveTo>
                    <a:pt x="58" y="97"/>
                  </a:moveTo>
                  <a:lnTo>
                    <a:pt x="56" y="98"/>
                  </a:lnTo>
                  <a:lnTo>
                    <a:pt x="56" y="99"/>
                  </a:lnTo>
                  <a:lnTo>
                    <a:pt x="55" y="100"/>
                  </a:lnTo>
                  <a:lnTo>
                    <a:pt x="56" y="102"/>
                  </a:lnTo>
                  <a:lnTo>
                    <a:pt x="58" y="99"/>
                  </a:lnTo>
                  <a:lnTo>
                    <a:pt x="58" y="98"/>
                  </a:lnTo>
                  <a:lnTo>
                    <a:pt x="58" y="97"/>
                  </a:lnTo>
                  <a:close/>
                  <a:moveTo>
                    <a:pt x="106" y="97"/>
                  </a:moveTo>
                  <a:lnTo>
                    <a:pt x="104" y="98"/>
                  </a:lnTo>
                  <a:lnTo>
                    <a:pt x="103" y="99"/>
                  </a:lnTo>
                  <a:lnTo>
                    <a:pt x="104" y="102"/>
                  </a:lnTo>
                  <a:lnTo>
                    <a:pt x="106" y="100"/>
                  </a:lnTo>
                  <a:lnTo>
                    <a:pt x="108" y="100"/>
                  </a:lnTo>
                  <a:lnTo>
                    <a:pt x="107" y="98"/>
                  </a:lnTo>
                  <a:lnTo>
                    <a:pt x="106" y="97"/>
                  </a:lnTo>
                  <a:close/>
                  <a:moveTo>
                    <a:pt x="104" y="95"/>
                  </a:moveTo>
                  <a:lnTo>
                    <a:pt x="103" y="96"/>
                  </a:lnTo>
                  <a:lnTo>
                    <a:pt x="103" y="96"/>
                  </a:lnTo>
                  <a:lnTo>
                    <a:pt x="102" y="97"/>
                  </a:lnTo>
                  <a:lnTo>
                    <a:pt x="103" y="96"/>
                  </a:lnTo>
                  <a:lnTo>
                    <a:pt x="103" y="96"/>
                  </a:lnTo>
                  <a:lnTo>
                    <a:pt x="104" y="95"/>
                  </a:lnTo>
                  <a:close/>
                  <a:moveTo>
                    <a:pt x="56" y="95"/>
                  </a:moveTo>
                  <a:lnTo>
                    <a:pt x="55" y="96"/>
                  </a:lnTo>
                  <a:lnTo>
                    <a:pt x="55" y="97"/>
                  </a:lnTo>
                  <a:lnTo>
                    <a:pt x="55" y="98"/>
                  </a:lnTo>
                  <a:lnTo>
                    <a:pt x="55" y="97"/>
                  </a:lnTo>
                  <a:lnTo>
                    <a:pt x="56" y="96"/>
                  </a:lnTo>
                  <a:lnTo>
                    <a:pt x="56" y="95"/>
                  </a:lnTo>
                  <a:close/>
                  <a:moveTo>
                    <a:pt x="116" y="94"/>
                  </a:moveTo>
                  <a:lnTo>
                    <a:pt x="115" y="95"/>
                  </a:lnTo>
                  <a:lnTo>
                    <a:pt x="115" y="96"/>
                  </a:lnTo>
                  <a:lnTo>
                    <a:pt x="115" y="98"/>
                  </a:lnTo>
                  <a:lnTo>
                    <a:pt x="116" y="98"/>
                  </a:lnTo>
                  <a:lnTo>
                    <a:pt x="116" y="97"/>
                  </a:lnTo>
                  <a:lnTo>
                    <a:pt x="116" y="95"/>
                  </a:lnTo>
                  <a:lnTo>
                    <a:pt x="116" y="94"/>
                  </a:lnTo>
                  <a:close/>
                  <a:moveTo>
                    <a:pt x="108" y="93"/>
                  </a:moveTo>
                  <a:lnTo>
                    <a:pt x="108" y="94"/>
                  </a:lnTo>
                  <a:lnTo>
                    <a:pt x="108" y="94"/>
                  </a:lnTo>
                  <a:lnTo>
                    <a:pt x="108" y="95"/>
                  </a:lnTo>
                  <a:lnTo>
                    <a:pt x="108" y="96"/>
                  </a:lnTo>
                  <a:lnTo>
                    <a:pt x="109" y="97"/>
                  </a:lnTo>
                  <a:lnTo>
                    <a:pt x="110" y="97"/>
                  </a:lnTo>
                  <a:lnTo>
                    <a:pt x="110" y="95"/>
                  </a:lnTo>
                  <a:lnTo>
                    <a:pt x="109" y="94"/>
                  </a:lnTo>
                  <a:lnTo>
                    <a:pt x="108" y="93"/>
                  </a:lnTo>
                  <a:close/>
                  <a:moveTo>
                    <a:pt x="102" y="91"/>
                  </a:moveTo>
                  <a:lnTo>
                    <a:pt x="102" y="91"/>
                  </a:lnTo>
                  <a:lnTo>
                    <a:pt x="101" y="91"/>
                  </a:lnTo>
                  <a:lnTo>
                    <a:pt x="101" y="92"/>
                  </a:lnTo>
                  <a:lnTo>
                    <a:pt x="101" y="92"/>
                  </a:lnTo>
                  <a:lnTo>
                    <a:pt x="102" y="92"/>
                  </a:lnTo>
                  <a:lnTo>
                    <a:pt x="102" y="91"/>
                  </a:lnTo>
                  <a:close/>
                  <a:moveTo>
                    <a:pt x="62" y="90"/>
                  </a:moveTo>
                  <a:lnTo>
                    <a:pt x="62" y="94"/>
                  </a:lnTo>
                  <a:lnTo>
                    <a:pt x="62" y="97"/>
                  </a:lnTo>
                  <a:lnTo>
                    <a:pt x="62" y="100"/>
                  </a:lnTo>
                  <a:lnTo>
                    <a:pt x="63" y="95"/>
                  </a:lnTo>
                  <a:lnTo>
                    <a:pt x="63" y="90"/>
                  </a:lnTo>
                  <a:lnTo>
                    <a:pt x="62" y="90"/>
                  </a:lnTo>
                  <a:close/>
                  <a:moveTo>
                    <a:pt x="106" y="88"/>
                  </a:moveTo>
                  <a:lnTo>
                    <a:pt x="106" y="90"/>
                  </a:lnTo>
                  <a:lnTo>
                    <a:pt x="104" y="91"/>
                  </a:lnTo>
                  <a:lnTo>
                    <a:pt x="106" y="91"/>
                  </a:lnTo>
                  <a:lnTo>
                    <a:pt x="107" y="91"/>
                  </a:lnTo>
                  <a:lnTo>
                    <a:pt x="107" y="90"/>
                  </a:lnTo>
                  <a:lnTo>
                    <a:pt x="107" y="90"/>
                  </a:lnTo>
                  <a:lnTo>
                    <a:pt x="106" y="88"/>
                  </a:lnTo>
                  <a:close/>
                  <a:moveTo>
                    <a:pt x="60" y="87"/>
                  </a:moveTo>
                  <a:lnTo>
                    <a:pt x="60" y="88"/>
                  </a:lnTo>
                  <a:lnTo>
                    <a:pt x="60" y="88"/>
                  </a:lnTo>
                  <a:lnTo>
                    <a:pt x="59" y="90"/>
                  </a:lnTo>
                  <a:lnTo>
                    <a:pt x="60" y="91"/>
                  </a:lnTo>
                  <a:lnTo>
                    <a:pt x="60" y="91"/>
                  </a:lnTo>
                  <a:lnTo>
                    <a:pt x="60" y="92"/>
                  </a:lnTo>
                  <a:lnTo>
                    <a:pt x="61" y="91"/>
                  </a:lnTo>
                  <a:lnTo>
                    <a:pt x="61" y="88"/>
                  </a:lnTo>
                  <a:lnTo>
                    <a:pt x="60" y="87"/>
                  </a:lnTo>
                  <a:close/>
                  <a:moveTo>
                    <a:pt x="52" y="86"/>
                  </a:moveTo>
                  <a:lnTo>
                    <a:pt x="52" y="88"/>
                  </a:lnTo>
                  <a:lnTo>
                    <a:pt x="52" y="91"/>
                  </a:lnTo>
                  <a:lnTo>
                    <a:pt x="52" y="92"/>
                  </a:lnTo>
                  <a:lnTo>
                    <a:pt x="53" y="91"/>
                  </a:lnTo>
                  <a:lnTo>
                    <a:pt x="53" y="90"/>
                  </a:lnTo>
                  <a:lnTo>
                    <a:pt x="53" y="88"/>
                  </a:lnTo>
                  <a:lnTo>
                    <a:pt x="52" y="86"/>
                  </a:lnTo>
                  <a:close/>
                  <a:moveTo>
                    <a:pt x="109" y="85"/>
                  </a:moveTo>
                  <a:lnTo>
                    <a:pt x="108" y="86"/>
                  </a:lnTo>
                  <a:lnTo>
                    <a:pt x="108" y="87"/>
                  </a:lnTo>
                  <a:lnTo>
                    <a:pt x="109" y="88"/>
                  </a:lnTo>
                  <a:lnTo>
                    <a:pt x="110" y="87"/>
                  </a:lnTo>
                  <a:lnTo>
                    <a:pt x="110" y="87"/>
                  </a:lnTo>
                  <a:lnTo>
                    <a:pt x="110" y="86"/>
                  </a:lnTo>
                  <a:lnTo>
                    <a:pt x="110" y="85"/>
                  </a:lnTo>
                  <a:lnTo>
                    <a:pt x="109" y="85"/>
                  </a:lnTo>
                  <a:close/>
                  <a:moveTo>
                    <a:pt x="103" y="85"/>
                  </a:moveTo>
                  <a:lnTo>
                    <a:pt x="103" y="86"/>
                  </a:lnTo>
                  <a:lnTo>
                    <a:pt x="103" y="87"/>
                  </a:lnTo>
                  <a:lnTo>
                    <a:pt x="104" y="86"/>
                  </a:lnTo>
                  <a:lnTo>
                    <a:pt x="104" y="85"/>
                  </a:lnTo>
                  <a:lnTo>
                    <a:pt x="103" y="85"/>
                  </a:lnTo>
                  <a:close/>
                  <a:moveTo>
                    <a:pt x="54" y="83"/>
                  </a:moveTo>
                  <a:lnTo>
                    <a:pt x="54" y="84"/>
                  </a:lnTo>
                  <a:lnTo>
                    <a:pt x="54" y="85"/>
                  </a:lnTo>
                  <a:lnTo>
                    <a:pt x="55" y="85"/>
                  </a:lnTo>
                  <a:lnTo>
                    <a:pt x="55" y="84"/>
                  </a:lnTo>
                  <a:lnTo>
                    <a:pt x="56" y="83"/>
                  </a:lnTo>
                  <a:lnTo>
                    <a:pt x="55" y="83"/>
                  </a:lnTo>
                  <a:lnTo>
                    <a:pt x="55" y="84"/>
                  </a:lnTo>
                  <a:lnTo>
                    <a:pt x="55" y="83"/>
                  </a:lnTo>
                  <a:lnTo>
                    <a:pt x="54" y="83"/>
                  </a:lnTo>
                  <a:close/>
                  <a:moveTo>
                    <a:pt x="113" y="82"/>
                  </a:moveTo>
                  <a:lnTo>
                    <a:pt x="113" y="83"/>
                  </a:lnTo>
                  <a:lnTo>
                    <a:pt x="113" y="83"/>
                  </a:lnTo>
                  <a:lnTo>
                    <a:pt x="113" y="84"/>
                  </a:lnTo>
                  <a:lnTo>
                    <a:pt x="113" y="84"/>
                  </a:lnTo>
                  <a:lnTo>
                    <a:pt x="113" y="83"/>
                  </a:lnTo>
                  <a:lnTo>
                    <a:pt x="113" y="82"/>
                  </a:lnTo>
                  <a:close/>
                  <a:moveTo>
                    <a:pt x="102" y="82"/>
                  </a:moveTo>
                  <a:lnTo>
                    <a:pt x="102" y="83"/>
                  </a:lnTo>
                  <a:lnTo>
                    <a:pt x="101" y="83"/>
                  </a:lnTo>
                  <a:lnTo>
                    <a:pt x="102" y="84"/>
                  </a:lnTo>
                  <a:lnTo>
                    <a:pt x="102" y="84"/>
                  </a:lnTo>
                  <a:lnTo>
                    <a:pt x="102" y="83"/>
                  </a:lnTo>
                  <a:lnTo>
                    <a:pt x="103" y="83"/>
                  </a:lnTo>
                  <a:lnTo>
                    <a:pt x="102" y="82"/>
                  </a:lnTo>
                  <a:close/>
                  <a:moveTo>
                    <a:pt x="59" y="82"/>
                  </a:moveTo>
                  <a:lnTo>
                    <a:pt x="59" y="82"/>
                  </a:lnTo>
                  <a:lnTo>
                    <a:pt x="59" y="83"/>
                  </a:lnTo>
                  <a:lnTo>
                    <a:pt x="60" y="84"/>
                  </a:lnTo>
                  <a:lnTo>
                    <a:pt x="60" y="84"/>
                  </a:lnTo>
                  <a:lnTo>
                    <a:pt x="60" y="85"/>
                  </a:lnTo>
                  <a:lnTo>
                    <a:pt x="61" y="84"/>
                  </a:lnTo>
                  <a:lnTo>
                    <a:pt x="61" y="83"/>
                  </a:lnTo>
                  <a:lnTo>
                    <a:pt x="60" y="82"/>
                  </a:lnTo>
                  <a:lnTo>
                    <a:pt x="59" y="82"/>
                  </a:lnTo>
                  <a:close/>
                  <a:moveTo>
                    <a:pt x="107" y="80"/>
                  </a:moveTo>
                  <a:lnTo>
                    <a:pt x="107" y="81"/>
                  </a:lnTo>
                  <a:lnTo>
                    <a:pt x="106" y="82"/>
                  </a:lnTo>
                  <a:lnTo>
                    <a:pt x="106" y="83"/>
                  </a:lnTo>
                  <a:lnTo>
                    <a:pt x="107" y="84"/>
                  </a:lnTo>
                  <a:lnTo>
                    <a:pt x="108" y="83"/>
                  </a:lnTo>
                  <a:lnTo>
                    <a:pt x="108" y="82"/>
                  </a:lnTo>
                  <a:lnTo>
                    <a:pt x="108" y="81"/>
                  </a:lnTo>
                  <a:lnTo>
                    <a:pt x="107" y="80"/>
                  </a:lnTo>
                  <a:close/>
                  <a:moveTo>
                    <a:pt x="59" y="78"/>
                  </a:moveTo>
                  <a:lnTo>
                    <a:pt x="58" y="78"/>
                  </a:lnTo>
                  <a:lnTo>
                    <a:pt x="58" y="79"/>
                  </a:lnTo>
                  <a:lnTo>
                    <a:pt x="58" y="80"/>
                  </a:lnTo>
                  <a:lnTo>
                    <a:pt x="58" y="80"/>
                  </a:lnTo>
                  <a:lnTo>
                    <a:pt x="59" y="79"/>
                  </a:lnTo>
                  <a:lnTo>
                    <a:pt x="59" y="78"/>
                  </a:lnTo>
                  <a:lnTo>
                    <a:pt x="59" y="78"/>
                  </a:lnTo>
                  <a:close/>
                  <a:moveTo>
                    <a:pt x="52" y="76"/>
                  </a:moveTo>
                  <a:lnTo>
                    <a:pt x="52" y="78"/>
                  </a:lnTo>
                  <a:lnTo>
                    <a:pt x="52" y="80"/>
                  </a:lnTo>
                  <a:lnTo>
                    <a:pt x="52" y="80"/>
                  </a:lnTo>
                  <a:lnTo>
                    <a:pt x="53" y="80"/>
                  </a:lnTo>
                  <a:lnTo>
                    <a:pt x="53" y="79"/>
                  </a:lnTo>
                  <a:lnTo>
                    <a:pt x="53" y="78"/>
                  </a:lnTo>
                  <a:lnTo>
                    <a:pt x="52" y="76"/>
                  </a:lnTo>
                  <a:close/>
                  <a:moveTo>
                    <a:pt x="110" y="76"/>
                  </a:moveTo>
                  <a:lnTo>
                    <a:pt x="110" y="76"/>
                  </a:lnTo>
                  <a:lnTo>
                    <a:pt x="109" y="78"/>
                  </a:lnTo>
                  <a:lnTo>
                    <a:pt x="109" y="79"/>
                  </a:lnTo>
                  <a:lnTo>
                    <a:pt x="110" y="80"/>
                  </a:lnTo>
                  <a:lnTo>
                    <a:pt x="111" y="79"/>
                  </a:lnTo>
                  <a:lnTo>
                    <a:pt x="111" y="78"/>
                  </a:lnTo>
                  <a:lnTo>
                    <a:pt x="111" y="76"/>
                  </a:lnTo>
                  <a:lnTo>
                    <a:pt x="110" y="76"/>
                  </a:lnTo>
                  <a:close/>
                  <a:moveTo>
                    <a:pt x="106" y="75"/>
                  </a:moveTo>
                  <a:lnTo>
                    <a:pt x="104" y="76"/>
                  </a:lnTo>
                  <a:lnTo>
                    <a:pt x="104" y="78"/>
                  </a:lnTo>
                  <a:lnTo>
                    <a:pt x="103" y="78"/>
                  </a:lnTo>
                  <a:lnTo>
                    <a:pt x="103" y="79"/>
                  </a:lnTo>
                  <a:lnTo>
                    <a:pt x="104" y="79"/>
                  </a:lnTo>
                  <a:lnTo>
                    <a:pt x="106" y="78"/>
                  </a:lnTo>
                  <a:lnTo>
                    <a:pt x="106" y="76"/>
                  </a:lnTo>
                  <a:lnTo>
                    <a:pt x="106" y="75"/>
                  </a:lnTo>
                  <a:close/>
                  <a:moveTo>
                    <a:pt x="58" y="75"/>
                  </a:moveTo>
                  <a:lnTo>
                    <a:pt x="56" y="75"/>
                  </a:lnTo>
                  <a:lnTo>
                    <a:pt x="56" y="76"/>
                  </a:lnTo>
                  <a:lnTo>
                    <a:pt x="56" y="78"/>
                  </a:lnTo>
                  <a:lnTo>
                    <a:pt x="56" y="76"/>
                  </a:lnTo>
                  <a:lnTo>
                    <a:pt x="58" y="75"/>
                  </a:lnTo>
                  <a:lnTo>
                    <a:pt x="58" y="75"/>
                  </a:lnTo>
                  <a:close/>
                  <a:moveTo>
                    <a:pt x="61" y="74"/>
                  </a:moveTo>
                  <a:lnTo>
                    <a:pt x="60" y="74"/>
                  </a:lnTo>
                  <a:lnTo>
                    <a:pt x="60" y="75"/>
                  </a:lnTo>
                  <a:lnTo>
                    <a:pt x="60" y="76"/>
                  </a:lnTo>
                  <a:lnTo>
                    <a:pt x="60" y="75"/>
                  </a:lnTo>
                  <a:lnTo>
                    <a:pt x="61" y="75"/>
                  </a:lnTo>
                  <a:lnTo>
                    <a:pt x="61" y="74"/>
                  </a:lnTo>
                  <a:close/>
                  <a:moveTo>
                    <a:pt x="113" y="73"/>
                  </a:moveTo>
                  <a:lnTo>
                    <a:pt x="113" y="74"/>
                  </a:lnTo>
                  <a:lnTo>
                    <a:pt x="113" y="75"/>
                  </a:lnTo>
                  <a:lnTo>
                    <a:pt x="114" y="75"/>
                  </a:lnTo>
                  <a:lnTo>
                    <a:pt x="113" y="74"/>
                  </a:lnTo>
                  <a:lnTo>
                    <a:pt x="114" y="74"/>
                  </a:lnTo>
                  <a:lnTo>
                    <a:pt x="114" y="74"/>
                  </a:lnTo>
                  <a:lnTo>
                    <a:pt x="113" y="73"/>
                  </a:lnTo>
                  <a:close/>
                  <a:moveTo>
                    <a:pt x="104" y="72"/>
                  </a:moveTo>
                  <a:lnTo>
                    <a:pt x="102" y="73"/>
                  </a:lnTo>
                  <a:lnTo>
                    <a:pt x="101" y="73"/>
                  </a:lnTo>
                  <a:lnTo>
                    <a:pt x="102" y="75"/>
                  </a:lnTo>
                  <a:lnTo>
                    <a:pt x="102" y="76"/>
                  </a:lnTo>
                  <a:lnTo>
                    <a:pt x="103" y="75"/>
                  </a:lnTo>
                  <a:lnTo>
                    <a:pt x="104" y="74"/>
                  </a:lnTo>
                  <a:lnTo>
                    <a:pt x="104" y="72"/>
                  </a:lnTo>
                  <a:close/>
                  <a:moveTo>
                    <a:pt x="108" y="72"/>
                  </a:moveTo>
                  <a:lnTo>
                    <a:pt x="108" y="72"/>
                  </a:lnTo>
                  <a:lnTo>
                    <a:pt x="108" y="73"/>
                  </a:lnTo>
                  <a:lnTo>
                    <a:pt x="107" y="73"/>
                  </a:lnTo>
                  <a:lnTo>
                    <a:pt x="107" y="74"/>
                  </a:lnTo>
                  <a:lnTo>
                    <a:pt x="108" y="75"/>
                  </a:lnTo>
                  <a:lnTo>
                    <a:pt x="109" y="75"/>
                  </a:lnTo>
                  <a:lnTo>
                    <a:pt x="109" y="74"/>
                  </a:lnTo>
                  <a:lnTo>
                    <a:pt x="109" y="73"/>
                  </a:lnTo>
                  <a:lnTo>
                    <a:pt x="108" y="72"/>
                  </a:lnTo>
                  <a:close/>
                  <a:moveTo>
                    <a:pt x="55" y="71"/>
                  </a:moveTo>
                  <a:lnTo>
                    <a:pt x="55" y="72"/>
                  </a:lnTo>
                  <a:lnTo>
                    <a:pt x="54" y="73"/>
                  </a:lnTo>
                  <a:lnTo>
                    <a:pt x="54" y="74"/>
                  </a:lnTo>
                  <a:lnTo>
                    <a:pt x="55" y="75"/>
                  </a:lnTo>
                  <a:lnTo>
                    <a:pt x="55" y="74"/>
                  </a:lnTo>
                  <a:lnTo>
                    <a:pt x="56" y="73"/>
                  </a:lnTo>
                  <a:lnTo>
                    <a:pt x="56" y="71"/>
                  </a:lnTo>
                  <a:lnTo>
                    <a:pt x="55" y="71"/>
                  </a:lnTo>
                  <a:close/>
                  <a:moveTo>
                    <a:pt x="115" y="71"/>
                  </a:moveTo>
                  <a:lnTo>
                    <a:pt x="114" y="72"/>
                  </a:lnTo>
                  <a:lnTo>
                    <a:pt x="115" y="74"/>
                  </a:lnTo>
                  <a:lnTo>
                    <a:pt x="115" y="75"/>
                  </a:lnTo>
                  <a:lnTo>
                    <a:pt x="116" y="78"/>
                  </a:lnTo>
                  <a:lnTo>
                    <a:pt x="115" y="79"/>
                  </a:lnTo>
                  <a:lnTo>
                    <a:pt x="114" y="79"/>
                  </a:lnTo>
                  <a:lnTo>
                    <a:pt x="113" y="79"/>
                  </a:lnTo>
                  <a:lnTo>
                    <a:pt x="114" y="81"/>
                  </a:lnTo>
                  <a:lnTo>
                    <a:pt x="115" y="83"/>
                  </a:lnTo>
                  <a:lnTo>
                    <a:pt x="116" y="84"/>
                  </a:lnTo>
                  <a:lnTo>
                    <a:pt x="115" y="85"/>
                  </a:lnTo>
                  <a:lnTo>
                    <a:pt x="115" y="86"/>
                  </a:lnTo>
                  <a:lnTo>
                    <a:pt x="115" y="87"/>
                  </a:lnTo>
                  <a:lnTo>
                    <a:pt x="115" y="88"/>
                  </a:lnTo>
                  <a:lnTo>
                    <a:pt x="114" y="87"/>
                  </a:lnTo>
                  <a:lnTo>
                    <a:pt x="113" y="87"/>
                  </a:lnTo>
                  <a:lnTo>
                    <a:pt x="112" y="87"/>
                  </a:lnTo>
                  <a:lnTo>
                    <a:pt x="112" y="90"/>
                  </a:lnTo>
                  <a:lnTo>
                    <a:pt x="113" y="91"/>
                  </a:lnTo>
                  <a:lnTo>
                    <a:pt x="114" y="93"/>
                  </a:lnTo>
                  <a:lnTo>
                    <a:pt x="116" y="88"/>
                  </a:lnTo>
                  <a:lnTo>
                    <a:pt x="118" y="84"/>
                  </a:lnTo>
                  <a:lnTo>
                    <a:pt x="118" y="78"/>
                  </a:lnTo>
                  <a:lnTo>
                    <a:pt x="118" y="73"/>
                  </a:lnTo>
                  <a:lnTo>
                    <a:pt x="115" y="71"/>
                  </a:lnTo>
                  <a:close/>
                  <a:moveTo>
                    <a:pt x="50" y="71"/>
                  </a:moveTo>
                  <a:lnTo>
                    <a:pt x="48" y="78"/>
                  </a:lnTo>
                  <a:lnTo>
                    <a:pt x="48" y="84"/>
                  </a:lnTo>
                  <a:lnTo>
                    <a:pt x="48" y="91"/>
                  </a:lnTo>
                  <a:lnTo>
                    <a:pt x="48" y="91"/>
                  </a:lnTo>
                  <a:lnTo>
                    <a:pt x="48" y="92"/>
                  </a:lnTo>
                  <a:lnTo>
                    <a:pt x="48" y="93"/>
                  </a:lnTo>
                  <a:lnTo>
                    <a:pt x="48" y="94"/>
                  </a:lnTo>
                  <a:lnTo>
                    <a:pt x="48" y="95"/>
                  </a:lnTo>
                  <a:lnTo>
                    <a:pt x="48" y="96"/>
                  </a:lnTo>
                  <a:lnTo>
                    <a:pt x="48" y="97"/>
                  </a:lnTo>
                  <a:lnTo>
                    <a:pt x="48" y="99"/>
                  </a:lnTo>
                  <a:lnTo>
                    <a:pt x="48" y="102"/>
                  </a:lnTo>
                  <a:lnTo>
                    <a:pt x="48" y="104"/>
                  </a:lnTo>
                  <a:lnTo>
                    <a:pt x="49" y="105"/>
                  </a:lnTo>
                  <a:lnTo>
                    <a:pt x="50" y="102"/>
                  </a:lnTo>
                  <a:lnTo>
                    <a:pt x="50" y="100"/>
                  </a:lnTo>
                  <a:lnTo>
                    <a:pt x="50" y="100"/>
                  </a:lnTo>
                  <a:lnTo>
                    <a:pt x="50" y="99"/>
                  </a:lnTo>
                  <a:lnTo>
                    <a:pt x="50" y="96"/>
                  </a:lnTo>
                  <a:lnTo>
                    <a:pt x="51" y="93"/>
                  </a:lnTo>
                  <a:lnTo>
                    <a:pt x="50" y="90"/>
                  </a:lnTo>
                  <a:lnTo>
                    <a:pt x="49" y="86"/>
                  </a:lnTo>
                  <a:lnTo>
                    <a:pt x="50" y="83"/>
                  </a:lnTo>
                  <a:lnTo>
                    <a:pt x="51" y="80"/>
                  </a:lnTo>
                  <a:lnTo>
                    <a:pt x="50" y="75"/>
                  </a:lnTo>
                  <a:lnTo>
                    <a:pt x="50" y="71"/>
                  </a:lnTo>
                  <a:lnTo>
                    <a:pt x="50" y="71"/>
                  </a:lnTo>
                  <a:close/>
                  <a:moveTo>
                    <a:pt x="107" y="69"/>
                  </a:moveTo>
                  <a:lnTo>
                    <a:pt x="107" y="70"/>
                  </a:lnTo>
                  <a:lnTo>
                    <a:pt x="106" y="70"/>
                  </a:lnTo>
                  <a:lnTo>
                    <a:pt x="106" y="71"/>
                  </a:lnTo>
                  <a:lnTo>
                    <a:pt x="106" y="71"/>
                  </a:lnTo>
                  <a:lnTo>
                    <a:pt x="107" y="71"/>
                  </a:lnTo>
                  <a:lnTo>
                    <a:pt x="107" y="71"/>
                  </a:lnTo>
                  <a:lnTo>
                    <a:pt x="107" y="70"/>
                  </a:lnTo>
                  <a:lnTo>
                    <a:pt x="107" y="69"/>
                  </a:lnTo>
                  <a:close/>
                  <a:moveTo>
                    <a:pt x="111" y="68"/>
                  </a:moveTo>
                  <a:lnTo>
                    <a:pt x="111" y="69"/>
                  </a:lnTo>
                  <a:lnTo>
                    <a:pt x="110" y="69"/>
                  </a:lnTo>
                  <a:lnTo>
                    <a:pt x="109" y="70"/>
                  </a:lnTo>
                  <a:lnTo>
                    <a:pt x="110" y="71"/>
                  </a:lnTo>
                  <a:lnTo>
                    <a:pt x="110" y="71"/>
                  </a:lnTo>
                  <a:lnTo>
                    <a:pt x="111" y="72"/>
                  </a:lnTo>
                  <a:lnTo>
                    <a:pt x="111" y="70"/>
                  </a:lnTo>
                  <a:lnTo>
                    <a:pt x="111" y="68"/>
                  </a:lnTo>
                  <a:close/>
                  <a:moveTo>
                    <a:pt x="101" y="68"/>
                  </a:moveTo>
                  <a:lnTo>
                    <a:pt x="100" y="69"/>
                  </a:lnTo>
                  <a:lnTo>
                    <a:pt x="100" y="70"/>
                  </a:lnTo>
                  <a:lnTo>
                    <a:pt x="100" y="72"/>
                  </a:lnTo>
                  <a:lnTo>
                    <a:pt x="101" y="71"/>
                  </a:lnTo>
                  <a:lnTo>
                    <a:pt x="102" y="70"/>
                  </a:lnTo>
                  <a:lnTo>
                    <a:pt x="102" y="69"/>
                  </a:lnTo>
                  <a:lnTo>
                    <a:pt x="102" y="68"/>
                  </a:lnTo>
                  <a:lnTo>
                    <a:pt x="101" y="68"/>
                  </a:lnTo>
                  <a:close/>
                  <a:moveTo>
                    <a:pt x="61" y="68"/>
                  </a:moveTo>
                  <a:lnTo>
                    <a:pt x="61" y="68"/>
                  </a:lnTo>
                  <a:lnTo>
                    <a:pt x="61" y="69"/>
                  </a:lnTo>
                  <a:lnTo>
                    <a:pt x="61" y="69"/>
                  </a:lnTo>
                  <a:lnTo>
                    <a:pt x="61" y="69"/>
                  </a:lnTo>
                  <a:lnTo>
                    <a:pt x="61" y="70"/>
                  </a:lnTo>
                  <a:lnTo>
                    <a:pt x="62" y="68"/>
                  </a:lnTo>
                  <a:lnTo>
                    <a:pt x="61" y="68"/>
                  </a:lnTo>
                  <a:close/>
                  <a:moveTo>
                    <a:pt x="59" y="67"/>
                  </a:moveTo>
                  <a:lnTo>
                    <a:pt x="58" y="68"/>
                  </a:lnTo>
                  <a:lnTo>
                    <a:pt x="58" y="68"/>
                  </a:lnTo>
                  <a:lnTo>
                    <a:pt x="59" y="69"/>
                  </a:lnTo>
                  <a:lnTo>
                    <a:pt x="59" y="68"/>
                  </a:lnTo>
                  <a:lnTo>
                    <a:pt x="59" y="68"/>
                  </a:lnTo>
                  <a:lnTo>
                    <a:pt x="59" y="67"/>
                  </a:lnTo>
                  <a:lnTo>
                    <a:pt x="59" y="68"/>
                  </a:lnTo>
                  <a:lnTo>
                    <a:pt x="59" y="68"/>
                  </a:lnTo>
                  <a:lnTo>
                    <a:pt x="59" y="68"/>
                  </a:lnTo>
                  <a:lnTo>
                    <a:pt x="59" y="68"/>
                  </a:lnTo>
                  <a:lnTo>
                    <a:pt x="59" y="67"/>
                  </a:lnTo>
                  <a:close/>
                  <a:moveTo>
                    <a:pt x="50" y="67"/>
                  </a:moveTo>
                  <a:lnTo>
                    <a:pt x="50" y="68"/>
                  </a:lnTo>
                  <a:lnTo>
                    <a:pt x="49" y="69"/>
                  </a:lnTo>
                  <a:lnTo>
                    <a:pt x="50" y="70"/>
                  </a:lnTo>
                  <a:lnTo>
                    <a:pt x="50" y="69"/>
                  </a:lnTo>
                  <a:lnTo>
                    <a:pt x="50" y="68"/>
                  </a:lnTo>
                  <a:lnTo>
                    <a:pt x="50" y="67"/>
                  </a:lnTo>
                  <a:close/>
                  <a:moveTo>
                    <a:pt x="53" y="67"/>
                  </a:moveTo>
                  <a:lnTo>
                    <a:pt x="53" y="68"/>
                  </a:lnTo>
                  <a:lnTo>
                    <a:pt x="52" y="69"/>
                  </a:lnTo>
                  <a:lnTo>
                    <a:pt x="52" y="70"/>
                  </a:lnTo>
                  <a:lnTo>
                    <a:pt x="53" y="70"/>
                  </a:lnTo>
                  <a:lnTo>
                    <a:pt x="53" y="69"/>
                  </a:lnTo>
                  <a:lnTo>
                    <a:pt x="54" y="68"/>
                  </a:lnTo>
                  <a:lnTo>
                    <a:pt x="54" y="68"/>
                  </a:lnTo>
                  <a:lnTo>
                    <a:pt x="53" y="67"/>
                  </a:lnTo>
                  <a:close/>
                  <a:moveTo>
                    <a:pt x="110" y="66"/>
                  </a:moveTo>
                  <a:lnTo>
                    <a:pt x="109" y="66"/>
                  </a:lnTo>
                  <a:lnTo>
                    <a:pt x="109" y="67"/>
                  </a:lnTo>
                  <a:lnTo>
                    <a:pt x="109" y="68"/>
                  </a:lnTo>
                  <a:lnTo>
                    <a:pt x="109" y="68"/>
                  </a:lnTo>
                  <a:lnTo>
                    <a:pt x="109" y="68"/>
                  </a:lnTo>
                  <a:lnTo>
                    <a:pt x="110" y="67"/>
                  </a:lnTo>
                  <a:lnTo>
                    <a:pt x="110" y="66"/>
                  </a:lnTo>
                  <a:close/>
                  <a:moveTo>
                    <a:pt x="101" y="66"/>
                  </a:moveTo>
                  <a:lnTo>
                    <a:pt x="100" y="66"/>
                  </a:lnTo>
                  <a:lnTo>
                    <a:pt x="100" y="67"/>
                  </a:lnTo>
                  <a:lnTo>
                    <a:pt x="101" y="66"/>
                  </a:lnTo>
                  <a:lnTo>
                    <a:pt x="101" y="66"/>
                  </a:lnTo>
                  <a:close/>
                  <a:moveTo>
                    <a:pt x="104" y="64"/>
                  </a:moveTo>
                  <a:lnTo>
                    <a:pt x="104" y="66"/>
                  </a:lnTo>
                  <a:lnTo>
                    <a:pt x="103" y="66"/>
                  </a:lnTo>
                  <a:lnTo>
                    <a:pt x="103" y="66"/>
                  </a:lnTo>
                  <a:lnTo>
                    <a:pt x="103" y="67"/>
                  </a:lnTo>
                  <a:lnTo>
                    <a:pt x="103" y="67"/>
                  </a:lnTo>
                  <a:lnTo>
                    <a:pt x="103" y="67"/>
                  </a:lnTo>
                  <a:lnTo>
                    <a:pt x="103" y="67"/>
                  </a:lnTo>
                  <a:lnTo>
                    <a:pt x="103" y="68"/>
                  </a:lnTo>
                  <a:lnTo>
                    <a:pt x="104" y="67"/>
                  </a:lnTo>
                  <a:lnTo>
                    <a:pt x="104" y="66"/>
                  </a:lnTo>
                  <a:lnTo>
                    <a:pt x="104" y="66"/>
                  </a:lnTo>
                  <a:lnTo>
                    <a:pt x="104" y="64"/>
                  </a:lnTo>
                  <a:close/>
                  <a:moveTo>
                    <a:pt x="60" y="63"/>
                  </a:moveTo>
                  <a:lnTo>
                    <a:pt x="60" y="64"/>
                  </a:lnTo>
                  <a:lnTo>
                    <a:pt x="60" y="64"/>
                  </a:lnTo>
                  <a:lnTo>
                    <a:pt x="60" y="66"/>
                  </a:lnTo>
                  <a:lnTo>
                    <a:pt x="60" y="64"/>
                  </a:lnTo>
                  <a:lnTo>
                    <a:pt x="60" y="64"/>
                  </a:lnTo>
                  <a:lnTo>
                    <a:pt x="60" y="63"/>
                  </a:lnTo>
                  <a:close/>
                  <a:moveTo>
                    <a:pt x="114" y="63"/>
                  </a:moveTo>
                  <a:lnTo>
                    <a:pt x="114" y="63"/>
                  </a:lnTo>
                  <a:lnTo>
                    <a:pt x="113" y="64"/>
                  </a:lnTo>
                  <a:lnTo>
                    <a:pt x="113" y="64"/>
                  </a:lnTo>
                  <a:lnTo>
                    <a:pt x="114" y="67"/>
                  </a:lnTo>
                  <a:lnTo>
                    <a:pt x="115" y="68"/>
                  </a:lnTo>
                  <a:lnTo>
                    <a:pt x="118" y="69"/>
                  </a:lnTo>
                  <a:lnTo>
                    <a:pt x="118" y="69"/>
                  </a:lnTo>
                  <a:lnTo>
                    <a:pt x="118" y="68"/>
                  </a:lnTo>
                  <a:lnTo>
                    <a:pt x="118" y="68"/>
                  </a:lnTo>
                  <a:lnTo>
                    <a:pt x="116" y="67"/>
                  </a:lnTo>
                  <a:lnTo>
                    <a:pt x="115" y="66"/>
                  </a:lnTo>
                  <a:lnTo>
                    <a:pt x="115" y="64"/>
                  </a:lnTo>
                  <a:lnTo>
                    <a:pt x="114" y="63"/>
                  </a:lnTo>
                  <a:close/>
                  <a:moveTo>
                    <a:pt x="109" y="63"/>
                  </a:moveTo>
                  <a:lnTo>
                    <a:pt x="109" y="64"/>
                  </a:lnTo>
                  <a:lnTo>
                    <a:pt x="108" y="64"/>
                  </a:lnTo>
                  <a:lnTo>
                    <a:pt x="108" y="66"/>
                  </a:lnTo>
                  <a:lnTo>
                    <a:pt x="108" y="66"/>
                  </a:lnTo>
                  <a:lnTo>
                    <a:pt x="109" y="64"/>
                  </a:lnTo>
                  <a:lnTo>
                    <a:pt x="109" y="64"/>
                  </a:lnTo>
                  <a:lnTo>
                    <a:pt x="109" y="63"/>
                  </a:lnTo>
                  <a:close/>
                  <a:moveTo>
                    <a:pt x="52" y="63"/>
                  </a:moveTo>
                  <a:lnTo>
                    <a:pt x="52" y="63"/>
                  </a:lnTo>
                  <a:lnTo>
                    <a:pt x="52" y="63"/>
                  </a:lnTo>
                  <a:lnTo>
                    <a:pt x="52" y="63"/>
                  </a:lnTo>
                  <a:lnTo>
                    <a:pt x="52" y="64"/>
                  </a:lnTo>
                  <a:lnTo>
                    <a:pt x="52" y="66"/>
                  </a:lnTo>
                  <a:lnTo>
                    <a:pt x="52" y="66"/>
                  </a:lnTo>
                  <a:lnTo>
                    <a:pt x="53" y="64"/>
                  </a:lnTo>
                  <a:lnTo>
                    <a:pt x="53" y="64"/>
                  </a:lnTo>
                  <a:lnTo>
                    <a:pt x="52" y="63"/>
                  </a:lnTo>
                  <a:lnTo>
                    <a:pt x="52" y="63"/>
                  </a:lnTo>
                  <a:close/>
                  <a:moveTo>
                    <a:pt x="56" y="62"/>
                  </a:moveTo>
                  <a:lnTo>
                    <a:pt x="55" y="62"/>
                  </a:lnTo>
                  <a:lnTo>
                    <a:pt x="55" y="63"/>
                  </a:lnTo>
                  <a:lnTo>
                    <a:pt x="55" y="64"/>
                  </a:lnTo>
                  <a:lnTo>
                    <a:pt x="56" y="64"/>
                  </a:lnTo>
                  <a:lnTo>
                    <a:pt x="56" y="64"/>
                  </a:lnTo>
                  <a:lnTo>
                    <a:pt x="56" y="63"/>
                  </a:lnTo>
                  <a:lnTo>
                    <a:pt x="58" y="62"/>
                  </a:lnTo>
                  <a:lnTo>
                    <a:pt x="56" y="62"/>
                  </a:lnTo>
                  <a:close/>
                  <a:moveTo>
                    <a:pt x="102" y="61"/>
                  </a:moveTo>
                  <a:lnTo>
                    <a:pt x="102" y="62"/>
                  </a:lnTo>
                  <a:lnTo>
                    <a:pt x="102" y="63"/>
                  </a:lnTo>
                  <a:lnTo>
                    <a:pt x="102" y="64"/>
                  </a:lnTo>
                  <a:lnTo>
                    <a:pt x="103" y="64"/>
                  </a:lnTo>
                  <a:lnTo>
                    <a:pt x="104" y="63"/>
                  </a:lnTo>
                  <a:lnTo>
                    <a:pt x="103" y="63"/>
                  </a:lnTo>
                  <a:lnTo>
                    <a:pt x="103" y="62"/>
                  </a:lnTo>
                  <a:lnTo>
                    <a:pt x="102" y="61"/>
                  </a:lnTo>
                  <a:close/>
                  <a:moveTo>
                    <a:pt x="109" y="61"/>
                  </a:moveTo>
                  <a:lnTo>
                    <a:pt x="108" y="61"/>
                  </a:lnTo>
                  <a:lnTo>
                    <a:pt x="108" y="62"/>
                  </a:lnTo>
                  <a:lnTo>
                    <a:pt x="109" y="62"/>
                  </a:lnTo>
                  <a:lnTo>
                    <a:pt x="109" y="61"/>
                  </a:lnTo>
                  <a:close/>
                  <a:moveTo>
                    <a:pt x="118" y="60"/>
                  </a:moveTo>
                  <a:lnTo>
                    <a:pt x="116" y="60"/>
                  </a:lnTo>
                  <a:lnTo>
                    <a:pt x="116" y="61"/>
                  </a:lnTo>
                  <a:lnTo>
                    <a:pt x="116" y="62"/>
                  </a:lnTo>
                  <a:lnTo>
                    <a:pt x="116" y="62"/>
                  </a:lnTo>
                  <a:lnTo>
                    <a:pt x="115" y="62"/>
                  </a:lnTo>
                  <a:lnTo>
                    <a:pt x="115" y="62"/>
                  </a:lnTo>
                  <a:lnTo>
                    <a:pt x="116" y="63"/>
                  </a:lnTo>
                  <a:lnTo>
                    <a:pt x="116" y="63"/>
                  </a:lnTo>
                  <a:lnTo>
                    <a:pt x="118" y="64"/>
                  </a:lnTo>
                  <a:lnTo>
                    <a:pt x="118" y="63"/>
                  </a:lnTo>
                  <a:lnTo>
                    <a:pt x="118" y="61"/>
                  </a:lnTo>
                  <a:lnTo>
                    <a:pt x="118" y="60"/>
                  </a:lnTo>
                  <a:close/>
                  <a:moveTo>
                    <a:pt x="101" y="58"/>
                  </a:moveTo>
                  <a:lnTo>
                    <a:pt x="100" y="59"/>
                  </a:lnTo>
                  <a:lnTo>
                    <a:pt x="101" y="59"/>
                  </a:lnTo>
                  <a:lnTo>
                    <a:pt x="101" y="60"/>
                  </a:lnTo>
                  <a:lnTo>
                    <a:pt x="101" y="60"/>
                  </a:lnTo>
                  <a:lnTo>
                    <a:pt x="102" y="60"/>
                  </a:lnTo>
                  <a:lnTo>
                    <a:pt x="102" y="59"/>
                  </a:lnTo>
                  <a:lnTo>
                    <a:pt x="101" y="58"/>
                  </a:lnTo>
                  <a:lnTo>
                    <a:pt x="101" y="58"/>
                  </a:lnTo>
                  <a:close/>
                  <a:moveTo>
                    <a:pt x="107" y="57"/>
                  </a:moveTo>
                  <a:lnTo>
                    <a:pt x="106" y="58"/>
                  </a:lnTo>
                  <a:lnTo>
                    <a:pt x="106" y="59"/>
                  </a:lnTo>
                  <a:lnTo>
                    <a:pt x="104" y="60"/>
                  </a:lnTo>
                  <a:lnTo>
                    <a:pt x="104" y="60"/>
                  </a:lnTo>
                  <a:lnTo>
                    <a:pt x="106" y="61"/>
                  </a:lnTo>
                  <a:lnTo>
                    <a:pt x="107" y="62"/>
                  </a:lnTo>
                  <a:lnTo>
                    <a:pt x="107" y="61"/>
                  </a:lnTo>
                  <a:lnTo>
                    <a:pt x="107" y="60"/>
                  </a:lnTo>
                  <a:lnTo>
                    <a:pt x="108" y="60"/>
                  </a:lnTo>
                  <a:lnTo>
                    <a:pt x="108" y="60"/>
                  </a:lnTo>
                  <a:lnTo>
                    <a:pt x="107" y="57"/>
                  </a:lnTo>
                  <a:close/>
                  <a:moveTo>
                    <a:pt x="55" y="57"/>
                  </a:moveTo>
                  <a:lnTo>
                    <a:pt x="54" y="59"/>
                  </a:lnTo>
                  <a:lnTo>
                    <a:pt x="53" y="60"/>
                  </a:lnTo>
                  <a:lnTo>
                    <a:pt x="54" y="61"/>
                  </a:lnTo>
                  <a:lnTo>
                    <a:pt x="54" y="62"/>
                  </a:lnTo>
                  <a:lnTo>
                    <a:pt x="55" y="62"/>
                  </a:lnTo>
                  <a:lnTo>
                    <a:pt x="55" y="61"/>
                  </a:lnTo>
                  <a:lnTo>
                    <a:pt x="56" y="59"/>
                  </a:lnTo>
                  <a:lnTo>
                    <a:pt x="56" y="58"/>
                  </a:lnTo>
                  <a:lnTo>
                    <a:pt x="55" y="57"/>
                  </a:lnTo>
                  <a:close/>
                  <a:moveTo>
                    <a:pt x="60" y="56"/>
                  </a:moveTo>
                  <a:lnTo>
                    <a:pt x="60" y="57"/>
                  </a:lnTo>
                  <a:lnTo>
                    <a:pt x="59" y="58"/>
                  </a:lnTo>
                  <a:lnTo>
                    <a:pt x="59" y="59"/>
                  </a:lnTo>
                  <a:lnTo>
                    <a:pt x="60" y="58"/>
                  </a:lnTo>
                  <a:lnTo>
                    <a:pt x="61" y="57"/>
                  </a:lnTo>
                  <a:lnTo>
                    <a:pt x="60" y="56"/>
                  </a:lnTo>
                  <a:close/>
                  <a:moveTo>
                    <a:pt x="106" y="55"/>
                  </a:moveTo>
                  <a:lnTo>
                    <a:pt x="104" y="56"/>
                  </a:lnTo>
                  <a:lnTo>
                    <a:pt x="103" y="57"/>
                  </a:lnTo>
                  <a:lnTo>
                    <a:pt x="104" y="57"/>
                  </a:lnTo>
                  <a:lnTo>
                    <a:pt x="104" y="56"/>
                  </a:lnTo>
                  <a:lnTo>
                    <a:pt x="106" y="55"/>
                  </a:lnTo>
                  <a:close/>
                  <a:moveTo>
                    <a:pt x="118" y="54"/>
                  </a:moveTo>
                  <a:lnTo>
                    <a:pt x="116" y="55"/>
                  </a:lnTo>
                  <a:lnTo>
                    <a:pt x="115" y="56"/>
                  </a:lnTo>
                  <a:lnTo>
                    <a:pt x="116" y="57"/>
                  </a:lnTo>
                  <a:lnTo>
                    <a:pt x="116" y="57"/>
                  </a:lnTo>
                  <a:lnTo>
                    <a:pt x="118" y="56"/>
                  </a:lnTo>
                  <a:lnTo>
                    <a:pt x="118" y="56"/>
                  </a:lnTo>
                  <a:lnTo>
                    <a:pt x="118" y="55"/>
                  </a:lnTo>
                  <a:lnTo>
                    <a:pt x="118" y="54"/>
                  </a:lnTo>
                  <a:close/>
                  <a:moveTo>
                    <a:pt x="109" y="54"/>
                  </a:moveTo>
                  <a:lnTo>
                    <a:pt x="109" y="55"/>
                  </a:lnTo>
                  <a:lnTo>
                    <a:pt x="108" y="56"/>
                  </a:lnTo>
                  <a:lnTo>
                    <a:pt x="109" y="56"/>
                  </a:lnTo>
                  <a:lnTo>
                    <a:pt x="109" y="57"/>
                  </a:lnTo>
                  <a:lnTo>
                    <a:pt x="110" y="58"/>
                  </a:lnTo>
                  <a:lnTo>
                    <a:pt x="110" y="58"/>
                  </a:lnTo>
                  <a:lnTo>
                    <a:pt x="111" y="57"/>
                  </a:lnTo>
                  <a:lnTo>
                    <a:pt x="109" y="54"/>
                  </a:lnTo>
                  <a:close/>
                  <a:moveTo>
                    <a:pt x="99" y="54"/>
                  </a:moveTo>
                  <a:lnTo>
                    <a:pt x="99" y="54"/>
                  </a:lnTo>
                  <a:lnTo>
                    <a:pt x="99" y="55"/>
                  </a:lnTo>
                  <a:lnTo>
                    <a:pt x="99" y="56"/>
                  </a:lnTo>
                  <a:lnTo>
                    <a:pt x="100" y="56"/>
                  </a:lnTo>
                  <a:lnTo>
                    <a:pt x="100" y="55"/>
                  </a:lnTo>
                  <a:lnTo>
                    <a:pt x="100" y="55"/>
                  </a:lnTo>
                  <a:lnTo>
                    <a:pt x="99" y="54"/>
                  </a:lnTo>
                  <a:lnTo>
                    <a:pt x="99" y="54"/>
                  </a:lnTo>
                  <a:lnTo>
                    <a:pt x="99" y="54"/>
                  </a:lnTo>
                  <a:close/>
                  <a:moveTo>
                    <a:pt x="104" y="51"/>
                  </a:moveTo>
                  <a:lnTo>
                    <a:pt x="103" y="52"/>
                  </a:lnTo>
                  <a:lnTo>
                    <a:pt x="102" y="55"/>
                  </a:lnTo>
                  <a:lnTo>
                    <a:pt x="102" y="56"/>
                  </a:lnTo>
                  <a:lnTo>
                    <a:pt x="104" y="54"/>
                  </a:lnTo>
                  <a:lnTo>
                    <a:pt x="104" y="52"/>
                  </a:lnTo>
                  <a:lnTo>
                    <a:pt x="104" y="51"/>
                  </a:lnTo>
                  <a:close/>
                  <a:moveTo>
                    <a:pt x="59" y="51"/>
                  </a:moveTo>
                  <a:lnTo>
                    <a:pt x="58" y="54"/>
                  </a:lnTo>
                  <a:lnTo>
                    <a:pt x="56" y="55"/>
                  </a:lnTo>
                  <a:lnTo>
                    <a:pt x="58" y="56"/>
                  </a:lnTo>
                  <a:lnTo>
                    <a:pt x="59" y="57"/>
                  </a:lnTo>
                  <a:lnTo>
                    <a:pt x="59" y="56"/>
                  </a:lnTo>
                  <a:lnTo>
                    <a:pt x="60" y="54"/>
                  </a:lnTo>
                  <a:lnTo>
                    <a:pt x="60" y="52"/>
                  </a:lnTo>
                  <a:lnTo>
                    <a:pt x="59" y="51"/>
                  </a:lnTo>
                  <a:lnTo>
                    <a:pt x="59" y="51"/>
                  </a:lnTo>
                  <a:close/>
                  <a:moveTo>
                    <a:pt x="111" y="50"/>
                  </a:moveTo>
                  <a:lnTo>
                    <a:pt x="111" y="51"/>
                  </a:lnTo>
                  <a:lnTo>
                    <a:pt x="111" y="51"/>
                  </a:lnTo>
                  <a:lnTo>
                    <a:pt x="111" y="51"/>
                  </a:lnTo>
                  <a:lnTo>
                    <a:pt x="111" y="51"/>
                  </a:lnTo>
                  <a:lnTo>
                    <a:pt x="112" y="52"/>
                  </a:lnTo>
                  <a:lnTo>
                    <a:pt x="112" y="52"/>
                  </a:lnTo>
                  <a:lnTo>
                    <a:pt x="112" y="51"/>
                  </a:lnTo>
                  <a:lnTo>
                    <a:pt x="111" y="50"/>
                  </a:lnTo>
                  <a:close/>
                  <a:moveTo>
                    <a:pt x="60" y="50"/>
                  </a:moveTo>
                  <a:lnTo>
                    <a:pt x="60" y="51"/>
                  </a:lnTo>
                  <a:lnTo>
                    <a:pt x="61" y="52"/>
                  </a:lnTo>
                  <a:lnTo>
                    <a:pt x="61" y="52"/>
                  </a:lnTo>
                  <a:lnTo>
                    <a:pt x="61" y="52"/>
                  </a:lnTo>
                  <a:lnTo>
                    <a:pt x="62" y="52"/>
                  </a:lnTo>
                  <a:lnTo>
                    <a:pt x="61" y="51"/>
                  </a:lnTo>
                  <a:lnTo>
                    <a:pt x="61" y="50"/>
                  </a:lnTo>
                  <a:lnTo>
                    <a:pt x="60" y="50"/>
                  </a:lnTo>
                  <a:close/>
                  <a:moveTo>
                    <a:pt x="107" y="48"/>
                  </a:moveTo>
                  <a:lnTo>
                    <a:pt x="107" y="49"/>
                  </a:lnTo>
                  <a:lnTo>
                    <a:pt x="106" y="49"/>
                  </a:lnTo>
                  <a:lnTo>
                    <a:pt x="106" y="50"/>
                  </a:lnTo>
                  <a:lnTo>
                    <a:pt x="107" y="50"/>
                  </a:lnTo>
                  <a:lnTo>
                    <a:pt x="107" y="51"/>
                  </a:lnTo>
                  <a:lnTo>
                    <a:pt x="108" y="51"/>
                  </a:lnTo>
                  <a:lnTo>
                    <a:pt x="108" y="49"/>
                  </a:lnTo>
                  <a:lnTo>
                    <a:pt x="107" y="48"/>
                  </a:lnTo>
                  <a:close/>
                  <a:moveTo>
                    <a:pt x="102" y="47"/>
                  </a:moveTo>
                  <a:lnTo>
                    <a:pt x="101" y="48"/>
                  </a:lnTo>
                  <a:lnTo>
                    <a:pt x="100" y="48"/>
                  </a:lnTo>
                  <a:lnTo>
                    <a:pt x="100" y="49"/>
                  </a:lnTo>
                  <a:lnTo>
                    <a:pt x="100" y="50"/>
                  </a:lnTo>
                  <a:lnTo>
                    <a:pt x="100" y="51"/>
                  </a:lnTo>
                  <a:lnTo>
                    <a:pt x="101" y="52"/>
                  </a:lnTo>
                  <a:lnTo>
                    <a:pt x="102" y="51"/>
                  </a:lnTo>
                  <a:lnTo>
                    <a:pt x="103" y="49"/>
                  </a:lnTo>
                  <a:lnTo>
                    <a:pt x="103" y="48"/>
                  </a:lnTo>
                  <a:lnTo>
                    <a:pt x="102" y="48"/>
                  </a:lnTo>
                  <a:lnTo>
                    <a:pt x="102" y="48"/>
                  </a:lnTo>
                  <a:lnTo>
                    <a:pt x="102" y="47"/>
                  </a:lnTo>
                  <a:close/>
                  <a:moveTo>
                    <a:pt x="56" y="46"/>
                  </a:moveTo>
                  <a:lnTo>
                    <a:pt x="56" y="48"/>
                  </a:lnTo>
                  <a:lnTo>
                    <a:pt x="55" y="48"/>
                  </a:lnTo>
                  <a:lnTo>
                    <a:pt x="55" y="49"/>
                  </a:lnTo>
                  <a:lnTo>
                    <a:pt x="55" y="50"/>
                  </a:lnTo>
                  <a:lnTo>
                    <a:pt x="56" y="49"/>
                  </a:lnTo>
                  <a:lnTo>
                    <a:pt x="56" y="48"/>
                  </a:lnTo>
                  <a:lnTo>
                    <a:pt x="58" y="47"/>
                  </a:lnTo>
                  <a:lnTo>
                    <a:pt x="56" y="46"/>
                  </a:lnTo>
                  <a:close/>
                  <a:moveTo>
                    <a:pt x="61" y="46"/>
                  </a:moveTo>
                  <a:lnTo>
                    <a:pt x="61" y="47"/>
                  </a:lnTo>
                  <a:lnTo>
                    <a:pt x="61" y="48"/>
                  </a:lnTo>
                  <a:lnTo>
                    <a:pt x="62" y="49"/>
                  </a:lnTo>
                  <a:lnTo>
                    <a:pt x="62" y="47"/>
                  </a:lnTo>
                  <a:lnTo>
                    <a:pt x="61" y="46"/>
                  </a:lnTo>
                  <a:close/>
                  <a:moveTo>
                    <a:pt x="110" y="45"/>
                  </a:moveTo>
                  <a:lnTo>
                    <a:pt x="109" y="46"/>
                  </a:lnTo>
                  <a:lnTo>
                    <a:pt x="109" y="47"/>
                  </a:lnTo>
                  <a:lnTo>
                    <a:pt x="109" y="48"/>
                  </a:lnTo>
                  <a:lnTo>
                    <a:pt x="110" y="49"/>
                  </a:lnTo>
                  <a:lnTo>
                    <a:pt x="110" y="48"/>
                  </a:lnTo>
                  <a:lnTo>
                    <a:pt x="111" y="47"/>
                  </a:lnTo>
                  <a:lnTo>
                    <a:pt x="111" y="47"/>
                  </a:lnTo>
                  <a:lnTo>
                    <a:pt x="111" y="47"/>
                  </a:lnTo>
                  <a:lnTo>
                    <a:pt x="110" y="46"/>
                  </a:lnTo>
                  <a:lnTo>
                    <a:pt x="110" y="46"/>
                  </a:lnTo>
                  <a:lnTo>
                    <a:pt x="110" y="45"/>
                  </a:lnTo>
                  <a:close/>
                  <a:moveTo>
                    <a:pt x="106" y="45"/>
                  </a:moveTo>
                  <a:lnTo>
                    <a:pt x="104" y="45"/>
                  </a:lnTo>
                  <a:lnTo>
                    <a:pt x="103" y="46"/>
                  </a:lnTo>
                  <a:lnTo>
                    <a:pt x="104" y="47"/>
                  </a:lnTo>
                  <a:lnTo>
                    <a:pt x="104" y="48"/>
                  </a:lnTo>
                  <a:lnTo>
                    <a:pt x="106" y="47"/>
                  </a:lnTo>
                  <a:lnTo>
                    <a:pt x="106" y="46"/>
                  </a:lnTo>
                  <a:lnTo>
                    <a:pt x="106" y="45"/>
                  </a:lnTo>
                  <a:close/>
                  <a:moveTo>
                    <a:pt x="50" y="45"/>
                  </a:moveTo>
                  <a:lnTo>
                    <a:pt x="50" y="45"/>
                  </a:lnTo>
                  <a:lnTo>
                    <a:pt x="50" y="45"/>
                  </a:lnTo>
                  <a:lnTo>
                    <a:pt x="49" y="45"/>
                  </a:lnTo>
                  <a:lnTo>
                    <a:pt x="49" y="56"/>
                  </a:lnTo>
                  <a:lnTo>
                    <a:pt x="49" y="67"/>
                  </a:lnTo>
                  <a:lnTo>
                    <a:pt x="50" y="63"/>
                  </a:lnTo>
                  <a:lnTo>
                    <a:pt x="51" y="59"/>
                  </a:lnTo>
                  <a:lnTo>
                    <a:pt x="50" y="58"/>
                  </a:lnTo>
                  <a:lnTo>
                    <a:pt x="50" y="56"/>
                  </a:lnTo>
                  <a:lnTo>
                    <a:pt x="49" y="54"/>
                  </a:lnTo>
                  <a:lnTo>
                    <a:pt x="50" y="54"/>
                  </a:lnTo>
                  <a:lnTo>
                    <a:pt x="51" y="54"/>
                  </a:lnTo>
                  <a:lnTo>
                    <a:pt x="51" y="50"/>
                  </a:lnTo>
                  <a:lnTo>
                    <a:pt x="51" y="48"/>
                  </a:lnTo>
                  <a:lnTo>
                    <a:pt x="50" y="45"/>
                  </a:lnTo>
                  <a:close/>
                  <a:moveTo>
                    <a:pt x="109" y="42"/>
                  </a:moveTo>
                  <a:lnTo>
                    <a:pt x="108" y="43"/>
                  </a:lnTo>
                  <a:lnTo>
                    <a:pt x="108" y="43"/>
                  </a:lnTo>
                  <a:lnTo>
                    <a:pt x="107" y="44"/>
                  </a:lnTo>
                  <a:lnTo>
                    <a:pt x="108" y="44"/>
                  </a:lnTo>
                  <a:lnTo>
                    <a:pt x="108" y="44"/>
                  </a:lnTo>
                  <a:lnTo>
                    <a:pt x="109" y="43"/>
                  </a:lnTo>
                  <a:lnTo>
                    <a:pt x="109" y="42"/>
                  </a:lnTo>
                  <a:close/>
                  <a:moveTo>
                    <a:pt x="99" y="42"/>
                  </a:moveTo>
                  <a:lnTo>
                    <a:pt x="99" y="43"/>
                  </a:lnTo>
                  <a:lnTo>
                    <a:pt x="99" y="44"/>
                  </a:lnTo>
                  <a:lnTo>
                    <a:pt x="98" y="45"/>
                  </a:lnTo>
                  <a:lnTo>
                    <a:pt x="98" y="46"/>
                  </a:lnTo>
                  <a:lnTo>
                    <a:pt x="99" y="47"/>
                  </a:lnTo>
                  <a:lnTo>
                    <a:pt x="100" y="46"/>
                  </a:lnTo>
                  <a:lnTo>
                    <a:pt x="101" y="45"/>
                  </a:lnTo>
                  <a:lnTo>
                    <a:pt x="100" y="44"/>
                  </a:lnTo>
                  <a:lnTo>
                    <a:pt x="100" y="43"/>
                  </a:lnTo>
                  <a:lnTo>
                    <a:pt x="99" y="42"/>
                  </a:lnTo>
                  <a:close/>
                  <a:moveTo>
                    <a:pt x="112" y="40"/>
                  </a:moveTo>
                  <a:lnTo>
                    <a:pt x="112" y="42"/>
                  </a:lnTo>
                  <a:lnTo>
                    <a:pt x="112" y="42"/>
                  </a:lnTo>
                  <a:lnTo>
                    <a:pt x="112" y="42"/>
                  </a:lnTo>
                  <a:lnTo>
                    <a:pt x="112" y="42"/>
                  </a:lnTo>
                  <a:lnTo>
                    <a:pt x="113" y="42"/>
                  </a:lnTo>
                  <a:lnTo>
                    <a:pt x="112" y="42"/>
                  </a:lnTo>
                  <a:lnTo>
                    <a:pt x="113" y="42"/>
                  </a:lnTo>
                  <a:lnTo>
                    <a:pt x="113" y="40"/>
                  </a:lnTo>
                  <a:lnTo>
                    <a:pt x="112" y="40"/>
                  </a:lnTo>
                  <a:close/>
                  <a:moveTo>
                    <a:pt x="60" y="39"/>
                  </a:moveTo>
                  <a:lnTo>
                    <a:pt x="60" y="40"/>
                  </a:lnTo>
                  <a:lnTo>
                    <a:pt x="59" y="42"/>
                  </a:lnTo>
                  <a:lnTo>
                    <a:pt x="59" y="43"/>
                  </a:lnTo>
                  <a:lnTo>
                    <a:pt x="60" y="44"/>
                  </a:lnTo>
                  <a:lnTo>
                    <a:pt x="60" y="43"/>
                  </a:lnTo>
                  <a:lnTo>
                    <a:pt x="61" y="43"/>
                  </a:lnTo>
                  <a:lnTo>
                    <a:pt x="61" y="42"/>
                  </a:lnTo>
                  <a:lnTo>
                    <a:pt x="61" y="42"/>
                  </a:lnTo>
                  <a:lnTo>
                    <a:pt x="60" y="40"/>
                  </a:lnTo>
                  <a:lnTo>
                    <a:pt x="60" y="39"/>
                  </a:lnTo>
                  <a:close/>
                  <a:moveTo>
                    <a:pt x="54" y="39"/>
                  </a:moveTo>
                  <a:lnTo>
                    <a:pt x="53" y="42"/>
                  </a:lnTo>
                  <a:lnTo>
                    <a:pt x="52" y="44"/>
                  </a:lnTo>
                  <a:lnTo>
                    <a:pt x="53" y="46"/>
                  </a:lnTo>
                  <a:lnTo>
                    <a:pt x="54" y="48"/>
                  </a:lnTo>
                  <a:lnTo>
                    <a:pt x="55" y="46"/>
                  </a:lnTo>
                  <a:lnTo>
                    <a:pt x="55" y="44"/>
                  </a:lnTo>
                  <a:lnTo>
                    <a:pt x="55" y="42"/>
                  </a:lnTo>
                  <a:lnTo>
                    <a:pt x="54" y="39"/>
                  </a:lnTo>
                  <a:close/>
                  <a:moveTo>
                    <a:pt x="108" y="39"/>
                  </a:moveTo>
                  <a:lnTo>
                    <a:pt x="108" y="39"/>
                  </a:lnTo>
                  <a:lnTo>
                    <a:pt x="107" y="39"/>
                  </a:lnTo>
                  <a:lnTo>
                    <a:pt x="107" y="40"/>
                  </a:lnTo>
                  <a:lnTo>
                    <a:pt x="107" y="40"/>
                  </a:lnTo>
                  <a:lnTo>
                    <a:pt x="107" y="42"/>
                  </a:lnTo>
                  <a:lnTo>
                    <a:pt x="107" y="42"/>
                  </a:lnTo>
                  <a:lnTo>
                    <a:pt x="108" y="42"/>
                  </a:lnTo>
                  <a:lnTo>
                    <a:pt x="108" y="42"/>
                  </a:lnTo>
                  <a:lnTo>
                    <a:pt x="108" y="40"/>
                  </a:lnTo>
                  <a:lnTo>
                    <a:pt x="108" y="39"/>
                  </a:lnTo>
                  <a:close/>
                  <a:moveTo>
                    <a:pt x="50" y="38"/>
                  </a:moveTo>
                  <a:lnTo>
                    <a:pt x="50" y="38"/>
                  </a:lnTo>
                  <a:lnTo>
                    <a:pt x="50" y="39"/>
                  </a:lnTo>
                  <a:lnTo>
                    <a:pt x="50" y="39"/>
                  </a:lnTo>
                  <a:lnTo>
                    <a:pt x="51" y="38"/>
                  </a:lnTo>
                  <a:lnTo>
                    <a:pt x="50" y="38"/>
                  </a:lnTo>
                  <a:close/>
                  <a:moveTo>
                    <a:pt x="66" y="38"/>
                  </a:moveTo>
                  <a:lnTo>
                    <a:pt x="65" y="39"/>
                  </a:lnTo>
                  <a:lnTo>
                    <a:pt x="65" y="40"/>
                  </a:lnTo>
                  <a:lnTo>
                    <a:pt x="65" y="43"/>
                  </a:lnTo>
                  <a:lnTo>
                    <a:pt x="64" y="46"/>
                  </a:lnTo>
                  <a:lnTo>
                    <a:pt x="64" y="48"/>
                  </a:lnTo>
                  <a:lnTo>
                    <a:pt x="65" y="51"/>
                  </a:lnTo>
                  <a:lnTo>
                    <a:pt x="65" y="52"/>
                  </a:lnTo>
                  <a:lnTo>
                    <a:pt x="64" y="54"/>
                  </a:lnTo>
                  <a:lnTo>
                    <a:pt x="64" y="55"/>
                  </a:lnTo>
                  <a:lnTo>
                    <a:pt x="64" y="58"/>
                  </a:lnTo>
                  <a:lnTo>
                    <a:pt x="64" y="62"/>
                  </a:lnTo>
                  <a:lnTo>
                    <a:pt x="63" y="66"/>
                  </a:lnTo>
                  <a:lnTo>
                    <a:pt x="63" y="69"/>
                  </a:lnTo>
                  <a:lnTo>
                    <a:pt x="64" y="71"/>
                  </a:lnTo>
                  <a:lnTo>
                    <a:pt x="63" y="74"/>
                  </a:lnTo>
                  <a:lnTo>
                    <a:pt x="63" y="76"/>
                  </a:lnTo>
                  <a:lnTo>
                    <a:pt x="63" y="80"/>
                  </a:lnTo>
                  <a:lnTo>
                    <a:pt x="63" y="83"/>
                  </a:lnTo>
                  <a:lnTo>
                    <a:pt x="63" y="85"/>
                  </a:lnTo>
                  <a:lnTo>
                    <a:pt x="64" y="86"/>
                  </a:lnTo>
                  <a:lnTo>
                    <a:pt x="65" y="62"/>
                  </a:lnTo>
                  <a:lnTo>
                    <a:pt x="66" y="38"/>
                  </a:lnTo>
                  <a:close/>
                  <a:moveTo>
                    <a:pt x="101" y="36"/>
                  </a:moveTo>
                  <a:lnTo>
                    <a:pt x="100" y="38"/>
                  </a:lnTo>
                  <a:lnTo>
                    <a:pt x="101" y="40"/>
                  </a:lnTo>
                  <a:lnTo>
                    <a:pt x="102" y="42"/>
                  </a:lnTo>
                  <a:lnTo>
                    <a:pt x="102" y="39"/>
                  </a:lnTo>
                  <a:lnTo>
                    <a:pt x="101" y="38"/>
                  </a:lnTo>
                  <a:lnTo>
                    <a:pt x="101" y="36"/>
                  </a:lnTo>
                  <a:close/>
                  <a:moveTo>
                    <a:pt x="111" y="35"/>
                  </a:moveTo>
                  <a:lnTo>
                    <a:pt x="109" y="37"/>
                  </a:lnTo>
                  <a:lnTo>
                    <a:pt x="110" y="37"/>
                  </a:lnTo>
                  <a:lnTo>
                    <a:pt x="110" y="38"/>
                  </a:lnTo>
                  <a:lnTo>
                    <a:pt x="110" y="38"/>
                  </a:lnTo>
                  <a:lnTo>
                    <a:pt x="111" y="37"/>
                  </a:lnTo>
                  <a:lnTo>
                    <a:pt x="111" y="36"/>
                  </a:lnTo>
                  <a:lnTo>
                    <a:pt x="111" y="36"/>
                  </a:lnTo>
                  <a:lnTo>
                    <a:pt x="112" y="36"/>
                  </a:lnTo>
                  <a:lnTo>
                    <a:pt x="111" y="36"/>
                  </a:lnTo>
                  <a:lnTo>
                    <a:pt x="111" y="35"/>
                  </a:lnTo>
                  <a:lnTo>
                    <a:pt x="111" y="35"/>
                  </a:lnTo>
                  <a:close/>
                  <a:moveTo>
                    <a:pt x="58" y="34"/>
                  </a:moveTo>
                  <a:lnTo>
                    <a:pt x="56" y="35"/>
                  </a:lnTo>
                  <a:lnTo>
                    <a:pt x="56" y="37"/>
                  </a:lnTo>
                  <a:lnTo>
                    <a:pt x="56" y="38"/>
                  </a:lnTo>
                  <a:lnTo>
                    <a:pt x="58" y="39"/>
                  </a:lnTo>
                  <a:lnTo>
                    <a:pt x="59" y="38"/>
                  </a:lnTo>
                  <a:lnTo>
                    <a:pt x="59" y="36"/>
                  </a:lnTo>
                  <a:lnTo>
                    <a:pt x="58" y="34"/>
                  </a:lnTo>
                  <a:close/>
                  <a:moveTo>
                    <a:pt x="62" y="34"/>
                  </a:moveTo>
                  <a:lnTo>
                    <a:pt x="62" y="35"/>
                  </a:lnTo>
                  <a:lnTo>
                    <a:pt x="61" y="35"/>
                  </a:lnTo>
                  <a:lnTo>
                    <a:pt x="61" y="36"/>
                  </a:lnTo>
                  <a:lnTo>
                    <a:pt x="62" y="36"/>
                  </a:lnTo>
                  <a:lnTo>
                    <a:pt x="63" y="37"/>
                  </a:lnTo>
                  <a:lnTo>
                    <a:pt x="62" y="35"/>
                  </a:lnTo>
                  <a:lnTo>
                    <a:pt x="62" y="34"/>
                  </a:lnTo>
                  <a:close/>
                  <a:moveTo>
                    <a:pt x="113" y="33"/>
                  </a:moveTo>
                  <a:lnTo>
                    <a:pt x="112" y="34"/>
                  </a:lnTo>
                  <a:lnTo>
                    <a:pt x="111" y="35"/>
                  </a:lnTo>
                  <a:lnTo>
                    <a:pt x="112" y="35"/>
                  </a:lnTo>
                  <a:lnTo>
                    <a:pt x="112" y="36"/>
                  </a:lnTo>
                  <a:lnTo>
                    <a:pt x="113" y="35"/>
                  </a:lnTo>
                  <a:lnTo>
                    <a:pt x="113" y="34"/>
                  </a:lnTo>
                  <a:lnTo>
                    <a:pt x="113" y="33"/>
                  </a:lnTo>
                  <a:close/>
                  <a:moveTo>
                    <a:pt x="103" y="33"/>
                  </a:moveTo>
                  <a:lnTo>
                    <a:pt x="103" y="33"/>
                  </a:lnTo>
                  <a:lnTo>
                    <a:pt x="102" y="34"/>
                  </a:lnTo>
                  <a:lnTo>
                    <a:pt x="102" y="35"/>
                  </a:lnTo>
                  <a:lnTo>
                    <a:pt x="104" y="37"/>
                  </a:lnTo>
                  <a:lnTo>
                    <a:pt x="106" y="39"/>
                  </a:lnTo>
                  <a:lnTo>
                    <a:pt x="107" y="38"/>
                  </a:lnTo>
                  <a:lnTo>
                    <a:pt x="107" y="37"/>
                  </a:lnTo>
                  <a:lnTo>
                    <a:pt x="106" y="36"/>
                  </a:lnTo>
                  <a:lnTo>
                    <a:pt x="104" y="34"/>
                  </a:lnTo>
                  <a:lnTo>
                    <a:pt x="103" y="33"/>
                  </a:lnTo>
                  <a:close/>
                  <a:moveTo>
                    <a:pt x="61" y="30"/>
                  </a:moveTo>
                  <a:lnTo>
                    <a:pt x="60" y="31"/>
                  </a:lnTo>
                  <a:lnTo>
                    <a:pt x="60" y="32"/>
                  </a:lnTo>
                  <a:lnTo>
                    <a:pt x="60" y="33"/>
                  </a:lnTo>
                  <a:lnTo>
                    <a:pt x="61" y="32"/>
                  </a:lnTo>
                  <a:lnTo>
                    <a:pt x="61" y="31"/>
                  </a:lnTo>
                  <a:lnTo>
                    <a:pt x="61" y="30"/>
                  </a:lnTo>
                  <a:close/>
                  <a:moveTo>
                    <a:pt x="51" y="28"/>
                  </a:moveTo>
                  <a:lnTo>
                    <a:pt x="51" y="30"/>
                  </a:lnTo>
                  <a:lnTo>
                    <a:pt x="51" y="31"/>
                  </a:lnTo>
                  <a:lnTo>
                    <a:pt x="51" y="32"/>
                  </a:lnTo>
                  <a:lnTo>
                    <a:pt x="51" y="30"/>
                  </a:lnTo>
                  <a:lnTo>
                    <a:pt x="51" y="28"/>
                  </a:lnTo>
                  <a:close/>
                  <a:moveTo>
                    <a:pt x="108" y="28"/>
                  </a:moveTo>
                  <a:lnTo>
                    <a:pt x="106" y="30"/>
                  </a:lnTo>
                  <a:lnTo>
                    <a:pt x="106" y="31"/>
                  </a:lnTo>
                  <a:lnTo>
                    <a:pt x="107" y="32"/>
                  </a:lnTo>
                  <a:lnTo>
                    <a:pt x="108" y="34"/>
                  </a:lnTo>
                  <a:lnTo>
                    <a:pt x="109" y="35"/>
                  </a:lnTo>
                  <a:lnTo>
                    <a:pt x="109" y="34"/>
                  </a:lnTo>
                  <a:lnTo>
                    <a:pt x="110" y="33"/>
                  </a:lnTo>
                  <a:lnTo>
                    <a:pt x="110" y="32"/>
                  </a:lnTo>
                  <a:lnTo>
                    <a:pt x="110" y="31"/>
                  </a:lnTo>
                  <a:lnTo>
                    <a:pt x="110" y="32"/>
                  </a:lnTo>
                  <a:lnTo>
                    <a:pt x="109" y="32"/>
                  </a:lnTo>
                  <a:lnTo>
                    <a:pt x="109" y="30"/>
                  </a:lnTo>
                  <a:lnTo>
                    <a:pt x="108" y="28"/>
                  </a:lnTo>
                  <a:close/>
                  <a:moveTo>
                    <a:pt x="55" y="28"/>
                  </a:moveTo>
                  <a:lnTo>
                    <a:pt x="54" y="30"/>
                  </a:lnTo>
                  <a:lnTo>
                    <a:pt x="53" y="31"/>
                  </a:lnTo>
                  <a:lnTo>
                    <a:pt x="54" y="31"/>
                  </a:lnTo>
                  <a:lnTo>
                    <a:pt x="54" y="32"/>
                  </a:lnTo>
                  <a:lnTo>
                    <a:pt x="54" y="32"/>
                  </a:lnTo>
                  <a:lnTo>
                    <a:pt x="55" y="31"/>
                  </a:lnTo>
                  <a:lnTo>
                    <a:pt x="55" y="30"/>
                  </a:lnTo>
                  <a:lnTo>
                    <a:pt x="55" y="30"/>
                  </a:lnTo>
                  <a:lnTo>
                    <a:pt x="55" y="28"/>
                  </a:lnTo>
                  <a:close/>
                  <a:moveTo>
                    <a:pt x="109" y="27"/>
                  </a:moveTo>
                  <a:lnTo>
                    <a:pt x="110" y="30"/>
                  </a:lnTo>
                  <a:lnTo>
                    <a:pt x="111" y="32"/>
                  </a:lnTo>
                  <a:lnTo>
                    <a:pt x="111" y="32"/>
                  </a:lnTo>
                  <a:lnTo>
                    <a:pt x="111" y="31"/>
                  </a:lnTo>
                  <a:lnTo>
                    <a:pt x="111" y="31"/>
                  </a:lnTo>
                  <a:lnTo>
                    <a:pt x="111" y="30"/>
                  </a:lnTo>
                  <a:lnTo>
                    <a:pt x="110" y="30"/>
                  </a:lnTo>
                  <a:lnTo>
                    <a:pt x="110" y="28"/>
                  </a:lnTo>
                  <a:lnTo>
                    <a:pt x="109" y="27"/>
                  </a:lnTo>
                  <a:lnTo>
                    <a:pt x="109" y="27"/>
                  </a:lnTo>
                  <a:close/>
                  <a:moveTo>
                    <a:pt x="98" y="27"/>
                  </a:moveTo>
                  <a:lnTo>
                    <a:pt x="97" y="27"/>
                  </a:lnTo>
                  <a:lnTo>
                    <a:pt x="97" y="27"/>
                  </a:lnTo>
                  <a:lnTo>
                    <a:pt x="97" y="31"/>
                  </a:lnTo>
                  <a:lnTo>
                    <a:pt x="98" y="33"/>
                  </a:lnTo>
                  <a:lnTo>
                    <a:pt x="99" y="35"/>
                  </a:lnTo>
                  <a:lnTo>
                    <a:pt x="100" y="34"/>
                  </a:lnTo>
                  <a:lnTo>
                    <a:pt x="100" y="33"/>
                  </a:lnTo>
                  <a:lnTo>
                    <a:pt x="99" y="32"/>
                  </a:lnTo>
                  <a:lnTo>
                    <a:pt x="99" y="31"/>
                  </a:lnTo>
                  <a:lnTo>
                    <a:pt x="99" y="31"/>
                  </a:lnTo>
                  <a:lnTo>
                    <a:pt x="99" y="30"/>
                  </a:lnTo>
                  <a:lnTo>
                    <a:pt x="99" y="30"/>
                  </a:lnTo>
                  <a:lnTo>
                    <a:pt x="99" y="28"/>
                  </a:lnTo>
                  <a:lnTo>
                    <a:pt x="98" y="27"/>
                  </a:lnTo>
                  <a:close/>
                  <a:moveTo>
                    <a:pt x="53" y="24"/>
                  </a:moveTo>
                  <a:lnTo>
                    <a:pt x="53" y="25"/>
                  </a:lnTo>
                  <a:lnTo>
                    <a:pt x="53" y="26"/>
                  </a:lnTo>
                  <a:lnTo>
                    <a:pt x="53" y="27"/>
                  </a:lnTo>
                  <a:lnTo>
                    <a:pt x="53" y="27"/>
                  </a:lnTo>
                  <a:lnTo>
                    <a:pt x="54" y="26"/>
                  </a:lnTo>
                  <a:lnTo>
                    <a:pt x="54" y="25"/>
                  </a:lnTo>
                  <a:lnTo>
                    <a:pt x="54" y="24"/>
                  </a:lnTo>
                  <a:lnTo>
                    <a:pt x="53" y="24"/>
                  </a:lnTo>
                  <a:close/>
                  <a:moveTo>
                    <a:pt x="106" y="24"/>
                  </a:moveTo>
                  <a:lnTo>
                    <a:pt x="104" y="25"/>
                  </a:lnTo>
                  <a:lnTo>
                    <a:pt x="103" y="26"/>
                  </a:lnTo>
                  <a:lnTo>
                    <a:pt x="103" y="26"/>
                  </a:lnTo>
                  <a:lnTo>
                    <a:pt x="103" y="27"/>
                  </a:lnTo>
                  <a:lnTo>
                    <a:pt x="104" y="27"/>
                  </a:lnTo>
                  <a:lnTo>
                    <a:pt x="106" y="26"/>
                  </a:lnTo>
                  <a:lnTo>
                    <a:pt x="107" y="26"/>
                  </a:lnTo>
                  <a:lnTo>
                    <a:pt x="107" y="25"/>
                  </a:lnTo>
                  <a:lnTo>
                    <a:pt x="106" y="24"/>
                  </a:lnTo>
                  <a:lnTo>
                    <a:pt x="106" y="24"/>
                  </a:lnTo>
                  <a:close/>
                  <a:moveTo>
                    <a:pt x="63" y="22"/>
                  </a:moveTo>
                  <a:lnTo>
                    <a:pt x="63" y="24"/>
                  </a:lnTo>
                  <a:lnTo>
                    <a:pt x="62" y="25"/>
                  </a:lnTo>
                  <a:lnTo>
                    <a:pt x="62" y="26"/>
                  </a:lnTo>
                  <a:lnTo>
                    <a:pt x="62" y="26"/>
                  </a:lnTo>
                  <a:lnTo>
                    <a:pt x="63" y="26"/>
                  </a:lnTo>
                  <a:lnTo>
                    <a:pt x="63" y="27"/>
                  </a:lnTo>
                  <a:lnTo>
                    <a:pt x="64" y="27"/>
                  </a:lnTo>
                  <a:lnTo>
                    <a:pt x="64" y="26"/>
                  </a:lnTo>
                  <a:lnTo>
                    <a:pt x="64" y="24"/>
                  </a:lnTo>
                  <a:lnTo>
                    <a:pt x="64" y="23"/>
                  </a:lnTo>
                  <a:lnTo>
                    <a:pt x="63" y="22"/>
                  </a:lnTo>
                  <a:close/>
                  <a:moveTo>
                    <a:pt x="109" y="22"/>
                  </a:moveTo>
                  <a:lnTo>
                    <a:pt x="109" y="22"/>
                  </a:lnTo>
                  <a:lnTo>
                    <a:pt x="109" y="23"/>
                  </a:lnTo>
                  <a:lnTo>
                    <a:pt x="109" y="22"/>
                  </a:lnTo>
                  <a:lnTo>
                    <a:pt x="109" y="22"/>
                  </a:lnTo>
                  <a:lnTo>
                    <a:pt x="109" y="22"/>
                  </a:lnTo>
                  <a:close/>
                  <a:moveTo>
                    <a:pt x="56" y="22"/>
                  </a:moveTo>
                  <a:lnTo>
                    <a:pt x="55" y="22"/>
                  </a:lnTo>
                  <a:lnTo>
                    <a:pt x="55" y="23"/>
                  </a:lnTo>
                  <a:lnTo>
                    <a:pt x="56" y="23"/>
                  </a:lnTo>
                  <a:lnTo>
                    <a:pt x="56" y="22"/>
                  </a:lnTo>
                  <a:lnTo>
                    <a:pt x="56" y="22"/>
                  </a:lnTo>
                  <a:close/>
                  <a:moveTo>
                    <a:pt x="61" y="20"/>
                  </a:moveTo>
                  <a:lnTo>
                    <a:pt x="61" y="20"/>
                  </a:lnTo>
                  <a:lnTo>
                    <a:pt x="61" y="21"/>
                  </a:lnTo>
                  <a:lnTo>
                    <a:pt x="60" y="22"/>
                  </a:lnTo>
                  <a:lnTo>
                    <a:pt x="61" y="22"/>
                  </a:lnTo>
                  <a:lnTo>
                    <a:pt x="61" y="21"/>
                  </a:lnTo>
                  <a:lnTo>
                    <a:pt x="62" y="21"/>
                  </a:lnTo>
                  <a:lnTo>
                    <a:pt x="62" y="20"/>
                  </a:lnTo>
                  <a:lnTo>
                    <a:pt x="62" y="20"/>
                  </a:lnTo>
                  <a:lnTo>
                    <a:pt x="61" y="20"/>
                  </a:lnTo>
                  <a:close/>
                  <a:moveTo>
                    <a:pt x="112" y="19"/>
                  </a:moveTo>
                  <a:lnTo>
                    <a:pt x="112" y="19"/>
                  </a:lnTo>
                  <a:lnTo>
                    <a:pt x="112" y="20"/>
                  </a:lnTo>
                  <a:lnTo>
                    <a:pt x="112" y="20"/>
                  </a:lnTo>
                  <a:lnTo>
                    <a:pt x="112" y="20"/>
                  </a:lnTo>
                  <a:lnTo>
                    <a:pt x="113" y="20"/>
                  </a:lnTo>
                  <a:lnTo>
                    <a:pt x="112" y="19"/>
                  </a:lnTo>
                  <a:lnTo>
                    <a:pt x="112" y="19"/>
                  </a:lnTo>
                  <a:close/>
                  <a:moveTo>
                    <a:pt x="55" y="18"/>
                  </a:moveTo>
                  <a:lnTo>
                    <a:pt x="55" y="18"/>
                  </a:lnTo>
                  <a:lnTo>
                    <a:pt x="55" y="19"/>
                  </a:lnTo>
                  <a:lnTo>
                    <a:pt x="55" y="19"/>
                  </a:lnTo>
                  <a:lnTo>
                    <a:pt x="54" y="20"/>
                  </a:lnTo>
                  <a:lnTo>
                    <a:pt x="54" y="21"/>
                  </a:lnTo>
                  <a:lnTo>
                    <a:pt x="55" y="20"/>
                  </a:lnTo>
                  <a:lnTo>
                    <a:pt x="56" y="19"/>
                  </a:lnTo>
                  <a:lnTo>
                    <a:pt x="56" y="18"/>
                  </a:lnTo>
                  <a:lnTo>
                    <a:pt x="55" y="18"/>
                  </a:lnTo>
                  <a:close/>
                  <a:moveTo>
                    <a:pt x="102" y="18"/>
                  </a:moveTo>
                  <a:lnTo>
                    <a:pt x="101" y="18"/>
                  </a:lnTo>
                  <a:lnTo>
                    <a:pt x="101" y="19"/>
                  </a:lnTo>
                  <a:lnTo>
                    <a:pt x="100" y="20"/>
                  </a:lnTo>
                  <a:lnTo>
                    <a:pt x="101" y="21"/>
                  </a:lnTo>
                  <a:lnTo>
                    <a:pt x="102" y="22"/>
                  </a:lnTo>
                  <a:lnTo>
                    <a:pt x="102" y="21"/>
                  </a:lnTo>
                  <a:lnTo>
                    <a:pt x="103" y="21"/>
                  </a:lnTo>
                  <a:lnTo>
                    <a:pt x="103" y="19"/>
                  </a:lnTo>
                  <a:lnTo>
                    <a:pt x="103" y="18"/>
                  </a:lnTo>
                  <a:lnTo>
                    <a:pt x="102" y="18"/>
                  </a:lnTo>
                  <a:close/>
                  <a:moveTo>
                    <a:pt x="60" y="16"/>
                  </a:moveTo>
                  <a:lnTo>
                    <a:pt x="59" y="18"/>
                  </a:lnTo>
                  <a:lnTo>
                    <a:pt x="59" y="18"/>
                  </a:lnTo>
                  <a:lnTo>
                    <a:pt x="59" y="19"/>
                  </a:lnTo>
                  <a:lnTo>
                    <a:pt x="60" y="19"/>
                  </a:lnTo>
                  <a:lnTo>
                    <a:pt x="60" y="18"/>
                  </a:lnTo>
                  <a:lnTo>
                    <a:pt x="60" y="16"/>
                  </a:lnTo>
                  <a:lnTo>
                    <a:pt x="60" y="16"/>
                  </a:lnTo>
                  <a:lnTo>
                    <a:pt x="60" y="16"/>
                  </a:lnTo>
                  <a:lnTo>
                    <a:pt x="60" y="16"/>
                  </a:lnTo>
                  <a:close/>
                  <a:moveTo>
                    <a:pt x="64" y="15"/>
                  </a:moveTo>
                  <a:lnTo>
                    <a:pt x="64" y="15"/>
                  </a:lnTo>
                  <a:lnTo>
                    <a:pt x="64" y="15"/>
                  </a:lnTo>
                  <a:lnTo>
                    <a:pt x="64" y="16"/>
                  </a:lnTo>
                  <a:lnTo>
                    <a:pt x="64" y="16"/>
                  </a:lnTo>
                  <a:lnTo>
                    <a:pt x="64" y="18"/>
                  </a:lnTo>
                  <a:lnTo>
                    <a:pt x="64" y="18"/>
                  </a:lnTo>
                  <a:lnTo>
                    <a:pt x="65" y="19"/>
                  </a:lnTo>
                  <a:lnTo>
                    <a:pt x="64" y="18"/>
                  </a:lnTo>
                  <a:lnTo>
                    <a:pt x="65" y="16"/>
                  </a:lnTo>
                  <a:lnTo>
                    <a:pt x="65" y="15"/>
                  </a:lnTo>
                  <a:lnTo>
                    <a:pt x="64" y="15"/>
                  </a:lnTo>
                  <a:close/>
                  <a:moveTo>
                    <a:pt x="104" y="14"/>
                  </a:moveTo>
                  <a:lnTo>
                    <a:pt x="104" y="14"/>
                  </a:lnTo>
                  <a:lnTo>
                    <a:pt x="104" y="15"/>
                  </a:lnTo>
                  <a:lnTo>
                    <a:pt x="104" y="15"/>
                  </a:lnTo>
                  <a:lnTo>
                    <a:pt x="106" y="16"/>
                  </a:lnTo>
                  <a:lnTo>
                    <a:pt x="106" y="16"/>
                  </a:lnTo>
                  <a:lnTo>
                    <a:pt x="106" y="18"/>
                  </a:lnTo>
                  <a:lnTo>
                    <a:pt x="107" y="19"/>
                  </a:lnTo>
                  <a:lnTo>
                    <a:pt x="106" y="16"/>
                  </a:lnTo>
                  <a:lnTo>
                    <a:pt x="104" y="14"/>
                  </a:lnTo>
                  <a:close/>
                  <a:moveTo>
                    <a:pt x="95" y="14"/>
                  </a:moveTo>
                  <a:lnTo>
                    <a:pt x="95" y="16"/>
                  </a:lnTo>
                  <a:lnTo>
                    <a:pt x="95" y="20"/>
                  </a:lnTo>
                  <a:lnTo>
                    <a:pt x="96" y="23"/>
                  </a:lnTo>
                  <a:lnTo>
                    <a:pt x="97" y="22"/>
                  </a:lnTo>
                  <a:lnTo>
                    <a:pt x="96" y="21"/>
                  </a:lnTo>
                  <a:lnTo>
                    <a:pt x="96" y="21"/>
                  </a:lnTo>
                  <a:lnTo>
                    <a:pt x="96" y="20"/>
                  </a:lnTo>
                  <a:lnTo>
                    <a:pt x="96" y="19"/>
                  </a:lnTo>
                  <a:lnTo>
                    <a:pt x="97" y="16"/>
                  </a:lnTo>
                  <a:lnTo>
                    <a:pt x="96" y="15"/>
                  </a:lnTo>
                  <a:lnTo>
                    <a:pt x="95" y="14"/>
                  </a:lnTo>
                  <a:close/>
                  <a:moveTo>
                    <a:pt x="59" y="13"/>
                  </a:moveTo>
                  <a:lnTo>
                    <a:pt x="58" y="14"/>
                  </a:lnTo>
                  <a:lnTo>
                    <a:pt x="59" y="15"/>
                  </a:lnTo>
                  <a:lnTo>
                    <a:pt x="59" y="15"/>
                  </a:lnTo>
                  <a:lnTo>
                    <a:pt x="59" y="14"/>
                  </a:lnTo>
                  <a:lnTo>
                    <a:pt x="59" y="13"/>
                  </a:lnTo>
                  <a:close/>
                  <a:moveTo>
                    <a:pt x="109" y="12"/>
                  </a:moveTo>
                  <a:lnTo>
                    <a:pt x="109" y="14"/>
                  </a:lnTo>
                  <a:lnTo>
                    <a:pt x="109" y="15"/>
                  </a:lnTo>
                  <a:lnTo>
                    <a:pt x="109" y="16"/>
                  </a:lnTo>
                  <a:lnTo>
                    <a:pt x="109" y="16"/>
                  </a:lnTo>
                  <a:lnTo>
                    <a:pt x="110" y="15"/>
                  </a:lnTo>
                  <a:lnTo>
                    <a:pt x="110" y="15"/>
                  </a:lnTo>
                  <a:lnTo>
                    <a:pt x="110" y="13"/>
                  </a:lnTo>
                  <a:lnTo>
                    <a:pt x="109" y="12"/>
                  </a:lnTo>
                  <a:close/>
                  <a:moveTo>
                    <a:pt x="100" y="12"/>
                  </a:moveTo>
                  <a:lnTo>
                    <a:pt x="100" y="13"/>
                  </a:lnTo>
                  <a:lnTo>
                    <a:pt x="100" y="14"/>
                  </a:lnTo>
                  <a:lnTo>
                    <a:pt x="100" y="15"/>
                  </a:lnTo>
                  <a:lnTo>
                    <a:pt x="100" y="15"/>
                  </a:lnTo>
                  <a:lnTo>
                    <a:pt x="101" y="15"/>
                  </a:lnTo>
                  <a:lnTo>
                    <a:pt x="101" y="14"/>
                  </a:lnTo>
                  <a:lnTo>
                    <a:pt x="101" y="14"/>
                  </a:lnTo>
                  <a:lnTo>
                    <a:pt x="101" y="13"/>
                  </a:lnTo>
                  <a:lnTo>
                    <a:pt x="100" y="12"/>
                  </a:lnTo>
                  <a:close/>
                  <a:moveTo>
                    <a:pt x="118" y="12"/>
                  </a:moveTo>
                  <a:lnTo>
                    <a:pt x="116" y="13"/>
                  </a:lnTo>
                  <a:lnTo>
                    <a:pt x="115" y="15"/>
                  </a:lnTo>
                  <a:lnTo>
                    <a:pt x="115" y="18"/>
                  </a:lnTo>
                  <a:lnTo>
                    <a:pt x="116" y="20"/>
                  </a:lnTo>
                  <a:lnTo>
                    <a:pt x="116" y="22"/>
                  </a:lnTo>
                  <a:lnTo>
                    <a:pt x="116" y="22"/>
                  </a:lnTo>
                  <a:lnTo>
                    <a:pt x="115" y="22"/>
                  </a:lnTo>
                  <a:lnTo>
                    <a:pt x="115" y="25"/>
                  </a:lnTo>
                  <a:lnTo>
                    <a:pt x="115" y="27"/>
                  </a:lnTo>
                  <a:lnTo>
                    <a:pt x="118" y="30"/>
                  </a:lnTo>
                  <a:lnTo>
                    <a:pt x="116" y="31"/>
                  </a:lnTo>
                  <a:lnTo>
                    <a:pt x="115" y="30"/>
                  </a:lnTo>
                  <a:lnTo>
                    <a:pt x="115" y="30"/>
                  </a:lnTo>
                  <a:lnTo>
                    <a:pt x="115" y="32"/>
                  </a:lnTo>
                  <a:lnTo>
                    <a:pt x="114" y="34"/>
                  </a:lnTo>
                  <a:lnTo>
                    <a:pt x="115" y="33"/>
                  </a:lnTo>
                  <a:lnTo>
                    <a:pt x="116" y="33"/>
                  </a:lnTo>
                  <a:lnTo>
                    <a:pt x="118" y="34"/>
                  </a:lnTo>
                  <a:lnTo>
                    <a:pt x="116" y="35"/>
                  </a:lnTo>
                  <a:lnTo>
                    <a:pt x="114" y="37"/>
                  </a:lnTo>
                  <a:lnTo>
                    <a:pt x="114" y="39"/>
                  </a:lnTo>
                  <a:lnTo>
                    <a:pt x="115" y="42"/>
                  </a:lnTo>
                  <a:lnTo>
                    <a:pt x="116" y="44"/>
                  </a:lnTo>
                  <a:lnTo>
                    <a:pt x="116" y="46"/>
                  </a:lnTo>
                  <a:lnTo>
                    <a:pt x="116" y="48"/>
                  </a:lnTo>
                  <a:lnTo>
                    <a:pt x="115" y="48"/>
                  </a:lnTo>
                  <a:lnTo>
                    <a:pt x="114" y="48"/>
                  </a:lnTo>
                  <a:lnTo>
                    <a:pt x="114" y="48"/>
                  </a:lnTo>
                  <a:lnTo>
                    <a:pt x="114" y="49"/>
                  </a:lnTo>
                  <a:lnTo>
                    <a:pt x="114" y="50"/>
                  </a:lnTo>
                  <a:lnTo>
                    <a:pt x="114" y="51"/>
                  </a:lnTo>
                  <a:lnTo>
                    <a:pt x="114" y="52"/>
                  </a:lnTo>
                  <a:lnTo>
                    <a:pt x="115" y="54"/>
                  </a:lnTo>
                  <a:lnTo>
                    <a:pt x="116" y="52"/>
                  </a:lnTo>
                  <a:lnTo>
                    <a:pt x="118" y="51"/>
                  </a:lnTo>
                  <a:lnTo>
                    <a:pt x="118" y="51"/>
                  </a:lnTo>
                  <a:lnTo>
                    <a:pt x="118" y="51"/>
                  </a:lnTo>
                  <a:lnTo>
                    <a:pt x="116" y="51"/>
                  </a:lnTo>
                  <a:lnTo>
                    <a:pt x="116" y="51"/>
                  </a:lnTo>
                  <a:lnTo>
                    <a:pt x="116" y="51"/>
                  </a:lnTo>
                  <a:lnTo>
                    <a:pt x="116" y="51"/>
                  </a:lnTo>
                  <a:lnTo>
                    <a:pt x="116" y="51"/>
                  </a:lnTo>
                  <a:lnTo>
                    <a:pt x="118" y="50"/>
                  </a:lnTo>
                  <a:lnTo>
                    <a:pt x="118" y="50"/>
                  </a:lnTo>
                  <a:lnTo>
                    <a:pt x="118" y="38"/>
                  </a:lnTo>
                  <a:lnTo>
                    <a:pt x="118" y="24"/>
                  </a:lnTo>
                  <a:lnTo>
                    <a:pt x="118" y="12"/>
                  </a:lnTo>
                  <a:close/>
                  <a:moveTo>
                    <a:pt x="103" y="11"/>
                  </a:moveTo>
                  <a:lnTo>
                    <a:pt x="103" y="12"/>
                  </a:lnTo>
                  <a:lnTo>
                    <a:pt x="102" y="12"/>
                  </a:lnTo>
                  <a:lnTo>
                    <a:pt x="103" y="12"/>
                  </a:lnTo>
                  <a:lnTo>
                    <a:pt x="103" y="12"/>
                  </a:lnTo>
                  <a:lnTo>
                    <a:pt x="103" y="12"/>
                  </a:lnTo>
                  <a:lnTo>
                    <a:pt x="103" y="11"/>
                  </a:lnTo>
                  <a:close/>
                  <a:moveTo>
                    <a:pt x="53" y="11"/>
                  </a:moveTo>
                  <a:lnTo>
                    <a:pt x="53" y="14"/>
                  </a:lnTo>
                  <a:lnTo>
                    <a:pt x="53" y="18"/>
                  </a:lnTo>
                  <a:lnTo>
                    <a:pt x="54" y="16"/>
                  </a:lnTo>
                  <a:lnTo>
                    <a:pt x="55" y="14"/>
                  </a:lnTo>
                  <a:lnTo>
                    <a:pt x="54" y="13"/>
                  </a:lnTo>
                  <a:lnTo>
                    <a:pt x="53" y="11"/>
                  </a:lnTo>
                  <a:close/>
                  <a:moveTo>
                    <a:pt x="60" y="11"/>
                  </a:moveTo>
                  <a:lnTo>
                    <a:pt x="60" y="12"/>
                  </a:lnTo>
                  <a:lnTo>
                    <a:pt x="60" y="13"/>
                  </a:lnTo>
                  <a:lnTo>
                    <a:pt x="61" y="12"/>
                  </a:lnTo>
                  <a:lnTo>
                    <a:pt x="61" y="11"/>
                  </a:lnTo>
                  <a:lnTo>
                    <a:pt x="61" y="11"/>
                  </a:lnTo>
                  <a:lnTo>
                    <a:pt x="60" y="11"/>
                  </a:lnTo>
                  <a:close/>
                  <a:moveTo>
                    <a:pt x="63" y="10"/>
                  </a:moveTo>
                  <a:lnTo>
                    <a:pt x="63" y="11"/>
                  </a:lnTo>
                  <a:lnTo>
                    <a:pt x="62" y="12"/>
                  </a:lnTo>
                  <a:lnTo>
                    <a:pt x="62" y="13"/>
                  </a:lnTo>
                  <a:lnTo>
                    <a:pt x="63" y="13"/>
                  </a:lnTo>
                  <a:lnTo>
                    <a:pt x="64" y="12"/>
                  </a:lnTo>
                  <a:lnTo>
                    <a:pt x="64" y="11"/>
                  </a:lnTo>
                  <a:lnTo>
                    <a:pt x="63" y="10"/>
                  </a:lnTo>
                  <a:close/>
                  <a:moveTo>
                    <a:pt x="63" y="9"/>
                  </a:moveTo>
                  <a:lnTo>
                    <a:pt x="62" y="9"/>
                  </a:lnTo>
                  <a:lnTo>
                    <a:pt x="62" y="10"/>
                  </a:lnTo>
                  <a:lnTo>
                    <a:pt x="62" y="11"/>
                  </a:lnTo>
                  <a:lnTo>
                    <a:pt x="62" y="10"/>
                  </a:lnTo>
                  <a:lnTo>
                    <a:pt x="63" y="10"/>
                  </a:lnTo>
                  <a:lnTo>
                    <a:pt x="63" y="9"/>
                  </a:lnTo>
                  <a:close/>
                  <a:moveTo>
                    <a:pt x="113" y="9"/>
                  </a:moveTo>
                  <a:lnTo>
                    <a:pt x="112" y="10"/>
                  </a:lnTo>
                  <a:lnTo>
                    <a:pt x="112" y="11"/>
                  </a:lnTo>
                  <a:lnTo>
                    <a:pt x="113" y="12"/>
                  </a:lnTo>
                  <a:lnTo>
                    <a:pt x="113" y="11"/>
                  </a:lnTo>
                  <a:lnTo>
                    <a:pt x="113" y="10"/>
                  </a:lnTo>
                  <a:lnTo>
                    <a:pt x="113" y="9"/>
                  </a:lnTo>
                  <a:close/>
                  <a:moveTo>
                    <a:pt x="66" y="7"/>
                  </a:moveTo>
                  <a:lnTo>
                    <a:pt x="65" y="8"/>
                  </a:lnTo>
                  <a:lnTo>
                    <a:pt x="65" y="8"/>
                  </a:lnTo>
                  <a:lnTo>
                    <a:pt x="65" y="9"/>
                  </a:lnTo>
                  <a:lnTo>
                    <a:pt x="65" y="8"/>
                  </a:lnTo>
                  <a:lnTo>
                    <a:pt x="66" y="8"/>
                  </a:lnTo>
                  <a:lnTo>
                    <a:pt x="66" y="7"/>
                  </a:lnTo>
                  <a:close/>
                  <a:moveTo>
                    <a:pt x="70" y="7"/>
                  </a:moveTo>
                  <a:lnTo>
                    <a:pt x="68" y="9"/>
                  </a:lnTo>
                  <a:lnTo>
                    <a:pt x="66" y="11"/>
                  </a:lnTo>
                  <a:lnTo>
                    <a:pt x="66" y="22"/>
                  </a:lnTo>
                  <a:lnTo>
                    <a:pt x="66" y="33"/>
                  </a:lnTo>
                  <a:lnTo>
                    <a:pt x="66" y="33"/>
                  </a:lnTo>
                  <a:lnTo>
                    <a:pt x="65" y="34"/>
                  </a:lnTo>
                  <a:lnTo>
                    <a:pt x="66" y="35"/>
                  </a:lnTo>
                  <a:lnTo>
                    <a:pt x="66" y="35"/>
                  </a:lnTo>
                  <a:lnTo>
                    <a:pt x="66" y="35"/>
                  </a:lnTo>
                  <a:lnTo>
                    <a:pt x="67" y="35"/>
                  </a:lnTo>
                  <a:lnTo>
                    <a:pt x="68" y="21"/>
                  </a:lnTo>
                  <a:lnTo>
                    <a:pt x="71" y="7"/>
                  </a:lnTo>
                  <a:lnTo>
                    <a:pt x="71" y="7"/>
                  </a:lnTo>
                  <a:lnTo>
                    <a:pt x="70" y="7"/>
                  </a:lnTo>
                  <a:close/>
                  <a:moveTo>
                    <a:pt x="104" y="6"/>
                  </a:moveTo>
                  <a:lnTo>
                    <a:pt x="104" y="7"/>
                  </a:lnTo>
                  <a:lnTo>
                    <a:pt x="104" y="8"/>
                  </a:lnTo>
                  <a:lnTo>
                    <a:pt x="106" y="9"/>
                  </a:lnTo>
                  <a:lnTo>
                    <a:pt x="106" y="8"/>
                  </a:lnTo>
                  <a:lnTo>
                    <a:pt x="106" y="7"/>
                  </a:lnTo>
                  <a:lnTo>
                    <a:pt x="104" y="6"/>
                  </a:lnTo>
                  <a:close/>
                  <a:moveTo>
                    <a:pt x="98" y="6"/>
                  </a:moveTo>
                  <a:lnTo>
                    <a:pt x="97" y="7"/>
                  </a:lnTo>
                  <a:lnTo>
                    <a:pt x="97" y="8"/>
                  </a:lnTo>
                  <a:lnTo>
                    <a:pt x="97" y="9"/>
                  </a:lnTo>
                  <a:lnTo>
                    <a:pt x="98" y="10"/>
                  </a:lnTo>
                  <a:lnTo>
                    <a:pt x="99" y="9"/>
                  </a:lnTo>
                  <a:lnTo>
                    <a:pt x="99" y="8"/>
                  </a:lnTo>
                  <a:lnTo>
                    <a:pt x="98" y="7"/>
                  </a:lnTo>
                  <a:lnTo>
                    <a:pt x="98" y="6"/>
                  </a:lnTo>
                  <a:lnTo>
                    <a:pt x="98" y="6"/>
                  </a:lnTo>
                  <a:close/>
                  <a:moveTo>
                    <a:pt x="0" y="3"/>
                  </a:moveTo>
                  <a:lnTo>
                    <a:pt x="0" y="4"/>
                  </a:lnTo>
                  <a:lnTo>
                    <a:pt x="0" y="6"/>
                  </a:lnTo>
                  <a:lnTo>
                    <a:pt x="0" y="7"/>
                  </a:lnTo>
                  <a:lnTo>
                    <a:pt x="0" y="6"/>
                  </a:lnTo>
                  <a:lnTo>
                    <a:pt x="0" y="4"/>
                  </a:lnTo>
                  <a:lnTo>
                    <a:pt x="0" y="4"/>
                  </a:lnTo>
                  <a:lnTo>
                    <a:pt x="0" y="3"/>
                  </a:lnTo>
                  <a:close/>
                  <a:moveTo>
                    <a:pt x="97" y="2"/>
                  </a:moveTo>
                  <a:lnTo>
                    <a:pt x="96" y="3"/>
                  </a:lnTo>
                  <a:lnTo>
                    <a:pt x="96" y="3"/>
                  </a:lnTo>
                  <a:lnTo>
                    <a:pt x="96" y="4"/>
                  </a:lnTo>
                  <a:lnTo>
                    <a:pt x="97" y="4"/>
                  </a:lnTo>
                  <a:lnTo>
                    <a:pt x="97" y="3"/>
                  </a:lnTo>
                  <a:lnTo>
                    <a:pt x="97" y="2"/>
                  </a:lnTo>
                  <a:close/>
                  <a:moveTo>
                    <a:pt x="59" y="2"/>
                  </a:moveTo>
                  <a:lnTo>
                    <a:pt x="58" y="2"/>
                  </a:lnTo>
                  <a:lnTo>
                    <a:pt x="58" y="2"/>
                  </a:lnTo>
                  <a:lnTo>
                    <a:pt x="59" y="3"/>
                  </a:lnTo>
                  <a:lnTo>
                    <a:pt x="58" y="2"/>
                  </a:lnTo>
                  <a:lnTo>
                    <a:pt x="58" y="4"/>
                  </a:lnTo>
                  <a:lnTo>
                    <a:pt x="58" y="7"/>
                  </a:lnTo>
                  <a:lnTo>
                    <a:pt x="59" y="9"/>
                  </a:lnTo>
                  <a:lnTo>
                    <a:pt x="60" y="9"/>
                  </a:lnTo>
                  <a:lnTo>
                    <a:pt x="60" y="8"/>
                  </a:lnTo>
                  <a:lnTo>
                    <a:pt x="60" y="7"/>
                  </a:lnTo>
                  <a:lnTo>
                    <a:pt x="60" y="7"/>
                  </a:lnTo>
                  <a:lnTo>
                    <a:pt x="61" y="7"/>
                  </a:lnTo>
                  <a:lnTo>
                    <a:pt x="61" y="6"/>
                  </a:lnTo>
                  <a:lnTo>
                    <a:pt x="60" y="4"/>
                  </a:lnTo>
                  <a:lnTo>
                    <a:pt x="59" y="4"/>
                  </a:lnTo>
                  <a:lnTo>
                    <a:pt x="59" y="4"/>
                  </a:lnTo>
                  <a:lnTo>
                    <a:pt x="59" y="4"/>
                  </a:lnTo>
                  <a:lnTo>
                    <a:pt x="59" y="3"/>
                  </a:lnTo>
                  <a:lnTo>
                    <a:pt x="59" y="2"/>
                  </a:lnTo>
                  <a:lnTo>
                    <a:pt x="59" y="2"/>
                  </a:lnTo>
                  <a:close/>
                  <a:moveTo>
                    <a:pt x="102" y="1"/>
                  </a:moveTo>
                  <a:lnTo>
                    <a:pt x="102" y="2"/>
                  </a:lnTo>
                  <a:lnTo>
                    <a:pt x="103" y="3"/>
                  </a:lnTo>
                  <a:lnTo>
                    <a:pt x="103" y="4"/>
                  </a:lnTo>
                  <a:lnTo>
                    <a:pt x="103" y="2"/>
                  </a:lnTo>
                  <a:lnTo>
                    <a:pt x="102" y="1"/>
                  </a:lnTo>
                  <a:close/>
                  <a:moveTo>
                    <a:pt x="106" y="1"/>
                  </a:moveTo>
                  <a:lnTo>
                    <a:pt x="106" y="1"/>
                  </a:lnTo>
                  <a:lnTo>
                    <a:pt x="106" y="2"/>
                  </a:lnTo>
                  <a:lnTo>
                    <a:pt x="106" y="2"/>
                  </a:lnTo>
                  <a:lnTo>
                    <a:pt x="106" y="2"/>
                  </a:lnTo>
                  <a:lnTo>
                    <a:pt x="106" y="2"/>
                  </a:lnTo>
                  <a:lnTo>
                    <a:pt x="106" y="2"/>
                  </a:lnTo>
                  <a:lnTo>
                    <a:pt x="107" y="1"/>
                  </a:lnTo>
                  <a:lnTo>
                    <a:pt x="106" y="1"/>
                  </a:lnTo>
                  <a:close/>
                  <a:moveTo>
                    <a:pt x="110" y="0"/>
                  </a:moveTo>
                  <a:lnTo>
                    <a:pt x="110" y="1"/>
                  </a:lnTo>
                  <a:lnTo>
                    <a:pt x="110" y="1"/>
                  </a:lnTo>
                  <a:lnTo>
                    <a:pt x="109" y="2"/>
                  </a:lnTo>
                  <a:lnTo>
                    <a:pt x="110" y="2"/>
                  </a:lnTo>
                  <a:lnTo>
                    <a:pt x="110" y="2"/>
                  </a:lnTo>
                  <a:lnTo>
                    <a:pt x="110" y="2"/>
                  </a:lnTo>
                  <a:lnTo>
                    <a:pt x="111" y="1"/>
                  </a:lnTo>
                  <a:lnTo>
                    <a:pt x="111" y="1"/>
                  </a:lnTo>
                  <a:lnTo>
                    <a:pt x="11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21">
              <a:extLst>
                <a:ext uri="{FF2B5EF4-FFF2-40B4-BE49-F238E27FC236}">
                  <a16:creationId xmlns:a16="http://schemas.microsoft.com/office/drawing/2014/main" id="{C14B1D91-2EC1-4EC4-8D63-D32A54B3CF85}"/>
                </a:ext>
              </a:extLst>
            </p:cNvPr>
            <p:cNvSpPr>
              <a:spLocks noEditPoints="1"/>
            </p:cNvSpPr>
            <p:nvPr/>
          </p:nvSpPr>
          <p:spPr bwMode="auto">
            <a:xfrm>
              <a:off x="1443917" y="3296444"/>
              <a:ext cx="195263" cy="157163"/>
            </a:xfrm>
            <a:custGeom>
              <a:avLst/>
              <a:gdLst>
                <a:gd name="T0" fmla="*/ 96 w 123"/>
                <a:gd name="T1" fmla="*/ 86 h 99"/>
                <a:gd name="T2" fmla="*/ 109 w 123"/>
                <a:gd name="T3" fmla="*/ 86 h 99"/>
                <a:gd name="T4" fmla="*/ 97 w 123"/>
                <a:gd name="T5" fmla="*/ 83 h 99"/>
                <a:gd name="T6" fmla="*/ 90 w 123"/>
                <a:gd name="T7" fmla="*/ 85 h 99"/>
                <a:gd name="T8" fmla="*/ 88 w 123"/>
                <a:gd name="T9" fmla="*/ 80 h 99"/>
                <a:gd name="T10" fmla="*/ 94 w 123"/>
                <a:gd name="T11" fmla="*/ 79 h 99"/>
                <a:gd name="T12" fmla="*/ 2 w 123"/>
                <a:gd name="T13" fmla="*/ 80 h 99"/>
                <a:gd name="T14" fmla="*/ 63 w 123"/>
                <a:gd name="T15" fmla="*/ 75 h 99"/>
                <a:gd name="T16" fmla="*/ 113 w 123"/>
                <a:gd name="T17" fmla="*/ 72 h 99"/>
                <a:gd name="T18" fmla="*/ 98 w 123"/>
                <a:gd name="T19" fmla="*/ 68 h 99"/>
                <a:gd name="T20" fmla="*/ 85 w 123"/>
                <a:gd name="T21" fmla="*/ 67 h 99"/>
                <a:gd name="T22" fmla="*/ 63 w 123"/>
                <a:gd name="T23" fmla="*/ 64 h 99"/>
                <a:gd name="T24" fmla="*/ 84 w 123"/>
                <a:gd name="T25" fmla="*/ 63 h 99"/>
                <a:gd name="T26" fmla="*/ 60 w 123"/>
                <a:gd name="T27" fmla="*/ 61 h 99"/>
                <a:gd name="T28" fmla="*/ 88 w 123"/>
                <a:gd name="T29" fmla="*/ 62 h 99"/>
                <a:gd name="T30" fmla="*/ 68 w 123"/>
                <a:gd name="T31" fmla="*/ 57 h 99"/>
                <a:gd name="T32" fmla="*/ 105 w 123"/>
                <a:gd name="T33" fmla="*/ 55 h 99"/>
                <a:gd name="T34" fmla="*/ 85 w 123"/>
                <a:gd name="T35" fmla="*/ 55 h 99"/>
                <a:gd name="T36" fmla="*/ 67 w 123"/>
                <a:gd name="T37" fmla="*/ 55 h 99"/>
                <a:gd name="T38" fmla="*/ 103 w 123"/>
                <a:gd name="T39" fmla="*/ 53 h 99"/>
                <a:gd name="T40" fmla="*/ 89 w 123"/>
                <a:gd name="T41" fmla="*/ 52 h 99"/>
                <a:gd name="T42" fmla="*/ 89 w 123"/>
                <a:gd name="T43" fmla="*/ 50 h 99"/>
                <a:gd name="T44" fmla="*/ 60 w 123"/>
                <a:gd name="T45" fmla="*/ 53 h 99"/>
                <a:gd name="T46" fmla="*/ 104 w 123"/>
                <a:gd name="T47" fmla="*/ 48 h 99"/>
                <a:gd name="T48" fmla="*/ 109 w 123"/>
                <a:gd name="T49" fmla="*/ 47 h 99"/>
                <a:gd name="T50" fmla="*/ 66 w 123"/>
                <a:gd name="T51" fmla="*/ 48 h 99"/>
                <a:gd name="T52" fmla="*/ 75 w 123"/>
                <a:gd name="T53" fmla="*/ 43 h 99"/>
                <a:gd name="T54" fmla="*/ 81 w 123"/>
                <a:gd name="T55" fmla="*/ 41 h 99"/>
                <a:gd name="T56" fmla="*/ 118 w 123"/>
                <a:gd name="T57" fmla="*/ 90 h 99"/>
                <a:gd name="T58" fmla="*/ 62 w 123"/>
                <a:gd name="T59" fmla="*/ 39 h 99"/>
                <a:gd name="T60" fmla="*/ 79 w 123"/>
                <a:gd name="T61" fmla="*/ 38 h 99"/>
                <a:gd name="T62" fmla="*/ 64 w 123"/>
                <a:gd name="T63" fmla="*/ 33 h 99"/>
                <a:gd name="T64" fmla="*/ 73 w 123"/>
                <a:gd name="T65" fmla="*/ 40 h 99"/>
                <a:gd name="T66" fmla="*/ 53 w 123"/>
                <a:gd name="T67" fmla="*/ 33 h 99"/>
                <a:gd name="T68" fmla="*/ 94 w 123"/>
                <a:gd name="T69" fmla="*/ 33 h 99"/>
                <a:gd name="T70" fmla="*/ 118 w 123"/>
                <a:gd name="T71" fmla="*/ 33 h 99"/>
                <a:gd name="T72" fmla="*/ 60 w 123"/>
                <a:gd name="T73" fmla="*/ 32 h 99"/>
                <a:gd name="T74" fmla="*/ 78 w 123"/>
                <a:gd name="T75" fmla="*/ 32 h 99"/>
                <a:gd name="T76" fmla="*/ 58 w 123"/>
                <a:gd name="T77" fmla="*/ 30 h 99"/>
                <a:gd name="T78" fmla="*/ 65 w 123"/>
                <a:gd name="T79" fmla="*/ 26 h 99"/>
                <a:gd name="T80" fmla="*/ 58 w 123"/>
                <a:gd name="T81" fmla="*/ 27 h 99"/>
                <a:gd name="T82" fmla="*/ 64 w 123"/>
                <a:gd name="T83" fmla="*/ 25 h 99"/>
                <a:gd name="T84" fmla="*/ 72 w 123"/>
                <a:gd name="T85" fmla="*/ 29 h 99"/>
                <a:gd name="T86" fmla="*/ 90 w 123"/>
                <a:gd name="T87" fmla="*/ 26 h 99"/>
                <a:gd name="T88" fmla="*/ 104 w 123"/>
                <a:gd name="T89" fmla="*/ 23 h 99"/>
                <a:gd name="T90" fmla="*/ 4 w 123"/>
                <a:gd name="T91" fmla="*/ 51 h 99"/>
                <a:gd name="T92" fmla="*/ 115 w 123"/>
                <a:gd name="T93" fmla="*/ 19 h 99"/>
                <a:gd name="T94" fmla="*/ 93 w 123"/>
                <a:gd name="T95" fmla="*/ 17 h 99"/>
                <a:gd name="T96" fmla="*/ 104 w 123"/>
                <a:gd name="T97" fmla="*/ 20 h 99"/>
                <a:gd name="T98" fmla="*/ 68 w 123"/>
                <a:gd name="T99" fmla="*/ 15 h 99"/>
                <a:gd name="T100" fmla="*/ 98 w 123"/>
                <a:gd name="T101" fmla="*/ 14 h 99"/>
                <a:gd name="T102" fmla="*/ 104 w 123"/>
                <a:gd name="T103" fmla="*/ 13 h 99"/>
                <a:gd name="T104" fmla="*/ 99 w 123"/>
                <a:gd name="T105" fmla="*/ 11 h 99"/>
                <a:gd name="T106" fmla="*/ 56 w 123"/>
                <a:gd name="T107" fmla="*/ 9 h 99"/>
                <a:gd name="T108" fmla="*/ 115 w 123"/>
                <a:gd name="T109" fmla="*/ 8 h 99"/>
                <a:gd name="T110" fmla="*/ 68 w 123"/>
                <a:gd name="T111" fmla="*/ 8 h 99"/>
                <a:gd name="T112" fmla="*/ 73 w 123"/>
                <a:gd name="T113" fmla="*/ 7 h 99"/>
                <a:gd name="T114" fmla="*/ 68 w 123"/>
                <a:gd name="T115" fmla="*/ 4 h 99"/>
                <a:gd name="T116" fmla="*/ 13 w 123"/>
                <a:gd name="T117" fmla="*/ 7 h 99"/>
                <a:gd name="T118" fmla="*/ 78 w 123"/>
                <a:gd name="T119" fmla="*/ 3 h 99"/>
                <a:gd name="T120" fmla="*/ 84 w 123"/>
                <a:gd name="T121" fmla="*/ 7 h 99"/>
                <a:gd name="T122" fmla="*/ 73 w 123"/>
                <a:gd name="T123"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99">
                  <a:moveTo>
                    <a:pt x="56" y="89"/>
                  </a:moveTo>
                  <a:lnTo>
                    <a:pt x="56" y="91"/>
                  </a:lnTo>
                  <a:lnTo>
                    <a:pt x="56" y="93"/>
                  </a:lnTo>
                  <a:lnTo>
                    <a:pt x="56" y="96"/>
                  </a:lnTo>
                  <a:lnTo>
                    <a:pt x="57" y="97"/>
                  </a:lnTo>
                  <a:lnTo>
                    <a:pt x="57" y="98"/>
                  </a:lnTo>
                  <a:lnTo>
                    <a:pt x="57" y="98"/>
                  </a:lnTo>
                  <a:lnTo>
                    <a:pt x="57" y="98"/>
                  </a:lnTo>
                  <a:lnTo>
                    <a:pt x="57" y="99"/>
                  </a:lnTo>
                  <a:lnTo>
                    <a:pt x="57" y="99"/>
                  </a:lnTo>
                  <a:lnTo>
                    <a:pt x="58" y="99"/>
                  </a:lnTo>
                  <a:lnTo>
                    <a:pt x="57" y="96"/>
                  </a:lnTo>
                  <a:lnTo>
                    <a:pt x="57" y="92"/>
                  </a:lnTo>
                  <a:lnTo>
                    <a:pt x="56" y="90"/>
                  </a:lnTo>
                  <a:lnTo>
                    <a:pt x="56" y="89"/>
                  </a:lnTo>
                  <a:lnTo>
                    <a:pt x="56" y="89"/>
                  </a:lnTo>
                  <a:close/>
                  <a:moveTo>
                    <a:pt x="97" y="89"/>
                  </a:moveTo>
                  <a:lnTo>
                    <a:pt x="97" y="89"/>
                  </a:lnTo>
                  <a:lnTo>
                    <a:pt x="97" y="90"/>
                  </a:lnTo>
                  <a:lnTo>
                    <a:pt x="98" y="90"/>
                  </a:lnTo>
                  <a:lnTo>
                    <a:pt x="98" y="90"/>
                  </a:lnTo>
                  <a:lnTo>
                    <a:pt x="98" y="89"/>
                  </a:lnTo>
                  <a:lnTo>
                    <a:pt x="97" y="89"/>
                  </a:lnTo>
                  <a:close/>
                  <a:moveTo>
                    <a:pt x="115" y="88"/>
                  </a:moveTo>
                  <a:lnTo>
                    <a:pt x="115" y="89"/>
                  </a:lnTo>
                  <a:lnTo>
                    <a:pt x="115" y="90"/>
                  </a:lnTo>
                  <a:lnTo>
                    <a:pt x="115" y="90"/>
                  </a:lnTo>
                  <a:lnTo>
                    <a:pt x="115" y="89"/>
                  </a:lnTo>
                  <a:lnTo>
                    <a:pt x="115" y="89"/>
                  </a:lnTo>
                  <a:lnTo>
                    <a:pt x="115" y="88"/>
                  </a:lnTo>
                  <a:close/>
                  <a:moveTo>
                    <a:pt x="96" y="86"/>
                  </a:moveTo>
                  <a:lnTo>
                    <a:pt x="96" y="86"/>
                  </a:lnTo>
                  <a:lnTo>
                    <a:pt x="96" y="86"/>
                  </a:lnTo>
                  <a:lnTo>
                    <a:pt x="96" y="87"/>
                  </a:lnTo>
                  <a:lnTo>
                    <a:pt x="97" y="87"/>
                  </a:lnTo>
                  <a:lnTo>
                    <a:pt x="97" y="86"/>
                  </a:lnTo>
                  <a:lnTo>
                    <a:pt x="96" y="86"/>
                  </a:lnTo>
                  <a:lnTo>
                    <a:pt x="96" y="86"/>
                  </a:lnTo>
                  <a:close/>
                  <a:moveTo>
                    <a:pt x="67" y="85"/>
                  </a:moveTo>
                  <a:lnTo>
                    <a:pt x="66" y="88"/>
                  </a:lnTo>
                  <a:lnTo>
                    <a:pt x="64" y="90"/>
                  </a:lnTo>
                  <a:lnTo>
                    <a:pt x="64" y="91"/>
                  </a:lnTo>
                  <a:lnTo>
                    <a:pt x="64" y="91"/>
                  </a:lnTo>
                  <a:lnTo>
                    <a:pt x="65" y="92"/>
                  </a:lnTo>
                  <a:lnTo>
                    <a:pt x="69" y="87"/>
                  </a:lnTo>
                  <a:lnTo>
                    <a:pt x="68" y="86"/>
                  </a:lnTo>
                  <a:lnTo>
                    <a:pt x="67" y="85"/>
                  </a:lnTo>
                  <a:close/>
                  <a:moveTo>
                    <a:pt x="77" y="85"/>
                  </a:moveTo>
                  <a:lnTo>
                    <a:pt x="75" y="86"/>
                  </a:lnTo>
                  <a:lnTo>
                    <a:pt x="74" y="88"/>
                  </a:lnTo>
                  <a:lnTo>
                    <a:pt x="72" y="90"/>
                  </a:lnTo>
                  <a:lnTo>
                    <a:pt x="70" y="91"/>
                  </a:lnTo>
                  <a:lnTo>
                    <a:pt x="70" y="93"/>
                  </a:lnTo>
                  <a:lnTo>
                    <a:pt x="69" y="95"/>
                  </a:lnTo>
                  <a:lnTo>
                    <a:pt x="69" y="96"/>
                  </a:lnTo>
                  <a:lnTo>
                    <a:pt x="74" y="90"/>
                  </a:lnTo>
                  <a:lnTo>
                    <a:pt x="77" y="85"/>
                  </a:lnTo>
                  <a:close/>
                  <a:moveTo>
                    <a:pt x="109" y="85"/>
                  </a:moveTo>
                  <a:lnTo>
                    <a:pt x="108" y="85"/>
                  </a:lnTo>
                  <a:lnTo>
                    <a:pt x="108" y="86"/>
                  </a:lnTo>
                  <a:lnTo>
                    <a:pt x="108" y="87"/>
                  </a:lnTo>
                  <a:lnTo>
                    <a:pt x="109" y="87"/>
                  </a:lnTo>
                  <a:lnTo>
                    <a:pt x="109" y="86"/>
                  </a:lnTo>
                  <a:lnTo>
                    <a:pt x="109" y="86"/>
                  </a:lnTo>
                  <a:lnTo>
                    <a:pt x="109" y="85"/>
                  </a:lnTo>
                  <a:lnTo>
                    <a:pt x="109" y="85"/>
                  </a:lnTo>
                  <a:close/>
                  <a:moveTo>
                    <a:pt x="74" y="85"/>
                  </a:moveTo>
                  <a:lnTo>
                    <a:pt x="73" y="86"/>
                  </a:lnTo>
                  <a:lnTo>
                    <a:pt x="73" y="87"/>
                  </a:lnTo>
                  <a:lnTo>
                    <a:pt x="73" y="87"/>
                  </a:lnTo>
                  <a:lnTo>
                    <a:pt x="74" y="86"/>
                  </a:lnTo>
                  <a:lnTo>
                    <a:pt x="74" y="85"/>
                  </a:lnTo>
                  <a:lnTo>
                    <a:pt x="74" y="85"/>
                  </a:lnTo>
                  <a:close/>
                  <a:moveTo>
                    <a:pt x="112" y="83"/>
                  </a:moveTo>
                  <a:lnTo>
                    <a:pt x="112" y="84"/>
                  </a:lnTo>
                  <a:lnTo>
                    <a:pt x="112" y="85"/>
                  </a:lnTo>
                  <a:lnTo>
                    <a:pt x="112" y="85"/>
                  </a:lnTo>
                  <a:lnTo>
                    <a:pt x="113" y="86"/>
                  </a:lnTo>
                  <a:lnTo>
                    <a:pt x="113" y="85"/>
                  </a:lnTo>
                  <a:lnTo>
                    <a:pt x="113" y="84"/>
                  </a:lnTo>
                  <a:lnTo>
                    <a:pt x="112" y="83"/>
                  </a:lnTo>
                  <a:close/>
                  <a:moveTo>
                    <a:pt x="102" y="83"/>
                  </a:moveTo>
                  <a:lnTo>
                    <a:pt x="102" y="84"/>
                  </a:lnTo>
                  <a:lnTo>
                    <a:pt x="102" y="85"/>
                  </a:lnTo>
                  <a:lnTo>
                    <a:pt x="103" y="85"/>
                  </a:lnTo>
                  <a:lnTo>
                    <a:pt x="103" y="85"/>
                  </a:lnTo>
                  <a:lnTo>
                    <a:pt x="104" y="85"/>
                  </a:lnTo>
                  <a:lnTo>
                    <a:pt x="103" y="84"/>
                  </a:lnTo>
                  <a:lnTo>
                    <a:pt x="102" y="83"/>
                  </a:lnTo>
                  <a:close/>
                  <a:moveTo>
                    <a:pt x="98" y="83"/>
                  </a:moveTo>
                  <a:lnTo>
                    <a:pt x="98" y="83"/>
                  </a:lnTo>
                  <a:lnTo>
                    <a:pt x="98" y="83"/>
                  </a:lnTo>
                  <a:lnTo>
                    <a:pt x="98" y="84"/>
                  </a:lnTo>
                  <a:lnTo>
                    <a:pt x="98" y="83"/>
                  </a:lnTo>
                  <a:lnTo>
                    <a:pt x="98" y="83"/>
                  </a:lnTo>
                  <a:lnTo>
                    <a:pt x="97" y="83"/>
                  </a:lnTo>
                  <a:lnTo>
                    <a:pt x="98" y="84"/>
                  </a:lnTo>
                  <a:lnTo>
                    <a:pt x="98" y="84"/>
                  </a:lnTo>
                  <a:lnTo>
                    <a:pt x="98" y="84"/>
                  </a:lnTo>
                  <a:lnTo>
                    <a:pt x="99" y="84"/>
                  </a:lnTo>
                  <a:lnTo>
                    <a:pt x="99" y="84"/>
                  </a:lnTo>
                  <a:lnTo>
                    <a:pt x="99" y="83"/>
                  </a:lnTo>
                  <a:lnTo>
                    <a:pt x="98" y="83"/>
                  </a:lnTo>
                  <a:close/>
                  <a:moveTo>
                    <a:pt x="70" y="81"/>
                  </a:moveTo>
                  <a:lnTo>
                    <a:pt x="70" y="81"/>
                  </a:lnTo>
                  <a:lnTo>
                    <a:pt x="69" y="83"/>
                  </a:lnTo>
                  <a:lnTo>
                    <a:pt x="70" y="84"/>
                  </a:lnTo>
                  <a:lnTo>
                    <a:pt x="72" y="84"/>
                  </a:lnTo>
                  <a:lnTo>
                    <a:pt x="72" y="84"/>
                  </a:lnTo>
                  <a:lnTo>
                    <a:pt x="72" y="83"/>
                  </a:lnTo>
                  <a:lnTo>
                    <a:pt x="70" y="81"/>
                  </a:lnTo>
                  <a:close/>
                  <a:moveTo>
                    <a:pt x="90" y="81"/>
                  </a:moveTo>
                  <a:lnTo>
                    <a:pt x="89" y="83"/>
                  </a:lnTo>
                  <a:lnTo>
                    <a:pt x="88" y="83"/>
                  </a:lnTo>
                  <a:lnTo>
                    <a:pt x="87" y="84"/>
                  </a:lnTo>
                  <a:lnTo>
                    <a:pt x="87" y="85"/>
                  </a:lnTo>
                  <a:lnTo>
                    <a:pt x="88" y="87"/>
                  </a:lnTo>
                  <a:lnTo>
                    <a:pt x="90" y="90"/>
                  </a:lnTo>
                  <a:lnTo>
                    <a:pt x="91" y="93"/>
                  </a:lnTo>
                  <a:lnTo>
                    <a:pt x="92" y="92"/>
                  </a:lnTo>
                  <a:lnTo>
                    <a:pt x="92" y="90"/>
                  </a:lnTo>
                  <a:lnTo>
                    <a:pt x="92" y="89"/>
                  </a:lnTo>
                  <a:lnTo>
                    <a:pt x="91" y="88"/>
                  </a:lnTo>
                  <a:lnTo>
                    <a:pt x="90" y="88"/>
                  </a:lnTo>
                  <a:lnTo>
                    <a:pt x="89" y="88"/>
                  </a:lnTo>
                  <a:lnTo>
                    <a:pt x="89" y="87"/>
                  </a:lnTo>
                  <a:lnTo>
                    <a:pt x="90" y="86"/>
                  </a:lnTo>
                  <a:lnTo>
                    <a:pt x="90" y="85"/>
                  </a:lnTo>
                  <a:lnTo>
                    <a:pt x="90" y="84"/>
                  </a:lnTo>
                  <a:lnTo>
                    <a:pt x="91" y="84"/>
                  </a:lnTo>
                  <a:lnTo>
                    <a:pt x="91" y="83"/>
                  </a:lnTo>
                  <a:lnTo>
                    <a:pt x="90" y="81"/>
                  </a:lnTo>
                  <a:close/>
                  <a:moveTo>
                    <a:pt x="77" y="81"/>
                  </a:moveTo>
                  <a:lnTo>
                    <a:pt x="76" y="83"/>
                  </a:lnTo>
                  <a:lnTo>
                    <a:pt x="75" y="84"/>
                  </a:lnTo>
                  <a:lnTo>
                    <a:pt x="75" y="84"/>
                  </a:lnTo>
                  <a:lnTo>
                    <a:pt x="76" y="83"/>
                  </a:lnTo>
                  <a:lnTo>
                    <a:pt x="77" y="81"/>
                  </a:lnTo>
                  <a:close/>
                  <a:moveTo>
                    <a:pt x="98" y="80"/>
                  </a:moveTo>
                  <a:lnTo>
                    <a:pt x="97" y="80"/>
                  </a:lnTo>
                  <a:lnTo>
                    <a:pt x="96" y="81"/>
                  </a:lnTo>
                  <a:lnTo>
                    <a:pt x="96" y="83"/>
                  </a:lnTo>
                  <a:lnTo>
                    <a:pt x="97" y="81"/>
                  </a:lnTo>
                  <a:lnTo>
                    <a:pt x="97" y="81"/>
                  </a:lnTo>
                  <a:lnTo>
                    <a:pt x="98" y="80"/>
                  </a:lnTo>
                  <a:lnTo>
                    <a:pt x="98" y="80"/>
                  </a:lnTo>
                  <a:close/>
                  <a:moveTo>
                    <a:pt x="65" y="80"/>
                  </a:moveTo>
                  <a:lnTo>
                    <a:pt x="64" y="81"/>
                  </a:lnTo>
                  <a:lnTo>
                    <a:pt x="63" y="83"/>
                  </a:lnTo>
                  <a:lnTo>
                    <a:pt x="62" y="85"/>
                  </a:lnTo>
                  <a:lnTo>
                    <a:pt x="62" y="86"/>
                  </a:lnTo>
                  <a:lnTo>
                    <a:pt x="63" y="87"/>
                  </a:lnTo>
                  <a:lnTo>
                    <a:pt x="64" y="85"/>
                  </a:lnTo>
                  <a:lnTo>
                    <a:pt x="65" y="84"/>
                  </a:lnTo>
                  <a:lnTo>
                    <a:pt x="66" y="83"/>
                  </a:lnTo>
                  <a:lnTo>
                    <a:pt x="66" y="81"/>
                  </a:lnTo>
                  <a:lnTo>
                    <a:pt x="66" y="80"/>
                  </a:lnTo>
                  <a:lnTo>
                    <a:pt x="65" y="80"/>
                  </a:lnTo>
                  <a:close/>
                  <a:moveTo>
                    <a:pt x="88" y="79"/>
                  </a:moveTo>
                  <a:lnTo>
                    <a:pt x="88" y="80"/>
                  </a:lnTo>
                  <a:lnTo>
                    <a:pt x="87" y="81"/>
                  </a:lnTo>
                  <a:lnTo>
                    <a:pt x="88" y="81"/>
                  </a:lnTo>
                  <a:lnTo>
                    <a:pt x="89" y="80"/>
                  </a:lnTo>
                  <a:lnTo>
                    <a:pt x="88" y="79"/>
                  </a:lnTo>
                  <a:close/>
                  <a:moveTo>
                    <a:pt x="105" y="79"/>
                  </a:moveTo>
                  <a:lnTo>
                    <a:pt x="105" y="79"/>
                  </a:lnTo>
                  <a:lnTo>
                    <a:pt x="104" y="80"/>
                  </a:lnTo>
                  <a:lnTo>
                    <a:pt x="104" y="80"/>
                  </a:lnTo>
                  <a:lnTo>
                    <a:pt x="104" y="81"/>
                  </a:lnTo>
                  <a:lnTo>
                    <a:pt x="105" y="83"/>
                  </a:lnTo>
                  <a:lnTo>
                    <a:pt x="106" y="81"/>
                  </a:lnTo>
                  <a:lnTo>
                    <a:pt x="106" y="80"/>
                  </a:lnTo>
                  <a:lnTo>
                    <a:pt x="106" y="79"/>
                  </a:lnTo>
                  <a:lnTo>
                    <a:pt x="105" y="79"/>
                  </a:lnTo>
                  <a:close/>
                  <a:moveTo>
                    <a:pt x="86" y="79"/>
                  </a:moveTo>
                  <a:lnTo>
                    <a:pt x="86" y="80"/>
                  </a:lnTo>
                  <a:lnTo>
                    <a:pt x="86" y="79"/>
                  </a:lnTo>
                  <a:lnTo>
                    <a:pt x="86" y="79"/>
                  </a:lnTo>
                  <a:lnTo>
                    <a:pt x="86" y="79"/>
                  </a:lnTo>
                  <a:close/>
                  <a:moveTo>
                    <a:pt x="80" y="78"/>
                  </a:moveTo>
                  <a:lnTo>
                    <a:pt x="80" y="80"/>
                  </a:lnTo>
                  <a:lnTo>
                    <a:pt x="80" y="81"/>
                  </a:lnTo>
                  <a:lnTo>
                    <a:pt x="80" y="83"/>
                  </a:lnTo>
                  <a:lnTo>
                    <a:pt x="80" y="81"/>
                  </a:lnTo>
                  <a:lnTo>
                    <a:pt x="81" y="80"/>
                  </a:lnTo>
                  <a:lnTo>
                    <a:pt x="81" y="79"/>
                  </a:lnTo>
                  <a:lnTo>
                    <a:pt x="80" y="78"/>
                  </a:lnTo>
                  <a:close/>
                  <a:moveTo>
                    <a:pt x="96" y="77"/>
                  </a:moveTo>
                  <a:lnTo>
                    <a:pt x="94" y="78"/>
                  </a:lnTo>
                  <a:lnTo>
                    <a:pt x="94" y="79"/>
                  </a:lnTo>
                  <a:lnTo>
                    <a:pt x="93" y="79"/>
                  </a:lnTo>
                  <a:lnTo>
                    <a:pt x="94" y="79"/>
                  </a:lnTo>
                  <a:lnTo>
                    <a:pt x="94" y="79"/>
                  </a:lnTo>
                  <a:lnTo>
                    <a:pt x="96" y="79"/>
                  </a:lnTo>
                  <a:lnTo>
                    <a:pt x="96" y="78"/>
                  </a:lnTo>
                  <a:lnTo>
                    <a:pt x="97" y="78"/>
                  </a:lnTo>
                  <a:lnTo>
                    <a:pt x="96" y="78"/>
                  </a:lnTo>
                  <a:lnTo>
                    <a:pt x="96" y="77"/>
                  </a:lnTo>
                  <a:lnTo>
                    <a:pt x="96" y="77"/>
                  </a:lnTo>
                  <a:close/>
                  <a:moveTo>
                    <a:pt x="103" y="76"/>
                  </a:moveTo>
                  <a:lnTo>
                    <a:pt x="103" y="77"/>
                  </a:lnTo>
                  <a:lnTo>
                    <a:pt x="103" y="78"/>
                  </a:lnTo>
                  <a:lnTo>
                    <a:pt x="103" y="78"/>
                  </a:lnTo>
                  <a:lnTo>
                    <a:pt x="103" y="78"/>
                  </a:lnTo>
                  <a:lnTo>
                    <a:pt x="104" y="77"/>
                  </a:lnTo>
                  <a:lnTo>
                    <a:pt x="104" y="77"/>
                  </a:lnTo>
                  <a:lnTo>
                    <a:pt x="104" y="76"/>
                  </a:lnTo>
                  <a:lnTo>
                    <a:pt x="104" y="76"/>
                  </a:lnTo>
                  <a:lnTo>
                    <a:pt x="103" y="76"/>
                  </a:lnTo>
                  <a:close/>
                  <a:moveTo>
                    <a:pt x="2" y="76"/>
                  </a:moveTo>
                  <a:lnTo>
                    <a:pt x="2" y="77"/>
                  </a:lnTo>
                  <a:lnTo>
                    <a:pt x="2" y="78"/>
                  </a:lnTo>
                  <a:lnTo>
                    <a:pt x="1" y="78"/>
                  </a:lnTo>
                  <a:lnTo>
                    <a:pt x="1" y="77"/>
                  </a:lnTo>
                  <a:lnTo>
                    <a:pt x="0" y="77"/>
                  </a:lnTo>
                  <a:lnTo>
                    <a:pt x="0" y="77"/>
                  </a:lnTo>
                  <a:lnTo>
                    <a:pt x="0" y="78"/>
                  </a:lnTo>
                  <a:lnTo>
                    <a:pt x="0" y="80"/>
                  </a:lnTo>
                  <a:lnTo>
                    <a:pt x="0" y="80"/>
                  </a:lnTo>
                  <a:lnTo>
                    <a:pt x="0" y="81"/>
                  </a:lnTo>
                  <a:lnTo>
                    <a:pt x="0" y="83"/>
                  </a:lnTo>
                  <a:lnTo>
                    <a:pt x="1" y="83"/>
                  </a:lnTo>
                  <a:lnTo>
                    <a:pt x="2" y="83"/>
                  </a:lnTo>
                  <a:lnTo>
                    <a:pt x="2" y="80"/>
                  </a:lnTo>
                  <a:lnTo>
                    <a:pt x="2" y="78"/>
                  </a:lnTo>
                  <a:lnTo>
                    <a:pt x="2" y="76"/>
                  </a:lnTo>
                  <a:close/>
                  <a:moveTo>
                    <a:pt x="97" y="75"/>
                  </a:moveTo>
                  <a:lnTo>
                    <a:pt x="97" y="76"/>
                  </a:lnTo>
                  <a:lnTo>
                    <a:pt x="98" y="76"/>
                  </a:lnTo>
                  <a:lnTo>
                    <a:pt x="99" y="76"/>
                  </a:lnTo>
                  <a:lnTo>
                    <a:pt x="99" y="75"/>
                  </a:lnTo>
                  <a:lnTo>
                    <a:pt x="97" y="75"/>
                  </a:lnTo>
                  <a:close/>
                  <a:moveTo>
                    <a:pt x="92" y="75"/>
                  </a:moveTo>
                  <a:lnTo>
                    <a:pt x="92" y="76"/>
                  </a:lnTo>
                  <a:lnTo>
                    <a:pt x="92" y="77"/>
                  </a:lnTo>
                  <a:lnTo>
                    <a:pt x="93" y="77"/>
                  </a:lnTo>
                  <a:lnTo>
                    <a:pt x="92" y="76"/>
                  </a:lnTo>
                  <a:lnTo>
                    <a:pt x="92" y="75"/>
                  </a:lnTo>
                  <a:close/>
                  <a:moveTo>
                    <a:pt x="102" y="75"/>
                  </a:moveTo>
                  <a:lnTo>
                    <a:pt x="102" y="75"/>
                  </a:lnTo>
                  <a:lnTo>
                    <a:pt x="102" y="76"/>
                  </a:lnTo>
                  <a:lnTo>
                    <a:pt x="102" y="76"/>
                  </a:lnTo>
                  <a:lnTo>
                    <a:pt x="103" y="76"/>
                  </a:lnTo>
                  <a:lnTo>
                    <a:pt x="103" y="75"/>
                  </a:lnTo>
                  <a:lnTo>
                    <a:pt x="102" y="75"/>
                  </a:lnTo>
                  <a:close/>
                  <a:moveTo>
                    <a:pt x="62" y="75"/>
                  </a:moveTo>
                  <a:lnTo>
                    <a:pt x="61" y="76"/>
                  </a:lnTo>
                  <a:lnTo>
                    <a:pt x="60" y="77"/>
                  </a:lnTo>
                  <a:lnTo>
                    <a:pt x="60" y="79"/>
                  </a:lnTo>
                  <a:lnTo>
                    <a:pt x="60" y="81"/>
                  </a:lnTo>
                  <a:lnTo>
                    <a:pt x="62" y="80"/>
                  </a:lnTo>
                  <a:lnTo>
                    <a:pt x="62" y="79"/>
                  </a:lnTo>
                  <a:lnTo>
                    <a:pt x="63" y="78"/>
                  </a:lnTo>
                  <a:lnTo>
                    <a:pt x="64" y="77"/>
                  </a:lnTo>
                  <a:lnTo>
                    <a:pt x="63" y="76"/>
                  </a:lnTo>
                  <a:lnTo>
                    <a:pt x="63" y="75"/>
                  </a:lnTo>
                  <a:lnTo>
                    <a:pt x="62" y="75"/>
                  </a:lnTo>
                  <a:close/>
                  <a:moveTo>
                    <a:pt x="85" y="75"/>
                  </a:moveTo>
                  <a:lnTo>
                    <a:pt x="84" y="75"/>
                  </a:lnTo>
                  <a:lnTo>
                    <a:pt x="84" y="76"/>
                  </a:lnTo>
                  <a:lnTo>
                    <a:pt x="84" y="76"/>
                  </a:lnTo>
                  <a:lnTo>
                    <a:pt x="85" y="76"/>
                  </a:lnTo>
                  <a:lnTo>
                    <a:pt x="85" y="76"/>
                  </a:lnTo>
                  <a:lnTo>
                    <a:pt x="85" y="75"/>
                  </a:lnTo>
                  <a:lnTo>
                    <a:pt x="85" y="75"/>
                  </a:lnTo>
                  <a:close/>
                  <a:moveTo>
                    <a:pt x="77" y="72"/>
                  </a:moveTo>
                  <a:lnTo>
                    <a:pt x="75" y="75"/>
                  </a:lnTo>
                  <a:lnTo>
                    <a:pt x="73" y="78"/>
                  </a:lnTo>
                  <a:lnTo>
                    <a:pt x="74" y="79"/>
                  </a:lnTo>
                  <a:lnTo>
                    <a:pt x="75" y="80"/>
                  </a:lnTo>
                  <a:lnTo>
                    <a:pt x="76" y="78"/>
                  </a:lnTo>
                  <a:lnTo>
                    <a:pt x="78" y="76"/>
                  </a:lnTo>
                  <a:lnTo>
                    <a:pt x="79" y="74"/>
                  </a:lnTo>
                  <a:lnTo>
                    <a:pt x="79" y="73"/>
                  </a:lnTo>
                  <a:lnTo>
                    <a:pt x="77" y="72"/>
                  </a:lnTo>
                  <a:close/>
                  <a:moveTo>
                    <a:pt x="96" y="72"/>
                  </a:moveTo>
                  <a:lnTo>
                    <a:pt x="94" y="73"/>
                  </a:lnTo>
                  <a:lnTo>
                    <a:pt x="96" y="74"/>
                  </a:lnTo>
                  <a:lnTo>
                    <a:pt x="97" y="75"/>
                  </a:lnTo>
                  <a:lnTo>
                    <a:pt x="97" y="73"/>
                  </a:lnTo>
                  <a:lnTo>
                    <a:pt x="97" y="72"/>
                  </a:lnTo>
                  <a:lnTo>
                    <a:pt x="96" y="72"/>
                  </a:lnTo>
                  <a:close/>
                  <a:moveTo>
                    <a:pt x="113" y="71"/>
                  </a:moveTo>
                  <a:lnTo>
                    <a:pt x="113" y="72"/>
                  </a:lnTo>
                  <a:lnTo>
                    <a:pt x="113" y="73"/>
                  </a:lnTo>
                  <a:lnTo>
                    <a:pt x="113" y="73"/>
                  </a:lnTo>
                  <a:lnTo>
                    <a:pt x="113" y="72"/>
                  </a:lnTo>
                  <a:lnTo>
                    <a:pt x="113" y="72"/>
                  </a:lnTo>
                  <a:lnTo>
                    <a:pt x="113" y="71"/>
                  </a:lnTo>
                  <a:close/>
                  <a:moveTo>
                    <a:pt x="60" y="71"/>
                  </a:moveTo>
                  <a:lnTo>
                    <a:pt x="58" y="72"/>
                  </a:lnTo>
                  <a:lnTo>
                    <a:pt x="58" y="73"/>
                  </a:lnTo>
                  <a:lnTo>
                    <a:pt x="60" y="73"/>
                  </a:lnTo>
                  <a:lnTo>
                    <a:pt x="61" y="73"/>
                  </a:lnTo>
                  <a:lnTo>
                    <a:pt x="61" y="72"/>
                  </a:lnTo>
                  <a:lnTo>
                    <a:pt x="61" y="72"/>
                  </a:lnTo>
                  <a:lnTo>
                    <a:pt x="60" y="71"/>
                  </a:lnTo>
                  <a:lnTo>
                    <a:pt x="60" y="71"/>
                  </a:lnTo>
                  <a:close/>
                  <a:moveTo>
                    <a:pt x="98" y="69"/>
                  </a:moveTo>
                  <a:lnTo>
                    <a:pt x="98" y="71"/>
                  </a:lnTo>
                  <a:lnTo>
                    <a:pt x="98" y="72"/>
                  </a:lnTo>
                  <a:lnTo>
                    <a:pt x="99" y="72"/>
                  </a:lnTo>
                  <a:lnTo>
                    <a:pt x="98" y="71"/>
                  </a:lnTo>
                  <a:lnTo>
                    <a:pt x="98" y="69"/>
                  </a:lnTo>
                  <a:close/>
                  <a:moveTo>
                    <a:pt x="66" y="69"/>
                  </a:moveTo>
                  <a:lnTo>
                    <a:pt x="65" y="71"/>
                  </a:lnTo>
                  <a:lnTo>
                    <a:pt x="66" y="72"/>
                  </a:lnTo>
                  <a:lnTo>
                    <a:pt x="66" y="73"/>
                  </a:lnTo>
                  <a:lnTo>
                    <a:pt x="67" y="73"/>
                  </a:lnTo>
                  <a:lnTo>
                    <a:pt x="67" y="72"/>
                  </a:lnTo>
                  <a:lnTo>
                    <a:pt x="67" y="71"/>
                  </a:lnTo>
                  <a:lnTo>
                    <a:pt x="66" y="69"/>
                  </a:lnTo>
                  <a:close/>
                  <a:moveTo>
                    <a:pt x="98" y="68"/>
                  </a:moveTo>
                  <a:lnTo>
                    <a:pt x="98" y="69"/>
                  </a:lnTo>
                  <a:lnTo>
                    <a:pt x="98" y="71"/>
                  </a:lnTo>
                  <a:lnTo>
                    <a:pt x="99" y="72"/>
                  </a:lnTo>
                  <a:lnTo>
                    <a:pt x="100" y="71"/>
                  </a:lnTo>
                  <a:lnTo>
                    <a:pt x="100" y="69"/>
                  </a:lnTo>
                  <a:lnTo>
                    <a:pt x="99" y="68"/>
                  </a:lnTo>
                  <a:lnTo>
                    <a:pt x="98" y="68"/>
                  </a:lnTo>
                  <a:close/>
                  <a:moveTo>
                    <a:pt x="88" y="68"/>
                  </a:moveTo>
                  <a:lnTo>
                    <a:pt x="88" y="69"/>
                  </a:lnTo>
                  <a:lnTo>
                    <a:pt x="88" y="71"/>
                  </a:lnTo>
                  <a:lnTo>
                    <a:pt x="89" y="71"/>
                  </a:lnTo>
                  <a:lnTo>
                    <a:pt x="89" y="69"/>
                  </a:lnTo>
                  <a:lnTo>
                    <a:pt x="89" y="69"/>
                  </a:lnTo>
                  <a:lnTo>
                    <a:pt x="89" y="68"/>
                  </a:lnTo>
                  <a:lnTo>
                    <a:pt x="88" y="68"/>
                  </a:lnTo>
                  <a:close/>
                  <a:moveTo>
                    <a:pt x="76" y="68"/>
                  </a:moveTo>
                  <a:lnTo>
                    <a:pt x="74" y="69"/>
                  </a:lnTo>
                  <a:lnTo>
                    <a:pt x="73" y="73"/>
                  </a:lnTo>
                  <a:lnTo>
                    <a:pt x="74" y="72"/>
                  </a:lnTo>
                  <a:lnTo>
                    <a:pt x="75" y="71"/>
                  </a:lnTo>
                  <a:lnTo>
                    <a:pt x="76" y="68"/>
                  </a:lnTo>
                  <a:close/>
                  <a:moveTo>
                    <a:pt x="68" y="67"/>
                  </a:moveTo>
                  <a:lnTo>
                    <a:pt x="68" y="68"/>
                  </a:lnTo>
                  <a:lnTo>
                    <a:pt x="69" y="69"/>
                  </a:lnTo>
                  <a:lnTo>
                    <a:pt x="68" y="68"/>
                  </a:lnTo>
                  <a:lnTo>
                    <a:pt x="68" y="67"/>
                  </a:lnTo>
                  <a:close/>
                  <a:moveTo>
                    <a:pt x="63" y="65"/>
                  </a:moveTo>
                  <a:lnTo>
                    <a:pt x="63" y="66"/>
                  </a:lnTo>
                  <a:lnTo>
                    <a:pt x="63" y="66"/>
                  </a:lnTo>
                  <a:lnTo>
                    <a:pt x="63" y="66"/>
                  </a:lnTo>
                  <a:lnTo>
                    <a:pt x="63" y="67"/>
                  </a:lnTo>
                  <a:lnTo>
                    <a:pt x="63" y="67"/>
                  </a:lnTo>
                  <a:lnTo>
                    <a:pt x="64" y="68"/>
                  </a:lnTo>
                  <a:lnTo>
                    <a:pt x="64" y="67"/>
                  </a:lnTo>
                  <a:lnTo>
                    <a:pt x="64" y="66"/>
                  </a:lnTo>
                  <a:lnTo>
                    <a:pt x="63" y="65"/>
                  </a:lnTo>
                  <a:close/>
                  <a:moveTo>
                    <a:pt x="84" y="65"/>
                  </a:moveTo>
                  <a:lnTo>
                    <a:pt x="84" y="66"/>
                  </a:lnTo>
                  <a:lnTo>
                    <a:pt x="85" y="67"/>
                  </a:lnTo>
                  <a:lnTo>
                    <a:pt x="84" y="66"/>
                  </a:lnTo>
                  <a:lnTo>
                    <a:pt x="84" y="65"/>
                  </a:lnTo>
                  <a:lnTo>
                    <a:pt x="84" y="65"/>
                  </a:lnTo>
                  <a:close/>
                  <a:moveTo>
                    <a:pt x="91" y="65"/>
                  </a:moveTo>
                  <a:lnTo>
                    <a:pt x="90" y="65"/>
                  </a:lnTo>
                  <a:lnTo>
                    <a:pt x="91" y="67"/>
                  </a:lnTo>
                  <a:lnTo>
                    <a:pt x="91" y="67"/>
                  </a:lnTo>
                  <a:lnTo>
                    <a:pt x="92" y="66"/>
                  </a:lnTo>
                  <a:lnTo>
                    <a:pt x="92" y="65"/>
                  </a:lnTo>
                  <a:lnTo>
                    <a:pt x="91" y="65"/>
                  </a:lnTo>
                  <a:close/>
                  <a:moveTo>
                    <a:pt x="78" y="64"/>
                  </a:moveTo>
                  <a:lnTo>
                    <a:pt x="78" y="65"/>
                  </a:lnTo>
                  <a:lnTo>
                    <a:pt x="78" y="66"/>
                  </a:lnTo>
                  <a:lnTo>
                    <a:pt x="78" y="66"/>
                  </a:lnTo>
                  <a:lnTo>
                    <a:pt x="79" y="65"/>
                  </a:lnTo>
                  <a:lnTo>
                    <a:pt x="78" y="65"/>
                  </a:lnTo>
                  <a:lnTo>
                    <a:pt x="78" y="64"/>
                  </a:lnTo>
                  <a:close/>
                  <a:moveTo>
                    <a:pt x="102" y="64"/>
                  </a:moveTo>
                  <a:lnTo>
                    <a:pt x="101" y="66"/>
                  </a:lnTo>
                  <a:lnTo>
                    <a:pt x="102" y="68"/>
                  </a:lnTo>
                  <a:lnTo>
                    <a:pt x="103" y="69"/>
                  </a:lnTo>
                  <a:lnTo>
                    <a:pt x="103" y="68"/>
                  </a:lnTo>
                  <a:lnTo>
                    <a:pt x="104" y="68"/>
                  </a:lnTo>
                  <a:lnTo>
                    <a:pt x="104" y="68"/>
                  </a:lnTo>
                  <a:lnTo>
                    <a:pt x="103" y="66"/>
                  </a:lnTo>
                  <a:lnTo>
                    <a:pt x="102" y="64"/>
                  </a:lnTo>
                  <a:close/>
                  <a:moveTo>
                    <a:pt x="63" y="64"/>
                  </a:moveTo>
                  <a:lnTo>
                    <a:pt x="63" y="64"/>
                  </a:lnTo>
                  <a:lnTo>
                    <a:pt x="62" y="64"/>
                  </a:lnTo>
                  <a:lnTo>
                    <a:pt x="62" y="65"/>
                  </a:lnTo>
                  <a:lnTo>
                    <a:pt x="63" y="65"/>
                  </a:lnTo>
                  <a:lnTo>
                    <a:pt x="63" y="64"/>
                  </a:lnTo>
                  <a:close/>
                  <a:moveTo>
                    <a:pt x="72" y="64"/>
                  </a:moveTo>
                  <a:lnTo>
                    <a:pt x="70" y="64"/>
                  </a:lnTo>
                  <a:lnTo>
                    <a:pt x="69" y="65"/>
                  </a:lnTo>
                  <a:lnTo>
                    <a:pt x="69" y="66"/>
                  </a:lnTo>
                  <a:lnTo>
                    <a:pt x="69" y="67"/>
                  </a:lnTo>
                  <a:lnTo>
                    <a:pt x="70" y="68"/>
                  </a:lnTo>
                  <a:lnTo>
                    <a:pt x="72" y="67"/>
                  </a:lnTo>
                  <a:lnTo>
                    <a:pt x="73" y="66"/>
                  </a:lnTo>
                  <a:lnTo>
                    <a:pt x="74" y="66"/>
                  </a:lnTo>
                  <a:lnTo>
                    <a:pt x="73" y="64"/>
                  </a:lnTo>
                  <a:lnTo>
                    <a:pt x="72" y="64"/>
                  </a:lnTo>
                  <a:close/>
                  <a:moveTo>
                    <a:pt x="113" y="63"/>
                  </a:moveTo>
                  <a:lnTo>
                    <a:pt x="113" y="64"/>
                  </a:lnTo>
                  <a:lnTo>
                    <a:pt x="113" y="64"/>
                  </a:lnTo>
                  <a:lnTo>
                    <a:pt x="113" y="65"/>
                  </a:lnTo>
                  <a:lnTo>
                    <a:pt x="113" y="64"/>
                  </a:lnTo>
                  <a:lnTo>
                    <a:pt x="114" y="63"/>
                  </a:lnTo>
                  <a:lnTo>
                    <a:pt x="113" y="63"/>
                  </a:lnTo>
                  <a:close/>
                  <a:moveTo>
                    <a:pt x="66" y="63"/>
                  </a:moveTo>
                  <a:lnTo>
                    <a:pt x="65" y="64"/>
                  </a:lnTo>
                  <a:lnTo>
                    <a:pt x="65" y="64"/>
                  </a:lnTo>
                  <a:lnTo>
                    <a:pt x="66" y="65"/>
                  </a:lnTo>
                  <a:lnTo>
                    <a:pt x="66" y="64"/>
                  </a:lnTo>
                  <a:lnTo>
                    <a:pt x="66" y="63"/>
                  </a:lnTo>
                  <a:close/>
                  <a:moveTo>
                    <a:pt x="94" y="62"/>
                  </a:moveTo>
                  <a:lnTo>
                    <a:pt x="94" y="63"/>
                  </a:lnTo>
                  <a:lnTo>
                    <a:pt x="94" y="64"/>
                  </a:lnTo>
                  <a:lnTo>
                    <a:pt x="96" y="63"/>
                  </a:lnTo>
                  <a:lnTo>
                    <a:pt x="96" y="62"/>
                  </a:lnTo>
                  <a:lnTo>
                    <a:pt x="94" y="62"/>
                  </a:lnTo>
                  <a:close/>
                  <a:moveTo>
                    <a:pt x="85" y="62"/>
                  </a:moveTo>
                  <a:lnTo>
                    <a:pt x="84" y="63"/>
                  </a:lnTo>
                  <a:lnTo>
                    <a:pt x="85" y="64"/>
                  </a:lnTo>
                  <a:lnTo>
                    <a:pt x="86" y="64"/>
                  </a:lnTo>
                  <a:lnTo>
                    <a:pt x="85" y="63"/>
                  </a:lnTo>
                  <a:lnTo>
                    <a:pt x="85" y="62"/>
                  </a:lnTo>
                  <a:close/>
                  <a:moveTo>
                    <a:pt x="105" y="61"/>
                  </a:moveTo>
                  <a:lnTo>
                    <a:pt x="105" y="63"/>
                  </a:lnTo>
                  <a:lnTo>
                    <a:pt x="105" y="64"/>
                  </a:lnTo>
                  <a:lnTo>
                    <a:pt x="105" y="66"/>
                  </a:lnTo>
                  <a:lnTo>
                    <a:pt x="106" y="66"/>
                  </a:lnTo>
                  <a:lnTo>
                    <a:pt x="105" y="65"/>
                  </a:lnTo>
                  <a:lnTo>
                    <a:pt x="105" y="64"/>
                  </a:lnTo>
                  <a:lnTo>
                    <a:pt x="106" y="63"/>
                  </a:lnTo>
                  <a:lnTo>
                    <a:pt x="106" y="62"/>
                  </a:lnTo>
                  <a:lnTo>
                    <a:pt x="105" y="61"/>
                  </a:lnTo>
                  <a:close/>
                  <a:moveTo>
                    <a:pt x="99" y="61"/>
                  </a:moveTo>
                  <a:lnTo>
                    <a:pt x="99" y="62"/>
                  </a:lnTo>
                  <a:lnTo>
                    <a:pt x="99" y="62"/>
                  </a:lnTo>
                  <a:lnTo>
                    <a:pt x="99" y="63"/>
                  </a:lnTo>
                  <a:lnTo>
                    <a:pt x="100" y="62"/>
                  </a:lnTo>
                  <a:lnTo>
                    <a:pt x="100" y="61"/>
                  </a:lnTo>
                  <a:lnTo>
                    <a:pt x="100" y="61"/>
                  </a:lnTo>
                  <a:lnTo>
                    <a:pt x="99" y="61"/>
                  </a:lnTo>
                  <a:close/>
                  <a:moveTo>
                    <a:pt x="65" y="61"/>
                  </a:moveTo>
                  <a:lnTo>
                    <a:pt x="65" y="61"/>
                  </a:lnTo>
                  <a:lnTo>
                    <a:pt x="65" y="62"/>
                  </a:lnTo>
                  <a:lnTo>
                    <a:pt x="64" y="62"/>
                  </a:lnTo>
                  <a:lnTo>
                    <a:pt x="64" y="63"/>
                  </a:lnTo>
                  <a:lnTo>
                    <a:pt x="65" y="62"/>
                  </a:lnTo>
                  <a:lnTo>
                    <a:pt x="65" y="61"/>
                  </a:lnTo>
                  <a:lnTo>
                    <a:pt x="65" y="61"/>
                  </a:lnTo>
                  <a:close/>
                  <a:moveTo>
                    <a:pt x="61" y="60"/>
                  </a:moveTo>
                  <a:lnTo>
                    <a:pt x="60" y="61"/>
                  </a:lnTo>
                  <a:lnTo>
                    <a:pt x="60" y="62"/>
                  </a:lnTo>
                  <a:lnTo>
                    <a:pt x="60" y="62"/>
                  </a:lnTo>
                  <a:lnTo>
                    <a:pt x="61" y="63"/>
                  </a:lnTo>
                  <a:lnTo>
                    <a:pt x="62" y="63"/>
                  </a:lnTo>
                  <a:lnTo>
                    <a:pt x="62" y="62"/>
                  </a:lnTo>
                  <a:lnTo>
                    <a:pt x="61" y="61"/>
                  </a:lnTo>
                  <a:lnTo>
                    <a:pt x="61" y="60"/>
                  </a:lnTo>
                  <a:close/>
                  <a:moveTo>
                    <a:pt x="108" y="60"/>
                  </a:moveTo>
                  <a:lnTo>
                    <a:pt x="108" y="60"/>
                  </a:lnTo>
                  <a:lnTo>
                    <a:pt x="109" y="61"/>
                  </a:lnTo>
                  <a:lnTo>
                    <a:pt x="109" y="61"/>
                  </a:lnTo>
                  <a:lnTo>
                    <a:pt x="109" y="60"/>
                  </a:lnTo>
                  <a:lnTo>
                    <a:pt x="108" y="60"/>
                  </a:lnTo>
                  <a:close/>
                  <a:moveTo>
                    <a:pt x="75" y="59"/>
                  </a:moveTo>
                  <a:lnTo>
                    <a:pt x="75" y="61"/>
                  </a:lnTo>
                  <a:lnTo>
                    <a:pt x="75" y="62"/>
                  </a:lnTo>
                  <a:lnTo>
                    <a:pt x="76" y="62"/>
                  </a:lnTo>
                  <a:lnTo>
                    <a:pt x="76" y="61"/>
                  </a:lnTo>
                  <a:lnTo>
                    <a:pt x="76" y="60"/>
                  </a:lnTo>
                  <a:lnTo>
                    <a:pt x="75" y="59"/>
                  </a:lnTo>
                  <a:close/>
                  <a:moveTo>
                    <a:pt x="68" y="59"/>
                  </a:moveTo>
                  <a:lnTo>
                    <a:pt x="67" y="60"/>
                  </a:lnTo>
                  <a:lnTo>
                    <a:pt x="67" y="62"/>
                  </a:lnTo>
                  <a:lnTo>
                    <a:pt x="68" y="63"/>
                  </a:lnTo>
                  <a:lnTo>
                    <a:pt x="69" y="62"/>
                  </a:lnTo>
                  <a:lnTo>
                    <a:pt x="70" y="60"/>
                  </a:lnTo>
                  <a:lnTo>
                    <a:pt x="69" y="60"/>
                  </a:lnTo>
                  <a:lnTo>
                    <a:pt x="68" y="59"/>
                  </a:lnTo>
                  <a:close/>
                  <a:moveTo>
                    <a:pt x="87" y="57"/>
                  </a:moveTo>
                  <a:lnTo>
                    <a:pt x="87" y="60"/>
                  </a:lnTo>
                  <a:lnTo>
                    <a:pt x="88" y="62"/>
                  </a:lnTo>
                  <a:lnTo>
                    <a:pt x="88" y="62"/>
                  </a:lnTo>
                  <a:lnTo>
                    <a:pt x="87" y="61"/>
                  </a:lnTo>
                  <a:lnTo>
                    <a:pt x="87" y="61"/>
                  </a:lnTo>
                  <a:lnTo>
                    <a:pt x="87" y="62"/>
                  </a:lnTo>
                  <a:lnTo>
                    <a:pt x="88" y="62"/>
                  </a:lnTo>
                  <a:lnTo>
                    <a:pt x="88" y="63"/>
                  </a:lnTo>
                  <a:lnTo>
                    <a:pt x="88" y="63"/>
                  </a:lnTo>
                  <a:lnTo>
                    <a:pt x="89" y="62"/>
                  </a:lnTo>
                  <a:lnTo>
                    <a:pt x="89" y="61"/>
                  </a:lnTo>
                  <a:lnTo>
                    <a:pt x="88" y="59"/>
                  </a:lnTo>
                  <a:lnTo>
                    <a:pt x="87" y="57"/>
                  </a:lnTo>
                  <a:close/>
                  <a:moveTo>
                    <a:pt x="102" y="57"/>
                  </a:moveTo>
                  <a:lnTo>
                    <a:pt x="102" y="57"/>
                  </a:lnTo>
                  <a:lnTo>
                    <a:pt x="102" y="59"/>
                  </a:lnTo>
                  <a:lnTo>
                    <a:pt x="101" y="59"/>
                  </a:lnTo>
                  <a:lnTo>
                    <a:pt x="101" y="59"/>
                  </a:lnTo>
                  <a:lnTo>
                    <a:pt x="102" y="60"/>
                  </a:lnTo>
                  <a:lnTo>
                    <a:pt x="102" y="60"/>
                  </a:lnTo>
                  <a:lnTo>
                    <a:pt x="102" y="59"/>
                  </a:lnTo>
                  <a:lnTo>
                    <a:pt x="103" y="59"/>
                  </a:lnTo>
                  <a:lnTo>
                    <a:pt x="103" y="57"/>
                  </a:lnTo>
                  <a:lnTo>
                    <a:pt x="103" y="57"/>
                  </a:lnTo>
                  <a:lnTo>
                    <a:pt x="102" y="57"/>
                  </a:lnTo>
                  <a:close/>
                  <a:moveTo>
                    <a:pt x="98" y="57"/>
                  </a:moveTo>
                  <a:lnTo>
                    <a:pt x="98" y="59"/>
                  </a:lnTo>
                  <a:lnTo>
                    <a:pt x="98" y="60"/>
                  </a:lnTo>
                  <a:lnTo>
                    <a:pt x="98" y="60"/>
                  </a:lnTo>
                  <a:lnTo>
                    <a:pt x="99" y="60"/>
                  </a:lnTo>
                  <a:lnTo>
                    <a:pt x="99" y="60"/>
                  </a:lnTo>
                  <a:lnTo>
                    <a:pt x="99" y="59"/>
                  </a:lnTo>
                  <a:lnTo>
                    <a:pt x="99" y="57"/>
                  </a:lnTo>
                  <a:lnTo>
                    <a:pt x="98" y="57"/>
                  </a:lnTo>
                  <a:close/>
                  <a:moveTo>
                    <a:pt x="68" y="57"/>
                  </a:moveTo>
                  <a:lnTo>
                    <a:pt x="67" y="57"/>
                  </a:lnTo>
                  <a:lnTo>
                    <a:pt x="67" y="59"/>
                  </a:lnTo>
                  <a:lnTo>
                    <a:pt x="66" y="60"/>
                  </a:lnTo>
                  <a:lnTo>
                    <a:pt x="67" y="60"/>
                  </a:lnTo>
                  <a:lnTo>
                    <a:pt x="67" y="60"/>
                  </a:lnTo>
                  <a:lnTo>
                    <a:pt x="68" y="59"/>
                  </a:lnTo>
                  <a:lnTo>
                    <a:pt x="68" y="57"/>
                  </a:lnTo>
                  <a:lnTo>
                    <a:pt x="68" y="57"/>
                  </a:lnTo>
                  <a:close/>
                  <a:moveTo>
                    <a:pt x="70" y="56"/>
                  </a:moveTo>
                  <a:lnTo>
                    <a:pt x="70" y="57"/>
                  </a:lnTo>
                  <a:lnTo>
                    <a:pt x="72" y="59"/>
                  </a:lnTo>
                  <a:lnTo>
                    <a:pt x="72" y="57"/>
                  </a:lnTo>
                  <a:lnTo>
                    <a:pt x="72" y="56"/>
                  </a:lnTo>
                  <a:lnTo>
                    <a:pt x="70" y="56"/>
                  </a:lnTo>
                  <a:close/>
                  <a:moveTo>
                    <a:pt x="63" y="56"/>
                  </a:moveTo>
                  <a:lnTo>
                    <a:pt x="62" y="57"/>
                  </a:lnTo>
                  <a:lnTo>
                    <a:pt x="63" y="59"/>
                  </a:lnTo>
                  <a:lnTo>
                    <a:pt x="63" y="60"/>
                  </a:lnTo>
                  <a:lnTo>
                    <a:pt x="64" y="60"/>
                  </a:lnTo>
                  <a:lnTo>
                    <a:pt x="64" y="59"/>
                  </a:lnTo>
                  <a:lnTo>
                    <a:pt x="64" y="57"/>
                  </a:lnTo>
                  <a:lnTo>
                    <a:pt x="63" y="56"/>
                  </a:lnTo>
                  <a:close/>
                  <a:moveTo>
                    <a:pt x="77" y="56"/>
                  </a:moveTo>
                  <a:lnTo>
                    <a:pt x="76" y="57"/>
                  </a:lnTo>
                  <a:lnTo>
                    <a:pt x="77" y="59"/>
                  </a:lnTo>
                  <a:lnTo>
                    <a:pt x="78" y="60"/>
                  </a:lnTo>
                  <a:lnTo>
                    <a:pt x="78" y="57"/>
                  </a:lnTo>
                  <a:lnTo>
                    <a:pt x="77" y="56"/>
                  </a:lnTo>
                  <a:close/>
                  <a:moveTo>
                    <a:pt x="105" y="55"/>
                  </a:moveTo>
                  <a:lnTo>
                    <a:pt x="105" y="55"/>
                  </a:lnTo>
                  <a:lnTo>
                    <a:pt x="104" y="55"/>
                  </a:lnTo>
                  <a:lnTo>
                    <a:pt x="105" y="55"/>
                  </a:lnTo>
                  <a:lnTo>
                    <a:pt x="105" y="56"/>
                  </a:lnTo>
                  <a:lnTo>
                    <a:pt x="105" y="55"/>
                  </a:lnTo>
                  <a:lnTo>
                    <a:pt x="105" y="55"/>
                  </a:lnTo>
                  <a:close/>
                  <a:moveTo>
                    <a:pt x="69" y="55"/>
                  </a:moveTo>
                  <a:lnTo>
                    <a:pt x="69" y="55"/>
                  </a:lnTo>
                  <a:lnTo>
                    <a:pt x="69" y="55"/>
                  </a:lnTo>
                  <a:lnTo>
                    <a:pt x="70" y="55"/>
                  </a:lnTo>
                  <a:lnTo>
                    <a:pt x="70" y="55"/>
                  </a:lnTo>
                  <a:lnTo>
                    <a:pt x="69" y="55"/>
                  </a:lnTo>
                  <a:close/>
                  <a:moveTo>
                    <a:pt x="92" y="54"/>
                  </a:moveTo>
                  <a:lnTo>
                    <a:pt x="92" y="55"/>
                  </a:lnTo>
                  <a:lnTo>
                    <a:pt x="92" y="56"/>
                  </a:lnTo>
                  <a:lnTo>
                    <a:pt x="92" y="56"/>
                  </a:lnTo>
                  <a:lnTo>
                    <a:pt x="92" y="55"/>
                  </a:lnTo>
                  <a:lnTo>
                    <a:pt x="92" y="55"/>
                  </a:lnTo>
                  <a:lnTo>
                    <a:pt x="92" y="54"/>
                  </a:lnTo>
                  <a:close/>
                  <a:moveTo>
                    <a:pt x="90" y="54"/>
                  </a:moveTo>
                  <a:lnTo>
                    <a:pt x="89" y="55"/>
                  </a:lnTo>
                  <a:lnTo>
                    <a:pt x="89" y="56"/>
                  </a:lnTo>
                  <a:lnTo>
                    <a:pt x="89" y="56"/>
                  </a:lnTo>
                  <a:lnTo>
                    <a:pt x="89" y="56"/>
                  </a:lnTo>
                  <a:lnTo>
                    <a:pt x="89" y="57"/>
                  </a:lnTo>
                  <a:lnTo>
                    <a:pt x="90" y="57"/>
                  </a:lnTo>
                  <a:lnTo>
                    <a:pt x="90" y="56"/>
                  </a:lnTo>
                  <a:lnTo>
                    <a:pt x="90" y="56"/>
                  </a:lnTo>
                  <a:lnTo>
                    <a:pt x="90" y="55"/>
                  </a:lnTo>
                  <a:lnTo>
                    <a:pt x="90" y="55"/>
                  </a:lnTo>
                  <a:lnTo>
                    <a:pt x="90" y="55"/>
                  </a:lnTo>
                  <a:lnTo>
                    <a:pt x="90" y="54"/>
                  </a:lnTo>
                  <a:lnTo>
                    <a:pt x="90" y="54"/>
                  </a:lnTo>
                  <a:close/>
                  <a:moveTo>
                    <a:pt x="86" y="54"/>
                  </a:moveTo>
                  <a:lnTo>
                    <a:pt x="85" y="55"/>
                  </a:lnTo>
                  <a:lnTo>
                    <a:pt x="85" y="55"/>
                  </a:lnTo>
                  <a:lnTo>
                    <a:pt x="84" y="55"/>
                  </a:lnTo>
                  <a:lnTo>
                    <a:pt x="85" y="56"/>
                  </a:lnTo>
                  <a:lnTo>
                    <a:pt x="85" y="56"/>
                  </a:lnTo>
                  <a:lnTo>
                    <a:pt x="85" y="57"/>
                  </a:lnTo>
                  <a:lnTo>
                    <a:pt x="85" y="57"/>
                  </a:lnTo>
                  <a:lnTo>
                    <a:pt x="85" y="57"/>
                  </a:lnTo>
                  <a:lnTo>
                    <a:pt x="86" y="57"/>
                  </a:lnTo>
                  <a:lnTo>
                    <a:pt x="86" y="56"/>
                  </a:lnTo>
                  <a:lnTo>
                    <a:pt x="86" y="55"/>
                  </a:lnTo>
                  <a:lnTo>
                    <a:pt x="86" y="54"/>
                  </a:lnTo>
                  <a:close/>
                  <a:moveTo>
                    <a:pt x="72" y="54"/>
                  </a:moveTo>
                  <a:lnTo>
                    <a:pt x="72" y="55"/>
                  </a:lnTo>
                  <a:lnTo>
                    <a:pt x="73" y="56"/>
                  </a:lnTo>
                  <a:lnTo>
                    <a:pt x="73" y="57"/>
                  </a:lnTo>
                  <a:lnTo>
                    <a:pt x="73" y="56"/>
                  </a:lnTo>
                  <a:lnTo>
                    <a:pt x="73" y="55"/>
                  </a:lnTo>
                  <a:lnTo>
                    <a:pt x="72" y="54"/>
                  </a:lnTo>
                  <a:close/>
                  <a:moveTo>
                    <a:pt x="78" y="53"/>
                  </a:moveTo>
                  <a:lnTo>
                    <a:pt x="79" y="54"/>
                  </a:lnTo>
                  <a:lnTo>
                    <a:pt x="79" y="55"/>
                  </a:lnTo>
                  <a:lnTo>
                    <a:pt x="80" y="56"/>
                  </a:lnTo>
                  <a:lnTo>
                    <a:pt x="80" y="54"/>
                  </a:lnTo>
                  <a:lnTo>
                    <a:pt x="79" y="54"/>
                  </a:lnTo>
                  <a:lnTo>
                    <a:pt x="79" y="54"/>
                  </a:lnTo>
                  <a:lnTo>
                    <a:pt x="78" y="53"/>
                  </a:lnTo>
                  <a:close/>
                  <a:moveTo>
                    <a:pt x="65" y="53"/>
                  </a:moveTo>
                  <a:lnTo>
                    <a:pt x="65" y="54"/>
                  </a:lnTo>
                  <a:lnTo>
                    <a:pt x="65" y="56"/>
                  </a:lnTo>
                  <a:lnTo>
                    <a:pt x="65" y="57"/>
                  </a:lnTo>
                  <a:lnTo>
                    <a:pt x="66" y="56"/>
                  </a:lnTo>
                  <a:lnTo>
                    <a:pt x="67" y="55"/>
                  </a:lnTo>
                  <a:lnTo>
                    <a:pt x="66" y="54"/>
                  </a:lnTo>
                  <a:lnTo>
                    <a:pt x="65" y="53"/>
                  </a:lnTo>
                  <a:close/>
                  <a:moveTo>
                    <a:pt x="100" y="53"/>
                  </a:moveTo>
                  <a:lnTo>
                    <a:pt x="99" y="53"/>
                  </a:lnTo>
                  <a:lnTo>
                    <a:pt x="99" y="53"/>
                  </a:lnTo>
                  <a:lnTo>
                    <a:pt x="99" y="54"/>
                  </a:lnTo>
                  <a:lnTo>
                    <a:pt x="99" y="54"/>
                  </a:lnTo>
                  <a:lnTo>
                    <a:pt x="100" y="53"/>
                  </a:lnTo>
                  <a:lnTo>
                    <a:pt x="100" y="53"/>
                  </a:lnTo>
                  <a:close/>
                  <a:moveTo>
                    <a:pt x="55" y="53"/>
                  </a:moveTo>
                  <a:lnTo>
                    <a:pt x="54" y="53"/>
                  </a:lnTo>
                  <a:lnTo>
                    <a:pt x="55" y="54"/>
                  </a:lnTo>
                  <a:lnTo>
                    <a:pt x="55" y="56"/>
                  </a:lnTo>
                  <a:lnTo>
                    <a:pt x="55" y="59"/>
                  </a:lnTo>
                  <a:lnTo>
                    <a:pt x="55" y="60"/>
                  </a:lnTo>
                  <a:lnTo>
                    <a:pt x="55" y="60"/>
                  </a:lnTo>
                  <a:lnTo>
                    <a:pt x="55" y="59"/>
                  </a:lnTo>
                  <a:lnTo>
                    <a:pt x="55" y="53"/>
                  </a:lnTo>
                  <a:lnTo>
                    <a:pt x="55" y="53"/>
                  </a:lnTo>
                  <a:lnTo>
                    <a:pt x="55" y="53"/>
                  </a:lnTo>
                  <a:close/>
                  <a:moveTo>
                    <a:pt x="113" y="52"/>
                  </a:moveTo>
                  <a:lnTo>
                    <a:pt x="113" y="55"/>
                  </a:lnTo>
                  <a:lnTo>
                    <a:pt x="113" y="57"/>
                  </a:lnTo>
                  <a:lnTo>
                    <a:pt x="113" y="60"/>
                  </a:lnTo>
                  <a:lnTo>
                    <a:pt x="114" y="59"/>
                  </a:lnTo>
                  <a:lnTo>
                    <a:pt x="114" y="56"/>
                  </a:lnTo>
                  <a:lnTo>
                    <a:pt x="114" y="54"/>
                  </a:lnTo>
                  <a:lnTo>
                    <a:pt x="113" y="52"/>
                  </a:lnTo>
                  <a:close/>
                  <a:moveTo>
                    <a:pt x="103" y="52"/>
                  </a:moveTo>
                  <a:lnTo>
                    <a:pt x="103" y="52"/>
                  </a:lnTo>
                  <a:lnTo>
                    <a:pt x="103" y="53"/>
                  </a:lnTo>
                  <a:lnTo>
                    <a:pt x="103" y="53"/>
                  </a:lnTo>
                  <a:lnTo>
                    <a:pt x="103" y="53"/>
                  </a:lnTo>
                  <a:lnTo>
                    <a:pt x="104" y="53"/>
                  </a:lnTo>
                  <a:lnTo>
                    <a:pt x="104" y="53"/>
                  </a:lnTo>
                  <a:lnTo>
                    <a:pt x="104" y="52"/>
                  </a:lnTo>
                  <a:lnTo>
                    <a:pt x="103" y="52"/>
                  </a:lnTo>
                  <a:close/>
                  <a:moveTo>
                    <a:pt x="109" y="51"/>
                  </a:moveTo>
                  <a:lnTo>
                    <a:pt x="108" y="52"/>
                  </a:lnTo>
                  <a:lnTo>
                    <a:pt x="108" y="53"/>
                  </a:lnTo>
                  <a:lnTo>
                    <a:pt x="109" y="53"/>
                  </a:lnTo>
                  <a:lnTo>
                    <a:pt x="109" y="53"/>
                  </a:lnTo>
                  <a:lnTo>
                    <a:pt x="109" y="52"/>
                  </a:lnTo>
                  <a:lnTo>
                    <a:pt x="109" y="51"/>
                  </a:lnTo>
                  <a:close/>
                  <a:moveTo>
                    <a:pt x="74" y="51"/>
                  </a:moveTo>
                  <a:lnTo>
                    <a:pt x="73" y="52"/>
                  </a:lnTo>
                  <a:lnTo>
                    <a:pt x="74" y="53"/>
                  </a:lnTo>
                  <a:lnTo>
                    <a:pt x="74" y="54"/>
                  </a:lnTo>
                  <a:lnTo>
                    <a:pt x="75" y="55"/>
                  </a:lnTo>
                  <a:lnTo>
                    <a:pt x="75" y="54"/>
                  </a:lnTo>
                  <a:lnTo>
                    <a:pt x="76" y="54"/>
                  </a:lnTo>
                  <a:lnTo>
                    <a:pt x="75" y="52"/>
                  </a:lnTo>
                  <a:lnTo>
                    <a:pt x="74" y="51"/>
                  </a:lnTo>
                  <a:close/>
                  <a:moveTo>
                    <a:pt x="88" y="51"/>
                  </a:moveTo>
                  <a:lnTo>
                    <a:pt x="88" y="53"/>
                  </a:lnTo>
                  <a:lnTo>
                    <a:pt x="88" y="53"/>
                  </a:lnTo>
                  <a:lnTo>
                    <a:pt x="88" y="53"/>
                  </a:lnTo>
                  <a:lnTo>
                    <a:pt x="88" y="53"/>
                  </a:lnTo>
                  <a:lnTo>
                    <a:pt x="88" y="53"/>
                  </a:lnTo>
                  <a:lnTo>
                    <a:pt x="89" y="53"/>
                  </a:lnTo>
                  <a:lnTo>
                    <a:pt x="89" y="53"/>
                  </a:lnTo>
                  <a:lnTo>
                    <a:pt x="89" y="52"/>
                  </a:lnTo>
                  <a:lnTo>
                    <a:pt x="89" y="52"/>
                  </a:lnTo>
                  <a:lnTo>
                    <a:pt x="89" y="52"/>
                  </a:lnTo>
                  <a:lnTo>
                    <a:pt x="89" y="52"/>
                  </a:lnTo>
                  <a:lnTo>
                    <a:pt x="88" y="51"/>
                  </a:lnTo>
                  <a:close/>
                  <a:moveTo>
                    <a:pt x="67" y="51"/>
                  </a:moveTo>
                  <a:lnTo>
                    <a:pt x="67" y="52"/>
                  </a:lnTo>
                  <a:lnTo>
                    <a:pt x="68" y="53"/>
                  </a:lnTo>
                  <a:lnTo>
                    <a:pt x="68" y="53"/>
                  </a:lnTo>
                  <a:lnTo>
                    <a:pt x="68" y="52"/>
                  </a:lnTo>
                  <a:lnTo>
                    <a:pt x="68" y="52"/>
                  </a:lnTo>
                  <a:lnTo>
                    <a:pt x="67" y="51"/>
                  </a:lnTo>
                  <a:close/>
                  <a:moveTo>
                    <a:pt x="94" y="50"/>
                  </a:moveTo>
                  <a:lnTo>
                    <a:pt x="94" y="53"/>
                  </a:lnTo>
                  <a:lnTo>
                    <a:pt x="94" y="55"/>
                  </a:lnTo>
                  <a:lnTo>
                    <a:pt x="96" y="54"/>
                  </a:lnTo>
                  <a:lnTo>
                    <a:pt x="96" y="53"/>
                  </a:lnTo>
                  <a:lnTo>
                    <a:pt x="96" y="52"/>
                  </a:lnTo>
                  <a:lnTo>
                    <a:pt x="96" y="51"/>
                  </a:lnTo>
                  <a:lnTo>
                    <a:pt x="94" y="50"/>
                  </a:lnTo>
                  <a:close/>
                  <a:moveTo>
                    <a:pt x="106" y="50"/>
                  </a:moveTo>
                  <a:lnTo>
                    <a:pt x="105" y="50"/>
                  </a:lnTo>
                  <a:lnTo>
                    <a:pt x="105" y="50"/>
                  </a:lnTo>
                  <a:lnTo>
                    <a:pt x="105" y="51"/>
                  </a:lnTo>
                  <a:lnTo>
                    <a:pt x="106" y="51"/>
                  </a:lnTo>
                  <a:lnTo>
                    <a:pt x="105" y="51"/>
                  </a:lnTo>
                  <a:lnTo>
                    <a:pt x="106" y="50"/>
                  </a:lnTo>
                  <a:lnTo>
                    <a:pt x="106" y="50"/>
                  </a:lnTo>
                  <a:close/>
                  <a:moveTo>
                    <a:pt x="89" y="50"/>
                  </a:moveTo>
                  <a:lnTo>
                    <a:pt x="89" y="51"/>
                  </a:lnTo>
                  <a:lnTo>
                    <a:pt x="89" y="51"/>
                  </a:lnTo>
                  <a:lnTo>
                    <a:pt x="90" y="52"/>
                  </a:lnTo>
                  <a:lnTo>
                    <a:pt x="90" y="51"/>
                  </a:lnTo>
                  <a:lnTo>
                    <a:pt x="90" y="50"/>
                  </a:lnTo>
                  <a:lnTo>
                    <a:pt x="89" y="50"/>
                  </a:lnTo>
                  <a:close/>
                  <a:moveTo>
                    <a:pt x="98" y="50"/>
                  </a:moveTo>
                  <a:lnTo>
                    <a:pt x="98" y="51"/>
                  </a:lnTo>
                  <a:lnTo>
                    <a:pt x="99" y="51"/>
                  </a:lnTo>
                  <a:lnTo>
                    <a:pt x="99" y="51"/>
                  </a:lnTo>
                  <a:lnTo>
                    <a:pt x="99" y="50"/>
                  </a:lnTo>
                  <a:lnTo>
                    <a:pt x="98" y="50"/>
                  </a:lnTo>
                  <a:close/>
                  <a:moveTo>
                    <a:pt x="81" y="50"/>
                  </a:moveTo>
                  <a:lnTo>
                    <a:pt x="81" y="51"/>
                  </a:lnTo>
                  <a:lnTo>
                    <a:pt x="81" y="52"/>
                  </a:lnTo>
                  <a:lnTo>
                    <a:pt x="82" y="53"/>
                  </a:lnTo>
                  <a:lnTo>
                    <a:pt x="82" y="52"/>
                  </a:lnTo>
                  <a:lnTo>
                    <a:pt x="82" y="51"/>
                  </a:lnTo>
                  <a:lnTo>
                    <a:pt x="82" y="50"/>
                  </a:lnTo>
                  <a:lnTo>
                    <a:pt x="81" y="50"/>
                  </a:lnTo>
                  <a:close/>
                  <a:moveTo>
                    <a:pt x="68" y="50"/>
                  </a:moveTo>
                  <a:lnTo>
                    <a:pt x="69" y="50"/>
                  </a:lnTo>
                  <a:lnTo>
                    <a:pt x="69" y="51"/>
                  </a:lnTo>
                  <a:lnTo>
                    <a:pt x="70" y="52"/>
                  </a:lnTo>
                  <a:lnTo>
                    <a:pt x="69" y="50"/>
                  </a:lnTo>
                  <a:lnTo>
                    <a:pt x="68" y="50"/>
                  </a:lnTo>
                  <a:close/>
                  <a:moveTo>
                    <a:pt x="67" y="49"/>
                  </a:moveTo>
                  <a:lnTo>
                    <a:pt x="66" y="50"/>
                  </a:lnTo>
                  <a:lnTo>
                    <a:pt x="66" y="50"/>
                  </a:lnTo>
                  <a:lnTo>
                    <a:pt x="66" y="50"/>
                  </a:lnTo>
                  <a:lnTo>
                    <a:pt x="67" y="50"/>
                  </a:lnTo>
                  <a:lnTo>
                    <a:pt x="67" y="50"/>
                  </a:lnTo>
                  <a:lnTo>
                    <a:pt x="67" y="49"/>
                  </a:lnTo>
                  <a:close/>
                  <a:moveTo>
                    <a:pt x="61" y="49"/>
                  </a:moveTo>
                  <a:lnTo>
                    <a:pt x="60" y="50"/>
                  </a:lnTo>
                  <a:lnTo>
                    <a:pt x="58" y="51"/>
                  </a:lnTo>
                  <a:lnTo>
                    <a:pt x="60" y="52"/>
                  </a:lnTo>
                  <a:lnTo>
                    <a:pt x="60" y="53"/>
                  </a:lnTo>
                  <a:lnTo>
                    <a:pt x="61" y="54"/>
                  </a:lnTo>
                  <a:lnTo>
                    <a:pt x="62" y="53"/>
                  </a:lnTo>
                  <a:lnTo>
                    <a:pt x="62" y="52"/>
                  </a:lnTo>
                  <a:lnTo>
                    <a:pt x="61" y="51"/>
                  </a:lnTo>
                  <a:lnTo>
                    <a:pt x="61" y="50"/>
                  </a:lnTo>
                  <a:lnTo>
                    <a:pt x="61" y="49"/>
                  </a:lnTo>
                  <a:close/>
                  <a:moveTo>
                    <a:pt x="112" y="48"/>
                  </a:moveTo>
                  <a:lnTo>
                    <a:pt x="112" y="49"/>
                  </a:lnTo>
                  <a:lnTo>
                    <a:pt x="112" y="50"/>
                  </a:lnTo>
                  <a:lnTo>
                    <a:pt x="112" y="50"/>
                  </a:lnTo>
                  <a:lnTo>
                    <a:pt x="112" y="49"/>
                  </a:lnTo>
                  <a:lnTo>
                    <a:pt x="112" y="48"/>
                  </a:lnTo>
                  <a:close/>
                  <a:moveTo>
                    <a:pt x="62" y="48"/>
                  </a:moveTo>
                  <a:lnTo>
                    <a:pt x="62" y="49"/>
                  </a:lnTo>
                  <a:lnTo>
                    <a:pt x="63" y="50"/>
                  </a:lnTo>
                  <a:lnTo>
                    <a:pt x="63" y="51"/>
                  </a:lnTo>
                  <a:lnTo>
                    <a:pt x="64" y="50"/>
                  </a:lnTo>
                  <a:lnTo>
                    <a:pt x="63" y="49"/>
                  </a:lnTo>
                  <a:lnTo>
                    <a:pt x="62" y="48"/>
                  </a:lnTo>
                  <a:close/>
                  <a:moveTo>
                    <a:pt x="92" y="47"/>
                  </a:moveTo>
                  <a:lnTo>
                    <a:pt x="91" y="48"/>
                  </a:lnTo>
                  <a:lnTo>
                    <a:pt x="92" y="48"/>
                  </a:lnTo>
                  <a:lnTo>
                    <a:pt x="92" y="49"/>
                  </a:lnTo>
                  <a:lnTo>
                    <a:pt x="92" y="48"/>
                  </a:lnTo>
                  <a:lnTo>
                    <a:pt x="92" y="48"/>
                  </a:lnTo>
                  <a:lnTo>
                    <a:pt x="92" y="47"/>
                  </a:lnTo>
                  <a:lnTo>
                    <a:pt x="92" y="47"/>
                  </a:lnTo>
                  <a:close/>
                  <a:moveTo>
                    <a:pt x="104" y="47"/>
                  </a:moveTo>
                  <a:lnTo>
                    <a:pt x="104" y="47"/>
                  </a:lnTo>
                  <a:lnTo>
                    <a:pt x="104" y="48"/>
                  </a:lnTo>
                  <a:lnTo>
                    <a:pt x="104" y="49"/>
                  </a:lnTo>
                  <a:lnTo>
                    <a:pt x="104" y="48"/>
                  </a:lnTo>
                  <a:lnTo>
                    <a:pt x="105" y="48"/>
                  </a:lnTo>
                  <a:lnTo>
                    <a:pt x="105" y="47"/>
                  </a:lnTo>
                  <a:lnTo>
                    <a:pt x="105" y="47"/>
                  </a:lnTo>
                  <a:lnTo>
                    <a:pt x="104" y="47"/>
                  </a:lnTo>
                  <a:close/>
                  <a:moveTo>
                    <a:pt x="97" y="47"/>
                  </a:moveTo>
                  <a:lnTo>
                    <a:pt x="96" y="47"/>
                  </a:lnTo>
                  <a:lnTo>
                    <a:pt x="96" y="48"/>
                  </a:lnTo>
                  <a:lnTo>
                    <a:pt x="96" y="49"/>
                  </a:lnTo>
                  <a:lnTo>
                    <a:pt x="96" y="49"/>
                  </a:lnTo>
                  <a:lnTo>
                    <a:pt x="97" y="48"/>
                  </a:lnTo>
                  <a:lnTo>
                    <a:pt x="97" y="47"/>
                  </a:lnTo>
                  <a:close/>
                  <a:moveTo>
                    <a:pt x="85" y="47"/>
                  </a:moveTo>
                  <a:lnTo>
                    <a:pt x="85" y="47"/>
                  </a:lnTo>
                  <a:lnTo>
                    <a:pt x="85" y="48"/>
                  </a:lnTo>
                  <a:lnTo>
                    <a:pt x="86" y="48"/>
                  </a:lnTo>
                  <a:lnTo>
                    <a:pt x="86" y="49"/>
                  </a:lnTo>
                  <a:lnTo>
                    <a:pt x="86" y="49"/>
                  </a:lnTo>
                  <a:lnTo>
                    <a:pt x="86" y="49"/>
                  </a:lnTo>
                  <a:lnTo>
                    <a:pt x="86" y="48"/>
                  </a:lnTo>
                  <a:lnTo>
                    <a:pt x="86" y="47"/>
                  </a:lnTo>
                  <a:lnTo>
                    <a:pt x="85" y="47"/>
                  </a:lnTo>
                  <a:close/>
                  <a:moveTo>
                    <a:pt x="72" y="47"/>
                  </a:moveTo>
                  <a:lnTo>
                    <a:pt x="70" y="48"/>
                  </a:lnTo>
                  <a:lnTo>
                    <a:pt x="70" y="49"/>
                  </a:lnTo>
                  <a:lnTo>
                    <a:pt x="72" y="50"/>
                  </a:lnTo>
                  <a:lnTo>
                    <a:pt x="73" y="49"/>
                  </a:lnTo>
                  <a:lnTo>
                    <a:pt x="73" y="48"/>
                  </a:lnTo>
                  <a:lnTo>
                    <a:pt x="72" y="47"/>
                  </a:lnTo>
                  <a:lnTo>
                    <a:pt x="72" y="47"/>
                  </a:lnTo>
                  <a:close/>
                  <a:moveTo>
                    <a:pt x="109" y="45"/>
                  </a:moveTo>
                  <a:lnTo>
                    <a:pt x="109" y="47"/>
                  </a:lnTo>
                  <a:lnTo>
                    <a:pt x="109" y="47"/>
                  </a:lnTo>
                  <a:lnTo>
                    <a:pt x="109" y="47"/>
                  </a:lnTo>
                  <a:lnTo>
                    <a:pt x="108" y="47"/>
                  </a:lnTo>
                  <a:lnTo>
                    <a:pt x="109" y="47"/>
                  </a:lnTo>
                  <a:lnTo>
                    <a:pt x="109" y="48"/>
                  </a:lnTo>
                  <a:lnTo>
                    <a:pt x="110" y="48"/>
                  </a:lnTo>
                  <a:lnTo>
                    <a:pt x="110" y="47"/>
                  </a:lnTo>
                  <a:lnTo>
                    <a:pt x="110" y="47"/>
                  </a:lnTo>
                  <a:lnTo>
                    <a:pt x="109" y="45"/>
                  </a:lnTo>
                  <a:close/>
                  <a:moveTo>
                    <a:pt x="79" y="45"/>
                  </a:moveTo>
                  <a:lnTo>
                    <a:pt x="78" y="45"/>
                  </a:lnTo>
                  <a:lnTo>
                    <a:pt x="78" y="47"/>
                  </a:lnTo>
                  <a:lnTo>
                    <a:pt x="79" y="48"/>
                  </a:lnTo>
                  <a:lnTo>
                    <a:pt x="80" y="48"/>
                  </a:lnTo>
                  <a:lnTo>
                    <a:pt x="80" y="47"/>
                  </a:lnTo>
                  <a:lnTo>
                    <a:pt x="79" y="45"/>
                  </a:lnTo>
                  <a:lnTo>
                    <a:pt x="79" y="45"/>
                  </a:lnTo>
                  <a:close/>
                  <a:moveTo>
                    <a:pt x="70" y="44"/>
                  </a:moveTo>
                  <a:lnTo>
                    <a:pt x="70" y="45"/>
                  </a:lnTo>
                  <a:lnTo>
                    <a:pt x="69" y="45"/>
                  </a:lnTo>
                  <a:lnTo>
                    <a:pt x="69" y="47"/>
                  </a:lnTo>
                  <a:lnTo>
                    <a:pt x="69" y="47"/>
                  </a:lnTo>
                  <a:lnTo>
                    <a:pt x="70" y="45"/>
                  </a:lnTo>
                  <a:lnTo>
                    <a:pt x="70" y="45"/>
                  </a:lnTo>
                  <a:lnTo>
                    <a:pt x="70" y="44"/>
                  </a:lnTo>
                  <a:close/>
                  <a:moveTo>
                    <a:pt x="65" y="44"/>
                  </a:moveTo>
                  <a:lnTo>
                    <a:pt x="64" y="44"/>
                  </a:lnTo>
                  <a:lnTo>
                    <a:pt x="64" y="44"/>
                  </a:lnTo>
                  <a:lnTo>
                    <a:pt x="63" y="45"/>
                  </a:lnTo>
                  <a:lnTo>
                    <a:pt x="64" y="47"/>
                  </a:lnTo>
                  <a:lnTo>
                    <a:pt x="65" y="48"/>
                  </a:lnTo>
                  <a:lnTo>
                    <a:pt x="65" y="48"/>
                  </a:lnTo>
                  <a:lnTo>
                    <a:pt x="66" y="48"/>
                  </a:lnTo>
                  <a:lnTo>
                    <a:pt x="66" y="48"/>
                  </a:lnTo>
                  <a:lnTo>
                    <a:pt x="65" y="47"/>
                  </a:lnTo>
                  <a:lnTo>
                    <a:pt x="65" y="45"/>
                  </a:lnTo>
                  <a:lnTo>
                    <a:pt x="65" y="44"/>
                  </a:lnTo>
                  <a:close/>
                  <a:moveTo>
                    <a:pt x="103" y="43"/>
                  </a:moveTo>
                  <a:lnTo>
                    <a:pt x="103" y="44"/>
                  </a:lnTo>
                  <a:lnTo>
                    <a:pt x="103" y="45"/>
                  </a:lnTo>
                  <a:lnTo>
                    <a:pt x="103" y="44"/>
                  </a:lnTo>
                  <a:lnTo>
                    <a:pt x="104" y="44"/>
                  </a:lnTo>
                  <a:lnTo>
                    <a:pt x="103" y="43"/>
                  </a:lnTo>
                  <a:close/>
                  <a:moveTo>
                    <a:pt x="86" y="43"/>
                  </a:moveTo>
                  <a:lnTo>
                    <a:pt x="86" y="44"/>
                  </a:lnTo>
                  <a:lnTo>
                    <a:pt x="86" y="45"/>
                  </a:lnTo>
                  <a:lnTo>
                    <a:pt x="86" y="45"/>
                  </a:lnTo>
                  <a:lnTo>
                    <a:pt x="86" y="45"/>
                  </a:lnTo>
                  <a:lnTo>
                    <a:pt x="86" y="45"/>
                  </a:lnTo>
                  <a:lnTo>
                    <a:pt x="86" y="44"/>
                  </a:lnTo>
                  <a:lnTo>
                    <a:pt x="86" y="43"/>
                  </a:lnTo>
                  <a:close/>
                  <a:moveTo>
                    <a:pt x="99" y="43"/>
                  </a:moveTo>
                  <a:lnTo>
                    <a:pt x="98" y="44"/>
                  </a:lnTo>
                  <a:lnTo>
                    <a:pt x="99" y="45"/>
                  </a:lnTo>
                  <a:lnTo>
                    <a:pt x="100" y="47"/>
                  </a:lnTo>
                  <a:lnTo>
                    <a:pt x="100" y="45"/>
                  </a:lnTo>
                  <a:lnTo>
                    <a:pt x="100" y="44"/>
                  </a:lnTo>
                  <a:lnTo>
                    <a:pt x="99" y="43"/>
                  </a:lnTo>
                  <a:close/>
                  <a:moveTo>
                    <a:pt x="75" y="43"/>
                  </a:moveTo>
                  <a:lnTo>
                    <a:pt x="74" y="43"/>
                  </a:lnTo>
                  <a:lnTo>
                    <a:pt x="75" y="44"/>
                  </a:lnTo>
                  <a:lnTo>
                    <a:pt x="75" y="44"/>
                  </a:lnTo>
                  <a:lnTo>
                    <a:pt x="75" y="44"/>
                  </a:lnTo>
                  <a:lnTo>
                    <a:pt x="75" y="44"/>
                  </a:lnTo>
                  <a:lnTo>
                    <a:pt x="75" y="43"/>
                  </a:lnTo>
                  <a:close/>
                  <a:moveTo>
                    <a:pt x="94" y="42"/>
                  </a:moveTo>
                  <a:lnTo>
                    <a:pt x="93" y="43"/>
                  </a:lnTo>
                  <a:lnTo>
                    <a:pt x="93" y="44"/>
                  </a:lnTo>
                  <a:lnTo>
                    <a:pt x="94" y="45"/>
                  </a:lnTo>
                  <a:lnTo>
                    <a:pt x="94" y="45"/>
                  </a:lnTo>
                  <a:lnTo>
                    <a:pt x="96" y="44"/>
                  </a:lnTo>
                  <a:lnTo>
                    <a:pt x="94" y="43"/>
                  </a:lnTo>
                  <a:lnTo>
                    <a:pt x="94" y="42"/>
                  </a:lnTo>
                  <a:lnTo>
                    <a:pt x="94" y="42"/>
                  </a:lnTo>
                  <a:close/>
                  <a:moveTo>
                    <a:pt x="109" y="42"/>
                  </a:moveTo>
                  <a:lnTo>
                    <a:pt x="109" y="43"/>
                  </a:lnTo>
                  <a:lnTo>
                    <a:pt x="108" y="43"/>
                  </a:lnTo>
                  <a:lnTo>
                    <a:pt x="108" y="44"/>
                  </a:lnTo>
                  <a:lnTo>
                    <a:pt x="109" y="43"/>
                  </a:lnTo>
                  <a:lnTo>
                    <a:pt x="109" y="42"/>
                  </a:lnTo>
                  <a:lnTo>
                    <a:pt x="109" y="42"/>
                  </a:lnTo>
                  <a:close/>
                  <a:moveTo>
                    <a:pt x="88" y="41"/>
                  </a:moveTo>
                  <a:lnTo>
                    <a:pt x="88" y="42"/>
                  </a:lnTo>
                  <a:lnTo>
                    <a:pt x="88" y="43"/>
                  </a:lnTo>
                  <a:lnTo>
                    <a:pt x="88" y="44"/>
                  </a:lnTo>
                  <a:lnTo>
                    <a:pt x="89" y="45"/>
                  </a:lnTo>
                  <a:lnTo>
                    <a:pt x="90" y="44"/>
                  </a:lnTo>
                  <a:lnTo>
                    <a:pt x="90" y="43"/>
                  </a:lnTo>
                  <a:lnTo>
                    <a:pt x="89" y="42"/>
                  </a:lnTo>
                  <a:lnTo>
                    <a:pt x="88" y="41"/>
                  </a:lnTo>
                  <a:close/>
                  <a:moveTo>
                    <a:pt x="81" y="41"/>
                  </a:moveTo>
                  <a:lnTo>
                    <a:pt x="81" y="42"/>
                  </a:lnTo>
                  <a:lnTo>
                    <a:pt x="82" y="43"/>
                  </a:lnTo>
                  <a:lnTo>
                    <a:pt x="82" y="44"/>
                  </a:lnTo>
                  <a:lnTo>
                    <a:pt x="84" y="43"/>
                  </a:lnTo>
                  <a:lnTo>
                    <a:pt x="82" y="42"/>
                  </a:lnTo>
                  <a:lnTo>
                    <a:pt x="81" y="41"/>
                  </a:lnTo>
                  <a:close/>
                  <a:moveTo>
                    <a:pt x="76" y="40"/>
                  </a:moveTo>
                  <a:lnTo>
                    <a:pt x="76" y="41"/>
                  </a:lnTo>
                  <a:lnTo>
                    <a:pt x="76" y="42"/>
                  </a:lnTo>
                  <a:lnTo>
                    <a:pt x="77" y="43"/>
                  </a:lnTo>
                  <a:lnTo>
                    <a:pt x="77" y="42"/>
                  </a:lnTo>
                  <a:lnTo>
                    <a:pt x="77" y="42"/>
                  </a:lnTo>
                  <a:lnTo>
                    <a:pt x="77" y="41"/>
                  </a:lnTo>
                  <a:lnTo>
                    <a:pt x="77" y="41"/>
                  </a:lnTo>
                  <a:lnTo>
                    <a:pt x="76" y="40"/>
                  </a:lnTo>
                  <a:close/>
                  <a:moveTo>
                    <a:pt x="67" y="40"/>
                  </a:moveTo>
                  <a:lnTo>
                    <a:pt x="67" y="40"/>
                  </a:lnTo>
                  <a:lnTo>
                    <a:pt x="67" y="41"/>
                  </a:lnTo>
                  <a:lnTo>
                    <a:pt x="67" y="42"/>
                  </a:lnTo>
                  <a:lnTo>
                    <a:pt x="67" y="43"/>
                  </a:lnTo>
                  <a:lnTo>
                    <a:pt x="68" y="44"/>
                  </a:lnTo>
                  <a:lnTo>
                    <a:pt x="69" y="43"/>
                  </a:lnTo>
                  <a:lnTo>
                    <a:pt x="69" y="42"/>
                  </a:lnTo>
                  <a:lnTo>
                    <a:pt x="69" y="42"/>
                  </a:lnTo>
                  <a:lnTo>
                    <a:pt x="69" y="41"/>
                  </a:lnTo>
                  <a:lnTo>
                    <a:pt x="68" y="40"/>
                  </a:lnTo>
                  <a:lnTo>
                    <a:pt x="67" y="40"/>
                  </a:lnTo>
                  <a:close/>
                  <a:moveTo>
                    <a:pt x="121" y="39"/>
                  </a:moveTo>
                  <a:lnTo>
                    <a:pt x="120" y="40"/>
                  </a:lnTo>
                  <a:lnTo>
                    <a:pt x="120" y="48"/>
                  </a:lnTo>
                  <a:lnTo>
                    <a:pt x="120" y="57"/>
                  </a:lnTo>
                  <a:lnTo>
                    <a:pt x="118" y="67"/>
                  </a:lnTo>
                  <a:lnTo>
                    <a:pt x="120" y="77"/>
                  </a:lnTo>
                  <a:lnTo>
                    <a:pt x="118" y="77"/>
                  </a:lnTo>
                  <a:lnTo>
                    <a:pt x="118" y="77"/>
                  </a:lnTo>
                  <a:lnTo>
                    <a:pt x="117" y="77"/>
                  </a:lnTo>
                  <a:lnTo>
                    <a:pt x="118" y="84"/>
                  </a:lnTo>
                  <a:lnTo>
                    <a:pt x="118" y="90"/>
                  </a:lnTo>
                  <a:lnTo>
                    <a:pt x="120" y="98"/>
                  </a:lnTo>
                  <a:lnTo>
                    <a:pt x="120" y="69"/>
                  </a:lnTo>
                  <a:lnTo>
                    <a:pt x="121" y="40"/>
                  </a:lnTo>
                  <a:lnTo>
                    <a:pt x="121" y="39"/>
                  </a:lnTo>
                  <a:close/>
                  <a:moveTo>
                    <a:pt x="82" y="39"/>
                  </a:moveTo>
                  <a:lnTo>
                    <a:pt x="82" y="40"/>
                  </a:lnTo>
                  <a:lnTo>
                    <a:pt x="82" y="40"/>
                  </a:lnTo>
                  <a:lnTo>
                    <a:pt x="84" y="41"/>
                  </a:lnTo>
                  <a:lnTo>
                    <a:pt x="84" y="39"/>
                  </a:lnTo>
                  <a:lnTo>
                    <a:pt x="82" y="39"/>
                  </a:lnTo>
                  <a:close/>
                  <a:moveTo>
                    <a:pt x="76" y="39"/>
                  </a:moveTo>
                  <a:lnTo>
                    <a:pt x="74" y="41"/>
                  </a:lnTo>
                  <a:lnTo>
                    <a:pt x="75" y="40"/>
                  </a:lnTo>
                  <a:lnTo>
                    <a:pt x="76" y="40"/>
                  </a:lnTo>
                  <a:lnTo>
                    <a:pt x="76" y="39"/>
                  </a:lnTo>
                  <a:close/>
                  <a:moveTo>
                    <a:pt x="90" y="38"/>
                  </a:moveTo>
                  <a:lnTo>
                    <a:pt x="90" y="39"/>
                  </a:lnTo>
                  <a:lnTo>
                    <a:pt x="90" y="39"/>
                  </a:lnTo>
                  <a:lnTo>
                    <a:pt x="91" y="40"/>
                  </a:lnTo>
                  <a:lnTo>
                    <a:pt x="90" y="39"/>
                  </a:lnTo>
                  <a:lnTo>
                    <a:pt x="90" y="38"/>
                  </a:lnTo>
                  <a:close/>
                  <a:moveTo>
                    <a:pt x="62" y="38"/>
                  </a:moveTo>
                  <a:lnTo>
                    <a:pt x="60" y="40"/>
                  </a:lnTo>
                  <a:lnTo>
                    <a:pt x="57" y="42"/>
                  </a:lnTo>
                  <a:lnTo>
                    <a:pt x="57" y="43"/>
                  </a:lnTo>
                  <a:lnTo>
                    <a:pt x="57" y="45"/>
                  </a:lnTo>
                  <a:lnTo>
                    <a:pt x="57" y="47"/>
                  </a:lnTo>
                  <a:lnTo>
                    <a:pt x="60" y="44"/>
                  </a:lnTo>
                  <a:lnTo>
                    <a:pt x="61" y="43"/>
                  </a:lnTo>
                  <a:lnTo>
                    <a:pt x="63" y="41"/>
                  </a:lnTo>
                  <a:lnTo>
                    <a:pt x="63" y="40"/>
                  </a:lnTo>
                  <a:lnTo>
                    <a:pt x="62" y="39"/>
                  </a:lnTo>
                  <a:lnTo>
                    <a:pt x="62" y="38"/>
                  </a:lnTo>
                  <a:close/>
                  <a:moveTo>
                    <a:pt x="52" y="38"/>
                  </a:moveTo>
                  <a:lnTo>
                    <a:pt x="52" y="56"/>
                  </a:lnTo>
                  <a:lnTo>
                    <a:pt x="54" y="73"/>
                  </a:lnTo>
                  <a:lnTo>
                    <a:pt x="54" y="72"/>
                  </a:lnTo>
                  <a:lnTo>
                    <a:pt x="54" y="71"/>
                  </a:lnTo>
                  <a:lnTo>
                    <a:pt x="54" y="71"/>
                  </a:lnTo>
                  <a:lnTo>
                    <a:pt x="55" y="71"/>
                  </a:lnTo>
                  <a:lnTo>
                    <a:pt x="54" y="68"/>
                  </a:lnTo>
                  <a:lnTo>
                    <a:pt x="54" y="66"/>
                  </a:lnTo>
                  <a:lnTo>
                    <a:pt x="54" y="65"/>
                  </a:lnTo>
                  <a:lnTo>
                    <a:pt x="54" y="63"/>
                  </a:lnTo>
                  <a:lnTo>
                    <a:pt x="53" y="51"/>
                  </a:lnTo>
                  <a:lnTo>
                    <a:pt x="52" y="38"/>
                  </a:lnTo>
                  <a:close/>
                  <a:moveTo>
                    <a:pt x="99" y="37"/>
                  </a:moveTo>
                  <a:lnTo>
                    <a:pt x="98" y="37"/>
                  </a:lnTo>
                  <a:lnTo>
                    <a:pt x="98" y="37"/>
                  </a:lnTo>
                  <a:lnTo>
                    <a:pt x="98" y="38"/>
                  </a:lnTo>
                  <a:lnTo>
                    <a:pt x="98" y="39"/>
                  </a:lnTo>
                  <a:lnTo>
                    <a:pt x="99" y="40"/>
                  </a:lnTo>
                  <a:lnTo>
                    <a:pt x="100" y="39"/>
                  </a:lnTo>
                  <a:lnTo>
                    <a:pt x="99" y="38"/>
                  </a:lnTo>
                  <a:lnTo>
                    <a:pt x="99" y="37"/>
                  </a:lnTo>
                  <a:close/>
                  <a:moveTo>
                    <a:pt x="79" y="36"/>
                  </a:moveTo>
                  <a:lnTo>
                    <a:pt x="78" y="38"/>
                  </a:lnTo>
                  <a:lnTo>
                    <a:pt x="77" y="39"/>
                  </a:lnTo>
                  <a:lnTo>
                    <a:pt x="78" y="39"/>
                  </a:lnTo>
                  <a:lnTo>
                    <a:pt x="78" y="40"/>
                  </a:lnTo>
                  <a:lnTo>
                    <a:pt x="78" y="40"/>
                  </a:lnTo>
                  <a:lnTo>
                    <a:pt x="79" y="41"/>
                  </a:lnTo>
                  <a:lnTo>
                    <a:pt x="79" y="39"/>
                  </a:lnTo>
                  <a:lnTo>
                    <a:pt x="79" y="38"/>
                  </a:lnTo>
                  <a:lnTo>
                    <a:pt x="78" y="38"/>
                  </a:lnTo>
                  <a:lnTo>
                    <a:pt x="79" y="38"/>
                  </a:lnTo>
                  <a:lnTo>
                    <a:pt x="79" y="38"/>
                  </a:lnTo>
                  <a:lnTo>
                    <a:pt x="80" y="39"/>
                  </a:lnTo>
                  <a:lnTo>
                    <a:pt x="80" y="38"/>
                  </a:lnTo>
                  <a:lnTo>
                    <a:pt x="80" y="37"/>
                  </a:lnTo>
                  <a:lnTo>
                    <a:pt x="79" y="36"/>
                  </a:lnTo>
                  <a:close/>
                  <a:moveTo>
                    <a:pt x="105" y="36"/>
                  </a:moveTo>
                  <a:lnTo>
                    <a:pt x="104" y="37"/>
                  </a:lnTo>
                  <a:lnTo>
                    <a:pt x="103" y="39"/>
                  </a:lnTo>
                  <a:lnTo>
                    <a:pt x="104" y="40"/>
                  </a:lnTo>
                  <a:lnTo>
                    <a:pt x="104" y="41"/>
                  </a:lnTo>
                  <a:lnTo>
                    <a:pt x="105" y="41"/>
                  </a:lnTo>
                  <a:lnTo>
                    <a:pt x="106" y="42"/>
                  </a:lnTo>
                  <a:lnTo>
                    <a:pt x="106" y="40"/>
                  </a:lnTo>
                  <a:lnTo>
                    <a:pt x="106" y="39"/>
                  </a:lnTo>
                  <a:lnTo>
                    <a:pt x="106" y="37"/>
                  </a:lnTo>
                  <a:lnTo>
                    <a:pt x="105" y="36"/>
                  </a:lnTo>
                  <a:close/>
                  <a:moveTo>
                    <a:pt x="109" y="33"/>
                  </a:moveTo>
                  <a:lnTo>
                    <a:pt x="109" y="36"/>
                  </a:lnTo>
                  <a:lnTo>
                    <a:pt x="110" y="38"/>
                  </a:lnTo>
                  <a:lnTo>
                    <a:pt x="110" y="36"/>
                  </a:lnTo>
                  <a:lnTo>
                    <a:pt x="109" y="35"/>
                  </a:lnTo>
                  <a:lnTo>
                    <a:pt x="109" y="33"/>
                  </a:lnTo>
                  <a:close/>
                  <a:moveTo>
                    <a:pt x="101" y="33"/>
                  </a:moveTo>
                  <a:lnTo>
                    <a:pt x="101" y="35"/>
                  </a:lnTo>
                  <a:lnTo>
                    <a:pt x="101" y="35"/>
                  </a:lnTo>
                  <a:lnTo>
                    <a:pt x="102" y="36"/>
                  </a:lnTo>
                  <a:lnTo>
                    <a:pt x="102" y="35"/>
                  </a:lnTo>
                  <a:lnTo>
                    <a:pt x="102" y="35"/>
                  </a:lnTo>
                  <a:lnTo>
                    <a:pt x="101" y="33"/>
                  </a:lnTo>
                  <a:close/>
                  <a:moveTo>
                    <a:pt x="64" y="33"/>
                  </a:moveTo>
                  <a:lnTo>
                    <a:pt x="64" y="36"/>
                  </a:lnTo>
                  <a:lnTo>
                    <a:pt x="64" y="37"/>
                  </a:lnTo>
                  <a:lnTo>
                    <a:pt x="65" y="39"/>
                  </a:lnTo>
                  <a:lnTo>
                    <a:pt x="65" y="38"/>
                  </a:lnTo>
                  <a:lnTo>
                    <a:pt x="66" y="38"/>
                  </a:lnTo>
                  <a:lnTo>
                    <a:pt x="66" y="37"/>
                  </a:lnTo>
                  <a:lnTo>
                    <a:pt x="66" y="36"/>
                  </a:lnTo>
                  <a:lnTo>
                    <a:pt x="65" y="35"/>
                  </a:lnTo>
                  <a:lnTo>
                    <a:pt x="64" y="33"/>
                  </a:lnTo>
                  <a:close/>
                  <a:moveTo>
                    <a:pt x="88" y="33"/>
                  </a:moveTo>
                  <a:lnTo>
                    <a:pt x="89" y="35"/>
                  </a:lnTo>
                  <a:lnTo>
                    <a:pt x="89" y="36"/>
                  </a:lnTo>
                  <a:lnTo>
                    <a:pt x="89" y="36"/>
                  </a:lnTo>
                  <a:lnTo>
                    <a:pt x="89" y="35"/>
                  </a:lnTo>
                  <a:lnTo>
                    <a:pt x="89" y="35"/>
                  </a:lnTo>
                  <a:lnTo>
                    <a:pt x="88" y="33"/>
                  </a:lnTo>
                  <a:close/>
                  <a:moveTo>
                    <a:pt x="73" y="33"/>
                  </a:moveTo>
                  <a:lnTo>
                    <a:pt x="72" y="35"/>
                  </a:lnTo>
                  <a:lnTo>
                    <a:pt x="72" y="36"/>
                  </a:lnTo>
                  <a:lnTo>
                    <a:pt x="72" y="36"/>
                  </a:lnTo>
                  <a:lnTo>
                    <a:pt x="70" y="36"/>
                  </a:lnTo>
                  <a:lnTo>
                    <a:pt x="72" y="36"/>
                  </a:lnTo>
                  <a:lnTo>
                    <a:pt x="72" y="37"/>
                  </a:lnTo>
                  <a:lnTo>
                    <a:pt x="72" y="37"/>
                  </a:lnTo>
                  <a:lnTo>
                    <a:pt x="70" y="37"/>
                  </a:lnTo>
                  <a:lnTo>
                    <a:pt x="70" y="37"/>
                  </a:lnTo>
                  <a:lnTo>
                    <a:pt x="70" y="37"/>
                  </a:lnTo>
                  <a:lnTo>
                    <a:pt x="70" y="38"/>
                  </a:lnTo>
                  <a:lnTo>
                    <a:pt x="70" y="38"/>
                  </a:lnTo>
                  <a:lnTo>
                    <a:pt x="72" y="39"/>
                  </a:lnTo>
                  <a:lnTo>
                    <a:pt x="72" y="40"/>
                  </a:lnTo>
                  <a:lnTo>
                    <a:pt x="73" y="40"/>
                  </a:lnTo>
                  <a:lnTo>
                    <a:pt x="73" y="39"/>
                  </a:lnTo>
                  <a:lnTo>
                    <a:pt x="72" y="38"/>
                  </a:lnTo>
                  <a:lnTo>
                    <a:pt x="72" y="37"/>
                  </a:lnTo>
                  <a:lnTo>
                    <a:pt x="72" y="37"/>
                  </a:lnTo>
                  <a:lnTo>
                    <a:pt x="72" y="37"/>
                  </a:lnTo>
                  <a:lnTo>
                    <a:pt x="72" y="36"/>
                  </a:lnTo>
                  <a:lnTo>
                    <a:pt x="73" y="37"/>
                  </a:lnTo>
                  <a:lnTo>
                    <a:pt x="73" y="37"/>
                  </a:lnTo>
                  <a:lnTo>
                    <a:pt x="74" y="38"/>
                  </a:lnTo>
                  <a:lnTo>
                    <a:pt x="74" y="38"/>
                  </a:lnTo>
                  <a:lnTo>
                    <a:pt x="74" y="37"/>
                  </a:lnTo>
                  <a:lnTo>
                    <a:pt x="74" y="36"/>
                  </a:lnTo>
                  <a:lnTo>
                    <a:pt x="73" y="35"/>
                  </a:lnTo>
                  <a:lnTo>
                    <a:pt x="73" y="33"/>
                  </a:lnTo>
                  <a:close/>
                  <a:moveTo>
                    <a:pt x="115" y="33"/>
                  </a:moveTo>
                  <a:lnTo>
                    <a:pt x="114" y="36"/>
                  </a:lnTo>
                  <a:lnTo>
                    <a:pt x="114" y="38"/>
                  </a:lnTo>
                  <a:lnTo>
                    <a:pt x="114" y="40"/>
                  </a:lnTo>
                  <a:lnTo>
                    <a:pt x="114" y="42"/>
                  </a:lnTo>
                  <a:lnTo>
                    <a:pt x="114" y="41"/>
                  </a:lnTo>
                  <a:lnTo>
                    <a:pt x="115" y="39"/>
                  </a:lnTo>
                  <a:lnTo>
                    <a:pt x="115" y="36"/>
                  </a:lnTo>
                  <a:lnTo>
                    <a:pt x="115" y="33"/>
                  </a:lnTo>
                  <a:close/>
                  <a:moveTo>
                    <a:pt x="53" y="33"/>
                  </a:moveTo>
                  <a:lnTo>
                    <a:pt x="53" y="38"/>
                  </a:lnTo>
                  <a:lnTo>
                    <a:pt x="54" y="42"/>
                  </a:lnTo>
                  <a:lnTo>
                    <a:pt x="54" y="47"/>
                  </a:lnTo>
                  <a:lnTo>
                    <a:pt x="55" y="51"/>
                  </a:lnTo>
                  <a:lnTo>
                    <a:pt x="55" y="47"/>
                  </a:lnTo>
                  <a:lnTo>
                    <a:pt x="54" y="42"/>
                  </a:lnTo>
                  <a:lnTo>
                    <a:pt x="54" y="38"/>
                  </a:lnTo>
                  <a:lnTo>
                    <a:pt x="53" y="33"/>
                  </a:lnTo>
                  <a:close/>
                  <a:moveTo>
                    <a:pt x="120" y="33"/>
                  </a:moveTo>
                  <a:lnTo>
                    <a:pt x="120" y="36"/>
                  </a:lnTo>
                  <a:lnTo>
                    <a:pt x="120" y="37"/>
                  </a:lnTo>
                  <a:lnTo>
                    <a:pt x="121" y="37"/>
                  </a:lnTo>
                  <a:lnTo>
                    <a:pt x="121" y="36"/>
                  </a:lnTo>
                  <a:lnTo>
                    <a:pt x="121" y="35"/>
                  </a:lnTo>
                  <a:lnTo>
                    <a:pt x="121" y="33"/>
                  </a:lnTo>
                  <a:lnTo>
                    <a:pt x="120" y="33"/>
                  </a:lnTo>
                  <a:close/>
                  <a:moveTo>
                    <a:pt x="60" y="33"/>
                  </a:moveTo>
                  <a:lnTo>
                    <a:pt x="58" y="33"/>
                  </a:lnTo>
                  <a:lnTo>
                    <a:pt x="58" y="35"/>
                  </a:lnTo>
                  <a:lnTo>
                    <a:pt x="57" y="36"/>
                  </a:lnTo>
                  <a:lnTo>
                    <a:pt x="56" y="36"/>
                  </a:lnTo>
                  <a:lnTo>
                    <a:pt x="57" y="37"/>
                  </a:lnTo>
                  <a:lnTo>
                    <a:pt x="57" y="38"/>
                  </a:lnTo>
                  <a:lnTo>
                    <a:pt x="57" y="39"/>
                  </a:lnTo>
                  <a:lnTo>
                    <a:pt x="58" y="38"/>
                  </a:lnTo>
                  <a:lnTo>
                    <a:pt x="60" y="36"/>
                  </a:lnTo>
                  <a:lnTo>
                    <a:pt x="60" y="33"/>
                  </a:lnTo>
                  <a:close/>
                  <a:moveTo>
                    <a:pt x="10" y="33"/>
                  </a:moveTo>
                  <a:lnTo>
                    <a:pt x="7" y="45"/>
                  </a:lnTo>
                  <a:lnTo>
                    <a:pt x="4" y="59"/>
                  </a:lnTo>
                  <a:lnTo>
                    <a:pt x="4" y="60"/>
                  </a:lnTo>
                  <a:lnTo>
                    <a:pt x="4" y="62"/>
                  </a:lnTo>
                  <a:lnTo>
                    <a:pt x="3" y="64"/>
                  </a:lnTo>
                  <a:lnTo>
                    <a:pt x="3" y="66"/>
                  </a:lnTo>
                  <a:lnTo>
                    <a:pt x="4" y="65"/>
                  </a:lnTo>
                  <a:lnTo>
                    <a:pt x="4" y="65"/>
                  </a:lnTo>
                  <a:lnTo>
                    <a:pt x="8" y="49"/>
                  </a:lnTo>
                  <a:lnTo>
                    <a:pt x="10" y="33"/>
                  </a:lnTo>
                  <a:close/>
                  <a:moveTo>
                    <a:pt x="94" y="32"/>
                  </a:moveTo>
                  <a:lnTo>
                    <a:pt x="94" y="33"/>
                  </a:lnTo>
                  <a:lnTo>
                    <a:pt x="94" y="33"/>
                  </a:lnTo>
                  <a:lnTo>
                    <a:pt x="96" y="35"/>
                  </a:lnTo>
                  <a:lnTo>
                    <a:pt x="96" y="35"/>
                  </a:lnTo>
                  <a:lnTo>
                    <a:pt x="96" y="35"/>
                  </a:lnTo>
                  <a:lnTo>
                    <a:pt x="96" y="33"/>
                  </a:lnTo>
                  <a:lnTo>
                    <a:pt x="96" y="32"/>
                  </a:lnTo>
                  <a:lnTo>
                    <a:pt x="94" y="32"/>
                  </a:lnTo>
                  <a:close/>
                  <a:moveTo>
                    <a:pt x="82" y="31"/>
                  </a:moveTo>
                  <a:lnTo>
                    <a:pt x="82" y="32"/>
                  </a:lnTo>
                  <a:lnTo>
                    <a:pt x="81" y="33"/>
                  </a:lnTo>
                  <a:lnTo>
                    <a:pt x="82" y="35"/>
                  </a:lnTo>
                  <a:lnTo>
                    <a:pt x="84" y="35"/>
                  </a:lnTo>
                  <a:lnTo>
                    <a:pt x="84" y="35"/>
                  </a:lnTo>
                  <a:lnTo>
                    <a:pt x="84" y="35"/>
                  </a:lnTo>
                  <a:lnTo>
                    <a:pt x="84" y="33"/>
                  </a:lnTo>
                  <a:lnTo>
                    <a:pt x="84" y="33"/>
                  </a:lnTo>
                  <a:lnTo>
                    <a:pt x="84" y="32"/>
                  </a:lnTo>
                  <a:lnTo>
                    <a:pt x="84" y="32"/>
                  </a:lnTo>
                  <a:lnTo>
                    <a:pt x="82" y="31"/>
                  </a:lnTo>
                  <a:close/>
                  <a:moveTo>
                    <a:pt x="53" y="31"/>
                  </a:moveTo>
                  <a:lnTo>
                    <a:pt x="52" y="31"/>
                  </a:lnTo>
                  <a:lnTo>
                    <a:pt x="53" y="31"/>
                  </a:lnTo>
                  <a:lnTo>
                    <a:pt x="53" y="32"/>
                  </a:lnTo>
                  <a:lnTo>
                    <a:pt x="53" y="33"/>
                  </a:lnTo>
                  <a:lnTo>
                    <a:pt x="53" y="32"/>
                  </a:lnTo>
                  <a:lnTo>
                    <a:pt x="53" y="32"/>
                  </a:lnTo>
                  <a:lnTo>
                    <a:pt x="53" y="31"/>
                  </a:lnTo>
                  <a:close/>
                  <a:moveTo>
                    <a:pt x="118" y="31"/>
                  </a:moveTo>
                  <a:lnTo>
                    <a:pt x="117" y="35"/>
                  </a:lnTo>
                  <a:lnTo>
                    <a:pt x="118" y="37"/>
                  </a:lnTo>
                  <a:lnTo>
                    <a:pt x="118" y="36"/>
                  </a:lnTo>
                  <a:lnTo>
                    <a:pt x="118" y="33"/>
                  </a:lnTo>
                  <a:lnTo>
                    <a:pt x="118" y="31"/>
                  </a:lnTo>
                  <a:close/>
                  <a:moveTo>
                    <a:pt x="75" y="30"/>
                  </a:moveTo>
                  <a:lnTo>
                    <a:pt x="74" y="31"/>
                  </a:lnTo>
                  <a:lnTo>
                    <a:pt x="74" y="33"/>
                  </a:lnTo>
                  <a:lnTo>
                    <a:pt x="75" y="35"/>
                  </a:lnTo>
                  <a:lnTo>
                    <a:pt x="75" y="36"/>
                  </a:lnTo>
                  <a:lnTo>
                    <a:pt x="76" y="35"/>
                  </a:lnTo>
                  <a:lnTo>
                    <a:pt x="76" y="33"/>
                  </a:lnTo>
                  <a:lnTo>
                    <a:pt x="76" y="32"/>
                  </a:lnTo>
                  <a:lnTo>
                    <a:pt x="75" y="31"/>
                  </a:lnTo>
                  <a:lnTo>
                    <a:pt x="75" y="30"/>
                  </a:lnTo>
                  <a:close/>
                  <a:moveTo>
                    <a:pt x="67" y="30"/>
                  </a:moveTo>
                  <a:lnTo>
                    <a:pt x="67" y="31"/>
                  </a:lnTo>
                  <a:lnTo>
                    <a:pt x="67" y="32"/>
                  </a:lnTo>
                  <a:lnTo>
                    <a:pt x="67" y="32"/>
                  </a:lnTo>
                  <a:lnTo>
                    <a:pt x="68" y="33"/>
                  </a:lnTo>
                  <a:lnTo>
                    <a:pt x="68" y="35"/>
                  </a:lnTo>
                  <a:lnTo>
                    <a:pt x="69" y="33"/>
                  </a:lnTo>
                  <a:lnTo>
                    <a:pt x="69" y="32"/>
                  </a:lnTo>
                  <a:lnTo>
                    <a:pt x="68" y="32"/>
                  </a:lnTo>
                  <a:lnTo>
                    <a:pt x="69" y="31"/>
                  </a:lnTo>
                  <a:lnTo>
                    <a:pt x="69" y="31"/>
                  </a:lnTo>
                  <a:lnTo>
                    <a:pt x="68" y="30"/>
                  </a:lnTo>
                  <a:lnTo>
                    <a:pt x="67" y="30"/>
                  </a:lnTo>
                  <a:close/>
                  <a:moveTo>
                    <a:pt x="62" y="30"/>
                  </a:moveTo>
                  <a:lnTo>
                    <a:pt x="62" y="30"/>
                  </a:lnTo>
                  <a:lnTo>
                    <a:pt x="61" y="31"/>
                  </a:lnTo>
                  <a:lnTo>
                    <a:pt x="61" y="31"/>
                  </a:lnTo>
                  <a:lnTo>
                    <a:pt x="61" y="31"/>
                  </a:lnTo>
                  <a:lnTo>
                    <a:pt x="61" y="31"/>
                  </a:lnTo>
                  <a:lnTo>
                    <a:pt x="60" y="32"/>
                  </a:lnTo>
                  <a:lnTo>
                    <a:pt x="60" y="32"/>
                  </a:lnTo>
                  <a:lnTo>
                    <a:pt x="61" y="33"/>
                  </a:lnTo>
                  <a:lnTo>
                    <a:pt x="62" y="32"/>
                  </a:lnTo>
                  <a:lnTo>
                    <a:pt x="63" y="31"/>
                  </a:lnTo>
                  <a:lnTo>
                    <a:pt x="63" y="30"/>
                  </a:lnTo>
                  <a:lnTo>
                    <a:pt x="62" y="30"/>
                  </a:lnTo>
                  <a:close/>
                  <a:moveTo>
                    <a:pt x="104" y="29"/>
                  </a:moveTo>
                  <a:lnTo>
                    <a:pt x="104" y="30"/>
                  </a:lnTo>
                  <a:lnTo>
                    <a:pt x="104" y="30"/>
                  </a:lnTo>
                  <a:lnTo>
                    <a:pt x="105" y="31"/>
                  </a:lnTo>
                  <a:lnTo>
                    <a:pt x="105" y="32"/>
                  </a:lnTo>
                  <a:lnTo>
                    <a:pt x="106" y="31"/>
                  </a:lnTo>
                  <a:lnTo>
                    <a:pt x="105" y="30"/>
                  </a:lnTo>
                  <a:lnTo>
                    <a:pt x="104" y="29"/>
                  </a:lnTo>
                  <a:close/>
                  <a:moveTo>
                    <a:pt x="89" y="29"/>
                  </a:moveTo>
                  <a:lnTo>
                    <a:pt x="89" y="30"/>
                  </a:lnTo>
                  <a:lnTo>
                    <a:pt x="89" y="32"/>
                  </a:lnTo>
                  <a:lnTo>
                    <a:pt x="90" y="32"/>
                  </a:lnTo>
                  <a:lnTo>
                    <a:pt x="90" y="31"/>
                  </a:lnTo>
                  <a:lnTo>
                    <a:pt x="90" y="30"/>
                  </a:lnTo>
                  <a:lnTo>
                    <a:pt x="89" y="29"/>
                  </a:lnTo>
                  <a:close/>
                  <a:moveTo>
                    <a:pt x="76" y="28"/>
                  </a:moveTo>
                  <a:lnTo>
                    <a:pt x="76" y="29"/>
                  </a:lnTo>
                  <a:lnTo>
                    <a:pt x="75" y="30"/>
                  </a:lnTo>
                  <a:lnTo>
                    <a:pt x="76" y="31"/>
                  </a:lnTo>
                  <a:lnTo>
                    <a:pt x="76" y="32"/>
                  </a:lnTo>
                  <a:lnTo>
                    <a:pt x="77" y="33"/>
                  </a:lnTo>
                  <a:lnTo>
                    <a:pt x="77" y="32"/>
                  </a:lnTo>
                  <a:lnTo>
                    <a:pt x="77" y="31"/>
                  </a:lnTo>
                  <a:lnTo>
                    <a:pt x="76" y="29"/>
                  </a:lnTo>
                  <a:lnTo>
                    <a:pt x="77" y="30"/>
                  </a:lnTo>
                  <a:lnTo>
                    <a:pt x="77" y="31"/>
                  </a:lnTo>
                  <a:lnTo>
                    <a:pt x="78" y="32"/>
                  </a:lnTo>
                  <a:lnTo>
                    <a:pt x="78" y="31"/>
                  </a:lnTo>
                  <a:lnTo>
                    <a:pt x="77" y="29"/>
                  </a:lnTo>
                  <a:lnTo>
                    <a:pt x="76" y="28"/>
                  </a:lnTo>
                  <a:close/>
                  <a:moveTo>
                    <a:pt x="69" y="28"/>
                  </a:moveTo>
                  <a:lnTo>
                    <a:pt x="68" y="29"/>
                  </a:lnTo>
                  <a:lnTo>
                    <a:pt x="68" y="30"/>
                  </a:lnTo>
                  <a:lnTo>
                    <a:pt x="69" y="31"/>
                  </a:lnTo>
                  <a:lnTo>
                    <a:pt x="70" y="32"/>
                  </a:lnTo>
                  <a:lnTo>
                    <a:pt x="70" y="31"/>
                  </a:lnTo>
                  <a:lnTo>
                    <a:pt x="70" y="30"/>
                  </a:lnTo>
                  <a:lnTo>
                    <a:pt x="69" y="29"/>
                  </a:lnTo>
                  <a:lnTo>
                    <a:pt x="69" y="28"/>
                  </a:lnTo>
                  <a:close/>
                  <a:moveTo>
                    <a:pt x="100" y="28"/>
                  </a:moveTo>
                  <a:lnTo>
                    <a:pt x="99" y="28"/>
                  </a:lnTo>
                  <a:lnTo>
                    <a:pt x="98" y="29"/>
                  </a:lnTo>
                  <a:lnTo>
                    <a:pt x="98" y="29"/>
                  </a:lnTo>
                  <a:lnTo>
                    <a:pt x="98" y="30"/>
                  </a:lnTo>
                  <a:lnTo>
                    <a:pt x="99" y="31"/>
                  </a:lnTo>
                  <a:lnTo>
                    <a:pt x="100" y="32"/>
                  </a:lnTo>
                  <a:lnTo>
                    <a:pt x="99" y="30"/>
                  </a:lnTo>
                  <a:lnTo>
                    <a:pt x="100" y="28"/>
                  </a:lnTo>
                  <a:close/>
                  <a:moveTo>
                    <a:pt x="85" y="28"/>
                  </a:moveTo>
                  <a:lnTo>
                    <a:pt x="84" y="29"/>
                  </a:lnTo>
                  <a:lnTo>
                    <a:pt x="84" y="29"/>
                  </a:lnTo>
                  <a:lnTo>
                    <a:pt x="84" y="29"/>
                  </a:lnTo>
                  <a:lnTo>
                    <a:pt x="85" y="28"/>
                  </a:lnTo>
                  <a:lnTo>
                    <a:pt x="85" y="28"/>
                  </a:lnTo>
                  <a:lnTo>
                    <a:pt x="85" y="28"/>
                  </a:lnTo>
                  <a:close/>
                  <a:moveTo>
                    <a:pt x="62" y="28"/>
                  </a:moveTo>
                  <a:lnTo>
                    <a:pt x="61" y="28"/>
                  </a:lnTo>
                  <a:lnTo>
                    <a:pt x="61" y="29"/>
                  </a:lnTo>
                  <a:lnTo>
                    <a:pt x="58" y="30"/>
                  </a:lnTo>
                  <a:lnTo>
                    <a:pt x="57" y="32"/>
                  </a:lnTo>
                  <a:lnTo>
                    <a:pt x="57" y="33"/>
                  </a:lnTo>
                  <a:lnTo>
                    <a:pt x="58" y="32"/>
                  </a:lnTo>
                  <a:lnTo>
                    <a:pt x="60" y="31"/>
                  </a:lnTo>
                  <a:lnTo>
                    <a:pt x="61" y="29"/>
                  </a:lnTo>
                  <a:lnTo>
                    <a:pt x="62" y="28"/>
                  </a:lnTo>
                  <a:close/>
                  <a:moveTo>
                    <a:pt x="115" y="27"/>
                  </a:moveTo>
                  <a:lnTo>
                    <a:pt x="114" y="29"/>
                  </a:lnTo>
                  <a:lnTo>
                    <a:pt x="114" y="30"/>
                  </a:lnTo>
                  <a:lnTo>
                    <a:pt x="114" y="31"/>
                  </a:lnTo>
                  <a:lnTo>
                    <a:pt x="115" y="31"/>
                  </a:lnTo>
                  <a:lnTo>
                    <a:pt x="115" y="29"/>
                  </a:lnTo>
                  <a:lnTo>
                    <a:pt x="115" y="28"/>
                  </a:lnTo>
                  <a:lnTo>
                    <a:pt x="115" y="27"/>
                  </a:lnTo>
                  <a:close/>
                  <a:moveTo>
                    <a:pt x="52" y="27"/>
                  </a:moveTo>
                  <a:lnTo>
                    <a:pt x="52" y="28"/>
                  </a:lnTo>
                  <a:lnTo>
                    <a:pt x="52" y="29"/>
                  </a:lnTo>
                  <a:lnTo>
                    <a:pt x="52" y="28"/>
                  </a:lnTo>
                  <a:lnTo>
                    <a:pt x="52" y="27"/>
                  </a:lnTo>
                  <a:close/>
                  <a:moveTo>
                    <a:pt x="65" y="26"/>
                  </a:moveTo>
                  <a:lnTo>
                    <a:pt x="64" y="27"/>
                  </a:lnTo>
                  <a:lnTo>
                    <a:pt x="64" y="28"/>
                  </a:lnTo>
                  <a:lnTo>
                    <a:pt x="64" y="28"/>
                  </a:lnTo>
                  <a:lnTo>
                    <a:pt x="65" y="28"/>
                  </a:lnTo>
                  <a:lnTo>
                    <a:pt x="65" y="28"/>
                  </a:lnTo>
                  <a:lnTo>
                    <a:pt x="65" y="29"/>
                  </a:lnTo>
                  <a:lnTo>
                    <a:pt x="65" y="29"/>
                  </a:lnTo>
                  <a:lnTo>
                    <a:pt x="66" y="28"/>
                  </a:lnTo>
                  <a:lnTo>
                    <a:pt x="66" y="28"/>
                  </a:lnTo>
                  <a:lnTo>
                    <a:pt x="66" y="27"/>
                  </a:lnTo>
                  <a:lnTo>
                    <a:pt x="65" y="26"/>
                  </a:lnTo>
                  <a:lnTo>
                    <a:pt x="65" y="26"/>
                  </a:lnTo>
                  <a:close/>
                  <a:moveTo>
                    <a:pt x="99" y="26"/>
                  </a:moveTo>
                  <a:lnTo>
                    <a:pt x="99" y="26"/>
                  </a:lnTo>
                  <a:lnTo>
                    <a:pt x="98" y="27"/>
                  </a:lnTo>
                  <a:lnTo>
                    <a:pt x="98" y="27"/>
                  </a:lnTo>
                  <a:lnTo>
                    <a:pt x="98" y="28"/>
                  </a:lnTo>
                  <a:lnTo>
                    <a:pt x="99" y="28"/>
                  </a:lnTo>
                  <a:lnTo>
                    <a:pt x="99" y="27"/>
                  </a:lnTo>
                  <a:lnTo>
                    <a:pt x="99" y="26"/>
                  </a:lnTo>
                  <a:lnTo>
                    <a:pt x="99" y="26"/>
                  </a:lnTo>
                  <a:close/>
                  <a:moveTo>
                    <a:pt x="79" y="25"/>
                  </a:moveTo>
                  <a:lnTo>
                    <a:pt x="78" y="26"/>
                  </a:lnTo>
                  <a:lnTo>
                    <a:pt x="78" y="26"/>
                  </a:lnTo>
                  <a:lnTo>
                    <a:pt x="78" y="26"/>
                  </a:lnTo>
                  <a:lnTo>
                    <a:pt x="78" y="27"/>
                  </a:lnTo>
                  <a:lnTo>
                    <a:pt x="77" y="27"/>
                  </a:lnTo>
                  <a:lnTo>
                    <a:pt x="79" y="29"/>
                  </a:lnTo>
                  <a:lnTo>
                    <a:pt x="80" y="30"/>
                  </a:lnTo>
                  <a:lnTo>
                    <a:pt x="80" y="29"/>
                  </a:lnTo>
                  <a:lnTo>
                    <a:pt x="80" y="27"/>
                  </a:lnTo>
                  <a:lnTo>
                    <a:pt x="79" y="25"/>
                  </a:lnTo>
                  <a:close/>
                  <a:moveTo>
                    <a:pt x="102" y="25"/>
                  </a:moveTo>
                  <a:lnTo>
                    <a:pt x="102" y="25"/>
                  </a:lnTo>
                  <a:lnTo>
                    <a:pt x="102" y="26"/>
                  </a:lnTo>
                  <a:lnTo>
                    <a:pt x="102" y="26"/>
                  </a:lnTo>
                  <a:lnTo>
                    <a:pt x="102" y="26"/>
                  </a:lnTo>
                  <a:lnTo>
                    <a:pt x="102" y="26"/>
                  </a:lnTo>
                  <a:lnTo>
                    <a:pt x="102" y="25"/>
                  </a:lnTo>
                  <a:lnTo>
                    <a:pt x="102" y="25"/>
                  </a:lnTo>
                  <a:close/>
                  <a:moveTo>
                    <a:pt x="60" y="25"/>
                  </a:moveTo>
                  <a:lnTo>
                    <a:pt x="60" y="26"/>
                  </a:lnTo>
                  <a:lnTo>
                    <a:pt x="58" y="26"/>
                  </a:lnTo>
                  <a:lnTo>
                    <a:pt x="58" y="27"/>
                  </a:lnTo>
                  <a:lnTo>
                    <a:pt x="57" y="28"/>
                  </a:lnTo>
                  <a:lnTo>
                    <a:pt x="57" y="28"/>
                  </a:lnTo>
                  <a:lnTo>
                    <a:pt x="56" y="29"/>
                  </a:lnTo>
                  <a:lnTo>
                    <a:pt x="56" y="29"/>
                  </a:lnTo>
                  <a:lnTo>
                    <a:pt x="56" y="30"/>
                  </a:lnTo>
                  <a:lnTo>
                    <a:pt x="58" y="29"/>
                  </a:lnTo>
                  <a:lnTo>
                    <a:pt x="60" y="28"/>
                  </a:lnTo>
                  <a:lnTo>
                    <a:pt x="60" y="26"/>
                  </a:lnTo>
                  <a:lnTo>
                    <a:pt x="60" y="25"/>
                  </a:lnTo>
                  <a:close/>
                  <a:moveTo>
                    <a:pt x="109" y="25"/>
                  </a:moveTo>
                  <a:lnTo>
                    <a:pt x="109" y="26"/>
                  </a:lnTo>
                  <a:lnTo>
                    <a:pt x="108" y="27"/>
                  </a:lnTo>
                  <a:lnTo>
                    <a:pt x="109" y="28"/>
                  </a:lnTo>
                  <a:lnTo>
                    <a:pt x="109" y="28"/>
                  </a:lnTo>
                  <a:lnTo>
                    <a:pt x="110" y="27"/>
                  </a:lnTo>
                  <a:lnTo>
                    <a:pt x="110" y="26"/>
                  </a:lnTo>
                  <a:lnTo>
                    <a:pt x="109" y="25"/>
                  </a:lnTo>
                  <a:close/>
                  <a:moveTo>
                    <a:pt x="66" y="25"/>
                  </a:moveTo>
                  <a:lnTo>
                    <a:pt x="66" y="26"/>
                  </a:lnTo>
                  <a:lnTo>
                    <a:pt x="67" y="26"/>
                  </a:lnTo>
                  <a:lnTo>
                    <a:pt x="67" y="27"/>
                  </a:lnTo>
                  <a:lnTo>
                    <a:pt x="67" y="26"/>
                  </a:lnTo>
                  <a:lnTo>
                    <a:pt x="67" y="25"/>
                  </a:lnTo>
                  <a:lnTo>
                    <a:pt x="66" y="25"/>
                  </a:lnTo>
                  <a:close/>
                  <a:moveTo>
                    <a:pt x="64" y="25"/>
                  </a:moveTo>
                  <a:lnTo>
                    <a:pt x="64" y="25"/>
                  </a:lnTo>
                  <a:lnTo>
                    <a:pt x="63" y="26"/>
                  </a:lnTo>
                  <a:lnTo>
                    <a:pt x="64" y="26"/>
                  </a:lnTo>
                  <a:lnTo>
                    <a:pt x="64" y="26"/>
                  </a:lnTo>
                  <a:lnTo>
                    <a:pt x="64" y="26"/>
                  </a:lnTo>
                  <a:lnTo>
                    <a:pt x="65" y="25"/>
                  </a:lnTo>
                  <a:lnTo>
                    <a:pt x="64" y="25"/>
                  </a:lnTo>
                  <a:close/>
                  <a:moveTo>
                    <a:pt x="115" y="24"/>
                  </a:moveTo>
                  <a:lnTo>
                    <a:pt x="114" y="25"/>
                  </a:lnTo>
                  <a:lnTo>
                    <a:pt x="114" y="27"/>
                  </a:lnTo>
                  <a:lnTo>
                    <a:pt x="115" y="26"/>
                  </a:lnTo>
                  <a:lnTo>
                    <a:pt x="115" y="25"/>
                  </a:lnTo>
                  <a:lnTo>
                    <a:pt x="115" y="25"/>
                  </a:lnTo>
                  <a:lnTo>
                    <a:pt x="115" y="24"/>
                  </a:lnTo>
                  <a:close/>
                  <a:moveTo>
                    <a:pt x="81" y="24"/>
                  </a:moveTo>
                  <a:lnTo>
                    <a:pt x="81" y="25"/>
                  </a:lnTo>
                  <a:lnTo>
                    <a:pt x="81" y="26"/>
                  </a:lnTo>
                  <a:lnTo>
                    <a:pt x="81" y="26"/>
                  </a:lnTo>
                  <a:lnTo>
                    <a:pt x="81" y="27"/>
                  </a:lnTo>
                  <a:lnTo>
                    <a:pt x="81" y="27"/>
                  </a:lnTo>
                  <a:lnTo>
                    <a:pt x="82" y="27"/>
                  </a:lnTo>
                  <a:lnTo>
                    <a:pt x="84" y="27"/>
                  </a:lnTo>
                  <a:lnTo>
                    <a:pt x="84" y="26"/>
                  </a:lnTo>
                  <a:lnTo>
                    <a:pt x="82" y="25"/>
                  </a:lnTo>
                  <a:lnTo>
                    <a:pt x="81" y="24"/>
                  </a:lnTo>
                  <a:close/>
                  <a:moveTo>
                    <a:pt x="73" y="24"/>
                  </a:moveTo>
                  <a:lnTo>
                    <a:pt x="74" y="24"/>
                  </a:lnTo>
                  <a:lnTo>
                    <a:pt x="75" y="26"/>
                  </a:lnTo>
                  <a:lnTo>
                    <a:pt x="75" y="27"/>
                  </a:lnTo>
                  <a:lnTo>
                    <a:pt x="74" y="26"/>
                  </a:lnTo>
                  <a:lnTo>
                    <a:pt x="74" y="25"/>
                  </a:lnTo>
                  <a:lnTo>
                    <a:pt x="73" y="24"/>
                  </a:lnTo>
                  <a:lnTo>
                    <a:pt x="72" y="25"/>
                  </a:lnTo>
                  <a:lnTo>
                    <a:pt x="73" y="26"/>
                  </a:lnTo>
                  <a:lnTo>
                    <a:pt x="73" y="26"/>
                  </a:lnTo>
                  <a:lnTo>
                    <a:pt x="72" y="26"/>
                  </a:lnTo>
                  <a:lnTo>
                    <a:pt x="70" y="26"/>
                  </a:lnTo>
                  <a:lnTo>
                    <a:pt x="70" y="27"/>
                  </a:lnTo>
                  <a:lnTo>
                    <a:pt x="72" y="29"/>
                  </a:lnTo>
                  <a:lnTo>
                    <a:pt x="73" y="30"/>
                  </a:lnTo>
                  <a:lnTo>
                    <a:pt x="74" y="29"/>
                  </a:lnTo>
                  <a:lnTo>
                    <a:pt x="75" y="28"/>
                  </a:lnTo>
                  <a:lnTo>
                    <a:pt x="76" y="27"/>
                  </a:lnTo>
                  <a:lnTo>
                    <a:pt x="75" y="26"/>
                  </a:lnTo>
                  <a:lnTo>
                    <a:pt x="75" y="25"/>
                  </a:lnTo>
                  <a:lnTo>
                    <a:pt x="74" y="24"/>
                  </a:lnTo>
                  <a:lnTo>
                    <a:pt x="73" y="24"/>
                  </a:lnTo>
                  <a:close/>
                  <a:moveTo>
                    <a:pt x="101" y="23"/>
                  </a:moveTo>
                  <a:lnTo>
                    <a:pt x="101" y="24"/>
                  </a:lnTo>
                  <a:lnTo>
                    <a:pt x="101" y="24"/>
                  </a:lnTo>
                  <a:lnTo>
                    <a:pt x="101" y="25"/>
                  </a:lnTo>
                  <a:lnTo>
                    <a:pt x="101" y="25"/>
                  </a:lnTo>
                  <a:lnTo>
                    <a:pt x="101" y="24"/>
                  </a:lnTo>
                  <a:lnTo>
                    <a:pt x="101" y="23"/>
                  </a:lnTo>
                  <a:close/>
                  <a:moveTo>
                    <a:pt x="94" y="23"/>
                  </a:moveTo>
                  <a:lnTo>
                    <a:pt x="94" y="24"/>
                  </a:lnTo>
                  <a:lnTo>
                    <a:pt x="94" y="25"/>
                  </a:lnTo>
                  <a:lnTo>
                    <a:pt x="96" y="25"/>
                  </a:lnTo>
                  <a:lnTo>
                    <a:pt x="96" y="25"/>
                  </a:lnTo>
                  <a:lnTo>
                    <a:pt x="96" y="24"/>
                  </a:lnTo>
                  <a:lnTo>
                    <a:pt x="96" y="23"/>
                  </a:lnTo>
                  <a:lnTo>
                    <a:pt x="94" y="23"/>
                  </a:lnTo>
                  <a:close/>
                  <a:moveTo>
                    <a:pt x="89" y="23"/>
                  </a:moveTo>
                  <a:lnTo>
                    <a:pt x="89" y="23"/>
                  </a:lnTo>
                  <a:lnTo>
                    <a:pt x="89" y="24"/>
                  </a:lnTo>
                  <a:lnTo>
                    <a:pt x="89" y="24"/>
                  </a:lnTo>
                  <a:lnTo>
                    <a:pt x="89" y="25"/>
                  </a:lnTo>
                  <a:lnTo>
                    <a:pt x="89" y="25"/>
                  </a:lnTo>
                  <a:lnTo>
                    <a:pt x="89" y="26"/>
                  </a:lnTo>
                  <a:lnTo>
                    <a:pt x="90" y="26"/>
                  </a:lnTo>
                  <a:lnTo>
                    <a:pt x="90" y="26"/>
                  </a:lnTo>
                  <a:lnTo>
                    <a:pt x="90" y="25"/>
                  </a:lnTo>
                  <a:lnTo>
                    <a:pt x="90" y="25"/>
                  </a:lnTo>
                  <a:lnTo>
                    <a:pt x="90" y="24"/>
                  </a:lnTo>
                  <a:lnTo>
                    <a:pt x="89" y="24"/>
                  </a:lnTo>
                  <a:lnTo>
                    <a:pt x="89" y="23"/>
                  </a:lnTo>
                  <a:close/>
                  <a:moveTo>
                    <a:pt x="66" y="23"/>
                  </a:moveTo>
                  <a:lnTo>
                    <a:pt x="65" y="23"/>
                  </a:lnTo>
                  <a:lnTo>
                    <a:pt x="65" y="24"/>
                  </a:lnTo>
                  <a:lnTo>
                    <a:pt x="65" y="24"/>
                  </a:lnTo>
                  <a:lnTo>
                    <a:pt x="66" y="24"/>
                  </a:lnTo>
                  <a:lnTo>
                    <a:pt x="66" y="24"/>
                  </a:lnTo>
                  <a:lnTo>
                    <a:pt x="66" y="23"/>
                  </a:lnTo>
                  <a:close/>
                  <a:moveTo>
                    <a:pt x="63" y="21"/>
                  </a:moveTo>
                  <a:lnTo>
                    <a:pt x="62" y="23"/>
                  </a:lnTo>
                  <a:lnTo>
                    <a:pt x="62" y="23"/>
                  </a:lnTo>
                  <a:lnTo>
                    <a:pt x="63" y="23"/>
                  </a:lnTo>
                  <a:lnTo>
                    <a:pt x="63" y="23"/>
                  </a:lnTo>
                  <a:lnTo>
                    <a:pt x="63" y="21"/>
                  </a:lnTo>
                  <a:close/>
                  <a:moveTo>
                    <a:pt x="111" y="21"/>
                  </a:moveTo>
                  <a:lnTo>
                    <a:pt x="109" y="21"/>
                  </a:lnTo>
                  <a:lnTo>
                    <a:pt x="108" y="24"/>
                  </a:lnTo>
                  <a:lnTo>
                    <a:pt x="109" y="25"/>
                  </a:lnTo>
                  <a:lnTo>
                    <a:pt x="110" y="24"/>
                  </a:lnTo>
                  <a:lnTo>
                    <a:pt x="110" y="23"/>
                  </a:lnTo>
                  <a:lnTo>
                    <a:pt x="110" y="21"/>
                  </a:lnTo>
                  <a:lnTo>
                    <a:pt x="110" y="21"/>
                  </a:lnTo>
                  <a:lnTo>
                    <a:pt x="111" y="21"/>
                  </a:lnTo>
                  <a:close/>
                  <a:moveTo>
                    <a:pt x="106" y="20"/>
                  </a:moveTo>
                  <a:lnTo>
                    <a:pt x="105" y="20"/>
                  </a:lnTo>
                  <a:lnTo>
                    <a:pt x="105" y="21"/>
                  </a:lnTo>
                  <a:lnTo>
                    <a:pt x="104" y="23"/>
                  </a:lnTo>
                  <a:lnTo>
                    <a:pt x="104" y="23"/>
                  </a:lnTo>
                  <a:lnTo>
                    <a:pt x="105" y="23"/>
                  </a:lnTo>
                  <a:lnTo>
                    <a:pt x="105" y="24"/>
                  </a:lnTo>
                  <a:lnTo>
                    <a:pt x="105" y="23"/>
                  </a:lnTo>
                  <a:lnTo>
                    <a:pt x="106" y="21"/>
                  </a:lnTo>
                  <a:lnTo>
                    <a:pt x="106" y="20"/>
                  </a:lnTo>
                  <a:close/>
                  <a:moveTo>
                    <a:pt x="75" y="20"/>
                  </a:moveTo>
                  <a:lnTo>
                    <a:pt x="75" y="21"/>
                  </a:lnTo>
                  <a:lnTo>
                    <a:pt x="75" y="23"/>
                  </a:lnTo>
                  <a:lnTo>
                    <a:pt x="76" y="24"/>
                  </a:lnTo>
                  <a:lnTo>
                    <a:pt x="76" y="25"/>
                  </a:lnTo>
                  <a:lnTo>
                    <a:pt x="77" y="25"/>
                  </a:lnTo>
                  <a:lnTo>
                    <a:pt x="77" y="24"/>
                  </a:lnTo>
                  <a:lnTo>
                    <a:pt x="77" y="23"/>
                  </a:lnTo>
                  <a:lnTo>
                    <a:pt x="76" y="21"/>
                  </a:lnTo>
                  <a:lnTo>
                    <a:pt x="75" y="20"/>
                  </a:lnTo>
                  <a:close/>
                  <a:moveTo>
                    <a:pt x="84" y="20"/>
                  </a:moveTo>
                  <a:lnTo>
                    <a:pt x="84" y="20"/>
                  </a:lnTo>
                  <a:lnTo>
                    <a:pt x="85" y="21"/>
                  </a:lnTo>
                  <a:lnTo>
                    <a:pt x="85" y="20"/>
                  </a:lnTo>
                  <a:lnTo>
                    <a:pt x="84" y="20"/>
                  </a:lnTo>
                  <a:lnTo>
                    <a:pt x="84" y="20"/>
                  </a:lnTo>
                  <a:close/>
                  <a:moveTo>
                    <a:pt x="64" y="19"/>
                  </a:moveTo>
                  <a:lnTo>
                    <a:pt x="64" y="20"/>
                  </a:lnTo>
                  <a:lnTo>
                    <a:pt x="63" y="20"/>
                  </a:lnTo>
                  <a:lnTo>
                    <a:pt x="63" y="21"/>
                  </a:lnTo>
                  <a:lnTo>
                    <a:pt x="64" y="20"/>
                  </a:lnTo>
                  <a:lnTo>
                    <a:pt x="65" y="20"/>
                  </a:lnTo>
                  <a:lnTo>
                    <a:pt x="65" y="20"/>
                  </a:lnTo>
                  <a:lnTo>
                    <a:pt x="64" y="19"/>
                  </a:lnTo>
                  <a:close/>
                  <a:moveTo>
                    <a:pt x="12" y="19"/>
                  </a:moveTo>
                  <a:lnTo>
                    <a:pt x="7" y="36"/>
                  </a:lnTo>
                  <a:lnTo>
                    <a:pt x="4" y="51"/>
                  </a:lnTo>
                  <a:lnTo>
                    <a:pt x="4" y="52"/>
                  </a:lnTo>
                  <a:lnTo>
                    <a:pt x="4" y="52"/>
                  </a:lnTo>
                  <a:lnTo>
                    <a:pt x="5" y="49"/>
                  </a:lnTo>
                  <a:lnTo>
                    <a:pt x="6" y="45"/>
                  </a:lnTo>
                  <a:lnTo>
                    <a:pt x="6" y="42"/>
                  </a:lnTo>
                  <a:lnTo>
                    <a:pt x="7" y="39"/>
                  </a:lnTo>
                  <a:lnTo>
                    <a:pt x="8" y="35"/>
                  </a:lnTo>
                  <a:lnTo>
                    <a:pt x="9" y="29"/>
                  </a:lnTo>
                  <a:lnTo>
                    <a:pt x="10" y="26"/>
                  </a:lnTo>
                  <a:lnTo>
                    <a:pt x="12" y="23"/>
                  </a:lnTo>
                  <a:lnTo>
                    <a:pt x="12" y="19"/>
                  </a:lnTo>
                  <a:close/>
                  <a:moveTo>
                    <a:pt x="70" y="19"/>
                  </a:moveTo>
                  <a:lnTo>
                    <a:pt x="69" y="21"/>
                  </a:lnTo>
                  <a:lnTo>
                    <a:pt x="70" y="21"/>
                  </a:lnTo>
                  <a:lnTo>
                    <a:pt x="70" y="23"/>
                  </a:lnTo>
                  <a:lnTo>
                    <a:pt x="70" y="21"/>
                  </a:lnTo>
                  <a:lnTo>
                    <a:pt x="69" y="21"/>
                  </a:lnTo>
                  <a:lnTo>
                    <a:pt x="69" y="21"/>
                  </a:lnTo>
                  <a:lnTo>
                    <a:pt x="68" y="23"/>
                  </a:lnTo>
                  <a:lnTo>
                    <a:pt x="68" y="24"/>
                  </a:lnTo>
                  <a:lnTo>
                    <a:pt x="68" y="24"/>
                  </a:lnTo>
                  <a:lnTo>
                    <a:pt x="68" y="25"/>
                  </a:lnTo>
                  <a:lnTo>
                    <a:pt x="70" y="23"/>
                  </a:lnTo>
                  <a:lnTo>
                    <a:pt x="72" y="21"/>
                  </a:lnTo>
                  <a:lnTo>
                    <a:pt x="70" y="20"/>
                  </a:lnTo>
                  <a:lnTo>
                    <a:pt x="70" y="19"/>
                  </a:lnTo>
                  <a:close/>
                  <a:moveTo>
                    <a:pt x="115" y="19"/>
                  </a:moveTo>
                  <a:lnTo>
                    <a:pt x="114" y="19"/>
                  </a:lnTo>
                  <a:lnTo>
                    <a:pt x="114" y="20"/>
                  </a:lnTo>
                  <a:lnTo>
                    <a:pt x="115" y="20"/>
                  </a:lnTo>
                  <a:lnTo>
                    <a:pt x="115" y="20"/>
                  </a:lnTo>
                  <a:lnTo>
                    <a:pt x="115" y="19"/>
                  </a:lnTo>
                  <a:close/>
                  <a:moveTo>
                    <a:pt x="98" y="19"/>
                  </a:moveTo>
                  <a:lnTo>
                    <a:pt x="98" y="19"/>
                  </a:lnTo>
                  <a:lnTo>
                    <a:pt x="99" y="20"/>
                  </a:lnTo>
                  <a:lnTo>
                    <a:pt x="99" y="20"/>
                  </a:lnTo>
                  <a:lnTo>
                    <a:pt x="99" y="20"/>
                  </a:lnTo>
                  <a:lnTo>
                    <a:pt x="99" y="19"/>
                  </a:lnTo>
                  <a:lnTo>
                    <a:pt x="98" y="19"/>
                  </a:lnTo>
                  <a:close/>
                  <a:moveTo>
                    <a:pt x="68" y="18"/>
                  </a:moveTo>
                  <a:lnTo>
                    <a:pt x="68" y="19"/>
                  </a:lnTo>
                  <a:lnTo>
                    <a:pt x="67" y="20"/>
                  </a:lnTo>
                  <a:lnTo>
                    <a:pt x="67" y="21"/>
                  </a:lnTo>
                  <a:lnTo>
                    <a:pt x="68" y="21"/>
                  </a:lnTo>
                  <a:lnTo>
                    <a:pt x="69" y="19"/>
                  </a:lnTo>
                  <a:lnTo>
                    <a:pt x="68" y="18"/>
                  </a:lnTo>
                  <a:close/>
                  <a:moveTo>
                    <a:pt x="121" y="18"/>
                  </a:moveTo>
                  <a:lnTo>
                    <a:pt x="121" y="19"/>
                  </a:lnTo>
                  <a:lnTo>
                    <a:pt x="121" y="20"/>
                  </a:lnTo>
                  <a:lnTo>
                    <a:pt x="121" y="19"/>
                  </a:lnTo>
                  <a:lnTo>
                    <a:pt x="122" y="18"/>
                  </a:lnTo>
                  <a:lnTo>
                    <a:pt x="121" y="18"/>
                  </a:lnTo>
                  <a:close/>
                  <a:moveTo>
                    <a:pt x="77" y="17"/>
                  </a:moveTo>
                  <a:lnTo>
                    <a:pt x="77" y="18"/>
                  </a:lnTo>
                  <a:lnTo>
                    <a:pt x="76" y="18"/>
                  </a:lnTo>
                  <a:lnTo>
                    <a:pt x="77" y="19"/>
                  </a:lnTo>
                  <a:lnTo>
                    <a:pt x="78" y="20"/>
                  </a:lnTo>
                  <a:lnTo>
                    <a:pt x="78" y="21"/>
                  </a:lnTo>
                  <a:lnTo>
                    <a:pt x="79" y="23"/>
                  </a:lnTo>
                  <a:lnTo>
                    <a:pt x="80" y="20"/>
                  </a:lnTo>
                  <a:lnTo>
                    <a:pt x="79" y="19"/>
                  </a:lnTo>
                  <a:lnTo>
                    <a:pt x="78" y="18"/>
                  </a:lnTo>
                  <a:lnTo>
                    <a:pt x="77" y="17"/>
                  </a:lnTo>
                  <a:close/>
                  <a:moveTo>
                    <a:pt x="93" y="17"/>
                  </a:moveTo>
                  <a:lnTo>
                    <a:pt x="93" y="18"/>
                  </a:lnTo>
                  <a:lnTo>
                    <a:pt x="93" y="20"/>
                  </a:lnTo>
                  <a:lnTo>
                    <a:pt x="93" y="20"/>
                  </a:lnTo>
                  <a:lnTo>
                    <a:pt x="93" y="19"/>
                  </a:lnTo>
                  <a:lnTo>
                    <a:pt x="93" y="18"/>
                  </a:lnTo>
                  <a:lnTo>
                    <a:pt x="93" y="17"/>
                  </a:lnTo>
                  <a:close/>
                  <a:moveTo>
                    <a:pt x="81" y="17"/>
                  </a:moveTo>
                  <a:lnTo>
                    <a:pt x="82" y="18"/>
                  </a:lnTo>
                  <a:lnTo>
                    <a:pt x="82" y="18"/>
                  </a:lnTo>
                  <a:lnTo>
                    <a:pt x="82" y="17"/>
                  </a:lnTo>
                  <a:lnTo>
                    <a:pt x="81" y="17"/>
                  </a:lnTo>
                  <a:close/>
                  <a:moveTo>
                    <a:pt x="66" y="17"/>
                  </a:moveTo>
                  <a:lnTo>
                    <a:pt x="66" y="17"/>
                  </a:lnTo>
                  <a:lnTo>
                    <a:pt x="65" y="18"/>
                  </a:lnTo>
                  <a:lnTo>
                    <a:pt x="66" y="18"/>
                  </a:lnTo>
                  <a:lnTo>
                    <a:pt x="67" y="18"/>
                  </a:lnTo>
                  <a:lnTo>
                    <a:pt x="67" y="17"/>
                  </a:lnTo>
                  <a:lnTo>
                    <a:pt x="66" y="17"/>
                  </a:lnTo>
                  <a:close/>
                  <a:moveTo>
                    <a:pt x="73" y="17"/>
                  </a:moveTo>
                  <a:lnTo>
                    <a:pt x="72" y="17"/>
                  </a:lnTo>
                  <a:lnTo>
                    <a:pt x="73" y="18"/>
                  </a:lnTo>
                  <a:lnTo>
                    <a:pt x="73" y="18"/>
                  </a:lnTo>
                  <a:lnTo>
                    <a:pt x="74" y="19"/>
                  </a:lnTo>
                  <a:lnTo>
                    <a:pt x="74" y="18"/>
                  </a:lnTo>
                  <a:lnTo>
                    <a:pt x="74" y="17"/>
                  </a:lnTo>
                  <a:lnTo>
                    <a:pt x="73" y="17"/>
                  </a:lnTo>
                  <a:close/>
                  <a:moveTo>
                    <a:pt x="105" y="16"/>
                  </a:moveTo>
                  <a:lnTo>
                    <a:pt x="105" y="17"/>
                  </a:lnTo>
                  <a:lnTo>
                    <a:pt x="104" y="18"/>
                  </a:lnTo>
                  <a:lnTo>
                    <a:pt x="103" y="19"/>
                  </a:lnTo>
                  <a:lnTo>
                    <a:pt x="104" y="21"/>
                  </a:lnTo>
                  <a:lnTo>
                    <a:pt x="104" y="20"/>
                  </a:lnTo>
                  <a:lnTo>
                    <a:pt x="105" y="19"/>
                  </a:lnTo>
                  <a:lnTo>
                    <a:pt x="106" y="18"/>
                  </a:lnTo>
                  <a:lnTo>
                    <a:pt x="106" y="17"/>
                  </a:lnTo>
                  <a:lnTo>
                    <a:pt x="105" y="16"/>
                  </a:lnTo>
                  <a:close/>
                  <a:moveTo>
                    <a:pt x="79" y="15"/>
                  </a:moveTo>
                  <a:lnTo>
                    <a:pt x="79" y="16"/>
                  </a:lnTo>
                  <a:lnTo>
                    <a:pt x="79" y="17"/>
                  </a:lnTo>
                  <a:lnTo>
                    <a:pt x="80" y="17"/>
                  </a:lnTo>
                  <a:lnTo>
                    <a:pt x="80" y="16"/>
                  </a:lnTo>
                  <a:lnTo>
                    <a:pt x="79" y="15"/>
                  </a:lnTo>
                  <a:lnTo>
                    <a:pt x="79" y="15"/>
                  </a:lnTo>
                  <a:close/>
                  <a:moveTo>
                    <a:pt x="72" y="15"/>
                  </a:moveTo>
                  <a:lnTo>
                    <a:pt x="72" y="15"/>
                  </a:lnTo>
                  <a:lnTo>
                    <a:pt x="70" y="17"/>
                  </a:lnTo>
                  <a:lnTo>
                    <a:pt x="72" y="17"/>
                  </a:lnTo>
                  <a:lnTo>
                    <a:pt x="72" y="16"/>
                  </a:lnTo>
                  <a:lnTo>
                    <a:pt x="73" y="15"/>
                  </a:lnTo>
                  <a:lnTo>
                    <a:pt x="72" y="15"/>
                  </a:lnTo>
                  <a:close/>
                  <a:moveTo>
                    <a:pt x="56" y="15"/>
                  </a:moveTo>
                  <a:lnTo>
                    <a:pt x="56" y="18"/>
                  </a:lnTo>
                  <a:lnTo>
                    <a:pt x="56" y="21"/>
                  </a:lnTo>
                  <a:lnTo>
                    <a:pt x="56" y="25"/>
                  </a:lnTo>
                  <a:lnTo>
                    <a:pt x="58" y="24"/>
                  </a:lnTo>
                  <a:lnTo>
                    <a:pt x="58" y="21"/>
                  </a:lnTo>
                  <a:lnTo>
                    <a:pt x="58" y="20"/>
                  </a:lnTo>
                  <a:lnTo>
                    <a:pt x="58" y="18"/>
                  </a:lnTo>
                  <a:lnTo>
                    <a:pt x="57" y="16"/>
                  </a:lnTo>
                  <a:lnTo>
                    <a:pt x="56" y="15"/>
                  </a:lnTo>
                  <a:close/>
                  <a:moveTo>
                    <a:pt x="68" y="15"/>
                  </a:moveTo>
                  <a:lnTo>
                    <a:pt x="68" y="15"/>
                  </a:lnTo>
                  <a:lnTo>
                    <a:pt x="68" y="17"/>
                  </a:lnTo>
                  <a:lnTo>
                    <a:pt x="68" y="15"/>
                  </a:lnTo>
                  <a:lnTo>
                    <a:pt x="68" y="15"/>
                  </a:lnTo>
                  <a:lnTo>
                    <a:pt x="68" y="15"/>
                  </a:lnTo>
                  <a:close/>
                  <a:moveTo>
                    <a:pt x="52" y="15"/>
                  </a:moveTo>
                  <a:lnTo>
                    <a:pt x="52" y="15"/>
                  </a:lnTo>
                  <a:lnTo>
                    <a:pt x="52" y="17"/>
                  </a:lnTo>
                  <a:lnTo>
                    <a:pt x="53" y="17"/>
                  </a:lnTo>
                  <a:lnTo>
                    <a:pt x="53" y="16"/>
                  </a:lnTo>
                  <a:lnTo>
                    <a:pt x="53" y="15"/>
                  </a:lnTo>
                  <a:lnTo>
                    <a:pt x="52" y="15"/>
                  </a:lnTo>
                  <a:close/>
                  <a:moveTo>
                    <a:pt x="75" y="14"/>
                  </a:moveTo>
                  <a:lnTo>
                    <a:pt x="75" y="14"/>
                  </a:lnTo>
                  <a:lnTo>
                    <a:pt x="74" y="14"/>
                  </a:lnTo>
                  <a:lnTo>
                    <a:pt x="74" y="15"/>
                  </a:lnTo>
                  <a:lnTo>
                    <a:pt x="75" y="15"/>
                  </a:lnTo>
                  <a:lnTo>
                    <a:pt x="76" y="17"/>
                  </a:lnTo>
                  <a:lnTo>
                    <a:pt x="76" y="15"/>
                  </a:lnTo>
                  <a:lnTo>
                    <a:pt x="76" y="15"/>
                  </a:lnTo>
                  <a:lnTo>
                    <a:pt x="75" y="14"/>
                  </a:lnTo>
                  <a:close/>
                  <a:moveTo>
                    <a:pt x="102" y="14"/>
                  </a:moveTo>
                  <a:lnTo>
                    <a:pt x="101" y="14"/>
                  </a:lnTo>
                  <a:lnTo>
                    <a:pt x="101" y="15"/>
                  </a:lnTo>
                  <a:lnTo>
                    <a:pt x="101" y="16"/>
                  </a:lnTo>
                  <a:lnTo>
                    <a:pt x="101" y="17"/>
                  </a:lnTo>
                  <a:lnTo>
                    <a:pt x="102" y="17"/>
                  </a:lnTo>
                  <a:lnTo>
                    <a:pt x="102" y="16"/>
                  </a:lnTo>
                  <a:lnTo>
                    <a:pt x="102" y="15"/>
                  </a:lnTo>
                  <a:lnTo>
                    <a:pt x="102" y="14"/>
                  </a:lnTo>
                  <a:close/>
                  <a:moveTo>
                    <a:pt x="97" y="14"/>
                  </a:moveTo>
                  <a:lnTo>
                    <a:pt x="98" y="15"/>
                  </a:lnTo>
                  <a:lnTo>
                    <a:pt x="98" y="15"/>
                  </a:lnTo>
                  <a:lnTo>
                    <a:pt x="98" y="15"/>
                  </a:lnTo>
                  <a:lnTo>
                    <a:pt x="98" y="14"/>
                  </a:lnTo>
                  <a:lnTo>
                    <a:pt x="97" y="14"/>
                  </a:lnTo>
                  <a:close/>
                  <a:moveTo>
                    <a:pt x="109" y="13"/>
                  </a:moveTo>
                  <a:lnTo>
                    <a:pt x="109" y="14"/>
                  </a:lnTo>
                  <a:lnTo>
                    <a:pt x="109" y="15"/>
                  </a:lnTo>
                  <a:lnTo>
                    <a:pt x="110" y="16"/>
                  </a:lnTo>
                  <a:lnTo>
                    <a:pt x="110" y="15"/>
                  </a:lnTo>
                  <a:lnTo>
                    <a:pt x="110" y="14"/>
                  </a:lnTo>
                  <a:lnTo>
                    <a:pt x="109" y="13"/>
                  </a:lnTo>
                  <a:close/>
                  <a:moveTo>
                    <a:pt x="74" y="13"/>
                  </a:moveTo>
                  <a:lnTo>
                    <a:pt x="74" y="14"/>
                  </a:lnTo>
                  <a:lnTo>
                    <a:pt x="73" y="14"/>
                  </a:lnTo>
                  <a:lnTo>
                    <a:pt x="74" y="14"/>
                  </a:lnTo>
                  <a:lnTo>
                    <a:pt x="74" y="14"/>
                  </a:lnTo>
                  <a:lnTo>
                    <a:pt x="75" y="13"/>
                  </a:lnTo>
                  <a:lnTo>
                    <a:pt x="74" y="13"/>
                  </a:lnTo>
                  <a:close/>
                  <a:moveTo>
                    <a:pt x="90" y="12"/>
                  </a:moveTo>
                  <a:lnTo>
                    <a:pt x="89" y="14"/>
                  </a:lnTo>
                  <a:lnTo>
                    <a:pt x="89" y="15"/>
                  </a:lnTo>
                  <a:lnTo>
                    <a:pt x="89" y="16"/>
                  </a:lnTo>
                  <a:lnTo>
                    <a:pt x="90" y="17"/>
                  </a:lnTo>
                  <a:lnTo>
                    <a:pt x="90" y="16"/>
                  </a:lnTo>
                  <a:lnTo>
                    <a:pt x="90" y="15"/>
                  </a:lnTo>
                  <a:lnTo>
                    <a:pt x="90" y="13"/>
                  </a:lnTo>
                  <a:lnTo>
                    <a:pt x="90" y="12"/>
                  </a:lnTo>
                  <a:close/>
                  <a:moveTo>
                    <a:pt x="69" y="12"/>
                  </a:moveTo>
                  <a:lnTo>
                    <a:pt x="69" y="14"/>
                  </a:lnTo>
                  <a:lnTo>
                    <a:pt x="70" y="14"/>
                  </a:lnTo>
                  <a:lnTo>
                    <a:pt x="70" y="14"/>
                  </a:lnTo>
                  <a:lnTo>
                    <a:pt x="70" y="13"/>
                  </a:lnTo>
                  <a:lnTo>
                    <a:pt x="69" y="12"/>
                  </a:lnTo>
                  <a:close/>
                  <a:moveTo>
                    <a:pt x="104" y="12"/>
                  </a:moveTo>
                  <a:lnTo>
                    <a:pt x="104" y="13"/>
                  </a:lnTo>
                  <a:lnTo>
                    <a:pt x="104" y="14"/>
                  </a:lnTo>
                  <a:lnTo>
                    <a:pt x="104" y="15"/>
                  </a:lnTo>
                  <a:lnTo>
                    <a:pt x="105" y="14"/>
                  </a:lnTo>
                  <a:lnTo>
                    <a:pt x="105" y="13"/>
                  </a:lnTo>
                  <a:lnTo>
                    <a:pt x="104" y="13"/>
                  </a:lnTo>
                  <a:lnTo>
                    <a:pt x="104" y="12"/>
                  </a:lnTo>
                  <a:lnTo>
                    <a:pt x="104" y="12"/>
                  </a:lnTo>
                  <a:close/>
                  <a:moveTo>
                    <a:pt x="93" y="11"/>
                  </a:moveTo>
                  <a:lnTo>
                    <a:pt x="93" y="12"/>
                  </a:lnTo>
                  <a:lnTo>
                    <a:pt x="93" y="13"/>
                  </a:lnTo>
                  <a:lnTo>
                    <a:pt x="94" y="14"/>
                  </a:lnTo>
                  <a:lnTo>
                    <a:pt x="94" y="13"/>
                  </a:lnTo>
                  <a:lnTo>
                    <a:pt x="93" y="12"/>
                  </a:lnTo>
                  <a:lnTo>
                    <a:pt x="93" y="11"/>
                  </a:lnTo>
                  <a:close/>
                  <a:moveTo>
                    <a:pt x="82" y="11"/>
                  </a:moveTo>
                  <a:lnTo>
                    <a:pt x="81" y="12"/>
                  </a:lnTo>
                  <a:lnTo>
                    <a:pt x="81" y="13"/>
                  </a:lnTo>
                  <a:lnTo>
                    <a:pt x="82" y="14"/>
                  </a:lnTo>
                  <a:lnTo>
                    <a:pt x="82" y="15"/>
                  </a:lnTo>
                  <a:lnTo>
                    <a:pt x="84" y="15"/>
                  </a:lnTo>
                  <a:lnTo>
                    <a:pt x="85" y="17"/>
                  </a:lnTo>
                  <a:lnTo>
                    <a:pt x="85" y="14"/>
                  </a:lnTo>
                  <a:lnTo>
                    <a:pt x="84" y="13"/>
                  </a:lnTo>
                  <a:lnTo>
                    <a:pt x="82" y="11"/>
                  </a:lnTo>
                  <a:close/>
                  <a:moveTo>
                    <a:pt x="99" y="9"/>
                  </a:moveTo>
                  <a:lnTo>
                    <a:pt x="99" y="11"/>
                  </a:lnTo>
                  <a:lnTo>
                    <a:pt x="98" y="11"/>
                  </a:lnTo>
                  <a:lnTo>
                    <a:pt x="98" y="12"/>
                  </a:lnTo>
                  <a:lnTo>
                    <a:pt x="99" y="13"/>
                  </a:lnTo>
                  <a:lnTo>
                    <a:pt x="99" y="13"/>
                  </a:lnTo>
                  <a:lnTo>
                    <a:pt x="99" y="12"/>
                  </a:lnTo>
                  <a:lnTo>
                    <a:pt x="99" y="11"/>
                  </a:lnTo>
                  <a:lnTo>
                    <a:pt x="99" y="9"/>
                  </a:lnTo>
                  <a:close/>
                  <a:moveTo>
                    <a:pt x="76" y="9"/>
                  </a:moveTo>
                  <a:lnTo>
                    <a:pt x="76" y="11"/>
                  </a:lnTo>
                  <a:lnTo>
                    <a:pt x="76" y="11"/>
                  </a:lnTo>
                  <a:lnTo>
                    <a:pt x="76" y="12"/>
                  </a:lnTo>
                  <a:lnTo>
                    <a:pt x="77" y="11"/>
                  </a:lnTo>
                  <a:lnTo>
                    <a:pt x="76" y="12"/>
                  </a:lnTo>
                  <a:lnTo>
                    <a:pt x="77" y="13"/>
                  </a:lnTo>
                  <a:lnTo>
                    <a:pt x="77" y="13"/>
                  </a:lnTo>
                  <a:lnTo>
                    <a:pt x="77" y="14"/>
                  </a:lnTo>
                  <a:lnTo>
                    <a:pt x="78" y="14"/>
                  </a:lnTo>
                  <a:lnTo>
                    <a:pt x="78" y="13"/>
                  </a:lnTo>
                  <a:lnTo>
                    <a:pt x="77" y="12"/>
                  </a:lnTo>
                  <a:lnTo>
                    <a:pt x="77" y="11"/>
                  </a:lnTo>
                  <a:lnTo>
                    <a:pt x="76" y="9"/>
                  </a:lnTo>
                  <a:close/>
                  <a:moveTo>
                    <a:pt x="72" y="8"/>
                  </a:moveTo>
                  <a:lnTo>
                    <a:pt x="72" y="9"/>
                  </a:lnTo>
                  <a:lnTo>
                    <a:pt x="70" y="9"/>
                  </a:lnTo>
                  <a:lnTo>
                    <a:pt x="70" y="11"/>
                  </a:lnTo>
                  <a:lnTo>
                    <a:pt x="72" y="11"/>
                  </a:lnTo>
                  <a:lnTo>
                    <a:pt x="72" y="12"/>
                  </a:lnTo>
                  <a:lnTo>
                    <a:pt x="73" y="12"/>
                  </a:lnTo>
                  <a:lnTo>
                    <a:pt x="73" y="11"/>
                  </a:lnTo>
                  <a:lnTo>
                    <a:pt x="73" y="9"/>
                  </a:lnTo>
                  <a:lnTo>
                    <a:pt x="72" y="8"/>
                  </a:lnTo>
                  <a:close/>
                  <a:moveTo>
                    <a:pt x="58" y="8"/>
                  </a:moveTo>
                  <a:lnTo>
                    <a:pt x="57" y="8"/>
                  </a:lnTo>
                  <a:lnTo>
                    <a:pt x="56" y="9"/>
                  </a:lnTo>
                  <a:lnTo>
                    <a:pt x="57" y="9"/>
                  </a:lnTo>
                  <a:lnTo>
                    <a:pt x="57" y="9"/>
                  </a:lnTo>
                  <a:lnTo>
                    <a:pt x="56" y="9"/>
                  </a:lnTo>
                  <a:lnTo>
                    <a:pt x="56" y="9"/>
                  </a:lnTo>
                  <a:lnTo>
                    <a:pt x="58" y="15"/>
                  </a:lnTo>
                  <a:lnTo>
                    <a:pt x="61" y="19"/>
                  </a:lnTo>
                  <a:lnTo>
                    <a:pt x="61" y="18"/>
                  </a:lnTo>
                  <a:lnTo>
                    <a:pt x="61" y="17"/>
                  </a:lnTo>
                  <a:lnTo>
                    <a:pt x="61" y="16"/>
                  </a:lnTo>
                  <a:lnTo>
                    <a:pt x="61" y="16"/>
                  </a:lnTo>
                  <a:lnTo>
                    <a:pt x="61" y="17"/>
                  </a:lnTo>
                  <a:lnTo>
                    <a:pt x="61" y="18"/>
                  </a:lnTo>
                  <a:lnTo>
                    <a:pt x="62" y="18"/>
                  </a:lnTo>
                  <a:lnTo>
                    <a:pt x="62" y="17"/>
                  </a:lnTo>
                  <a:lnTo>
                    <a:pt x="63" y="17"/>
                  </a:lnTo>
                  <a:lnTo>
                    <a:pt x="62" y="15"/>
                  </a:lnTo>
                  <a:lnTo>
                    <a:pt x="62" y="14"/>
                  </a:lnTo>
                  <a:lnTo>
                    <a:pt x="62" y="15"/>
                  </a:lnTo>
                  <a:lnTo>
                    <a:pt x="62" y="15"/>
                  </a:lnTo>
                  <a:lnTo>
                    <a:pt x="63" y="14"/>
                  </a:lnTo>
                  <a:lnTo>
                    <a:pt x="63" y="14"/>
                  </a:lnTo>
                  <a:lnTo>
                    <a:pt x="64" y="15"/>
                  </a:lnTo>
                  <a:lnTo>
                    <a:pt x="64" y="15"/>
                  </a:lnTo>
                  <a:lnTo>
                    <a:pt x="65" y="14"/>
                  </a:lnTo>
                  <a:lnTo>
                    <a:pt x="65" y="13"/>
                  </a:lnTo>
                  <a:lnTo>
                    <a:pt x="66" y="13"/>
                  </a:lnTo>
                  <a:lnTo>
                    <a:pt x="66" y="12"/>
                  </a:lnTo>
                  <a:lnTo>
                    <a:pt x="65" y="11"/>
                  </a:lnTo>
                  <a:lnTo>
                    <a:pt x="64" y="9"/>
                  </a:lnTo>
                  <a:lnTo>
                    <a:pt x="64" y="12"/>
                  </a:lnTo>
                  <a:lnTo>
                    <a:pt x="63" y="13"/>
                  </a:lnTo>
                  <a:lnTo>
                    <a:pt x="62" y="14"/>
                  </a:lnTo>
                  <a:lnTo>
                    <a:pt x="60" y="15"/>
                  </a:lnTo>
                  <a:lnTo>
                    <a:pt x="60" y="12"/>
                  </a:lnTo>
                  <a:lnTo>
                    <a:pt x="58" y="8"/>
                  </a:lnTo>
                  <a:close/>
                  <a:moveTo>
                    <a:pt x="115" y="8"/>
                  </a:moveTo>
                  <a:lnTo>
                    <a:pt x="115" y="9"/>
                  </a:lnTo>
                  <a:lnTo>
                    <a:pt x="115" y="11"/>
                  </a:lnTo>
                  <a:lnTo>
                    <a:pt x="115" y="11"/>
                  </a:lnTo>
                  <a:lnTo>
                    <a:pt x="115" y="12"/>
                  </a:lnTo>
                  <a:lnTo>
                    <a:pt x="115" y="11"/>
                  </a:lnTo>
                  <a:lnTo>
                    <a:pt x="115" y="9"/>
                  </a:lnTo>
                  <a:lnTo>
                    <a:pt x="115" y="8"/>
                  </a:lnTo>
                  <a:lnTo>
                    <a:pt x="115" y="8"/>
                  </a:lnTo>
                  <a:close/>
                  <a:moveTo>
                    <a:pt x="93" y="8"/>
                  </a:moveTo>
                  <a:lnTo>
                    <a:pt x="93" y="8"/>
                  </a:lnTo>
                  <a:lnTo>
                    <a:pt x="93" y="9"/>
                  </a:lnTo>
                  <a:lnTo>
                    <a:pt x="94" y="9"/>
                  </a:lnTo>
                  <a:lnTo>
                    <a:pt x="93" y="8"/>
                  </a:lnTo>
                  <a:lnTo>
                    <a:pt x="93" y="8"/>
                  </a:lnTo>
                  <a:close/>
                  <a:moveTo>
                    <a:pt x="101" y="7"/>
                  </a:moveTo>
                  <a:lnTo>
                    <a:pt x="101" y="9"/>
                  </a:lnTo>
                  <a:lnTo>
                    <a:pt x="101" y="11"/>
                  </a:lnTo>
                  <a:lnTo>
                    <a:pt x="101" y="13"/>
                  </a:lnTo>
                  <a:lnTo>
                    <a:pt x="102" y="12"/>
                  </a:lnTo>
                  <a:lnTo>
                    <a:pt x="102" y="9"/>
                  </a:lnTo>
                  <a:lnTo>
                    <a:pt x="102" y="8"/>
                  </a:lnTo>
                  <a:lnTo>
                    <a:pt x="101" y="7"/>
                  </a:lnTo>
                  <a:close/>
                  <a:moveTo>
                    <a:pt x="66" y="7"/>
                  </a:moveTo>
                  <a:lnTo>
                    <a:pt x="66" y="7"/>
                  </a:lnTo>
                  <a:lnTo>
                    <a:pt x="66" y="7"/>
                  </a:lnTo>
                  <a:lnTo>
                    <a:pt x="66" y="8"/>
                  </a:lnTo>
                  <a:lnTo>
                    <a:pt x="67" y="9"/>
                  </a:lnTo>
                  <a:lnTo>
                    <a:pt x="67" y="11"/>
                  </a:lnTo>
                  <a:lnTo>
                    <a:pt x="67" y="11"/>
                  </a:lnTo>
                  <a:lnTo>
                    <a:pt x="68" y="11"/>
                  </a:lnTo>
                  <a:lnTo>
                    <a:pt x="68" y="9"/>
                  </a:lnTo>
                  <a:lnTo>
                    <a:pt x="68" y="8"/>
                  </a:lnTo>
                  <a:lnTo>
                    <a:pt x="67" y="7"/>
                  </a:lnTo>
                  <a:lnTo>
                    <a:pt x="66" y="7"/>
                  </a:lnTo>
                  <a:close/>
                  <a:moveTo>
                    <a:pt x="52" y="7"/>
                  </a:moveTo>
                  <a:lnTo>
                    <a:pt x="51" y="8"/>
                  </a:lnTo>
                  <a:lnTo>
                    <a:pt x="51" y="8"/>
                  </a:lnTo>
                  <a:lnTo>
                    <a:pt x="52" y="8"/>
                  </a:lnTo>
                  <a:lnTo>
                    <a:pt x="52" y="7"/>
                  </a:lnTo>
                  <a:lnTo>
                    <a:pt x="52" y="7"/>
                  </a:lnTo>
                  <a:close/>
                  <a:moveTo>
                    <a:pt x="79" y="6"/>
                  </a:moveTo>
                  <a:lnTo>
                    <a:pt x="78" y="7"/>
                  </a:lnTo>
                  <a:lnTo>
                    <a:pt x="78" y="8"/>
                  </a:lnTo>
                  <a:lnTo>
                    <a:pt x="78" y="8"/>
                  </a:lnTo>
                  <a:lnTo>
                    <a:pt x="79" y="9"/>
                  </a:lnTo>
                  <a:lnTo>
                    <a:pt x="79" y="9"/>
                  </a:lnTo>
                  <a:lnTo>
                    <a:pt x="79" y="9"/>
                  </a:lnTo>
                  <a:lnTo>
                    <a:pt x="79" y="8"/>
                  </a:lnTo>
                  <a:lnTo>
                    <a:pt x="79" y="7"/>
                  </a:lnTo>
                  <a:lnTo>
                    <a:pt x="79" y="6"/>
                  </a:lnTo>
                  <a:close/>
                  <a:moveTo>
                    <a:pt x="87" y="6"/>
                  </a:moveTo>
                  <a:lnTo>
                    <a:pt x="87" y="8"/>
                  </a:lnTo>
                  <a:lnTo>
                    <a:pt x="87" y="9"/>
                  </a:lnTo>
                  <a:lnTo>
                    <a:pt x="87" y="11"/>
                  </a:lnTo>
                  <a:lnTo>
                    <a:pt x="87" y="13"/>
                  </a:lnTo>
                  <a:lnTo>
                    <a:pt x="87" y="12"/>
                  </a:lnTo>
                  <a:lnTo>
                    <a:pt x="88" y="11"/>
                  </a:lnTo>
                  <a:lnTo>
                    <a:pt x="88" y="8"/>
                  </a:lnTo>
                  <a:lnTo>
                    <a:pt x="87" y="7"/>
                  </a:lnTo>
                  <a:lnTo>
                    <a:pt x="87" y="6"/>
                  </a:lnTo>
                  <a:close/>
                  <a:moveTo>
                    <a:pt x="75" y="6"/>
                  </a:moveTo>
                  <a:lnTo>
                    <a:pt x="74" y="6"/>
                  </a:lnTo>
                  <a:lnTo>
                    <a:pt x="74" y="7"/>
                  </a:lnTo>
                  <a:lnTo>
                    <a:pt x="73" y="7"/>
                  </a:lnTo>
                  <a:lnTo>
                    <a:pt x="73" y="7"/>
                  </a:lnTo>
                  <a:lnTo>
                    <a:pt x="74" y="7"/>
                  </a:lnTo>
                  <a:lnTo>
                    <a:pt x="74" y="8"/>
                  </a:lnTo>
                  <a:lnTo>
                    <a:pt x="74" y="8"/>
                  </a:lnTo>
                  <a:lnTo>
                    <a:pt x="74" y="9"/>
                  </a:lnTo>
                  <a:lnTo>
                    <a:pt x="75" y="9"/>
                  </a:lnTo>
                  <a:lnTo>
                    <a:pt x="75" y="8"/>
                  </a:lnTo>
                  <a:lnTo>
                    <a:pt x="76" y="8"/>
                  </a:lnTo>
                  <a:lnTo>
                    <a:pt x="76" y="7"/>
                  </a:lnTo>
                  <a:lnTo>
                    <a:pt x="75" y="7"/>
                  </a:lnTo>
                  <a:lnTo>
                    <a:pt x="75" y="6"/>
                  </a:lnTo>
                  <a:lnTo>
                    <a:pt x="75" y="6"/>
                  </a:lnTo>
                  <a:lnTo>
                    <a:pt x="75" y="7"/>
                  </a:lnTo>
                  <a:lnTo>
                    <a:pt x="74" y="6"/>
                  </a:lnTo>
                  <a:lnTo>
                    <a:pt x="75" y="6"/>
                  </a:lnTo>
                  <a:lnTo>
                    <a:pt x="75" y="6"/>
                  </a:lnTo>
                  <a:close/>
                  <a:moveTo>
                    <a:pt x="56" y="5"/>
                  </a:moveTo>
                  <a:lnTo>
                    <a:pt x="56" y="6"/>
                  </a:lnTo>
                  <a:lnTo>
                    <a:pt x="55" y="7"/>
                  </a:lnTo>
                  <a:lnTo>
                    <a:pt x="56" y="8"/>
                  </a:lnTo>
                  <a:lnTo>
                    <a:pt x="56" y="8"/>
                  </a:lnTo>
                  <a:lnTo>
                    <a:pt x="57" y="7"/>
                  </a:lnTo>
                  <a:lnTo>
                    <a:pt x="57" y="6"/>
                  </a:lnTo>
                  <a:lnTo>
                    <a:pt x="56" y="5"/>
                  </a:lnTo>
                  <a:lnTo>
                    <a:pt x="56" y="5"/>
                  </a:lnTo>
                  <a:close/>
                  <a:moveTo>
                    <a:pt x="89" y="5"/>
                  </a:moveTo>
                  <a:lnTo>
                    <a:pt x="89" y="6"/>
                  </a:lnTo>
                  <a:lnTo>
                    <a:pt x="90" y="7"/>
                  </a:lnTo>
                  <a:lnTo>
                    <a:pt x="90" y="6"/>
                  </a:lnTo>
                  <a:lnTo>
                    <a:pt x="90" y="5"/>
                  </a:lnTo>
                  <a:lnTo>
                    <a:pt x="89" y="5"/>
                  </a:lnTo>
                  <a:close/>
                  <a:moveTo>
                    <a:pt x="68" y="4"/>
                  </a:moveTo>
                  <a:lnTo>
                    <a:pt x="68" y="5"/>
                  </a:lnTo>
                  <a:lnTo>
                    <a:pt x="68" y="6"/>
                  </a:lnTo>
                  <a:lnTo>
                    <a:pt x="68" y="6"/>
                  </a:lnTo>
                  <a:lnTo>
                    <a:pt x="69" y="7"/>
                  </a:lnTo>
                  <a:lnTo>
                    <a:pt x="69" y="7"/>
                  </a:lnTo>
                  <a:lnTo>
                    <a:pt x="69" y="8"/>
                  </a:lnTo>
                  <a:lnTo>
                    <a:pt x="70" y="7"/>
                  </a:lnTo>
                  <a:lnTo>
                    <a:pt x="70" y="7"/>
                  </a:lnTo>
                  <a:lnTo>
                    <a:pt x="69" y="6"/>
                  </a:lnTo>
                  <a:lnTo>
                    <a:pt x="69" y="5"/>
                  </a:lnTo>
                  <a:lnTo>
                    <a:pt x="68" y="4"/>
                  </a:lnTo>
                  <a:close/>
                  <a:moveTo>
                    <a:pt x="62" y="4"/>
                  </a:moveTo>
                  <a:lnTo>
                    <a:pt x="61" y="5"/>
                  </a:lnTo>
                  <a:lnTo>
                    <a:pt x="60" y="7"/>
                  </a:lnTo>
                  <a:lnTo>
                    <a:pt x="60" y="7"/>
                  </a:lnTo>
                  <a:lnTo>
                    <a:pt x="61" y="9"/>
                  </a:lnTo>
                  <a:lnTo>
                    <a:pt x="61" y="11"/>
                  </a:lnTo>
                  <a:lnTo>
                    <a:pt x="62" y="9"/>
                  </a:lnTo>
                  <a:lnTo>
                    <a:pt x="63" y="8"/>
                  </a:lnTo>
                  <a:lnTo>
                    <a:pt x="64" y="7"/>
                  </a:lnTo>
                  <a:lnTo>
                    <a:pt x="63" y="6"/>
                  </a:lnTo>
                  <a:lnTo>
                    <a:pt x="63" y="5"/>
                  </a:lnTo>
                  <a:lnTo>
                    <a:pt x="63" y="4"/>
                  </a:lnTo>
                  <a:lnTo>
                    <a:pt x="62" y="4"/>
                  </a:lnTo>
                  <a:close/>
                  <a:moveTo>
                    <a:pt x="13" y="4"/>
                  </a:moveTo>
                  <a:lnTo>
                    <a:pt x="10" y="12"/>
                  </a:lnTo>
                  <a:lnTo>
                    <a:pt x="8" y="19"/>
                  </a:lnTo>
                  <a:lnTo>
                    <a:pt x="8" y="26"/>
                  </a:lnTo>
                  <a:lnTo>
                    <a:pt x="9" y="20"/>
                  </a:lnTo>
                  <a:lnTo>
                    <a:pt x="10" y="13"/>
                  </a:lnTo>
                  <a:lnTo>
                    <a:pt x="12" y="11"/>
                  </a:lnTo>
                  <a:lnTo>
                    <a:pt x="13" y="7"/>
                  </a:lnTo>
                  <a:lnTo>
                    <a:pt x="13" y="5"/>
                  </a:lnTo>
                  <a:lnTo>
                    <a:pt x="13" y="4"/>
                  </a:lnTo>
                  <a:close/>
                  <a:moveTo>
                    <a:pt x="105" y="3"/>
                  </a:moveTo>
                  <a:lnTo>
                    <a:pt x="105" y="4"/>
                  </a:lnTo>
                  <a:lnTo>
                    <a:pt x="104" y="4"/>
                  </a:lnTo>
                  <a:lnTo>
                    <a:pt x="104" y="4"/>
                  </a:lnTo>
                  <a:lnTo>
                    <a:pt x="104" y="6"/>
                  </a:lnTo>
                  <a:lnTo>
                    <a:pt x="104" y="8"/>
                  </a:lnTo>
                  <a:lnTo>
                    <a:pt x="105" y="7"/>
                  </a:lnTo>
                  <a:lnTo>
                    <a:pt x="106" y="6"/>
                  </a:lnTo>
                  <a:lnTo>
                    <a:pt x="106" y="4"/>
                  </a:lnTo>
                  <a:lnTo>
                    <a:pt x="105" y="3"/>
                  </a:lnTo>
                  <a:close/>
                  <a:moveTo>
                    <a:pt x="97" y="3"/>
                  </a:moveTo>
                  <a:lnTo>
                    <a:pt x="97" y="5"/>
                  </a:lnTo>
                  <a:lnTo>
                    <a:pt x="97" y="7"/>
                  </a:lnTo>
                  <a:lnTo>
                    <a:pt x="97" y="9"/>
                  </a:lnTo>
                  <a:lnTo>
                    <a:pt x="98" y="8"/>
                  </a:lnTo>
                  <a:lnTo>
                    <a:pt x="99" y="7"/>
                  </a:lnTo>
                  <a:lnTo>
                    <a:pt x="99" y="6"/>
                  </a:lnTo>
                  <a:lnTo>
                    <a:pt x="99" y="4"/>
                  </a:lnTo>
                  <a:lnTo>
                    <a:pt x="99" y="3"/>
                  </a:lnTo>
                  <a:lnTo>
                    <a:pt x="97" y="3"/>
                  </a:lnTo>
                  <a:close/>
                  <a:moveTo>
                    <a:pt x="77" y="2"/>
                  </a:moveTo>
                  <a:lnTo>
                    <a:pt x="76" y="3"/>
                  </a:lnTo>
                  <a:lnTo>
                    <a:pt x="76" y="3"/>
                  </a:lnTo>
                  <a:lnTo>
                    <a:pt x="76" y="4"/>
                  </a:lnTo>
                  <a:lnTo>
                    <a:pt x="76" y="5"/>
                  </a:lnTo>
                  <a:lnTo>
                    <a:pt x="77" y="6"/>
                  </a:lnTo>
                  <a:lnTo>
                    <a:pt x="77" y="6"/>
                  </a:lnTo>
                  <a:lnTo>
                    <a:pt x="78" y="5"/>
                  </a:lnTo>
                  <a:lnTo>
                    <a:pt x="78" y="4"/>
                  </a:lnTo>
                  <a:lnTo>
                    <a:pt x="78" y="3"/>
                  </a:lnTo>
                  <a:lnTo>
                    <a:pt x="77" y="3"/>
                  </a:lnTo>
                  <a:lnTo>
                    <a:pt x="77" y="2"/>
                  </a:lnTo>
                  <a:close/>
                  <a:moveTo>
                    <a:pt x="90" y="2"/>
                  </a:moveTo>
                  <a:lnTo>
                    <a:pt x="89" y="3"/>
                  </a:lnTo>
                  <a:lnTo>
                    <a:pt x="90" y="3"/>
                  </a:lnTo>
                  <a:lnTo>
                    <a:pt x="90" y="4"/>
                  </a:lnTo>
                  <a:lnTo>
                    <a:pt x="90" y="3"/>
                  </a:lnTo>
                  <a:lnTo>
                    <a:pt x="90" y="2"/>
                  </a:lnTo>
                  <a:lnTo>
                    <a:pt x="90" y="2"/>
                  </a:lnTo>
                  <a:close/>
                  <a:moveTo>
                    <a:pt x="105" y="2"/>
                  </a:moveTo>
                  <a:lnTo>
                    <a:pt x="105" y="2"/>
                  </a:lnTo>
                  <a:lnTo>
                    <a:pt x="104" y="3"/>
                  </a:lnTo>
                  <a:lnTo>
                    <a:pt x="104" y="3"/>
                  </a:lnTo>
                  <a:lnTo>
                    <a:pt x="105" y="3"/>
                  </a:lnTo>
                  <a:lnTo>
                    <a:pt x="105" y="3"/>
                  </a:lnTo>
                  <a:lnTo>
                    <a:pt x="105" y="2"/>
                  </a:lnTo>
                  <a:lnTo>
                    <a:pt x="105" y="2"/>
                  </a:lnTo>
                  <a:close/>
                  <a:moveTo>
                    <a:pt x="63" y="2"/>
                  </a:moveTo>
                  <a:lnTo>
                    <a:pt x="63" y="3"/>
                  </a:lnTo>
                  <a:lnTo>
                    <a:pt x="64" y="4"/>
                  </a:lnTo>
                  <a:lnTo>
                    <a:pt x="64" y="5"/>
                  </a:lnTo>
                  <a:lnTo>
                    <a:pt x="65" y="6"/>
                  </a:lnTo>
                  <a:lnTo>
                    <a:pt x="65" y="5"/>
                  </a:lnTo>
                  <a:lnTo>
                    <a:pt x="65" y="4"/>
                  </a:lnTo>
                  <a:lnTo>
                    <a:pt x="64" y="3"/>
                  </a:lnTo>
                  <a:lnTo>
                    <a:pt x="63" y="2"/>
                  </a:lnTo>
                  <a:close/>
                  <a:moveTo>
                    <a:pt x="84" y="1"/>
                  </a:moveTo>
                  <a:lnTo>
                    <a:pt x="82" y="2"/>
                  </a:lnTo>
                  <a:lnTo>
                    <a:pt x="81" y="4"/>
                  </a:lnTo>
                  <a:lnTo>
                    <a:pt x="81" y="5"/>
                  </a:lnTo>
                  <a:lnTo>
                    <a:pt x="81" y="6"/>
                  </a:lnTo>
                  <a:lnTo>
                    <a:pt x="84" y="7"/>
                  </a:lnTo>
                  <a:lnTo>
                    <a:pt x="84" y="6"/>
                  </a:lnTo>
                  <a:lnTo>
                    <a:pt x="85" y="4"/>
                  </a:lnTo>
                  <a:lnTo>
                    <a:pt x="85" y="3"/>
                  </a:lnTo>
                  <a:lnTo>
                    <a:pt x="84" y="1"/>
                  </a:lnTo>
                  <a:close/>
                  <a:moveTo>
                    <a:pt x="53" y="1"/>
                  </a:moveTo>
                  <a:lnTo>
                    <a:pt x="53" y="3"/>
                  </a:lnTo>
                  <a:lnTo>
                    <a:pt x="54" y="5"/>
                  </a:lnTo>
                  <a:lnTo>
                    <a:pt x="54" y="4"/>
                  </a:lnTo>
                  <a:lnTo>
                    <a:pt x="54" y="3"/>
                  </a:lnTo>
                  <a:lnTo>
                    <a:pt x="54" y="1"/>
                  </a:lnTo>
                  <a:lnTo>
                    <a:pt x="53" y="1"/>
                  </a:lnTo>
                  <a:close/>
                  <a:moveTo>
                    <a:pt x="60" y="1"/>
                  </a:moveTo>
                  <a:lnTo>
                    <a:pt x="60" y="2"/>
                  </a:lnTo>
                  <a:lnTo>
                    <a:pt x="58" y="3"/>
                  </a:lnTo>
                  <a:lnTo>
                    <a:pt x="57" y="4"/>
                  </a:lnTo>
                  <a:lnTo>
                    <a:pt x="58" y="5"/>
                  </a:lnTo>
                  <a:lnTo>
                    <a:pt x="60" y="5"/>
                  </a:lnTo>
                  <a:lnTo>
                    <a:pt x="61" y="4"/>
                  </a:lnTo>
                  <a:lnTo>
                    <a:pt x="61" y="3"/>
                  </a:lnTo>
                  <a:lnTo>
                    <a:pt x="61" y="2"/>
                  </a:lnTo>
                  <a:lnTo>
                    <a:pt x="61" y="2"/>
                  </a:lnTo>
                  <a:lnTo>
                    <a:pt x="60" y="1"/>
                  </a:lnTo>
                  <a:close/>
                  <a:moveTo>
                    <a:pt x="72" y="1"/>
                  </a:moveTo>
                  <a:lnTo>
                    <a:pt x="70" y="2"/>
                  </a:lnTo>
                  <a:lnTo>
                    <a:pt x="70" y="2"/>
                  </a:lnTo>
                  <a:lnTo>
                    <a:pt x="69" y="3"/>
                  </a:lnTo>
                  <a:lnTo>
                    <a:pt x="70" y="4"/>
                  </a:lnTo>
                  <a:lnTo>
                    <a:pt x="72" y="5"/>
                  </a:lnTo>
                  <a:lnTo>
                    <a:pt x="72" y="5"/>
                  </a:lnTo>
                  <a:lnTo>
                    <a:pt x="73" y="5"/>
                  </a:lnTo>
                  <a:lnTo>
                    <a:pt x="74" y="4"/>
                  </a:lnTo>
                  <a:lnTo>
                    <a:pt x="73" y="2"/>
                  </a:lnTo>
                  <a:lnTo>
                    <a:pt x="72" y="1"/>
                  </a:lnTo>
                  <a:close/>
                  <a:moveTo>
                    <a:pt x="122" y="1"/>
                  </a:moveTo>
                  <a:lnTo>
                    <a:pt x="122" y="4"/>
                  </a:lnTo>
                  <a:lnTo>
                    <a:pt x="122" y="7"/>
                  </a:lnTo>
                  <a:lnTo>
                    <a:pt x="122" y="11"/>
                  </a:lnTo>
                  <a:lnTo>
                    <a:pt x="122" y="14"/>
                  </a:lnTo>
                  <a:lnTo>
                    <a:pt x="122" y="11"/>
                  </a:lnTo>
                  <a:lnTo>
                    <a:pt x="123" y="8"/>
                  </a:lnTo>
                  <a:lnTo>
                    <a:pt x="123" y="5"/>
                  </a:lnTo>
                  <a:lnTo>
                    <a:pt x="123" y="3"/>
                  </a:lnTo>
                  <a:lnTo>
                    <a:pt x="122" y="1"/>
                  </a:lnTo>
                  <a:close/>
                  <a:moveTo>
                    <a:pt x="113" y="0"/>
                  </a:moveTo>
                  <a:lnTo>
                    <a:pt x="113" y="2"/>
                  </a:lnTo>
                  <a:lnTo>
                    <a:pt x="113" y="4"/>
                  </a:lnTo>
                  <a:lnTo>
                    <a:pt x="113" y="6"/>
                  </a:lnTo>
                  <a:lnTo>
                    <a:pt x="114" y="4"/>
                  </a:lnTo>
                  <a:lnTo>
                    <a:pt x="114" y="2"/>
                  </a:lnTo>
                  <a:lnTo>
                    <a:pt x="11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2">
              <a:extLst>
                <a:ext uri="{FF2B5EF4-FFF2-40B4-BE49-F238E27FC236}">
                  <a16:creationId xmlns:a16="http://schemas.microsoft.com/office/drawing/2014/main" id="{9FF4FAD7-C936-4530-AA2C-3B3EB3EB059A}"/>
                </a:ext>
              </a:extLst>
            </p:cNvPr>
            <p:cNvSpPr>
              <a:spLocks noEditPoints="1"/>
            </p:cNvSpPr>
            <p:nvPr/>
          </p:nvSpPr>
          <p:spPr bwMode="auto">
            <a:xfrm>
              <a:off x="1467729" y="3190082"/>
              <a:ext cx="177800" cy="225425"/>
            </a:xfrm>
            <a:custGeom>
              <a:avLst/>
              <a:gdLst>
                <a:gd name="T0" fmla="*/ 43 w 112"/>
                <a:gd name="T1" fmla="*/ 66 h 142"/>
                <a:gd name="T2" fmla="*/ 93 w 112"/>
                <a:gd name="T3" fmla="*/ 64 h 142"/>
                <a:gd name="T4" fmla="*/ 78 w 112"/>
                <a:gd name="T5" fmla="*/ 68 h 142"/>
                <a:gd name="T6" fmla="*/ 69 w 112"/>
                <a:gd name="T7" fmla="*/ 61 h 142"/>
                <a:gd name="T8" fmla="*/ 63 w 112"/>
                <a:gd name="T9" fmla="*/ 64 h 142"/>
                <a:gd name="T10" fmla="*/ 83 w 112"/>
                <a:gd name="T11" fmla="*/ 62 h 142"/>
                <a:gd name="T12" fmla="*/ 54 w 112"/>
                <a:gd name="T13" fmla="*/ 59 h 142"/>
                <a:gd name="T14" fmla="*/ 79 w 112"/>
                <a:gd name="T15" fmla="*/ 56 h 142"/>
                <a:gd name="T16" fmla="*/ 93 w 112"/>
                <a:gd name="T17" fmla="*/ 57 h 142"/>
                <a:gd name="T18" fmla="*/ 58 w 112"/>
                <a:gd name="T19" fmla="*/ 56 h 142"/>
                <a:gd name="T20" fmla="*/ 87 w 112"/>
                <a:gd name="T21" fmla="*/ 52 h 142"/>
                <a:gd name="T22" fmla="*/ 79 w 112"/>
                <a:gd name="T23" fmla="*/ 51 h 142"/>
                <a:gd name="T24" fmla="*/ 47 w 112"/>
                <a:gd name="T25" fmla="*/ 51 h 142"/>
                <a:gd name="T26" fmla="*/ 72 w 112"/>
                <a:gd name="T27" fmla="*/ 51 h 142"/>
                <a:gd name="T28" fmla="*/ 42 w 112"/>
                <a:gd name="T29" fmla="*/ 49 h 142"/>
                <a:gd name="T30" fmla="*/ 105 w 112"/>
                <a:gd name="T31" fmla="*/ 45 h 142"/>
                <a:gd name="T32" fmla="*/ 59 w 112"/>
                <a:gd name="T33" fmla="*/ 45 h 142"/>
                <a:gd name="T34" fmla="*/ 65 w 112"/>
                <a:gd name="T35" fmla="*/ 49 h 142"/>
                <a:gd name="T36" fmla="*/ 76 w 112"/>
                <a:gd name="T37" fmla="*/ 43 h 142"/>
                <a:gd name="T38" fmla="*/ 106 w 112"/>
                <a:gd name="T39" fmla="*/ 44 h 142"/>
                <a:gd name="T40" fmla="*/ 42 w 112"/>
                <a:gd name="T41" fmla="*/ 42 h 142"/>
                <a:gd name="T42" fmla="*/ 73 w 112"/>
                <a:gd name="T43" fmla="*/ 43 h 142"/>
                <a:gd name="T44" fmla="*/ 54 w 112"/>
                <a:gd name="T45" fmla="*/ 38 h 142"/>
                <a:gd name="T46" fmla="*/ 48 w 112"/>
                <a:gd name="T47" fmla="*/ 37 h 142"/>
                <a:gd name="T48" fmla="*/ 96 w 112"/>
                <a:gd name="T49" fmla="*/ 36 h 142"/>
                <a:gd name="T50" fmla="*/ 103 w 112"/>
                <a:gd name="T51" fmla="*/ 36 h 142"/>
                <a:gd name="T52" fmla="*/ 59 w 112"/>
                <a:gd name="T53" fmla="*/ 40 h 142"/>
                <a:gd name="T54" fmla="*/ 16 w 112"/>
                <a:gd name="T55" fmla="*/ 33 h 142"/>
                <a:gd name="T56" fmla="*/ 107 w 112"/>
                <a:gd name="T57" fmla="*/ 32 h 142"/>
                <a:gd name="T58" fmla="*/ 33 w 112"/>
                <a:gd name="T59" fmla="*/ 38 h 142"/>
                <a:gd name="T60" fmla="*/ 86 w 112"/>
                <a:gd name="T61" fmla="*/ 36 h 142"/>
                <a:gd name="T62" fmla="*/ 52 w 112"/>
                <a:gd name="T63" fmla="*/ 31 h 142"/>
                <a:gd name="T64" fmla="*/ 46 w 112"/>
                <a:gd name="T65" fmla="*/ 33 h 142"/>
                <a:gd name="T66" fmla="*/ 105 w 112"/>
                <a:gd name="T67" fmla="*/ 27 h 142"/>
                <a:gd name="T68" fmla="*/ 30 w 112"/>
                <a:gd name="T69" fmla="*/ 26 h 142"/>
                <a:gd name="T70" fmla="*/ 67 w 112"/>
                <a:gd name="T71" fmla="*/ 31 h 142"/>
                <a:gd name="T72" fmla="*/ 57 w 112"/>
                <a:gd name="T73" fmla="*/ 23 h 142"/>
                <a:gd name="T74" fmla="*/ 51 w 112"/>
                <a:gd name="T75" fmla="*/ 21 h 142"/>
                <a:gd name="T76" fmla="*/ 109 w 112"/>
                <a:gd name="T77" fmla="*/ 47 h 142"/>
                <a:gd name="T78" fmla="*/ 101 w 112"/>
                <a:gd name="T79" fmla="*/ 21 h 142"/>
                <a:gd name="T80" fmla="*/ 86 w 112"/>
                <a:gd name="T81" fmla="*/ 19 h 142"/>
                <a:gd name="T82" fmla="*/ 112 w 112"/>
                <a:gd name="T83" fmla="*/ 20 h 142"/>
                <a:gd name="T84" fmla="*/ 41 w 112"/>
                <a:gd name="T85" fmla="*/ 18 h 142"/>
                <a:gd name="T86" fmla="*/ 59 w 112"/>
                <a:gd name="T87" fmla="*/ 21 h 142"/>
                <a:gd name="T88" fmla="*/ 83 w 112"/>
                <a:gd name="T89" fmla="*/ 16 h 142"/>
                <a:gd name="T90" fmla="*/ 21 w 112"/>
                <a:gd name="T91" fmla="*/ 22 h 142"/>
                <a:gd name="T92" fmla="*/ 27 w 112"/>
                <a:gd name="T93" fmla="*/ 36 h 142"/>
                <a:gd name="T94" fmla="*/ 14 w 112"/>
                <a:gd name="T95" fmla="*/ 25 h 142"/>
                <a:gd name="T96" fmla="*/ 12 w 112"/>
                <a:gd name="T97" fmla="*/ 13 h 142"/>
                <a:gd name="T98" fmla="*/ 28 w 112"/>
                <a:gd name="T99" fmla="*/ 16 h 142"/>
                <a:gd name="T100" fmla="*/ 60 w 112"/>
                <a:gd name="T101" fmla="*/ 13 h 142"/>
                <a:gd name="T102" fmla="*/ 75 w 112"/>
                <a:gd name="T103" fmla="*/ 11 h 142"/>
                <a:gd name="T104" fmla="*/ 95 w 112"/>
                <a:gd name="T105" fmla="*/ 16 h 142"/>
                <a:gd name="T106" fmla="*/ 108 w 112"/>
                <a:gd name="T107" fmla="*/ 11 h 142"/>
                <a:gd name="T108" fmla="*/ 99 w 112"/>
                <a:gd name="T109" fmla="*/ 11 h 142"/>
                <a:gd name="T110" fmla="*/ 78 w 112"/>
                <a:gd name="T111" fmla="*/ 9 h 142"/>
                <a:gd name="T112" fmla="*/ 21 w 112"/>
                <a:gd name="T113" fmla="*/ 7 h 142"/>
                <a:gd name="T114" fmla="*/ 93 w 112"/>
                <a:gd name="T115" fmla="*/ 7 h 142"/>
                <a:gd name="T116" fmla="*/ 39 w 112"/>
                <a:gd name="T117" fmla="*/ 7 h 142"/>
                <a:gd name="T118" fmla="*/ 45 w 112"/>
                <a:gd name="T119" fmla="*/ 4 h 142"/>
                <a:gd name="T120" fmla="*/ 65 w 112"/>
                <a:gd name="T121" fmla="*/ 9 h 142"/>
                <a:gd name="T122" fmla="*/ 79 w 112"/>
                <a:gd name="T123"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42">
                  <a:moveTo>
                    <a:pt x="64" y="67"/>
                  </a:moveTo>
                  <a:lnTo>
                    <a:pt x="63" y="67"/>
                  </a:lnTo>
                  <a:lnTo>
                    <a:pt x="63" y="67"/>
                  </a:lnTo>
                  <a:lnTo>
                    <a:pt x="63" y="68"/>
                  </a:lnTo>
                  <a:lnTo>
                    <a:pt x="63" y="69"/>
                  </a:lnTo>
                  <a:lnTo>
                    <a:pt x="64" y="69"/>
                  </a:lnTo>
                  <a:lnTo>
                    <a:pt x="64" y="68"/>
                  </a:lnTo>
                  <a:lnTo>
                    <a:pt x="64" y="67"/>
                  </a:lnTo>
                  <a:lnTo>
                    <a:pt x="64" y="67"/>
                  </a:lnTo>
                  <a:close/>
                  <a:moveTo>
                    <a:pt x="50" y="67"/>
                  </a:moveTo>
                  <a:lnTo>
                    <a:pt x="50" y="68"/>
                  </a:lnTo>
                  <a:lnTo>
                    <a:pt x="51" y="69"/>
                  </a:lnTo>
                  <a:lnTo>
                    <a:pt x="52" y="70"/>
                  </a:lnTo>
                  <a:lnTo>
                    <a:pt x="52" y="69"/>
                  </a:lnTo>
                  <a:lnTo>
                    <a:pt x="51" y="68"/>
                  </a:lnTo>
                  <a:lnTo>
                    <a:pt x="51" y="67"/>
                  </a:lnTo>
                  <a:lnTo>
                    <a:pt x="50" y="67"/>
                  </a:lnTo>
                  <a:close/>
                  <a:moveTo>
                    <a:pt x="47" y="66"/>
                  </a:moveTo>
                  <a:lnTo>
                    <a:pt x="47" y="67"/>
                  </a:lnTo>
                  <a:lnTo>
                    <a:pt x="47" y="68"/>
                  </a:lnTo>
                  <a:lnTo>
                    <a:pt x="48" y="68"/>
                  </a:lnTo>
                  <a:lnTo>
                    <a:pt x="48" y="68"/>
                  </a:lnTo>
                  <a:lnTo>
                    <a:pt x="48" y="67"/>
                  </a:lnTo>
                  <a:lnTo>
                    <a:pt x="47" y="66"/>
                  </a:lnTo>
                  <a:close/>
                  <a:moveTo>
                    <a:pt x="43" y="66"/>
                  </a:moveTo>
                  <a:lnTo>
                    <a:pt x="42" y="66"/>
                  </a:lnTo>
                  <a:lnTo>
                    <a:pt x="41" y="67"/>
                  </a:lnTo>
                  <a:lnTo>
                    <a:pt x="41" y="68"/>
                  </a:lnTo>
                  <a:lnTo>
                    <a:pt x="41" y="69"/>
                  </a:lnTo>
                  <a:lnTo>
                    <a:pt x="43" y="68"/>
                  </a:lnTo>
                  <a:lnTo>
                    <a:pt x="45" y="67"/>
                  </a:lnTo>
                  <a:lnTo>
                    <a:pt x="43" y="66"/>
                  </a:lnTo>
                  <a:close/>
                  <a:moveTo>
                    <a:pt x="66" y="66"/>
                  </a:moveTo>
                  <a:lnTo>
                    <a:pt x="65" y="67"/>
                  </a:lnTo>
                  <a:lnTo>
                    <a:pt x="66" y="68"/>
                  </a:lnTo>
                  <a:lnTo>
                    <a:pt x="66" y="68"/>
                  </a:lnTo>
                  <a:lnTo>
                    <a:pt x="67" y="67"/>
                  </a:lnTo>
                  <a:lnTo>
                    <a:pt x="66" y="66"/>
                  </a:lnTo>
                  <a:lnTo>
                    <a:pt x="66" y="66"/>
                  </a:lnTo>
                  <a:close/>
                  <a:moveTo>
                    <a:pt x="59" y="64"/>
                  </a:moveTo>
                  <a:lnTo>
                    <a:pt x="59" y="66"/>
                  </a:lnTo>
                  <a:lnTo>
                    <a:pt x="58" y="66"/>
                  </a:lnTo>
                  <a:lnTo>
                    <a:pt x="58" y="67"/>
                  </a:lnTo>
                  <a:lnTo>
                    <a:pt x="59" y="68"/>
                  </a:lnTo>
                  <a:lnTo>
                    <a:pt x="59" y="68"/>
                  </a:lnTo>
                  <a:lnTo>
                    <a:pt x="59" y="69"/>
                  </a:lnTo>
                  <a:lnTo>
                    <a:pt x="60" y="69"/>
                  </a:lnTo>
                  <a:lnTo>
                    <a:pt x="60" y="69"/>
                  </a:lnTo>
                  <a:lnTo>
                    <a:pt x="61" y="68"/>
                  </a:lnTo>
                  <a:lnTo>
                    <a:pt x="61" y="68"/>
                  </a:lnTo>
                  <a:lnTo>
                    <a:pt x="60" y="67"/>
                  </a:lnTo>
                  <a:lnTo>
                    <a:pt x="60" y="66"/>
                  </a:lnTo>
                  <a:lnTo>
                    <a:pt x="59" y="64"/>
                  </a:lnTo>
                  <a:close/>
                  <a:moveTo>
                    <a:pt x="1" y="64"/>
                  </a:moveTo>
                  <a:lnTo>
                    <a:pt x="0" y="66"/>
                  </a:lnTo>
                  <a:lnTo>
                    <a:pt x="0" y="66"/>
                  </a:lnTo>
                  <a:lnTo>
                    <a:pt x="0" y="67"/>
                  </a:lnTo>
                  <a:lnTo>
                    <a:pt x="1" y="66"/>
                  </a:lnTo>
                  <a:lnTo>
                    <a:pt x="1" y="66"/>
                  </a:lnTo>
                  <a:lnTo>
                    <a:pt x="1" y="64"/>
                  </a:lnTo>
                  <a:close/>
                  <a:moveTo>
                    <a:pt x="94" y="63"/>
                  </a:moveTo>
                  <a:lnTo>
                    <a:pt x="94" y="64"/>
                  </a:lnTo>
                  <a:lnTo>
                    <a:pt x="94" y="64"/>
                  </a:lnTo>
                  <a:lnTo>
                    <a:pt x="93" y="64"/>
                  </a:lnTo>
                  <a:lnTo>
                    <a:pt x="93" y="64"/>
                  </a:lnTo>
                  <a:lnTo>
                    <a:pt x="93" y="66"/>
                  </a:lnTo>
                  <a:lnTo>
                    <a:pt x="93" y="66"/>
                  </a:lnTo>
                  <a:lnTo>
                    <a:pt x="93" y="67"/>
                  </a:lnTo>
                  <a:lnTo>
                    <a:pt x="93" y="67"/>
                  </a:lnTo>
                  <a:lnTo>
                    <a:pt x="94" y="67"/>
                  </a:lnTo>
                  <a:lnTo>
                    <a:pt x="93" y="68"/>
                  </a:lnTo>
                  <a:lnTo>
                    <a:pt x="94" y="69"/>
                  </a:lnTo>
                  <a:lnTo>
                    <a:pt x="94" y="69"/>
                  </a:lnTo>
                  <a:lnTo>
                    <a:pt x="95" y="68"/>
                  </a:lnTo>
                  <a:lnTo>
                    <a:pt x="95" y="67"/>
                  </a:lnTo>
                  <a:lnTo>
                    <a:pt x="95" y="66"/>
                  </a:lnTo>
                  <a:lnTo>
                    <a:pt x="95" y="67"/>
                  </a:lnTo>
                  <a:lnTo>
                    <a:pt x="94" y="67"/>
                  </a:lnTo>
                  <a:lnTo>
                    <a:pt x="94" y="67"/>
                  </a:lnTo>
                  <a:lnTo>
                    <a:pt x="94" y="66"/>
                  </a:lnTo>
                  <a:lnTo>
                    <a:pt x="95" y="66"/>
                  </a:lnTo>
                  <a:lnTo>
                    <a:pt x="95" y="64"/>
                  </a:lnTo>
                  <a:lnTo>
                    <a:pt x="95" y="64"/>
                  </a:lnTo>
                  <a:lnTo>
                    <a:pt x="94" y="63"/>
                  </a:lnTo>
                  <a:close/>
                  <a:moveTo>
                    <a:pt x="87" y="63"/>
                  </a:moveTo>
                  <a:lnTo>
                    <a:pt x="86" y="64"/>
                  </a:lnTo>
                  <a:lnTo>
                    <a:pt x="86" y="67"/>
                  </a:lnTo>
                  <a:lnTo>
                    <a:pt x="86" y="69"/>
                  </a:lnTo>
                  <a:lnTo>
                    <a:pt x="87" y="70"/>
                  </a:lnTo>
                  <a:lnTo>
                    <a:pt x="87" y="69"/>
                  </a:lnTo>
                  <a:lnTo>
                    <a:pt x="88" y="67"/>
                  </a:lnTo>
                  <a:lnTo>
                    <a:pt x="88" y="64"/>
                  </a:lnTo>
                  <a:lnTo>
                    <a:pt x="87" y="63"/>
                  </a:lnTo>
                  <a:close/>
                  <a:moveTo>
                    <a:pt x="79" y="63"/>
                  </a:moveTo>
                  <a:lnTo>
                    <a:pt x="78" y="64"/>
                  </a:lnTo>
                  <a:lnTo>
                    <a:pt x="78" y="68"/>
                  </a:lnTo>
                  <a:lnTo>
                    <a:pt x="78" y="70"/>
                  </a:lnTo>
                  <a:lnTo>
                    <a:pt x="78" y="71"/>
                  </a:lnTo>
                  <a:lnTo>
                    <a:pt x="79" y="70"/>
                  </a:lnTo>
                  <a:lnTo>
                    <a:pt x="79" y="68"/>
                  </a:lnTo>
                  <a:lnTo>
                    <a:pt x="79" y="66"/>
                  </a:lnTo>
                  <a:lnTo>
                    <a:pt x="79" y="63"/>
                  </a:lnTo>
                  <a:close/>
                  <a:moveTo>
                    <a:pt x="53" y="62"/>
                  </a:moveTo>
                  <a:lnTo>
                    <a:pt x="52" y="63"/>
                  </a:lnTo>
                  <a:lnTo>
                    <a:pt x="52" y="64"/>
                  </a:lnTo>
                  <a:lnTo>
                    <a:pt x="51" y="66"/>
                  </a:lnTo>
                  <a:lnTo>
                    <a:pt x="52" y="67"/>
                  </a:lnTo>
                  <a:lnTo>
                    <a:pt x="53" y="67"/>
                  </a:lnTo>
                  <a:lnTo>
                    <a:pt x="53" y="68"/>
                  </a:lnTo>
                  <a:lnTo>
                    <a:pt x="54" y="67"/>
                  </a:lnTo>
                  <a:lnTo>
                    <a:pt x="55" y="66"/>
                  </a:lnTo>
                  <a:lnTo>
                    <a:pt x="54" y="64"/>
                  </a:lnTo>
                  <a:lnTo>
                    <a:pt x="54" y="63"/>
                  </a:lnTo>
                  <a:lnTo>
                    <a:pt x="53" y="62"/>
                  </a:lnTo>
                  <a:close/>
                  <a:moveTo>
                    <a:pt x="45" y="62"/>
                  </a:moveTo>
                  <a:lnTo>
                    <a:pt x="45" y="63"/>
                  </a:lnTo>
                  <a:lnTo>
                    <a:pt x="45" y="64"/>
                  </a:lnTo>
                  <a:lnTo>
                    <a:pt x="46" y="64"/>
                  </a:lnTo>
                  <a:lnTo>
                    <a:pt x="46" y="63"/>
                  </a:lnTo>
                  <a:lnTo>
                    <a:pt x="45" y="62"/>
                  </a:lnTo>
                  <a:close/>
                  <a:moveTo>
                    <a:pt x="69" y="61"/>
                  </a:moveTo>
                  <a:lnTo>
                    <a:pt x="67" y="62"/>
                  </a:lnTo>
                  <a:lnTo>
                    <a:pt x="67" y="63"/>
                  </a:lnTo>
                  <a:lnTo>
                    <a:pt x="69" y="64"/>
                  </a:lnTo>
                  <a:lnTo>
                    <a:pt x="70" y="64"/>
                  </a:lnTo>
                  <a:lnTo>
                    <a:pt x="70" y="63"/>
                  </a:lnTo>
                  <a:lnTo>
                    <a:pt x="69" y="62"/>
                  </a:lnTo>
                  <a:lnTo>
                    <a:pt x="69" y="61"/>
                  </a:lnTo>
                  <a:close/>
                  <a:moveTo>
                    <a:pt x="52" y="60"/>
                  </a:moveTo>
                  <a:lnTo>
                    <a:pt x="51" y="60"/>
                  </a:lnTo>
                  <a:lnTo>
                    <a:pt x="50" y="61"/>
                  </a:lnTo>
                  <a:lnTo>
                    <a:pt x="49" y="62"/>
                  </a:lnTo>
                  <a:lnTo>
                    <a:pt x="50" y="63"/>
                  </a:lnTo>
                  <a:lnTo>
                    <a:pt x="51" y="63"/>
                  </a:lnTo>
                  <a:lnTo>
                    <a:pt x="52" y="62"/>
                  </a:lnTo>
                  <a:lnTo>
                    <a:pt x="52" y="61"/>
                  </a:lnTo>
                  <a:lnTo>
                    <a:pt x="52" y="60"/>
                  </a:lnTo>
                  <a:close/>
                  <a:moveTo>
                    <a:pt x="55" y="60"/>
                  </a:moveTo>
                  <a:lnTo>
                    <a:pt x="55" y="60"/>
                  </a:lnTo>
                  <a:lnTo>
                    <a:pt x="54" y="61"/>
                  </a:lnTo>
                  <a:lnTo>
                    <a:pt x="55" y="62"/>
                  </a:lnTo>
                  <a:lnTo>
                    <a:pt x="57" y="64"/>
                  </a:lnTo>
                  <a:lnTo>
                    <a:pt x="58" y="63"/>
                  </a:lnTo>
                  <a:lnTo>
                    <a:pt x="58" y="62"/>
                  </a:lnTo>
                  <a:lnTo>
                    <a:pt x="58" y="61"/>
                  </a:lnTo>
                  <a:lnTo>
                    <a:pt x="57" y="60"/>
                  </a:lnTo>
                  <a:lnTo>
                    <a:pt x="55" y="60"/>
                  </a:lnTo>
                  <a:close/>
                  <a:moveTo>
                    <a:pt x="69" y="60"/>
                  </a:moveTo>
                  <a:lnTo>
                    <a:pt x="69" y="61"/>
                  </a:lnTo>
                  <a:lnTo>
                    <a:pt x="70" y="61"/>
                  </a:lnTo>
                  <a:lnTo>
                    <a:pt x="70" y="60"/>
                  </a:lnTo>
                  <a:lnTo>
                    <a:pt x="70" y="60"/>
                  </a:lnTo>
                  <a:lnTo>
                    <a:pt x="69" y="60"/>
                  </a:lnTo>
                  <a:close/>
                  <a:moveTo>
                    <a:pt x="62" y="60"/>
                  </a:moveTo>
                  <a:lnTo>
                    <a:pt x="61" y="61"/>
                  </a:lnTo>
                  <a:lnTo>
                    <a:pt x="60" y="63"/>
                  </a:lnTo>
                  <a:lnTo>
                    <a:pt x="61" y="64"/>
                  </a:lnTo>
                  <a:lnTo>
                    <a:pt x="61" y="66"/>
                  </a:lnTo>
                  <a:lnTo>
                    <a:pt x="62" y="66"/>
                  </a:lnTo>
                  <a:lnTo>
                    <a:pt x="63" y="64"/>
                  </a:lnTo>
                  <a:lnTo>
                    <a:pt x="64" y="63"/>
                  </a:lnTo>
                  <a:lnTo>
                    <a:pt x="64" y="61"/>
                  </a:lnTo>
                  <a:lnTo>
                    <a:pt x="62" y="60"/>
                  </a:lnTo>
                  <a:close/>
                  <a:moveTo>
                    <a:pt x="105" y="59"/>
                  </a:moveTo>
                  <a:lnTo>
                    <a:pt x="103" y="60"/>
                  </a:lnTo>
                  <a:lnTo>
                    <a:pt x="103" y="62"/>
                  </a:lnTo>
                  <a:lnTo>
                    <a:pt x="103" y="64"/>
                  </a:lnTo>
                  <a:lnTo>
                    <a:pt x="103" y="67"/>
                  </a:lnTo>
                  <a:lnTo>
                    <a:pt x="105" y="68"/>
                  </a:lnTo>
                  <a:lnTo>
                    <a:pt x="105" y="66"/>
                  </a:lnTo>
                  <a:lnTo>
                    <a:pt x="105" y="62"/>
                  </a:lnTo>
                  <a:lnTo>
                    <a:pt x="105" y="59"/>
                  </a:lnTo>
                  <a:close/>
                  <a:moveTo>
                    <a:pt x="90" y="59"/>
                  </a:moveTo>
                  <a:lnTo>
                    <a:pt x="90" y="61"/>
                  </a:lnTo>
                  <a:lnTo>
                    <a:pt x="89" y="62"/>
                  </a:lnTo>
                  <a:lnTo>
                    <a:pt x="90" y="64"/>
                  </a:lnTo>
                  <a:lnTo>
                    <a:pt x="90" y="61"/>
                  </a:lnTo>
                  <a:lnTo>
                    <a:pt x="90" y="59"/>
                  </a:lnTo>
                  <a:close/>
                  <a:moveTo>
                    <a:pt x="65" y="58"/>
                  </a:moveTo>
                  <a:lnTo>
                    <a:pt x="65" y="59"/>
                  </a:lnTo>
                  <a:lnTo>
                    <a:pt x="65" y="60"/>
                  </a:lnTo>
                  <a:lnTo>
                    <a:pt x="66" y="60"/>
                  </a:lnTo>
                  <a:lnTo>
                    <a:pt x="66" y="60"/>
                  </a:lnTo>
                  <a:lnTo>
                    <a:pt x="67" y="60"/>
                  </a:lnTo>
                  <a:lnTo>
                    <a:pt x="66" y="59"/>
                  </a:lnTo>
                  <a:lnTo>
                    <a:pt x="66" y="58"/>
                  </a:lnTo>
                  <a:lnTo>
                    <a:pt x="65" y="58"/>
                  </a:lnTo>
                  <a:close/>
                  <a:moveTo>
                    <a:pt x="83" y="58"/>
                  </a:moveTo>
                  <a:lnTo>
                    <a:pt x="83" y="59"/>
                  </a:lnTo>
                  <a:lnTo>
                    <a:pt x="82" y="60"/>
                  </a:lnTo>
                  <a:lnTo>
                    <a:pt x="82" y="62"/>
                  </a:lnTo>
                  <a:lnTo>
                    <a:pt x="83" y="62"/>
                  </a:lnTo>
                  <a:lnTo>
                    <a:pt x="83" y="63"/>
                  </a:lnTo>
                  <a:lnTo>
                    <a:pt x="83" y="64"/>
                  </a:lnTo>
                  <a:lnTo>
                    <a:pt x="84" y="64"/>
                  </a:lnTo>
                  <a:lnTo>
                    <a:pt x="84" y="63"/>
                  </a:lnTo>
                  <a:lnTo>
                    <a:pt x="84" y="61"/>
                  </a:lnTo>
                  <a:lnTo>
                    <a:pt x="84" y="59"/>
                  </a:lnTo>
                  <a:lnTo>
                    <a:pt x="83" y="58"/>
                  </a:lnTo>
                  <a:close/>
                  <a:moveTo>
                    <a:pt x="39" y="58"/>
                  </a:moveTo>
                  <a:lnTo>
                    <a:pt x="38" y="58"/>
                  </a:lnTo>
                  <a:lnTo>
                    <a:pt x="38" y="58"/>
                  </a:lnTo>
                  <a:lnTo>
                    <a:pt x="37" y="58"/>
                  </a:lnTo>
                  <a:lnTo>
                    <a:pt x="37" y="59"/>
                  </a:lnTo>
                  <a:lnTo>
                    <a:pt x="37" y="59"/>
                  </a:lnTo>
                  <a:lnTo>
                    <a:pt x="37" y="60"/>
                  </a:lnTo>
                  <a:lnTo>
                    <a:pt x="38" y="60"/>
                  </a:lnTo>
                  <a:lnTo>
                    <a:pt x="38" y="60"/>
                  </a:lnTo>
                  <a:lnTo>
                    <a:pt x="39" y="60"/>
                  </a:lnTo>
                  <a:lnTo>
                    <a:pt x="38" y="61"/>
                  </a:lnTo>
                  <a:lnTo>
                    <a:pt x="38" y="63"/>
                  </a:lnTo>
                  <a:lnTo>
                    <a:pt x="38" y="64"/>
                  </a:lnTo>
                  <a:lnTo>
                    <a:pt x="39" y="63"/>
                  </a:lnTo>
                  <a:lnTo>
                    <a:pt x="39" y="62"/>
                  </a:lnTo>
                  <a:lnTo>
                    <a:pt x="39" y="61"/>
                  </a:lnTo>
                  <a:lnTo>
                    <a:pt x="39" y="59"/>
                  </a:lnTo>
                  <a:lnTo>
                    <a:pt x="39" y="58"/>
                  </a:lnTo>
                  <a:close/>
                  <a:moveTo>
                    <a:pt x="53" y="57"/>
                  </a:moveTo>
                  <a:lnTo>
                    <a:pt x="53" y="58"/>
                  </a:lnTo>
                  <a:lnTo>
                    <a:pt x="53" y="58"/>
                  </a:lnTo>
                  <a:lnTo>
                    <a:pt x="53" y="58"/>
                  </a:lnTo>
                  <a:lnTo>
                    <a:pt x="53" y="59"/>
                  </a:lnTo>
                  <a:lnTo>
                    <a:pt x="53" y="60"/>
                  </a:lnTo>
                  <a:lnTo>
                    <a:pt x="54" y="59"/>
                  </a:lnTo>
                  <a:lnTo>
                    <a:pt x="54" y="59"/>
                  </a:lnTo>
                  <a:lnTo>
                    <a:pt x="55" y="58"/>
                  </a:lnTo>
                  <a:lnTo>
                    <a:pt x="54" y="58"/>
                  </a:lnTo>
                  <a:lnTo>
                    <a:pt x="54" y="57"/>
                  </a:lnTo>
                  <a:lnTo>
                    <a:pt x="53" y="57"/>
                  </a:lnTo>
                  <a:close/>
                  <a:moveTo>
                    <a:pt x="67" y="57"/>
                  </a:moveTo>
                  <a:lnTo>
                    <a:pt x="66" y="57"/>
                  </a:lnTo>
                  <a:lnTo>
                    <a:pt x="67" y="58"/>
                  </a:lnTo>
                  <a:lnTo>
                    <a:pt x="67" y="58"/>
                  </a:lnTo>
                  <a:lnTo>
                    <a:pt x="67" y="58"/>
                  </a:lnTo>
                  <a:lnTo>
                    <a:pt x="67" y="58"/>
                  </a:lnTo>
                  <a:lnTo>
                    <a:pt x="67" y="57"/>
                  </a:lnTo>
                  <a:close/>
                  <a:moveTo>
                    <a:pt x="49" y="57"/>
                  </a:moveTo>
                  <a:lnTo>
                    <a:pt x="48" y="58"/>
                  </a:lnTo>
                  <a:lnTo>
                    <a:pt x="48" y="59"/>
                  </a:lnTo>
                  <a:lnTo>
                    <a:pt x="48" y="61"/>
                  </a:lnTo>
                  <a:lnTo>
                    <a:pt x="49" y="60"/>
                  </a:lnTo>
                  <a:lnTo>
                    <a:pt x="50" y="59"/>
                  </a:lnTo>
                  <a:lnTo>
                    <a:pt x="51" y="58"/>
                  </a:lnTo>
                  <a:lnTo>
                    <a:pt x="50" y="57"/>
                  </a:lnTo>
                  <a:lnTo>
                    <a:pt x="49" y="57"/>
                  </a:lnTo>
                  <a:close/>
                  <a:moveTo>
                    <a:pt x="79" y="56"/>
                  </a:moveTo>
                  <a:lnTo>
                    <a:pt x="78" y="56"/>
                  </a:lnTo>
                  <a:lnTo>
                    <a:pt x="78" y="56"/>
                  </a:lnTo>
                  <a:lnTo>
                    <a:pt x="78" y="57"/>
                  </a:lnTo>
                  <a:lnTo>
                    <a:pt x="78" y="57"/>
                  </a:lnTo>
                  <a:lnTo>
                    <a:pt x="78" y="57"/>
                  </a:lnTo>
                  <a:lnTo>
                    <a:pt x="79" y="58"/>
                  </a:lnTo>
                  <a:lnTo>
                    <a:pt x="79" y="58"/>
                  </a:lnTo>
                  <a:lnTo>
                    <a:pt x="79" y="57"/>
                  </a:lnTo>
                  <a:lnTo>
                    <a:pt x="79" y="56"/>
                  </a:lnTo>
                  <a:lnTo>
                    <a:pt x="79" y="56"/>
                  </a:lnTo>
                  <a:close/>
                  <a:moveTo>
                    <a:pt x="59" y="55"/>
                  </a:moveTo>
                  <a:lnTo>
                    <a:pt x="58" y="56"/>
                  </a:lnTo>
                  <a:lnTo>
                    <a:pt x="58" y="57"/>
                  </a:lnTo>
                  <a:lnTo>
                    <a:pt x="57" y="58"/>
                  </a:lnTo>
                  <a:lnTo>
                    <a:pt x="57" y="58"/>
                  </a:lnTo>
                  <a:lnTo>
                    <a:pt x="57" y="58"/>
                  </a:lnTo>
                  <a:lnTo>
                    <a:pt x="58" y="59"/>
                  </a:lnTo>
                  <a:lnTo>
                    <a:pt x="60" y="61"/>
                  </a:lnTo>
                  <a:lnTo>
                    <a:pt x="60" y="60"/>
                  </a:lnTo>
                  <a:lnTo>
                    <a:pt x="61" y="59"/>
                  </a:lnTo>
                  <a:lnTo>
                    <a:pt x="61" y="58"/>
                  </a:lnTo>
                  <a:lnTo>
                    <a:pt x="60" y="56"/>
                  </a:lnTo>
                  <a:lnTo>
                    <a:pt x="59" y="55"/>
                  </a:lnTo>
                  <a:close/>
                  <a:moveTo>
                    <a:pt x="48" y="55"/>
                  </a:moveTo>
                  <a:lnTo>
                    <a:pt x="48" y="56"/>
                  </a:lnTo>
                  <a:lnTo>
                    <a:pt x="47" y="57"/>
                  </a:lnTo>
                  <a:lnTo>
                    <a:pt x="47" y="57"/>
                  </a:lnTo>
                  <a:lnTo>
                    <a:pt x="47" y="58"/>
                  </a:lnTo>
                  <a:lnTo>
                    <a:pt x="47" y="57"/>
                  </a:lnTo>
                  <a:lnTo>
                    <a:pt x="48" y="56"/>
                  </a:lnTo>
                  <a:lnTo>
                    <a:pt x="49" y="55"/>
                  </a:lnTo>
                  <a:lnTo>
                    <a:pt x="48" y="55"/>
                  </a:lnTo>
                  <a:close/>
                  <a:moveTo>
                    <a:pt x="7" y="54"/>
                  </a:moveTo>
                  <a:lnTo>
                    <a:pt x="6" y="57"/>
                  </a:lnTo>
                  <a:lnTo>
                    <a:pt x="5" y="59"/>
                  </a:lnTo>
                  <a:lnTo>
                    <a:pt x="5" y="62"/>
                  </a:lnTo>
                  <a:lnTo>
                    <a:pt x="6" y="59"/>
                  </a:lnTo>
                  <a:lnTo>
                    <a:pt x="6" y="57"/>
                  </a:lnTo>
                  <a:lnTo>
                    <a:pt x="7" y="54"/>
                  </a:lnTo>
                  <a:close/>
                  <a:moveTo>
                    <a:pt x="95" y="54"/>
                  </a:moveTo>
                  <a:lnTo>
                    <a:pt x="94" y="56"/>
                  </a:lnTo>
                  <a:lnTo>
                    <a:pt x="93" y="57"/>
                  </a:lnTo>
                  <a:lnTo>
                    <a:pt x="94" y="59"/>
                  </a:lnTo>
                  <a:lnTo>
                    <a:pt x="95" y="60"/>
                  </a:lnTo>
                  <a:lnTo>
                    <a:pt x="95" y="59"/>
                  </a:lnTo>
                  <a:lnTo>
                    <a:pt x="95" y="57"/>
                  </a:lnTo>
                  <a:lnTo>
                    <a:pt x="95" y="56"/>
                  </a:lnTo>
                  <a:lnTo>
                    <a:pt x="95" y="57"/>
                  </a:lnTo>
                  <a:lnTo>
                    <a:pt x="94" y="57"/>
                  </a:lnTo>
                  <a:lnTo>
                    <a:pt x="94" y="57"/>
                  </a:lnTo>
                  <a:lnTo>
                    <a:pt x="95" y="56"/>
                  </a:lnTo>
                  <a:lnTo>
                    <a:pt x="95" y="56"/>
                  </a:lnTo>
                  <a:lnTo>
                    <a:pt x="96" y="55"/>
                  </a:lnTo>
                  <a:lnTo>
                    <a:pt x="95" y="55"/>
                  </a:lnTo>
                  <a:lnTo>
                    <a:pt x="95" y="54"/>
                  </a:lnTo>
                  <a:lnTo>
                    <a:pt x="95" y="54"/>
                  </a:lnTo>
                  <a:close/>
                  <a:moveTo>
                    <a:pt x="61" y="54"/>
                  </a:moveTo>
                  <a:lnTo>
                    <a:pt x="61" y="54"/>
                  </a:lnTo>
                  <a:lnTo>
                    <a:pt x="61" y="55"/>
                  </a:lnTo>
                  <a:lnTo>
                    <a:pt x="62" y="55"/>
                  </a:lnTo>
                  <a:lnTo>
                    <a:pt x="61" y="54"/>
                  </a:lnTo>
                  <a:lnTo>
                    <a:pt x="61" y="54"/>
                  </a:lnTo>
                  <a:close/>
                  <a:moveTo>
                    <a:pt x="59" y="54"/>
                  </a:moveTo>
                  <a:lnTo>
                    <a:pt x="57" y="54"/>
                  </a:lnTo>
                  <a:lnTo>
                    <a:pt x="57" y="55"/>
                  </a:lnTo>
                  <a:lnTo>
                    <a:pt x="55" y="56"/>
                  </a:lnTo>
                  <a:lnTo>
                    <a:pt x="55" y="57"/>
                  </a:lnTo>
                  <a:lnTo>
                    <a:pt x="57" y="57"/>
                  </a:lnTo>
                  <a:lnTo>
                    <a:pt x="57" y="57"/>
                  </a:lnTo>
                  <a:lnTo>
                    <a:pt x="55" y="56"/>
                  </a:lnTo>
                  <a:lnTo>
                    <a:pt x="55" y="56"/>
                  </a:lnTo>
                  <a:lnTo>
                    <a:pt x="57" y="56"/>
                  </a:lnTo>
                  <a:lnTo>
                    <a:pt x="57" y="57"/>
                  </a:lnTo>
                  <a:lnTo>
                    <a:pt x="58" y="56"/>
                  </a:lnTo>
                  <a:lnTo>
                    <a:pt x="58" y="55"/>
                  </a:lnTo>
                  <a:lnTo>
                    <a:pt x="59" y="55"/>
                  </a:lnTo>
                  <a:lnTo>
                    <a:pt x="59" y="54"/>
                  </a:lnTo>
                  <a:close/>
                  <a:moveTo>
                    <a:pt x="51" y="54"/>
                  </a:moveTo>
                  <a:lnTo>
                    <a:pt x="51" y="55"/>
                  </a:lnTo>
                  <a:lnTo>
                    <a:pt x="51" y="56"/>
                  </a:lnTo>
                  <a:lnTo>
                    <a:pt x="51" y="56"/>
                  </a:lnTo>
                  <a:lnTo>
                    <a:pt x="52" y="57"/>
                  </a:lnTo>
                  <a:lnTo>
                    <a:pt x="53" y="56"/>
                  </a:lnTo>
                  <a:lnTo>
                    <a:pt x="52" y="55"/>
                  </a:lnTo>
                  <a:lnTo>
                    <a:pt x="51" y="54"/>
                  </a:lnTo>
                  <a:close/>
                  <a:moveTo>
                    <a:pt x="108" y="52"/>
                  </a:moveTo>
                  <a:lnTo>
                    <a:pt x="108" y="55"/>
                  </a:lnTo>
                  <a:lnTo>
                    <a:pt x="108" y="58"/>
                  </a:lnTo>
                  <a:lnTo>
                    <a:pt x="108" y="60"/>
                  </a:lnTo>
                  <a:lnTo>
                    <a:pt x="109" y="62"/>
                  </a:lnTo>
                  <a:lnTo>
                    <a:pt x="109" y="60"/>
                  </a:lnTo>
                  <a:lnTo>
                    <a:pt x="110" y="58"/>
                  </a:lnTo>
                  <a:lnTo>
                    <a:pt x="110" y="56"/>
                  </a:lnTo>
                  <a:lnTo>
                    <a:pt x="110" y="54"/>
                  </a:lnTo>
                  <a:lnTo>
                    <a:pt x="109" y="54"/>
                  </a:lnTo>
                  <a:lnTo>
                    <a:pt x="108" y="52"/>
                  </a:lnTo>
                  <a:close/>
                  <a:moveTo>
                    <a:pt x="87" y="52"/>
                  </a:moveTo>
                  <a:lnTo>
                    <a:pt x="86" y="55"/>
                  </a:lnTo>
                  <a:lnTo>
                    <a:pt x="86" y="56"/>
                  </a:lnTo>
                  <a:lnTo>
                    <a:pt x="86" y="58"/>
                  </a:lnTo>
                  <a:lnTo>
                    <a:pt x="87" y="59"/>
                  </a:lnTo>
                  <a:lnTo>
                    <a:pt x="88" y="59"/>
                  </a:lnTo>
                  <a:lnTo>
                    <a:pt x="88" y="58"/>
                  </a:lnTo>
                  <a:lnTo>
                    <a:pt x="88" y="56"/>
                  </a:lnTo>
                  <a:lnTo>
                    <a:pt x="88" y="54"/>
                  </a:lnTo>
                  <a:lnTo>
                    <a:pt x="87" y="52"/>
                  </a:lnTo>
                  <a:close/>
                  <a:moveTo>
                    <a:pt x="105" y="52"/>
                  </a:moveTo>
                  <a:lnTo>
                    <a:pt x="105" y="54"/>
                  </a:lnTo>
                  <a:lnTo>
                    <a:pt x="105" y="55"/>
                  </a:lnTo>
                  <a:lnTo>
                    <a:pt x="105" y="56"/>
                  </a:lnTo>
                  <a:lnTo>
                    <a:pt x="105" y="56"/>
                  </a:lnTo>
                  <a:lnTo>
                    <a:pt x="105" y="56"/>
                  </a:lnTo>
                  <a:lnTo>
                    <a:pt x="106" y="56"/>
                  </a:lnTo>
                  <a:lnTo>
                    <a:pt x="105" y="55"/>
                  </a:lnTo>
                  <a:lnTo>
                    <a:pt x="105" y="54"/>
                  </a:lnTo>
                  <a:lnTo>
                    <a:pt x="105" y="52"/>
                  </a:lnTo>
                  <a:close/>
                  <a:moveTo>
                    <a:pt x="51" y="52"/>
                  </a:moveTo>
                  <a:lnTo>
                    <a:pt x="50" y="52"/>
                  </a:lnTo>
                  <a:lnTo>
                    <a:pt x="50" y="52"/>
                  </a:lnTo>
                  <a:lnTo>
                    <a:pt x="50" y="54"/>
                  </a:lnTo>
                  <a:lnTo>
                    <a:pt x="50" y="54"/>
                  </a:lnTo>
                  <a:lnTo>
                    <a:pt x="51" y="52"/>
                  </a:lnTo>
                  <a:lnTo>
                    <a:pt x="51" y="52"/>
                  </a:lnTo>
                  <a:close/>
                  <a:moveTo>
                    <a:pt x="63" y="50"/>
                  </a:moveTo>
                  <a:lnTo>
                    <a:pt x="62" y="51"/>
                  </a:lnTo>
                  <a:lnTo>
                    <a:pt x="61" y="52"/>
                  </a:lnTo>
                  <a:lnTo>
                    <a:pt x="62" y="54"/>
                  </a:lnTo>
                  <a:lnTo>
                    <a:pt x="63" y="55"/>
                  </a:lnTo>
                  <a:lnTo>
                    <a:pt x="63" y="56"/>
                  </a:lnTo>
                  <a:lnTo>
                    <a:pt x="64" y="54"/>
                  </a:lnTo>
                  <a:lnTo>
                    <a:pt x="64" y="52"/>
                  </a:lnTo>
                  <a:lnTo>
                    <a:pt x="63" y="51"/>
                  </a:lnTo>
                  <a:lnTo>
                    <a:pt x="63" y="50"/>
                  </a:lnTo>
                  <a:close/>
                  <a:moveTo>
                    <a:pt x="78" y="50"/>
                  </a:moveTo>
                  <a:lnTo>
                    <a:pt x="78" y="51"/>
                  </a:lnTo>
                  <a:lnTo>
                    <a:pt x="78" y="54"/>
                  </a:lnTo>
                  <a:lnTo>
                    <a:pt x="79" y="52"/>
                  </a:lnTo>
                  <a:lnTo>
                    <a:pt x="79" y="51"/>
                  </a:lnTo>
                  <a:lnTo>
                    <a:pt x="79" y="51"/>
                  </a:lnTo>
                  <a:lnTo>
                    <a:pt x="78" y="50"/>
                  </a:lnTo>
                  <a:close/>
                  <a:moveTo>
                    <a:pt x="93" y="50"/>
                  </a:moveTo>
                  <a:lnTo>
                    <a:pt x="91" y="51"/>
                  </a:lnTo>
                  <a:lnTo>
                    <a:pt x="93" y="54"/>
                  </a:lnTo>
                  <a:lnTo>
                    <a:pt x="93" y="52"/>
                  </a:lnTo>
                  <a:lnTo>
                    <a:pt x="94" y="51"/>
                  </a:lnTo>
                  <a:lnTo>
                    <a:pt x="93" y="51"/>
                  </a:lnTo>
                  <a:lnTo>
                    <a:pt x="93" y="50"/>
                  </a:lnTo>
                  <a:close/>
                  <a:moveTo>
                    <a:pt x="84" y="49"/>
                  </a:moveTo>
                  <a:lnTo>
                    <a:pt x="84" y="50"/>
                  </a:lnTo>
                  <a:lnTo>
                    <a:pt x="83" y="50"/>
                  </a:lnTo>
                  <a:lnTo>
                    <a:pt x="82" y="50"/>
                  </a:lnTo>
                  <a:lnTo>
                    <a:pt x="83" y="52"/>
                  </a:lnTo>
                  <a:lnTo>
                    <a:pt x="83" y="54"/>
                  </a:lnTo>
                  <a:lnTo>
                    <a:pt x="84" y="55"/>
                  </a:lnTo>
                  <a:lnTo>
                    <a:pt x="84" y="52"/>
                  </a:lnTo>
                  <a:lnTo>
                    <a:pt x="84" y="51"/>
                  </a:lnTo>
                  <a:lnTo>
                    <a:pt x="84" y="50"/>
                  </a:lnTo>
                  <a:lnTo>
                    <a:pt x="84" y="49"/>
                  </a:lnTo>
                  <a:close/>
                  <a:moveTo>
                    <a:pt x="46" y="49"/>
                  </a:moveTo>
                  <a:lnTo>
                    <a:pt x="45" y="50"/>
                  </a:lnTo>
                  <a:lnTo>
                    <a:pt x="43" y="51"/>
                  </a:lnTo>
                  <a:lnTo>
                    <a:pt x="43" y="52"/>
                  </a:lnTo>
                  <a:lnTo>
                    <a:pt x="43" y="54"/>
                  </a:lnTo>
                  <a:lnTo>
                    <a:pt x="43" y="55"/>
                  </a:lnTo>
                  <a:lnTo>
                    <a:pt x="45" y="56"/>
                  </a:lnTo>
                  <a:lnTo>
                    <a:pt x="46" y="56"/>
                  </a:lnTo>
                  <a:lnTo>
                    <a:pt x="46" y="55"/>
                  </a:lnTo>
                  <a:lnTo>
                    <a:pt x="47" y="54"/>
                  </a:lnTo>
                  <a:lnTo>
                    <a:pt x="48" y="52"/>
                  </a:lnTo>
                  <a:lnTo>
                    <a:pt x="47" y="51"/>
                  </a:lnTo>
                  <a:lnTo>
                    <a:pt x="46" y="50"/>
                  </a:lnTo>
                  <a:lnTo>
                    <a:pt x="46" y="49"/>
                  </a:lnTo>
                  <a:close/>
                  <a:moveTo>
                    <a:pt x="36" y="49"/>
                  </a:moveTo>
                  <a:lnTo>
                    <a:pt x="36" y="51"/>
                  </a:lnTo>
                  <a:lnTo>
                    <a:pt x="37" y="52"/>
                  </a:lnTo>
                  <a:lnTo>
                    <a:pt x="37" y="52"/>
                  </a:lnTo>
                  <a:lnTo>
                    <a:pt x="38" y="51"/>
                  </a:lnTo>
                  <a:lnTo>
                    <a:pt x="38" y="50"/>
                  </a:lnTo>
                  <a:lnTo>
                    <a:pt x="38" y="50"/>
                  </a:lnTo>
                  <a:lnTo>
                    <a:pt x="37" y="49"/>
                  </a:lnTo>
                  <a:lnTo>
                    <a:pt x="37" y="49"/>
                  </a:lnTo>
                  <a:lnTo>
                    <a:pt x="36" y="49"/>
                  </a:lnTo>
                  <a:close/>
                  <a:moveTo>
                    <a:pt x="71" y="49"/>
                  </a:moveTo>
                  <a:lnTo>
                    <a:pt x="71" y="50"/>
                  </a:lnTo>
                  <a:lnTo>
                    <a:pt x="70" y="51"/>
                  </a:lnTo>
                  <a:lnTo>
                    <a:pt x="69" y="52"/>
                  </a:lnTo>
                  <a:lnTo>
                    <a:pt x="67" y="54"/>
                  </a:lnTo>
                  <a:lnTo>
                    <a:pt x="69" y="55"/>
                  </a:lnTo>
                  <a:lnTo>
                    <a:pt x="69" y="56"/>
                  </a:lnTo>
                  <a:lnTo>
                    <a:pt x="70" y="57"/>
                  </a:lnTo>
                  <a:lnTo>
                    <a:pt x="70" y="55"/>
                  </a:lnTo>
                  <a:lnTo>
                    <a:pt x="70" y="54"/>
                  </a:lnTo>
                  <a:lnTo>
                    <a:pt x="71" y="52"/>
                  </a:lnTo>
                  <a:lnTo>
                    <a:pt x="72" y="52"/>
                  </a:lnTo>
                  <a:lnTo>
                    <a:pt x="72" y="52"/>
                  </a:lnTo>
                  <a:lnTo>
                    <a:pt x="72" y="52"/>
                  </a:lnTo>
                  <a:lnTo>
                    <a:pt x="72" y="52"/>
                  </a:lnTo>
                  <a:lnTo>
                    <a:pt x="73" y="52"/>
                  </a:lnTo>
                  <a:lnTo>
                    <a:pt x="73" y="52"/>
                  </a:lnTo>
                  <a:lnTo>
                    <a:pt x="73" y="51"/>
                  </a:lnTo>
                  <a:lnTo>
                    <a:pt x="73" y="51"/>
                  </a:lnTo>
                  <a:lnTo>
                    <a:pt x="72" y="51"/>
                  </a:lnTo>
                  <a:lnTo>
                    <a:pt x="72" y="50"/>
                  </a:lnTo>
                  <a:lnTo>
                    <a:pt x="72" y="49"/>
                  </a:lnTo>
                  <a:lnTo>
                    <a:pt x="71" y="49"/>
                  </a:lnTo>
                  <a:close/>
                  <a:moveTo>
                    <a:pt x="54" y="49"/>
                  </a:moveTo>
                  <a:lnTo>
                    <a:pt x="54" y="50"/>
                  </a:lnTo>
                  <a:lnTo>
                    <a:pt x="53" y="50"/>
                  </a:lnTo>
                  <a:lnTo>
                    <a:pt x="53" y="51"/>
                  </a:lnTo>
                  <a:lnTo>
                    <a:pt x="53" y="51"/>
                  </a:lnTo>
                  <a:lnTo>
                    <a:pt x="53" y="51"/>
                  </a:lnTo>
                  <a:lnTo>
                    <a:pt x="53" y="52"/>
                  </a:lnTo>
                  <a:lnTo>
                    <a:pt x="53" y="52"/>
                  </a:lnTo>
                  <a:lnTo>
                    <a:pt x="54" y="52"/>
                  </a:lnTo>
                  <a:lnTo>
                    <a:pt x="54" y="54"/>
                  </a:lnTo>
                  <a:lnTo>
                    <a:pt x="54" y="54"/>
                  </a:lnTo>
                  <a:lnTo>
                    <a:pt x="55" y="54"/>
                  </a:lnTo>
                  <a:lnTo>
                    <a:pt x="57" y="52"/>
                  </a:lnTo>
                  <a:lnTo>
                    <a:pt x="57" y="51"/>
                  </a:lnTo>
                  <a:lnTo>
                    <a:pt x="57" y="50"/>
                  </a:lnTo>
                  <a:lnTo>
                    <a:pt x="55" y="49"/>
                  </a:lnTo>
                  <a:lnTo>
                    <a:pt x="54" y="49"/>
                  </a:lnTo>
                  <a:close/>
                  <a:moveTo>
                    <a:pt x="62" y="49"/>
                  </a:moveTo>
                  <a:lnTo>
                    <a:pt x="61" y="49"/>
                  </a:lnTo>
                  <a:lnTo>
                    <a:pt x="60" y="50"/>
                  </a:lnTo>
                  <a:lnTo>
                    <a:pt x="60" y="50"/>
                  </a:lnTo>
                  <a:lnTo>
                    <a:pt x="60" y="52"/>
                  </a:lnTo>
                  <a:lnTo>
                    <a:pt x="60" y="52"/>
                  </a:lnTo>
                  <a:lnTo>
                    <a:pt x="60" y="51"/>
                  </a:lnTo>
                  <a:lnTo>
                    <a:pt x="61" y="50"/>
                  </a:lnTo>
                  <a:lnTo>
                    <a:pt x="62" y="50"/>
                  </a:lnTo>
                  <a:lnTo>
                    <a:pt x="62" y="49"/>
                  </a:lnTo>
                  <a:close/>
                  <a:moveTo>
                    <a:pt x="42" y="48"/>
                  </a:moveTo>
                  <a:lnTo>
                    <a:pt x="42" y="49"/>
                  </a:lnTo>
                  <a:lnTo>
                    <a:pt x="41" y="49"/>
                  </a:lnTo>
                  <a:lnTo>
                    <a:pt x="41" y="50"/>
                  </a:lnTo>
                  <a:lnTo>
                    <a:pt x="42" y="49"/>
                  </a:lnTo>
                  <a:lnTo>
                    <a:pt x="42" y="49"/>
                  </a:lnTo>
                  <a:lnTo>
                    <a:pt x="42" y="48"/>
                  </a:lnTo>
                  <a:close/>
                  <a:moveTo>
                    <a:pt x="99" y="48"/>
                  </a:moveTo>
                  <a:lnTo>
                    <a:pt x="99" y="48"/>
                  </a:lnTo>
                  <a:lnTo>
                    <a:pt x="99" y="49"/>
                  </a:lnTo>
                  <a:lnTo>
                    <a:pt x="99" y="50"/>
                  </a:lnTo>
                  <a:lnTo>
                    <a:pt x="99" y="50"/>
                  </a:lnTo>
                  <a:lnTo>
                    <a:pt x="100" y="50"/>
                  </a:lnTo>
                  <a:lnTo>
                    <a:pt x="100" y="49"/>
                  </a:lnTo>
                  <a:lnTo>
                    <a:pt x="100" y="48"/>
                  </a:lnTo>
                  <a:lnTo>
                    <a:pt x="100" y="48"/>
                  </a:lnTo>
                  <a:lnTo>
                    <a:pt x="99" y="48"/>
                  </a:lnTo>
                  <a:close/>
                  <a:moveTo>
                    <a:pt x="63" y="46"/>
                  </a:moveTo>
                  <a:lnTo>
                    <a:pt x="63" y="47"/>
                  </a:lnTo>
                  <a:lnTo>
                    <a:pt x="63" y="48"/>
                  </a:lnTo>
                  <a:lnTo>
                    <a:pt x="64" y="48"/>
                  </a:lnTo>
                  <a:lnTo>
                    <a:pt x="64" y="47"/>
                  </a:lnTo>
                  <a:lnTo>
                    <a:pt x="64" y="47"/>
                  </a:lnTo>
                  <a:lnTo>
                    <a:pt x="63" y="46"/>
                  </a:lnTo>
                  <a:close/>
                  <a:moveTo>
                    <a:pt x="47" y="46"/>
                  </a:moveTo>
                  <a:lnTo>
                    <a:pt x="47" y="47"/>
                  </a:lnTo>
                  <a:lnTo>
                    <a:pt x="47" y="48"/>
                  </a:lnTo>
                  <a:lnTo>
                    <a:pt x="48" y="50"/>
                  </a:lnTo>
                  <a:lnTo>
                    <a:pt x="49" y="51"/>
                  </a:lnTo>
                  <a:lnTo>
                    <a:pt x="49" y="50"/>
                  </a:lnTo>
                  <a:lnTo>
                    <a:pt x="49" y="49"/>
                  </a:lnTo>
                  <a:lnTo>
                    <a:pt x="48" y="47"/>
                  </a:lnTo>
                  <a:lnTo>
                    <a:pt x="47" y="46"/>
                  </a:lnTo>
                  <a:close/>
                  <a:moveTo>
                    <a:pt x="105" y="45"/>
                  </a:moveTo>
                  <a:lnTo>
                    <a:pt x="105" y="46"/>
                  </a:lnTo>
                  <a:lnTo>
                    <a:pt x="106" y="48"/>
                  </a:lnTo>
                  <a:lnTo>
                    <a:pt x="106" y="50"/>
                  </a:lnTo>
                  <a:lnTo>
                    <a:pt x="106" y="48"/>
                  </a:lnTo>
                  <a:lnTo>
                    <a:pt x="106" y="46"/>
                  </a:lnTo>
                  <a:lnTo>
                    <a:pt x="105" y="45"/>
                  </a:lnTo>
                  <a:close/>
                  <a:moveTo>
                    <a:pt x="74" y="45"/>
                  </a:moveTo>
                  <a:lnTo>
                    <a:pt x="73" y="46"/>
                  </a:lnTo>
                  <a:lnTo>
                    <a:pt x="73" y="48"/>
                  </a:lnTo>
                  <a:lnTo>
                    <a:pt x="73" y="49"/>
                  </a:lnTo>
                  <a:lnTo>
                    <a:pt x="75" y="50"/>
                  </a:lnTo>
                  <a:lnTo>
                    <a:pt x="75" y="48"/>
                  </a:lnTo>
                  <a:lnTo>
                    <a:pt x="75" y="46"/>
                  </a:lnTo>
                  <a:lnTo>
                    <a:pt x="74" y="45"/>
                  </a:lnTo>
                  <a:close/>
                  <a:moveTo>
                    <a:pt x="59" y="45"/>
                  </a:moveTo>
                  <a:lnTo>
                    <a:pt x="58" y="45"/>
                  </a:lnTo>
                  <a:lnTo>
                    <a:pt x="58" y="46"/>
                  </a:lnTo>
                  <a:lnTo>
                    <a:pt x="58" y="47"/>
                  </a:lnTo>
                  <a:lnTo>
                    <a:pt x="57" y="47"/>
                  </a:lnTo>
                  <a:lnTo>
                    <a:pt x="58" y="49"/>
                  </a:lnTo>
                  <a:lnTo>
                    <a:pt x="59" y="49"/>
                  </a:lnTo>
                  <a:lnTo>
                    <a:pt x="59" y="48"/>
                  </a:lnTo>
                  <a:lnTo>
                    <a:pt x="58" y="48"/>
                  </a:lnTo>
                  <a:lnTo>
                    <a:pt x="58" y="48"/>
                  </a:lnTo>
                  <a:lnTo>
                    <a:pt x="58" y="47"/>
                  </a:lnTo>
                  <a:lnTo>
                    <a:pt x="58" y="47"/>
                  </a:lnTo>
                  <a:lnTo>
                    <a:pt x="59" y="48"/>
                  </a:lnTo>
                  <a:lnTo>
                    <a:pt x="60" y="48"/>
                  </a:lnTo>
                  <a:lnTo>
                    <a:pt x="60" y="47"/>
                  </a:lnTo>
                  <a:lnTo>
                    <a:pt x="60" y="46"/>
                  </a:lnTo>
                  <a:lnTo>
                    <a:pt x="60" y="45"/>
                  </a:lnTo>
                  <a:lnTo>
                    <a:pt x="59" y="45"/>
                  </a:lnTo>
                  <a:close/>
                  <a:moveTo>
                    <a:pt x="88" y="44"/>
                  </a:moveTo>
                  <a:lnTo>
                    <a:pt x="86" y="47"/>
                  </a:lnTo>
                  <a:lnTo>
                    <a:pt x="86" y="48"/>
                  </a:lnTo>
                  <a:lnTo>
                    <a:pt x="87" y="49"/>
                  </a:lnTo>
                  <a:lnTo>
                    <a:pt x="87" y="49"/>
                  </a:lnTo>
                  <a:lnTo>
                    <a:pt x="88" y="48"/>
                  </a:lnTo>
                  <a:lnTo>
                    <a:pt x="89" y="47"/>
                  </a:lnTo>
                  <a:lnTo>
                    <a:pt x="89" y="46"/>
                  </a:lnTo>
                  <a:lnTo>
                    <a:pt x="89" y="45"/>
                  </a:lnTo>
                  <a:lnTo>
                    <a:pt x="88" y="44"/>
                  </a:lnTo>
                  <a:close/>
                  <a:moveTo>
                    <a:pt x="46" y="44"/>
                  </a:moveTo>
                  <a:lnTo>
                    <a:pt x="46" y="45"/>
                  </a:lnTo>
                  <a:lnTo>
                    <a:pt x="46" y="45"/>
                  </a:lnTo>
                  <a:lnTo>
                    <a:pt x="46" y="44"/>
                  </a:lnTo>
                  <a:lnTo>
                    <a:pt x="46" y="44"/>
                  </a:lnTo>
                  <a:close/>
                  <a:moveTo>
                    <a:pt x="51" y="43"/>
                  </a:moveTo>
                  <a:lnTo>
                    <a:pt x="50" y="43"/>
                  </a:lnTo>
                  <a:lnTo>
                    <a:pt x="49" y="45"/>
                  </a:lnTo>
                  <a:lnTo>
                    <a:pt x="51" y="46"/>
                  </a:lnTo>
                  <a:lnTo>
                    <a:pt x="52" y="48"/>
                  </a:lnTo>
                  <a:lnTo>
                    <a:pt x="52" y="47"/>
                  </a:lnTo>
                  <a:lnTo>
                    <a:pt x="53" y="46"/>
                  </a:lnTo>
                  <a:lnTo>
                    <a:pt x="52" y="45"/>
                  </a:lnTo>
                  <a:lnTo>
                    <a:pt x="52" y="44"/>
                  </a:lnTo>
                  <a:lnTo>
                    <a:pt x="51" y="43"/>
                  </a:lnTo>
                  <a:close/>
                  <a:moveTo>
                    <a:pt x="66" y="43"/>
                  </a:moveTo>
                  <a:lnTo>
                    <a:pt x="66" y="44"/>
                  </a:lnTo>
                  <a:lnTo>
                    <a:pt x="66" y="45"/>
                  </a:lnTo>
                  <a:lnTo>
                    <a:pt x="66" y="45"/>
                  </a:lnTo>
                  <a:lnTo>
                    <a:pt x="66" y="45"/>
                  </a:lnTo>
                  <a:lnTo>
                    <a:pt x="65" y="47"/>
                  </a:lnTo>
                  <a:lnTo>
                    <a:pt x="65" y="49"/>
                  </a:lnTo>
                  <a:lnTo>
                    <a:pt x="65" y="51"/>
                  </a:lnTo>
                  <a:lnTo>
                    <a:pt x="66" y="52"/>
                  </a:lnTo>
                  <a:lnTo>
                    <a:pt x="70" y="47"/>
                  </a:lnTo>
                  <a:lnTo>
                    <a:pt x="70" y="46"/>
                  </a:lnTo>
                  <a:lnTo>
                    <a:pt x="69" y="45"/>
                  </a:lnTo>
                  <a:lnTo>
                    <a:pt x="67" y="44"/>
                  </a:lnTo>
                  <a:lnTo>
                    <a:pt x="66" y="43"/>
                  </a:lnTo>
                  <a:close/>
                  <a:moveTo>
                    <a:pt x="96" y="42"/>
                  </a:moveTo>
                  <a:lnTo>
                    <a:pt x="95" y="44"/>
                  </a:lnTo>
                  <a:lnTo>
                    <a:pt x="94" y="45"/>
                  </a:lnTo>
                  <a:lnTo>
                    <a:pt x="93" y="46"/>
                  </a:lnTo>
                  <a:lnTo>
                    <a:pt x="94" y="48"/>
                  </a:lnTo>
                  <a:lnTo>
                    <a:pt x="95" y="49"/>
                  </a:lnTo>
                  <a:lnTo>
                    <a:pt x="96" y="50"/>
                  </a:lnTo>
                  <a:lnTo>
                    <a:pt x="96" y="48"/>
                  </a:lnTo>
                  <a:lnTo>
                    <a:pt x="96" y="45"/>
                  </a:lnTo>
                  <a:lnTo>
                    <a:pt x="96" y="42"/>
                  </a:lnTo>
                  <a:close/>
                  <a:moveTo>
                    <a:pt x="47" y="42"/>
                  </a:moveTo>
                  <a:lnTo>
                    <a:pt x="47" y="43"/>
                  </a:lnTo>
                  <a:lnTo>
                    <a:pt x="48" y="43"/>
                  </a:lnTo>
                  <a:lnTo>
                    <a:pt x="48" y="43"/>
                  </a:lnTo>
                  <a:lnTo>
                    <a:pt x="48" y="42"/>
                  </a:lnTo>
                  <a:lnTo>
                    <a:pt x="47" y="42"/>
                  </a:lnTo>
                  <a:close/>
                  <a:moveTo>
                    <a:pt x="41" y="42"/>
                  </a:moveTo>
                  <a:lnTo>
                    <a:pt x="40" y="45"/>
                  </a:lnTo>
                  <a:lnTo>
                    <a:pt x="40" y="47"/>
                  </a:lnTo>
                  <a:lnTo>
                    <a:pt x="42" y="46"/>
                  </a:lnTo>
                  <a:lnTo>
                    <a:pt x="42" y="45"/>
                  </a:lnTo>
                  <a:lnTo>
                    <a:pt x="42" y="43"/>
                  </a:lnTo>
                  <a:lnTo>
                    <a:pt x="41" y="42"/>
                  </a:lnTo>
                  <a:close/>
                  <a:moveTo>
                    <a:pt x="77" y="42"/>
                  </a:moveTo>
                  <a:lnTo>
                    <a:pt x="76" y="43"/>
                  </a:lnTo>
                  <a:lnTo>
                    <a:pt x="76" y="44"/>
                  </a:lnTo>
                  <a:lnTo>
                    <a:pt x="77" y="44"/>
                  </a:lnTo>
                  <a:lnTo>
                    <a:pt x="77" y="44"/>
                  </a:lnTo>
                  <a:lnTo>
                    <a:pt x="77" y="43"/>
                  </a:lnTo>
                  <a:lnTo>
                    <a:pt x="77" y="42"/>
                  </a:lnTo>
                  <a:close/>
                  <a:moveTo>
                    <a:pt x="86" y="42"/>
                  </a:moveTo>
                  <a:lnTo>
                    <a:pt x="86" y="43"/>
                  </a:lnTo>
                  <a:lnTo>
                    <a:pt x="86" y="44"/>
                  </a:lnTo>
                  <a:lnTo>
                    <a:pt x="86" y="44"/>
                  </a:lnTo>
                  <a:lnTo>
                    <a:pt x="87" y="43"/>
                  </a:lnTo>
                  <a:lnTo>
                    <a:pt x="87" y="42"/>
                  </a:lnTo>
                  <a:lnTo>
                    <a:pt x="86" y="42"/>
                  </a:lnTo>
                  <a:close/>
                  <a:moveTo>
                    <a:pt x="84" y="42"/>
                  </a:moveTo>
                  <a:lnTo>
                    <a:pt x="84" y="42"/>
                  </a:lnTo>
                  <a:lnTo>
                    <a:pt x="84" y="43"/>
                  </a:lnTo>
                  <a:lnTo>
                    <a:pt x="83" y="43"/>
                  </a:lnTo>
                  <a:lnTo>
                    <a:pt x="84" y="44"/>
                  </a:lnTo>
                  <a:lnTo>
                    <a:pt x="84" y="44"/>
                  </a:lnTo>
                  <a:lnTo>
                    <a:pt x="84" y="43"/>
                  </a:lnTo>
                  <a:lnTo>
                    <a:pt x="84" y="42"/>
                  </a:lnTo>
                  <a:close/>
                  <a:moveTo>
                    <a:pt x="79" y="40"/>
                  </a:moveTo>
                  <a:lnTo>
                    <a:pt x="78" y="43"/>
                  </a:lnTo>
                  <a:lnTo>
                    <a:pt x="78" y="44"/>
                  </a:lnTo>
                  <a:lnTo>
                    <a:pt x="79" y="45"/>
                  </a:lnTo>
                  <a:lnTo>
                    <a:pt x="79" y="44"/>
                  </a:lnTo>
                  <a:lnTo>
                    <a:pt x="79" y="43"/>
                  </a:lnTo>
                  <a:lnTo>
                    <a:pt x="79" y="42"/>
                  </a:lnTo>
                  <a:lnTo>
                    <a:pt x="79" y="40"/>
                  </a:lnTo>
                  <a:close/>
                  <a:moveTo>
                    <a:pt x="106" y="40"/>
                  </a:moveTo>
                  <a:lnTo>
                    <a:pt x="106" y="40"/>
                  </a:lnTo>
                  <a:lnTo>
                    <a:pt x="105" y="43"/>
                  </a:lnTo>
                  <a:lnTo>
                    <a:pt x="106" y="44"/>
                  </a:lnTo>
                  <a:lnTo>
                    <a:pt x="106" y="45"/>
                  </a:lnTo>
                  <a:lnTo>
                    <a:pt x="107" y="44"/>
                  </a:lnTo>
                  <a:lnTo>
                    <a:pt x="107" y="43"/>
                  </a:lnTo>
                  <a:lnTo>
                    <a:pt x="107" y="42"/>
                  </a:lnTo>
                  <a:lnTo>
                    <a:pt x="106" y="40"/>
                  </a:lnTo>
                  <a:close/>
                  <a:moveTo>
                    <a:pt x="49" y="40"/>
                  </a:moveTo>
                  <a:lnTo>
                    <a:pt x="48" y="40"/>
                  </a:lnTo>
                  <a:lnTo>
                    <a:pt x="48" y="42"/>
                  </a:lnTo>
                  <a:lnTo>
                    <a:pt x="49" y="42"/>
                  </a:lnTo>
                  <a:lnTo>
                    <a:pt x="49" y="42"/>
                  </a:lnTo>
                  <a:lnTo>
                    <a:pt x="49" y="42"/>
                  </a:lnTo>
                  <a:lnTo>
                    <a:pt x="50" y="40"/>
                  </a:lnTo>
                  <a:lnTo>
                    <a:pt x="49" y="40"/>
                  </a:lnTo>
                  <a:lnTo>
                    <a:pt x="49" y="40"/>
                  </a:lnTo>
                  <a:lnTo>
                    <a:pt x="49" y="40"/>
                  </a:lnTo>
                  <a:close/>
                  <a:moveTo>
                    <a:pt x="101" y="39"/>
                  </a:moveTo>
                  <a:lnTo>
                    <a:pt x="100" y="40"/>
                  </a:lnTo>
                  <a:lnTo>
                    <a:pt x="99" y="42"/>
                  </a:lnTo>
                  <a:lnTo>
                    <a:pt x="99" y="43"/>
                  </a:lnTo>
                  <a:lnTo>
                    <a:pt x="99" y="43"/>
                  </a:lnTo>
                  <a:lnTo>
                    <a:pt x="100" y="43"/>
                  </a:lnTo>
                  <a:lnTo>
                    <a:pt x="100" y="43"/>
                  </a:lnTo>
                  <a:lnTo>
                    <a:pt x="100" y="42"/>
                  </a:lnTo>
                  <a:lnTo>
                    <a:pt x="101" y="40"/>
                  </a:lnTo>
                  <a:lnTo>
                    <a:pt x="101" y="40"/>
                  </a:lnTo>
                  <a:lnTo>
                    <a:pt x="101" y="40"/>
                  </a:lnTo>
                  <a:lnTo>
                    <a:pt x="101" y="40"/>
                  </a:lnTo>
                  <a:lnTo>
                    <a:pt x="101" y="39"/>
                  </a:lnTo>
                  <a:close/>
                  <a:moveTo>
                    <a:pt x="43" y="39"/>
                  </a:moveTo>
                  <a:lnTo>
                    <a:pt x="42" y="40"/>
                  </a:lnTo>
                  <a:lnTo>
                    <a:pt x="42" y="40"/>
                  </a:lnTo>
                  <a:lnTo>
                    <a:pt x="42" y="42"/>
                  </a:lnTo>
                  <a:lnTo>
                    <a:pt x="43" y="42"/>
                  </a:lnTo>
                  <a:lnTo>
                    <a:pt x="43" y="43"/>
                  </a:lnTo>
                  <a:lnTo>
                    <a:pt x="45" y="43"/>
                  </a:lnTo>
                  <a:lnTo>
                    <a:pt x="45" y="42"/>
                  </a:lnTo>
                  <a:lnTo>
                    <a:pt x="43" y="40"/>
                  </a:lnTo>
                  <a:lnTo>
                    <a:pt x="43" y="39"/>
                  </a:lnTo>
                  <a:close/>
                  <a:moveTo>
                    <a:pt x="93" y="38"/>
                  </a:moveTo>
                  <a:lnTo>
                    <a:pt x="93" y="39"/>
                  </a:lnTo>
                  <a:lnTo>
                    <a:pt x="91" y="42"/>
                  </a:lnTo>
                  <a:lnTo>
                    <a:pt x="91" y="43"/>
                  </a:lnTo>
                  <a:lnTo>
                    <a:pt x="91" y="44"/>
                  </a:lnTo>
                  <a:lnTo>
                    <a:pt x="93" y="43"/>
                  </a:lnTo>
                  <a:lnTo>
                    <a:pt x="94" y="42"/>
                  </a:lnTo>
                  <a:lnTo>
                    <a:pt x="95" y="40"/>
                  </a:lnTo>
                  <a:lnTo>
                    <a:pt x="94" y="39"/>
                  </a:lnTo>
                  <a:lnTo>
                    <a:pt x="93" y="38"/>
                  </a:lnTo>
                  <a:close/>
                  <a:moveTo>
                    <a:pt x="89" y="38"/>
                  </a:moveTo>
                  <a:lnTo>
                    <a:pt x="88" y="39"/>
                  </a:lnTo>
                  <a:lnTo>
                    <a:pt x="88" y="40"/>
                  </a:lnTo>
                  <a:lnTo>
                    <a:pt x="88" y="40"/>
                  </a:lnTo>
                  <a:lnTo>
                    <a:pt x="89" y="40"/>
                  </a:lnTo>
                  <a:lnTo>
                    <a:pt x="89" y="39"/>
                  </a:lnTo>
                  <a:lnTo>
                    <a:pt x="89" y="38"/>
                  </a:lnTo>
                  <a:close/>
                  <a:moveTo>
                    <a:pt x="71" y="38"/>
                  </a:moveTo>
                  <a:lnTo>
                    <a:pt x="70" y="39"/>
                  </a:lnTo>
                  <a:lnTo>
                    <a:pt x="69" y="40"/>
                  </a:lnTo>
                  <a:lnTo>
                    <a:pt x="69" y="42"/>
                  </a:lnTo>
                  <a:lnTo>
                    <a:pt x="70" y="43"/>
                  </a:lnTo>
                  <a:lnTo>
                    <a:pt x="71" y="45"/>
                  </a:lnTo>
                  <a:lnTo>
                    <a:pt x="72" y="45"/>
                  </a:lnTo>
                  <a:lnTo>
                    <a:pt x="73" y="44"/>
                  </a:lnTo>
                  <a:lnTo>
                    <a:pt x="73" y="43"/>
                  </a:lnTo>
                  <a:lnTo>
                    <a:pt x="72" y="40"/>
                  </a:lnTo>
                  <a:lnTo>
                    <a:pt x="71" y="38"/>
                  </a:lnTo>
                  <a:close/>
                  <a:moveTo>
                    <a:pt x="38" y="38"/>
                  </a:moveTo>
                  <a:lnTo>
                    <a:pt x="38" y="39"/>
                  </a:lnTo>
                  <a:lnTo>
                    <a:pt x="37" y="40"/>
                  </a:lnTo>
                  <a:lnTo>
                    <a:pt x="36" y="40"/>
                  </a:lnTo>
                  <a:lnTo>
                    <a:pt x="36" y="43"/>
                  </a:lnTo>
                  <a:lnTo>
                    <a:pt x="37" y="44"/>
                  </a:lnTo>
                  <a:lnTo>
                    <a:pt x="38" y="43"/>
                  </a:lnTo>
                  <a:lnTo>
                    <a:pt x="39" y="42"/>
                  </a:lnTo>
                  <a:lnTo>
                    <a:pt x="39" y="39"/>
                  </a:lnTo>
                  <a:lnTo>
                    <a:pt x="38" y="38"/>
                  </a:lnTo>
                  <a:close/>
                  <a:moveTo>
                    <a:pt x="64" y="38"/>
                  </a:moveTo>
                  <a:lnTo>
                    <a:pt x="62" y="39"/>
                  </a:lnTo>
                  <a:lnTo>
                    <a:pt x="61" y="40"/>
                  </a:lnTo>
                  <a:lnTo>
                    <a:pt x="60" y="43"/>
                  </a:lnTo>
                  <a:lnTo>
                    <a:pt x="61" y="44"/>
                  </a:lnTo>
                  <a:lnTo>
                    <a:pt x="62" y="46"/>
                  </a:lnTo>
                  <a:lnTo>
                    <a:pt x="64" y="44"/>
                  </a:lnTo>
                  <a:lnTo>
                    <a:pt x="65" y="40"/>
                  </a:lnTo>
                  <a:lnTo>
                    <a:pt x="65" y="39"/>
                  </a:lnTo>
                  <a:lnTo>
                    <a:pt x="64" y="39"/>
                  </a:lnTo>
                  <a:lnTo>
                    <a:pt x="64" y="38"/>
                  </a:lnTo>
                  <a:close/>
                  <a:moveTo>
                    <a:pt x="54" y="38"/>
                  </a:moveTo>
                  <a:lnTo>
                    <a:pt x="52" y="42"/>
                  </a:lnTo>
                  <a:lnTo>
                    <a:pt x="53" y="43"/>
                  </a:lnTo>
                  <a:lnTo>
                    <a:pt x="54" y="45"/>
                  </a:lnTo>
                  <a:lnTo>
                    <a:pt x="55" y="44"/>
                  </a:lnTo>
                  <a:lnTo>
                    <a:pt x="57" y="43"/>
                  </a:lnTo>
                  <a:lnTo>
                    <a:pt x="58" y="42"/>
                  </a:lnTo>
                  <a:lnTo>
                    <a:pt x="55" y="39"/>
                  </a:lnTo>
                  <a:lnTo>
                    <a:pt x="54" y="38"/>
                  </a:lnTo>
                  <a:close/>
                  <a:moveTo>
                    <a:pt x="83" y="37"/>
                  </a:moveTo>
                  <a:lnTo>
                    <a:pt x="83" y="38"/>
                  </a:lnTo>
                  <a:lnTo>
                    <a:pt x="84" y="39"/>
                  </a:lnTo>
                  <a:lnTo>
                    <a:pt x="84" y="39"/>
                  </a:lnTo>
                  <a:lnTo>
                    <a:pt x="84" y="39"/>
                  </a:lnTo>
                  <a:lnTo>
                    <a:pt x="84" y="38"/>
                  </a:lnTo>
                  <a:lnTo>
                    <a:pt x="84" y="38"/>
                  </a:lnTo>
                  <a:lnTo>
                    <a:pt x="84" y="37"/>
                  </a:lnTo>
                  <a:lnTo>
                    <a:pt x="83" y="37"/>
                  </a:lnTo>
                  <a:close/>
                  <a:moveTo>
                    <a:pt x="45" y="37"/>
                  </a:moveTo>
                  <a:lnTo>
                    <a:pt x="45" y="37"/>
                  </a:lnTo>
                  <a:lnTo>
                    <a:pt x="45" y="38"/>
                  </a:lnTo>
                  <a:lnTo>
                    <a:pt x="45" y="39"/>
                  </a:lnTo>
                  <a:lnTo>
                    <a:pt x="46" y="39"/>
                  </a:lnTo>
                  <a:lnTo>
                    <a:pt x="46" y="40"/>
                  </a:lnTo>
                  <a:lnTo>
                    <a:pt x="47" y="39"/>
                  </a:lnTo>
                  <a:lnTo>
                    <a:pt x="46" y="38"/>
                  </a:lnTo>
                  <a:lnTo>
                    <a:pt x="46" y="37"/>
                  </a:lnTo>
                  <a:lnTo>
                    <a:pt x="45" y="37"/>
                  </a:lnTo>
                  <a:close/>
                  <a:moveTo>
                    <a:pt x="76" y="37"/>
                  </a:moveTo>
                  <a:lnTo>
                    <a:pt x="76" y="38"/>
                  </a:lnTo>
                  <a:lnTo>
                    <a:pt x="76" y="39"/>
                  </a:lnTo>
                  <a:lnTo>
                    <a:pt x="77" y="38"/>
                  </a:lnTo>
                  <a:lnTo>
                    <a:pt x="76" y="37"/>
                  </a:lnTo>
                  <a:lnTo>
                    <a:pt x="76" y="37"/>
                  </a:lnTo>
                  <a:close/>
                  <a:moveTo>
                    <a:pt x="47" y="37"/>
                  </a:moveTo>
                  <a:lnTo>
                    <a:pt x="47" y="38"/>
                  </a:lnTo>
                  <a:lnTo>
                    <a:pt x="47" y="39"/>
                  </a:lnTo>
                  <a:lnTo>
                    <a:pt x="48" y="39"/>
                  </a:lnTo>
                  <a:lnTo>
                    <a:pt x="48" y="38"/>
                  </a:lnTo>
                  <a:lnTo>
                    <a:pt x="48" y="37"/>
                  </a:lnTo>
                  <a:lnTo>
                    <a:pt x="48" y="37"/>
                  </a:lnTo>
                  <a:lnTo>
                    <a:pt x="47" y="37"/>
                  </a:lnTo>
                  <a:close/>
                  <a:moveTo>
                    <a:pt x="89" y="36"/>
                  </a:moveTo>
                  <a:lnTo>
                    <a:pt x="88" y="36"/>
                  </a:lnTo>
                  <a:lnTo>
                    <a:pt x="87" y="38"/>
                  </a:lnTo>
                  <a:lnTo>
                    <a:pt x="87" y="39"/>
                  </a:lnTo>
                  <a:lnTo>
                    <a:pt x="88" y="39"/>
                  </a:lnTo>
                  <a:lnTo>
                    <a:pt x="89" y="38"/>
                  </a:lnTo>
                  <a:lnTo>
                    <a:pt x="89" y="36"/>
                  </a:lnTo>
                  <a:close/>
                  <a:moveTo>
                    <a:pt x="47" y="36"/>
                  </a:moveTo>
                  <a:lnTo>
                    <a:pt x="46" y="36"/>
                  </a:lnTo>
                  <a:lnTo>
                    <a:pt x="46" y="36"/>
                  </a:lnTo>
                  <a:lnTo>
                    <a:pt x="47" y="37"/>
                  </a:lnTo>
                  <a:lnTo>
                    <a:pt x="47" y="36"/>
                  </a:lnTo>
                  <a:lnTo>
                    <a:pt x="47" y="36"/>
                  </a:lnTo>
                  <a:close/>
                  <a:moveTo>
                    <a:pt x="53" y="35"/>
                  </a:moveTo>
                  <a:lnTo>
                    <a:pt x="52" y="37"/>
                  </a:lnTo>
                  <a:lnTo>
                    <a:pt x="50" y="38"/>
                  </a:lnTo>
                  <a:lnTo>
                    <a:pt x="50" y="38"/>
                  </a:lnTo>
                  <a:lnTo>
                    <a:pt x="51" y="38"/>
                  </a:lnTo>
                  <a:lnTo>
                    <a:pt x="51" y="39"/>
                  </a:lnTo>
                  <a:lnTo>
                    <a:pt x="52" y="38"/>
                  </a:lnTo>
                  <a:lnTo>
                    <a:pt x="53" y="36"/>
                  </a:lnTo>
                  <a:lnTo>
                    <a:pt x="53" y="36"/>
                  </a:lnTo>
                  <a:lnTo>
                    <a:pt x="53" y="35"/>
                  </a:lnTo>
                  <a:close/>
                  <a:moveTo>
                    <a:pt x="96" y="35"/>
                  </a:moveTo>
                  <a:lnTo>
                    <a:pt x="96" y="36"/>
                  </a:lnTo>
                  <a:lnTo>
                    <a:pt x="96" y="36"/>
                  </a:lnTo>
                  <a:lnTo>
                    <a:pt x="95" y="37"/>
                  </a:lnTo>
                  <a:lnTo>
                    <a:pt x="96" y="37"/>
                  </a:lnTo>
                  <a:lnTo>
                    <a:pt x="96" y="38"/>
                  </a:lnTo>
                  <a:lnTo>
                    <a:pt x="96" y="37"/>
                  </a:lnTo>
                  <a:lnTo>
                    <a:pt x="96" y="36"/>
                  </a:lnTo>
                  <a:lnTo>
                    <a:pt x="96" y="35"/>
                  </a:lnTo>
                  <a:close/>
                  <a:moveTo>
                    <a:pt x="74" y="34"/>
                  </a:moveTo>
                  <a:lnTo>
                    <a:pt x="72" y="37"/>
                  </a:lnTo>
                  <a:lnTo>
                    <a:pt x="73" y="39"/>
                  </a:lnTo>
                  <a:lnTo>
                    <a:pt x="74" y="40"/>
                  </a:lnTo>
                  <a:lnTo>
                    <a:pt x="74" y="38"/>
                  </a:lnTo>
                  <a:lnTo>
                    <a:pt x="74" y="36"/>
                  </a:lnTo>
                  <a:lnTo>
                    <a:pt x="74" y="34"/>
                  </a:lnTo>
                  <a:close/>
                  <a:moveTo>
                    <a:pt x="66" y="34"/>
                  </a:moveTo>
                  <a:lnTo>
                    <a:pt x="65" y="35"/>
                  </a:lnTo>
                  <a:lnTo>
                    <a:pt x="65" y="36"/>
                  </a:lnTo>
                  <a:lnTo>
                    <a:pt x="66" y="38"/>
                  </a:lnTo>
                  <a:lnTo>
                    <a:pt x="67" y="39"/>
                  </a:lnTo>
                  <a:lnTo>
                    <a:pt x="69" y="38"/>
                  </a:lnTo>
                  <a:lnTo>
                    <a:pt x="70" y="37"/>
                  </a:lnTo>
                  <a:lnTo>
                    <a:pt x="69" y="36"/>
                  </a:lnTo>
                  <a:lnTo>
                    <a:pt x="67" y="35"/>
                  </a:lnTo>
                  <a:lnTo>
                    <a:pt x="66" y="34"/>
                  </a:lnTo>
                  <a:close/>
                  <a:moveTo>
                    <a:pt x="106" y="33"/>
                  </a:moveTo>
                  <a:lnTo>
                    <a:pt x="106" y="34"/>
                  </a:lnTo>
                  <a:lnTo>
                    <a:pt x="106" y="35"/>
                  </a:lnTo>
                  <a:lnTo>
                    <a:pt x="107" y="35"/>
                  </a:lnTo>
                  <a:lnTo>
                    <a:pt x="107" y="34"/>
                  </a:lnTo>
                  <a:lnTo>
                    <a:pt x="107" y="34"/>
                  </a:lnTo>
                  <a:lnTo>
                    <a:pt x="107" y="33"/>
                  </a:lnTo>
                  <a:lnTo>
                    <a:pt x="107" y="34"/>
                  </a:lnTo>
                  <a:lnTo>
                    <a:pt x="107" y="34"/>
                  </a:lnTo>
                  <a:lnTo>
                    <a:pt x="106" y="33"/>
                  </a:lnTo>
                  <a:close/>
                  <a:moveTo>
                    <a:pt x="103" y="33"/>
                  </a:moveTo>
                  <a:lnTo>
                    <a:pt x="103" y="34"/>
                  </a:lnTo>
                  <a:lnTo>
                    <a:pt x="103" y="35"/>
                  </a:lnTo>
                  <a:lnTo>
                    <a:pt x="103" y="36"/>
                  </a:lnTo>
                  <a:lnTo>
                    <a:pt x="103" y="37"/>
                  </a:lnTo>
                  <a:lnTo>
                    <a:pt x="103" y="36"/>
                  </a:lnTo>
                  <a:lnTo>
                    <a:pt x="105" y="34"/>
                  </a:lnTo>
                  <a:lnTo>
                    <a:pt x="103" y="33"/>
                  </a:lnTo>
                  <a:close/>
                  <a:moveTo>
                    <a:pt x="37" y="33"/>
                  </a:moveTo>
                  <a:lnTo>
                    <a:pt x="36" y="35"/>
                  </a:lnTo>
                  <a:lnTo>
                    <a:pt x="35" y="37"/>
                  </a:lnTo>
                  <a:lnTo>
                    <a:pt x="35" y="38"/>
                  </a:lnTo>
                  <a:lnTo>
                    <a:pt x="36" y="37"/>
                  </a:lnTo>
                  <a:lnTo>
                    <a:pt x="37" y="36"/>
                  </a:lnTo>
                  <a:lnTo>
                    <a:pt x="38" y="35"/>
                  </a:lnTo>
                  <a:lnTo>
                    <a:pt x="37" y="33"/>
                  </a:lnTo>
                  <a:close/>
                  <a:moveTo>
                    <a:pt x="79" y="33"/>
                  </a:moveTo>
                  <a:lnTo>
                    <a:pt x="79" y="34"/>
                  </a:lnTo>
                  <a:lnTo>
                    <a:pt x="79" y="34"/>
                  </a:lnTo>
                  <a:lnTo>
                    <a:pt x="81" y="34"/>
                  </a:lnTo>
                  <a:lnTo>
                    <a:pt x="81" y="33"/>
                  </a:lnTo>
                  <a:lnTo>
                    <a:pt x="79" y="33"/>
                  </a:lnTo>
                  <a:close/>
                  <a:moveTo>
                    <a:pt x="45" y="33"/>
                  </a:moveTo>
                  <a:lnTo>
                    <a:pt x="45" y="33"/>
                  </a:lnTo>
                  <a:lnTo>
                    <a:pt x="45" y="34"/>
                  </a:lnTo>
                  <a:lnTo>
                    <a:pt x="45" y="34"/>
                  </a:lnTo>
                  <a:lnTo>
                    <a:pt x="46" y="34"/>
                  </a:lnTo>
                  <a:lnTo>
                    <a:pt x="45" y="33"/>
                  </a:lnTo>
                  <a:lnTo>
                    <a:pt x="45" y="33"/>
                  </a:lnTo>
                  <a:close/>
                  <a:moveTo>
                    <a:pt x="60" y="33"/>
                  </a:moveTo>
                  <a:lnTo>
                    <a:pt x="59" y="33"/>
                  </a:lnTo>
                  <a:lnTo>
                    <a:pt x="58" y="34"/>
                  </a:lnTo>
                  <a:lnTo>
                    <a:pt x="57" y="35"/>
                  </a:lnTo>
                  <a:lnTo>
                    <a:pt x="55" y="37"/>
                  </a:lnTo>
                  <a:lnTo>
                    <a:pt x="58" y="38"/>
                  </a:lnTo>
                  <a:lnTo>
                    <a:pt x="59" y="40"/>
                  </a:lnTo>
                  <a:lnTo>
                    <a:pt x="60" y="39"/>
                  </a:lnTo>
                  <a:lnTo>
                    <a:pt x="62" y="37"/>
                  </a:lnTo>
                  <a:lnTo>
                    <a:pt x="62" y="36"/>
                  </a:lnTo>
                  <a:lnTo>
                    <a:pt x="62" y="35"/>
                  </a:lnTo>
                  <a:lnTo>
                    <a:pt x="61" y="34"/>
                  </a:lnTo>
                  <a:lnTo>
                    <a:pt x="60" y="33"/>
                  </a:lnTo>
                  <a:lnTo>
                    <a:pt x="60" y="33"/>
                  </a:lnTo>
                  <a:close/>
                  <a:moveTo>
                    <a:pt x="51" y="33"/>
                  </a:moveTo>
                  <a:lnTo>
                    <a:pt x="50" y="33"/>
                  </a:lnTo>
                  <a:lnTo>
                    <a:pt x="49" y="34"/>
                  </a:lnTo>
                  <a:lnTo>
                    <a:pt x="48" y="35"/>
                  </a:lnTo>
                  <a:lnTo>
                    <a:pt x="48" y="35"/>
                  </a:lnTo>
                  <a:lnTo>
                    <a:pt x="49" y="36"/>
                  </a:lnTo>
                  <a:lnTo>
                    <a:pt x="49" y="37"/>
                  </a:lnTo>
                  <a:lnTo>
                    <a:pt x="49" y="37"/>
                  </a:lnTo>
                  <a:lnTo>
                    <a:pt x="51" y="36"/>
                  </a:lnTo>
                  <a:lnTo>
                    <a:pt x="52" y="34"/>
                  </a:lnTo>
                  <a:lnTo>
                    <a:pt x="51" y="33"/>
                  </a:lnTo>
                  <a:lnTo>
                    <a:pt x="51" y="33"/>
                  </a:lnTo>
                  <a:close/>
                  <a:moveTo>
                    <a:pt x="42" y="32"/>
                  </a:moveTo>
                  <a:lnTo>
                    <a:pt x="42" y="33"/>
                  </a:lnTo>
                  <a:lnTo>
                    <a:pt x="42" y="34"/>
                  </a:lnTo>
                  <a:lnTo>
                    <a:pt x="42" y="35"/>
                  </a:lnTo>
                  <a:lnTo>
                    <a:pt x="43" y="36"/>
                  </a:lnTo>
                  <a:lnTo>
                    <a:pt x="43" y="35"/>
                  </a:lnTo>
                  <a:lnTo>
                    <a:pt x="43" y="34"/>
                  </a:lnTo>
                  <a:lnTo>
                    <a:pt x="43" y="33"/>
                  </a:lnTo>
                  <a:lnTo>
                    <a:pt x="42" y="32"/>
                  </a:lnTo>
                  <a:close/>
                  <a:moveTo>
                    <a:pt x="16" y="31"/>
                  </a:moveTo>
                  <a:lnTo>
                    <a:pt x="16" y="32"/>
                  </a:lnTo>
                  <a:lnTo>
                    <a:pt x="15" y="33"/>
                  </a:lnTo>
                  <a:lnTo>
                    <a:pt x="16" y="33"/>
                  </a:lnTo>
                  <a:lnTo>
                    <a:pt x="16" y="32"/>
                  </a:lnTo>
                  <a:lnTo>
                    <a:pt x="16" y="31"/>
                  </a:lnTo>
                  <a:close/>
                  <a:moveTo>
                    <a:pt x="77" y="31"/>
                  </a:moveTo>
                  <a:lnTo>
                    <a:pt x="76" y="32"/>
                  </a:lnTo>
                  <a:lnTo>
                    <a:pt x="76" y="33"/>
                  </a:lnTo>
                  <a:lnTo>
                    <a:pt x="76" y="34"/>
                  </a:lnTo>
                  <a:lnTo>
                    <a:pt x="77" y="34"/>
                  </a:lnTo>
                  <a:lnTo>
                    <a:pt x="77" y="33"/>
                  </a:lnTo>
                  <a:lnTo>
                    <a:pt x="77" y="32"/>
                  </a:lnTo>
                  <a:lnTo>
                    <a:pt x="77" y="31"/>
                  </a:lnTo>
                  <a:lnTo>
                    <a:pt x="77" y="31"/>
                  </a:lnTo>
                  <a:close/>
                  <a:moveTo>
                    <a:pt x="101" y="30"/>
                  </a:moveTo>
                  <a:lnTo>
                    <a:pt x="101" y="31"/>
                  </a:lnTo>
                  <a:lnTo>
                    <a:pt x="100" y="31"/>
                  </a:lnTo>
                  <a:lnTo>
                    <a:pt x="99" y="32"/>
                  </a:lnTo>
                  <a:lnTo>
                    <a:pt x="99" y="33"/>
                  </a:lnTo>
                  <a:lnTo>
                    <a:pt x="100" y="33"/>
                  </a:lnTo>
                  <a:lnTo>
                    <a:pt x="101" y="32"/>
                  </a:lnTo>
                  <a:lnTo>
                    <a:pt x="101" y="31"/>
                  </a:lnTo>
                  <a:lnTo>
                    <a:pt x="101" y="30"/>
                  </a:lnTo>
                  <a:close/>
                  <a:moveTo>
                    <a:pt x="59" y="30"/>
                  </a:moveTo>
                  <a:lnTo>
                    <a:pt x="57" y="32"/>
                  </a:lnTo>
                  <a:lnTo>
                    <a:pt x="55" y="33"/>
                  </a:lnTo>
                  <a:lnTo>
                    <a:pt x="54" y="35"/>
                  </a:lnTo>
                  <a:lnTo>
                    <a:pt x="55" y="34"/>
                  </a:lnTo>
                  <a:lnTo>
                    <a:pt x="58" y="32"/>
                  </a:lnTo>
                  <a:lnTo>
                    <a:pt x="59" y="30"/>
                  </a:lnTo>
                  <a:close/>
                  <a:moveTo>
                    <a:pt x="107" y="30"/>
                  </a:moveTo>
                  <a:lnTo>
                    <a:pt x="107" y="31"/>
                  </a:lnTo>
                  <a:lnTo>
                    <a:pt x="106" y="32"/>
                  </a:lnTo>
                  <a:lnTo>
                    <a:pt x="107" y="32"/>
                  </a:lnTo>
                  <a:lnTo>
                    <a:pt x="107" y="32"/>
                  </a:lnTo>
                  <a:lnTo>
                    <a:pt x="107" y="32"/>
                  </a:lnTo>
                  <a:lnTo>
                    <a:pt x="107" y="31"/>
                  </a:lnTo>
                  <a:lnTo>
                    <a:pt x="107" y="31"/>
                  </a:lnTo>
                  <a:lnTo>
                    <a:pt x="107" y="30"/>
                  </a:lnTo>
                  <a:close/>
                  <a:moveTo>
                    <a:pt x="30" y="30"/>
                  </a:moveTo>
                  <a:lnTo>
                    <a:pt x="30" y="34"/>
                  </a:lnTo>
                  <a:lnTo>
                    <a:pt x="31" y="38"/>
                  </a:lnTo>
                  <a:lnTo>
                    <a:pt x="30" y="42"/>
                  </a:lnTo>
                  <a:lnTo>
                    <a:pt x="31" y="45"/>
                  </a:lnTo>
                  <a:lnTo>
                    <a:pt x="31" y="48"/>
                  </a:lnTo>
                  <a:lnTo>
                    <a:pt x="33" y="50"/>
                  </a:lnTo>
                  <a:lnTo>
                    <a:pt x="33" y="52"/>
                  </a:lnTo>
                  <a:lnTo>
                    <a:pt x="33" y="54"/>
                  </a:lnTo>
                  <a:lnTo>
                    <a:pt x="33" y="55"/>
                  </a:lnTo>
                  <a:lnTo>
                    <a:pt x="33" y="56"/>
                  </a:lnTo>
                  <a:lnTo>
                    <a:pt x="33" y="56"/>
                  </a:lnTo>
                  <a:lnTo>
                    <a:pt x="33" y="57"/>
                  </a:lnTo>
                  <a:lnTo>
                    <a:pt x="34" y="58"/>
                  </a:lnTo>
                  <a:lnTo>
                    <a:pt x="33" y="58"/>
                  </a:lnTo>
                  <a:lnTo>
                    <a:pt x="33" y="58"/>
                  </a:lnTo>
                  <a:lnTo>
                    <a:pt x="34" y="61"/>
                  </a:lnTo>
                  <a:lnTo>
                    <a:pt x="35" y="66"/>
                  </a:lnTo>
                  <a:lnTo>
                    <a:pt x="35" y="70"/>
                  </a:lnTo>
                  <a:lnTo>
                    <a:pt x="35" y="57"/>
                  </a:lnTo>
                  <a:lnTo>
                    <a:pt x="34" y="45"/>
                  </a:lnTo>
                  <a:lnTo>
                    <a:pt x="34" y="44"/>
                  </a:lnTo>
                  <a:lnTo>
                    <a:pt x="33" y="43"/>
                  </a:lnTo>
                  <a:lnTo>
                    <a:pt x="31" y="42"/>
                  </a:lnTo>
                  <a:lnTo>
                    <a:pt x="33" y="40"/>
                  </a:lnTo>
                  <a:lnTo>
                    <a:pt x="33" y="40"/>
                  </a:lnTo>
                  <a:lnTo>
                    <a:pt x="34" y="39"/>
                  </a:lnTo>
                  <a:lnTo>
                    <a:pt x="33" y="38"/>
                  </a:lnTo>
                  <a:lnTo>
                    <a:pt x="33" y="37"/>
                  </a:lnTo>
                  <a:lnTo>
                    <a:pt x="31" y="36"/>
                  </a:lnTo>
                  <a:lnTo>
                    <a:pt x="31" y="34"/>
                  </a:lnTo>
                  <a:lnTo>
                    <a:pt x="33" y="32"/>
                  </a:lnTo>
                  <a:lnTo>
                    <a:pt x="33" y="30"/>
                  </a:lnTo>
                  <a:lnTo>
                    <a:pt x="31" y="30"/>
                  </a:lnTo>
                  <a:lnTo>
                    <a:pt x="31" y="30"/>
                  </a:lnTo>
                  <a:lnTo>
                    <a:pt x="30" y="30"/>
                  </a:lnTo>
                  <a:close/>
                  <a:moveTo>
                    <a:pt x="71" y="30"/>
                  </a:moveTo>
                  <a:lnTo>
                    <a:pt x="70" y="30"/>
                  </a:lnTo>
                  <a:lnTo>
                    <a:pt x="69" y="31"/>
                  </a:lnTo>
                  <a:lnTo>
                    <a:pt x="69" y="33"/>
                  </a:lnTo>
                  <a:lnTo>
                    <a:pt x="69" y="33"/>
                  </a:lnTo>
                  <a:lnTo>
                    <a:pt x="70" y="34"/>
                  </a:lnTo>
                  <a:lnTo>
                    <a:pt x="70" y="35"/>
                  </a:lnTo>
                  <a:lnTo>
                    <a:pt x="71" y="35"/>
                  </a:lnTo>
                  <a:lnTo>
                    <a:pt x="72" y="34"/>
                  </a:lnTo>
                  <a:lnTo>
                    <a:pt x="73" y="32"/>
                  </a:lnTo>
                  <a:lnTo>
                    <a:pt x="72" y="31"/>
                  </a:lnTo>
                  <a:lnTo>
                    <a:pt x="71" y="30"/>
                  </a:lnTo>
                  <a:close/>
                  <a:moveTo>
                    <a:pt x="94" y="30"/>
                  </a:moveTo>
                  <a:lnTo>
                    <a:pt x="94" y="31"/>
                  </a:lnTo>
                  <a:lnTo>
                    <a:pt x="94" y="32"/>
                  </a:lnTo>
                  <a:lnTo>
                    <a:pt x="94" y="33"/>
                  </a:lnTo>
                  <a:lnTo>
                    <a:pt x="95" y="33"/>
                  </a:lnTo>
                  <a:lnTo>
                    <a:pt x="96" y="32"/>
                  </a:lnTo>
                  <a:lnTo>
                    <a:pt x="95" y="31"/>
                  </a:lnTo>
                  <a:lnTo>
                    <a:pt x="94" y="30"/>
                  </a:lnTo>
                  <a:close/>
                  <a:moveTo>
                    <a:pt x="87" y="30"/>
                  </a:moveTo>
                  <a:lnTo>
                    <a:pt x="86" y="32"/>
                  </a:lnTo>
                  <a:lnTo>
                    <a:pt x="86" y="34"/>
                  </a:lnTo>
                  <a:lnTo>
                    <a:pt x="86" y="36"/>
                  </a:lnTo>
                  <a:lnTo>
                    <a:pt x="88" y="35"/>
                  </a:lnTo>
                  <a:lnTo>
                    <a:pt x="89" y="33"/>
                  </a:lnTo>
                  <a:lnTo>
                    <a:pt x="88" y="31"/>
                  </a:lnTo>
                  <a:lnTo>
                    <a:pt x="87" y="30"/>
                  </a:lnTo>
                  <a:close/>
                  <a:moveTo>
                    <a:pt x="41" y="28"/>
                  </a:moveTo>
                  <a:lnTo>
                    <a:pt x="41" y="30"/>
                  </a:lnTo>
                  <a:lnTo>
                    <a:pt x="41" y="31"/>
                  </a:lnTo>
                  <a:lnTo>
                    <a:pt x="41" y="30"/>
                  </a:lnTo>
                  <a:lnTo>
                    <a:pt x="41" y="30"/>
                  </a:lnTo>
                  <a:lnTo>
                    <a:pt x="41" y="28"/>
                  </a:lnTo>
                  <a:close/>
                  <a:moveTo>
                    <a:pt x="63" y="28"/>
                  </a:moveTo>
                  <a:lnTo>
                    <a:pt x="62" y="30"/>
                  </a:lnTo>
                  <a:lnTo>
                    <a:pt x="61" y="30"/>
                  </a:lnTo>
                  <a:lnTo>
                    <a:pt x="61" y="31"/>
                  </a:lnTo>
                  <a:lnTo>
                    <a:pt x="62" y="33"/>
                  </a:lnTo>
                  <a:lnTo>
                    <a:pt x="64" y="35"/>
                  </a:lnTo>
                  <a:lnTo>
                    <a:pt x="65" y="34"/>
                  </a:lnTo>
                  <a:lnTo>
                    <a:pt x="65" y="33"/>
                  </a:lnTo>
                  <a:lnTo>
                    <a:pt x="65" y="31"/>
                  </a:lnTo>
                  <a:lnTo>
                    <a:pt x="64" y="30"/>
                  </a:lnTo>
                  <a:lnTo>
                    <a:pt x="63" y="28"/>
                  </a:lnTo>
                  <a:close/>
                  <a:moveTo>
                    <a:pt x="53" y="27"/>
                  </a:moveTo>
                  <a:lnTo>
                    <a:pt x="52" y="28"/>
                  </a:lnTo>
                  <a:lnTo>
                    <a:pt x="52" y="30"/>
                  </a:lnTo>
                  <a:lnTo>
                    <a:pt x="52" y="28"/>
                  </a:lnTo>
                  <a:lnTo>
                    <a:pt x="52" y="28"/>
                  </a:lnTo>
                  <a:lnTo>
                    <a:pt x="53" y="27"/>
                  </a:lnTo>
                  <a:close/>
                  <a:moveTo>
                    <a:pt x="55" y="27"/>
                  </a:moveTo>
                  <a:lnTo>
                    <a:pt x="54" y="27"/>
                  </a:lnTo>
                  <a:lnTo>
                    <a:pt x="53" y="28"/>
                  </a:lnTo>
                  <a:lnTo>
                    <a:pt x="52" y="30"/>
                  </a:lnTo>
                  <a:lnTo>
                    <a:pt x="52" y="31"/>
                  </a:lnTo>
                  <a:lnTo>
                    <a:pt x="52" y="32"/>
                  </a:lnTo>
                  <a:lnTo>
                    <a:pt x="53" y="32"/>
                  </a:lnTo>
                  <a:lnTo>
                    <a:pt x="53" y="33"/>
                  </a:lnTo>
                  <a:lnTo>
                    <a:pt x="54" y="32"/>
                  </a:lnTo>
                  <a:lnTo>
                    <a:pt x="55" y="30"/>
                  </a:lnTo>
                  <a:lnTo>
                    <a:pt x="57" y="28"/>
                  </a:lnTo>
                  <a:lnTo>
                    <a:pt x="55" y="27"/>
                  </a:lnTo>
                  <a:close/>
                  <a:moveTo>
                    <a:pt x="36" y="26"/>
                  </a:moveTo>
                  <a:lnTo>
                    <a:pt x="35" y="27"/>
                  </a:lnTo>
                  <a:lnTo>
                    <a:pt x="35" y="27"/>
                  </a:lnTo>
                  <a:lnTo>
                    <a:pt x="35" y="27"/>
                  </a:lnTo>
                  <a:lnTo>
                    <a:pt x="35" y="28"/>
                  </a:lnTo>
                  <a:lnTo>
                    <a:pt x="34" y="28"/>
                  </a:lnTo>
                  <a:lnTo>
                    <a:pt x="34" y="30"/>
                  </a:lnTo>
                  <a:lnTo>
                    <a:pt x="35" y="31"/>
                  </a:lnTo>
                  <a:lnTo>
                    <a:pt x="36" y="30"/>
                  </a:lnTo>
                  <a:lnTo>
                    <a:pt x="36" y="28"/>
                  </a:lnTo>
                  <a:lnTo>
                    <a:pt x="36" y="26"/>
                  </a:lnTo>
                  <a:lnTo>
                    <a:pt x="36" y="26"/>
                  </a:lnTo>
                  <a:close/>
                  <a:moveTo>
                    <a:pt x="98" y="26"/>
                  </a:moveTo>
                  <a:lnTo>
                    <a:pt x="98" y="30"/>
                  </a:lnTo>
                  <a:lnTo>
                    <a:pt x="99" y="28"/>
                  </a:lnTo>
                  <a:lnTo>
                    <a:pt x="100" y="28"/>
                  </a:lnTo>
                  <a:lnTo>
                    <a:pt x="100" y="28"/>
                  </a:lnTo>
                  <a:lnTo>
                    <a:pt x="100" y="27"/>
                  </a:lnTo>
                  <a:lnTo>
                    <a:pt x="99" y="26"/>
                  </a:lnTo>
                  <a:lnTo>
                    <a:pt x="98" y="26"/>
                  </a:lnTo>
                  <a:close/>
                  <a:moveTo>
                    <a:pt x="47" y="26"/>
                  </a:moveTo>
                  <a:lnTo>
                    <a:pt x="46" y="27"/>
                  </a:lnTo>
                  <a:lnTo>
                    <a:pt x="46" y="30"/>
                  </a:lnTo>
                  <a:lnTo>
                    <a:pt x="46" y="31"/>
                  </a:lnTo>
                  <a:lnTo>
                    <a:pt x="46" y="33"/>
                  </a:lnTo>
                  <a:lnTo>
                    <a:pt x="48" y="31"/>
                  </a:lnTo>
                  <a:lnTo>
                    <a:pt x="49" y="30"/>
                  </a:lnTo>
                  <a:lnTo>
                    <a:pt x="48" y="27"/>
                  </a:lnTo>
                  <a:lnTo>
                    <a:pt x="47" y="26"/>
                  </a:lnTo>
                  <a:close/>
                  <a:moveTo>
                    <a:pt x="107" y="26"/>
                  </a:moveTo>
                  <a:lnTo>
                    <a:pt x="107" y="26"/>
                  </a:lnTo>
                  <a:lnTo>
                    <a:pt x="106" y="26"/>
                  </a:lnTo>
                  <a:lnTo>
                    <a:pt x="106" y="27"/>
                  </a:lnTo>
                  <a:lnTo>
                    <a:pt x="107" y="27"/>
                  </a:lnTo>
                  <a:lnTo>
                    <a:pt x="107" y="26"/>
                  </a:lnTo>
                  <a:lnTo>
                    <a:pt x="107" y="26"/>
                  </a:lnTo>
                  <a:close/>
                  <a:moveTo>
                    <a:pt x="91" y="26"/>
                  </a:moveTo>
                  <a:lnTo>
                    <a:pt x="91" y="27"/>
                  </a:lnTo>
                  <a:lnTo>
                    <a:pt x="90" y="28"/>
                  </a:lnTo>
                  <a:lnTo>
                    <a:pt x="91" y="30"/>
                  </a:lnTo>
                  <a:lnTo>
                    <a:pt x="93" y="28"/>
                  </a:lnTo>
                  <a:lnTo>
                    <a:pt x="93" y="28"/>
                  </a:lnTo>
                  <a:lnTo>
                    <a:pt x="93" y="27"/>
                  </a:lnTo>
                  <a:lnTo>
                    <a:pt x="91" y="26"/>
                  </a:lnTo>
                  <a:close/>
                  <a:moveTo>
                    <a:pt x="61" y="26"/>
                  </a:moveTo>
                  <a:lnTo>
                    <a:pt x="61" y="27"/>
                  </a:lnTo>
                  <a:lnTo>
                    <a:pt x="60" y="27"/>
                  </a:lnTo>
                  <a:lnTo>
                    <a:pt x="60" y="28"/>
                  </a:lnTo>
                  <a:lnTo>
                    <a:pt x="60" y="30"/>
                  </a:lnTo>
                  <a:lnTo>
                    <a:pt x="60" y="28"/>
                  </a:lnTo>
                  <a:lnTo>
                    <a:pt x="61" y="27"/>
                  </a:lnTo>
                  <a:lnTo>
                    <a:pt x="61" y="26"/>
                  </a:lnTo>
                  <a:lnTo>
                    <a:pt x="61" y="26"/>
                  </a:lnTo>
                  <a:close/>
                  <a:moveTo>
                    <a:pt x="105" y="25"/>
                  </a:moveTo>
                  <a:lnTo>
                    <a:pt x="105" y="26"/>
                  </a:lnTo>
                  <a:lnTo>
                    <a:pt x="105" y="27"/>
                  </a:lnTo>
                  <a:lnTo>
                    <a:pt x="105" y="27"/>
                  </a:lnTo>
                  <a:lnTo>
                    <a:pt x="105" y="27"/>
                  </a:lnTo>
                  <a:lnTo>
                    <a:pt x="105" y="26"/>
                  </a:lnTo>
                  <a:lnTo>
                    <a:pt x="105" y="25"/>
                  </a:lnTo>
                  <a:close/>
                  <a:moveTo>
                    <a:pt x="40" y="25"/>
                  </a:moveTo>
                  <a:lnTo>
                    <a:pt x="39" y="26"/>
                  </a:lnTo>
                  <a:lnTo>
                    <a:pt x="39" y="27"/>
                  </a:lnTo>
                  <a:lnTo>
                    <a:pt x="39" y="27"/>
                  </a:lnTo>
                  <a:lnTo>
                    <a:pt x="40" y="26"/>
                  </a:lnTo>
                  <a:lnTo>
                    <a:pt x="40" y="26"/>
                  </a:lnTo>
                  <a:lnTo>
                    <a:pt x="40" y="25"/>
                  </a:lnTo>
                  <a:close/>
                  <a:moveTo>
                    <a:pt x="74" y="25"/>
                  </a:moveTo>
                  <a:lnTo>
                    <a:pt x="74" y="26"/>
                  </a:lnTo>
                  <a:lnTo>
                    <a:pt x="73" y="26"/>
                  </a:lnTo>
                  <a:lnTo>
                    <a:pt x="73" y="27"/>
                  </a:lnTo>
                  <a:lnTo>
                    <a:pt x="73" y="28"/>
                  </a:lnTo>
                  <a:lnTo>
                    <a:pt x="74" y="27"/>
                  </a:lnTo>
                  <a:lnTo>
                    <a:pt x="74" y="27"/>
                  </a:lnTo>
                  <a:lnTo>
                    <a:pt x="74" y="28"/>
                  </a:lnTo>
                  <a:lnTo>
                    <a:pt x="75" y="28"/>
                  </a:lnTo>
                  <a:lnTo>
                    <a:pt x="75" y="28"/>
                  </a:lnTo>
                  <a:lnTo>
                    <a:pt x="75" y="30"/>
                  </a:lnTo>
                  <a:lnTo>
                    <a:pt x="76" y="30"/>
                  </a:lnTo>
                  <a:lnTo>
                    <a:pt x="76" y="28"/>
                  </a:lnTo>
                  <a:lnTo>
                    <a:pt x="76" y="27"/>
                  </a:lnTo>
                  <a:lnTo>
                    <a:pt x="76" y="26"/>
                  </a:lnTo>
                  <a:lnTo>
                    <a:pt x="75" y="25"/>
                  </a:lnTo>
                  <a:lnTo>
                    <a:pt x="74" y="25"/>
                  </a:lnTo>
                  <a:close/>
                  <a:moveTo>
                    <a:pt x="29" y="24"/>
                  </a:moveTo>
                  <a:lnTo>
                    <a:pt x="29" y="25"/>
                  </a:lnTo>
                  <a:lnTo>
                    <a:pt x="29" y="25"/>
                  </a:lnTo>
                  <a:lnTo>
                    <a:pt x="29" y="26"/>
                  </a:lnTo>
                  <a:lnTo>
                    <a:pt x="30" y="26"/>
                  </a:lnTo>
                  <a:lnTo>
                    <a:pt x="30" y="25"/>
                  </a:lnTo>
                  <a:lnTo>
                    <a:pt x="30" y="25"/>
                  </a:lnTo>
                  <a:lnTo>
                    <a:pt x="30" y="25"/>
                  </a:lnTo>
                  <a:lnTo>
                    <a:pt x="29" y="24"/>
                  </a:lnTo>
                  <a:close/>
                  <a:moveTo>
                    <a:pt x="86" y="24"/>
                  </a:moveTo>
                  <a:lnTo>
                    <a:pt x="86" y="24"/>
                  </a:lnTo>
                  <a:lnTo>
                    <a:pt x="86" y="25"/>
                  </a:lnTo>
                  <a:lnTo>
                    <a:pt x="87" y="25"/>
                  </a:lnTo>
                  <a:lnTo>
                    <a:pt x="87" y="24"/>
                  </a:lnTo>
                  <a:lnTo>
                    <a:pt x="86" y="24"/>
                  </a:lnTo>
                  <a:close/>
                  <a:moveTo>
                    <a:pt x="83" y="24"/>
                  </a:moveTo>
                  <a:lnTo>
                    <a:pt x="83" y="24"/>
                  </a:lnTo>
                  <a:lnTo>
                    <a:pt x="82" y="25"/>
                  </a:lnTo>
                  <a:lnTo>
                    <a:pt x="81" y="25"/>
                  </a:lnTo>
                  <a:lnTo>
                    <a:pt x="81" y="26"/>
                  </a:lnTo>
                  <a:lnTo>
                    <a:pt x="82" y="27"/>
                  </a:lnTo>
                  <a:lnTo>
                    <a:pt x="82" y="28"/>
                  </a:lnTo>
                  <a:lnTo>
                    <a:pt x="83" y="27"/>
                  </a:lnTo>
                  <a:lnTo>
                    <a:pt x="83" y="28"/>
                  </a:lnTo>
                  <a:lnTo>
                    <a:pt x="83" y="28"/>
                  </a:lnTo>
                  <a:lnTo>
                    <a:pt x="83" y="28"/>
                  </a:lnTo>
                  <a:lnTo>
                    <a:pt x="83" y="30"/>
                  </a:lnTo>
                  <a:lnTo>
                    <a:pt x="84" y="30"/>
                  </a:lnTo>
                  <a:lnTo>
                    <a:pt x="85" y="28"/>
                  </a:lnTo>
                  <a:lnTo>
                    <a:pt x="85" y="26"/>
                  </a:lnTo>
                  <a:lnTo>
                    <a:pt x="84" y="25"/>
                  </a:lnTo>
                  <a:lnTo>
                    <a:pt x="83" y="24"/>
                  </a:lnTo>
                  <a:close/>
                  <a:moveTo>
                    <a:pt x="67" y="24"/>
                  </a:moveTo>
                  <a:lnTo>
                    <a:pt x="65" y="25"/>
                  </a:lnTo>
                  <a:lnTo>
                    <a:pt x="65" y="27"/>
                  </a:lnTo>
                  <a:lnTo>
                    <a:pt x="65" y="28"/>
                  </a:lnTo>
                  <a:lnTo>
                    <a:pt x="67" y="31"/>
                  </a:lnTo>
                  <a:lnTo>
                    <a:pt x="69" y="30"/>
                  </a:lnTo>
                  <a:lnTo>
                    <a:pt x="70" y="27"/>
                  </a:lnTo>
                  <a:lnTo>
                    <a:pt x="69" y="25"/>
                  </a:lnTo>
                  <a:lnTo>
                    <a:pt x="67" y="24"/>
                  </a:lnTo>
                  <a:close/>
                  <a:moveTo>
                    <a:pt x="39" y="23"/>
                  </a:moveTo>
                  <a:lnTo>
                    <a:pt x="38" y="24"/>
                  </a:lnTo>
                  <a:lnTo>
                    <a:pt x="38" y="25"/>
                  </a:lnTo>
                  <a:lnTo>
                    <a:pt x="39" y="25"/>
                  </a:lnTo>
                  <a:lnTo>
                    <a:pt x="39" y="24"/>
                  </a:lnTo>
                  <a:lnTo>
                    <a:pt x="39" y="23"/>
                  </a:lnTo>
                  <a:close/>
                  <a:moveTo>
                    <a:pt x="45" y="23"/>
                  </a:moveTo>
                  <a:lnTo>
                    <a:pt x="43" y="24"/>
                  </a:lnTo>
                  <a:lnTo>
                    <a:pt x="42" y="25"/>
                  </a:lnTo>
                  <a:lnTo>
                    <a:pt x="42" y="26"/>
                  </a:lnTo>
                  <a:lnTo>
                    <a:pt x="43" y="27"/>
                  </a:lnTo>
                  <a:lnTo>
                    <a:pt x="43" y="28"/>
                  </a:lnTo>
                  <a:lnTo>
                    <a:pt x="45" y="26"/>
                  </a:lnTo>
                  <a:lnTo>
                    <a:pt x="46" y="25"/>
                  </a:lnTo>
                  <a:lnTo>
                    <a:pt x="46" y="24"/>
                  </a:lnTo>
                  <a:lnTo>
                    <a:pt x="45" y="23"/>
                  </a:lnTo>
                  <a:close/>
                  <a:moveTo>
                    <a:pt x="93" y="22"/>
                  </a:moveTo>
                  <a:lnTo>
                    <a:pt x="93" y="22"/>
                  </a:lnTo>
                  <a:lnTo>
                    <a:pt x="91" y="23"/>
                  </a:lnTo>
                  <a:lnTo>
                    <a:pt x="93" y="24"/>
                  </a:lnTo>
                  <a:lnTo>
                    <a:pt x="93" y="25"/>
                  </a:lnTo>
                  <a:lnTo>
                    <a:pt x="94" y="25"/>
                  </a:lnTo>
                  <a:lnTo>
                    <a:pt x="94" y="24"/>
                  </a:lnTo>
                  <a:lnTo>
                    <a:pt x="93" y="23"/>
                  </a:lnTo>
                  <a:lnTo>
                    <a:pt x="93" y="22"/>
                  </a:lnTo>
                  <a:close/>
                  <a:moveTo>
                    <a:pt x="58" y="22"/>
                  </a:moveTo>
                  <a:lnTo>
                    <a:pt x="58" y="23"/>
                  </a:lnTo>
                  <a:lnTo>
                    <a:pt x="57" y="23"/>
                  </a:lnTo>
                  <a:lnTo>
                    <a:pt x="57" y="24"/>
                  </a:lnTo>
                  <a:lnTo>
                    <a:pt x="58" y="26"/>
                  </a:lnTo>
                  <a:lnTo>
                    <a:pt x="59" y="26"/>
                  </a:lnTo>
                  <a:lnTo>
                    <a:pt x="60" y="25"/>
                  </a:lnTo>
                  <a:lnTo>
                    <a:pt x="60" y="25"/>
                  </a:lnTo>
                  <a:lnTo>
                    <a:pt x="60" y="24"/>
                  </a:lnTo>
                  <a:lnTo>
                    <a:pt x="59" y="23"/>
                  </a:lnTo>
                  <a:lnTo>
                    <a:pt x="58" y="22"/>
                  </a:lnTo>
                  <a:close/>
                  <a:moveTo>
                    <a:pt x="77" y="22"/>
                  </a:moveTo>
                  <a:lnTo>
                    <a:pt x="77" y="22"/>
                  </a:lnTo>
                  <a:lnTo>
                    <a:pt x="76" y="23"/>
                  </a:lnTo>
                  <a:lnTo>
                    <a:pt x="76" y="23"/>
                  </a:lnTo>
                  <a:lnTo>
                    <a:pt x="76" y="24"/>
                  </a:lnTo>
                  <a:lnTo>
                    <a:pt x="76" y="24"/>
                  </a:lnTo>
                  <a:lnTo>
                    <a:pt x="77" y="24"/>
                  </a:lnTo>
                  <a:lnTo>
                    <a:pt x="77" y="23"/>
                  </a:lnTo>
                  <a:lnTo>
                    <a:pt x="77" y="23"/>
                  </a:lnTo>
                  <a:lnTo>
                    <a:pt x="77" y="22"/>
                  </a:lnTo>
                  <a:close/>
                  <a:moveTo>
                    <a:pt x="65" y="22"/>
                  </a:moveTo>
                  <a:lnTo>
                    <a:pt x="64" y="23"/>
                  </a:lnTo>
                  <a:lnTo>
                    <a:pt x="63" y="23"/>
                  </a:lnTo>
                  <a:lnTo>
                    <a:pt x="62" y="25"/>
                  </a:lnTo>
                  <a:lnTo>
                    <a:pt x="63" y="25"/>
                  </a:lnTo>
                  <a:lnTo>
                    <a:pt x="64" y="24"/>
                  </a:lnTo>
                  <a:lnTo>
                    <a:pt x="64" y="24"/>
                  </a:lnTo>
                  <a:lnTo>
                    <a:pt x="65" y="23"/>
                  </a:lnTo>
                  <a:lnTo>
                    <a:pt x="66" y="23"/>
                  </a:lnTo>
                  <a:lnTo>
                    <a:pt x="66" y="22"/>
                  </a:lnTo>
                  <a:lnTo>
                    <a:pt x="66" y="22"/>
                  </a:lnTo>
                  <a:lnTo>
                    <a:pt x="65" y="22"/>
                  </a:lnTo>
                  <a:lnTo>
                    <a:pt x="65" y="22"/>
                  </a:lnTo>
                  <a:close/>
                  <a:moveTo>
                    <a:pt x="51" y="21"/>
                  </a:moveTo>
                  <a:lnTo>
                    <a:pt x="48" y="25"/>
                  </a:lnTo>
                  <a:lnTo>
                    <a:pt x="49" y="26"/>
                  </a:lnTo>
                  <a:lnTo>
                    <a:pt x="50" y="27"/>
                  </a:lnTo>
                  <a:lnTo>
                    <a:pt x="50" y="27"/>
                  </a:lnTo>
                  <a:lnTo>
                    <a:pt x="52" y="26"/>
                  </a:lnTo>
                  <a:lnTo>
                    <a:pt x="53" y="25"/>
                  </a:lnTo>
                  <a:lnTo>
                    <a:pt x="53" y="24"/>
                  </a:lnTo>
                  <a:lnTo>
                    <a:pt x="53" y="22"/>
                  </a:lnTo>
                  <a:lnTo>
                    <a:pt x="51" y="21"/>
                  </a:lnTo>
                  <a:close/>
                  <a:moveTo>
                    <a:pt x="43" y="21"/>
                  </a:moveTo>
                  <a:lnTo>
                    <a:pt x="42" y="22"/>
                  </a:lnTo>
                  <a:lnTo>
                    <a:pt x="41" y="23"/>
                  </a:lnTo>
                  <a:lnTo>
                    <a:pt x="41" y="24"/>
                  </a:lnTo>
                  <a:lnTo>
                    <a:pt x="42" y="23"/>
                  </a:lnTo>
                  <a:lnTo>
                    <a:pt x="43" y="22"/>
                  </a:lnTo>
                  <a:lnTo>
                    <a:pt x="43" y="21"/>
                  </a:lnTo>
                  <a:close/>
                  <a:moveTo>
                    <a:pt x="111" y="21"/>
                  </a:moveTo>
                  <a:lnTo>
                    <a:pt x="110" y="22"/>
                  </a:lnTo>
                  <a:lnTo>
                    <a:pt x="110" y="25"/>
                  </a:lnTo>
                  <a:lnTo>
                    <a:pt x="111" y="25"/>
                  </a:lnTo>
                  <a:lnTo>
                    <a:pt x="111" y="25"/>
                  </a:lnTo>
                  <a:lnTo>
                    <a:pt x="112" y="26"/>
                  </a:lnTo>
                  <a:lnTo>
                    <a:pt x="110" y="27"/>
                  </a:lnTo>
                  <a:lnTo>
                    <a:pt x="110" y="30"/>
                  </a:lnTo>
                  <a:lnTo>
                    <a:pt x="110" y="32"/>
                  </a:lnTo>
                  <a:lnTo>
                    <a:pt x="110" y="34"/>
                  </a:lnTo>
                  <a:lnTo>
                    <a:pt x="110" y="37"/>
                  </a:lnTo>
                  <a:lnTo>
                    <a:pt x="110" y="39"/>
                  </a:lnTo>
                  <a:lnTo>
                    <a:pt x="110" y="39"/>
                  </a:lnTo>
                  <a:lnTo>
                    <a:pt x="109" y="39"/>
                  </a:lnTo>
                  <a:lnTo>
                    <a:pt x="109" y="43"/>
                  </a:lnTo>
                  <a:lnTo>
                    <a:pt x="109" y="47"/>
                  </a:lnTo>
                  <a:lnTo>
                    <a:pt x="110" y="51"/>
                  </a:lnTo>
                  <a:lnTo>
                    <a:pt x="112" y="36"/>
                  </a:lnTo>
                  <a:lnTo>
                    <a:pt x="112" y="23"/>
                  </a:lnTo>
                  <a:lnTo>
                    <a:pt x="112" y="23"/>
                  </a:lnTo>
                  <a:lnTo>
                    <a:pt x="111" y="22"/>
                  </a:lnTo>
                  <a:lnTo>
                    <a:pt x="111" y="21"/>
                  </a:lnTo>
                  <a:lnTo>
                    <a:pt x="111" y="21"/>
                  </a:lnTo>
                  <a:close/>
                  <a:moveTo>
                    <a:pt x="95" y="20"/>
                  </a:moveTo>
                  <a:lnTo>
                    <a:pt x="94" y="21"/>
                  </a:lnTo>
                  <a:lnTo>
                    <a:pt x="94" y="21"/>
                  </a:lnTo>
                  <a:lnTo>
                    <a:pt x="94" y="21"/>
                  </a:lnTo>
                  <a:lnTo>
                    <a:pt x="94" y="23"/>
                  </a:lnTo>
                  <a:lnTo>
                    <a:pt x="95" y="24"/>
                  </a:lnTo>
                  <a:lnTo>
                    <a:pt x="96" y="25"/>
                  </a:lnTo>
                  <a:lnTo>
                    <a:pt x="96" y="24"/>
                  </a:lnTo>
                  <a:lnTo>
                    <a:pt x="96" y="24"/>
                  </a:lnTo>
                  <a:lnTo>
                    <a:pt x="96" y="23"/>
                  </a:lnTo>
                  <a:lnTo>
                    <a:pt x="96" y="22"/>
                  </a:lnTo>
                  <a:lnTo>
                    <a:pt x="95" y="20"/>
                  </a:lnTo>
                  <a:close/>
                  <a:moveTo>
                    <a:pt x="79" y="20"/>
                  </a:moveTo>
                  <a:lnTo>
                    <a:pt x="79" y="21"/>
                  </a:lnTo>
                  <a:lnTo>
                    <a:pt x="78" y="22"/>
                  </a:lnTo>
                  <a:lnTo>
                    <a:pt x="78" y="23"/>
                  </a:lnTo>
                  <a:lnTo>
                    <a:pt x="79" y="24"/>
                  </a:lnTo>
                  <a:lnTo>
                    <a:pt x="81" y="23"/>
                  </a:lnTo>
                  <a:lnTo>
                    <a:pt x="82" y="22"/>
                  </a:lnTo>
                  <a:lnTo>
                    <a:pt x="81" y="20"/>
                  </a:lnTo>
                  <a:lnTo>
                    <a:pt x="79" y="20"/>
                  </a:lnTo>
                  <a:close/>
                  <a:moveTo>
                    <a:pt x="102" y="20"/>
                  </a:moveTo>
                  <a:lnTo>
                    <a:pt x="101" y="20"/>
                  </a:lnTo>
                  <a:lnTo>
                    <a:pt x="100" y="21"/>
                  </a:lnTo>
                  <a:lnTo>
                    <a:pt x="101" y="21"/>
                  </a:lnTo>
                  <a:lnTo>
                    <a:pt x="102" y="21"/>
                  </a:lnTo>
                  <a:lnTo>
                    <a:pt x="102" y="21"/>
                  </a:lnTo>
                  <a:lnTo>
                    <a:pt x="102" y="21"/>
                  </a:lnTo>
                  <a:lnTo>
                    <a:pt x="102" y="20"/>
                  </a:lnTo>
                  <a:lnTo>
                    <a:pt x="102" y="20"/>
                  </a:lnTo>
                  <a:close/>
                  <a:moveTo>
                    <a:pt x="71" y="20"/>
                  </a:moveTo>
                  <a:lnTo>
                    <a:pt x="70" y="21"/>
                  </a:lnTo>
                  <a:lnTo>
                    <a:pt x="69" y="22"/>
                  </a:lnTo>
                  <a:lnTo>
                    <a:pt x="70" y="23"/>
                  </a:lnTo>
                  <a:lnTo>
                    <a:pt x="70" y="24"/>
                  </a:lnTo>
                  <a:lnTo>
                    <a:pt x="71" y="25"/>
                  </a:lnTo>
                  <a:lnTo>
                    <a:pt x="72" y="25"/>
                  </a:lnTo>
                  <a:lnTo>
                    <a:pt x="73" y="24"/>
                  </a:lnTo>
                  <a:lnTo>
                    <a:pt x="74" y="23"/>
                  </a:lnTo>
                  <a:lnTo>
                    <a:pt x="73" y="22"/>
                  </a:lnTo>
                  <a:lnTo>
                    <a:pt x="72" y="21"/>
                  </a:lnTo>
                  <a:lnTo>
                    <a:pt x="71" y="20"/>
                  </a:lnTo>
                  <a:close/>
                  <a:moveTo>
                    <a:pt x="37" y="19"/>
                  </a:moveTo>
                  <a:lnTo>
                    <a:pt x="36" y="20"/>
                  </a:lnTo>
                  <a:lnTo>
                    <a:pt x="35" y="20"/>
                  </a:lnTo>
                  <a:lnTo>
                    <a:pt x="36" y="21"/>
                  </a:lnTo>
                  <a:lnTo>
                    <a:pt x="36" y="20"/>
                  </a:lnTo>
                  <a:lnTo>
                    <a:pt x="37" y="19"/>
                  </a:lnTo>
                  <a:close/>
                  <a:moveTo>
                    <a:pt x="31" y="19"/>
                  </a:moveTo>
                  <a:lnTo>
                    <a:pt x="30" y="20"/>
                  </a:lnTo>
                  <a:lnTo>
                    <a:pt x="29" y="20"/>
                  </a:lnTo>
                  <a:lnTo>
                    <a:pt x="29" y="21"/>
                  </a:lnTo>
                  <a:lnTo>
                    <a:pt x="29" y="22"/>
                  </a:lnTo>
                  <a:lnTo>
                    <a:pt x="29" y="23"/>
                  </a:lnTo>
                  <a:lnTo>
                    <a:pt x="30" y="21"/>
                  </a:lnTo>
                  <a:lnTo>
                    <a:pt x="31" y="19"/>
                  </a:lnTo>
                  <a:close/>
                  <a:moveTo>
                    <a:pt x="86" y="19"/>
                  </a:moveTo>
                  <a:lnTo>
                    <a:pt x="86" y="21"/>
                  </a:lnTo>
                  <a:lnTo>
                    <a:pt x="87" y="23"/>
                  </a:lnTo>
                  <a:lnTo>
                    <a:pt x="87" y="24"/>
                  </a:lnTo>
                  <a:lnTo>
                    <a:pt x="88" y="24"/>
                  </a:lnTo>
                  <a:lnTo>
                    <a:pt x="89" y="23"/>
                  </a:lnTo>
                  <a:lnTo>
                    <a:pt x="88" y="21"/>
                  </a:lnTo>
                  <a:lnTo>
                    <a:pt x="86" y="19"/>
                  </a:lnTo>
                  <a:close/>
                  <a:moveTo>
                    <a:pt x="41" y="19"/>
                  </a:moveTo>
                  <a:lnTo>
                    <a:pt x="41" y="20"/>
                  </a:lnTo>
                  <a:lnTo>
                    <a:pt x="40" y="20"/>
                  </a:lnTo>
                  <a:lnTo>
                    <a:pt x="40" y="20"/>
                  </a:lnTo>
                  <a:lnTo>
                    <a:pt x="41" y="22"/>
                  </a:lnTo>
                  <a:lnTo>
                    <a:pt x="41" y="21"/>
                  </a:lnTo>
                  <a:lnTo>
                    <a:pt x="42" y="20"/>
                  </a:lnTo>
                  <a:lnTo>
                    <a:pt x="42" y="19"/>
                  </a:lnTo>
                  <a:lnTo>
                    <a:pt x="42" y="19"/>
                  </a:lnTo>
                  <a:lnTo>
                    <a:pt x="41" y="19"/>
                  </a:lnTo>
                  <a:close/>
                  <a:moveTo>
                    <a:pt x="55" y="18"/>
                  </a:moveTo>
                  <a:lnTo>
                    <a:pt x="54" y="19"/>
                  </a:lnTo>
                  <a:lnTo>
                    <a:pt x="53" y="20"/>
                  </a:lnTo>
                  <a:lnTo>
                    <a:pt x="54" y="22"/>
                  </a:lnTo>
                  <a:lnTo>
                    <a:pt x="55" y="23"/>
                  </a:lnTo>
                  <a:lnTo>
                    <a:pt x="55" y="22"/>
                  </a:lnTo>
                  <a:lnTo>
                    <a:pt x="57" y="21"/>
                  </a:lnTo>
                  <a:lnTo>
                    <a:pt x="57" y="21"/>
                  </a:lnTo>
                  <a:lnTo>
                    <a:pt x="57" y="19"/>
                  </a:lnTo>
                  <a:lnTo>
                    <a:pt x="55" y="18"/>
                  </a:lnTo>
                  <a:close/>
                  <a:moveTo>
                    <a:pt x="111" y="18"/>
                  </a:moveTo>
                  <a:lnTo>
                    <a:pt x="111" y="19"/>
                  </a:lnTo>
                  <a:lnTo>
                    <a:pt x="111" y="20"/>
                  </a:lnTo>
                  <a:lnTo>
                    <a:pt x="112" y="21"/>
                  </a:lnTo>
                  <a:lnTo>
                    <a:pt x="112" y="20"/>
                  </a:lnTo>
                  <a:lnTo>
                    <a:pt x="112" y="19"/>
                  </a:lnTo>
                  <a:lnTo>
                    <a:pt x="112" y="18"/>
                  </a:lnTo>
                  <a:lnTo>
                    <a:pt x="111" y="18"/>
                  </a:lnTo>
                  <a:close/>
                  <a:moveTo>
                    <a:pt x="35" y="18"/>
                  </a:moveTo>
                  <a:lnTo>
                    <a:pt x="35" y="19"/>
                  </a:lnTo>
                  <a:lnTo>
                    <a:pt x="35" y="20"/>
                  </a:lnTo>
                  <a:lnTo>
                    <a:pt x="35" y="19"/>
                  </a:lnTo>
                  <a:lnTo>
                    <a:pt x="35" y="18"/>
                  </a:lnTo>
                  <a:close/>
                  <a:moveTo>
                    <a:pt x="100" y="18"/>
                  </a:moveTo>
                  <a:lnTo>
                    <a:pt x="100" y="18"/>
                  </a:lnTo>
                  <a:lnTo>
                    <a:pt x="99" y="19"/>
                  </a:lnTo>
                  <a:lnTo>
                    <a:pt x="100" y="19"/>
                  </a:lnTo>
                  <a:lnTo>
                    <a:pt x="100" y="19"/>
                  </a:lnTo>
                  <a:lnTo>
                    <a:pt x="100" y="18"/>
                  </a:lnTo>
                  <a:lnTo>
                    <a:pt x="100" y="18"/>
                  </a:lnTo>
                  <a:lnTo>
                    <a:pt x="100" y="18"/>
                  </a:lnTo>
                  <a:close/>
                  <a:moveTo>
                    <a:pt x="48" y="18"/>
                  </a:moveTo>
                  <a:lnTo>
                    <a:pt x="48" y="19"/>
                  </a:lnTo>
                  <a:lnTo>
                    <a:pt x="47" y="20"/>
                  </a:lnTo>
                  <a:lnTo>
                    <a:pt x="46" y="22"/>
                  </a:lnTo>
                  <a:lnTo>
                    <a:pt x="47" y="22"/>
                  </a:lnTo>
                  <a:lnTo>
                    <a:pt x="47" y="24"/>
                  </a:lnTo>
                  <a:lnTo>
                    <a:pt x="49" y="22"/>
                  </a:lnTo>
                  <a:lnTo>
                    <a:pt x="50" y="20"/>
                  </a:lnTo>
                  <a:lnTo>
                    <a:pt x="50" y="19"/>
                  </a:lnTo>
                  <a:lnTo>
                    <a:pt x="49" y="18"/>
                  </a:lnTo>
                  <a:lnTo>
                    <a:pt x="48" y="18"/>
                  </a:lnTo>
                  <a:close/>
                  <a:moveTo>
                    <a:pt x="41" y="18"/>
                  </a:moveTo>
                  <a:lnTo>
                    <a:pt x="39" y="20"/>
                  </a:lnTo>
                  <a:lnTo>
                    <a:pt x="40" y="19"/>
                  </a:lnTo>
                  <a:lnTo>
                    <a:pt x="41" y="18"/>
                  </a:lnTo>
                  <a:lnTo>
                    <a:pt x="41" y="18"/>
                  </a:lnTo>
                  <a:close/>
                  <a:moveTo>
                    <a:pt x="69" y="16"/>
                  </a:moveTo>
                  <a:lnTo>
                    <a:pt x="69" y="18"/>
                  </a:lnTo>
                  <a:lnTo>
                    <a:pt x="67" y="19"/>
                  </a:lnTo>
                  <a:lnTo>
                    <a:pt x="67" y="20"/>
                  </a:lnTo>
                  <a:lnTo>
                    <a:pt x="67" y="21"/>
                  </a:lnTo>
                  <a:lnTo>
                    <a:pt x="67" y="21"/>
                  </a:lnTo>
                  <a:lnTo>
                    <a:pt x="69" y="20"/>
                  </a:lnTo>
                  <a:lnTo>
                    <a:pt x="70" y="18"/>
                  </a:lnTo>
                  <a:lnTo>
                    <a:pt x="70" y="18"/>
                  </a:lnTo>
                  <a:lnTo>
                    <a:pt x="69" y="16"/>
                  </a:lnTo>
                  <a:close/>
                  <a:moveTo>
                    <a:pt x="88" y="16"/>
                  </a:moveTo>
                  <a:lnTo>
                    <a:pt x="88" y="18"/>
                  </a:lnTo>
                  <a:lnTo>
                    <a:pt x="88" y="18"/>
                  </a:lnTo>
                  <a:lnTo>
                    <a:pt x="89" y="19"/>
                  </a:lnTo>
                  <a:lnTo>
                    <a:pt x="89" y="18"/>
                  </a:lnTo>
                  <a:lnTo>
                    <a:pt x="89" y="18"/>
                  </a:lnTo>
                  <a:lnTo>
                    <a:pt x="89" y="16"/>
                  </a:lnTo>
                  <a:lnTo>
                    <a:pt x="88" y="16"/>
                  </a:lnTo>
                  <a:close/>
                  <a:moveTo>
                    <a:pt x="97" y="16"/>
                  </a:moveTo>
                  <a:lnTo>
                    <a:pt x="97" y="18"/>
                  </a:lnTo>
                  <a:lnTo>
                    <a:pt x="96" y="18"/>
                  </a:lnTo>
                  <a:lnTo>
                    <a:pt x="96" y="19"/>
                  </a:lnTo>
                  <a:lnTo>
                    <a:pt x="96" y="19"/>
                  </a:lnTo>
                  <a:lnTo>
                    <a:pt x="96" y="20"/>
                  </a:lnTo>
                  <a:lnTo>
                    <a:pt x="97" y="20"/>
                  </a:lnTo>
                  <a:lnTo>
                    <a:pt x="97" y="19"/>
                  </a:lnTo>
                  <a:lnTo>
                    <a:pt x="97" y="18"/>
                  </a:lnTo>
                  <a:lnTo>
                    <a:pt x="97" y="16"/>
                  </a:lnTo>
                  <a:close/>
                  <a:moveTo>
                    <a:pt x="62" y="16"/>
                  </a:moveTo>
                  <a:lnTo>
                    <a:pt x="62" y="19"/>
                  </a:lnTo>
                  <a:lnTo>
                    <a:pt x="61" y="20"/>
                  </a:lnTo>
                  <a:lnTo>
                    <a:pt x="59" y="21"/>
                  </a:lnTo>
                  <a:lnTo>
                    <a:pt x="60" y="21"/>
                  </a:lnTo>
                  <a:lnTo>
                    <a:pt x="60" y="22"/>
                  </a:lnTo>
                  <a:lnTo>
                    <a:pt x="61" y="23"/>
                  </a:lnTo>
                  <a:lnTo>
                    <a:pt x="62" y="23"/>
                  </a:lnTo>
                  <a:lnTo>
                    <a:pt x="63" y="22"/>
                  </a:lnTo>
                  <a:lnTo>
                    <a:pt x="64" y="20"/>
                  </a:lnTo>
                  <a:lnTo>
                    <a:pt x="64" y="19"/>
                  </a:lnTo>
                  <a:lnTo>
                    <a:pt x="62" y="16"/>
                  </a:lnTo>
                  <a:close/>
                  <a:moveTo>
                    <a:pt x="105" y="16"/>
                  </a:moveTo>
                  <a:lnTo>
                    <a:pt x="105" y="16"/>
                  </a:lnTo>
                  <a:lnTo>
                    <a:pt x="105" y="16"/>
                  </a:lnTo>
                  <a:lnTo>
                    <a:pt x="105" y="16"/>
                  </a:lnTo>
                  <a:lnTo>
                    <a:pt x="105" y="18"/>
                  </a:lnTo>
                  <a:lnTo>
                    <a:pt x="105" y="18"/>
                  </a:lnTo>
                  <a:lnTo>
                    <a:pt x="105" y="19"/>
                  </a:lnTo>
                  <a:lnTo>
                    <a:pt x="106" y="19"/>
                  </a:lnTo>
                  <a:lnTo>
                    <a:pt x="106" y="18"/>
                  </a:lnTo>
                  <a:lnTo>
                    <a:pt x="105" y="16"/>
                  </a:lnTo>
                  <a:lnTo>
                    <a:pt x="105" y="16"/>
                  </a:lnTo>
                  <a:lnTo>
                    <a:pt x="105" y="16"/>
                  </a:lnTo>
                  <a:close/>
                  <a:moveTo>
                    <a:pt x="83" y="16"/>
                  </a:moveTo>
                  <a:lnTo>
                    <a:pt x="82" y="16"/>
                  </a:lnTo>
                  <a:lnTo>
                    <a:pt x="82" y="18"/>
                  </a:lnTo>
                  <a:lnTo>
                    <a:pt x="82" y="18"/>
                  </a:lnTo>
                  <a:lnTo>
                    <a:pt x="82" y="19"/>
                  </a:lnTo>
                  <a:lnTo>
                    <a:pt x="83" y="20"/>
                  </a:lnTo>
                  <a:lnTo>
                    <a:pt x="83" y="20"/>
                  </a:lnTo>
                  <a:lnTo>
                    <a:pt x="84" y="20"/>
                  </a:lnTo>
                  <a:lnTo>
                    <a:pt x="84" y="20"/>
                  </a:lnTo>
                  <a:lnTo>
                    <a:pt x="84" y="20"/>
                  </a:lnTo>
                  <a:lnTo>
                    <a:pt x="84" y="19"/>
                  </a:lnTo>
                  <a:lnTo>
                    <a:pt x="83" y="16"/>
                  </a:lnTo>
                  <a:lnTo>
                    <a:pt x="83" y="16"/>
                  </a:lnTo>
                  <a:close/>
                  <a:moveTo>
                    <a:pt x="91" y="15"/>
                  </a:moveTo>
                  <a:lnTo>
                    <a:pt x="91" y="18"/>
                  </a:lnTo>
                  <a:lnTo>
                    <a:pt x="91" y="19"/>
                  </a:lnTo>
                  <a:lnTo>
                    <a:pt x="93" y="19"/>
                  </a:lnTo>
                  <a:lnTo>
                    <a:pt x="93" y="19"/>
                  </a:lnTo>
                  <a:lnTo>
                    <a:pt x="93" y="18"/>
                  </a:lnTo>
                  <a:lnTo>
                    <a:pt x="91" y="16"/>
                  </a:lnTo>
                  <a:lnTo>
                    <a:pt x="91" y="15"/>
                  </a:lnTo>
                  <a:close/>
                  <a:moveTo>
                    <a:pt x="48" y="15"/>
                  </a:moveTo>
                  <a:lnTo>
                    <a:pt x="47" y="16"/>
                  </a:lnTo>
                  <a:lnTo>
                    <a:pt x="46" y="18"/>
                  </a:lnTo>
                  <a:lnTo>
                    <a:pt x="45" y="19"/>
                  </a:lnTo>
                  <a:lnTo>
                    <a:pt x="45" y="20"/>
                  </a:lnTo>
                  <a:lnTo>
                    <a:pt x="46" y="19"/>
                  </a:lnTo>
                  <a:lnTo>
                    <a:pt x="47" y="18"/>
                  </a:lnTo>
                  <a:lnTo>
                    <a:pt x="48" y="16"/>
                  </a:lnTo>
                  <a:lnTo>
                    <a:pt x="48" y="15"/>
                  </a:lnTo>
                  <a:close/>
                  <a:moveTo>
                    <a:pt x="15" y="15"/>
                  </a:moveTo>
                  <a:lnTo>
                    <a:pt x="9" y="33"/>
                  </a:lnTo>
                  <a:lnTo>
                    <a:pt x="4" y="50"/>
                  </a:lnTo>
                  <a:lnTo>
                    <a:pt x="10" y="33"/>
                  </a:lnTo>
                  <a:lnTo>
                    <a:pt x="15" y="15"/>
                  </a:lnTo>
                  <a:close/>
                  <a:moveTo>
                    <a:pt x="22" y="15"/>
                  </a:moveTo>
                  <a:lnTo>
                    <a:pt x="18" y="26"/>
                  </a:lnTo>
                  <a:lnTo>
                    <a:pt x="18" y="26"/>
                  </a:lnTo>
                  <a:lnTo>
                    <a:pt x="18" y="25"/>
                  </a:lnTo>
                  <a:lnTo>
                    <a:pt x="19" y="25"/>
                  </a:lnTo>
                  <a:lnTo>
                    <a:pt x="19" y="25"/>
                  </a:lnTo>
                  <a:lnTo>
                    <a:pt x="19" y="24"/>
                  </a:lnTo>
                  <a:lnTo>
                    <a:pt x="19" y="23"/>
                  </a:lnTo>
                  <a:lnTo>
                    <a:pt x="21" y="22"/>
                  </a:lnTo>
                  <a:lnTo>
                    <a:pt x="22" y="20"/>
                  </a:lnTo>
                  <a:lnTo>
                    <a:pt x="22" y="18"/>
                  </a:lnTo>
                  <a:lnTo>
                    <a:pt x="22" y="15"/>
                  </a:lnTo>
                  <a:close/>
                  <a:moveTo>
                    <a:pt x="108" y="15"/>
                  </a:moveTo>
                  <a:lnTo>
                    <a:pt x="108" y="16"/>
                  </a:lnTo>
                  <a:lnTo>
                    <a:pt x="108" y="18"/>
                  </a:lnTo>
                  <a:lnTo>
                    <a:pt x="108" y="19"/>
                  </a:lnTo>
                  <a:lnTo>
                    <a:pt x="108" y="18"/>
                  </a:lnTo>
                  <a:lnTo>
                    <a:pt x="108" y="16"/>
                  </a:lnTo>
                  <a:lnTo>
                    <a:pt x="108" y="15"/>
                  </a:lnTo>
                  <a:lnTo>
                    <a:pt x="108" y="15"/>
                  </a:lnTo>
                  <a:close/>
                  <a:moveTo>
                    <a:pt x="83" y="15"/>
                  </a:moveTo>
                  <a:lnTo>
                    <a:pt x="83" y="16"/>
                  </a:lnTo>
                  <a:lnTo>
                    <a:pt x="84" y="18"/>
                  </a:lnTo>
                  <a:lnTo>
                    <a:pt x="85" y="18"/>
                  </a:lnTo>
                  <a:lnTo>
                    <a:pt x="85" y="16"/>
                  </a:lnTo>
                  <a:lnTo>
                    <a:pt x="84" y="15"/>
                  </a:lnTo>
                  <a:lnTo>
                    <a:pt x="83" y="15"/>
                  </a:lnTo>
                  <a:close/>
                  <a:moveTo>
                    <a:pt x="39" y="15"/>
                  </a:moveTo>
                  <a:lnTo>
                    <a:pt x="39" y="15"/>
                  </a:lnTo>
                  <a:lnTo>
                    <a:pt x="39" y="16"/>
                  </a:lnTo>
                  <a:lnTo>
                    <a:pt x="38" y="16"/>
                  </a:lnTo>
                  <a:lnTo>
                    <a:pt x="39" y="18"/>
                  </a:lnTo>
                  <a:lnTo>
                    <a:pt x="39" y="16"/>
                  </a:lnTo>
                  <a:lnTo>
                    <a:pt x="39" y="15"/>
                  </a:lnTo>
                  <a:lnTo>
                    <a:pt x="40" y="15"/>
                  </a:lnTo>
                  <a:lnTo>
                    <a:pt x="39" y="15"/>
                  </a:lnTo>
                  <a:close/>
                  <a:moveTo>
                    <a:pt x="26" y="15"/>
                  </a:moveTo>
                  <a:lnTo>
                    <a:pt x="26" y="15"/>
                  </a:lnTo>
                  <a:lnTo>
                    <a:pt x="25" y="15"/>
                  </a:lnTo>
                  <a:lnTo>
                    <a:pt x="24" y="15"/>
                  </a:lnTo>
                  <a:lnTo>
                    <a:pt x="27" y="36"/>
                  </a:lnTo>
                  <a:lnTo>
                    <a:pt x="29" y="55"/>
                  </a:lnTo>
                  <a:lnTo>
                    <a:pt x="29" y="56"/>
                  </a:lnTo>
                  <a:lnTo>
                    <a:pt x="29" y="56"/>
                  </a:lnTo>
                  <a:lnTo>
                    <a:pt x="29" y="56"/>
                  </a:lnTo>
                  <a:lnTo>
                    <a:pt x="30" y="64"/>
                  </a:lnTo>
                  <a:lnTo>
                    <a:pt x="31" y="73"/>
                  </a:lnTo>
                  <a:lnTo>
                    <a:pt x="31" y="74"/>
                  </a:lnTo>
                  <a:lnTo>
                    <a:pt x="30" y="74"/>
                  </a:lnTo>
                  <a:lnTo>
                    <a:pt x="30" y="74"/>
                  </a:lnTo>
                  <a:lnTo>
                    <a:pt x="31" y="78"/>
                  </a:lnTo>
                  <a:lnTo>
                    <a:pt x="31" y="80"/>
                  </a:lnTo>
                  <a:lnTo>
                    <a:pt x="31" y="82"/>
                  </a:lnTo>
                  <a:lnTo>
                    <a:pt x="34" y="100"/>
                  </a:lnTo>
                  <a:lnTo>
                    <a:pt x="35" y="118"/>
                  </a:lnTo>
                  <a:lnTo>
                    <a:pt x="36" y="130"/>
                  </a:lnTo>
                  <a:lnTo>
                    <a:pt x="37" y="142"/>
                  </a:lnTo>
                  <a:lnTo>
                    <a:pt x="35" y="112"/>
                  </a:lnTo>
                  <a:lnTo>
                    <a:pt x="35" y="82"/>
                  </a:lnTo>
                  <a:lnTo>
                    <a:pt x="34" y="82"/>
                  </a:lnTo>
                  <a:lnTo>
                    <a:pt x="34" y="82"/>
                  </a:lnTo>
                  <a:lnTo>
                    <a:pt x="34" y="81"/>
                  </a:lnTo>
                  <a:lnTo>
                    <a:pt x="31" y="58"/>
                  </a:lnTo>
                  <a:lnTo>
                    <a:pt x="28" y="35"/>
                  </a:lnTo>
                  <a:lnTo>
                    <a:pt x="26" y="15"/>
                  </a:lnTo>
                  <a:close/>
                  <a:moveTo>
                    <a:pt x="17" y="14"/>
                  </a:moveTo>
                  <a:lnTo>
                    <a:pt x="17" y="14"/>
                  </a:lnTo>
                  <a:lnTo>
                    <a:pt x="14" y="23"/>
                  </a:lnTo>
                  <a:lnTo>
                    <a:pt x="13" y="28"/>
                  </a:lnTo>
                  <a:lnTo>
                    <a:pt x="13" y="30"/>
                  </a:lnTo>
                  <a:lnTo>
                    <a:pt x="12" y="33"/>
                  </a:lnTo>
                  <a:lnTo>
                    <a:pt x="13" y="28"/>
                  </a:lnTo>
                  <a:lnTo>
                    <a:pt x="14" y="25"/>
                  </a:lnTo>
                  <a:lnTo>
                    <a:pt x="15" y="22"/>
                  </a:lnTo>
                  <a:lnTo>
                    <a:pt x="16" y="19"/>
                  </a:lnTo>
                  <a:lnTo>
                    <a:pt x="17" y="15"/>
                  </a:lnTo>
                  <a:lnTo>
                    <a:pt x="17" y="15"/>
                  </a:lnTo>
                  <a:lnTo>
                    <a:pt x="17" y="14"/>
                  </a:lnTo>
                  <a:close/>
                  <a:moveTo>
                    <a:pt x="34" y="14"/>
                  </a:moveTo>
                  <a:lnTo>
                    <a:pt x="34" y="15"/>
                  </a:lnTo>
                  <a:lnTo>
                    <a:pt x="34" y="15"/>
                  </a:lnTo>
                  <a:lnTo>
                    <a:pt x="34" y="16"/>
                  </a:lnTo>
                  <a:lnTo>
                    <a:pt x="34" y="16"/>
                  </a:lnTo>
                  <a:lnTo>
                    <a:pt x="35" y="15"/>
                  </a:lnTo>
                  <a:lnTo>
                    <a:pt x="35" y="14"/>
                  </a:lnTo>
                  <a:lnTo>
                    <a:pt x="34" y="14"/>
                  </a:lnTo>
                  <a:close/>
                  <a:moveTo>
                    <a:pt x="76" y="13"/>
                  </a:moveTo>
                  <a:lnTo>
                    <a:pt x="74" y="15"/>
                  </a:lnTo>
                  <a:lnTo>
                    <a:pt x="73" y="16"/>
                  </a:lnTo>
                  <a:lnTo>
                    <a:pt x="72" y="18"/>
                  </a:lnTo>
                  <a:lnTo>
                    <a:pt x="75" y="22"/>
                  </a:lnTo>
                  <a:lnTo>
                    <a:pt x="76" y="21"/>
                  </a:lnTo>
                  <a:lnTo>
                    <a:pt x="77" y="19"/>
                  </a:lnTo>
                  <a:lnTo>
                    <a:pt x="77" y="16"/>
                  </a:lnTo>
                  <a:lnTo>
                    <a:pt x="77" y="15"/>
                  </a:lnTo>
                  <a:lnTo>
                    <a:pt x="76" y="13"/>
                  </a:lnTo>
                  <a:close/>
                  <a:moveTo>
                    <a:pt x="47" y="13"/>
                  </a:moveTo>
                  <a:lnTo>
                    <a:pt x="45" y="14"/>
                  </a:lnTo>
                  <a:lnTo>
                    <a:pt x="43" y="15"/>
                  </a:lnTo>
                  <a:lnTo>
                    <a:pt x="43" y="18"/>
                  </a:lnTo>
                  <a:lnTo>
                    <a:pt x="45" y="16"/>
                  </a:lnTo>
                  <a:lnTo>
                    <a:pt x="46" y="16"/>
                  </a:lnTo>
                  <a:lnTo>
                    <a:pt x="47" y="14"/>
                  </a:lnTo>
                  <a:lnTo>
                    <a:pt x="47" y="13"/>
                  </a:lnTo>
                  <a:close/>
                  <a:moveTo>
                    <a:pt x="12" y="13"/>
                  </a:moveTo>
                  <a:lnTo>
                    <a:pt x="11" y="14"/>
                  </a:lnTo>
                  <a:lnTo>
                    <a:pt x="11" y="15"/>
                  </a:lnTo>
                  <a:lnTo>
                    <a:pt x="12" y="16"/>
                  </a:lnTo>
                  <a:lnTo>
                    <a:pt x="12" y="15"/>
                  </a:lnTo>
                  <a:lnTo>
                    <a:pt x="12" y="14"/>
                  </a:lnTo>
                  <a:lnTo>
                    <a:pt x="12" y="13"/>
                  </a:lnTo>
                  <a:close/>
                  <a:moveTo>
                    <a:pt x="52" y="13"/>
                  </a:moveTo>
                  <a:lnTo>
                    <a:pt x="51" y="14"/>
                  </a:lnTo>
                  <a:lnTo>
                    <a:pt x="50" y="15"/>
                  </a:lnTo>
                  <a:lnTo>
                    <a:pt x="50" y="16"/>
                  </a:lnTo>
                  <a:lnTo>
                    <a:pt x="52" y="18"/>
                  </a:lnTo>
                  <a:lnTo>
                    <a:pt x="53" y="16"/>
                  </a:lnTo>
                  <a:lnTo>
                    <a:pt x="53" y="15"/>
                  </a:lnTo>
                  <a:lnTo>
                    <a:pt x="53" y="14"/>
                  </a:lnTo>
                  <a:lnTo>
                    <a:pt x="52" y="13"/>
                  </a:lnTo>
                  <a:close/>
                  <a:moveTo>
                    <a:pt x="66" y="12"/>
                  </a:moveTo>
                  <a:lnTo>
                    <a:pt x="65" y="13"/>
                  </a:lnTo>
                  <a:lnTo>
                    <a:pt x="64" y="14"/>
                  </a:lnTo>
                  <a:lnTo>
                    <a:pt x="64" y="15"/>
                  </a:lnTo>
                  <a:lnTo>
                    <a:pt x="64" y="15"/>
                  </a:lnTo>
                  <a:lnTo>
                    <a:pt x="64" y="15"/>
                  </a:lnTo>
                  <a:lnTo>
                    <a:pt x="64" y="16"/>
                  </a:lnTo>
                  <a:lnTo>
                    <a:pt x="64" y="16"/>
                  </a:lnTo>
                  <a:lnTo>
                    <a:pt x="65" y="18"/>
                  </a:lnTo>
                  <a:lnTo>
                    <a:pt x="65" y="18"/>
                  </a:lnTo>
                  <a:lnTo>
                    <a:pt x="67" y="16"/>
                  </a:lnTo>
                  <a:lnTo>
                    <a:pt x="67" y="15"/>
                  </a:lnTo>
                  <a:lnTo>
                    <a:pt x="67" y="14"/>
                  </a:lnTo>
                  <a:lnTo>
                    <a:pt x="66" y="12"/>
                  </a:lnTo>
                  <a:close/>
                  <a:moveTo>
                    <a:pt x="29" y="12"/>
                  </a:moveTo>
                  <a:lnTo>
                    <a:pt x="28" y="14"/>
                  </a:lnTo>
                  <a:lnTo>
                    <a:pt x="28" y="16"/>
                  </a:lnTo>
                  <a:lnTo>
                    <a:pt x="29" y="15"/>
                  </a:lnTo>
                  <a:lnTo>
                    <a:pt x="29" y="14"/>
                  </a:lnTo>
                  <a:lnTo>
                    <a:pt x="29" y="13"/>
                  </a:lnTo>
                  <a:lnTo>
                    <a:pt x="29" y="12"/>
                  </a:lnTo>
                  <a:close/>
                  <a:moveTo>
                    <a:pt x="101" y="12"/>
                  </a:moveTo>
                  <a:lnTo>
                    <a:pt x="100" y="13"/>
                  </a:lnTo>
                  <a:lnTo>
                    <a:pt x="100" y="14"/>
                  </a:lnTo>
                  <a:lnTo>
                    <a:pt x="101" y="15"/>
                  </a:lnTo>
                  <a:lnTo>
                    <a:pt x="102" y="15"/>
                  </a:lnTo>
                  <a:lnTo>
                    <a:pt x="102" y="15"/>
                  </a:lnTo>
                  <a:lnTo>
                    <a:pt x="102" y="15"/>
                  </a:lnTo>
                  <a:lnTo>
                    <a:pt x="101" y="15"/>
                  </a:lnTo>
                  <a:lnTo>
                    <a:pt x="101" y="14"/>
                  </a:lnTo>
                  <a:lnTo>
                    <a:pt x="101" y="14"/>
                  </a:lnTo>
                  <a:lnTo>
                    <a:pt x="101" y="14"/>
                  </a:lnTo>
                  <a:lnTo>
                    <a:pt x="101" y="13"/>
                  </a:lnTo>
                  <a:lnTo>
                    <a:pt x="102" y="13"/>
                  </a:lnTo>
                  <a:lnTo>
                    <a:pt x="101" y="13"/>
                  </a:lnTo>
                  <a:lnTo>
                    <a:pt x="101" y="13"/>
                  </a:lnTo>
                  <a:lnTo>
                    <a:pt x="101" y="12"/>
                  </a:lnTo>
                  <a:lnTo>
                    <a:pt x="101" y="12"/>
                  </a:lnTo>
                  <a:close/>
                  <a:moveTo>
                    <a:pt x="60" y="12"/>
                  </a:moveTo>
                  <a:lnTo>
                    <a:pt x="58" y="14"/>
                  </a:lnTo>
                  <a:lnTo>
                    <a:pt x="57" y="16"/>
                  </a:lnTo>
                  <a:lnTo>
                    <a:pt x="57" y="18"/>
                  </a:lnTo>
                  <a:lnTo>
                    <a:pt x="58" y="18"/>
                  </a:lnTo>
                  <a:lnTo>
                    <a:pt x="59" y="19"/>
                  </a:lnTo>
                  <a:lnTo>
                    <a:pt x="60" y="18"/>
                  </a:lnTo>
                  <a:lnTo>
                    <a:pt x="61" y="16"/>
                  </a:lnTo>
                  <a:lnTo>
                    <a:pt x="61" y="15"/>
                  </a:lnTo>
                  <a:lnTo>
                    <a:pt x="61" y="14"/>
                  </a:lnTo>
                  <a:lnTo>
                    <a:pt x="60" y="13"/>
                  </a:lnTo>
                  <a:lnTo>
                    <a:pt x="60" y="12"/>
                  </a:lnTo>
                  <a:close/>
                  <a:moveTo>
                    <a:pt x="81" y="12"/>
                  </a:moveTo>
                  <a:lnTo>
                    <a:pt x="79" y="12"/>
                  </a:lnTo>
                  <a:lnTo>
                    <a:pt x="79" y="13"/>
                  </a:lnTo>
                  <a:lnTo>
                    <a:pt x="79" y="14"/>
                  </a:lnTo>
                  <a:lnTo>
                    <a:pt x="79" y="15"/>
                  </a:lnTo>
                  <a:lnTo>
                    <a:pt x="81" y="16"/>
                  </a:lnTo>
                  <a:lnTo>
                    <a:pt x="82" y="14"/>
                  </a:lnTo>
                  <a:lnTo>
                    <a:pt x="83" y="13"/>
                  </a:lnTo>
                  <a:lnTo>
                    <a:pt x="82" y="12"/>
                  </a:lnTo>
                  <a:lnTo>
                    <a:pt x="81" y="12"/>
                  </a:lnTo>
                  <a:close/>
                  <a:moveTo>
                    <a:pt x="87" y="11"/>
                  </a:moveTo>
                  <a:lnTo>
                    <a:pt x="86" y="12"/>
                  </a:lnTo>
                  <a:lnTo>
                    <a:pt x="86" y="14"/>
                  </a:lnTo>
                  <a:lnTo>
                    <a:pt x="87" y="16"/>
                  </a:lnTo>
                  <a:lnTo>
                    <a:pt x="87" y="15"/>
                  </a:lnTo>
                  <a:lnTo>
                    <a:pt x="88" y="14"/>
                  </a:lnTo>
                  <a:lnTo>
                    <a:pt x="88" y="12"/>
                  </a:lnTo>
                  <a:lnTo>
                    <a:pt x="87" y="11"/>
                  </a:lnTo>
                  <a:close/>
                  <a:moveTo>
                    <a:pt x="74" y="11"/>
                  </a:moveTo>
                  <a:lnTo>
                    <a:pt x="74" y="12"/>
                  </a:lnTo>
                  <a:lnTo>
                    <a:pt x="73" y="12"/>
                  </a:lnTo>
                  <a:lnTo>
                    <a:pt x="73" y="12"/>
                  </a:lnTo>
                  <a:lnTo>
                    <a:pt x="73" y="13"/>
                  </a:lnTo>
                  <a:lnTo>
                    <a:pt x="71" y="14"/>
                  </a:lnTo>
                  <a:lnTo>
                    <a:pt x="71" y="16"/>
                  </a:lnTo>
                  <a:lnTo>
                    <a:pt x="71" y="16"/>
                  </a:lnTo>
                  <a:lnTo>
                    <a:pt x="72" y="16"/>
                  </a:lnTo>
                  <a:lnTo>
                    <a:pt x="73" y="14"/>
                  </a:lnTo>
                  <a:lnTo>
                    <a:pt x="75" y="12"/>
                  </a:lnTo>
                  <a:lnTo>
                    <a:pt x="75" y="12"/>
                  </a:lnTo>
                  <a:lnTo>
                    <a:pt x="75" y="11"/>
                  </a:lnTo>
                  <a:lnTo>
                    <a:pt x="74" y="11"/>
                  </a:lnTo>
                  <a:close/>
                  <a:moveTo>
                    <a:pt x="35" y="11"/>
                  </a:moveTo>
                  <a:lnTo>
                    <a:pt x="34" y="12"/>
                  </a:lnTo>
                  <a:lnTo>
                    <a:pt x="34" y="13"/>
                  </a:lnTo>
                  <a:lnTo>
                    <a:pt x="33" y="14"/>
                  </a:lnTo>
                  <a:lnTo>
                    <a:pt x="34" y="13"/>
                  </a:lnTo>
                  <a:lnTo>
                    <a:pt x="35" y="12"/>
                  </a:lnTo>
                  <a:lnTo>
                    <a:pt x="35" y="11"/>
                  </a:lnTo>
                  <a:close/>
                  <a:moveTo>
                    <a:pt x="12" y="11"/>
                  </a:moveTo>
                  <a:lnTo>
                    <a:pt x="12" y="11"/>
                  </a:lnTo>
                  <a:lnTo>
                    <a:pt x="12" y="12"/>
                  </a:lnTo>
                  <a:lnTo>
                    <a:pt x="12" y="12"/>
                  </a:lnTo>
                  <a:lnTo>
                    <a:pt x="13" y="11"/>
                  </a:lnTo>
                  <a:lnTo>
                    <a:pt x="13" y="11"/>
                  </a:lnTo>
                  <a:lnTo>
                    <a:pt x="12" y="11"/>
                  </a:lnTo>
                  <a:close/>
                  <a:moveTo>
                    <a:pt x="102" y="10"/>
                  </a:moveTo>
                  <a:lnTo>
                    <a:pt x="102" y="11"/>
                  </a:lnTo>
                  <a:lnTo>
                    <a:pt x="102" y="11"/>
                  </a:lnTo>
                  <a:lnTo>
                    <a:pt x="102" y="12"/>
                  </a:lnTo>
                  <a:lnTo>
                    <a:pt x="103" y="12"/>
                  </a:lnTo>
                  <a:lnTo>
                    <a:pt x="102" y="11"/>
                  </a:lnTo>
                  <a:lnTo>
                    <a:pt x="103" y="11"/>
                  </a:lnTo>
                  <a:lnTo>
                    <a:pt x="103" y="11"/>
                  </a:lnTo>
                  <a:lnTo>
                    <a:pt x="102" y="10"/>
                  </a:lnTo>
                  <a:close/>
                  <a:moveTo>
                    <a:pt x="94" y="10"/>
                  </a:moveTo>
                  <a:lnTo>
                    <a:pt x="94" y="11"/>
                  </a:lnTo>
                  <a:lnTo>
                    <a:pt x="93" y="11"/>
                  </a:lnTo>
                  <a:lnTo>
                    <a:pt x="93" y="12"/>
                  </a:lnTo>
                  <a:lnTo>
                    <a:pt x="93" y="13"/>
                  </a:lnTo>
                  <a:lnTo>
                    <a:pt x="93" y="14"/>
                  </a:lnTo>
                  <a:lnTo>
                    <a:pt x="94" y="15"/>
                  </a:lnTo>
                  <a:lnTo>
                    <a:pt x="95" y="16"/>
                  </a:lnTo>
                  <a:lnTo>
                    <a:pt x="96" y="16"/>
                  </a:lnTo>
                  <a:lnTo>
                    <a:pt x="96" y="15"/>
                  </a:lnTo>
                  <a:lnTo>
                    <a:pt x="96" y="14"/>
                  </a:lnTo>
                  <a:lnTo>
                    <a:pt x="95" y="12"/>
                  </a:lnTo>
                  <a:lnTo>
                    <a:pt x="95" y="11"/>
                  </a:lnTo>
                  <a:lnTo>
                    <a:pt x="94" y="10"/>
                  </a:lnTo>
                  <a:close/>
                  <a:moveTo>
                    <a:pt x="45" y="10"/>
                  </a:moveTo>
                  <a:lnTo>
                    <a:pt x="42" y="11"/>
                  </a:lnTo>
                  <a:lnTo>
                    <a:pt x="42" y="12"/>
                  </a:lnTo>
                  <a:lnTo>
                    <a:pt x="43" y="11"/>
                  </a:lnTo>
                  <a:lnTo>
                    <a:pt x="45" y="10"/>
                  </a:lnTo>
                  <a:close/>
                  <a:moveTo>
                    <a:pt x="79" y="10"/>
                  </a:moveTo>
                  <a:lnTo>
                    <a:pt x="79" y="10"/>
                  </a:lnTo>
                  <a:lnTo>
                    <a:pt x="79" y="10"/>
                  </a:lnTo>
                  <a:lnTo>
                    <a:pt x="79" y="11"/>
                  </a:lnTo>
                  <a:lnTo>
                    <a:pt x="79" y="11"/>
                  </a:lnTo>
                  <a:lnTo>
                    <a:pt x="79" y="11"/>
                  </a:lnTo>
                  <a:lnTo>
                    <a:pt x="79" y="11"/>
                  </a:lnTo>
                  <a:lnTo>
                    <a:pt x="81" y="11"/>
                  </a:lnTo>
                  <a:lnTo>
                    <a:pt x="81" y="11"/>
                  </a:lnTo>
                  <a:lnTo>
                    <a:pt x="81" y="11"/>
                  </a:lnTo>
                  <a:lnTo>
                    <a:pt x="79" y="10"/>
                  </a:lnTo>
                  <a:close/>
                  <a:moveTo>
                    <a:pt x="40" y="10"/>
                  </a:moveTo>
                  <a:lnTo>
                    <a:pt x="40" y="10"/>
                  </a:lnTo>
                  <a:lnTo>
                    <a:pt x="40" y="11"/>
                  </a:lnTo>
                  <a:lnTo>
                    <a:pt x="40" y="12"/>
                  </a:lnTo>
                  <a:lnTo>
                    <a:pt x="41" y="11"/>
                  </a:lnTo>
                  <a:lnTo>
                    <a:pt x="41" y="10"/>
                  </a:lnTo>
                  <a:lnTo>
                    <a:pt x="40" y="10"/>
                  </a:lnTo>
                  <a:close/>
                  <a:moveTo>
                    <a:pt x="108" y="10"/>
                  </a:moveTo>
                  <a:lnTo>
                    <a:pt x="108" y="10"/>
                  </a:lnTo>
                  <a:lnTo>
                    <a:pt x="108" y="11"/>
                  </a:lnTo>
                  <a:lnTo>
                    <a:pt x="109" y="11"/>
                  </a:lnTo>
                  <a:lnTo>
                    <a:pt x="109" y="11"/>
                  </a:lnTo>
                  <a:lnTo>
                    <a:pt x="109" y="10"/>
                  </a:lnTo>
                  <a:lnTo>
                    <a:pt x="109" y="10"/>
                  </a:lnTo>
                  <a:lnTo>
                    <a:pt x="109" y="10"/>
                  </a:lnTo>
                  <a:lnTo>
                    <a:pt x="108" y="10"/>
                  </a:lnTo>
                  <a:close/>
                  <a:moveTo>
                    <a:pt x="49" y="9"/>
                  </a:moveTo>
                  <a:lnTo>
                    <a:pt x="48" y="10"/>
                  </a:lnTo>
                  <a:lnTo>
                    <a:pt x="48" y="11"/>
                  </a:lnTo>
                  <a:lnTo>
                    <a:pt x="47" y="12"/>
                  </a:lnTo>
                  <a:lnTo>
                    <a:pt x="47" y="12"/>
                  </a:lnTo>
                  <a:lnTo>
                    <a:pt x="48" y="13"/>
                  </a:lnTo>
                  <a:lnTo>
                    <a:pt x="49" y="12"/>
                  </a:lnTo>
                  <a:lnTo>
                    <a:pt x="50" y="10"/>
                  </a:lnTo>
                  <a:lnTo>
                    <a:pt x="49" y="9"/>
                  </a:lnTo>
                  <a:close/>
                  <a:moveTo>
                    <a:pt x="62" y="9"/>
                  </a:moveTo>
                  <a:lnTo>
                    <a:pt x="62" y="9"/>
                  </a:lnTo>
                  <a:lnTo>
                    <a:pt x="61" y="10"/>
                  </a:lnTo>
                  <a:lnTo>
                    <a:pt x="61" y="11"/>
                  </a:lnTo>
                  <a:lnTo>
                    <a:pt x="62" y="12"/>
                  </a:lnTo>
                  <a:lnTo>
                    <a:pt x="62" y="13"/>
                  </a:lnTo>
                  <a:lnTo>
                    <a:pt x="63" y="13"/>
                  </a:lnTo>
                  <a:lnTo>
                    <a:pt x="64" y="12"/>
                  </a:lnTo>
                  <a:lnTo>
                    <a:pt x="65" y="11"/>
                  </a:lnTo>
                  <a:lnTo>
                    <a:pt x="64" y="10"/>
                  </a:lnTo>
                  <a:lnTo>
                    <a:pt x="63" y="9"/>
                  </a:lnTo>
                  <a:lnTo>
                    <a:pt x="62" y="9"/>
                  </a:lnTo>
                  <a:close/>
                  <a:moveTo>
                    <a:pt x="99" y="8"/>
                  </a:moveTo>
                  <a:lnTo>
                    <a:pt x="99" y="9"/>
                  </a:lnTo>
                  <a:lnTo>
                    <a:pt x="99" y="9"/>
                  </a:lnTo>
                  <a:lnTo>
                    <a:pt x="99" y="10"/>
                  </a:lnTo>
                  <a:lnTo>
                    <a:pt x="99" y="11"/>
                  </a:lnTo>
                  <a:lnTo>
                    <a:pt x="99" y="12"/>
                  </a:lnTo>
                  <a:lnTo>
                    <a:pt x="99" y="11"/>
                  </a:lnTo>
                  <a:lnTo>
                    <a:pt x="100" y="11"/>
                  </a:lnTo>
                  <a:lnTo>
                    <a:pt x="100" y="10"/>
                  </a:lnTo>
                  <a:lnTo>
                    <a:pt x="100" y="10"/>
                  </a:lnTo>
                  <a:lnTo>
                    <a:pt x="100" y="9"/>
                  </a:lnTo>
                  <a:lnTo>
                    <a:pt x="99" y="8"/>
                  </a:lnTo>
                  <a:close/>
                  <a:moveTo>
                    <a:pt x="71" y="8"/>
                  </a:moveTo>
                  <a:lnTo>
                    <a:pt x="71" y="8"/>
                  </a:lnTo>
                  <a:lnTo>
                    <a:pt x="70" y="9"/>
                  </a:lnTo>
                  <a:lnTo>
                    <a:pt x="69" y="10"/>
                  </a:lnTo>
                  <a:lnTo>
                    <a:pt x="67" y="11"/>
                  </a:lnTo>
                  <a:lnTo>
                    <a:pt x="69" y="13"/>
                  </a:lnTo>
                  <a:lnTo>
                    <a:pt x="70" y="13"/>
                  </a:lnTo>
                  <a:lnTo>
                    <a:pt x="72" y="11"/>
                  </a:lnTo>
                  <a:lnTo>
                    <a:pt x="73" y="9"/>
                  </a:lnTo>
                  <a:lnTo>
                    <a:pt x="72" y="8"/>
                  </a:lnTo>
                  <a:lnTo>
                    <a:pt x="71" y="8"/>
                  </a:lnTo>
                  <a:close/>
                  <a:moveTo>
                    <a:pt x="49" y="8"/>
                  </a:moveTo>
                  <a:lnTo>
                    <a:pt x="48" y="8"/>
                  </a:lnTo>
                  <a:lnTo>
                    <a:pt x="48" y="9"/>
                  </a:lnTo>
                  <a:lnTo>
                    <a:pt x="48" y="10"/>
                  </a:lnTo>
                  <a:lnTo>
                    <a:pt x="48" y="9"/>
                  </a:lnTo>
                  <a:lnTo>
                    <a:pt x="49" y="8"/>
                  </a:lnTo>
                  <a:lnTo>
                    <a:pt x="49" y="8"/>
                  </a:lnTo>
                  <a:close/>
                  <a:moveTo>
                    <a:pt x="77" y="7"/>
                  </a:moveTo>
                  <a:lnTo>
                    <a:pt x="76" y="8"/>
                  </a:lnTo>
                  <a:lnTo>
                    <a:pt x="76" y="9"/>
                  </a:lnTo>
                  <a:lnTo>
                    <a:pt x="76" y="10"/>
                  </a:lnTo>
                  <a:lnTo>
                    <a:pt x="77" y="10"/>
                  </a:lnTo>
                  <a:lnTo>
                    <a:pt x="77" y="9"/>
                  </a:lnTo>
                  <a:lnTo>
                    <a:pt x="78" y="9"/>
                  </a:lnTo>
                  <a:lnTo>
                    <a:pt x="78" y="8"/>
                  </a:lnTo>
                  <a:lnTo>
                    <a:pt x="77" y="7"/>
                  </a:lnTo>
                  <a:close/>
                  <a:moveTo>
                    <a:pt x="57" y="7"/>
                  </a:moveTo>
                  <a:lnTo>
                    <a:pt x="54" y="8"/>
                  </a:lnTo>
                  <a:lnTo>
                    <a:pt x="54" y="8"/>
                  </a:lnTo>
                  <a:lnTo>
                    <a:pt x="53" y="9"/>
                  </a:lnTo>
                  <a:lnTo>
                    <a:pt x="52" y="10"/>
                  </a:lnTo>
                  <a:lnTo>
                    <a:pt x="53" y="12"/>
                  </a:lnTo>
                  <a:lnTo>
                    <a:pt x="54" y="14"/>
                  </a:lnTo>
                  <a:lnTo>
                    <a:pt x="57" y="13"/>
                  </a:lnTo>
                  <a:lnTo>
                    <a:pt x="58" y="12"/>
                  </a:lnTo>
                  <a:lnTo>
                    <a:pt x="58" y="10"/>
                  </a:lnTo>
                  <a:lnTo>
                    <a:pt x="58" y="9"/>
                  </a:lnTo>
                  <a:lnTo>
                    <a:pt x="57" y="7"/>
                  </a:lnTo>
                  <a:close/>
                  <a:moveTo>
                    <a:pt x="26" y="7"/>
                  </a:moveTo>
                  <a:lnTo>
                    <a:pt x="25" y="9"/>
                  </a:lnTo>
                  <a:lnTo>
                    <a:pt x="24" y="10"/>
                  </a:lnTo>
                  <a:lnTo>
                    <a:pt x="24" y="12"/>
                  </a:lnTo>
                  <a:lnTo>
                    <a:pt x="25" y="10"/>
                  </a:lnTo>
                  <a:lnTo>
                    <a:pt x="25" y="9"/>
                  </a:lnTo>
                  <a:lnTo>
                    <a:pt x="26" y="7"/>
                  </a:lnTo>
                  <a:close/>
                  <a:moveTo>
                    <a:pt x="107" y="7"/>
                  </a:moveTo>
                  <a:lnTo>
                    <a:pt x="106" y="7"/>
                  </a:lnTo>
                  <a:lnTo>
                    <a:pt x="106" y="8"/>
                  </a:lnTo>
                  <a:lnTo>
                    <a:pt x="105" y="8"/>
                  </a:lnTo>
                  <a:lnTo>
                    <a:pt x="106" y="9"/>
                  </a:lnTo>
                  <a:lnTo>
                    <a:pt x="106" y="9"/>
                  </a:lnTo>
                  <a:lnTo>
                    <a:pt x="107" y="9"/>
                  </a:lnTo>
                  <a:lnTo>
                    <a:pt x="107" y="8"/>
                  </a:lnTo>
                  <a:lnTo>
                    <a:pt x="107" y="8"/>
                  </a:lnTo>
                  <a:lnTo>
                    <a:pt x="107" y="7"/>
                  </a:lnTo>
                  <a:close/>
                  <a:moveTo>
                    <a:pt x="21" y="7"/>
                  </a:moveTo>
                  <a:lnTo>
                    <a:pt x="21" y="11"/>
                  </a:lnTo>
                  <a:lnTo>
                    <a:pt x="18" y="15"/>
                  </a:lnTo>
                  <a:lnTo>
                    <a:pt x="17" y="20"/>
                  </a:lnTo>
                  <a:lnTo>
                    <a:pt x="17" y="24"/>
                  </a:lnTo>
                  <a:lnTo>
                    <a:pt x="17" y="20"/>
                  </a:lnTo>
                  <a:lnTo>
                    <a:pt x="19" y="16"/>
                  </a:lnTo>
                  <a:lnTo>
                    <a:pt x="22" y="12"/>
                  </a:lnTo>
                  <a:lnTo>
                    <a:pt x="22" y="9"/>
                  </a:lnTo>
                  <a:lnTo>
                    <a:pt x="22" y="8"/>
                  </a:lnTo>
                  <a:lnTo>
                    <a:pt x="22" y="7"/>
                  </a:lnTo>
                  <a:lnTo>
                    <a:pt x="21" y="7"/>
                  </a:lnTo>
                  <a:close/>
                  <a:moveTo>
                    <a:pt x="97" y="7"/>
                  </a:moveTo>
                  <a:lnTo>
                    <a:pt x="97" y="8"/>
                  </a:lnTo>
                  <a:lnTo>
                    <a:pt x="97" y="8"/>
                  </a:lnTo>
                  <a:lnTo>
                    <a:pt x="97" y="9"/>
                  </a:lnTo>
                  <a:lnTo>
                    <a:pt x="97" y="8"/>
                  </a:lnTo>
                  <a:lnTo>
                    <a:pt x="98" y="8"/>
                  </a:lnTo>
                  <a:lnTo>
                    <a:pt x="98" y="7"/>
                  </a:lnTo>
                  <a:lnTo>
                    <a:pt x="97" y="7"/>
                  </a:lnTo>
                  <a:close/>
                  <a:moveTo>
                    <a:pt x="91" y="6"/>
                  </a:moveTo>
                  <a:lnTo>
                    <a:pt x="91" y="7"/>
                  </a:lnTo>
                  <a:lnTo>
                    <a:pt x="90" y="8"/>
                  </a:lnTo>
                  <a:lnTo>
                    <a:pt x="89" y="8"/>
                  </a:lnTo>
                  <a:lnTo>
                    <a:pt x="89" y="9"/>
                  </a:lnTo>
                  <a:lnTo>
                    <a:pt x="90" y="9"/>
                  </a:lnTo>
                  <a:lnTo>
                    <a:pt x="90" y="8"/>
                  </a:lnTo>
                  <a:lnTo>
                    <a:pt x="90" y="8"/>
                  </a:lnTo>
                  <a:lnTo>
                    <a:pt x="93" y="8"/>
                  </a:lnTo>
                  <a:lnTo>
                    <a:pt x="93" y="8"/>
                  </a:lnTo>
                  <a:lnTo>
                    <a:pt x="93" y="9"/>
                  </a:lnTo>
                  <a:lnTo>
                    <a:pt x="94" y="8"/>
                  </a:lnTo>
                  <a:lnTo>
                    <a:pt x="93" y="7"/>
                  </a:lnTo>
                  <a:lnTo>
                    <a:pt x="91" y="6"/>
                  </a:lnTo>
                  <a:close/>
                  <a:moveTo>
                    <a:pt x="34" y="6"/>
                  </a:moveTo>
                  <a:lnTo>
                    <a:pt x="33" y="7"/>
                  </a:lnTo>
                  <a:lnTo>
                    <a:pt x="33" y="9"/>
                  </a:lnTo>
                  <a:lnTo>
                    <a:pt x="33" y="11"/>
                  </a:lnTo>
                  <a:lnTo>
                    <a:pt x="34" y="9"/>
                  </a:lnTo>
                  <a:lnTo>
                    <a:pt x="36" y="8"/>
                  </a:lnTo>
                  <a:lnTo>
                    <a:pt x="35" y="7"/>
                  </a:lnTo>
                  <a:lnTo>
                    <a:pt x="35" y="6"/>
                  </a:lnTo>
                  <a:lnTo>
                    <a:pt x="34" y="6"/>
                  </a:lnTo>
                  <a:close/>
                  <a:moveTo>
                    <a:pt x="47" y="6"/>
                  </a:moveTo>
                  <a:lnTo>
                    <a:pt x="47" y="7"/>
                  </a:lnTo>
                  <a:lnTo>
                    <a:pt x="46" y="7"/>
                  </a:lnTo>
                  <a:lnTo>
                    <a:pt x="45" y="8"/>
                  </a:lnTo>
                  <a:lnTo>
                    <a:pt x="46" y="9"/>
                  </a:lnTo>
                  <a:lnTo>
                    <a:pt x="46" y="8"/>
                  </a:lnTo>
                  <a:lnTo>
                    <a:pt x="47" y="7"/>
                  </a:lnTo>
                  <a:lnTo>
                    <a:pt x="47" y="7"/>
                  </a:lnTo>
                  <a:lnTo>
                    <a:pt x="47" y="6"/>
                  </a:lnTo>
                  <a:close/>
                  <a:moveTo>
                    <a:pt x="99" y="4"/>
                  </a:moveTo>
                  <a:lnTo>
                    <a:pt x="100" y="7"/>
                  </a:lnTo>
                  <a:lnTo>
                    <a:pt x="101" y="9"/>
                  </a:lnTo>
                  <a:lnTo>
                    <a:pt x="102" y="9"/>
                  </a:lnTo>
                  <a:lnTo>
                    <a:pt x="101" y="8"/>
                  </a:lnTo>
                  <a:lnTo>
                    <a:pt x="101" y="7"/>
                  </a:lnTo>
                  <a:lnTo>
                    <a:pt x="100" y="6"/>
                  </a:lnTo>
                  <a:lnTo>
                    <a:pt x="99" y="4"/>
                  </a:lnTo>
                  <a:close/>
                  <a:moveTo>
                    <a:pt x="39" y="4"/>
                  </a:moveTo>
                  <a:lnTo>
                    <a:pt x="39" y="6"/>
                  </a:lnTo>
                  <a:lnTo>
                    <a:pt x="38" y="7"/>
                  </a:lnTo>
                  <a:lnTo>
                    <a:pt x="38" y="8"/>
                  </a:lnTo>
                  <a:lnTo>
                    <a:pt x="39" y="7"/>
                  </a:lnTo>
                  <a:lnTo>
                    <a:pt x="39" y="6"/>
                  </a:lnTo>
                  <a:lnTo>
                    <a:pt x="40" y="6"/>
                  </a:lnTo>
                  <a:lnTo>
                    <a:pt x="39" y="4"/>
                  </a:lnTo>
                  <a:close/>
                  <a:moveTo>
                    <a:pt x="84" y="4"/>
                  </a:moveTo>
                  <a:lnTo>
                    <a:pt x="81" y="8"/>
                  </a:lnTo>
                  <a:lnTo>
                    <a:pt x="82" y="9"/>
                  </a:lnTo>
                  <a:lnTo>
                    <a:pt x="83" y="10"/>
                  </a:lnTo>
                  <a:lnTo>
                    <a:pt x="84" y="12"/>
                  </a:lnTo>
                  <a:lnTo>
                    <a:pt x="85" y="11"/>
                  </a:lnTo>
                  <a:lnTo>
                    <a:pt x="85" y="9"/>
                  </a:lnTo>
                  <a:lnTo>
                    <a:pt x="85" y="7"/>
                  </a:lnTo>
                  <a:lnTo>
                    <a:pt x="85" y="6"/>
                  </a:lnTo>
                  <a:lnTo>
                    <a:pt x="84" y="4"/>
                  </a:lnTo>
                  <a:close/>
                  <a:moveTo>
                    <a:pt x="53" y="3"/>
                  </a:moveTo>
                  <a:lnTo>
                    <a:pt x="53" y="4"/>
                  </a:lnTo>
                  <a:lnTo>
                    <a:pt x="52" y="4"/>
                  </a:lnTo>
                  <a:lnTo>
                    <a:pt x="51" y="6"/>
                  </a:lnTo>
                  <a:lnTo>
                    <a:pt x="51" y="7"/>
                  </a:lnTo>
                  <a:lnTo>
                    <a:pt x="51" y="7"/>
                  </a:lnTo>
                  <a:lnTo>
                    <a:pt x="50" y="7"/>
                  </a:lnTo>
                  <a:lnTo>
                    <a:pt x="50" y="8"/>
                  </a:lnTo>
                  <a:lnTo>
                    <a:pt x="51" y="8"/>
                  </a:lnTo>
                  <a:lnTo>
                    <a:pt x="51" y="8"/>
                  </a:lnTo>
                  <a:lnTo>
                    <a:pt x="51" y="9"/>
                  </a:lnTo>
                  <a:lnTo>
                    <a:pt x="52" y="8"/>
                  </a:lnTo>
                  <a:lnTo>
                    <a:pt x="53" y="7"/>
                  </a:lnTo>
                  <a:lnTo>
                    <a:pt x="54" y="4"/>
                  </a:lnTo>
                  <a:lnTo>
                    <a:pt x="54" y="4"/>
                  </a:lnTo>
                  <a:lnTo>
                    <a:pt x="54" y="3"/>
                  </a:lnTo>
                  <a:lnTo>
                    <a:pt x="53" y="3"/>
                  </a:lnTo>
                  <a:close/>
                  <a:moveTo>
                    <a:pt x="46" y="3"/>
                  </a:moveTo>
                  <a:lnTo>
                    <a:pt x="45" y="4"/>
                  </a:lnTo>
                  <a:lnTo>
                    <a:pt x="43" y="7"/>
                  </a:lnTo>
                  <a:lnTo>
                    <a:pt x="43" y="7"/>
                  </a:lnTo>
                  <a:lnTo>
                    <a:pt x="43" y="8"/>
                  </a:lnTo>
                  <a:lnTo>
                    <a:pt x="46" y="6"/>
                  </a:lnTo>
                  <a:lnTo>
                    <a:pt x="47" y="4"/>
                  </a:lnTo>
                  <a:lnTo>
                    <a:pt x="46" y="3"/>
                  </a:lnTo>
                  <a:lnTo>
                    <a:pt x="46" y="3"/>
                  </a:lnTo>
                  <a:close/>
                  <a:moveTo>
                    <a:pt x="75" y="3"/>
                  </a:moveTo>
                  <a:lnTo>
                    <a:pt x="74" y="3"/>
                  </a:lnTo>
                  <a:lnTo>
                    <a:pt x="73" y="4"/>
                  </a:lnTo>
                  <a:lnTo>
                    <a:pt x="74" y="7"/>
                  </a:lnTo>
                  <a:lnTo>
                    <a:pt x="74" y="8"/>
                  </a:lnTo>
                  <a:lnTo>
                    <a:pt x="75" y="7"/>
                  </a:lnTo>
                  <a:lnTo>
                    <a:pt x="76" y="7"/>
                  </a:lnTo>
                  <a:lnTo>
                    <a:pt x="76" y="6"/>
                  </a:lnTo>
                  <a:lnTo>
                    <a:pt x="76" y="3"/>
                  </a:lnTo>
                  <a:lnTo>
                    <a:pt x="75" y="3"/>
                  </a:lnTo>
                  <a:close/>
                  <a:moveTo>
                    <a:pt x="59" y="2"/>
                  </a:moveTo>
                  <a:lnTo>
                    <a:pt x="59" y="3"/>
                  </a:lnTo>
                  <a:lnTo>
                    <a:pt x="58" y="4"/>
                  </a:lnTo>
                  <a:lnTo>
                    <a:pt x="57" y="4"/>
                  </a:lnTo>
                  <a:lnTo>
                    <a:pt x="58" y="7"/>
                  </a:lnTo>
                  <a:lnTo>
                    <a:pt x="60" y="9"/>
                  </a:lnTo>
                  <a:lnTo>
                    <a:pt x="61" y="8"/>
                  </a:lnTo>
                  <a:lnTo>
                    <a:pt x="61" y="7"/>
                  </a:lnTo>
                  <a:lnTo>
                    <a:pt x="60" y="4"/>
                  </a:lnTo>
                  <a:lnTo>
                    <a:pt x="59" y="2"/>
                  </a:lnTo>
                  <a:close/>
                  <a:moveTo>
                    <a:pt x="69" y="2"/>
                  </a:moveTo>
                  <a:lnTo>
                    <a:pt x="66" y="4"/>
                  </a:lnTo>
                  <a:lnTo>
                    <a:pt x="64" y="7"/>
                  </a:lnTo>
                  <a:lnTo>
                    <a:pt x="65" y="8"/>
                  </a:lnTo>
                  <a:lnTo>
                    <a:pt x="65" y="9"/>
                  </a:lnTo>
                  <a:lnTo>
                    <a:pt x="66" y="9"/>
                  </a:lnTo>
                  <a:lnTo>
                    <a:pt x="67" y="8"/>
                  </a:lnTo>
                  <a:lnTo>
                    <a:pt x="70" y="7"/>
                  </a:lnTo>
                  <a:lnTo>
                    <a:pt x="71" y="6"/>
                  </a:lnTo>
                  <a:lnTo>
                    <a:pt x="70" y="4"/>
                  </a:lnTo>
                  <a:lnTo>
                    <a:pt x="69" y="3"/>
                  </a:lnTo>
                  <a:lnTo>
                    <a:pt x="69" y="2"/>
                  </a:lnTo>
                  <a:close/>
                  <a:moveTo>
                    <a:pt x="52" y="2"/>
                  </a:moveTo>
                  <a:lnTo>
                    <a:pt x="52" y="3"/>
                  </a:lnTo>
                  <a:lnTo>
                    <a:pt x="51" y="4"/>
                  </a:lnTo>
                  <a:lnTo>
                    <a:pt x="50" y="4"/>
                  </a:lnTo>
                  <a:lnTo>
                    <a:pt x="50" y="7"/>
                  </a:lnTo>
                  <a:lnTo>
                    <a:pt x="51" y="6"/>
                  </a:lnTo>
                  <a:lnTo>
                    <a:pt x="52" y="3"/>
                  </a:lnTo>
                  <a:lnTo>
                    <a:pt x="53" y="2"/>
                  </a:lnTo>
                  <a:lnTo>
                    <a:pt x="53" y="2"/>
                  </a:lnTo>
                  <a:lnTo>
                    <a:pt x="53" y="2"/>
                  </a:lnTo>
                  <a:lnTo>
                    <a:pt x="52" y="2"/>
                  </a:lnTo>
                  <a:close/>
                  <a:moveTo>
                    <a:pt x="41" y="1"/>
                  </a:moveTo>
                  <a:lnTo>
                    <a:pt x="41" y="2"/>
                  </a:lnTo>
                  <a:lnTo>
                    <a:pt x="41" y="2"/>
                  </a:lnTo>
                  <a:lnTo>
                    <a:pt x="40" y="3"/>
                  </a:lnTo>
                  <a:lnTo>
                    <a:pt x="41" y="3"/>
                  </a:lnTo>
                  <a:lnTo>
                    <a:pt x="41" y="2"/>
                  </a:lnTo>
                  <a:lnTo>
                    <a:pt x="41" y="2"/>
                  </a:lnTo>
                  <a:lnTo>
                    <a:pt x="41" y="1"/>
                  </a:lnTo>
                  <a:close/>
                  <a:moveTo>
                    <a:pt x="83" y="1"/>
                  </a:moveTo>
                  <a:lnTo>
                    <a:pt x="82" y="2"/>
                  </a:lnTo>
                  <a:lnTo>
                    <a:pt x="81" y="3"/>
                  </a:lnTo>
                  <a:lnTo>
                    <a:pt x="79" y="4"/>
                  </a:lnTo>
                  <a:lnTo>
                    <a:pt x="79" y="6"/>
                  </a:lnTo>
                  <a:lnTo>
                    <a:pt x="79" y="7"/>
                  </a:lnTo>
                  <a:lnTo>
                    <a:pt x="81" y="6"/>
                  </a:lnTo>
                  <a:lnTo>
                    <a:pt x="83" y="3"/>
                  </a:lnTo>
                  <a:lnTo>
                    <a:pt x="83" y="2"/>
                  </a:lnTo>
                  <a:lnTo>
                    <a:pt x="83" y="1"/>
                  </a:lnTo>
                  <a:close/>
                  <a:moveTo>
                    <a:pt x="97" y="1"/>
                  </a:moveTo>
                  <a:lnTo>
                    <a:pt x="95" y="1"/>
                  </a:lnTo>
                  <a:lnTo>
                    <a:pt x="95" y="3"/>
                  </a:lnTo>
                  <a:lnTo>
                    <a:pt x="95" y="4"/>
                  </a:lnTo>
                  <a:lnTo>
                    <a:pt x="96" y="6"/>
                  </a:lnTo>
                  <a:lnTo>
                    <a:pt x="97" y="3"/>
                  </a:lnTo>
                  <a:lnTo>
                    <a:pt x="97" y="2"/>
                  </a:lnTo>
                  <a:lnTo>
                    <a:pt x="97" y="2"/>
                  </a:lnTo>
                  <a:lnTo>
                    <a:pt x="97" y="1"/>
                  </a:lnTo>
                  <a:close/>
                  <a:moveTo>
                    <a:pt x="52" y="0"/>
                  </a:moveTo>
                  <a:lnTo>
                    <a:pt x="51" y="0"/>
                  </a:lnTo>
                  <a:lnTo>
                    <a:pt x="50" y="1"/>
                  </a:lnTo>
                  <a:lnTo>
                    <a:pt x="49" y="2"/>
                  </a:lnTo>
                  <a:lnTo>
                    <a:pt x="49" y="4"/>
                  </a:lnTo>
                  <a:lnTo>
                    <a:pt x="50" y="3"/>
                  </a:lnTo>
                  <a:lnTo>
                    <a:pt x="51" y="2"/>
                  </a:lnTo>
                  <a:lnTo>
                    <a:pt x="5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23">
              <a:extLst>
                <a:ext uri="{FF2B5EF4-FFF2-40B4-BE49-F238E27FC236}">
                  <a16:creationId xmlns:a16="http://schemas.microsoft.com/office/drawing/2014/main" id="{C96D38C3-770B-4E57-8BE3-7808D17D46A4}"/>
                </a:ext>
              </a:extLst>
            </p:cNvPr>
            <p:cNvSpPr>
              <a:spLocks noEditPoints="1"/>
            </p:cNvSpPr>
            <p:nvPr/>
          </p:nvSpPr>
          <p:spPr bwMode="auto">
            <a:xfrm>
              <a:off x="1431217" y="2977357"/>
              <a:ext cx="481013" cy="730250"/>
            </a:xfrm>
            <a:custGeom>
              <a:avLst/>
              <a:gdLst>
                <a:gd name="T0" fmla="*/ 130 w 303"/>
                <a:gd name="T1" fmla="*/ 134 h 460"/>
                <a:gd name="T2" fmla="*/ 77 w 303"/>
                <a:gd name="T3" fmla="*/ 134 h 460"/>
                <a:gd name="T4" fmla="*/ 96 w 303"/>
                <a:gd name="T5" fmla="*/ 136 h 460"/>
                <a:gd name="T6" fmla="*/ 109 w 303"/>
                <a:gd name="T7" fmla="*/ 132 h 460"/>
                <a:gd name="T8" fmla="*/ 77 w 303"/>
                <a:gd name="T9" fmla="*/ 131 h 460"/>
                <a:gd name="T10" fmla="*/ 124 w 303"/>
                <a:gd name="T11" fmla="*/ 130 h 460"/>
                <a:gd name="T12" fmla="*/ 75 w 303"/>
                <a:gd name="T13" fmla="*/ 131 h 460"/>
                <a:gd name="T14" fmla="*/ 72 w 303"/>
                <a:gd name="T15" fmla="*/ 129 h 460"/>
                <a:gd name="T16" fmla="*/ 106 w 303"/>
                <a:gd name="T17" fmla="*/ 130 h 460"/>
                <a:gd name="T18" fmla="*/ 97 w 303"/>
                <a:gd name="T19" fmla="*/ 132 h 460"/>
                <a:gd name="T20" fmla="*/ 74 w 303"/>
                <a:gd name="T21" fmla="*/ 126 h 460"/>
                <a:gd name="T22" fmla="*/ 61 w 303"/>
                <a:gd name="T23" fmla="*/ 123 h 460"/>
                <a:gd name="T24" fmla="*/ 48 w 303"/>
                <a:gd name="T25" fmla="*/ 129 h 460"/>
                <a:gd name="T26" fmla="*/ 136 w 303"/>
                <a:gd name="T27" fmla="*/ 125 h 460"/>
                <a:gd name="T28" fmla="*/ 138 w 303"/>
                <a:gd name="T29" fmla="*/ 122 h 460"/>
                <a:gd name="T30" fmla="*/ 81 w 303"/>
                <a:gd name="T31" fmla="*/ 124 h 460"/>
                <a:gd name="T32" fmla="*/ 97 w 303"/>
                <a:gd name="T33" fmla="*/ 119 h 460"/>
                <a:gd name="T34" fmla="*/ 118 w 303"/>
                <a:gd name="T35" fmla="*/ 120 h 460"/>
                <a:gd name="T36" fmla="*/ 132 w 303"/>
                <a:gd name="T37" fmla="*/ 120 h 460"/>
                <a:gd name="T38" fmla="*/ 65 w 303"/>
                <a:gd name="T39" fmla="*/ 118 h 460"/>
                <a:gd name="T40" fmla="*/ 56 w 303"/>
                <a:gd name="T41" fmla="*/ 117 h 460"/>
                <a:gd name="T42" fmla="*/ 61 w 303"/>
                <a:gd name="T43" fmla="*/ 119 h 460"/>
                <a:gd name="T44" fmla="*/ 111 w 303"/>
                <a:gd name="T45" fmla="*/ 118 h 460"/>
                <a:gd name="T46" fmla="*/ 118 w 303"/>
                <a:gd name="T47" fmla="*/ 112 h 460"/>
                <a:gd name="T48" fmla="*/ 46 w 303"/>
                <a:gd name="T49" fmla="*/ 112 h 460"/>
                <a:gd name="T50" fmla="*/ 80 w 303"/>
                <a:gd name="T51" fmla="*/ 116 h 460"/>
                <a:gd name="T52" fmla="*/ 68 w 303"/>
                <a:gd name="T53" fmla="*/ 110 h 460"/>
                <a:gd name="T54" fmla="*/ 87 w 303"/>
                <a:gd name="T55" fmla="*/ 110 h 460"/>
                <a:gd name="T56" fmla="*/ 133 w 303"/>
                <a:gd name="T57" fmla="*/ 117 h 460"/>
                <a:gd name="T58" fmla="*/ 99 w 303"/>
                <a:gd name="T59" fmla="*/ 119 h 460"/>
                <a:gd name="T60" fmla="*/ 118 w 303"/>
                <a:gd name="T61" fmla="*/ 109 h 460"/>
                <a:gd name="T62" fmla="*/ 51 w 303"/>
                <a:gd name="T63" fmla="*/ 110 h 460"/>
                <a:gd name="T64" fmla="*/ 119 w 303"/>
                <a:gd name="T65" fmla="*/ 107 h 460"/>
                <a:gd name="T66" fmla="*/ 136 w 303"/>
                <a:gd name="T67" fmla="*/ 104 h 460"/>
                <a:gd name="T68" fmla="*/ 64 w 303"/>
                <a:gd name="T69" fmla="*/ 111 h 460"/>
                <a:gd name="T70" fmla="*/ 121 w 303"/>
                <a:gd name="T71" fmla="*/ 113 h 460"/>
                <a:gd name="T72" fmla="*/ 59 w 303"/>
                <a:gd name="T73" fmla="*/ 102 h 460"/>
                <a:gd name="T74" fmla="*/ 284 w 303"/>
                <a:gd name="T75" fmla="*/ 35 h 460"/>
                <a:gd name="T76" fmla="*/ 297 w 303"/>
                <a:gd name="T77" fmla="*/ 12 h 460"/>
                <a:gd name="T78" fmla="*/ 263 w 303"/>
                <a:gd name="T79" fmla="*/ 66 h 460"/>
                <a:gd name="T80" fmla="*/ 220 w 303"/>
                <a:gd name="T81" fmla="*/ 120 h 460"/>
                <a:gd name="T82" fmla="*/ 138 w 303"/>
                <a:gd name="T83" fmla="*/ 155 h 460"/>
                <a:gd name="T84" fmla="*/ 133 w 303"/>
                <a:gd name="T85" fmla="*/ 237 h 460"/>
                <a:gd name="T86" fmla="*/ 130 w 303"/>
                <a:gd name="T87" fmla="*/ 357 h 460"/>
                <a:gd name="T88" fmla="*/ 133 w 303"/>
                <a:gd name="T89" fmla="*/ 456 h 460"/>
                <a:gd name="T90" fmla="*/ 104 w 303"/>
                <a:gd name="T91" fmla="*/ 445 h 460"/>
                <a:gd name="T92" fmla="*/ 116 w 303"/>
                <a:gd name="T93" fmla="*/ 416 h 460"/>
                <a:gd name="T94" fmla="*/ 109 w 303"/>
                <a:gd name="T95" fmla="*/ 374 h 460"/>
                <a:gd name="T96" fmla="*/ 93 w 303"/>
                <a:gd name="T97" fmla="*/ 286 h 460"/>
                <a:gd name="T98" fmla="*/ 81 w 303"/>
                <a:gd name="T99" fmla="*/ 310 h 460"/>
                <a:gd name="T100" fmla="*/ 73 w 303"/>
                <a:gd name="T101" fmla="*/ 422 h 460"/>
                <a:gd name="T102" fmla="*/ 73 w 303"/>
                <a:gd name="T103" fmla="*/ 453 h 460"/>
                <a:gd name="T104" fmla="*/ 47 w 303"/>
                <a:gd name="T105" fmla="*/ 455 h 460"/>
                <a:gd name="T106" fmla="*/ 57 w 303"/>
                <a:gd name="T107" fmla="*/ 389 h 460"/>
                <a:gd name="T108" fmla="*/ 40 w 303"/>
                <a:gd name="T109" fmla="*/ 166 h 460"/>
                <a:gd name="T110" fmla="*/ 13 w 303"/>
                <a:gd name="T111" fmla="*/ 270 h 460"/>
                <a:gd name="T112" fmla="*/ 2 w 303"/>
                <a:gd name="T113" fmla="*/ 329 h 460"/>
                <a:gd name="T114" fmla="*/ 3 w 303"/>
                <a:gd name="T115" fmla="*/ 290 h 460"/>
                <a:gd name="T116" fmla="*/ 15 w 303"/>
                <a:gd name="T117" fmla="*/ 202 h 460"/>
                <a:gd name="T118" fmla="*/ 46 w 303"/>
                <a:gd name="T119" fmla="*/ 109 h 460"/>
                <a:gd name="T120" fmla="*/ 109 w 303"/>
                <a:gd name="T121" fmla="*/ 102 h 460"/>
                <a:gd name="T122" fmla="*/ 265 w 303"/>
                <a:gd name="T123" fmla="*/ 52 h 460"/>
                <a:gd name="T124" fmla="*/ 293 w 303"/>
                <a:gd name="T125" fmla="*/ 1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460">
                  <a:moveTo>
                    <a:pt x="52" y="134"/>
                  </a:moveTo>
                  <a:lnTo>
                    <a:pt x="52" y="136"/>
                  </a:lnTo>
                  <a:lnTo>
                    <a:pt x="51" y="138"/>
                  </a:lnTo>
                  <a:lnTo>
                    <a:pt x="50" y="141"/>
                  </a:lnTo>
                  <a:lnTo>
                    <a:pt x="51" y="143"/>
                  </a:lnTo>
                  <a:lnTo>
                    <a:pt x="53" y="140"/>
                  </a:lnTo>
                  <a:lnTo>
                    <a:pt x="52" y="138"/>
                  </a:lnTo>
                  <a:lnTo>
                    <a:pt x="53" y="137"/>
                  </a:lnTo>
                  <a:lnTo>
                    <a:pt x="53" y="135"/>
                  </a:lnTo>
                  <a:lnTo>
                    <a:pt x="52" y="134"/>
                  </a:lnTo>
                  <a:close/>
                  <a:moveTo>
                    <a:pt x="66" y="133"/>
                  </a:moveTo>
                  <a:lnTo>
                    <a:pt x="65" y="134"/>
                  </a:lnTo>
                  <a:lnTo>
                    <a:pt x="66" y="134"/>
                  </a:lnTo>
                  <a:lnTo>
                    <a:pt x="65" y="135"/>
                  </a:lnTo>
                  <a:lnTo>
                    <a:pt x="66" y="135"/>
                  </a:lnTo>
                  <a:lnTo>
                    <a:pt x="66" y="135"/>
                  </a:lnTo>
                  <a:lnTo>
                    <a:pt x="68" y="134"/>
                  </a:lnTo>
                  <a:lnTo>
                    <a:pt x="66" y="133"/>
                  </a:lnTo>
                  <a:close/>
                  <a:moveTo>
                    <a:pt x="128" y="133"/>
                  </a:moveTo>
                  <a:lnTo>
                    <a:pt x="129" y="134"/>
                  </a:lnTo>
                  <a:lnTo>
                    <a:pt x="129" y="135"/>
                  </a:lnTo>
                  <a:lnTo>
                    <a:pt x="129" y="136"/>
                  </a:lnTo>
                  <a:lnTo>
                    <a:pt x="129" y="137"/>
                  </a:lnTo>
                  <a:lnTo>
                    <a:pt x="129" y="138"/>
                  </a:lnTo>
                  <a:lnTo>
                    <a:pt x="129" y="140"/>
                  </a:lnTo>
                  <a:lnTo>
                    <a:pt x="129" y="138"/>
                  </a:lnTo>
                  <a:lnTo>
                    <a:pt x="130" y="137"/>
                  </a:lnTo>
                  <a:lnTo>
                    <a:pt x="130" y="136"/>
                  </a:lnTo>
                  <a:lnTo>
                    <a:pt x="130" y="134"/>
                  </a:lnTo>
                  <a:lnTo>
                    <a:pt x="129" y="133"/>
                  </a:lnTo>
                  <a:lnTo>
                    <a:pt x="128" y="133"/>
                  </a:lnTo>
                  <a:close/>
                  <a:moveTo>
                    <a:pt x="126" y="133"/>
                  </a:moveTo>
                  <a:lnTo>
                    <a:pt x="125" y="134"/>
                  </a:lnTo>
                  <a:lnTo>
                    <a:pt x="125" y="135"/>
                  </a:lnTo>
                  <a:lnTo>
                    <a:pt x="124" y="136"/>
                  </a:lnTo>
                  <a:lnTo>
                    <a:pt x="124" y="137"/>
                  </a:lnTo>
                  <a:lnTo>
                    <a:pt x="125" y="138"/>
                  </a:lnTo>
                  <a:lnTo>
                    <a:pt x="126" y="140"/>
                  </a:lnTo>
                  <a:lnTo>
                    <a:pt x="126" y="137"/>
                  </a:lnTo>
                  <a:lnTo>
                    <a:pt x="126" y="134"/>
                  </a:lnTo>
                  <a:lnTo>
                    <a:pt x="126" y="133"/>
                  </a:lnTo>
                  <a:close/>
                  <a:moveTo>
                    <a:pt x="111" y="133"/>
                  </a:moveTo>
                  <a:lnTo>
                    <a:pt x="111" y="134"/>
                  </a:lnTo>
                  <a:lnTo>
                    <a:pt x="110" y="134"/>
                  </a:lnTo>
                  <a:lnTo>
                    <a:pt x="110" y="136"/>
                  </a:lnTo>
                  <a:lnTo>
                    <a:pt x="109" y="136"/>
                  </a:lnTo>
                  <a:lnTo>
                    <a:pt x="109" y="137"/>
                  </a:lnTo>
                  <a:lnTo>
                    <a:pt x="110" y="138"/>
                  </a:lnTo>
                  <a:lnTo>
                    <a:pt x="110" y="140"/>
                  </a:lnTo>
                  <a:lnTo>
                    <a:pt x="111" y="141"/>
                  </a:lnTo>
                  <a:lnTo>
                    <a:pt x="113" y="140"/>
                  </a:lnTo>
                  <a:lnTo>
                    <a:pt x="114" y="137"/>
                  </a:lnTo>
                  <a:lnTo>
                    <a:pt x="113" y="136"/>
                  </a:lnTo>
                  <a:lnTo>
                    <a:pt x="112" y="134"/>
                  </a:lnTo>
                  <a:lnTo>
                    <a:pt x="111" y="133"/>
                  </a:lnTo>
                  <a:close/>
                  <a:moveTo>
                    <a:pt x="78" y="132"/>
                  </a:moveTo>
                  <a:lnTo>
                    <a:pt x="78" y="133"/>
                  </a:lnTo>
                  <a:lnTo>
                    <a:pt x="77" y="134"/>
                  </a:lnTo>
                  <a:lnTo>
                    <a:pt x="77" y="135"/>
                  </a:lnTo>
                  <a:lnTo>
                    <a:pt x="78" y="135"/>
                  </a:lnTo>
                  <a:lnTo>
                    <a:pt x="77" y="136"/>
                  </a:lnTo>
                  <a:lnTo>
                    <a:pt x="78" y="137"/>
                  </a:lnTo>
                  <a:lnTo>
                    <a:pt x="80" y="137"/>
                  </a:lnTo>
                  <a:lnTo>
                    <a:pt x="81" y="136"/>
                  </a:lnTo>
                  <a:lnTo>
                    <a:pt x="81" y="135"/>
                  </a:lnTo>
                  <a:lnTo>
                    <a:pt x="81" y="134"/>
                  </a:lnTo>
                  <a:lnTo>
                    <a:pt x="78" y="132"/>
                  </a:lnTo>
                  <a:close/>
                  <a:moveTo>
                    <a:pt x="73" y="132"/>
                  </a:moveTo>
                  <a:lnTo>
                    <a:pt x="72" y="133"/>
                  </a:lnTo>
                  <a:lnTo>
                    <a:pt x="71" y="134"/>
                  </a:lnTo>
                  <a:lnTo>
                    <a:pt x="71" y="135"/>
                  </a:lnTo>
                  <a:lnTo>
                    <a:pt x="70" y="136"/>
                  </a:lnTo>
                  <a:lnTo>
                    <a:pt x="70" y="136"/>
                  </a:lnTo>
                  <a:lnTo>
                    <a:pt x="71" y="136"/>
                  </a:lnTo>
                  <a:lnTo>
                    <a:pt x="71" y="137"/>
                  </a:lnTo>
                  <a:lnTo>
                    <a:pt x="72" y="135"/>
                  </a:lnTo>
                  <a:lnTo>
                    <a:pt x="74" y="133"/>
                  </a:lnTo>
                  <a:lnTo>
                    <a:pt x="73" y="132"/>
                  </a:lnTo>
                  <a:close/>
                  <a:moveTo>
                    <a:pt x="95" y="132"/>
                  </a:moveTo>
                  <a:lnTo>
                    <a:pt x="94" y="132"/>
                  </a:lnTo>
                  <a:lnTo>
                    <a:pt x="94" y="133"/>
                  </a:lnTo>
                  <a:lnTo>
                    <a:pt x="93" y="134"/>
                  </a:lnTo>
                  <a:lnTo>
                    <a:pt x="93" y="135"/>
                  </a:lnTo>
                  <a:lnTo>
                    <a:pt x="94" y="136"/>
                  </a:lnTo>
                  <a:lnTo>
                    <a:pt x="94" y="137"/>
                  </a:lnTo>
                  <a:lnTo>
                    <a:pt x="95" y="137"/>
                  </a:lnTo>
                  <a:lnTo>
                    <a:pt x="96" y="136"/>
                  </a:lnTo>
                  <a:lnTo>
                    <a:pt x="97" y="134"/>
                  </a:lnTo>
                  <a:lnTo>
                    <a:pt x="96" y="134"/>
                  </a:lnTo>
                  <a:lnTo>
                    <a:pt x="96" y="132"/>
                  </a:lnTo>
                  <a:lnTo>
                    <a:pt x="95" y="132"/>
                  </a:lnTo>
                  <a:close/>
                  <a:moveTo>
                    <a:pt x="64" y="131"/>
                  </a:moveTo>
                  <a:lnTo>
                    <a:pt x="63" y="132"/>
                  </a:lnTo>
                  <a:lnTo>
                    <a:pt x="62" y="133"/>
                  </a:lnTo>
                  <a:lnTo>
                    <a:pt x="62" y="134"/>
                  </a:lnTo>
                  <a:lnTo>
                    <a:pt x="63" y="134"/>
                  </a:lnTo>
                  <a:lnTo>
                    <a:pt x="64" y="134"/>
                  </a:lnTo>
                  <a:lnTo>
                    <a:pt x="64" y="132"/>
                  </a:lnTo>
                  <a:lnTo>
                    <a:pt x="64" y="131"/>
                  </a:lnTo>
                  <a:close/>
                  <a:moveTo>
                    <a:pt x="58" y="131"/>
                  </a:moveTo>
                  <a:lnTo>
                    <a:pt x="58" y="132"/>
                  </a:lnTo>
                  <a:lnTo>
                    <a:pt x="58" y="134"/>
                  </a:lnTo>
                  <a:lnTo>
                    <a:pt x="58" y="134"/>
                  </a:lnTo>
                  <a:lnTo>
                    <a:pt x="59" y="133"/>
                  </a:lnTo>
                  <a:lnTo>
                    <a:pt x="59" y="133"/>
                  </a:lnTo>
                  <a:lnTo>
                    <a:pt x="59" y="132"/>
                  </a:lnTo>
                  <a:lnTo>
                    <a:pt x="59" y="131"/>
                  </a:lnTo>
                  <a:lnTo>
                    <a:pt x="58" y="131"/>
                  </a:lnTo>
                  <a:close/>
                  <a:moveTo>
                    <a:pt x="109" y="131"/>
                  </a:moveTo>
                  <a:lnTo>
                    <a:pt x="108" y="132"/>
                  </a:lnTo>
                  <a:lnTo>
                    <a:pt x="107" y="133"/>
                  </a:lnTo>
                  <a:lnTo>
                    <a:pt x="107" y="134"/>
                  </a:lnTo>
                  <a:lnTo>
                    <a:pt x="107" y="134"/>
                  </a:lnTo>
                  <a:lnTo>
                    <a:pt x="108" y="134"/>
                  </a:lnTo>
                  <a:lnTo>
                    <a:pt x="109" y="133"/>
                  </a:lnTo>
                  <a:lnTo>
                    <a:pt x="109" y="132"/>
                  </a:lnTo>
                  <a:lnTo>
                    <a:pt x="109" y="131"/>
                  </a:lnTo>
                  <a:close/>
                  <a:moveTo>
                    <a:pt x="102" y="131"/>
                  </a:moveTo>
                  <a:lnTo>
                    <a:pt x="101" y="132"/>
                  </a:lnTo>
                  <a:lnTo>
                    <a:pt x="101" y="133"/>
                  </a:lnTo>
                  <a:lnTo>
                    <a:pt x="100" y="134"/>
                  </a:lnTo>
                  <a:lnTo>
                    <a:pt x="99" y="134"/>
                  </a:lnTo>
                  <a:lnTo>
                    <a:pt x="100" y="136"/>
                  </a:lnTo>
                  <a:lnTo>
                    <a:pt x="101" y="137"/>
                  </a:lnTo>
                  <a:lnTo>
                    <a:pt x="102" y="136"/>
                  </a:lnTo>
                  <a:lnTo>
                    <a:pt x="104" y="135"/>
                  </a:lnTo>
                  <a:lnTo>
                    <a:pt x="105" y="133"/>
                  </a:lnTo>
                  <a:lnTo>
                    <a:pt x="104" y="132"/>
                  </a:lnTo>
                  <a:lnTo>
                    <a:pt x="102" y="131"/>
                  </a:lnTo>
                  <a:close/>
                  <a:moveTo>
                    <a:pt x="87" y="131"/>
                  </a:moveTo>
                  <a:lnTo>
                    <a:pt x="86" y="132"/>
                  </a:lnTo>
                  <a:lnTo>
                    <a:pt x="85" y="133"/>
                  </a:lnTo>
                  <a:lnTo>
                    <a:pt x="84" y="135"/>
                  </a:lnTo>
                  <a:lnTo>
                    <a:pt x="84" y="136"/>
                  </a:lnTo>
                  <a:lnTo>
                    <a:pt x="84" y="137"/>
                  </a:lnTo>
                  <a:lnTo>
                    <a:pt x="85" y="137"/>
                  </a:lnTo>
                  <a:lnTo>
                    <a:pt x="85" y="138"/>
                  </a:lnTo>
                  <a:lnTo>
                    <a:pt x="86" y="138"/>
                  </a:lnTo>
                  <a:lnTo>
                    <a:pt x="87" y="137"/>
                  </a:lnTo>
                  <a:lnTo>
                    <a:pt x="88" y="135"/>
                  </a:lnTo>
                  <a:lnTo>
                    <a:pt x="89" y="134"/>
                  </a:lnTo>
                  <a:lnTo>
                    <a:pt x="89" y="132"/>
                  </a:lnTo>
                  <a:lnTo>
                    <a:pt x="87" y="131"/>
                  </a:lnTo>
                  <a:close/>
                  <a:moveTo>
                    <a:pt x="77" y="130"/>
                  </a:moveTo>
                  <a:lnTo>
                    <a:pt x="77" y="131"/>
                  </a:lnTo>
                  <a:lnTo>
                    <a:pt x="76" y="132"/>
                  </a:lnTo>
                  <a:lnTo>
                    <a:pt x="75" y="132"/>
                  </a:lnTo>
                  <a:lnTo>
                    <a:pt x="76" y="133"/>
                  </a:lnTo>
                  <a:lnTo>
                    <a:pt x="77" y="133"/>
                  </a:lnTo>
                  <a:lnTo>
                    <a:pt x="77" y="132"/>
                  </a:lnTo>
                  <a:lnTo>
                    <a:pt x="78" y="131"/>
                  </a:lnTo>
                  <a:lnTo>
                    <a:pt x="77" y="130"/>
                  </a:lnTo>
                  <a:close/>
                  <a:moveTo>
                    <a:pt x="49" y="130"/>
                  </a:moveTo>
                  <a:lnTo>
                    <a:pt x="48" y="131"/>
                  </a:lnTo>
                  <a:lnTo>
                    <a:pt x="47" y="133"/>
                  </a:lnTo>
                  <a:lnTo>
                    <a:pt x="46" y="135"/>
                  </a:lnTo>
                  <a:lnTo>
                    <a:pt x="46" y="137"/>
                  </a:lnTo>
                  <a:lnTo>
                    <a:pt x="48" y="135"/>
                  </a:lnTo>
                  <a:lnTo>
                    <a:pt x="49" y="132"/>
                  </a:lnTo>
                  <a:lnTo>
                    <a:pt x="49" y="130"/>
                  </a:lnTo>
                  <a:close/>
                  <a:moveTo>
                    <a:pt x="123" y="129"/>
                  </a:moveTo>
                  <a:lnTo>
                    <a:pt x="123" y="130"/>
                  </a:lnTo>
                  <a:lnTo>
                    <a:pt x="123" y="130"/>
                  </a:lnTo>
                  <a:lnTo>
                    <a:pt x="123" y="131"/>
                  </a:lnTo>
                  <a:lnTo>
                    <a:pt x="122" y="132"/>
                  </a:lnTo>
                  <a:lnTo>
                    <a:pt x="122" y="133"/>
                  </a:lnTo>
                  <a:lnTo>
                    <a:pt x="123" y="134"/>
                  </a:lnTo>
                  <a:lnTo>
                    <a:pt x="124" y="133"/>
                  </a:lnTo>
                  <a:lnTo>
                    <a:pt x="125" y="133"/>
                  </a:lnTo>
                  <a:lnTo>
                    <a:pt x="125" y="132"/>
                  </a:lnTo>
                  <a:lnTo>
                    <a:pt x="126" y="130"/>
                  </a:lnTo>
                  <a:lnTo>
                    <a:pt x="125" y="130"/>
                  </a:lnTo>
                  <a:lnTo>
                    <a:pt x="125" y="130"/>
                  </a:lnTo>
                  <a:lnTo>
                    <a:pt x="124" y="130"/>
                  </a:lnTo>
                  <a:lnTo>
                    <a:pt x="123" y="129"/>
                  </a:lnTo>
                  <a:close/>
                  <a:moveTo>
                    <a:pt x="57" y="129"/>
                  </a:moveTo>
                  <a:lnTo>
                    <a:pt x="57" y="130"/>
                  </a:lnTo>
                  <a:lnTo>
                    <a:pt x="56" y="131"/>
                  </a:lnTo>
                  <a:lnTo>
                    <a:pt x="56" y="132"/>
                  </a:lnTo>
                  <a:lnTo>
                    <a:pt x="56" y="133"/>
                  </a:lnTo>
                  <a:lnTo>
                    <a:pt x="57" y="132"/>
                  </a:lnTo>
                  <a:lnTo>
                    <a:pt x="57" y="131"/>
                  </a:lnTo>
                  <a:lnTo>
                    <a:pt x="58" y="129"/>
                  </a:lnTo>
                  <a:lnTo>
                    <a:pt x="57" y="129"/>
                  </a:lnTo>
                  <a:close/>
                  <a:moveTo>
                    <a:pt x="116" y="128"/>
                  </a:moveTo>
                  <a:lnTo>
                    <a:pt x="114" y="130"/>
                  </a:lnTo>
                  <a:lnTo>
                    <a:pt x="113" y="132"/>
                  </a:lnTo>
                  <a:lnTo>
                    <a:pt x="114" y="133"/>
                  </a:lnTo>
                  <a:lnTo>
                    <a:pt x="116" y="135"/>
                  </a:lnTo>
                  <a:lnTo>
                    <a:pt x="117" y="135"/>
                  </a:lnTo>
                  <a:lnTo>
                    <a:pt x="118" y="133"/>
                  </a:lnTo>
                  <a:lnTo>
                    <a:pt x="119" y="132"/>
                  </a:lnTo>
                  <a:lnTo>
                    <a:pt x="118" y="132"/>
                  </a:lnTo>
                  <a:lnTo>
                    <a:pt x="118" y="131"/>
                  </a:lnTo>
                  <a:lnTo>
                    <a:pt x="117" y="130"/>
                  </a:lnTo>
                  <a:lnTo>
                    <a:pt x="117" y="129"/>
                  </a:lnTo>
                  <a:lnTo>
                    <a:pt x="116" y="128"/>
                  </a:lnTo>
                  <a:close/>
                  <a:moveTo>
                    <a:pt x="76" y="128"/>
                  </a:moveTo>
                  <a:lnTo>
                    <a:pt x="75" y="129"/>
                  </a:lnTo>
                  <a:lnTo>
                    <a:pt x="75" y="130"/>
                  </a:lnTo>
                  <a:lnTo>
                    <a:pt x="74" y="130"/>
                  </a:lnTo>
                  <a:lnTo>
                    <a:pt x="75" y="131"/>
                  </a:lnTo>
                  <a:lnTo>
                    <a:pt x="75" y="131"/>
                  </a:lnTo>
                  <a:lnTo>
                    <a:pt x="75" y="132"/>
                  </a:lnTo>
                  <a:lnTo>
                    <a:pt x="76" y="131"/>
                  </a:lnTo>
                  <a:lnTo>
                    <a:pt x="76" y="130"/>
                  </a:lnTo>
                  <a:lnTo>
                    <a:pt x="77" y="129"/>
                  </a:lnTo>
                  <a:lnTo>
                    <a:pt x="77" y="129"/>
                  </a:lnTo>
                  <a:lnTo>
                    <a:pt x="76" y="128"/>
                  </a:lnTo>
                  <a:lnTo>
                    <a:pt x="76" y="128"/>
                  </a:lnTo>
                  <a:close/>
                  <a:moveTo>
                    <a:pt x="106" y="128"/>
                  </a:moveTo>
                  <a:lnTo>
                    <a:pt x="105" y="128"/>
                  </a:lnTo>
                  <a:lnTo>
                    <a:pt x="105" y="129"/>
                  </a:lnTo>
                  <a:lnTo>
                    <a:pt x="105" y="130"/>
                  </a:lnTo>
                  <a:lnTo>
                    <a:pt x="106" y="129"/>
                  </a:lnTo>
                  <a:lnTo>
                    <a:pt x="106" y="129"/>
                  </a:lnTo>
                  <a:lnTo>
                    <a:pt x="106" y="128"/>
                  </a:lnTo>
                  <a:close/>
                  <a:moveTo>
                    <a:pt x="114" y="126"/>
                  </a:moveTo>
                  <a:lnTo>
                    <a:pt x="113" y="128"/>
                  </a:lnTo>
                  <a:lnTo>
                    <a:pt x="112" y="128"/>
                  </a:lnTo>
                  <a:lnTo>
                    <a:pt x="112" y="129"/>
                  </a:lnTo>
                  <a:lnTo>
                    <a:pt x="113" y="129"/>
                  </a:lnTo>
                  <a:lnTo>
                    <a:pt x="113" y="128"/>
                  </a:lnTo>
                  <a:lnTo>
                    <a:pt x="114" y="126"/>
                  </a:lnTo>
                  <a:close/>
                  <a:moveTo>
                    <a:pt x="70" y="126"/>
                  </a:moveTo>
                  <a:lnTo>
                    <a:pt x="70" y="129"/>
                  </a:lnTo>
                  <a:lnTo>
                    <a:pt x="69" y="130"/>
                  </a:lnTo>
                  <a:lnTo>
                    <a:pt x="68" y="131"/>
                  </a:lnTo>
                  <a:lnTo>
                    <a:pt x="69" y="133"/>
                  </a:lnTo>
                  <a:lnTo>
                    <a:pt x="70" y="132"/>
                  </a:lnTo>
                  <a:lnTo>
                    <a:pt x="71" y="131"/>
                  </a:lnTo>
                  <a:lnTo>
                    <a:pt x="72" y="129"/>
                  </a:lnTo>
                  <a:lnTo>
                    <a:pt x="71" y="128"/>
                  </a:lnTo>
                  <a:lnTo>
                    <a:pt x="70" y="126"/>
                  </a:lnTo>
                  <a:close/>
                  <a:moveTo>
                    <a:pt x="52" y="126"/>
                  </a:moveTo>
                  <a:lnTo>
                    <a:pt x="51" y="130"/>
                  </a:lnTo>
                  <a:lnTo>
                    <a:pt x="50" y="133"/>
                  </a:lnTo>
                  <a:lnTo>
                    <a:pt x="51" y="131"/>
                  </a:lnTo>
                  <a:lnTo>
                    <a:pt x="52" y="129"/>
                  </a:lnTo>
                  <a:lnTo>
                    <a:pt x="52" y="126"/>
                  </a:lnTo>
                  <a:close/>
                  <a:moveTo>
                    <a:pt x="86" y="126"/>
                  </a:moveTo>
                  <a:lnTo>
                    <a:pt x="84" y="126"/>
                  </a:lnTo>
                  <a:lnTo>
                    <a:pt x="83" y="128"/>
                  </a:lnTo>
                  <a:lnTo>
                    <a:pt x="82" y="129"/>
                  </a:lnTo>
                  <a:lnTo>
                    <a:pt x="81" y="130"/>
                  </a:lnTo>
                  <a:lnTo>
                    <a:pt x="82" y="130"/>
                  </a:lnTo>
                  <a:lnTo>
                    <a:pt x="82" y="130"/>
                  </a:lnTo>
                  <a:lnTo>
                    <a:pt x="83" y="130"/>
                  </a:lnTo>
                  <a:lnTo>
                    <a:pt x="82" y="131"/>
                  </a:lnTo>
                  <a:lnTo>
                    <a:pt x="82" y="131"/>
                  </a:lnTo>
                  <a:lnTo>
                    <a:pt x="81" y="131"/>
                  </a:lnTo>
                  <a:lnTo>
                    <a:pt x="82" y="133"/>
                  </a:lnTo>
                  <a:lnTo>
                    <a:pt x="83" y="134"/>
                  </a:lnTo>
                  <a:lnTo>
                    <a:pt x="85" y="131"/>
                  </a:lnTo>
                  <a:lnTo>
                    <a:pt x="87" y="129"/>
                  </a:lnTo>
                  <a:lnTo>
                    <a:pt x="86" y="128"/>
                  </a:lnTo>
                  <a:lnTo>
                    <a:pt x="86" y="126"/>
                  </a:lnTo>
                  <a:close/>
                  <a:moveTo>
                    <a:pt x="109" y="125"/>
                  </a:moveTo>
                  <a:lnTo>
                    <a:pt x="108" y="128"/>
                  </a:lnTo>
                  <a:lnTo>
                    <a:pt x="106" y="129"/>
                  </a:lnTo>
                  <a:lnTo>
                    <a:pt x="106" y="130"/>
                  </a:lnTo>
                  <a:lnTo>
                    <a:pt x="106" y="131"/>
                  </a:lnTo>
                  <a:lnTo>
                    <a:pt x="107" y="130"/>
                  </a:lnTo>
                  <a:lnTo>
                    <a:pt x="108" y="129"/>
                  </a:lnTo>
                  <a:lnTo>
                    <a:pt x="109" y="128"/>
                  </a:lnTo>
                  <a:lnTo>
                    <a:pt x="109" y="125"/>
                  </a:lnTo>
                  <a:close/>
                  <a:moveTo>
                    <a:pt x="92" y="125"/>
                  </a:moveTo>
                  <a:lnTo>
                    <a:pt x="90" y="126"/>
                  </a:lnTo>
                  <a:lnTo>
                    <a:pt x="90" y="128"/>
                  </a:lnTo>
                  <a:lnTo>
                    <a:pt x="89" y="129"/>
                  </a:lnTo>
                  <a:lnTo>
                    <a:pt x="89" y="130"/>
                  </a:lnTo>
                  <a:lnTo>
                    <a:pt x="90" y="130"/>
                  </a:lnTo>
                  <a:lnTo>
                    <a:pt x="90" y="131"/>
                  </a:lnTo>
                  <a:lnTo>
                    <a:pt x="92" y="132"/>
                  </a:lnTo>
                  <a:lnTo>
                    <a:pt x="92" y="131"/>
                  </a:lnTo>
                  <a:lnTo>
                    <a:pt x="92" y="131"/>
                  </a:lnTo>
                  <a:lnTo>
                    <a:pt x="93" y="131"/>
                  </a:lnTo>
                  <a:lnTo>
                    <a:pt x="93" y="132"/>
                  </a:lnTo>
                  <a:lnTo>
                    <a:pt x="93" y="132"/>
                  </a:lnTo>
                  <a:lnTo>
                    <a:pt x="93" y="132"/>
                  </a:lnTo>
                  <a:lnTo>
                    <a:pt x="94" y="131"/>
                  </a:lnTo>
                  <a:lnTo>
                    <a:pt x="94" y="130"/>
                  </a:lnTo>
                  <a:lnTo>
                    <a:pt x="94" y="129"/>
                  </a:lnTo>
                  <a:lnTo>
                    <a:pt x="93" y="126"/>
                  </a:lnTo>
                  <a:lnTo>
                    <a:pt x="92" y="125"/>
                  </a:lnTo>
                  <a:close/>
                  <a:moveTo>
                    <a:pt x="100" y="125"/>
                  </a:moveTo>
                  <a:lnTo>
                    <a:pt x="98" y="128"/>
                  </a:lnTo>
                  <a:lnTo>
                    <a:pt x="96" y="130"/>
                  </a:lnTo>
                  <a:lnTo>
                    <a:pt x="97" y="131"/>
                  </a:lnTo>
                  <a:lnTo>
                    <a:pt x="97" y="132"/>
                  </a:lnTo>
                  <a:lnTo>
                    <a:pt x="98" y="133"/>
                  </a:lnTo>
                  <a:lnTo>
                    <a:pt x="100" y="132"/>
                  </a:lnTo>
                  <a:lnTo>
                    <a:pt x="101" y="131"/>
                  </a:lnTo>
                  <a:lnTo>
                    <a:pt x="102" y="129"/>
                  </a:lnTo>
                  <a:lnTo>
                    <a:pt x="101" y="126"/>
                  </a:lnTo>
                  <a:lnTo>
                    <a:pt x="100" y="125"/>
                  </a:lnTo>
                  <a:close/>
                  <a:moveTo>
                    <a:pt x="123" y="124"/>
                  </a:moveTo>
                  <a:lnTo>
                    <a:pt x="123" y="125"/>
                  </a:lnTo>
                  <a:lnTo>
                    <a:pt x="123" y="128"/>
                  </a:lnTo>
                  <a:lnTo>
                    <a:pt x="123" y="126"/>
                  </a:lnTo>
                  <a:lnTo>
                    <a:pt x="124" y="126"/>
                  </a:lnTo>
                  <a:lnTo>
                    <a:pt x="123" y="125"/>
                  </a:lnTo>
                  <a:lnTo>
                    <a:pt x="123" y="124"/>
                  </a:lnTo>
                  <a:lnTo>
                    <a:pt x="123" y="124"/>
                  </a:lnTo>
                  <a:close/>
                  <a:moveTo>
                    <a:pt x="114" y="124"/>
                  </a:moveTo>
                  <a:lnTo>
                    <a:pt x="113" y="125"/>
                  </a:lnTo>
                  <a:lnTo>
                    <a:pt x="111" y="126"/>
                  </a:lnTo>
                  <a:lnTo>
                    <a:pt x="112" y="128"/>
                  </a:lnTo>
                  <a:lnTo>
                    <a:pt x="112" y="126"/>
                  </a:lnTo>
                  <a:lnTo>
                    <a:pt x="113" y="125"/>
                  </a:lnTo>
                  <a:lnTo>
                    <a:pt x="114" y="125"/>
                  </a:lnTo>
                  <a:lnTo>
                    <a:pt x="114" y="124"/>
                  </a:lnTo>
                  <a:close/>
                  <a:moveTo>
                    <a:pt x="73" y="123"/>
                  </a:moveTo>
                  <a:lnTo>
                    <a:pt x="73" y="124"/>
                  </a:lnTo>
                  <a:lnTo>
                    <a:pt x="72" y="125"/>
                  </a:lnTo>
                  <a:lnTo>
                    <a:pt x="72" y="126"/>
                  </a:lnTo>
                  <a:lnTo>
                    <a:pt x="73" y="128"/>
                  </a:lnTo>
                  <a:lnTo>
                    <a:pt x="73" y="128"/>
                  </a:lnTo>
                  <a:lnTo>
                    <a:pt x="74" y="126"/>
                  </a:lnTo>
                  <a:lnTo>
                    <a:pt x="75" y="125"/>
                  </a:lnTo>
                  <a:lnTo>
                    <a:pt x="74" y="124"/>
                  </a:lnTo>
                  <a:lnTo>
                    <a:pt x="73" y="123"/>
                  </a:lnTo>
                  <a:close/>
                  <a:moveTo>
                    <a:pt x="69" y="123"/>
                  </a:moveTo>
                  <a:lnTo>
                    <a:pt x="68" y="125"/>
                  </a:lnTo>
                  <a:lnTo>
                    <a:pt x="66" y="128"/>
                  </a:lnTo>
                  <a:lnTo>
                    <a:pt x="66" y="130"/>
                  </a:lnTo>
                  <a:lnTo>
                    <a:pt x="69" y="128"/>
                  </a:lnTo>
                  <a:lnTo>
                    <a:pt x="70" y="125"/>
                  </a:lnTo>
                  <a:lnTo>
                    <a:pt x="69" y="124"/>
                  </a:lnTo>
                  <a:lnTo>
                    <a:pt x="69" y="123"/>
                  </a:lnTo>
                  <a:close/>
                  <a:moveTo>
                    <a:pt x="84" y="123"/>
                  </a:moveTo>
                  <a:lnTo>
                    <a:pt x="83" y="124"/>
                  </a:lnTo>
                  <a:lnTo>
                    <a:pt x="82" y="125"/>
                  </a:lnTo>
                  <a:lnTo>
                    <a:pt x="81" y="126"/>
                  </a:lnTo>
                  <a:lnTo>
                    <a:pt x="80" y="128"/>
                  </a:lnTo>
                  <a:lnTo>
                    <a:pt x="80" y="128"/>
                  </a:lnTo>
                  <a:lnTo>
                    <a:pt x="81" y="126"/>
                  </a:lnTo>
                  <a:lnTo>
                    <a:pt x="80" y="126"/>
                  </a:lnTo>
                  <a:lnTo>
                    <a:pt x="78" y="128"/>
                  </a:lnTo>
                  <a:lnTo>
                    <a:pt x="78" y="129"/>
                  </a:lnTo>
                  <a:lnTo>
                    <a:pt x="80" y="129"/>
                  </a:lnTo>
                  <a:lnTo>
                    <a:pt x="80" y="129"/>
                  </a:lnTo>
                  <a:lnTo>
                    <a:pt x="80" y="129"/>
                  </a:lnTo>
                  <a:lnTo>
                    <a:pt x="81" y="128"/>
                  </a:lnTo>
                  <a:lnTo>
                    <a:pt x="83" y="126"/>
                  </a:lnTo>
                  <a:lnTo>
                    <a:pt x="84" y="124"/>
                  </a:lnTo>
                  <a:lnTo>
                    <a:pt x="84" y="123"/>
                  </a:lnTo>
                  <a:close/>
                  <a:moveTo>
                    <a:pt x="61" y="123"/>
                  </a:moveTo>
                  <a:lnTo>
                    <a:pt x="60" y="123"/>
                  </a:lnTo>
                  <a:lnTo>
                    <a:pt x="59" y="124"/>
                  </a:lnTo>
                  <a:lnTo>
                    <a:pt x="58" y="125"/>
                  </a:lnTo>
                  <a:lnTo>
                    <a:pt x="58" y="126"/>
                  </a:lnTo>
                  <a:lnTo>
                    <a:pt x="59" y="126"/>
                  </a:lnTo>
                  <a:lnTo>
                    <a:pt x="59" y="128"/>
                  </a:lnTo>
                  <a:lnTo>
                    <a:pt x="59" y="128"/>
                  </a:lnTo>
                  <a:lnTo>
                    <a:pt x="60" y="128"/>
                  </a:lnTo>
                  <a:lnTo>
                    <a:pt x="59" y="129"/>
                  </a:lnTo>
                  <a:lnTo>
                    <a:pt x="60" y="130"/>
                  </a:lnTo>
                  <a:lnTo>
                    <a:pt x="61" y="128"/>
                  </a:lnTo>
                  <a:lnTo>
                    <a:pt x="61" y="124"/>
                  </a:lnTo>
                  <a:lnTo>
                    <a:pt x="61" y="124"/>
                  </a:lnTo>
                  <a:lnTo>
                    <a:pt x="60" y="124"/>
                  </a:lnTo>
                  <a:lnTo>
                    <a:pt x="60" y="125"/>
                  </a:lnTo>
                  <a:lnTo>
                    <a:pt x="60" y="125"/>
                  </a:lnTo>
                  <a:lnTo>
                    <a:pt x="60" y="125"/>
                  </a:lnTo>
                  <a:lnTo>
                    <a:pt x="60" y="126"/>
                  </a:lnTo>
                  <a:lnTo>
                    <a:pt x="60" y="126"/>
                  </a:lnTo>
                  <a:lnTo>
                    <a:pt x="60" y="126"/>
                  </a:lnTo>
                  <a:lnTo>
                    <a:pt x="60" y="126"/>
                  </a:lnTo>
                  <a:lnTo>
                    <a:pt x="59" y="126"/>
                  </a:lnTo>
                  <a:lnTo>
                    <a:pt x="59" y="125"/>
                  </a:lnTo>
                  <a:lnTo>
                    <a:pt x="60" y="124"/>
                  </a:lnTo>
                  <a:lnTo>
                    <a:pt x="60" y="124"/>
                  </a:lnTo>
                  <a:lnTo>
                    <a:pt x="61" y="123"/>
                  </a:lnTo>
                  <a:close/>
                  <a:moveTo>
                    <a:pt x="51" y="122"/>
                  </a:moveTo>
                  <a:lnTo>
                    <a:pt x="49" y="125"/>
                  </a:lnTo>
                  <a:lnTo>
                    <a:pt x="48" y="129"/>
                  </a:lnTo>
                  <a:lnTo>
                    <a:pt x="50" y="128"/>
                  </a:lnTo>
                  <a:lnTo>
                    <a:pt x="51" y="125"/>
                  </a:lnTo>
                  <a:lnTo>
                    <a:pt x="51" y="122"/>
                  </a:lnTo>
                  <a:close/>
                  <a:moveTo>
                    <a:pt x="89" y="122"/>
                  </a:moveTo>
                  <a:lnTo>
                    <a:pt x="88" y="123"/>
                  </a:lnTo>
                  <a:lnTo>
                    <a:pt x="87" y="124"/>
                  </a:lnTo>
                  <a:lnTo>
                    <a:pt x="87" y="125"/>
                  </a:lnTo>
                  <a:lnTo>
                    <a:pt x="87" y="125"/>
                  </a:lnTo>
                  <a:lnTo>
                    <a:pt x="88" y="126"/>
                  </a:lnTo>
                  <a:lnTo>
                    <a:pt x="88" y="126"/>
                  </a:lnTo>
                  <a:lnTo>
                    <a:pt x="89" y="125"/>
                  </a:lnTo>
                  <a:lnTo>
                    <a:pt x="90" y="123"/>
                  </a:lnTo>
                  <a:lnTo>
                    <a:pt x="90" y="122"/>
                  </a:lnTo>
                  <a:lnTo>
                    <a:pt x="89" y="122"/>
                  </a:lnTo>
                  <a:close/>
                  <a:moveTo>
                    <a:pt x="121" y="122"/>
                  </a:moveTo>
                  <a:lnTo>
                    <a:pt x="120" y="123"/>
                  </a:lnTo>
                  <a:lnTo>
                    <a:pt x="119" y="124"/>
                  </a:lnTo>
                  <a:lnTo>
                    <a:pt x="118" y="125"/>
                  </a:lnTo>
                  <a:lnTo>
                    <a:pt x="119" y="128"/>
                  </a:lnTo>
                  <a:lnTo>
                    <a:pt x="120" y="129"/>
                  </a:lnTo>
                  <a:lnTo>
                    <a:pt x="121" y="130"/>
                  </a:lnTo>
                  <a:lnTo>
                    <a:pt x="121" y="128"/>
                  </a:lnTo>
                  <a:lnTo>
                    <a:pt x="121" y="124"/>
                  </a:lnTo>
                  <a:lnTo>
                    <a:pt x="121" y="122"/>
                  </a:lnTo>
                  <a:close/>
                  <a:moveTo>
                    <a:pt x="138" y="122"/>
                  </a:moveTo>
                  <a:lnTo>
                    <a:pt x="137" y="122"/>
                  </a:lnTo>
                  <a:lnTo>
                    <a:pt x="137" y="123"/>
                  </a:lnTo>
                  <a:lnTo>
                    <a:pt x="137" y="124"/>
                  </a:lnTo>
                  <a:lnTo>
                    <a:pt x="136" y="125"/>
                  </a:lnTo>
                  <a:lnTo>
                    <a:pt x="137" y="124"/>
                  </a:lnTo>
                  <a:lnTo>
                    <a:pt x="137" y="124"/>
                  </a:lnTo>
                  <a:lnTo>
                    <a:pt x="137" y="125"/>
                  </a:lnTo>
                  <a:lnTo>
                    <a:pt x="137" y="126"/>
                  </a:lnTo>
                  <a:lnTo>
                    <a:pt x="137" y="128"/>
                  </a:lnTo>
                  <a:lnTo>
                    <a:pt x="137" y="130"/>
                  </a:lnTo>
                  <a:lnTo>
                    <a:pt x="136" y="130"/>
                  </a:lnTo>
                  <a:lnTo>
                    <a:pt x="136" y="130"/>
                  </a:lnTo>
                  <a:lnTo>
                    <a:pt x="136" y="129"/>
                  </a:lnTo>
                  <a:lnTo>
                    <a:pt x="136" y="128"/>
                  </a:lnTo>
                  <a:lnTo>
                    <a:pt x="135" y="131"/>
                  </a:lnTo>
                  <a:lnTo>
                    <a:pt x="135" y="133"/>
                  </a:lnTo>
                  <a:lnTo>
                    <a:pt x="136" y="136"/>
                  </a:lnTo>
                  <a:lnTo>
                    <a:pt x="136" y="138"/>
                  </a:lnTo>
                  <a:lnTo>
                    <a:pt x="135" y="140"/>
                  </a:lnTo>
                  <a:lnTo>
                    <a:pt x="135" y="140"/>
                  </a:lnTo>
                  <a:lnTo>
                    <a:pt x="135" y="141"/>
                  </a:lnTo>
                  <a:lnTo>
                    <a:pt x="135" y="142"/>
                  </a:lnTo>
                  <a:lnTo>
                    <a:pt x="134" y="143"/>
                  </a:lnTo>
                  <a:lnTo>
                    <a:pt x="135" y="144"/>
                  </a:lnTo>
                  <a:lnTo>
                    <a:pt x="136" y="146"/>
                  </a:lnTo>
                  <a:lnTo>
                    <a:pt x="136" y="148"/>
                  </a:lnTo>
                  <a:lnTo>
                    <a:pt x="137" y="150"/>
                  </a:lnTo>
                  <a:lnTo>
                    <a:pt x="138" y="135"/>
                  </a:lnTo>
                  <a:lnTo>
                    <a:pt x="138" y="123"/>
                  </a:lnTo>
                  <a:lnTo>
                    <a:pt x="138" y="123"/>
                  </a:lnTo>
                  <a:lnTo>
                    <a:pt x="138" y="123"/>
                  </a:lnTo>
                  <a:lnTo>
                    <a:pt x="138" y="123"/>
                  </a:lnTo>
                  <a:lnTo>
                    <a:pt x="138" y="122"/>
                  </a:lnTo>
                  <a:lnTo>
                    <a:pt x="140" y="122"/>
                  </a:lnTo>
                  <a:lnTo>
                    <a:pt x="140" y="122"/>
                  </a:lnTo>
                  <a:lnTo>
                    <a:pt x="138" y="122"/>
                  </a:lnTo>
                  <a:close/>
                  <a:moveTo>
                    <a:pt x="89" y="121"/>
                  </a:moveTo>
                  <a:lnTo>
                    <a:pt x="88" y="121"/>
                  </a:lnTo>
                  <a:lnTo>
                    <a:pt x="87" y="122"/>
                  </a:lnTo>
                  <a:lnTo>
                    <a:pt x="87" y="123"/>
                  </a:lnTo>
                  <a:lnTo>
                    <a:pt x="88" y="122"/>
                  </a:lnTo>
                  <a:lnTo>
                    <a:pt x="88" y="121"/>
                  </a:lnTo>
                  <a:lnTo>
                    <a:pt x="89" y="121"/>
                  </a:lnTo>
                  <a:close/>
                  <a:moveTo>
                    <a:pt x="72" y="120"/>
                  </a:moveTo>
                  <a:lnTo>
                    <a:pt x="71" y="121"/>
                  </a:lnTo>
                  <a:lnTo>
                    <a:pt x="71" y="122"/>
                  </a:lnTo>
                  <a:lnTo>
                    <a:pt x="70" y="123"/>
                  </a:lnTo>
                  <a:lnTo>
                    <a:pt x="71" y="123"/>
                  </a:lnTo>
                  <a:lnTo>
                    <a:pt x="71" y="123"/>
                  </a:lnTo>
                  <a:lnTo>
                    <a:pt x="71" y="123"/>
                  </a:lnTo>
                  <a:lnTo>
                    <a:pt x="71" y="123"/>
                  </a:lnTo>
                  <a:lnTo>
                    <a:pt x="73" y="121"/>
                  </a:lnTo>
                  <a:lnTo>
                    <a:pt x="72" y="121"/>
                  </a:lnTo>
                  <a:lnTo>
                    <a:pt x="72" y="120"/>
                  </a:lnTo>
                  <a:close/>
                  <a:moveTo>
                    <a:pt x="83" y="120"/>
                  </a:moveTo>
                  <a:lnTo>
                    <a:pt x="82" y="121"/>
                  </a:lnTo>
                  <a:lnTo>
                    <a:pt x="80" y="123"/>
                  </a:lnTo>
                  <a:lnTo>
                    <a:pt x="78" y="124"/>
                  </a:lnTo>
                  <a:lnTo>
                    <a:pt x="78" y="125"/>
                  </a:lnTo>
                  <a:lnTo>
                    <a:pt x="78" y="128"/>
                  </a:lnTo>
                  <a:lnTo>
                    <a:pt x="80" y="125"/>
                  </a:lnTo>
                  <a:lnTo>
                    <a:pt x="81" y="124"/>
                  </a:lnTo>
                  <a:lnTo>
                    <a:pt x="82" y="123"/>
                  </a:lnTo>
                  <a:lnTo>
                    <a:pt x="83" y="122"/>
                  </a:lnTo>
                  <a:lnTo>
                    <a:pt x="83" y="120"/>
                  </a:lnTo>
                  <a:close/>
                  <a:moveTo>
                    <a:pt x="59" y="120"/>
                  </a:moveTo>
                  <a:lnTo>
                    <a:pt x="59" y="121"/>
                  </a:lnTo>
                  <a:lnTo>
                    <a:pt x="59" y="122"/>
                  </a:lnTo>
                  <a:lnTo>
                    <a:pt x="59" y="122"/>
                  </a:lnTo>
                  <a:lnTo>
                    <a:pt x="60" y="121"/>
                  </a:lnTo>
                  <a:lnTo>
                    <a:pt x="60" y="121"/>
                  </a:lnTo>
                  <a:lnTo>
                    <a:pt x="59" y="120"/>
                  </a:lnTo>
                  <a:close/>
                  <a:moveTo>
                    <a:pt x="111" y="120"/>
                  </a:moveTo>
                  <a:lnTo>
                    <a:pt x="111" y="121"/>
                  </a:lnTo>
                  <a:lnTo>
                    <a:pt x="110" y="122"/>
                  </a:lnTo>
                  <a:lnTo>
                    <a:pt x="110" y="123"/>
                  </a:lnTo>
                  <a:lnTo>
                    <a:pt x="111" y="123"/>
                  </a:lnTo>
                  <a:lnTo>
                    <a:pt x="111" y="122"/>
                  </a:lnTo>
                  <a:lnTo>
                    <a:pt x="112" y="122"/>
                  </a:lnTo>
                  <a:lnTo>
                    <a:pt x="112" y="121"/>
                  </a:lnTo>
                  <a:lnTo>
                    <a:pt x="112" y="120"/>
                  </a:lnTo>
                  <a:lnTo>
                    <a:pt x="111" y="120"/>
                  </a:lnTo>
                  <a:close/>
                  <a:moveTo>
                    <a:pt x="126" y="119"/>
                  </a:moveTo>
                  <a:lnTo>
                    <a:pt x="126" y="120"/>
                  </a:lnTo>
                  <a:lnTo>
                    <a:pt x="126" y="121"/>
                  </a:lnTo>
                  <a:lnTo>
                    <a:pt x="126" y="122"/>
                  </a:lnTo>
                  <a:lnTo>
                    <a:pt x="128" y="122"/>
                  </a:lnTo>
                  <a:lnTo>
                    <a:pt x="128" y="121"/>
                  </a:lnTo>
                  <a:lnTo>
                    <a:pt x="128" y="120"/>
                  </a:lnTo>
                  <a:lnTo>
                    <a:pt x="126" y="119"/>
                  </a:lnTo>
                  <a:close/>
                  <a:moveTo>
                    <a:pt x="97" y="119"/>
                  </a:moveTo>
                  <a:lnTo>
                    <a:pt x="95" y="121"/>
                  </a:lnTo>
                  <a:lnTo>
                    <a:pt x="94" y="123"/>
                  </a:lnTo>
                  <a:lnTo>
                    <a:pt x="94" y="124"/>
                  </a:lnTo>
                  <a:lnTo>
                    <a:pt x="94" y="125"/>
                  </a:lnTo>
                  <a:lnTo>
                    <a:pt x="95" y="126"/>
                  </a:lnTo>
                  <a:lnTo>
                    <a:pt x="95" y="128"/>
                  </a:lnTo>
                  <a:lnTo>
                    <a:pt x="97" y="126"/>
                  </a:lnTo>
                  <a:lnTo>
                    <a:pt x="98" y="124"/>
                  </a:lnTo>
                  <a:lnTo>
                    <a:pt x="99" y="123"/>
                  </a:lnTo>
                  <a:lnTo>
                    <a:pt x="98" y="121"/>
                  </a:lnTo>
                  <a:lnTo>
                    <a:pt x="97" y="119"/>
                  </a:lnTo>
                  <a:close/>
                  <a:moveTo>
                    <a:pt x="71" y="119"/>
                  </a:moveTo>
                  <a:lnTo>
                    <a:pt x="71" y="120"/>
                  </a:lnTo>
                  <a:lnTo>
                    <a:pt x="70" y="120"/>
                  </a:lnTo>
                  <a:lnTo>
                    <a:pt x="70" y="121"/>
                  </a:lnTo>
                  <a:lnTo>
                    <a:pt x="71" y="120"/>
                  </a:lnTo>
                  <a:lnTo>
                    <a:pt x="71" y="120"/>
                  </a:lnTo>
                  <a:lnTo>
                    <a:pt x="71" y="119"/>
                  </a:lnTo>
                  <a:close/>
                  <a:moveTo>
                    <a:pt x="87" y="119"/>
                  </a:moveTo>
                  <a:lnTo>
                    <a:pt x="87" y="119"/>
                  </a:lnTo>
                  <a:lnTo>
                    <a:pt x="86" y="120"/>
                  </a:lnTo>
                  <a:lnTo>
                    <a:pt x="86" y="121"/>
                  </a:lnTo>
                  <a:lnTo>
                    <a:pt x="86" y="121"/>
                  </a:lnTo>
                  <a:lnTo>
                    <a:pt x="86" y="120"/>
                  </a:lnTo>
                  <a:lnTo>
                    <a:pt x="87" y="120"/>
                  </a:lnTo>
                  <a:lnTo>
                    <a:pt x="87" y="119"/>
                  </a:lnTo>
                  <a:close/>
                  <a:moveTo>
                    <a:pt x="120" y="118"/>
                  </a:moveTo>
                  <a:lnTo>
                    <a:pt x="119" y="119"/>
                  </a:lnTo>
                  <a:lnTo>
                    <a:pt x="118" y="120"/>
                  </a:lnTo>
                  <a:lnTo>
                    <a:pt x="117" y="121"/>
                  </a:lnTo>
                  <a:lnTo>
                    <a:pt x="117" y="122"/>
                  </a:lnTo>
                  <a:lnTo>
                    <a:pt x="119" y="121"/>
                  </a:lnTo>
                  <a:lnTo>
                    <a:pt x="120" y="120"/>
                  </a:lnTo>
                  <a:lnTo>
                    <a:pt x="120" y="118"/>
                  </a:lnTo>
                  <a:close/>
                  <a:moveTo>
                    <a:pt x="105" y="118"/>
                  </a:moveTo>
                  <a:lnTo>
                    <a:pt x="104" y="121"/>
                  </a:lnTo>
                  <a:lnTo>
                    <a:pt x="101" y="123"/>
                  </a:lnTo>
                  <a:lnTo>
                    <a:pt x="102" y="124"/>
                  </a:lnTo>
                  <a:lnTo>
                    <a:pt x="102" y="125"/>
                  </a:lnTo>
                  <a:lnTo>
                    <a:pt x="104" y="126"/>
                  </a:lnTo>
                  <a:lnTo>
                    <a:pt x="106" y="124"/>
                  </a:lnTo>
                  <a:lnTo>
                    <a:pt x="107" y="122"/>
                  </a:lnTo>
                  <a:lnTo>
                    <a:pt x="107" y="121"/>
                  </a:lnTo>
                  <a:lnTo>
                    <a:pt x="106" y="120"/>
                  </a:lnTo>
                  <a:lnTo>
                    <a:pt x="105" y="118"/>
                  </a:lnTo>
                  <a:close/>
                  <a:moveTo>
                    <a:pt x="124" y="118"/>
                  </a:moveTo>
                  <a:lnTo>
                    <a:pt x="124" y="118"/>
                  </a:lnTo>
                  <a:lnTo>
                    <a:pt x="124" y="118"/>
                  </a:lnTo>
                  <a:lnTo>
                    <a:pt x="124" y="119"/>
                  </a:lnTo>
                  <a:lnTo>
                    <a:pt x="124" y="119"/>
                  </a:lnTo>
                  <a:lnTo>
                    <a:pt x="124" y="120"/>
                  </a:lnTo>
                  <a:lnTo>
                    <a:pt x="125" y="120"/>
                  </a:lnTo>
                  <a:lnTo>
                    <a:pt x="124" y="119"/>
                  </a:lnTo>
                  <a:lnTo>
                    <a:pt x="125" y="118"/>
                  </a:lnTo>
                  <a:lnTo>
                    <a:pt x="124" y="118"/>
                  </a:lnTo>
                  <a:close/>
                  <a:moveTo>
                    <a:pt x="134" y="117"/>
                  </a:moveTo>
                  <a:lnTo>
                    <a:pt x="133" y="118"/>
                  </a:lnTo>
                  <a:lnTo>
                    <a:pt x="132" y="120"/>
                  </a:lnTo>
                  <a:lnTo>
                    <a:pt x="132" y="121"/>
                  </a:lnTo>
                  <a:lnTo>
                    <a:pt x="133" y="122"/>
                  </a:lnTo>
                  <a:lnTo>
                    <a:pt x="133" y="122"/>
                  </a:lnTo>
                  <a:lnTo>
                    <a:pt x="134" y="121"/>
                  </a:lnTo>
                  <a:lnTo>
                    <a:pt x="134" y="120"/>
                  </a:lnTo>
                  <a:lnTo>
                    <a:pt x="134" y="118"/>
                  </a:lnTo>
                  <a:lnTo>
                    <a:pt x="134" y="117"/>
                  </a:lnTo>
                  <a:close/>
                  <a:moveTo>
                    <a:pt x="51" y="117"/>
                  </a:moveTo>
                  <a:lnTo>
                    <a:pt x="51" y="118"/>
                  </a:lnTo>
                  <a:lnTo>
                    <a:pt x="51" y="119"/>
                  </a:lnTo>
                  <a:lnTo>
                    <a:pt x="51" y="120"/>
                  </a:lnTo>
                  <a:lnTo>
                    <a:pt x="52" y="119"/>
                  </a:lnTo>
                  <a:lnTo>
                    <a:pt x="52" y="119"/>
                  </a:lnTo>
                  <a:lnTo>
                    <a:pt x="52" y="118"/>
                  </a:lnTo>
                  <a:lnTo>
                    <a:pt x="52" y="118"/>
                  </a:lnTo>
                  <a:lnTo>
                    <a:pt x="51" y="117"/>
                  </a:lnTo>
                  <a:close/>
                  <a:moveTo>
                    <a:pt x="65" y="117"/>
                  </a:moveTo>
                  <a:lnTo>
                    <a:pt x="64" y="119"/>
                  </a:lnTo>
                  <a:lnTo>
                    <a:pt x="64" y="121"/>
                  </a:lnTo>
                  <a:lnTo>
                    <a:pt x="63" y="123"/>
                  </a:lnTo>
                  <a:lnTo>
                    <a:pt x="63" y="124"/>
                  </a:lnTo>
                  <a:lnTo>
                    <a:pt x="63" y="124"/>
                  </a:lnTo>
                  <a:lnTo>
                    <a:pt x="64" y="125"/>
                  </a:lnTo>
                  <a:lnTo>
                    <a:pt x="65" y="124"/>
                  </a:lnTo>
                  <a:lnTo>
                    <a:pt x="65" y="123"/>
                  </a:lnTo>
                  <a:lnTo>
                    <a:pt x="65" y="122"/>
                  </a:lnTo>
                  <a:lnTo>
                    <a:pt x="65" y="120"/>
                  </a:lnTo>
                  <a:lnTo>
                    <a:pt x="65" y="119"/>
                  </a:lnTo>
                  <a:lnTo>
                    <a:pt x="65" y="118"/>
                  </a:lnTo>
                  <a:lnTo>
                    <a:pt x="65" y="117"/>
                  </a:lnTo>
                  <a:close/>
                  <a:moveTo>
                    <a:pt x="95" y="117"/>
                  </a:moveTo>
                  <a:lnTo>
                    <a:pt x="94" y="117"/>
                  </a:lnTo>
                  <a:lnTo>
                    <a:pt x="93" y="118"/>
                  </a:lnTo>
                  <a:lnTo>
                    <a:pt x="92" y="119"/>
                  </a:lnTo>
                  <a:lnTo>
                    <a:pt x="92" y="121"/>
                  </a:lnTo>
                  <a:lnTo>
                    <a:pt x="93" y="122"/>
                  </a:lnTo>
                  <a:lnTo>
                    <a:pt x="95" y="120"/>
                  </a:lnTo>
                  <a:lnTo>
                    <a:pt x="96" y="117"/>
                  </a:lnTo>
                  <a:lnTo>
                    <a:pt x="95" y="117"/>
                  </a:lnTo>
                  <a:close/>
                  <a:moveTo>
                    <a:pt x="224" y="116"/>
                  </a:moveTo>
                  <a:lnTo>
                    <a:pt x="222" y="117"/>
                  </a:lnTo>
                  <a:lnTo>
                    <a:pt x="224" y="117"/>
                  </a:lnTo>
                  <a:lnTo>
                    <a:pt x="225" y="116"/>
                  </a:lnTo>
                  <a:lnTo>
                    <a:pt x="224" y="116"/>
                  </a:lnTo>
                  <a:lnTo>
                    <a:pt x="224" y="116"/>
                  </a:lnTo>
                  <a:close/>
                  <a:moveTo>
                    <a:pt x="87" y="116"/>
                  </a:moveTo>
                  <a:lnTo>
                    <a:pt x="86" y="116"/>
                  </a:lnTo>
                  <a:lnTo>
                    <a:pt x="86" y="117"/>
                  </a:lnTo>
                  <a:lnTo>
                    <a:pt x="85" y="117"/>
                  </a:lnTo>
                  <a:lnTo>
                    <a:pt x="85" y="119"/>
                  </a:lnTo>
                  <a:lnTo>
                    <a:pt x="85" y="120"/>
                  </a:lnTo>
                  <a:lnTo>
                    <a:pt x="86" y="119"/>
                  </a:lnTo>
                  <a:lnTo>
                    <a:pt x="87" y="118"/>
                  </a:lnTo>
                  <a:lnTo>
                    <a:pt x="87" y="117"/>
                  </a:lnTo>
                  <a:lnTo>
                    <a:pt x="87" y="116"/>
                  </a:lnTo>
                  <a:close/>
                  <a:moveTo>
                    <a:pt x="57" y="116"/>
                  </a:moveTo>
                  <a:lnTo>
                    <a:pt x="57" y="116"/>
                  </a:lnTo>
                  <a:lnTo>
                    <a:pt x="56" y="117"/>
                  </a:lnTo>
                  <a:lnTo>
                    <a:pt x="56" y="117"/>
                  </a:lnTo>
                  <a:lnTo>
                    <a:pt x="56" y="118"/>
                  </a:lnTo>
                  <a:lnTo>
                    <a:pt x="56" y="118"/>
                  </a:lnTo>
                  <a:lnTo>
                    <a:pt x="56" y="119"/>
                  </a:lnTo>
                  <a:lnTo>
                    <a:pt x="54" y="120"/>
                  </a:lnTo>
                  <a:lnTo>
                    <a:pt x="54" y="121"/>
                  </a:lnTo>
                  <a:lnTo>
                    <a:pt x="54" y="122"/>
                  </a:lnTo>
                  <a:lnTo>
                    <a:pt x="56" y="122"/>
                  </a:lnTo>
                  <a:lnTo>
                    <a:pt x="57" y="121"/>
                  </a:lnTo>
                  <a:lnTo>
                    <a:pt x="57" y="121"/>
                  </a:lnTo>
                  <a:lnTo>
                    <a:pt x="58" y="120"/>
                  </a:lnTo>
                  <a:lnTo>
                    <a:pt x="58" y="119"/>
                  </a:lnTo>
                  <a:lnTo>
                    <a:pt x="58" y="117"/>
                  </a:lnTo>
                  <a:lnTo>
                    <a:pt x="58" y="116"/>
                  </a:lnTo>
                  <a:lnTo>
                    <a:pt x="57" y="116"/>
                  </a:lnTo>
                  <a:close/>
                  <a:moveTo>
                    <a:pt x="205" y="114"/>
                  </a:moveTo>
                  <a:lnTo>
                    <a:pt x="205" y="116"/>
                  </a:lnTo>
                  <a:lnTo>
                    <a:pt x="206" y="116"/>
                  </a:lnTo>
                  <a:lnTo>
                    <a:pt x="207" y="116"/>
                  </a:lnTo>
                  <a:lnTo>
                    <a:pt x="207" y="116"/>
                  </a:lnTo>
                  <a:lnTo>
                    <a:pt x="206" y="116"/>
                  </a:lnTo>
                  <a:lnTo>
                    <a:pt x="205" y="114"/>
                  </a:lnTo>
                  <a:close/>
                  <a:moveTo>
                    <a:pt x="63" y="114"/>
                  </a:moveTo>
                  <a:lnTo>
                    <a:pt x="62" y="116"/>
                  </a:lnTo>
                  <a:lnTo>
                    <a:pt x="62" y="117"/>
                  </a:lnTo>
                  <a:lnTo>
                    <a:pt x="61" y="118"/>
                  </a:lnTo>
                  <a:lnTo>
                    <a:pt x="61" y="118"/>
                  </a:lnTo>
                  <a:lnTo>
                    <a:pt x="61" y="119"/>
                  </a:lnTo>
                  <a:lnTo>
                    <a:pt x="61" y="119"/>
                  </a:lnTo>
                  <a:lnTo>
                    <a:pt x="62" y="118"/>
                  </a:lnTo>
                  <a:lnTo>
                    <a:pt x="62" y="117"/>
                  </a:lnTo>
                  <a:lnTo>
                    <a:pt x="63" y="117"/>
                  </a:lnTo>
                  <a:lnTo>
                    <a:pt x="63" y="116"/>
                  </a:lnTo>
                  <a:lnTo>
                    <a:pt x="63" y="114"/>
                  </a:lnTo>
                  <a:close/>
                  <a:moveTo>
                    <a:pt x="200" y="114"/>
                  </a:moveTo>
                  <a:lnTo>
                    <a:pt x="198" y="116"/>
                  </a:lnTo>
                  <a:lnTo>
                    <a:pt x="201" y="116"/>
                  </a:lnTo>
                  <a:lnTo>
                    <a:pt x="202" y="116"/>
                  </a:lnTo>
                  <a:lnTo>
                    <a:pt x="203" y="116"/>
                  </a:lnTo>
                  <a:lnTo>
                    <a:pt x="202" y="116"/>
                  </a:lnTo>
                  <a:lnTo>
                    <a:pt x="201" y="114"/>
                  </a:lnTo>
                  <a:lnTo>
                    <a:pt x="200" y="114"/>
                  </a:lnTo>
                  <a:close/>
                  <a:moveTo>
                    <a:pt x="94" y="113"/>
                  </a:moveTo>
                  <a:lnTo>
                    <a:pt x="93" y="116"/>
                  </a:lnTo>
                  <a:lnTo>
                    <a:pt x="92" y="117"/>
                  </a:lnTo>
                  <a:lnTo>
                    <a:pt x="90" y="119"/>
                  </a:lnTo>
                  <a:lnTo>
                    <a:pt x="93" y="117"/>
                  </a:lnTo>
                  <a:lnTo>
                    <a:pt x="95" y="114"/>
                  </a:lnTo>
                  <a:lnTo>
                    <a:pt x="95" y="114"/>
                  </a:lnTo>
                  <a:lnTo>
                    <a:pt x="94" y="113"/>
                  </a:lnTo>
                  <a:close/>
                  <a:moveTo>
                    <a:pt x="110" y="113"/>
                  </a:moveTo>
                  <a:lnTo>
                    <a:pt x="108" y="114"/>
                  </a:lnTo>
                  <a:lnTo>
                    <a:pt x="107" y="117"/>
                  </a:lnTo>
                  <a:lnTo>
                    <a:pt x="108" y="118"/>
                  </a:lnTo>
                  <a:lnTo>
                    <a:pt x="108" y="119"/>
                  </a:lnTo>
                  <a:lnTo>
                    <a:pt x="109" y="120"/>
                  </a:lnTo>
                  <a:lnTo>
                    <a:pt x="110" y="120"/>
                  </a:lnTo>
                  <a:lnTo>
                    <a:pt x="111" y="118"/>
                  </a:lnTo>
                  <a:lnTo>
                    <a:pt x="111" y="117"/>
                  </a:lnTo>
                  <a:lnTo>
                    <a:pt x="110" y="116"/>
                  </a:lnTo>
                  <a:lnTo>
                    <a:pt x="110" y="114"/>
                  </a:lnTo>
                  <a:lnTo>
                    <a:pt x="110" y="113"/>
                  </a:lnTo>
                  <a:close/>
                  <a:moveTo>
                    <a:pt x="207" y="112"/>
                  </a:moveTo>
                  <a:lnTo>
                    <a:pt x="205" y="113"/>
                  </a:lnTo>
                  <a:lnTo>
                    <a:pt x="208" y="113"/>
                  </a:lnTo>
                  <a:lnTo>
                    <a:pt x="212" y="113"/>
                  </a:lnTo>
                  <a:lnTo>
                    <a:pt x="214" y="113"/>
                  </a:lnTo>
                  <a:lnTo>
                    <a:pt x="210" y="113"/>
                  </a:lnTo>
                  <a:lnTo>
                    <a:pt x="207" y="112"/>
                  </a:lnTo>
                  <a:close/>
                  <a:moveTo>
                    <a:pt x="59" y="112"/>
                  </a:moveTo>
                  <a:lnTo>
                    <a:pt x="58" y="113"/>
                  </a:lnTo>
                  <a:lnTo>
                    <a:pt x="58" y="114"/>
                  </a:lnTo>
                  <a:lnTo>
                    <a:pt x="59" y="114"/>
                  </a:lnTo>
                  <a:lnTo>
                    <a:pt x="59" y="113"/>
                  </a:lnTo>
                  <a:lnTo>
                    <a:pt x="59" y="112"/>
                  </a:lnTo>
                  <a:close/>
                  <a:moveTo>
                    <a:pt x="118" y="112"/>
                  </a:moveTo>
                  <a:lnTo>
                    <a:pt x="117" y="114"/>
                  </a:lnTo>
                  <a:lnTo>
                    <a:pt x="116" y="116"/>
                  </a:lnTo>
                  <a:lnTo>
                    <a:pt x="114" y="117"/>
                  </a:lnTo>
                  <a:lnTo>
                    <a:pt x="114" y="118"/>
                  </a:lnTo>
                  <a:lnTo>
                    <a:pt x="116" y="119"/>
                  </a:lnTo>
                  <a:lnTo>
                    <a:pt x="118" y="118"/>
                  </a:lnTo>
                  <a:lnTo>
                    <a:pt x="120" y="116"/>
                  </a:lnTo>
                  <a:lnTo>
                    <a:pt x="119" y="114"/>
                  </a:lnTo>
                  <a:lnTo>
                    <a:pt x="118" y="112"/>
                  </a:lnTo>
                  <a:lnTo>
                    <a:pt x="118" y="112"/>
                  </a:lnTo>
                  <a:lnTo>
                    <a:pt x="118" y="112"/>
                  </a:lnTo>
                  <a:close/>
                  <a:moveTo>
                    <a:pt x="99" y="112"/>
                  </a:moveTo>
                  <a:lnTo>
                    <a:pt x="98" y="113"/>
                  </a:lnTo>
                  <a:lnTo>
                    <a:pt x="97" y="114"/>
                  </a:lnTo>
                  <a:lnTo>
                    <a:pt x="97" y="116"/>
                  </a:lnTo>
                  <a:lnTo>
                    <a:pt x="98" y="114"/>
                  </a:lnTo>
                  <a:lnTo>
                    <a:pt x="99" y="113"/>
                  </a:lnTo>
                  <a:lnTo>
                    <a:pt x="99" y="112"/>
                  </a:lnTo>
                  <a:close/>
                  <a:moveTo>
                    <a:pt x="167" y="111"/>
                  </a:moveTo>
                  <a:lnTo>
                    <a:pt x="164" y="112"/>
                  </a:lnTo>
                  <a:lnTo>
                    <a:pt x="164" y="112"/>
                  </a:lnTo>
                  <a:lnTo>
                    <a:pt x="164" y="112"/>
                  </a:lnTo>
                  <a:lnTo>
                    <a:pt x="164" y="113"/>
                  </a:lnTo>
                  <a:lnTo>
                    <a:pt x="168" y="113"/>
                  </a:lnTo>
                  <a:lnTo>
                    <a:pt x="172" y="113"/>
                  </a:lnTo>
                  <a:lnTo>
                    <a:pt x="176" y="113"/>
                  </a:lnTo>
                  <a:lnTo>
                    <a:pt x="172" y="113"/>
                  </a:lnTo>
                  <a:lnTo>
                    <a:pt x="170" y="112"/>
                  </a:lnTo>
                  <a:lnTo>
                    <a:pt x="167" y="111"/>
                  </a:lnTo>
                  <a:close/>
                  <a:moveTo>
                    <a:pt x="153" y="111"/>
                  </a:moveTo>
                  <a:lnTo>
                    <a:pt x="152" y="111"/>
                  </a:lnTo>
                  <a:lnTo>
                    <a:pt x="152" y="112"/>
                  </a:lnTo>
                  <a:lnTo>
                    <a:pt x="153" y="112"/>
                  </a:lnTo>
                  <a:lnTo>
                    <a:pt x="154" y="112"/>
                  </a:lnTo>
                  <a:lnTo>
                    <a:pt x="153" y="111"/>
                  </a:lnTo>
                  <a:close/>
                  <a:moveTo>
                    <a:pt x="47" y="111"/>
                  </a:moveTo>
                  <a:lnTo>
                    <a:pt x="46" y="111"/>
                  </a:lnTo>
                  <a:lnTo>
                    <a:pt x="45" y="112"/>
                  </a:lnTo>
                  <a:lnTo>
                    <a:pt x="46" y="112"/>
                  </a:lnTo>
                  <a:lnTo>
                    <a:pt x="46" y="112"/>
                  </a:lnTo>
                  <a:lnTo>
                    <a:pt x="46" y="113"/>
                  </a:lnTo>
                  <a:lnTo>
                    <a:pt x="46" y="113"/>
                  </a:lnTo>
                  <a:lnTo>
                    <a:pt x="41" y="126"/>
                  </a:lnTo>
                  <a:lnTo>
                    <a:pt x="39" y="138"/>
                  </a:lnTo>
                  <a:lnTo>
                    <a:pt x="42" y="128"/>
                  </a:lnTo>
                  <a:lnTo>
                    <a:pt x="47" y="118"/>
                  </a:lnTo>
                  <a:lnTo>
                    <a:pt x="47" y="116"/>
                  </a:lnTo>
                  <a:lnTo>
                    <a:pt x="47" y="113"/>
                  </a:lnTo>
                  <a:lnTo>
                    <a:pt x="47" y="111"/>
                  </a:lnTo>
                  <a:close/>
                  <a:moveTo>
                    <a:pt x="82" y="110"/>
                  </a:moveTo>
                  <a:lnTo>
                    <a:pt x="81" y="110"/>
                  </a:lnTo>
                  <a:lnTo>
                    <a:pt x="80" y="111"/>
                  </a:lnTo>
                  <a:lnTo>
                    <a:pt x="78" y="113"/>
                  </a:lnTo>
                  <a:lnTo>
                    <a:pt x="76" y="114"/>
                  </a:lnTo>
                  <a:lnTo>
                    <a:pt x="75" y="116"/>
                  </a:lnTo>
                  <a:lnTo>
                    <a:pt x="74" y="118"/>
                  </a:lnTo>
                  <a:lnTo>
                    <a:pt x="74" y="119"/>
                  </a:lnTo>
                  <a:lnTo>
                    <a:pt x="76" y="117"/>
                  </a:lnTo>
                  <a:lnTo>
                    <a:pt x="80" y="113"/>
                  </a:lnTo>
                  <a:lnTo>
                    <a:pt x="82" y="110"/>
                  </a:lnTo>
                  <a:close/>
                  <a:moveTo>
                    <a:pt x="144" y="109"/>
                  </a:moveTo>
                  <a:lnTo>
                    <a:pt x="143" y="110"/>
                  </a:lnTo>
                  <a:lnTo>
                    <a:pt x="141" y="110"/>
                  </a:lnTo>
                  <a:lnTo>
                    <a:pt x="140" y="111"/>
                  </a:lnTo>
                  <a:lnTo>
                    <a:pt x="144" y="111"/>
                  </a:lnTo>
                  <a:lnTo>
                    <a:pt x="146" y="109"/>
                  </a:lnTo>
                  <a:lnTo>
                    <a:pt x="144" y="109"/>
                  </a:lnTo>
                  <a:close/>
                  <a:moveTo>
                    <a:pt x="85" y="109"/>
                  </a:moveTo>
                  <a:lnTo>
                    <a:pt x="80" y="116"/>
                  </a:lnTo>
                  <a:lnTo>
                    <a:pt x="75" y="121"/>
                  </a:lnTo>
                  <a:lnTo>
                    <a:pt x="75" y="122"/>
                  </a:lnTo>
                  <a:lnTo>
                    <a:pt x="76" y="123"/>
                  </a:lnTo>
                  <a:lnTo>
                    <a:pt x="77" y="122"/>
                  </a:lnTo>
                  <a:lnTo>
                    <a:pt x="78" y="121"/>
                  </a:lnTo>
                  <a:lnTo>
                    <a:pt x="80" y="120"/>
                  </a:lnTo>
                  <a:lnTo>
                    <a:pt x="81" y="118"/>
                  </a:lnTo>
                  <a:lnTo>
                    <a:pt x="82" y="117"/>
                  </a:lnTo>
                  <a:lnTo>
                    <a:pt x="81" y="114"/>
                  </a:lnTo>
                  <a:lnTo>
                    <a:pt x="82" y="114"/>
                  </a:lnTo>
                  <a:lnTo>
                    <a:pt x="82" y="113"/>
                  </a:lnTo>
                  <a:lnTo>
                    <a:pt x="83" y="113"/>
                  </a:lnTo>
                  <a:lnTo>
                    <a:pt x="83" y="116"/>
                  </a:lnTo>
                  <a:lnTo>
                    <a:pt x="84" y="114"/>
                  </a:lnTo>
                  <a:lnTo>
                    <a:pt x="85" y="113"/>
                  </a:lnTo>
                  <a:lnTo>
                    <a:pt x="86" y="113"/>
                  </a:lnTo>
                  <a:lnTo>
                    <a:pt x="85" y="111"/>
                  </a:lnTo>
                  <a:lnTo>
                    <a:pt x="85" y="109"/>
                  </a:lnTo>
                  <a:close/>
                  <a:moveTo>
                    <a:pt x="102" y="109"/>
                  </a:moveTo>
                  <a:lnTo>
                    <a:pt x="100" y="109"/>
                  </a:lnTo>
                  <a:lnTo>
                    <a:pt x="98" y="109"/>
                  </a:lnTo>
                  <a:lnTo>
                    <a:pt x="97" y="110"/>
                  </a:lnTo>
                  <a:lnTo>
                    <a:pt x="97" y="111"/>
                  </a:lnTo>
                  <a:lnTo>
                    <a:pt x="96" y="112"/>
                  </a:lnTo>
                  <a:lnTo>
                    <a:pt x="97" y="112"/>
                  </a:lnTo>
                  <a:lnTo>
                    <a:pt x="97" y="113"/>
                  </a:lnTo>
                  <a:lnTo>
                    <a:pt x="102" y="109"/>
                  </a:lnTo>
                  <a:close/>
                  <a:moveTo>
                    <a:pt x="69" y="109"/>
                  </a:moveTo>
                  <a:lnTo>
                    <a:pt x="68" y="110"/>
                  </a:lnTo>
                  <a:lnTo>
                    <a:pt x="66" y="110"/>
                  </a:lnTo>
                  <a:lnTo>
                    <a:pt x="66" y="111"/>
                  </a:lnTo>
                  <a:lnTo>
                    <a:pt x="66" y="112"/>
                  </a:lnTo>
                  <a:lnTo>
                    <a:pt x="68" y="111"/>
                  </a:lnTo>
                  <a:lnTo>
                    <a:pt x="69" y="110"/>
                  </a:lnTo>
                  <a:lnTo>
                    <a:pt x="69" y="109"/>
                  </a:lnTo>
                  <a:close/>
                  <a:moveTo>
                    <a:pt x="76" y="109"/>
                  </a:moveTo>
                  <a:lnTo>
                    <a:pt x="75" y="109"/>
                  </a:lnTo>
                  <a:lnTo>
                    <a:pt x="74" y="109"/>
                  </a:lnTo>
                  <a:lnTo>
                    <a:pt x="73" y="110"/>
                  </a:lnTo>
                  <a:lnTo>
                    <a:pt x="72" y="110"/>
                  </a:lnTo>
                  <a:lnTo>
                    <a:pt x="71" y="111"/>
                  </a:lnTo>
                  <a:lnTo>
                    <a:pt x="70" y="113"/>
                  </a:lnTo>
                  <a:lnTo>
                    <a:pt x="69" y="114"/>
                  </a:lnTo>
                  <a:lnTo>
                    <a:pt x="69" y="116"/>
                  </a:lnTo>
                  <a:lnTo>
                    <a:pt x="69" y="118"/>
                  </a:lnTo>
                  <a:lnTo>
                    <a:pt x="69" y="119"/>
                  </a:lnTo>
                  <a:lnTo>
                    <a:pt x="71" y="116"/>
                  </a:lnTo>
                  <a:lnTo>
                    <a:pt x="73" y="112"/>
                  </a:lnTo>
                  <a:lnTo>
                    <a:pt x="76" y="109"/>
                  </a:lnTo>
                  <a:close/>
                  <a:moveTo>
                    <a:pt x="165" y="109"/>
                  </a:moveTo>
                  <a:lnTo>
                    <a:pt x="177" y="110"/>
                  </a:lnTo>
                  <a:lnTo>
                    <a:pt x="190" y="111"/>
                  </a:lnTo>
                  <a:lnTo>
                    <a:pt x="182" y="109"/>
                  </a:lnTo>
                  <a:lnTo>
                    <a:pt x="173" y="109"/>
                  </a:lnTo>
                  <a:lnTo>
                    <a:pt x="165" y="109"/>
                  </a:lnTo>
                  <a:close/>
                  <a:moveTo>
                    <a:pt x="86" y="109"/>
                  </a:moveTo>
                  <a:lnTo>
                    <a:pt x="87" y="109"/>
                  </a:lnTo>
                  <a:lnTo>
                    <a:pt x="87" y="110"/>
                  </a:lnTo>
                  <a:lnTo>
                    <a:pt x="87" y="111"/>
                  </a:lnTo>
                  <a:lnTo>
                    <a:pt x="88" y="111"/>
                  </a:lnTo>
                  <a:lnTo>
                    <a:pt x="89" y="110"/>
                  </a:lnTo>
                  <a:lnTo>
                    <a:pt x="90" y="110"/>
                  </a:lnTo>
                  <a:lnTo>
                    <a:pt x="92" y="111"/>
                  </a:lnTo>
                  <a:lnTo>
                    <a:pt x="90" y="112"/>
                  </a:lnTo>
                  <a:lnTo>
                    <a:pt x="89" y="113"/>
                  </a:lnTo>
                  <a:lnTo>
                    <a:pt x="88" y="113"/>
                  </a:lnTo>
                  <a:lnTo>
                    <a:pt x="89" y="116"/>
                  </a:lnTo>
                  <a:lnTo>
                    <a:pt x="90" y="114"/>
                  </a:lnTo>
                  <a:lnTo>
                    <a:pt x="90" y="113"/>
                  </a:lnTo>
                  <a:lnTo>
                    <a:pt x="92" y="112"/>
                  </a:lnTo>
                  <a:lnTo>
                    <a:pt x="94" y="112"/>
                  </a:lnTo>
                  <a:lnTo>
                    <a:pt x="94" y="111"/>
                  </a:lnTo>
                  <a:lnTo>
                    <a:pt x="94" y="111"/>
                  </a:lnTo>
                  <a:lnTo>
                    <a:pt x="95" y="110"/>
                  </a:lnTo>
                  <a:lnTo>
                    <a:pt x="95" y="109"/>
                  </a:lnTo>
                  <a:lnTo>
                    <a:pt x="93" y="109"/>
                  </a:lnTo>
                  <a:lnTo>
                    <a:pt x="89" y="109"/>
                  </a:lnTo>
                  <a:lnTo>
                    <a:pt x="86" y="109"/>
                  </a:lnTo>
                  <a:close/>
                  <a:moveTo>
                    <a:pt x="135" y="108"/>
                  </a:moveTo>
                  <a:lnTo>
                    <a:pt x="135" y="108"/>
                  </a:lnTo>
                  <a:lnTo>
                    <a:pt x="134" y="109"/>
                  </a:lnTo>
                  <a:lnTo>
                    <a:pt x="133" y="109"/>
                  </a:lnTo>
                  <a:lnTo>
                    <a:pt x="132" y="110"/>
                  </a:lnTo>
                  <a:lnTo>
                    <a:pt x="131" y="111"/>
                  </a:lnTo>
                  <a:lnTo>
                    <a:pt x="131" y="113"/>
                  </a:lnTo>
                  <a:lnTo>
                    <a:pt x="132" y="114"/>
                  </a:lnTo>
                  <a:lnTo>
                    <a:pt x="133" y="117"/>
                  </a:lnTo>
                  <a:lnTo>
                    <a:pt x="133" y="116"/>
                  </a:lnTo>
                  <a:lnTo>
                    <a:pt x="133" y="114"/>
                  </a:lnTo>
                  <a:lnTo>
                    <a:pt x="133" y="113"/>
                  </a:lnTo>
                  <a:lnTo>
                    <a:pt x="135" y="113"/>
                  </a:lnTo>
                  <a:lnTo>
                    <a:pt x="136" y="113"/>
                  </a:lnTo>
                  <a:lnTo>
                    <a:pt x="138" y="113"/>
                  </a:lnTo>
                  <a:lnTo>
                    <a:pt x="138" y="113"/>
                  </a:lnTo>
                  <a:lnTo>
                    <a:pt x="138" y="112"/>
                  </a:lnTo>
                  <a:lnTo>
                    <a:pt x="137" y="112"/>
                  </a:lnTo>
                  <a:lnTo>
                    <a:pt x="137" y="111"/>
                  </a:lnTo>
                  <a:lnTo>
                    <a:pt x="137" y="110"/>
                  </a:lnTo>
                  <a:lnTo>
                    <a:pt x="137" y="110"/>
                  </a:lnTo>
                  <a:lnTo>
                    <a:pt x="138" y="109"/>
                  </a:lnTo>
                  <a:lnTo>
                    <a:pt x="138" y="108"/>
                  </a:lnTo>
                  <a:lnTo>
                    <a:pt x="137" y="108"/>
                  </a:lnTo>
                  <a:lnTo>
                    <a:pt x="136" y="108"/>
                  </a:lnTo>
                  <a:lnTo>
                    <a:pt x="135" y="108"/>
                  </a:lnTo>
                  <a:close/>
                  <a:moveTo>
                    <a:pt x="112" y="108"/>
                  </a:moveTo>
                  <a:lnTo>
                    <a:pt x="109" y="109"/>
                  </a:lnTo>
                  <a:lnTo>
                    <a:pt x="106" y="111"/>
                  </a:lnTo>
                  <a:lnTo>
                    <a:pt x="104" y="112"/>
                  </a:lnTo>
                  <a:lnTo>
                    <a:pt x="105" y="111"/>
                  </a:lnTo>
                  <a:lnTo>
                    <a:pt x="106" y="109"/>
                  </a:lnTo>
                  <a:lnTo>
                    <a:pt x="108" y="108"/>
                  </a:lnTo>
                  <a:lnTo>
                    <a:pt x="105" y="110"/>
                  </a:lnTo>
                  <a:lnTo>
                    <a:pt x="102" y="112"/>
                  </a:lnTo>
                  <a:lnTo>
                    <a:pt x="100" y="114"/>
                  </a:lnTo>
                  <a:lnTo>
                    <a:pt x="98" y="117"/>
                  </a:lnTo>
                  <a:lnTo>
                    <a:pt x="99" y="119"/>
                  </a:lnTo>
                  <a:lnTo>
                    <a:pt x="99" y="120"/>
                  </a:lnTo>
                  <a:lnTo>
                    <a:pt x="100" y="121"/>
                  </a:lnTo>
                  <a:lnTo>
                    <a:pt x="101" y="121"/>
                  </a:lnTo>
                  <a:lnTo>
                    <a:pt x="101" y="121"/>
                  </a:lnTo>
                  <a:lnTo>
                    <a:pt x="102" y="120"/>
                  </a:lnTo>
                  <a:lnTo>
                    <a:pt x="104" y="118"/>
                  </a:lnTo>
                  <a:lnTo>
                    <a:pt x="105" y="117"/>
                  </a:lnTo>
                  <a:lnTo>
                    <a:pt x="105" y="114"/>
                  </a:lnTo>
                  <a:lnTo>
                    <a:pt x="104" y="113"/>
                  </a:lnTo>
                  <a:lnTo>
                    <a:pt x="105" y="112"/>
                  </a:lnTo>
                  <a:lnTo>
                    <a:pt x="106" y="113"/>
                  </a:lnTo>
                  <a:lnTo>
                    <a:pt x="106" y="113"/>
                  </a:lnTo>
                  <a:lnTo>
                    <a:pt x="107" y="114"/>
                  </a:lnTo>
                  <a:lnTo>
                    <a:pt x="108" y="113"/>
                  </a:lnTo>
                  <a:lnTo>
                    <a:pt x="108" y="111"/>
                  </a:lnTo>
                  <a:lnTo>
                    <a:pt x="109" y="110"/>
                  </a:lnTo>
                  <a:lnTo>
                    <a:pt x="110" y="109"/>
                  </a:lnTo>
                  <a:lnTo>
                    <a:pt x="112" y="108"/>
                  </a:lnTo>
                  <a:close/>
                  <a:moveTo>
                    <a:pt x="116" y="107"/>
                  </a:moveTo>
                  <a:lnTo>
                    <a:pt x="114" y="108"/>
                  </a:lnTo>
                  <a:lnTo>
                    <a:pt x="113" y="108"/>
                  </a:lnTo>
                  <a:lnTo>
                    <a:pt x="112" y="110"/>
                  </a:lnTo>
                  <a:lnTo>
                    <a:pt x="111" y="110"/>
                  </a:lnTo>
                  <a:lnTo>
                    <a:pt x="112" y="112"/>
                  </a:lnTo>
                  <a:lnTo>
                    <a:pt x="113" y="116"/>
                  </a:lnTo>
                  <a:lnTo>
                    <a:pt x="114" y="113"/>
                  </a:lnTo>
                  <a:lnTo>
                    <a:pt x="116" y="112"/>
                  </a:lnTo>
                  <a:lnTo>
                    <a:pt x="117" y="110"/>
                  </a:lnTo>
                  <a:lnTo>
                    <a:pt x="118" y="109"/>
                  </a:lnTo>
                  <a:lnTo>
                    <a:pt x="117" y="109"/>
                  </a:lnTo>
                  <a:lnTo>
                    <a:pt x="117" y="109"/>
                  </a:lnTo>
                  <a:lnTo>
                    <a:pt x="117" y="109"/>
                  </a:lnTo>
                  <a:lnTo>
                    <a:pt x="116" y="108"/>
                  </a:lnTo>
                  <a:lnTo>
                    <a:pt x="114" y="108"/>
                  </a:lnTo>
                  <a:lnTo>
                    <a:pt x="116" y="108"/>
                  </a:lnTo>
                  <a:lnTo>
                    <a:pt x="116" y="108"/>
                  </a:lnTo>
                  <a:lnTo>
                    <a:pt x="116" y="107"/>
                  </a:lnTo>
                  <a:close/>
                  <a:moveTo>
                    <a:pt x="78" y="107"/>
                  </a:moveTo>
                  <a:lnTo>
                    <a:pt x="77" y="110"/>
                  </a:lnTo>
                  <a:lnTo>
                    <a:pt x="76" y="112"/>
                  </a:lnTo>
                  <a:lnTo>
                    <a:pt x="74" y="114"/>
                  </a:lnTo>
                  <a:lnTo>
                    <a:pt x="73" y="117"/>
                  </a:lnTo>
                  <a:lnTo>
                    <a:pt x="77" y="112"/>
                  </a:lnTo>
                  <a:lnTo>
                    <a:pt x="82" y="107"/>
                  </a:lnTo>
                  <a:lnTo>
                    <a:pt x="81" y="107"/>
                  </a:lnTo>
                  <a:lnTo>
                    <a:pt x="78" y="107"/>
                  </a:lnTo>
                  <a:close/>
                  <a:moveTo>
                    <a:pt x="56" y="107"/>
                  </a:moveTo>
                  <a:lnTo>
                    <a:pt x="56" y="107"/>
                  </a:lnTo>
                  <a:lnTo>
                    <a:pt x="54" y="107"/>
                  </a:lnTo>
                  <a:lnTo>
                    <a:pt x="54" y="108"/>
                  </a:lnTo>
                  <a:lnTo>
                    <a:pt x="53" y="109"/>
                  </a:lnTo>
                  <a:lnTo>
                    <a:pt x="53" y="109"/>
                  </a:lnTo>
                  <a:lnTo>
                    <a:pt x="52" y="108"/>
                  </a:lnTo>
                  <a:lnTo>
                    <a:pt x="52" y="108"/>
                  </a:lnTo>
                  <a:lnTo>
                    <a:pt x="52" y="108"/>
                  </a:lnTo>
                  <a:lnTo>
                    <a:pt x="51" y="108"/>
                  </a:lnTo>
                  <a:lnTo>
                    <a:pt x="51" y="109"/>
                  </a:lnTo>
                  <a:lnTo>
                    <a:pt x="51" y="110"/>
                  </a:lnTo>
                  <a:lnTo>
                    <a:pt x="50" y="110"/>
                  </a:lnTo>
                  <a:lnTo>
                    <a:pt x="50" y="110"/>
                  </a:lnTo>
                  <a:lnTo>
                    <a:pt x="50" y="109"/>
                  </a:lnTo>
                  <a:lnTo>
                    <a:pt x="49" y="109"/>
                  </a:lnTo>
                  <a:lnTo>
                    <a:pt x="49" y="111"/>
                  </a:lnTo>
                  <a:lnTo>
                    <a:pt x="49" y="112"/>
                  </a:lnTo>
                  <a:lnTo>
                    <a:pt x="50" y="112"/>
                  </a:lnTo>
                  <a:lnTo>
                    <a:pt x="50" y="112"/>
                  </a:lnTo>
                  <a:lnTo>
                    <a:pt x="50" y="111"/>
                  </a:lnTo>
                  <a:lnTo>
                    <a:pt x="51" y="110"/>
                  </a:lnTo>
                  <a:lnTo>
                    <a:pt x="50" y="112"/>
                  </a:lnTo>
                  <a:lnTo>
                    <a:pt x="50" y="113"/>
                  </a:lnTo>
                  <a:lnTo>
                    <a:pt x="50" y="114"/>
                  </a:lnTo>
                  <a:lnTo>
                    <a:pt x="51" y="113"/>
                  </a:lnTo>
                  <a:lnTo>
                    <a:pt x="51" y="112"/>
                  </a:lnTo>
                  <a:lnTo>
                    <a:pt x="52" y="111"/>
                  </a:lnTo>
                  <a:lnTo>
                    <a:pt x="53" y="110"/>
                  </a:lnTo>
                  <a:lnTo>
                    <a:pt x="54" y="111"/>
                  </a:lnTo>
                  <a:lnTo>
                    <a:pt x="56" y="109"/>
                  </a:lnTo>
                  <a:lnTo>
                    <a:pt x="57" y="107"/>
                  </a:lnTo>
                  <a:lnTo>
                    <a:pt x="56" y="107"/>
                  </a:lnTo>
                  <a:close/>
                  <a:moveTo>
                    <a:pt x="124" y="107"/>
                  </a:moveTo>
                  <a:lnTo>
                    <a:pt x="123" y="107"/>
                  </a:lnTo>
                  <a:lnTo>
                    <a:pt x="123" y="108"/>
                  </a:lnTo>
                  <a:lnTo>
                    <a:pt x="124" y="107"/>
                  </a:lnTo>
                  <a:lnTo>
                    <a:pt x="124" y="107"/>
                  </a:lnTo>
                  <a:close/>
                  <a:moveTo>
                    <a:pt x="120" y="107"/>
                  </a:moveTo>
                  <a:lnTo>
                    <a:pt x="120" y="107"/>
                  </a:lnTo>
                  <a:lnTo>
                    <a:pt x="119" y="107"/>
                  </a:lnTo>
                  <a:lnTo>
                    <a:pt x="119" y="108"/>
                  </a:lnTo>
                  <a:lnTo>
                    <a:pt x="120" y="107"/>
                  </a:lnTo>
                  <a:lnTo>
                    <a:pt x="120" y="107"/>
                  </a:lnTo>
                  <a:close/>
                  <a:moveTo>
                    <a:pt x="74" y="106"/>
                  </a:moveTo>
                  <a:lnTo>
                    <a:pt x="73" y="107"/>
                  </a:lnTo>
                  <a:lnTo>
                    <a:pt x="72" y="108"/>
                  </a:lnTo>
                  <a:lnTo>
                    <a:pt x="71" y="109"/>
                  </a:lnTo>
                  <a:lnTo>
                    <a:pt x="70" y="111"/>
                  </a:lnTo>
                  <a:lnTo>
                    <a:pt x="76" y="107"/>
                  </a:lnTo>
                  <a:lnTo>
                    <a:pt x="74" y="106"/>
                  </a:lnTo>
                  <a:close/>
                  <a:moveTo>
                    <a:pt x="109" y="105"/>
                  </a:moveTo>
                  <a:lnTo>
                    <a:pt x="98" y="106"/>
                  </a:lnTo>
                  <a:lnTo>
                    <a:pt x="86" y="106"/>
                  </a:lnTo>
                  <a:lnTo>
                    <a:pt x="98" y="107"/>
                  </a:lnTo>
                  <a:lnTo>
                    <a:pt x="109" y="105"/>
                  </a:lnTo>
                  <a:close/>
                  <a:moveTo>
                    <a:pt x="69" y="104"/>
                  </a:moveTo>
                  <a:lnTo>
                    <a:pt x="69" y="106"/>
                  </a:lnTo>
                  <a:lnTo>
                    <a:pt x="68" y="107"/>
                  </a:lnTo>
                  <a:lnTo>
                    <a:pt x="68" y="109"/>
                  </a:lnTo>
                  <a:lnTo>
                    <a:pt x="70" y="107"/>
                  </a:lnTo>
                  <a:lnTo>
                    <a:pt x="71" y="105"/>
                  </a:lnTo>
                  <a:lnTo>
                    <a:pt x="70" y="105"/>
                  </a:lnTo>
                  <a:lnTo>
                    <a:pt x="69" y="104"/>
                  </a:lnTo>
                  <a:close/>
                  <a:moveTo>
                    <a:pt x="135" y="104"/>
                  </a:moveTo>
                  <a:lnTo>
                    <a:pt x="135" y="104"/>
                  </a:lnTo>
                  <a:lnTo>
                    <a:pt x="135" y="104"/>
                  </a:lnTo>
                  <a:lnTo>
                    <a:pt x="136" y="104"/>
                  </a:lnTo>
                  <a:lnTo>
                    <a:pt x="136" y="104"/>
                  </a:lnTo>
                  <a:lnTo>
                    <a:pt x="136" y="104"/>
                  </a:lnTo>
                  <a:lnTo>
                    <a:pt x="135" y="104"/>
                  </a:lnTo>
                  <a:lnTo>
                    <a:pt x="135" y="104"/>
                  </a:lnTo>
                  <a:close/>
                  <a:moveTo>
                    <a:pt x="142" y="102"/>
                  </a:moveTo>
                  <a:lnTo>
                    <a:pt x="140" y="102"/>
                  </a:lnTo>
                  <a:lnTo>
                    <a:pt x="143" y="104"/>
                  </a:lnTo>
                  <a:lnTo>
                    <a:pt x="145" y="104"/>
                  </a:lnTo>
                  <a:lnTo>
                    <a:pt x="148" y="104"/>
                  </a:lnTo>
                  <a:lnTo>
                    <a:pt x="150" y="104"/>
                  </a:lnTo>
                  <a:lnTo>
                    <a:pt x="148" y="104"/>
                  </a:lnTo>
                  <a:lnTo>
                    <a:pt x="146" y="102"/>
                  </a:lnTo>
                  <a:lnTo>
                    <a:pt x="144" y="102"/>
                  </a:lnTo>
                  <a:lnTo>
                    <a:pt x="142" y="102"/>
                  </a:lnTo>
                  <a:close/>
                  <a:moveTo>
                    <a:pt x="65" y="102"/>
                  </a:moveTo>
                  <a:lnTo>
                    <a:pt x="64" y="102"/>
                  </a:lnTo>
                  <a:lnTo>
                    <a:pt x="64" y="104"/>
                  </a:lnTo>
                  <a:lnTo>
                    <a:pt x="63" y="105"/>
                  </a:lnTo>
                  <a:lnTo>
                    <a:pt x="63" y="107"/>
                  </a:lnTo>
                  <a:lnTo>
                    <a:pt x="62" y="107"/>
                  </a:lnTo>
                  <a:lnTo>
                    <a:pt x="62" y="108"/>
                  </a:lnTo>
                  <a:lnTo>
                    <a:pt x="62" y="109"/>
                  </a:lnTo>
                  <a:lnTo>
                    <a:pt x="61" y="110"/>
                  </a:lnTo>
                  <a:lnTo>
                    <a:pt x="61" y="111"/>
                  </a:lnTo>
                  <a:lnTo>
                    <a:pt x="60" y="112"/>
                  </a:lnTo>
                  <a:lnTo>
                    <a:pt x="61" y="113"/>
                  </a:lnTo>
                  <a:lnTo>
                    <a:pt x="61" y="114"/>
                  </a:lnTo>
                  <a:lnTo>
                    <a:pt x="60" y="116"/>
                  </a:lnTo>
                  <a:lnTo>
                    <a:pt x="60" y="117"/>
                  </a:lnTo>
                  <a:lnTo>
                    <a:pt x="62" y="114"/>
                  </a:lnTo>
                  <a:lnTo>
                    <a:pt x="64" y="111"/>
                  </a:lnTo>
                  <a:lnTo>
                    <a:pt x="65" y="109"/>
                  </a:lnTo>
                  <a:lnTo>
                    <a:pt x="65" y="106"/>
                  </a:lnTo>
                  <a:lnTo>
                    <a:pt x="66" y="102"/>
                  </a:lnTo>
                  <a:lnTo>
                    <a:pt x="65" y="102"/>
                  </a:lnTo>
                  <a:close/>
                  <a:moveTo>
                    <a:pt x="229" y="102"/>
                  </a:moveTo>
                  <a:lnTo>
                    <a:pt x="227" y="105"/>
                  </a:lnTo>
                  <a:lnTo>
                    <a:pt x="224" y="108"/>
                  </a:lnTo>
                  <a:lnTo>
                    <a:pt x="220" y="111"/>
                  </a:lnTo>
                  <a:lnTo>
                    <a:pt x="224" y="109"/>
                  </a:lnTo>
                  <a:lnTo>
                    <a:pt x="225" y="108"/>
                  </a:lnTo>
                  <a:lnTo>
                    <a:pt x="227" y="106"/>
                  </a:lnTo>
                  <a:lnTo>
                    <a:pt x="229" y="104"/>
                  </a:lnTo>
                  <a:lnTo>
                    <a:pt x="229" y="104"/>
                  </a:lnTo>
                  <a:lnTo>
                    <a:pt x="230" y="102"/>
                  </a:lnTo>
                  <a:lnTo>
                    <a:pt x="229" y="102"/>
                  </a:lnTo>
                  <a:close/>
                  <a:moveTo>
                    <a:pt x="123" y="101"/>
                  </a:moveTo>
                  <a:lnTo>
                    <a:pt x="120" y="102"/>
                  </a:lnTo>
                  <a:lnTo>
                    <a:pt x="117" y="104"/>
                  </a:lnTo>
                  <a:lnTo>
                    <a:pt x="119" y="104"/>
                  </a:lnTo>
                  <a:lnTo>
                    <a:pt x="122" y="102"/>
                  </a:lnTo>
                  <a:lnTo>
                    <a:pt x="123" y="102"/>
                  </a:lnTo>
                  <a:lnTo>
                    <a:pt x="125" y="102"/>
                  </a:lnTo>
                  <a:lnTo>
                    <a:pt x="124" y="105"/>
                  </a:lnTo>
                  <a:lnTo>
                    <a:pt x="123" y="106"/>
                  </a:lnTo>
                  <a:lnTo>
                    <a:pt x="122" y="107"/>
                  </a:lnTo>
                  <a:lnTo>
                    <a:pt x="121" y="109"/>
                  </a:lnTo>
                  <a:lnTo>
                    <a:pt x="120" y="110"/>
                  </a:lnTo>
                  <a:lnTo>
                    <a:pt x="121" y="112"/>
                  </a:lnTo>
                  <a:lnTo>
                    <a:pt x="121" y="113"/>
                  </a:lnTo>
                  <a:lnTo>
                    <a:pt x="122" y="116"/>
                  </a:lnTo>
                  <a:lnTo>
                    <a:pt x="123" y="117"/>
                  </a:lnTo>
                  <a:lnTo>
                    <a:pt x="124" y="116"/>
                  </a:lnTo>
                  <a:lnTo>
                    <a:pt x="124" y="116"/>
                  </a:lnTo>
                  <a:lnTo>
                    <a:pt x="124" y="112"/>
                  </a:lnTo>
                  <a:lnTo>
                    <a:pt x="124" y="111"/>
                  </a:lnTo>
                  <a:lnTo>
                    <a:pt x="124" y="109"/>
                  </a:lnTo>
                  <a:lnTo>
                    <a:pt x="124" y="110"/>
                  </a:lnTo>
                  <a:lnTo>
                    <a:pt x="124" y="112"/>
                  </a:lnTo>
                  <a:lnTo>
                    <a:pt x="124" y="113"/>
                  </a:lnTo>
                  <a:lnTo>
                    <a:pt x="123" y="113"/>
                  </a:lnTo>
                  <a:lnTo>
                    <a:pt x="122" y="112"/>
                  </a:lnTo>
                  <a:lnTo>
                    <a:pt x="122" y="110"/>
                  </a:lnTo>
                  <a:lnTo>
                    <a:pt x="122" y="108"/>
                  </a:lnTo>
                  <a:lnTo>
                    <a:pt x="123" y="107"/>
                  </a:lnTo>
                  <a:lnTo>
                    <a:pt x="125" y="106"/>
                  </a:lnTo>
                  <a:lnTo>
                    <a:pt x="126" y="106"/>
                  </a:lnTo>
                  <a:lnTo>
                    <a:pt x="129" y="107"/>
                  </a:lnTo>
                  <a:lnTo>
                    <a:pt x="130" y="109"/>
                  </a:lnTo>
                  <a:lnTo>
                    <a:pt x="132" y="108"/>
                  </a:lnTo>
                  <a:lnTo>
                    <a:pt x="133" y="106"/>
                  </a:lnTo>
                  <a:lnTo>
                    <a:pt x="132" y="106"/>
                  </a:lnTo>
                  <a:lnTo>
                    <a:pt x="131" y="105"/>
                  </a:lnTo>
                  <a:lnTo>
                    <a:pt x="130" y="105"/>
                  </a:lnTo>
                  <a:lnTo>
                    <a:pt x="131" y="102"/>
                  </a:lnTo>
                  <a:lnTo>
                    <a:pt x="126" y="101"/>
                  </a:lnTo>
                  <a:lnTo>
                    <a:pt x="123" y="101"/>
                  </a:lnTo>
                  <a:close/>
                  <a:moveTo>
                    <a:pt x="59" y="101"/>
                  </a:moveTo>
                  <a:lnTo>
                    <a:pt x="59" y="102"/>
                  </a:lnTo>
                  <a:lnTo>
                    <a:pt x="58" y="102"/>
                  </a:lnTo>
                  <a:lnTo>
                    <a:pt x="57" y="104"/>
                  </a:lnTo>
                  <a:lnTo>
                    <a:pt x="58" y="104"/>
                  </a:lnTo>
                  <a:lnTo>
                    <a:pt x="58" y="104"/>
                  </a:lnTo>
                  <a:lnTo>
                    <a:pt x="59" y="104"/>
                  </a:lnTo>
                  <a:lnTo>
                    <a:pt x="59" y="102"/>
                  </a:lnTo>
                  <a:lnTo>
                    <a:pt x="60" y="101"/>
                  </a:lnTo>
                  <a:lnTo>
                    <a:pt x="59" y="101"/>
                  </a:lnTo>
                  <a:close/>
                  <a:moveTo>
                    <a:pt x="246" y="80"/>
                  </a:moveTo>
                  <a:lnTo>
                    <a:pt x="244" y="84"/>
                  </a:lnTo>
                  <a:lnTo>
                    <a:pt x="242" y="87"/>
                  </a:lnTo>
                  <a:lnTo>
                    <a:pt x="242" y="87"/>
                  </a:lnTo>
                  <a:lnTo>
                    <a:pt x="243" y="87"/>
                  </a:lnTo>
                  <a:lnTo>
                    <a:pt x="243" y="86"/>
                  </a:lnTo>
                  <a:lnTo>
                    <a:pt x="244" y="84"/>
                  </a:lnTo>
                  <a:lnTo>
                    <a:pt x="246" y="82"/>
                  </a:lnTo>
                  <a:lnTo>
                    <a:pt x="246" y="80"/>
                  </a:lnTo>
                  <a:close/>
                  <a:moveTo>
                    <a:pt x="267" y="54"/>
                  </a:moveTo>
                  <a:lnTo>
                    <a:pt x="263" y="59"/>
                  </a:lnTo>
                  <a:lnTo>
                    <a:pt x="261" y="63"/>
                  </a:lnTo>
                  <a:lnTo>
                    <a:pt x="257" y="68"/>
                  </a:lnTo>
                  <a:lnTo>
                    <a:pt x="261" y="63"/>
                  </a:lnTo>
                  <a:lnTo>
                    <a:pt x="264" y="59"/>
                  </a:lnTo>
                  <a:lnTo>
                    <a:pt x="267" y="54"/>
                  </a:lnTo>
                  <a:close/>
                  <a:moveTo>
                    <a:pt x="285" y="33"/>
                  </a:moveTo>
                  <a:lnTo>
                    <a:pt x="284" y="34"/>
                  </a:lnTo>
                  <a:lnTo>
                    <a:pt x="282" y="35"/>
                  </a:lnTo>
                  <a:lnTo>
                    <a:pt x="281" y="36"/>
                  </a:lnTo>
                  <a:lnTo>
                    <a:pt x="284" y="35"/>
                  </a:lnTo>
                  <a:lnTo>
                    <a:pt x="285" y="34"/>
                  </a:lnTo>
                  <a:lnTo>
                    <a:pt x="285" y="33"/>
                  </a:lnTo>
                  <a:close/>
                  <a:moveTo>
                    <a:pt x="290" y="26"/>
                  </a:moveTo>
                  <a:lnTo>
                    <a:pt x="290" y="26"/>
                  </a:lnTo>
                  <a:lnTo>
                    <a:pt x="289" y="28"/>
                  </a:lnTo>
                  <a:lnTo>
                    <a:pt x="289" y="29"/>
                  </a:lnTo>
                  <a:lnTo>
                    <a:pt x="290" y="29"/>
                  </a:lnTo>
                  <a:lnTo>
                    <a:pt x="290" y="29"/>
                  </a:lnTo>
                  <a:lnTo>
                    <a:pt x="291" y="30"/>
                  </a:lnTo>
                  <a:lnTo>
                    <a:pt x="290" y="28"/>
                  </a:lnTo>
                  <a:lnTo>
                    <a:pt x="290" y="27"/>
                  </a:lnTo>
                  <a:lnTo>
                    <a:pt x="290" y="26"/>
                  </a:lnTo>
                  <a:close/>
                  <a:moveTo>
                    <a:pt x="287" y="26"/>
                  </a:moveTo>
                  <a:lnTo>
                    <a:pt x="287" y="27"/>
                  </a:lnTo>
                  <a:lnTo>
                    <a:pt x="286" y="27"/>
                  </a:lnTo>
                  <a:lnTo>
                    <a:pt x="286" y="28"/>
                  </a:lnTo>
                  <a:lnTo>
                    <a:pt x="286" y="28"/>
                  </a:lnTo>
                  <a:lnTo>
                    <a:pt x="287" y="28"/>
                  </a:lnTo>
                  <a:lnTo>
                    <a:pt x="287" y="27"/>
                  </a:lnTo>
                  <a:lnTo>
                    <a:pt x="287" y="26"/>
                  </a:lnTo>
                  <a:close/>
                  <a:moveTo>
                    <a:pt x="303" y="0"/>
                  </a:moveTo>
                  <a:lnTo>
                    <a:pt x="303" y="0"/>
                  </a:lnTo>
                  <a:lnTo>
                    <a:pt x="302" y="3"/>
                  </a:lnTo>
                  <a:lnTo>
                    <a:pt x="301" y="5"/>
                  </a:lnTo>
                  <a:lnTo>
                    <a:pt x="299" y="8"/>
                  </a:lnTo>
                  <a:lnTo>
                    <a:pt x="299" y="9"/>
                  </a:lnTo>
                  <a:lnTo>
                    <a:pt x="299" y="9"/>
                  </a:lnTo>
                  <a:lnTo>
                    <a:pt x="298" y="10"/>
                  </a:lnTo>
                  <a:lnTo>
                    <a:pt x="297" y="12"/>
                  </a:lnTo>
                  <a:lnTo>
                    <a:pt x="296" y="13"/>
                  </a:lnTo>
                  <a:lnTo>
                    <a:pt x="296" y="14"/>
                  </a:lnTo>
                  <a:lnTo>
                    <a:pt x="296" y="15"/>
                  </a:lnTo>
                  <a:lnTo>
                    <a:pt x="294" y="17"/>
                  </a:lnTo>
                  <a:lnTo>
                    <a:pt x="293" y="21"/>
                  </a:lnTo>
                  <a:lnTo>
                    <a:pt x="292" y="23"/>
                  </a:lnTo>
                  <a:lnTo>
                    <a:pt x="293" y="26"/>
                  </a:lnTo>
                  <a:lnTo>
                    <a:pt x="292" y="29"/>
                  </a:lnTo>
                  <a:lnTo>
                    <a:pt x="293" y="32"/>
                  </a:lnTo>
                  <a:lnTo>
                    <a:pt x="294" y="35"/>
                  </a:lnTo>
                  <a:lnTo>
                    <a:pt x="296" y="37"/>
                  </a:lnTo>
                  <a:lnTo>
                    <a:pt x="292" y="38"/>
                  </a:lnTo>
                  <a:lnTo>
                    <a:pt x="290" y="40"/>
                  </a:lnTo>
                  <a:lnTo>
                    <a:pt x="287" y="41"/>
                  </a:lnTo>
                  <a:lnTo>
                    <a:pt x="287" y="42"/>
                  </a:lnTo>
                  <a:lnTo>
                    <a:pt x="286" y="42"/>
                  </a:lnTo>
                  <a:lnTo>
                    <a:pt x="286" y="44"/>
                  </a:lnTo>
                  <a:lnTo>
                    <a:pt x="284" y="46"/>
                  </a:lnTo>
                  <a:lnTo>
                    <a:pt x="280" y="48"/>
                  </a:lnTo>
                  <a:lnTo>
                    <a:pt x="277" y="50"/>
                  </a:lnTo>
                  <a:lnTo>
                    <a:pt x="275" y="53"/>
                  </a:lnTo>
                  <a:lnTo>
                    <a:pt x="273" y="57"/>
                  </a:lnTo>
                  <a:lnTo>
                    <a:pt x="273" y="57"/>
                  </a:lnTo>
                  <a:lnTo>
                    <a:pt x="272" y="57"/>
                  </a:lnTo>
                  <a:lnTo>
                    <a:pt x="272" y="57"/>
                  </a:lnTo>
                  <a:lnTo>
                    <a:pt x="270" y="57"/>
                  </a:lnTo>
                  <a:lnTo>
                    <a:pt x="267" y="59"/>
                  </a:lnTo>
                  <a:lnTo>
                    <a:pt x="265" y="62"/>
                  </a:lnTo>
                  <a:lnTo>
                    <a:pt x="263" y="66"/>
                  </a:lnTo>
                  <a:lnTo>
                    <a:pt x="261" y="70"/>
                  </a:lnTo>
                  <a:lnTo>
                    <a:pt x="257" y="72"/>
                  </a:lnTo>
                  <a:lnTo>
                    <a:pt x="257" y="73"/>
                  </a:lnTo>
                  <a:lnTo>
                    <a:pt x="256" y="74"/>
                  </a:lnTo>
                  <a:lnTo>
                    <a:pt x="255" y="75"/>
                  </a:lnTo>
                  <a:lnTo>
                    <a:pt x="255" y="75"/>
                  </a:lnTo>
                  <a:lnTo>
                    <a:pt x="255" y="76"/>
                  </a:lnTo>
                  <a:lnTo>
                    <a:pt x="253" y="78"/>
                  </a:lnTo>
                  <a:lnTo>
                    <a:pt x="252" y="82"/>
                  </a:lnTo>
                  <a:lnTo>
                    <a:pt x="250" y="84"/>
                  </a:lnTo>
                  <a:lnTo>
                    <a:pt x="249" y="84"/>
                  </a:lnTo>
                  <a:lnTo>
                    <a:pt x="249" y="84"/>
                  </a:lnTo>
                  <a:lnTo>
                    <a:pt x="249" y="86"/>
                  </a:lnTo>
                  <a:lnTo>
                    <a:pt x="246" y="89"/>
                  </a:lnTo>
                  <a:lnTo>
                    <a:pt x="244" y="93"/>
                  </a:lnTo>
                  <a:lnTo>
                    <a:pt x="242" y="96"/>
                  </a:lnTo>
                  <a:lnTo>
                    <a:pt x="239" y="98"/>
                  </a:lnTo>
                  <a:lnTo>
                    <a:pt x="234" y="106"/>
                  </a:lnTo>
                  <a:lnTo>
                    <a:pt x="229" y="113"/>
                  </a:lnTo>
                  <a:lnTo>
                    <a:pt x="226" y="121"/>
                  </a:lnTo>
                  <a:lnTo>
                    <a:pt x="225" y="121"/>
                  </a:lnTo>
                  <a:lnTo>
                    <a:pt x="225" y="121"/>
                  </a:lnTo>
                  <a:lnTo>
                    <a:pt x="224" y="121"/>
                  </a:lnTo>
                  <a:lnTo>
                    <a:pt x="224" y="121"/>
                  </a:lnTo>
                  <a:lnTo>
                    <a:pt x="224" y="121"/>
                  </a:lnTo>
                  <a:lnTo>
                    <a:pt x="224" y="120"/>
                  </a:lnTo>
                  <a:lnTo>
                    <a:pt x="224" y="120"/>
                  </a:lnTo>
                  <a:lnTo>
                    <a:pt x="221" y="120"/>
                  </a:lnTo>
                  <a:lnTo>
                    <a:pt x="220" y="120"/>
                  </a:lnTo>
                  <a:lnTo>
                    <a:pt x="219" y="120"/>
                  </a:lnTo>
                  <a:lnTo>
                    <a:pt x="218" y="121"/>
                  </a:lnTo>
                  <a:lnTo>
                    <a:pt x="215" y="121"/>
                  </a:lnTo>
                  <a:lnTo>
                    <a:pt x="213" y="120"/>
                  </a:lnTo>
                  <a:lnTo>
                    <a:pt x="209" y="119"/>
                  </a:lnTo>
                  <a:lnTo>
                    <a:pt x="209" y="120"/>
                  </a:lnTo>
                  <a:lnTo>
                    <a:pt x="208" y="120"/>
                  </a:lnTo>
                  <a:lnTo>
                    <a:pt x="208" y="120"/>
                  </a:lnTo>
                  <a:lnTo>
                    <a:pt x="192" y="118"/>
                  </a:lnTo>
                  <a:lnTo>
                    <a:pt x="177" y="117"/>
                  </a:lnTo>
                  <a:lnTo>
                    <a:pt x="169" y="117"/>
                  </a:lnTo>
                  <a:lnTo>
                    <a:pt x="167" y="117"/>
                  </a:lnTo>
                  <a:lnTo>
                    <a:pt x="164" y="117"/>
                  </a:lnTo>
                  <a:lnTo>
                    <a:pt x="160" y="117"/>
                  </a:lnTo>
                  <a:lnTo>
                    <a:pt x="159" y="117"/>
                  </a:lnTo>
                  <a:lnTo>
                    <a:pt x="157" y="118"/>
                  </a:lnTo>
                  <a:lnTo>
                    <a:pt x="156" y="119"/>
                  </a:lnTo>
                  <a:lnTo>
                    <a:pt x="154" y="119"/>
                  </a:lnTo>
                  <a:lnTo>
                    <a:pt x="155" y="118"/>
                  </a:lnTo>
                  <a:lnTo>
                    <a:pt x="156" y="117"/>
                  </a:lnTo>
                  <a:lnTo>
                    <a:pt x="157" y="117"/>
                  </a:lnTo>
                  <a:lnTo>
                    <a:pt x="153" y="117"/>
                  </a:lnTo>
                  <a:lnTo>
                    <a:pt x="148" y="117"/>
                  </a:lnTo>
                  <a:lnTo>
                    <a:pt x="145" y="116"/>
                  </a:lnTo>
                  <a:lnTo>
                    <a:pt x="142" y="116"/>
                  </a:lnTo>
                  <a:lnTo>
                    <a:pt x="141" y="128"/>
                  </a:lnTo>
                  <a:lnTo>
                    <a:pt x="141" y="140"/>
                  </a:lnTo>
                  <a:lnTo>
                    <a:pt x="138" y="150"/>
                  </a:lnTo>
                  <a:lnTo>
                    <a:pt x="138" y="155"/>
                  </a:lnTo>
                  <a:lnTo>
                    <a:pt x="138" y="158"/>
                  </a:lnTo>
                  <a:lnTo>
                    <a:pt x="137" y="161"/>
                  </a:lnTo>
                  <a:lnTo>
                    <a:pt x="137" y="164"/>
                  </a:lnTo>
                  <a:lnTo>
                    <a:pt x="137" y="165"/>
                  </a:lnTo>
                  <a:lnTo>
                    <a:pt x="137" y="167"/>
                  </a:lnTo>
                  <a:lnTo>
                    <a:pt x="136" y="170"/>
                  </a:lnTo>
                  <a:lnTo>
                    <a:pt x="136" y="173"/>
                  </a:lnTo>
                  <a:lnTo>
                    <a:pt x="136" y="176"/>
                  </a:lnTo>
                  <a:lnTo>
                    <a:pt x="136" y="179"/>
                  </a:lnTo>
                  <a:lnTo>
                    <a:pt x="135" y="182"/>
                  </a:lnTo>
                  <a:lnTo>
                    <a:pt x="135" y="185"/>
                  </a:lnTo>
                  <a:lnTo>
                    <a:pt x="135" y="189"/>
                  </a:lnTo>
                  <a:lnTo>
                    <a:pt x="134" y="192"/>
                  </a:lnTo>
                  <a:lnTo>
                    <a:pt x="134" y="195"/>
                  </a:lnTo>
                  <a:lnTo>
                    <a:pt x="133" y="200"/>
                  </a:lnTo>
                  <a:lnTo>
                    <a:pt x="133" y="203"/>
                  </a:lnTo>
                  <a:lnTo>
                    <a:pt x="132" y="209"/>
                  </a:lnTo>
                  <a:lnTo>
                    <a:pt x="132" y="215"/>
                  </a:lnTo>
                  <a:lnTo>
                    <a:pt x="132" y="216"/>
                  </a:lnTo>
                  <a:lnTo>
                    <a:pt x="131" y="219"/>
                  </a:lnTo>
                  <a:lnTo>
                    <a:pt x="131" y="221"/>
                  </a:lnTo>
                  <a:lnTo>
                    <a:pt x="132" y="224"/>
                  </a:lnTo>
                  <a:lnTo>
                    <a:pt x="131" y="226"/>
                  </a:lnTo>
                  <a:lnTo>
                    <a:pt x="131" y="230"/>
                  </a:lnTo>
                  <a:lnTo>
                    <a:pt x="131" y="232"/>
                  </a:lnTo>
                  <a:lnTo>
                    <a:pt x="131" y="236"/>
                  </a:lnTo>
                  <a:lnTo>
                    <a:pt x="131" y="236"/>
                  </a:lnTo>
                  <a:lnTo>
                    <a:pt x="132" y="237"/>
                  </a:lnTo>
                  <a:lnTo>
                    <a:pt x="133" y="237"/>
                  </a:lnTo>
                  <a:lnTo>
                    <a:pt x="133" y="237"/>
                  </a:lnTo>
                  <a:lnTo>
                    <a:pt x="132" y="238"/>
                  </a:lnTo>
                  <a:lnTo>
                    <a:pt x="131" y="239"/>
                  </a:lnTo>
                  <a:lnTo>
                    <a:pt x="131" y="239"/>
                  </a:lnTo>
                  <a:lnTo>
                    <a:pt x="131" y="240"/>
                  </a:lnTo>
                  <a:lnTo>
                    <a:pt x="131" y="242"/>
                  </a:lnTo>
                  <a:lnTo>
                    <a:pt x="131" y="244"/>
                  </a:lnTo>
                  <a:lnTo>
                    <a:pt x="131" y="246"/>
                  </a:lnTo>
                  <a:lnTo>
                    <a:pt x="131" y="249"/>
                  </a:lnTo>
                  <a:lnTo>
                    <a:pt x="130" y="252"/>
                  </a:lnTo>
                  <a:lnTo>
                    <a:pt x="130" y="255"/>
                  </a:lnTo>
                  <a:lnTo>
                    <a:pt x="130" y="258"/>
                  </a:lnTo>
                  <a:lnTo>
                    <a:pt x="130" y="260"/>
                  </a:lnTo>
                  <a:lnTo>
                    <a:pt x="130" y="260"/>
                  </a:lnTo>
                  <a:lnTo>
                    <a:pt x="130" y="263"/>
                  </a:lnTo>
                  <a:lnTo>
                    <a:pt x="130" y="266"/>
                  </a:lnTo>
                  <a:lnTo>
                    <a:pt x="130" y="278"/>
                  </a:lnTo>
                  <a:lnTo>
                    <a:pt x="130" y="292"/>
                  </a:lnTo>
                  <a:lnTo>
                    <a:pt x="130" y="294"/>
                  </a:lnTo>
                  <a:lnTo>
                    <a:pt x="129" y="297"/>
                  </a:lnTo>
                  <a:lnTo>
                    <a:pt x="130" y="309"/>
                  </a:lnTo>
                  <a:lnTo>
                    <a:pt x="130" y="321"/>
                  </a:lnTo>
                  <a:lnTo>
                    <a:pt x="130" y="330"/>
                  </a:lnTo>
                  <a:lnTo>
                    <a:pt x="130" y="339"/>
                  </a:lnTo>
                  <a:lnTo>
                    <a:pt x="130" y="339"/>
                  </a:lnTo>
                  <a:lnTo>
                    <a:pt x="131" y="339"/>
                  </a:lnTo>
                  <a:lnTo>
                    <a:pt x="130" y="341"/>
                  </a:lnTo>
                  <a:lnTo>
                    <a:pt x="130" y="349"/>
                  </a:lnTo>
                  <a:lnTo>
                    <a:pt x="130" y="357"/>
                  </a:lnTo>
                  <a:lnTo>
                    <a:pt x="129" y="358"/>
                  </a:lnTo>
                  <a:lnTo>
                    <a:pt x="129" y="358"/>
                  </a:lnTo>
                  <a:lnTo>
                    <a:pt x="130" y="360"/>
                  </a:lnTo>
                  <a:lnTo>
                    <a:pt x="130" y="361"/>
                  </a:lnTo>
                  <a:lnTo>
                    <a:pt x="130" y="365"/>
                  </a:lnTo>
                  <a:lnTo>
                    <a:pt x="129" y="369"/>
                  </a:lnTo>
                  <a:lnTo>
                    <a:pt x="129" y="372"/>
                  </a:lnTo>
                  <a:lnTo>
                    <a:pt x="129" y="383"/>
                  </a:lnTo>
                  <a:lnTo>
                    <a:pt x="129" y="393"/>
                  </a:lnTo>
                  <a:lnTo>
                    <a:pt x="130" y="402"/>
                  </a:lnTo>
                  <a:lnTo>
                    <a:pt x="130" y="413"/>
                  </a:lnTo>
                  <a:lnTo>
                    <a:pt x="131" y="423"/>
                  </a:lnTo>
                  <a:lnTo>
                    <a:pt x="131" y="424"/>
                  </a:lnTo>
                  <a:lnTo>
                    <a:pt x="131" y="426"/>
                  </a:lnTo>
                  <a:lnTo>
                    <a:pt x="131" y="429"/>
                  </a:lnTo>
                  <a:lnTo>
                    <a:pt x="134" y="430"/>
                  </a:lnTo>
                  <a:lnTo>
                    <a:pt x="137" y="432"/>
                  </a:lnTo>
                  <a:lnTo>
                    <a:pt x="137" y="432"/>
                  </a:lnTo>
                  <a:lnTo>
                    <a:pt x="136" y="433"/>
                  </a:lnTo>
                  <a:lnTo>
                    <a:pt x="136" y="434"/>
                  </a:lnTo>
                  <a:lnTo>
                    <a:pt x="136" y="434"/>
                  </a:lnTo>
                  <a:lnTo>
                    <a:pt x="137" y="436"/>
                  </a:lnTo>
                  <a:lnTo>
                    <a:pt x="140" y="438"/>
                  </a:lnTo>
                  <a:lnTo>
                    <a:pt x="141" y="442"/>
                  </a:lnTo>
                  <a:lnTo>
                    <a:pt x="142" y="445"/>
                  </a:lnTo>
                  <a:lnTo>
                    <a:pt x="142" y="449"/>
                  </a:lnTo>
                  <a:lnTo>
                    <a:pt x="141" y="454"/>
                  </a:lnTo>
                  <a:lnTo>
                    <a:pt x="136" y="455"/>
                  </a:lnTo>
                  <a:lnTo>
                    <a:pt x="133" y="456"/>
                  </a:lnTo>
                  <a:lnTo>
                    <a:pt x="128" y="456"/>
                  </a:lnTo>
                  <a:lnTo>
                    <a:pt x="128" y="457"/>
                  </a:lnTo>
                  <a:lnTo>
                    <a:pt x="128" y="458"/>
                  </a:lnTo>
                  <a:lnTo>
                    <a:pt x="128" y="459"/>
                  </a:lnTo>
                  <a:lnTo>
                    <a:pt x="125" y="459"/>
                  </a:lnTo>
                  <a:lnTo>
                    <a:pt x="124" y="459"/>
                  </a:lnTo>
                  <a:lnTo>
                    <a:pt x="123" y="459"/>
                  </a:lnTo>
                  <a:lnTo>
                    <a:pt x="123" y="458"/>
                  </a:lnTo>
                  <a:lnTo>
                    <a:pt x="123" y="457"/>
                  </a:lnTo>
                  <a:lnTo>
                    <a:pt x="122" y="456"/>
                  </a:lnTo>
                  <a:lnTo>
                    <a:pt x="113" y="457"/>
                  </a:lnTo>
                  <a:lnTo>
                    <a:pt x="104" y="457"/>
                  </a:lnTo>
                  <a:lnTo>
                    <a:pt x="104" y="457"/>
                  </a:lnTo>
                  <a:lnTo>
                    <a:pt x="102" y="456"/>
                  </a:lnTo>
                  <a:lnTo>
                    <a:pt x="102" y="455"/>
                  </a:lnTo>
                  <a:lnTo>
                    <a:pt x="104" y="455"/>
                  </a:lnTo>
                  <a:lnTo>
                    <a:pt x="104" y="454"/>
                  </a:lnTo>
                  <a:lnTo>
                    <a:pt x="105" y="454"/>
                  </a:lnTo>
                  <a:lnTo>
                    <a:pt x="105" y="453"/>
                  </a:lnTo>
                  <a:lnTo>
                    <a:pt x="104" y="453"/>
                  </a:lnTo>
                  <a:lnTo>
                    <a:pt x="102" y="454"/>
                  </a:lnTo>
                  <a:lnTo>
                    <a:pt x="101" y="454"/>
                  </a:lnTo>
                  <a:lnTo>
                    <a:pt x="100" y="455"/>
                  </a:lnTo>
                  <a:lnTo>
                    <a:pt x="100" y="453"/>
                  </a:lnTo>
                  <a:lnTo>
                    <a:pt x="100" y="450"/>
                  </a:lnTo>
                  <a:lnTo>
                    <a:pt x="102" y="449"/>
                  </a:lnTo>
                  <a:lnTo>
                    <a:pt x="104" y="447"/>
                  </a:lnTo>
                  <a:lnTo>
                    <a:pt x="106" y="445"/>
                  </a:lnTo>
                  <a:lnTo>
                    <a:pt x="104" y="445"/>
                  </a:lnTo>
                  <a:lnTo>
                    <a:pt x="102" y="446"/>
                  </a:lnTo>
                  <a:lnTo>
                    <a:pt x="101" y="448"/>
                  </a:lnTo>
                  <a:lnTo>
                    <a:pt x="99" y="449"/>
                  </a:lnTo>
                  <a:lnTo>
                    <a:pt x="98" y="449"/>
                  </a:lnTo>
                  <a:lnTo>
                    <a:pt x="97" y="448"/>
                  </a:lnTo>
                  <a:lnTo>
                    <a:pt x="100" y="445"/>
                  </a:lnTo>
                  <a:lnTo>
                    <a:pt x="104" y="442"/>
                  </a:lnTo>
                  <a:lnTo>
                    <a:pt x="107" y="438"/>
                  </a:lnTo>
                  <a:lnTo>
                    <a:pt x="110" y="435"/>
                  </a:lnTo>
                  <a:lnTo>
                    <a:pt x="110" y="435"/>
                  </a:lnTo>
                  <a:lnTo>
                    <a:pt x="109" y="435"/>
                  </a:lnTo>
                  <a:lnTo>
                    <a:pt x="108" y="435"/>
                  </a:lnTo>
                  <a:lnTo>
                    <a:pt x="108" y="433"/>
                  </a:lnTo>
                  <a:lnTo>
                    <a:pt x="108" y="431"/>
                  </a:lnTo>
                  <a:lnTo>
                    <a:pt x="109" y="429"/>
                  </a:lnTo>
                  <a:lnTo>
                    <a:pt x="110" y="428"/>
                  </a:lnTo>
                  <a:lnTo>
                    <a:pt x="111" y="425"/>
                  </a:lnTo>
                  <a:lnTo>
                    <a:pt x="111" y="423"/>
                  </a:lnTo>
                  <a:lnTo>
                    <a:pt x="113" y="421"/>
                  </a:lnTo>
                  <a:lnTo>
                    <a:pt x="114" y="420"/>
                  </a:lnTo>
                  <a:lnTo>
                    <a:pt x="114" y="418"/>
                  </a:lnTo>
                  <a:lnTo>
                    <a:pt x="116" y="418"/>
                  </a:lnTo>
                  <a:lnTo>
                    <a:pt x="117" y="417"/>
                  </a:lnTo>
                  <a:lnTo>
                    <a:pt x="117" y="417"/>
                  </a:lnTo>
                  <a:lnTo>
                    <a:pt x="118" y="416"/>
                  </a:lnTo>
                  <a:lnTo>
                    <a:pt x="118" y="416"/>
                  </a:lnTo>
                  <a:lnTo>
                    <a:pt x="118" y="414"/>
                  </a:lnTo>
                  <a:lnTo>
                    <a:pt x="118" y="414"/>
                  </a:lnTo>
                  <a:lnTo>
                    <a:pt x="116" y="416"/>
                  </a:lnTo>
                  <a:lnTo>
                    <a:pt x="114" y="417"/>
                  </a:lnTo>
                  <a:lnTo>
                    <a:pt x="113" y="418"/>
                  </a:lnTo>
                  <a:lnTo>
                    <a:pt x="112" y="419"/>
                  </a:lnTo>
                  <a:lnTo>
                    <a:pt x="110" y="419"/>
                  </a:lnTo>
                  <a:lnTo>
                    <a:pt x="110" y="418"/>
                  </a:lnTo>
                  <a:lnTo>
                    <a:pt x="110" y="417"/>
                  </a:lnTo>
                  <a:lnTo>
                    <a:pt x="111" y="414"/>
                  </a:lnTo>
                  <a:lnTo>
                    <a:pt x="111" y="413"/>
                  </a:lnTo>
                  <a:lnTo>
                    <a:pt x="111" y="412"/>
                  </a:lnTo>
                  <a:lnTo>
                    <a:pt x="110" y="410"/>
                  </a:lnTo>
                  <a:lnTo>
                    <a:pt x="111" y="406"/>
                  </a:lnTo>
                  <a:lnTo>
                    <a:pt x="110" y="402"/>
                  </a:lnTo>
                  <a:lnTo>
                    <a:pt x="110" y="397"/>
                  </a:lnTo>
                  <a:lnTo>
                    <a:pt x="109" y="397"/>
                  </a:lnTo>
                  <a:lnTo>
                    <a:pt x="108" y="398"/>
                  </a:lnTo>
                  <a:lnTo>
                    <a:pt x="108" y="397"/>
                  </a:lnTo>
                  <a:lnTo>
                    <a:pt x="108" y="395"/>
                  </a:lnTo>
                  <a:lnTo>
                    <a:pt x="109" y="394"/>
                  </a:lnTo>
                  <a:lnTo>
                    <a:pt x="109" y="392"/>
                  </a:lnTo>
                  <a:lnTo>
                    <a:pt x="110" y="389"/>
                  </a:lnTo>
                  <a:lnTo>
                    <a:pt x="109" y="387"/>
                  </a:lnTo>
                  <a:lnTo>
                    <a:pt x="109" y="385"/>
                  </a:lnTo>
                  <a:lnTo>
                    <a:pt x="109" y="383"/>
                  </a:lnTo>
                  <a:lnTo>
                    <a:pt x="108" y="382"/>
                  </a:lnTo>
                  <a:lnTo>
                    <a:pt x="108" y="380"/>
                  </a:lnTo>
                  <a:lnTo>
                    <a:pt x="108" y="378"/>
                  </a:lnTo>
                  <a:lnTo>
                    <a:pt x="109" y="378"/>
                  </a:lnTo>
                  <a:lnTo>
                    <a:pt x="109" y="378"/>
                  </a:lnTo>
                  <a:lnTo>
                    <a:pt x="109" y="374"/>
                  </a:lnTo>
                  <a:lnTo>
                    <a:pt x="109" y="371"/>
                  </a:lnTo>
                  <a:lnTo>
                    <a:pt x="109" y="366"/>
                  </a:lnTo>
                  <a:lnTo>
                    <a:pt x="109" y="363"/>
                  </a:lnTo>
                  <a:lnTo>
                    <a:pt x="108" y="361"/>
                  </a:lnTo>
                  <a:lnTo>
                    <a:pt x="107" y="359"/>
                  </a:lnTo>
                  <a:lnTo>
                    <a:pt x="107" y="358"/>
                  </a:lnTo>
                  <a:lnTo>
                    <a:pt x="108" y="358"/>
                  </a:lnTo>
                  <a:lnTo>
                    <a:pt x="108" y="357"/>
                  </a:lnTo>
                  <a:lnTo>
                    <a:pt x="108" y="354"/>
                  </a:lnTo>
                  <a:lnTo>
                    <a:pt x="108" y="352"/>
                  </a:lnTo>
                  <a:lnTo>
                    <a:pt x="106" y="329"/>
                  </a:lnTo>
                  <a:lnTo>
                    <a:pt x="102" y="305"/>
                  </a:lnTo>
                  <a:lnTo>
                    <a:pt x="102" y="305"/>
                  </a:lnTo>
                  <a:lnTo>
                    <a:pt x="101" y="305"/>
                  </a:lnTo>
                  <a:lnTo>
                    <a:pt x="101" y="305"/>
                  </a:lnTo>
                  <a:lnTo>
                    <a:pt x="101" y="303"/>
                  </a:lnTo>
                  <a:lnTo>
                    <a:pt x="101" y="301"/>
                  </a:lnTo>
                  <a:lnTo>
                    <a:pt x="101" y="299"/>
                  </a:lnTo>
                  <a:lnTo>
                    <a:pt x="101" y="297"/>
                  </a:lnTo>
                  <a:lnTo>
                    <a:pt x="100" y="297"/>
                  </a:lnTo>
                  <a:lnTo>
                    <a:pt x="100" y="298"/>
                  </a:lnTo>
                  <a:lnTo>
                    <a:pt x="99" y="298"/>
                  </a:lnTo>
                  <a:lnTo>
                    <a:pt x="99" y="297"/>
                  </a:lnTo>
                  <a:lnTo>
                    <a:pt x="99" y="296"/>
                  </a:lnTo>
                  <a:lnTo>
                    <a:pt x="97" y="293"/>
                  </a:lnTo>
                  <a:lnTo>
                    <a:pt x="96" y="291"/>
                  </a:lnTo>
                  <a:lnTo>
                    <a:pt x="96" y="289"/>
                  </a:lnTo>
                  <a:lnTo>
                    <a:pt x="95" y="287"/>
                  </a:lnTo>
                  <a:lnTo>
                    <a:pt x="93" y="286"/>
                  </a:lnTo>
                  <a:lnTo>
                    <a:pt x="93" y="287"/>
                  </a:lnTo>
                  <a:lnTo>
                    <a:pt x="93" y="288"/>
                  </a:lnTo>
                  <a:lnTo>
                    <a:pt x="92" y="290"/>
                  </a:lnTo>
                  <a:lnTo>
                    <a:pt x="92" y="288"/>
                  </a:lnTo>
                  <a:lnTo>
                    <a:pt x="92" y="287"/>
                  </a:lnTo>
                  <a:lnTo>
                    <a:pt x="92" y="285"/>
                  </a:lnTo>
                  <a:lnTo>
                    <a:pt x="89" y="289"/>
                  </a:lnTo>
                  <a:lnTo>
                    <a:pt x="87" y="293"/>
                  </a:lnTo>
                  <a:lnTo>
                    <a:pt x="85" y="297"/>
                  </a:lnTo>
                  <a:lnTo>
                    <a:pt x="85" y="300"/>
                  </a:lnTo>
                  <a:lnTo>
                    <a:pt x="85" y="302"/>
                  </a:lnTo>
                  <a:lnTo>
                    <a:pt x="84" y="304"/>
                  </a:lnTo>
                  <a:lnTo>
                    <a:pt x="84" y="308"/>
                  </a:lnTo>
                  <a:lnTo>
                    <a:pt x="83" y="313"/>
                  </a:lnTo>
                  <a:lnTo>
                    <a:pt x="82" y="320"/>
                  </a:lnTo>
                  <a:lnTo>
                    <a:pt x="82" y="325"/>
                  </a:lnTo>
                  <a:lnTo>
                    <a:pt x="81" y="325"/>
                  </a:lnTo>
                  <a:lnTo>
                    <a:pt x="81" y="324"/>
                  </a:lnTo>
                  <a:lnTo>
                    <a:pt x="80" y="323"/>
                  </a:lnTo>
                  <a:lnTo>
                    <a:pt x="83" y="310"/>
                  </a:lnTo>
                  <a:lnTo>
                    <a:pt x="84" y="297"/>
                  </a:lnTo>
                  <a:lnTo>
                    <a:pt x="83" y="298"/>
                  </a:lnTo>
                  <a:lnTo>
                    <a:pt x="83" y="299"/>
                  </a:lnTo>
                  <a:lnTo>
                    <a:pt x="83" y="301"/>
                  </a:lnTo>
                  <a:lnTo>
                    <a:pt x="82" y="302"/>
                  </a:lnTo>
                  <a:lnTo>
                    <a:pt x="81" y="303"/>
                  </a:lnTo>
                  <a:lnTo>
                    <a:pt x="82" y="305"/>
                  </a:lnTo>
                  <a:lnTo>
                    <a:pt x="81" y="308"/>
                  </a:lnTo>
                  <a:lnTo>
                    <a:pt x="81" y="310"/>
                  </a:lnTo>
                  <a:lnTo>
                    <a:pt x="80" y="314"/>
                  </a:lnTo>
                  <a:lnTo>
                    <a:pt x="80" y="318"/>
                  </a:lnTo>
                  <a:lnTo>
                    <a:pt x="80" y="321"/>
                  </a:lnTo>
                  <a:lnTo>
                    <a:pt x="80" y="322"/>
                  </a:lnTo>
                  <a:lnTo>
                    <a:pt x="78" y="326"/>
                  </a:lnTo>
                  <a:lnTo>
                    <a:pt x="78" y="332"/>
                  </a:lnTo>
                  <a:lnTo>
                    <a:pt x="78" y="336"/>
                  </a:lnTo>
                  <a:lnTo>
                    <a:pt x="78" y="339"/>
                  </a:lnTo>
                  <a:lnTo>
                    <a:pt x="77" y="344"/>
                  </a:lnTo>
                  <a:lnTo>
                    <a:pt x="77" y="347"/>
                  </a:lnTo>
                  <a:lnTo>
                    <a:pt x="77" y="349"/>
                  </a:lnTo>
                  <a:lnTo>
                    <a:pt x="77" y="351"/>
                  </a:lnTo>
                  <a:lnTo>
                    <a:pt x="77" y="356"/>
                  </a:lnTo>
                  <a:lnTo>
                    <a:pt x="76" y="359"/>
                  </a:lnTo>
                  <a:lnTo>
                    <a:pt x="76" y="363"/>
                  </a:lnTo>
                  <a:lnTo>
                    <a:pt x="76" y="369"/>
                  </a:lnTo>
                  <a:lnTo>
                    <a:pt x="75" y="372"/>
                  </a:lnTo>
                  <a:lnTo>
                    <a:pt x="75" y="376"/>
                  </a:lnTo>
                  <a:lnTo>
                    <a:pt x="75" y="380"/>
                  </a:lnTo>
                  <a:lnTo>
                    <a:pt x="75" y="381"/>
                  </a:lnTo>
                  <a:lnTo>
                    <a:pt x="74" y="382"/>
                  </a:lnTo>
                  <a:lnTo>
                    <a:pt x="74" y="383"/>
                  </a:lnTo>
                  <a:lnTo>
                    <a:pt x="75" y="385"/>
                  </a:lnTo>
                  <a:lnTo>
                    <a:pt x="72" y="409"/>
                  </a:lnTo>
                  <a:lnTo>
                    <a:pt x="72" y="412"/>
                  </a:lnTo>
                  <a:lnTo>
                    <a:pt x="71" y="416"/>
                  </a:lnTo>
                  <a:lnTo>
                    <a:pt x="71" y="419"/>
                  </a:lnTo>
                  <a:lnTo>
                    <a:pt x="72" y="420"/>
                  </a:lnTo>
                  <a:lnTo>
                    <a:pt x="73" y="422"/>
                  </a:lnTo>
                  <a:lnTo>
                    <a:pt x="73" y="424"/>
                  </a:lnTo>
                  <a:lnTo>
                    <a:pt x="72" y="425"/>
                  </a:lnTo>
                  <a:lnTo>
                    <a:pt x="72" y="425"/>
                  </a:lnTo>
                  <a:lnTo>
                    <a:pt x="71" y="425"/>
                  </a:lnTo>
                  <a:lnTo>
                    <a:pt x="72" y="426"/>
                  </a:lnTo>
                  <a:lnTo>
                    <a:pt x="71" y="428"/>
                  </a:lnTo>
                  <a:lnTo>
                    <a:pt x="73" y="430"/>
                  </a:lnTo>
                  <a:lnTo>
                    <a:pt x="74" y="432"/>
                  </a:lnTo>
                  <a:lnTo>
                    <a:pt x="75" y="434"/>
                  </a:lnTo>
                  <a:lnTo>
                    <a:pt x="75" y="437"/>
                  </a:lnTo>
                  <a:lnTo>
                    <a:pt x="74" y="437"/>
                  </a:lnTo>
                  <a:lnTo>
                    <a:pt x="75" y="441"/>
                  </a:lnTo>
                  <a:lnTo>
                    <a:pt x="77" y="444"/>
                  </a:lnTo>
                  <a:lnTo>
                    <a:pt x="78" y="446"/>
                  </a:lnTo>
                  <a:lnTo>
                    <a:pt x="80" y="447"/>
                  </a:lnTo>
                  <a:lnTo>
                    <a:pt x="81" y="447"/>
                  </a:lnTo>
                  <a:lnTo>
                    <a:pt x="81" y="447"/>
                  </a:lnTo>
                  <a:lnTo>
                    <a:pt x="81" y="448"/>
                  </a:lnTo>
                  <a:lnTo>
                    <a:pt x="80" y="448"/>
                  </a:lnTo>
                  <a:lnTo>
                    <a:pt x="78" y="448"/>
                  </a:lnTo>
                  <a:lnTo>
                    <a:pt x="77" y="447"/>
                  </a:lnTo>
                  <a:lnTo>
                    <a:pt x="77" y="449"/>
                  </a:lnTo>
                  <a:lnTo>
                    <a:pt x="77" y="450"/>
                  </a:lnTo>
                  <a:lnTo>
                    <a:pt x="75" y="452"/>
                  </a:lnTo>
                  <a:lnTo>
                    <a:pt x="74" y="450"/>
                  </a:lnTo>
                  <a:lnTo>
                    <a:pt x="72" y="449"/>
                  </a:lnTo>
                  <a:lnTo>
                    <a:pt x="71" y="448"/>
                  </a:lnTo>
                  <a:lnTo>
                    <a:pt x="72" y="450"/>
                  </a:lnTo>
                  <a:lnTo>
                    <a:pt x="73" y="453"/>
                  </a:lnTo>
                  <a:lnTo>
                    <a:pt x="74" y="455"/>
                  </a:lnTo>
                  <a:lnTo>
                    <a:pt x="75" y="455"/>
                  </a:lnTo>
                  <a:lnTo>
                    <a:pt x="76" y="454"/>
                  </a:lnTo>
                  <a:lnTo>
                    <a:pt x="77" y="454"/>
                  </a:lnTo>
                  <a:lnTo>
                    <a:pt x="78" y="453"/>
                  </a:lnTo>
                  <a:lnTo>
                    <a:pt x="78" y="452"/>
                  </a:lnTo>
                  <a:lnTo>
                    <a:pt x="80" y="450"/>
                  </a:lnTo>
                  <a:lnTo>
                    <a:pt x="80" y="450"/>
                  </a:lnTo>
                  <a:lnTo>
                    <a:pt x="81" y="450"/>
                  </a:lnTo>
                  <a:lnTo>
                    <a:pt x="81" y="453"/>
                  </a:lnTo>
                  <a:lnTo>
                    <a:pt x="81" y="455"/>
                  </a:lnTo>
                  <a:lnTo>
                    <a:pt x="80" y="456"/>
                  </a:lnTo>
                  <a:lnTo>
                    <a:pt x="77" y="456"/>
                  </a:lnTo>
                  <a:lnTo>
                    <a:pt x="74" y="457"/>
                  </a:lnTo>
                  <a:lnTo>
                    <a:pt x="71" y="458"/>
                  </a:lnTo>
                  <a:lnTo>
                    <a:pt x="66" y="459"/>
                  </a:lnTo>
                  <a:lnTo>
                    <a:pt x="63" y="459"/>
                  </a:lnTo>
                  <a:lnTo>
                    <a:pt x="62" y="459"/>
                  </a:lnTo>
                  <a:lnTo>
                    <a:pt x="62" y="459"/>
                  </a:lnTo>
                  <a:lnTo>
                    <a:pt x="62" y="460"/>
                  </a:lnTo>
                  <a:lnTo>
                    <a:pt x="60" y="459"/>
                  </a:lnTo>
                  <a:lnTo>
                    <a:pt x="59" y="458"/>
                  </a:lnTo>
                  <a:lnTo>
                    <a:pt x="57" y="458"/>
                  </a:lnTo>
                  <a:lnTo>
                    <a:pt x="54" y="458"/>
                  </a:lnTo>
                  <a:lnTo>
                    <a:pt x="53" y="457"/>
                  </a:lnTo>
                  <a:lnTo>
                    <a:pt x="52" y="457"/>
                  </a:lnTo>
                  <a:lnTo>
                    <a:pt x="50" y="456"/>
                  </a:lnTo>
                  <a:lnTo>
                    <a:pt x="49" y="455"/>
                  </a:lnTo>
                  <a:lnTo>
                    <a:pt x="47" y="455"/>
                  </a:lnTo>
                  <a:lnTo>
                    <a:pt x="46" y="455"/>
                  </a:lnTo>
                  <a:lnTo>
                    <a:pt x="45" y="456"/>
                  </a:lnTo>
                  <a:lnTo>
                    <a:pt x="42" y="456"/>
                  </a:lnTo>
                  <a:lnTo>
                    <a:pt x="42" y="455"/>
                  </a:lnTo>
                  <a:lnTo>
                    <a:pt x="42" y="454"/>
                  </a:lnTo>
                  <a:lnTo>
                    <a:pt x="42" y="453"/>
                  </a:lnTo>
                  <a:lnTo>
                    <a:pt x="41" y="453"/>
                  </a:lnTo>
                  <a:lnTo>
                    <a:pt x="40" y="454"/>
                  </a:lnTo>
                  <a:lnTo>
                    <a:pt x="39" y="454"/>
                  </a:lnTo>
                  <a:lnTo>
                    <a:pt x="38" y="455"/>
                  </a:lnTo>
                  <a:lnTo>
                    <a:pt x="38" y="453"/>
                  </a:lnTo>
                  <a:lnTo>
                    <a:pt x="39" y="452"/>
                  </a:lnTo>
                  <a:lnTo>
                    <a:pt x="41" y="450"/>
                  </a:lnTo>
                  <a:lnTo>
                    <a:pt x="45" y="446"/>
                  </a:lnTo>
                  <a:lnTo>
                    <a:pt x="44" y="445"/>
                  </a:lnTo>
                  <a:lnTo>
                    <a:pt x="44" y="444"/>
                  </a:lnTo>
                  <a:lnTo>
                    <a:pt x="45" y="443"/>
                  </a:lnTo>
                  <a:lnTo>
                    <a:pt x="45" y="442"/>
                  </a:lnTo>
                  <a:lnTo>
                    <a:pt x="47" y="440"/>
                  </a:lnTo>
                  <a:lnTo>
                    <a:pt x="48" y="437"/>
                  </a:lnTo>
                  <a:lnTo>
                    <a:pt x="49" y="435"/>
                  </a:lnTo>
                  <a:lnTo>
                    <a:pt x="50" y="433"/>
                  </a:lnTo>
                  <a:lnTo>
                    <a:pt x="51" y="431"/>
                  </a:lnTo>
                  <a:lnTo>
                    <a:pt x="52" y="429"/>
                  </a:lnTo>
                  <a:lnTo>
                    <a:pt x="54" y="428"/>
                  </a:lnTo>
                  <a:lnTo>
                    <a:pt x="56" y="419"/>
                  </a:lnTo>
                  <a:lnTo>
                    <a:pt x="56" y="410"/>
                  </a:lnTo>
                  <a:lnTo>
                    <a:pt x="56" y="402"/>
                  </a:lnTo>
                  <a:lnTo>
                    <a:pt x="57" y="389"/>
                  </a:lnTo>
                  <a:lnTo>
                    <a:pt x="57" y="377"/>
                  </a:lnTo>
                  <a:lnTo>
                    <a:pt x="57" y="372"/>
                  </a:lnTo>
                  <a:lnTo>
                    <a:pt x="57" y="366"/>
                  </a:lnTo>
                  <a:lnTo>
                    <a:pt x="56" y="362"/>
                  </a:lnTo>
                  <a:lnTo>
                    <a:pt x="57" y="360"/>
                  </a:lnTo>
                  <a:lnTo>
                    <a:pt x="59" y="325"/>
                  </a:lnTo>
                  <a:lnTo>
                    <a:pt x="61" y="304"/>
                  </a:lnTo>
                  <a:lnTo>
                    <a:pt x="61" y="302"/>
                  </a:lnTo>
                  <a:lnTo>
                    <a:pt x="60" y="301"/>
                  </a:lnTo>
                  <a:lnTo>
                    <a:pt x="61" y="299"/>
                  </a:lnTo>
                  <a:lnTo>
                    <a:pt x="61" y="298"/>
                  </a:lnTo>
                  <a:lnTo>
                    <a:pt x="62" y="292"/>
                  </a:lnTo>
                  <a:lnTo>
                    <a:pt x="62" y="287"/>
                  </a:lnTo>
                  <a:lnTo>
                    <a:pt x="61" y="281"/>
                  </a:lnTo>
                  <a:lnTo>
                    <a:pt x="61" y="282"/>
                  </a:lnTo>
                  <a:lnTo>
                    <a:pt x="61" y="285"/>
                  </a:lnTo>
                  <a:lnTo>
                    <a:pt x="61" y="286"/>
                  </a:lnTo>
                  <a:lnTo>
                    <a:pt x="60" y="287"/>
                  </a:lnTo>
                  <a:lnTo>
                    <a:pt x="59" y="287"/>
                  </a:lnTo>
                  <a:lnTo>
                    <a:pt x="59" y="286"/>
                  </a:lnTo>
                  <a:lnTo>
                    <a:pt x="59" y="285"/>
                  </a:lnTo>
                  <a:lnTo>
                    <a:pt x="57" y="265"/>
                  </a:lnTo>
                  <a:lnTo>
                    <a:pt x="54" y="244"/>
                  </a:lnTo>
                  <a:lnTo>
                    <a:pt x="53" y="219"/>
                  </a:lnTo>
                  <a:lnTo>
                    <a:pt x="46" y="155"/>
                  </a:lnTo>
                  <a:lnTo>
                    <a:pt x="45" y="157"/>
                  </a:lnTo>
                  <a:lnTo>
                    <a:pt x="42" y="160"/>
                  </a:lnTo>
                  <a:lnTo>
                    <a:pt x="41" y="164"/>
                  </a:lnTo>
                  <a:lnTo>
                    <a:pt x="40" y="166"/>
                  </a:lnTo>
                  <a:lnTo>
                    <a:pt x="38" y="168"/>
                  </a:lnTo>
                  <a:lnTo>
                    <a:pt x="38" y="170"/>
                  </a:lnTo>
                  <a:lnTo>
                    <a:pt x="37" y="172"/>
                  </a:lnTo>
                  <a:lnTo>
                    <a:pt x="36" y="176"/>
                  </a:lnTo>
                  <a:lnTo>
                    <a:pt x="32" y="189"/>
                  </a:lnTo>
                  <a:lnTo>
                    <a:pt x="28" y="202"/>
                  </a:lnTo>
                  <a:lnTo>
                    <a:pt x="27" y="206"/>
                  </a:lnTo>
                  <a:lnTo>
                    <a:pt x="27" y="209"/>
                  </a:lnTo>
                  <a:lnTo>
                    <a:pt x="26" y="214"/>
                  </a:lnTo>
                  <a:lnTo>
                    <a:pt x="25" y="216"/>
                  </a:lnTo>
                  <a:lnTo>
                    <a:pt x="24" y="217"/>
                  </a:lnTo>
                  <a:lnTo>
                    <a:pt x="24" y="218"/>
                  </a:lnTo>
                  <a:lnTo>
                    <a:pt x="23" y="218"/>
                  </a:lnTo>
                  <a:lnTo>
                    <a:pt x="23" y="221"/>
                  </a:lnTo>
                  <a:lnTo>
                    <a:pt x="22" y="225"/>
                  </a:lnTo>
                  <a:lnTo>
                    <a:pt x="21" y="229"/>
                  </a:lnTo>
                  <a:lnTo>
                    <a:pt x="21" y="234"/>
                  </a:lnTo>
                  <a:lnTo>
                    <a:pt x="20" y="239"/>
                  </a:lnTo>
                  <a:lnTo>
                    <a:pt x="20" y="242"/>
                  </a:lnTo>
                  <a:lnTo>
                    <a:pt x="18" y="244"/>
                  </a:lnTo>
                  <a:lnTo>
                    <a:pt x="16" y="255"/>
                  </a:lnTo>
                  <a:lnTo>
                    <a:pt x="15" y="265"/>
                  </a:lnTo>
                  <a:lnTo>
                    <a:pt x="14" y="265"/>
                  </a:lnTo>
                  <a:lnTo>
                    <a:pt x="15" y="266"/>
                  </a:lnTo>
                  <a:lnTo>
                    <a:pt x="15" y="268"/>
                  </a:lnTo>
                  <a:lnTo>
                    <a:pt x="14" y="269"/>
                  </a:lnTo>
                  <a:lnTo>
                    <a:pt x="13" y="272"/>
                  </a:lnTo>
                  <a:lnTo>
                    <a:pt x="14" y="272"/>
                  </a:lnTo>
                  <a:lnTo>
                    <a:pt x="13" y="270"/>
                  </a:lnTo>
                  <a:lnTo>
                    <a:pt x="14" y="270"/>
                  </a:lnTo>
                  <a:lnTo>
                    <a:pt x="14" y="275"/>
                  </a:lnTo>
                  <a:lnTo>
                    <a:pt x="14" y="280"/>
                  </a:lnTo>
                  <a:lnTo>
                    <a:pt x="14" y="285"/>
                  </a:lnTo>
                  <a:lnTo>
                    <a:pt x="14" y="286"/>
                  </a:lnTo>
                  <a:lnTo>
                    <a:pt x="15" y="285"/>
                  </a:lnTo>
                  <a:lnTo>
                    <a:pt x="15" y="285"/>
                  </a:lnTo>
                  <a:lnTo>
                    <a:pt x="15" y="288"/>
                  </a:lnTo>
                  <a:lnTo>
                    <a:pt x="14" y="290"/>
                  </a:lnTo>
                  <a:lnTo>
                    <a:pt x="14" y="293"/>
                  </a:lnTo>
                  <a:lnTo>
                    <a:pt x="15" y="296"/>
                  </a:lnTo>
                  <a:lnTo>
                    <a:pt x="14" y="298"/>
                  </a:lnTo>
                  <a:lnTo>
                    <a:pt x="13" y="299"/>
                  </a:lnTo>
                  <a:lnTo>
                    <a:pt x="13" y="299"/>
                  </a:lnTo>
                  <a:lnTo>
                    <a:pt x="14" y="299"/>
                  </a:lnTo>
                  <a:lnTo>
                    <a:pt x="15" y="300"/>
                  </a:lnTo>
                  <a:lnTo>
                    <a:pt x="11" y="310"/>
                  </a:lnTo>
                  <a:lnTo>
                    <a:pt x="6" y="320"/>
                  </a:lnTo>
                  <a:lnTo>
                    <a:pt x="5" y="323"/>
                  </a:lnTo>
                  <a:lnTo>
                    <a:pt x="5" y="326"/>
                  </a:lnTo>
                  <a:lnTo>
                    <a:pt x="6" y="328"/>
                  </a:lnTo>
                  <a:lnTo>
                    <a:pt x="5" y="332"/>
                  </a:lnTo>
                  <a:lnTo>
                    <a:pt x="5" y="334"/>
                  </a:lnTo>
                  <a:lnTo>
                    <a:pt x="5" y="336"/>
                  </a:lnTo>
                  <a:lnTo>
                    <a:pt x="4" y="337"/>
                  </a:lnTo>
                  <a:lnTo>
                    <a:pt x="3" y="336"/>
                  </a:lnTo>
                  <a:lnTo>
                    <a:pt x="2" y="334"/>
                  </a:lnTo>
                  <a:lnTo>
                    <a:pt x="2" y="332"/>
                  </a:lnTo>
                  <a:lnTo>
                    <a:pt x="2" y="329"/>
                  </a:lnTo>
                  <a:lnTo>
                    <a:pt x="2" y="329"/>
                  </a:lnTo>
                  <a:lnTo>
                    <a:pt x="1" y="330"/>
                  </a:lnTo>
                  <a:lnTo>
                    <a:pt x="1" y="330"/>
                  </a:lnTo>
                  <a:lnTo>
                    <a:pt x="0" y="328"/>
                  </a:lnTo>
                  <a:lnTo>
                    <a:pt x="0" y="326"/>
                  </a:lnTo>
                  <a:lnTo>
                    <a:pt x="1" y="324"/>
                  </a:lnTo>
                  <a:lnTo>
                    <a:pt x="2" y="323"/>
                  </a:lnTo>
                  <a:lnTo>
                    <a:pt x="3" y="322"/>
                  </a:lnTo>
                  <a:lnTo>
                    <a:pt x="6" y="316"/>
                  </a:lnTo>
                  <a:lnTo>
                    <a:pt x="9" y="311"/>
                  </a:lnTo>
                  <a:lnTo>
                    <a:pt x="10" y="304"/>
                  </a:lnTo>
                  <a:lnTo>
                    <a:pt x="10" y="304"/>
                  </a:lnTo>
                  <a:lnTo>
                    <a:pt x="9" y="304"/>
                  </a:lnTo>
                  <a:lnTo>
                    <a:pt x="8" y="306"/>
                  </a:lnTo>
                  <a:lnTo>
                    <a:pt x="6" y="308"/>
                  </a:lnTo>
                  <a:lnTo>
                    <a:pt x="6" y="310"/>
                  </a:lnTo>
                  <a:lnTo>
                    <a:pt x="4" y="311"/>
                  </a:lnTo>
                  <a:lnTo>
                    <a:pt x="4" y="313"/>
                  </a:lnTo>
                  <a:lnTo>
                    <a:pt x="4" y="315"/>
                  </a:lnTo>
                  <a:lnTo>
                    <a:pt x="3" y="318"/>
                  </a:lnTo>
                  <a:lnTo>
                    <a:pt x="2" y="320"/>
                  </a:lnTo>
                  <a:lnTo>
                    <a:pt x="1" y="320"/>
                  </a:lnTo>
                  <a:lnTo>
                    <a:pt x="0" y="317"/>
                  </a:lnTo>
                  <a:lnTo>
                    <a:pt x="0" y="316"/>
                  </a:lnTo>
                  <a:lnTo>
                    <a:pt x="1" y="314"/>
                  </a:lnTo>
                  <a:lnTo>
                    <a:pt x="1" y="313"/>
                  </a:lnTo>
                  <a:lnTo>
                    <a:pt x="3" y="302"/>
                  </a:lnTo>
                  <a:lnTo>
                    <a:pt x="4" y="290"/>
                  </a:lnTo>
                  <a:lnTo>
                    <a:pt x="3" y="290"/>
                  </a:lnTo>
                  <a:lnTo>
                    <a:pt x="3" y="291"/>
                  </a:lnTo>
                  <a:lnTo>
                    <a:pt x="3" y="291"/>
                  </a:lnTo>
                  <a:lnTo>
                    <a:pt x="2" y="291"/>
                  </a:lnTo>
                  <a:lnTo>
                    <a:pt x="1" y="289"/>
                  </a:lnTo>
                  <a:lnTo>
                    <a:pt x="2" y="288"/>
                  </a:lnTo>
                  <a:lnTo>
                    <a:pt x="3" y="286"/>
                  </a:lnTo>
                  <a:lnTo>
                    <a:pt x="3" y="284"/>
                  </a:lnTo>
                  <a:lnTo>
                    <a:pt x="3" y="281"/>
                  </a:lnTo>
                  <a:lnTo>
                    <a:pt x="4" y="281"/>
                  </a:lnTo>
                  <a:lnTo>
                    <a:pt x="5" y="280"/>
                  </a:lnTo>
                  <a:lnTo>
                    <a:pt x="8" y="266"/>
                  </a:lnTo>
                  <a:lnTo>
                    <a:pt x="9" y="253"/>
                  </a:lnTo>
                  <a:lnTo>
                    <a:pt x="12" y="239"/>
                  </a:lnTo>
                  <a:lnTo>
                    <a:pt x="14" y="224"/>
                  </a:lnTo>
                  <a:lnTo>
                    <a:pt x="13" y="222"/>
                  </a:lnTo>
                  <a:lnTo>
                    <a:pt x="12" y="220"/>
                  </a:lnTo>
                  <a:lnTo>
                    <a:pt x="13" y="218"/>
                  </a:lnTo>
                  <a:lnTo>
                    <a:pt x="13" y="218"/>
                  </a:lnTo>
                  <a:lnTo>
                    <a:pt x="14" y="218"/>
                  </a:lnTo>
                  <a:lnTo>
                    <a:pt x="15" y="218"/>
                  </a:lnTo>
                  <a:lnTo>
                    <a:pt x="15" y="216"/>
                  </a:lnTo>
                  <a:lnTo>
                    <a:pt x="15" y="216"/>
                  </a:lnTo>
                  <a:lnTo>
                    <a:pt x="15" y="215"/>
                  </a:lnTo>
                  <a:lnTo>
                    <a:pt x="15" y="213"/>
                  </a:lnTo>
                  <a:lnTo>
                    <a:pt x="15" y="210"/>
                  </a:lnTo>
                  <a:lnTo>
                    <a:pt x="14" y="207"/>
                  </a:lnTo>
                  <a:lnTo>
                    <a:pt x="15" y="205"/>
                  </a:lnTo>
                  <a:lnTo>
                    <a:pt x="16" y="203"/>
                  </a:lnTo>
                  <a:lnTo>
                    <a:pt x="15" y="202"/>
                  </a:lnTo>
                  <a:lnTo>
                    <a:pt x="15" y="201"/>
                  </a:lnTo>
                  <a:lnTo>
                    <a:pt x="16" y="198"/>
                  </a:lnTo>
                  <a:lnTo>
                    <a:pt x="16" y="197"/>
                  </a:lnTo>
                  <a:lnTo>
                    <a:pt x="17" y="200"/>
                  </a:lnTo>
                  <a:lnTo>
                    <a:pt x="16" y="202"/>
                  </a:lnTo>
                  <a:lnTo>
                    <a:pt x="16" y="204"/>
                  </a:lnTo>
                  <a:lnTo>
                    <a:pt x="16" y="206"/>
                  </a:lnTo>
                  <a:lnTo>
                    <a:pt x="16" y="208"/>
                  </a:lnTo>
                  <a:lnTo>
                    <a:pt x="20" y="198"/>
                  </a:lnTo>
                  <a:lnTo>
                    <a:pt x="23" y="188"/>
                  </a:lnTo>
                  <a:lnTo>
                    <a:pt x="26" y="179"/>
                  </a:lnTo>
                  <a:lnTo>
                    <a:pt x="29" y="169"/>
                  </a:lnTo>
                  <a:lnTo>
                    <a:pt x="32" y="162"/>
                  </a:lnTo>
                  <a:lnTo>
                    <a:pt x="33" y="156"/>
                  </a:lnTo>
                  <a:lnTo>
                    <a:pt x="33" y="155"/>
                  </a:lnTo>
                  <a:lnTo>
                    <a:pt x="34" y="153"/>
                  </a:lnTo>
                  <a:lnTo>
                    <a:pt x="34" y="150"/>
                  </a:lnTo>
                  <a:lnTo>
                    <a:pt x="33" y="154"/>
                  </a:lnTo>
                  <a:lnTo>
                    <a:pt x="32" y="158"/>
                  </a:lnTo>
                  <a:lnTo>
                    <a:pt x="35" y="141"/>
                  </a:lnTo>
                  <a:lnTo>
                    <a:pt x="39" y="124"/>
                  </a:lnTo>
                  <a:lnTo>
                    <a:pt x="39" y="123"/>
                  </a:lnTo>
                  <a:lnTo>
                    <a:pt x="39" y="122"/>
                  </a:lnTo>
                  <a:lnTo>
                    <a:pt x="39" y="120"/>
                  </a:lnTo>
                  <a:lnTo>
                    <a:pt x="40" y="118"/>
                  </a:lnTo>
                  <a:lnTo>
                    <a:pt x="40" y="116"/>
                  </a:lnTo>
                  <a:lnTo>
                    <a:pt x="39" y="113"/>
                  </a:lnTo>
                  <a:lnTo>
                    <a:pt x="42" y="111"/>
                  </a:lnTo>
                  <a:lnTo>
                    <a:pt x="46" y="109"/>
                  </a:lnTo>
                  <a:lnTo>
                    <a:pt x="46" y="108"/>
                  </a:lnTo>
                  <a:lnTo>
                    <a:pt x="46" y="107"/>
                  </a:lnTo>
                  <a:lnTo>
                    <a:pt x="48" y="106"/>
                  </a:lnTo>
                  <a:lnTo>
                    <a:pt x="50" y="105"/>
                  </a:lnTo>
                  <a:lnTo>
                    <a:pt x="52" y="104"/>
                  </a:lnTo>
                  <a:lnTo>
                    <a:pt x="53" y="102"/>
                  </a:lnTo>
                  <a:lnTo>
                    <a:pt x="53" y="101"/>
                  </a:lnTo>
                  <a:lnTo>
                    <a:pt x="53" y="100"/>
                  </a:lnTo>
                  <a:lnTo>
                    <a:pt x="54" y="99"/>
                  </a:lnTo>
                  <a:lnTo>
                    <a:pt x="56" y="99"/>
                  </a:lnTo>
                  <a:lnTo>
                    <a:pt x="56" y="100"/>
                  </a:lnTo>
                  <a:lnTo>
                    <a:pt x="54" y="101"/>
                  </a:lnTo>
                  <a:lnTo>
                    <a:pt x="54" y="102"/>
                  </a:lnTo>
                  <a:lnTo>
                    <a:pt x="57" y="101"/>
                  </a:lnTo>
                  <a:lnTo>
                    <a:pt x="60" y="99"/>
                  </a:lnTo>
                  <a:lnTo>
                    <a:pt x="62" y="98"/>
                  </a:lnTo>
                  <a:lnTo>
                    <a:pt x="65" y="97"/>
                  </a:lnTo>
                  <a:lnTo>
                    <a:pt x="69" y="98"/>
                  </a:lnTo>
                  <a:lnTo>
                    <a:pt x="68" y="99"/>
                  </a:lnTo>
                  <a:lnTo>
                    <a:pt x="66" y="99"/>
                  </a:lnTo>
                  <a:lnTo>
                    <a:pt x="71" y="101"/>
                  </a:lnTo>
                  <a:lnTo>
                    <a:pt x="75" y="102"/>
                  </a:lnTo>
                  <a:lnTo>
                    <a:pt x="80" y="104"/>
                  </a:lnTo>
                  <a:lnTo>
                    <a:pt x="84" y="105"/>
                  </a:lnTo>
                  <a:lnTo>
                    <a:pt x="93" y="104"/>
                  </a:lnTo>
                  <a:lnTo>
                    <a:pt x="101" y="104"/>
                  </a:lnTo>
                  <a:lnTo>
                    <a:pt x="105" y="104"/>
                  </a:lnTo>
                  <a:lnTo>
                    <a:pt x="108" y="102"/>
                  </a:lnTo>
                  <a:lnTo>
                    <a:pt x="109" y="102"/>
                  </a:lnTo>
                  <a:lnTo>
                    <a:pt x="111" y="102"/>
                  </a:lnTo>
                  <a:lnTo>
                    <a:pt x="114" y="102"/>
                  </a:lnTo>
                  <a:lnTo>
                    <a:pt x="119" y="100"/>
                  </a:lnTo>
                  <a:lnTo>
                    <a:pt x="122" y="99"/>
                  </a:lnTo>
                  <a:lnTo>
                    <a:pt x="125" y="99"/>
                  </a:lnTo>
                  <a:lnTo>
                    <a:pt x="128" y="99"/>
                  </a:lnTo>
                  <a:lnTo>
                    <a:pt x="130" y="99"/>
                  </a:lnTo>
                  <a:lnTo>
                    <a:pt x="132" y="100"/>
                  </a:lnTo>
                  <a:lnTo>
                    <a:pt x="134" y="102"/>
                  </a:lnTo>
                  <a:lnTo>
                    <a:pt x="134" y="101"/>
                  </a:lnTo>
                  <a:lnTo>
                    <a:pt x="134" y="100"/>
                  </a:lnTo>
                  <a:lnTo>
                    <a:pt x="143" y="100"/>
                  </a:lnTo>
                  <a:lnTo>
                    <a:pt x="153" y="102"/>
                  </a:lnTo>
                  <a:lnTo>
                    <a:pt x="158" y="102"/>
                  </a:lnTo>
                  <a:lnTo>
                    <a:pt x="164" y="104"/>
                  </a:lnTo>
                  <a:lnTo>
                    <a:pt x="177" y="106"/>
                  </a:lnTo>
                  <a:lnTo>
                    <a:pt x="190" y="109"/>
                  </a:lnTo>
                  <a:lnTo>
                    <a:pt x="207" y="110"/>
                  </a:lnTo>
                  <a:lnTo>
                    <a:pt x="209" y="110"/>
                  </a:lnTo>
                  <a:lnTo>
                    <a:pt x="213" y="111"/>
                  </a:lnTo>
                  <a:lnTo>
                    <a:pt x="215" y="111"/>
                  </a:lnTo>
                  <a:lnTo>
                    <a:pt x="217" y="111"/>
                  </a:lnTo>
                  <a:lnTo>
                    <a:pt x="218" y="110"/>
                  </a:lnTo>
                  <a:lnTo>
                    <a:pt x="220" y="109"/>
                  </a:lnTo>
                  <a:lnTo>
                    <a:pt x="221" y="108"/>
                  </a:lnTo>
                  <a:lnTo>
                    <a:pt x="232" y="97"/>
                  </a:lnTo>
                  <a:lnTo>
                    <a:pt x="242" y="85"/>
                  </a:lnTo>
                  <a:lnTo>
                    <a:pt x="265" y="53"/>
                  </a:lnTo>
                  <a:lnTo>
                    <a:pt x="265" y="52"/>
                  </a:lnTo>
                  <a:lnTo>
                    <a:pt x="266" y="50"/>
                  </a:lnTo>
                  <a:lnTo>
                    <a:pt x="266" y="50"/>
                  </a:lnTo>
                  <a:lnTo>
                    <a:pt x="267" y="49"/>
                  </a:lnTo>
                  <a:lnTo>
                    <a:pt x="269" y="47"/>
                  </a:lnTo>
                  <a:lnTo>
                    <a:pt x="272" y="45"/>
                  </a:lnTo>
                  <a:lnTo>
                    <a:pt x="274" y="42"/>
                  </a:lnTo>
                  <a:lnTo>
                    <a:pt x="274" y="41"/>
                  </a:lnTo>
                  <a:lnTo>
                    <a:pt x="273" y="41"/>
                  </a:lnTo>
                  <a:lnTo>
                    <a:pt x="273" y="40"/>
                  </a:lnTo>
                  <a:lnTo>
                    <a:pt x="274" y="39"/>
                  </a:lnTo>
                  <a:lnTo>
                    <a:pt x="275" y="38"/>
                  </a:lnTo>
                  <a:lnTo>
                    <a:pt x="276" y="38"/>
                  </a:lnTo>
                  <a:lnTo>
                    <a:pt x="275" y="37"/>
                  </a:lnTo>
                  <a:lnTo>
                    <a:pt x="275" y="36"/>
                  </a:lnTo>
                  <a:lnTo>
                    <a:pt x="276" y="34"/>
                  </a:lnTo>
                  <a:lnTo>
                    <a:pt x="277" y="33"/>
                  </a:lnTo>
                  <a:lnTo>
                    <a:pt x="278" y="32"/>
                  </a:lnTo>
                  <a:lnTo>
                    <a:pt x="279" y="29"/>
                  </a:lnTo>
                  <a:lnTo>
                    <a:pt x="279" y="29"/>
                  </a:lnTo>
                  <a:lnTo>
                    <a:pt x="279" y="28"/>
                  </a:lnTo>
                  <a:lnTo>
                    <a:pt x="279" y="28"/>
                  </a:lnTo>
                  <a:lnTo>
                    <a:pt x="281" y="25"/>
                  </a:lnTo>
                  <a:lnTo>
                    <a:pt x="284" y="22"/>
                  </a:lnTo>
                  <a:lnTo>
                    <a:pt x="287" y="18"/>
                  </a:lnTo>
                  <a:lnTo>
                    <a:pt x="290" y="15"/>
                  </a:lnTo>
                  <a:lnTo>
                    <a:pt x="291" y="15"/>
                  </a:lnTo>
                  <a:lnTo>
                    <a:pt x="291" y="16"/>
                  </a:lnTo>
                  <a:lnTo>
                    <a:pt x="292" y="16"/>
                  </a:lnTo>
                  <a:lnTo>
                    <a:pt x="293" y="14"/>
                  </a:lnTo>
                  <a:lnTo>
                    <a:pt x="294" y="12"/>
                  </a:lnTo>
                  <a:lnTo>
                    <a:pt x="294" y="10"/>
                  </a:lnTo>
                  <a:lnTo>
                    <a:pt x="297" y="8"/>
                  </a:lnTo>
                  <a:lnTo>
                    <a:pt x="298" y="4"/>
                  </a:lnTo>
                  <a:lnTo>
                    <a:pt x="300" y="2"/>
                  </a:lnTo>
                  <a:lnTo>
                    <a:pt x="301" y="1"/>
                  </a:lnTo>
                  <a:lnTo>
                    <a:pt x="301" y="0"/>
                  </a:lnTo>
                  <a:lnTo>
                    <a:pt x="30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24">
              <a:extLst>
                <a:ext uri="{FF2B5EF4-FFF2-40B4-BE49-F238E27FC236}">
                  <a16:creationId xmlns:a16="http://schemas.microsoft.com/office/drawing/2014/main" id="{7982D372-0B85-446F-A832-9CA1AEF8717C}"/>
                </a:ext>
              </a:extLst>
            </p:cNvPr>
            <p:cNvSpPr>
              <a:spLocks noEditPoints="1"/>
            </p:cNvSpPr>
            <p:nvPr/>
          </p:nvSpPr>
          <p:spPr bwMode="auto">
            <a:xfrm>
              <a:off x="1526467" y="2980532"/>
              <a:ext cx="112713" cy="153988"/>
            </a:xfrm>
            <a:custGeom>
              <a:avLst/>
              <a:gdLst>
                <a:gd name="T0" fmla="*/ 25 w 71"/>
                <a:gd name="T1" fmla="*/ 87 h 97"/>
                <a:gd name="T2" fmla="*/ 23 w 71"/>
                <a:gd name="T3" fmla="*/ 84 h 97"/>
                <a:gd name="T4" fmla="*/ 47 w 71"/>
                <a:gd name="T5" fmla="*/ 81 h 97"/>
                <a:gd name="T6" fmla="*/ 60 w 71"/>
                <a:gd name="T7" fmla="*/ 75 h 97"/>
                <a:gd name="T8" fmla="*/ 32 w 71"/>
                <a:gd name="T9" fmla="*/ 75 h 97"/>
                <a:gd name="T10" fmla="*/ 9 w 71"/>
                <a:gd name="T11" fmla="*/ 72 h 97"/>
                <a:gd name="T12" fmla="*/ 15 w 71"/>
                <a:gd name="T13" fmla="*/ 73 h 97"/>
                <a:gd name="T14" fmla="*/ 34 w 71"/>
                <a:gd name="T15" fmla="*/ 70 h 97"/>
                <a:gd name="T16" fmla="*/ 60 w 71"/>
                <a:gd name="T17" fmla="*/ 70 h 97"/>
                <a:gd name="T18" fmla="*/ 13 w 71"/>
                <a:gd name="T19" fmla="*/ 68 h 97"/>
                <a:gd name="T20" fmla="*/ 30 w 71"/>
                <a:gd name="T21" fmla="*/ 67 h 97"/>
                <a:gd name="T22" fmla="*/ 37 w 71"/>
                <a:gd name="T23" fmla="*/ 68 h 97"/>
                <a:gd name="T24" fmla="*/ 45 w 71"/>
                <a:gd name="T25" fmla="*/ 63 h 97"/>
                <a:gd name="T26" fmla="*/ 52 w 71"/>
                <a:gd name="T27" fmla="*/ 63 h 97"/>
                <a:gd name="T28" fmla="*/ 28 w 71"/>
                <a:gd name="T29" fmla="*/ 60 h 97"/>
                <a:gd name="T30" fmla="*/ 16 w 71"/>
                <a:gd name="T31" fmla="*/ 61 h 97"/>
                <a:gd name="T32" fmla="*/ 53 w 71"/>
                <a:gd name="T33" fmla="*/ 58 h 97"/>
                <a:gd name="T34" fmla="*/ 21 w 71"/>
                <a:gd name="T35" fmla="*/ 60 h 97"/>
                <a:gd name="T36" fmla="*/ 54 w 71"/>
                <a:gd name="T37" fmla="*/ 57 h 97"/>
                <a:gd name="T38" fmla="*/ 16 w 71"/>
                <a:gd name="T39" fmla="*/ 55 h 97"/>
                <a:gd name="T40" fmla="*/ 62 w 71"/>
                <a:gd name="T41" fmla="*/ 66 h 97"/>
                <a:gd name="T42" fmla="*/ 6 w 71"/>
                <a:gd name="T43" fmla="*/ 57 h 97"/>
                <a:gd name="T44" fmla="*/ 23 w 71"/>
                <a:gd name="T45" fmla="*/ 52 h 97"/>
                <a:gd name="T46" fmla="*/ 29 w 71"/>
                <a:gd name="T47" fmla="*/ 51 h 97"/>
                <a:gd name="T48" fmla="*/ 25 w 71"/>
                <a:gd name="T49" fmla="*/ 54 h 97"/>
                <a:gd name="T50" fmla="*/ 52 w 71"/>
                <a:gd name="T51" fmla="*/ 52 h 97"/>
                <a:gd name="T52" fmla="*/ 61 w 71"/>
                <a:gd name="T53" fmla="*/ 51 h 97"/>
                <a:gd name="T54" fmla="*/ 28 w 71"/>
                <a:gd name="T55" fmla="*/ 50 h 97"/>
                <a:gd name="T56" fmla="*/ 17 w 71"/>
                <a:gd name="T57" fmla="*/ 46 h 97"/>
                <a:gd name="T58" fmla="*/ 27 w 71"/>
                <a:gd name="T59" fmla="*/ 44 h 97"/>
                <a:gd name="T60" fmla="*/ 6 w 71"/>
                <a:gd name="T61" fmla="*/ 45 h 97"/>
                <a:gd name="T62" fmla="*/ 50 w 71"/>
                <a:gd name="T63" fmla="*/ 47 h 97"/>
                <a:gd name="T64" fmla="*/ 58 w 71"/>
                <a:gd name="T65" fmla="*/ 45 h 97"/>
                <a:gd name="T66" fmla="*/ 59 w 71"/>
                <a:gd name="T67" fmla="*/ 39 h 97"/>
                <a:gd name="T68" fmla="*/ 64 w 71"/>
                <a:gd name="T69" fmla="*/ 43 h 97"/>
                <a:gd name="T70" fmla="*/ 47 w 71"/>
                <a:gd name="T71" fmla="*/ 37 h 97"/>
                <a:gd name="T72" fmla="*/ 39 w 71"/>
                <a:gd name="T73" fmla="*/ 39 h 97"/>
                <a:gd name="T74" fmla="*/ 34 w 71"/>
                <a:gd name="T75" fmla="*/ 38 h 97"/>
                <a:gd name="T76" fmla="*/ 58 w 71"/>
                <a:gd name="T77" fmla="*/ 35 h 97"/>
                <a:gd name="T78" fmla="*/ 37 w 71"/>
                <a:gd name="T79" fmla="*/ 36 h 97"/>
                <a:gd name="T80" fmla="*/ 50 w 71"/>
                <a:gd name="T81" fmla="*/ 32 h 97"/>
                <a:gd name="T82" fmla="*/ 22 w 71"/>
                <a:gd name="T83" fmla="*/ 36 h 97"/>
                <a:gd name="T84" fmla="*/ 56 w 71"/>
                <a:gd name="T85" fmla="*/ 33 h 97"/>
                <a:gd name="T86" fmla="*/ 13 w 71"/>
                <a:gd name="T87" fmla="*/ 32 h 97"/>
                <a:gd name="T88" fmla="*/ 13 w 71"/>
                <a:gd name="T89" fmla="*/ 28 h 97"/>
                <a:gd name="T90" fmla="*/ 22 w 71"/>
                <a:gd name="T91" fmla="*/ 32 h 97"/>
                <a:gd name="T92" fmla="*/ 40 w 71"/>
                <a:gd name="T93" fmla="*/ 26 h 97"/>
                <a:gd name="T94" fmla="*/ 29 w 71"/>
                <a:gd name="T95" fmla="*/ 27 h 97"/>
                <a:gd name="T96" fmla="*/ 56 w 71"/>
                <a:gd name="T97" fmla="*/ 22 h 97"/>
                <a:gd name="T98" fmla="*/ 6 w 71"/>
                <a:gd name="T99" fmla="*/ 27 h 97"/>
                <a:gd name="T100" fmla="*/ 37 w 71"/>
                <a:gd name="T101" fmla="*/ 23 h 97"/>
                <a:gd name="T102" fmla="*/ 22 w 71"/>
                <a:gd name="T103" fmla="*/ 16 h 97"/>
                <a:gd name="T104" fmla="*/ 30 w 71"/>
                <a:gd name="T105" fmla="*/ 25 h 97"/>
                <a:gd name="T106" fmla="*/ 61 w 71"/>
                <a:gd name="T107" fmla="*/ 24 h 97"/>
                <a:gd name="T108" fmla="*/ 17 w 71"/>
                <a:gd name="T109" fmla="*/ 15 h 97"/>
                <a:gd name="T110" fmla="*/ 48 w 71"/>
                <a:gd name="T111" fmla="*/ 19 h 97"/>
                <a:gd name="T112" fmla="*/ 27 w 71"/>
                <a:gd name="T113" fmla="*/ 9 h 97"/>
                <a:gd name="T114" fmla="*/ 40 w 71"/>
                <a:gd name="T115" fmla="*/ 10 h 97"/>
                <a:gd name="T116" fmla="*/ 37 w 71"/>
                <a:gd name="T117" fmla="*/ 7 h 97"/>
                <a:gd name="T118" fmla="*/ 34 w 71"/>
                <a:gd name="T119" fmla="*/ 7 h 97"/>
                <a:gd name="T120" fmla="*/ 59 w 71"/>
                <a:gd name="T121" fmla="*/ 9 h 97"/>
                <a:gd name="T122" fmla="*/ 45 w 71"/>
                <a:gd name="T123" fmla="*/ 94 h 97"/>
                <a:gd name="T124" fmla="*/ 35 w 71"/>
                <a:gd name="T1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97">
                  <a:moveTo>
                    <a:pt x="38" y="90"/>
                  </a:moveTo>
                  <a:lnTo>
                    <a:pt x="38" y="91"/>
                  </a:lnTo>
                  <a:lnTo>
                    <a:pt x="37" y="91"/>
                  </a:lnTo>
                  <a:lnTo>
                    <a:pt x="37" y="92"/>
                  </a:lnTo>
                  <a:lnTo>
                    <a:pt x="40" y="91"/>
                  </a:lnTo>
                  <a:lnTo>
                    <a:pt x="42" y="91"/>
                  </a:lnTo>
                  <a:lnTo>
                    <a:pt x="40" y="91"/>
                  </a:lnTo>
                  <a:lnTo>
                    <a:pt x="38" y="90"/>
                  </a:lnTo>
                  <a:close/>
                  <a:moveTo>
                    <a:pt x="30" y="88"/>
                  </a:moveTo>
                  <a:lnTo>
                    <a:pt x="30" y="90"/>
                  </a:lnTo>
                  <a:lnTo>
                    <a:pt x="29" y="90"/>
                  </a:lnTo>
                  <a:lnTo>
                    <a:pt x="29" y="90"/>
                  </a:lnTo>
                  <a:lnTo>
                    <a:pt x="28" y="90"/>
                  </a:lnTo>
                  <a:lnTo>
                    <a:pt x="28" y="90"/>
                  </a:lnTo>
                  <a:lnTo>
                    <a:pt x="29" y="91"/>
                  </a:lnTo>
                  <a:lnTo>
                    <a:pt x="30" y="92"/>
                  </a:lnTo>
                  <a:lnTo>
                    <a:pt x="33" y="92"/>
                  </a:lnTo>
                  <a:lnTo>
                    <a:pt x="35" y="91"/>
                  </a:lnTo>
                  <a:lnTo>
                    <a:pt x="33" y="90"/>
                  </a:lnTo>
                  <a:lnTo>
                    <a:pt x="30" y="88"/>
                  </a:lnTo>
                  <a:close/>
                  <a:moveTo>
                    <a:pt x="45" y="87"/>
                  </a:moveTo>
                  <a:lnTo>
                    <a:pt x="44" y="87"/>
                  </a:lnTo>
                  <a:lnTo>
                    <a:pt x="42" y="88"/>
                  </a:lnTo>
                  <a:lnTo>
                    <a:pt x="44" y="87"/>
                  </a:lnTo>
                  <a:lnTo>
                    <a:pt x="45" y="87"/>
                  </a:lnTo>
                  <a:close/>
                  <a:moveTo>
                    <a:pt x="25" y="86"/>
                  </a:moveTo>
                  <a:lnTo>
                    <a:pt x="25" y="86"/>
                  </a:lnTo>
                  <a:lnTo>
                    <a:pt x="25" y="87"/>
                  </a:lnTo>
                  <a:lnTo>
                    <a:pt x="25" y="87"/>
                  </a:lnTo>
                  <a:lnTo>
                    <a:pt x="26" y="87"/>
                  </a:lnTo>
                  <a:lnTo>
                    <a:pt x="26" y="88"/>
                  </a:lnTo>
                  <a:lnTo>
                    <a:pt x="26" y="90"/>
                  </a:lnTo>
                  <a:lnTo>
                    <a:pt x="27" y="90"/>
                  </a:lnTo>
                  <a:lnTo>
                    <a:pt x="27" y="88"/>
                  </a:lnTo>
                  <a:lnTo>
                    <a:pt x="27" y="88"/>
                  </a:lnTo>
                  <a:lnTo>
                    <a:pt x="27" y="88"/>
                  </a:lnTo>
                  <a:lnTo>
                    <a:pt x="27" y="87"/>
                  </a:lnTo>
                  <a:lnTo>
                    <a:pt x="27" y="87"/>
                  </a:lnTo>
                  <a:lnTo>
                    <a:pt x="26" y="86"/>
                  </a:lnTo>
                  <a:lnTo>
                    <a:pt x="26" y="86"/>
                  </a:lnTo>
                  <a:lnTo>
                    <a:pt x="25" y="86"/>
                  </a:lnTo>
                  <a:close/>
                  <a:moveTo>
                    <a:pt x="24" y="83"/>
                  </a:moveTo>
                  <a:lnTo>
                    <a:pt x="24" y="83"/>
                  </a:lnTo>
                  <a:lnTo>
                    <a:pt x="24" y="84"/>
                  </a:lnTo>
                  <a:lnTo>
                    <a:pt x="25" y="84"/>
                  </a:lnTo>
                  <a:lnTo>
                    <a:pt x="25" y="84"/>
                  </a:lnTo>
                  <a:lnTo>
                    <a:pt x="25" y="84"/>
                  </a:lnTo>
                  <a:lnTo>
                    <a:pt x="25" y="84"/>
                  </a:lnTo>
                  <a:lnTo>
                    <a:pt x="25" y="83"/>
                  </a:lnTo>
                  <a:lnTo>
                    <a:pt x="25" y="83"/>
                  </a:lnTo>
                  <a:lnTo>
                    <a:pt x="24" y="83"/>
                  </a:lnTo>
                  <a:close/>
                  <a:moveTo>
                    <a:pt x="22" y="82"/>
                  </a:moveTo>
                  <a:lnTo>
                    <a:pt x="22" y="82"/>
                  </a:lnTo>
                  <a:lnTo>
                    <a:pt x="21" y="82"/>
                  </a:lnTo>
                  <a:lnTo>
                    <a:pt x="22" y="83"/>
                  </a:lnTo>
                  <a:lnTo>
                    <a:pt x="23" y="84"/>
                  </a:lnTo>
                  <a:lnTo>
                    <a:pt x="23" y="83"/>
                  </a:lnTo>
                  <a:lnTo>
                    <a:pt x="22" y="82"/>
                  </a:lnTo>
                  <a:lnTo>
                    <a:pt x="22" y="82"/>
                  </a:lnTo>
                  <a:close/>
                  <a:moveTo>
                    <a:pt x="35" y="81"/>
                  </a:moveTo>
                  <a:lnTo>
                    <a:pt x="35" y="82"/>
                  </a:lnTo>
                  <a:lnTo>
                    <a:pt x="34" y="83"/>
                  </a:lnTo>
                  <a:lnTo>
                    <a:pt x="34" y="84"/>
                  </a:lnTo>
                  <a:lnTo>
                    <a:pt x="35" y="84"/>
                  </a:lnTo>
                  <a:lnTo>
                    <a:pt x="36" y="85"/>
                  </a:lnTo>
                  <a:lnTo>
                    <a:pt x="36" y="85"/>
                  </a:lnTo>
                  <a:lnTo>
                    <a:pt x="37" y="83"/>
                  </a:lnTo>
                  <a:lnTo>
                    <a:pt x="36" y="82"/>
                  </a:lnTo>
                  <a:lnTo>
                    <a:pt x="35" y="81"/>
                  </a:lnTo>
                  <a:close/>
                  <a:moveTo>
                    <a:pt x="41" y="81"/>
                  </a:moveTo>
                  <a:lnTo>
                    <a:pt x="40" y="82"/>
                  </a:lnTo>
                  <a:lnTo>
                    <a:pt x="40" y="84"/>
                  </a:lnTo>
                  <a:lnTo>
                    <a:pt x="41" y="83"/>
                  </a:lnTo>
                  <a:lnTo>
                    <a:pt x="41" y="82"/>
                  </a:lnTo>
                  <a:lnTo>
                    <a:pt x="42" y="81"/>
                  </a:lnTo>
                  <a:lnTo>
                    <a:pt x="42" y="81"/>
                  </a:lnTo>
                  <a:lnTo>
                    <a:pt x="41" y="81"/>
                  </a:lnTo>
                  <a:lnTo>
                    <a:pt x="41" y="81"/>
                  </a:lnTo>
                  <a:close/>
                  <a:moveTo>
                    <a:pt x="47" y="80"/>
                  </a:moveTo>
                  <a:lnTo>
                    <a:pt x="47" y="80"/>
                  </a:lnTo>
                  <a:lnTo>
                    <a:pt x="46" y="81"/>
                  </a:lnTo>
                  <a:lnTo>
                    <a:pt x="46" y="82"/>
                  </a:lnTo>
                  <a:lnTo>
                    <a:pt x="46" y="81"/>
                  </a:lnTo>
                  <a:lnTo>
                    <a:pt x="47" y="81"/>
                  </a:lnTo>
                  <a:lnTo>
                    <a:pt x="47" y="80"/>
                  </a:lnTo>
                  <a:lnTo>
                    <a:pt x="47" y="80"/>
                  </a:lnTo>
                  <a:close/>
                  <a:moveTo>
                    <a:pt x="20" y="79"/>
                  </a:moveTo>
                  <a:lnTo>
                    <a:pt x="20" y="80"/>
                  </a:lnTo>
                  <a:lnTo>
                    <a:pt x="20" y="80"/>
                  </a:lnTo>
                  <a:lnTo>
                    <a:pt x="20" y="80"/>
                  </a:lnTo>
                  <a:lnTo>
                    <a:pt x="20" y="81"/>
                  </a:lnTo>
                  <a:lnTo>
                    <a:pt x="21" y="80"/>
                  </a:lnTo>
                  <a:lnTo>
                    <a:pt x="21" y="79"/>
                  </a:lnTo>
                  <a:lnTo>
                    <a:pt x="20" y="79"/>
                  </a:lnTo>
                  <a:lnTo>
                    <a:pt x="20" y="79"/>
                  </a:lnTo>
                  <a:close/>
                  <a:moveTo>
                    <a:pt x="25" y="76"/>
                  </a:moveTo>
                  <a:lnTo>
                    <a:pt x="25" y="79"/>
                  </a:lnTo>
                  <a:lnTo>
                    <a:pt x="25" y="80"/>
                  </a:lnTo>
                  <a:lnTo>
                    <a:pt x="26" y="81"/>
                  </a:lnTo>
                  <a:lnTo>
                    <a:pt x="26" y="79"/>
                  </a:lnTo>
                  <a:lnTo>
                    <a:pt x="26" y="78"/>
                  </a:lnTo>
                  <a:lnTo>
                    <a:pt x="25" y="76"/>
                  </a:lnTo>
                  <a:close/>
                  <a:moveTo>
                    <a:pt x="59" y="75"/>
                  </a:moveTo>
                  <a:lnTo>
                    <a:pt x="58" y="78"/>
                  </a:lnTo>
                  <a:lnTo>
                    <a:pt x="54" y="80"/>
                  </a:lnTo>
                  <a:lnTo>
                    <a:pt x="52" y="82"/>
                  </a:lnTo>
                  <a:lnTo>
                    <a:pt x="50" y="84"/>
                  </a:lnTo>
                  <a:lnTo>
                    <a:pt x="51" y="84"/>
                  </a:lnTo>
                  <a:lnTo>
                    <a:pt x="52" y="84"/>
                  </a:lnTo>
                  <a:lnTo>
                    <a:pt x="53" y="85"/>
                  </a:lnTo>
                  <a:lnTo>
                    <a:pt x="60" y="76"/>
                  </a:lnTo>
                  <a:lnTo>
                    <a:pt x="60" y="75"/>
                  </a:lnTo>
                  <a:lnTo>
                    <a:pt x="59" y="75"/>
                  </a:lnTo>
                  <a:close/>
                  <a:moveTo>
                    <a:pt x="52" y="75"/>
                  </a:moveTo>
                  <a:lnTo>
                    <a:pt x="50" y="79"/>
                  </a:lnTo>
                  <a:lnTo>
                    <a:pt x="48" y="82"/>
                  </a:lnTo>
                  <a:lnTo>
                    <a:pt x="49" y="82"/>
                  </a:lnTo>
                  <a:lnTo>
                    <a:pt x="49" y="82"/>
                  </a:lnTo>
                  <a:lnTo>
                    <a:pt x="50" y="82"/>
                  </a:lnTo>
                  <a:lnTo>
                    <a:pt x="50" y="80"/>
                  </a:lnTo>
                  <a:lnTo>
                    <a:pt x="51" y="79"/>
                  </a:lnTo>
                  <a:lnTo>
                    <a:pt x="52" y="76"/>
                  </a:lnTo>
                  <a:lnTo>
                    <a:pt x="52" y="75"/>
                  </a:lnTo>
                  <a:close/>
                  <a:moveTo>
                    <a:pt x="44" y="75"/>
                  </a:moveTo>
                  <a:lnTo>
                    <a:pt x="44" y="76"/>
                  </a:lnTo>
                  <a:lnTo>
                    <a:pt x="44" y="78"/>
                  </a:lnTo>
                  <a:lnTo>
                    <a:pt x="44" y="78"/>
                  </a:lnTo>
                  <a:lnTo>
                    <a:pt x="44" y="79"/>
                  </a:lnTo>
                  <a:lnTo>
                    <a:pt x="45" y="78"/>
                  </a:lnTo>
                  <a:lnTo>
                    <a:pt x="45" y="75"/>
                  </a:lnTo>
                  <a:lnTo>
                    <a:pt x="45" y="75"/>
                  </a:lnTo>
                  <a:lnTo>
                    <a:pt x="44" y="75"/>
                  </a:lnTo>
                  <a:close/>
                  <a:moveTo>
                    <a:pt x="32" y="75"/>
                  </a:moveTo>
                  <a:lnTo>
                    <a:pt x="30" y="76"/>
                  </a:lnTo>
                  <a:lnTo>
                    <a:pt x="30" y="79"/>
                  </a:lnTo>
                  <a:lnTo>
                    <a:pt x="30" y="80"/>
                  </a:lnTo>
                  <a:lnTo>
                    <a:pt x="32" y="81"/>
                  </a:lnTo>
                  <a:lnTo>
                    <a:pt x="33" y="80"/>
                  </a:lnTo>
                  <a:lnTo>
                    <a:pt x="34" y="79"/>
                  </a:lnTo>
                  <a:lnTo>
                    <a:pt x="32" y="75"/>
                  </a:lnTo>
                  <a:close/>
                  <a:moveTo>
                    <a:pt x="38" y="75"/>
                  </a:moveTo>
                  <a:lnTo>
                    <a:pt x="37" y="79"/>
                  </a:lnTo>
                  <a:lnTo>
                    <a:pt x="37" y="80"/>
                  </a:lnTo>
                  <a:lnTo>
                    <a:pt x="38" y="81"/>
                  </a:lnTo>
                  <a:lnTo>
                    <a:pt x="39" y="78"/>
                  </a:lnTo>
                  <a:lnTo>
                    <a:pt x="39" y="76"/>
                  </a:lnTo>
                  <a:lnTo>
                    <a:pt x="38" y="75"/>
                  </a:lnTo>
                  <a:close/>
                  <a:moveTo>
                    <a:pt x="26" y="74"/>
                  </a:moveTo>
                  <a:lnTo>
                    <a:pt x="26" y="75"/>
                  </a:lnTo>
                  <a:lnTo>
                    <a:pt x="26" y="75"/>
                  </a:lnTo>
                  <a:lnTo>
                    <a:pt x="26" y="75"/>
                  </a:lnTo>
                  <a:lnTo>
                    <a:pt x="26" y="75"/>
                  </a:lnTo>
                  <a:lnTo>
                    <a:pt x="27" y="76"/>
                  </a:lnTo>
                  <a:lnTo>
                    <a:pt x="27" y="76"/>
                  </a:lnTo>
                  <a:lnTo>
                    <a:pt x="27" y="75"/>
                  </a:lnTo>
                  <a:lnTo>
                    <a:pt x="26" y="74"/>
                  </a:lnTo>
                  <a:lnTo>
                    <a:pt x="26" y="74"/>
                  </a:lnTo>
                  <a:close/>
                  <a:moveTo>
                    <a:pt x="57" y="73"/>
                  </a:moveTo>
                  <a:lnTo>
                    <a:pt x="56" y="74"/>
                  </a:lnTo>
                  <a:lnTo>
                    <a:pt x="54" y="76"/>
                  </a:lnTo>
                  <a:lnTo>
                    <a:pt x="54" y="78"/>
                  </a:lnTo>
                  <a:lnTo>
                    <a:pt x="56" y="76"/>
                  </a:lnTo>
                  <a:lnTo>
                    <a:pt x="57" y="75"/>
                  </a:lnTo>
                  <a:lnTo>
                    <a:pt x="58" y="73"/>
                  </a:lnTo>
                  <a:lnTo>
                    <a:pt x="58" y="73"/>
                  </a:lnTo>
                  <a:lnTo>
                    <a:pt x="58" y="73"/>
                  </a:lnTo>
                  <a:lnTo>
                    <a:pt x="57" y="73"/>
                  </a:lnTo>
                  <a:close/>
                  <a:moveTo>
                    <a:pt x="9" y="72"/>
                  </a:moveTo>
                  <a:lnTo>
                    <a:pt x="10" y="76"/>
                  </a:lnTo>
                  <a:lnTo>
                    <a:pt x="12" y="80"/>
                  </a:lnTo>
                  <a:lnTo>
                    <a:pt x="15" y="83"/>
                  </a:lnTo>
                  <a:lnTo>
                    <a:pt x="15" y="82"/>
                  </a:lnTo>
                  <a:lnTo>
                    <a:pt x="14" y="81"/>
                  </a:lnTo>
                  <a:lnTo>
                    <a:pt x="14" y="80"/>
                  </a:lnTo>
                  <a:lnTo>
                    <a:pt x="13" y="79"/>
                  </a:lnTo>
                  <a:lnTo>
                    <a:pt x="12" y="78"/>
                  </a:lnTo>
                  <a:lnTo>
                    <a:pt x="11" y="75"/>
                  </a:lnTo>
                  <a:lnTo>
                    <a:pt x="10" y="73"/>
                  </a:lnTo>
                  <a:lnTo>
                    <a:pt x="9" y="72"/>
                  </a:lnTo>
                  <a:close/>
                  <a:moveTo>
                    <a:pt x="50" y="72"/>
                  </a:moveTo>
                  <a:lnTo>
                    <a:pt x="50" y="73"/>
                  </a:lnTo>
                  <a:lnTo>
                    <a:pt x="49" y="74"/>
                  </a:lnTo>
                  <a:lnTo>
                    <a:pt x="48" y="76"/>
                  </a:lnTo>
                  <a:lnTo>
                    <a:pt x="49" y="78"/>
                  </a:lnTo>
                  <a:lnTo>
                    <a:pt x="50" y="76"/>
                  </a:lnTo>
                  <a:lnTo>
                    <a:pt x="51" y="74"/>
                  </a:lnTo>
                  <a:lnTo>
                    <a:pt x="51" y="73"/>
                  </a:lnTo>
                  <a:lnTo>
                    <a:pt x="50" y="72"/>
                  </a:lnTo>
                  <a:close/>
                  <a:moveTo>
                    <a:pt x="13" y="71"/>
                  </a:moveTo>
                  <a:lnTo>
                    <a:pt x="13" y="73"/>
                  </a:lnTo>
                  <a:lnTo>
                    <a:pt x="14" y="73"/>
                  </a:lnTo>
                  <a:lnTo>
                    <a:pt x="15" y="74"/>
                  </a:lnTo>
                  <a:lnTo>
                    <a:pt x="15" y="74"/>
                  </a:lnTo>
                  <a:lnTo>
                    <a:pt x="16" y="75"/>
                  </a:lnTo>
                  <a:lnTo>
                    <a:pt x="15" y="74"/>
                  </a:lnTo>
                  <a:lnTo>
                    <a:pt x="15" y="73"/>
                  </a:lnTo>
                  <a:lnTo>
                    <a:pt x="14" y="71"/>
                  </a:lnTo>
                  <a:lnTo>
                    <a:pt x="13" y="71"/>
                  </a:lnTo>
                  <a:close/>
                  <a:moveTo>
                    <a:pt x="28" y="70"/>
                  </a:moveTo>
                  <a:lnTo>
                    <a:pt x="27" y="71"/>
                  </a:lnTo>
                  <a:lnTo>
                    <a:pt x="27" y="72"/>
                  </a:lnTo>
                  <a:lnTo>
                    <a:pt x="27" y="73"/>
                  </a:lnTo>
                  <a:lnTo>
                    <a:pt x="28" y="74"/>
                  </a:lnTo>
                  <a:lnTo>
                    <a:pt x="28" y="76"/>
                  </a:lnTo>
                  <a:lnTo>
                    <a:pt x="29" y="75"/>
                  </a:lnTo>
                  <a:lnTo>
                    <a:pt x="29" y="74"/>
                  </a:lnTo>
                  <a:lnTo>
                    <a:pt x="29" y="72"/>
                  </a:lnTo>
                  <a:lnTo>
                    <a:pt x="29" y="71"/>
                  </a:lnTo>
                  <a:lnTo>
                    <a:pt x="28" y="70"/>
                  </a:lnTo>
                  <a:close/>
                  <a:moveTo>
                    <a:pt x="24" y="70"/>
                  </a:moveTo>
                  <a:lnTo>
                    <a:pt x="24" y="71"/>
                  </a:lnTo>
                  <a:lnTo>
                    <a:pt x="25" y="72"/>
                  </a:lnTo>
                  <a:lnTo>
                    <a:pt x="25" y="71"/>
                  </a:lnTo>
                  <a:lnTo>
                    <a:pt x="24" y="70"/>
                  </a:lnTo>
                  <a:close/>
                  <a:moveTo>
                    <a:pt x="41" y="70"/>
                  </a:moveTo>
                  <a:lnTo>
                    <a:pt x="40" y="71"/>
                  </a:lnTo>
                  <a:lnTo>
                    <a:pt x="40" y="72"/>
                  </a:lnTo>
                  <a:lnTo>
                    <a:pt x="39" y="73"/>
                  </a:lnTo>
                  <a:lnTo>
                    <a:pt x="40" y="74"/>
                  </a:lnTo>
                  <a:lnTo>
                    <a:pt x="41" y="74"/>
                  </a:lnTo>
                  <a:lnTo>
                    <a:pt x="41" y="73"/>
                  </a:lnTo>
                  <a:lnTo>
                    <a:pt x="41" y="71"/>
                  </a:lnTo>
                  <a:lnTo>
                    <a:pt x="41" y="70"/>
                  </a:lnTo>
                  <a:close/>
                  <a:moveTo>
                    <a:pt x="34" y="70"/>
                  </a:moveTo>
                  <a:lnTo>
                    <a:pt x="34" y="71"/>
                  </a:lnTo>
                  <a:lnTo>
                    <a:pt x="34" y="73"/>
                  </a:lnTo>
                  <a:lnTo>
                    <a:pt x="34" y="74"/>
                  </a:lnTo>
                  <a:lnTo>
                    <a:pt x="35" y="75"/>
                  </a:lnTo>
                  <a:lnTo>
                    <a:pt x="37" y="73"/>
                  </a:lnTo>
                  <a:lnTo>
                    <a:pt x="36" y="72"/>
                  </a:lnTo>
                  <a:lnTo>
                    <a:pt x="35" y="70"/>
                  </a:lnTo>
                  <a:lnTo>
                    <a:pt x="34" y="70"/>
                  </a:lnTo>
                  <a:close/>
                  <a:moveTo>
                    <a:pt x="20" y="69"/>
                  </a:moveTo>
                  <a:lnTo>
                    <a:pt x="20" y="70"/>
                  </a:lnTo>
                  <a:lnTo>
                    <a:pt x="20" y="71"/>
                  </a:lnTo>
                  <a:lnTo>
                    <a:pt x="20" y="72"/>
                  </a:lnTo>
                  <a:lnTo>
                    <a:pt x="20" y="72"/>
                  </a:lnTo>
                  <a:lnTo>
                    <a:pt x="20" y="71"/>
                  </a:lnTo>
                  <a:lnTo>
                    <a:pt x="20" y="71"/>
                  </a:lnTo>
                  <a:lnTo>
                    <a:pt x="20" y="71"/>
                  </a:lnTo>
                  <a:lnTo>
                    <a:pt x="21" y="71"/>
                  </a:lnTo>
                  <a:lnTo>
                    <a:pt x="21" y="70"/>
                  </a:lnTo>
                  <a:lnTo>
                    <a:pt x="21" y="69"/>
                  </a:lnTo>
                  <a:lnTo>
                    <a:pt x="20" y="69"/>
                  </a:lnTo>
                  <a:close/>
                  <a:moveTo>
                    <a:pt x="59" y="68"/>
                  </a:moveTo>
                  <a:lnTo>
                    <a:pt x="59" y="69"/>
                  </a:lnTo>
                  <a:lnTo>
                    <a:pt x="59" y="69"/>
                  </a:lnTo>
                  <a:lnTo>
                    <a:pt x="59" y="70"/>
                  </a:lnTo>
                  <a:lnTo>
                    <a:pt x="59" y="71"/>
                  </a:lnTo>
                  <a:lnTo>
                    <a:pt x="59" y="71"/>
                  </a:lnTo>
                  <a:lnTo>
                    <a:pt x="60" y="71"/>
                  </a:lnTo>
                  <a:lnTo>
                    <a:pt x="60" y="70"/>
                  </a:lnTo>
                  <a:lnTo>
                    <a:pt x="60" y="69"/>
                  </a:lnTo>
                  <a:lnTo>
                    <a:pt x="59" y="68"/>
                  </a:lnTo>
                  <a:close/>
                  <a:moveTo>
                    <a:pt x="48" y="68"/>
                  </a:moveTo>
                  <a:lnTo>
                    <a:pt x="47" y="71"/>
                  </a:lnTo>
                  <a:lnTo>
                    <a:pt x="46" y="73"/>
                  </a:lnTo>
                  <a:lnTo>
                    <a:pt x="46" y="73"/>
                  </a:lnTo>
                  <a:lnTo>
                    <a:pt x="47" y="73"/>
                  </a:lnTo>
                  <a:lnTo>
                    <a:pt x="47" y="74"/>
                  </a:lnTo>
                  <a:lnTo>
                    <a:pt x="48" y="73"/>
                  </a:lnTo>
                  <a:lnTo>
                    <a:pt x="48" y="72"/>
                  </a:lnTo>
                  <a:lnTo>
                    <a:pt x="49" y="70"/>
                  </a:lnTo>
                  <a:lnTo>
                    <a:pt x="49" y="69"/>
                  </a:lnTo>
                  <a:lnTo>
                    <a:pt x="48" y="68"/>
                  </a:lnTo>
                  <a:close/>
                  <a:moveTo>
                    <a:pt x="53" y="68"/>
                  </a:moveTo>
                  <a:lnTo>
                    <a:pt x="53" y="69"/>
                  </a:lnTo>
                  <a:lnTo>
                    <a:pt x="53" y="69"/>
                  </a:lnTo>
                  <a:lnTo>
                    <a:pt x="53" y="71"/>
                  </a:lnTo>
                  <a:lnTo>
                    <a:pt x="54" y="70"/>
                  </a:lnTo>
                  <a:lnTo>
                    <a:pt x="54" y="69"/>
                  </a:lnTo>
                  <a:lnTo>
                    <a:pt x="54" y="68"/>
                  </a:lnTo>
                  <a:lnTo>
                    <a:pt x="54" y="68"/>
                  </a:lnTo>
                  <a:lnTo>
                    <a:pt x="53" y="68"/>
                  </a:lnTo>
                  <a:close/>
                  <a:moveTo>
                    <a:pt x="11" y="67"/>
                  </a:moveTo>
                  <a:lnTo>
                    <a:pt x="11" y="68"/>
                  </a:lnTo>
                  <a:lnTo>
                    <a:pt x="11" y="69"/>
                  </a:lnTo>
                  <a:lnTo>
                    <a:pt x="12" y="70"/>
                  </a:lnTo>
                  <a:lnTo>
                    <a:pt x="12" y="69"/>
                  </a:lnTo>
                  <a:lnTo>
                    <a:pt x="13" y="68"/>
                  </a:lnTo>
                  <a:lnTo>
                    <a:pt x="11" y="67"/>
                  </a:lnTo>
                  <a:close/>
                  <a:moveTo>
                    <a:pt x="25" y="67"/>
                  </a:moveTo>
                  <a:lnTo>
                    <a:pt x="25" y="68"/>
                  </a:lnTo>
                  <a:lnTo>
                    <a:pt x="25" y="69"/>
                  </a:lnTo>
                  <a:lnTo>
                    <a:pt x="26" y="70"/>
                  </a:lnTo>
                  <a:lnTo>
                    <a:pt x="26" y="69"/>
                  </a:lnTo>
                  <a:lnTo>
                    <a:pt x="26" y="68"/>
                  </a:lnTo>
                  <a:lnTo>
                    <a:pt x="26" y="67"/>
                  </a:lnTo>
                  <a:lnTo>
                    <a:pt x="25" y="67"/>
                  </a:lnTo>
                  <a:close/>
                  <a:moveTo>
                    <a:pt x="22" y="66"/>
                  </a:moveTo>
                  <a:lnTo>
                    <a:pt x="22" y="66"/>
                  </a:lnTo>
                  <a:lnTo>
                    <a:pt x="22" y="67"/>
                  </a:lnTo>
                  <a:lnTo>
                    <a:pt x="22" y="67"/>
                  </a:lnTo>
                  <a:lnTo>
                    <a:pt x="22" y="68"/>
                  </a:lnTo>
                  <a:lnTo>
                    <a:pt x="23" y="67"/>
                  </a:lnTo>
                  <a:lnTo>
                    <a:pt x="23" y="66"/>
                  </a:lnTo>
                  <a:lnTo>
                    <a:pt x="22" y="66"/>
                  </a:lnTo>
                  <a:close/>
                  <a:moveTo>
                    <a:pt x="4" y="66"/>
                  </a:moveTo>
                  <a:lnTo>
                    <a:pt x="5" y="66"/>
                  </a:lnTo>
                  <a:lnTo>
                    <a:pt x="5" y="67"/>
                  </a:lnTo>
                  <a:lnTo>
                    <a:pt x="6" y="66"/>
                  </a:lnTo>
                  <a:lnTo>
                    <a:pt x="6" y="66"/>
                  </a:lnTo>
                  <a:lnTo>
                    <a:pt x="5" y="66"/>
                  </a:lnTo>
                  <a:lnTo>
                    <a:pt x="4" y="66"/>
                  </a:lnTo>
                  <a:close/>
                  <a:moveTo>
                    <a:pt x="32" y="64"/>
                  </a:moveTo>
                  <a:lnTo>
                    <a:pt x="30" y="64"/>
                  </a:lnTo>
                  <a:lnTo>
                    <a:pt x="30" y="66"/>
                  </a:lnTo>
                  <a:lnTo>
                    <a:pt x="30" y="67"/>
                  </a:lnTo>
                  <a:lnTo>
                    <a:pt x="30" y="68"/>
                  </a:lnTo>
                  <a:lnTo>
                    <a:pt x="32" y="69"/>
                  </a:lnTo>
                  <a:lnTo>
                    <a:pt x="33" y="70"/>
                  </a:lnTo>
                  <a:lnTo>
                    <a:pt x="33" y="69"/>
                  </a:lnTo>
                  <a:lnTo>
                    <a:pt x="33" y="67"/>
                  </a:lnTo>
                  <a:lnTo>
                    <a:pt x="32" y="66"/>
                  </a:lnTo>
                  <a:lnTo>
                    <a:pt x="32" y="64"/>
                  </a:lnTo>
                  <a:close/>
                  <a:moveTo>
                    <a:pt x="17" y="64"/>
                  </a:moveTo>
                  <a:lnTo>
                    <a:pt x="16" y="67"/>
                  </a:lnTo>
                  <a:lnTo>
                    <a:pt x="16" y="68"/>
                  </a:lnTo>
                  <a:lnTo>
                    <a:pt x="16" y="68"/>
                  </a:lnTo>
                  <a:lnTo>
                    <a:pt x="17" y="68"/>
                  </a:lnTo>
                  <a:lnTo>
                    <a:pt x="17" y="68"/>
                  </a:lnTo>
                  <a:lnTo>
                    <a:pt x="18" y="67"/>
                  </a:lnTo>
                  <a:lnTo>
                    <a:pt x="18" y="66"/>
                  </a:lnTo>
                  <a:lnTo>
                    <a:pt x="18" y="66"/>
                  </a:lnTo>
                  <a:lnTo>
                    <a:pt x="17" y="64"/>
                  </a:lnTo>
                  <a:lnTo>
                    <a:pt x="17" y="64"/>
                  </a:lnTo>
                  <a:close/>
                  <a:moveTo>
                    <a:pt x="66" y="64"/>
                  </a:moveTo>
                  <a:lnTo>
                    <a:pt x="66" y="66"/>
                  </a:lnTo>
                  <a:lnTo>
                    <a:pt x="66" y="67"/>
                  </a:lnTo>
                  <a:lnTo>
                    <a:pt x="66" y="67"/>
                  </a:lnTo>
                  <a:lnTo>
                    <a:pt x="66" y="66"/>
                  </a:lnTo>
                  <a:lnTo>
                    <a:pt x="66" y="64"/>
                  </a:lnTo>
                  <a:close/>
                  <a:moveTo>
                    <a:pt x="37" y="64"/>
                  </a:moveTo>
                  <a:lnTo>
                    <a:pt x="36" y="66"/>
                  </a:lnTo>
                  <a:lnTo>
                    <a:pt x="37" y="67"/>
                  </a:lnTo>
                  <a:lnTo>
                    <a:pt x="37" y="68"/>
                  </a:lnTo>
                  <a:lnTo>
                    <a:pt x="38" y="69"/>
                  </a:lnTo>
                  <a:lnTo>
                    <a:pt x="37" y="69"/>
                  </a:lnTo>
                  <a:lnTo>
                    <a:pt x="38" y="70"/>
                  </a:lnTo>
                  <a:lnTo>
                    <a:pt x="37" y="70"/>
                  </a:lnTo>
                  <a:lnTo>
                    <a:pt x="38" y="70"/>
                  </a:lnTo>
                  <a:lnTo>
                    <a:pt x="39" y="69"/>
                  </a:lnTo>
                  <a:lnTo>
                    <a:pt x="39" y="68"/>
                  </a:lnTo>
                  <a:lnTo>
                    <a:pt x="38" y="66"/>
                  </a:lnTo>
                  <a:lnTo>
                    <a:pt x="37" y="64"/>
                  </a:lnTo>
                  <a:close/>
                  <a:moveTo>
                    <a:pt x="26" y="63"/>
                  </a:moveTo>
                  <a:lnTo>
                    <a:pt x="27" y="63"/>
                  </a:lnTo>
                  <a:lnTo>
                    <a:pt x="27" y="64"/>
                  </a:lnTo>
                  <a:lnTo>
                    <a:pt x="27" y="66"/>
                  </a:lnTo>
                  <a:lnTo>
                    <a:pt x="28" y="66"/>
                  </a:lnTo>
                  <a:lnTo>
                    <a:pt x="28" y="64"/>
                  </a:lnTo>
                  <a:lnTo>
                    <a:pt x="27" y="63"/>
                  </a:lnTo>
                  <a:lnTo>
                    <a:pt x="26" y="63"/>
                  </a:lnTo>
                  <a:close/>
                  <a:moveTo>
                    <a:pt x="57" y="63"/>
                  </a:moveTo>
                  <a:lnTo>
                    <a:pt x="56" y="63"/>
                  </a:lnTo>
                  <a:lnTo>
                    <a:pt x="56" y="64"/>
                  </a:lnTo>
                  <a:lnTo>
                    <a:pt x="56" y="66"/>
                  </a:lnTo>
                  <a:lnTo>
                    <a:pt x="56" y="66"/>
                  </a:lnTo>
                  <a:lnTo>
                    <a:pt x="57" y="66"/>
                  </a:lnTo>
                  <a:lnTo>
                    <a:pt x="57" y="66"/>
                  </a:lnTo>
                  <a:lnTo>
                    <a:pt x="57" y="66"/>
                  </a:lnTo>
                  <a:lnTo>
                    <a:pt x="57" y="63"/>
                  </a:lnTo>
                  <a:lnTo>
                    <a:pt x="57" y="63"/>
                  </a:lnTo>
                  <a:close/>
                  <a:moveTo>
                    <a:pt x="45" y="63"/>
                  </a:moveTo>
                  <a:lnTo>
                    <a:pt x="44" y="64"/>
                  </a:lnTo>
                  <a:lnTo>
                    <a:pt x="42" y="66"/>
                  </a:lnTo>
                  <a:lnTo>
                    <a:pt x="42" y="68"/>
                  </a:lnTo>
                  <a:lnTo>
                    <a:pt x="44" y="69"/>
                  </a:lnTo>
                  <a:lnTo>
                    <a:pt x="45" y="68"/>
                  </a:lnTo>
                  <a:lnTo>
                    <a:pt x="46" y="67"/>
                  </a:lnTo>
                  <a:lnTo>
                    <a:pt x="46" y="66"/>
                  </a:lnTo>
                  <a:lnTo>
                    <a:pt x="46" y="64"/>
                  </a:lnTo>
                  <a:lnTo>
                    <a:pt x="46" y="63"/>
                  </a:lnTo>
                  <a:lnTo>
                    <a:pt x="45" y="63"/>
                  </a:lnTo>
                  <a:close/>
                  <a:moveTo>
                    <a:pt x="51" y="62"/>
                  </a:moveTo>
                  <a:lnTo>
                    <a:pt x="50" y="62"/>
                  </a:lnTo>
                  <a:lnTo>
                    <a:pt x="50" y="63"/>
                  </a:lnTo>
                  <a:lnTo>
                    <a:pt x="51" y="64"/>
                  </a:lnTo>
                  <a:lnTo>
                    <a:pt x="50" y="64"/>
                  </a:lnTo>
                  <a:lnTo>
                    <a:pt x="50" y="64"/>
                  </a:lnTo>
                  <a:lnTo>
                    <a:pt x="50" y="64"/>
                  </a:lnTo>
                  <a:lnTo>
                    <a:pt x="49" y="66"/>
                  </a:lnTo>
                  <a:lnTo>
                    <a:pt x="50" y="67"/>
                  </a:lnTo>
                  <a:lnTo>
                    <a:pt x="50" y="68"/>
                  </a:lnTo>
                  <a:lnTo>
                    <a:pt x="51" y="67"/>
                  </a:lnTo>
                  <a:lnTo>
                    <a:pt x="50" y="67"/>
                  </a:lnTo>
                  <a:lnTo>
                    <a:pt x="50" y="66"/>
                  </a:lnTo>
                  <a:lnTo>
                    <a:pt x="51" y="66"/>
                  </a:lnTo>
                  <a:lnTo>
                    <a:pt x="51" y="67"/>
                  </a:lnTo>
                  <a:lnTo>
                    <a:pt x="52" y="66"/>
                  </a:lnTo>
                  <a:lnTo>
                    <a:pt x="52" y="64"/>
                  </a:lnTo>
                  <a:lnTo>
                    <a:pt x="52" y="63"/>
                  </a:lnTo>
                  <a:lnTo>
                    <a:pt x="51" y="62"/>
                  </a:lnTo>
                  <a:close/>
                  <a:moveTo>
                    <a:pt x="33" y="62"/>
                  </a:moveTo>
                  <a:lnTo>
                    <a:pt x="33" y="64"/>
                  </a:lnTo>
                  <a:lnTo>
                    <a:pt x="34" y="64"/>
                  </a:lnTo>
                  <a:lnTo>
                    <a:pt x="34" y="64"/>
                  </a:lnTo>
                  <a:lnTo>
                    <a:pt x="34" y="66"/>
                  </a:lnTo>
                  <a:lnTo>
                    <a:pt x="34" y="64"/>
                  </a:lnTo>
                  <a:lnTo>
                    <a:pt x="34" y="64"/>
                  </a:lnTo>
                  <a:lnTo>
                    <a:pt x="33" y="63"/>
                  </a:lnTo>
                  <a:lnTo>
                    <a:pt x="33" y="62"/>
                  </a:lnTo>
                  <a:close/>
                  <a:moveTo>
                    <a:pt x="23" y="62"/>
                  </a:moveTo>
                  <a:lnTo>
                    <a:pt x="23" y="63"/>
                  </a:lnTo>
                  <a:lnTo>
                    <a:pt x="23" y="64"/>
                  </a:lnTo>
                  <a:lnTo>
                    <a:pt x="24" y="66"/>
                  </a:lnTo>
                  <a:lnTo>
                    <a:pt x="24" y="64"/>
                  </a:lnTo>
                  <a:lnTo>
                    <a:pt x="24" y="64"/>
                  </a:lnTo>
                  <a:lnTo>
                    <a:pt x="24" y="63"/>
                  </a:lnTo>
                  <a:lnTo>
                    <a:pt x="24" y="63"/>
                  </a:lnTo>
                  <a:lnTo>
                    <a:pt x="24" y="62"/>
                  </a:lnTo>
                  <a:lnTo>
                    <a:pt x="23" y="62"/>
                  </a:lnTo>
                  <a:close/>
                  <a:moveTo>
                    <a:pt x="28" y="60"/>
                  </a:moveTo>
                  <a:lnTo>
                    <a:pt x="27" y="61"/>
                  </a:lnTo>
                  <a:lnTo>
                    <a:pt x="27" y="62"/>
                  </a:lnTo>
                  <a:lnTo>
                    <a:pt x="28" y="63"/>
                  </a:lnTo>
                  <a:lnTo>
                    <a:pt x="29" y="64"/>
                  </a:lnTo>
                  <a:lnTo>
                    <a:pt x="29" y="62"/>
                  </a:lnTo>
                  <a:lnTo>
                    <a:pt x="29" y="61"/>
                  </a:lnTo>
                  <a:lnTo>
                    <a:pt x="28" y="60"/>
                  </a:lnTo>
                  <a:close/>
                  <a:moveTo>
                    <a:pt x="34" y="59"/>
                  </a:moveTo>
                  <a:lnTo>
                    <a:pt x="34" y="60"/>
                  </a:lnTo>
                  <a:lnTo>
                    <a:pt x="34" y="60"/>
                  </a:lnTo>
                  <a:lnTo>
                    <a:pt x="34" y="61"/>
                  </a:lnTo>
                  <a:lnTo>
                    <a:pt x="34" y="62"/>
                  </a:lnTo>
                  <a:lnTo>
                    <a:pt x="35" y="63"/>
                  </a:lnTo>
                  <a:lnTo>
                    <a:pt x="35" y="64"/>
                  </a:lnTo>
                  <a:lnTo>
                    <a:pt x="36" y="62"/>
                  </a:lnTo>
                  <a:lnTo>
                    <a:pt x="36" y="61"/>
                  </a:lnTo>
                  <a:lnTo>
                    <a:pt x="35" y="60"/>
                  </a:lnTo>
                  <a:lnTo>
                    <a:pt x="34" y="59"/>
                  </a:lnTo>
                  <a:close/>
                  <a:moveTo>
                    <a:pt x="25" y="59"/>
                  </a:moveTo>
                  <a:lnTo>
                    <a:pt x="25" y="60"/>
                  </a:lnTo>
                  <a:lnTo>
                    <a:pt x="25" y="61"/>
                  </a:lnTo>
                  <a:lnTo>
                    <a:pt x="25" y="61"/>
                  </a:lnTo>
                  <a:lnTo>
                    <a:pt x="25" y="61"/>
                  </a:lnTo>
                  <a:lnTo>
                    <a:pt x="25" y="61"/>
                  </a:lnTo>
                  <a:lnTo>
                    <a:pt x="26" y="61"/>
                  </a:lnTo>
                  <a:lnTo>
                    <a:pt x="26" y="61"/>
                  </a:lnTo>
                  <a:lnTo>
                    <a:pt x="25" y="60"/>
                  </a:lnTo>
                  <a:lnTo>
                    <a:pt x="25" y="59"/>
                  </a:lnTo>
                  <a:close/>
                  <a:moveTo>
                    <a:pt x="15" y="59"/>
                  </a:moveTo>
                  <a:lnTo>
                    <a:pt x="14" y="60"/>
                  </a:lnTo>
                  <a:lnTo>
                    <a:pt x="14" y="62"/>
                  </a:lnTo>
                  <a:lnTo>
                    <a:pt x="14" y="63"/>
                  </a:lnTo>
                  <a:lnTo>
                    <a:pt x="15" y="64"/>
                  </a:lnTo>
                  <a:lnTo>
                    <a:pt x="15" y="63"/>
                  </a:lnTo>
                  <a:lnTo>
                    <a:pt x="16" y="61"/>
                  </a:lnTo>
                  <a:lnTo>
                    <a:pt x="15" y="61"/>
                  </a:lnTo>
                  <a:lnTo>
                    <a:pt x="15" y="60"/>
                  </a:lnTo>
                  <a:lnTo>
                    <a:pt x="15" y="59"/>
                  </a:lnTo>
                  <a:close/>
                  <a:moveTo>
                    <a:pt x="9" y="59"/>
                  </a:moveTo>
                  <a:lnTo>
                    <a:pt x="9" y="61"/>
                  </a:lnTo>
                  <a:lnTo>
                    <a:pt x="8" y="62"/>
                  </a:lnTo>
                  <a:lnTo>
                    <a:pt x="9" y="63"/>
                  </a:lnTo>
                  <a:lnTo>
                    <a:pt x="10" y="64"/>
                  </a:lnTo>
                  <a:lnTo>
                    <a:pt x="11" y="66"/>
                  </a:lnTo>
                  <a:lnTo>
                    <a:pt x="12" y="66"/>
                  </a:lnTo>
                  <a:lnTo>
                    <a:pt x="11" y="64"/>
                  </a:lnTo>
                  <a:lnTo>
                    <a:pt x="10" y="64"/>
                  </a:lnTo>
                  <a:lnTo>
                    <a:pt x="10" y="63"/>
                  </a:lnTo>
                  <a:lnTo>
                    <a:pt x="11" y="62"/>
                  </a:lnTo>
                  <a:lnTo>
                    <a:pt x="11" y="61"/>
                  </a:lnTo>
                  <a:lnTo>
                    <a:pt x="10" y="60"/>
                  </a:lnTo>
                  <a:lnTo>
                    <a:pt x="9" y="59"/>
                  </a:lnTo>
                  <a:close/>
                  <a:moveTo>
                    <a:pt x="59" y="59"/>
                  </a:moveTo>
                  <a:lnTo>
                    <a:pt x="59" y="59"/>
                  </a:lnTo>
                  <a:lnTo>
                    <a:pt x="59" y="59"/>
                  </a:lnTo>
                  <a:lnTo>
                    <a:pt x="59" y="60"/>
                  </a:lnTo>
                  <a:lnTo>
                    <a:pt x="59" y="60"/>
                  </a:lnTo>
                  <a:lnTo>
                    <a:pt x="60" y="60"/>
                  </a:lnTo>
                  <a:lnTo>
                    <a:pt x="60" y="60"/>
                  </a:lnTo>
                  <a:lnTo>
                    <a:pt x="60" y="59"/>
                  </a:lnTo>
                  <a:lnTo>
                    <a:pt x="60" y="59"/>
                  </a:lnTo>
                  <a:lnTo>
                    <a:pt x="59" y="59"/>
                  </a:lnTo>
                  <a:close/>
                  <a:moveTo>
                    <a:pt x="53" y="58"/>
                  </a:moveTo>
                  <a:lnTo>
                    <a:pt x="52" y="59"/>
                  </a:lnTo>
                  <a:lnTo>
                    <a:pt x="53" y="61"/>
                  </a:lnTo>
                  <a:lnTo>
                    <a:pt x="53" y="62"/>
                  </a:lnTo>
                  <a:lnTo>
                    <a:pt x="54" y="61"/>
                  </a:lnTo>
                  <a:lnTo>
                    <a:pt x="54" y="60"/>
                  </a:lnTo>
                  <a:lnTo>
                    <a:pt x="54" y="59"/>
                  </a:lnTo>
                  <a:lnTo>
                    <a:pt x="53" y="58"/>
                  </a:lnTo>
                  <a:close/>
                  <a:moveTo>
                    <a:pt x="48" y="58"/>
                  </a:moveTo>
                  <a:lnTo>
                    <a:pt x="47" y="59"/>
                  </a:lnTo>
                  <a:lnTo>
                    <a:pt x="46" y="61"/>
                  </a:lnTo>
                  <a:lnTo>
                    <a:pt x="47" y="62"/>
                  </a:lnTo>
                  <a:lnTo>
                    <a:pt x="48" y="63"/>
                  </a:lnTo>
                  <a:lnTo>
                    <a:pt x="49" y="61"/>
                  </a:lnTo>
                  <a:lnTo>
                    <a:pt x="49" y="60"/>
                  </a:lnTo>
                  <a:lnTo>
                    <a:pt x="49" y="59"/>
                  </a:lnTo>
                  <a:lnTo>
                    <a:pt x="48" y="58"/>
                  </a:lnTo>
                  <a:close/>
                  <a:moveTo>
                    <a:pt x="29" y="58"/>
                  </a:moveTo>
                  <a:lnTo>
                    <a:pt x="29" y="59"/>
                  </a:lnTo>
                  <a:lnTo>
                    <a:pt x="30" y="59"/>
                  </a:lnTo>
                  <a:lnTo>
                    <a:pt x="30" y="60"/>
                  </a:lnTo>
                  <a:lnTo>
                    <a:pt x="32" y="60"/>
                  </a:lnTo>
                  <a:lnTo>
                    <a:pt x="32" y="59"/>
                  </a:lnTo>
                  <a:lnTo>
                    <a:pt x="30" y="58"/>
                  </a:lnTo>
                  <a:lnTo>
                    <a:pt x="29" y="58"/>
                  </a:lnTo>
                  <a:close/>
                  <a:moveTo>
                    <a:pt x="21" y="58"/>
                  </a:moveTo>
                  <a:lnTo>
                    <a:pt x="21" y="59"/>
                  </a:lnTo>
                  <a:lnTo>
                    <a:pt x="21" y="59"/>
                  </a:lnTo>
                  <a:lnTo>
                    <a:pt x="21" y="60"/>
                  </a:lnTo>
                  <a:lnTo>
                    <a:pt x="21" y="60"/>
                  </a:lnTo>
                  <a:lnTo>
                    <a:pt x="20" y="60"/>
                  </a:lnTo>
                  <a:lnTo>
                    <a:pt x="20" y="60"/>
                  </a:lnTo>
                  <a:lnTo>
                    <a:pt x="18" y="61"/>
                  </a:lnTo>
                  <a:lnTo>
                    <a:pt x="20" y="63"/>
                  </a:lnTo>
                  <a:lnTo>
                    <a:pt x="21" y="62"/>
                  </a:lnTo>
                  <a:lnTo>
                    <a:pt x="21" y="61"/>
                  </a:lnTo>
                  <a:lnTo>
                    <a:pt x="22" y="60"/>
                  </a:lnTo>
                  <a:lnTo>
                    <a:pt x="22" y="59"/>
                  </a:lnTo>
                  <a:lnTo>
                    <a:pt x="21" y="58"/>
                  </a:lnTo>
                  <a:close/>
                  <a:moveTo>
                    <a:pt x="41" y="57"/>
                  </a:moveTo>
                  <a:lnTo>
                    <a:pt x="39" y="60"/>
                  </a:lnTo>
                  <a:lnTo>
                    <a:pt x="38" y="62"/>
                  </a:lnTo>
                  <a:lnTo>
                    <a:pt x="39" y="64"/>
                  </a:lnTo>
                  <a:lnTo>
                    <a:pt x="41" y="66"/>
                  </a:lnTo>
                  <a:lnTo>
                    <a:pt x="42" y="63"/>
                  </a:lnTo>
                  <a:lnTo>
                    <a:pt x="44" y="61"/>
                  </a:lnTo>
                  <a:lnTo>
                    <a:pt x="41" y="57"/>
                  </a:lnTo>
                  <a:close/>
                  <a:moveTo>
                    <a:pt x="26" y="57"/>
                  </a:moveTo>
                  <a:lnTo>
                    <a:pt x="25" y="58"/>
                  </a:lnTo>
                  <a:lnTo>
                    <a:pt x="26" y="59"/>
                  </a:lnTo>
                  <a:lnTo>
                    <a:pt x="26" y="60"/>
                  </a:lnTo>
                  <a:lnTo>
                    <a:pt x="27" y="59"/>
                  </a:lnTo>
                  <a:lnTo>
                    <a:pt x="26" y="58"/>
                  </a:lnTo>
                  <a:lnTo>
                    <a:pt x="26" y="57"/>
                  </a:lnTo>
                  <a:close/>
                  <a:moveTo>
                    <a:pt x="56" y="55"/>
                  </a:moveTo>
                  <a:lnTo>
                    <a:pt x="54" y="56"/>
                  </a:lnTo>
                  <a:lnTo>
                    <a:pt x="54" y="57"/>
                  </a:lnTo>
                  <a:lnTo>
                    <a:pt x="56" y="58"/>
                  </a:lnTo>
                  <a:lnTo>
                    <a:pt x="57" y="58"/>
                  </a:lnTo>
                  <a:lnTo>
                    <a:pt x="57" y="58"/>
                  </a:lnTo>
                  <a:lnTo>
                    <a:pt x="57" y="57"/>
                  </a:lnTo>
                  <a:lnTo>
                    <a:pt x="57" y="57"/>
                  </a:lnTo>
                  <a:lnTo>
                    <a:pt x="56" y="56"/>
                  </a:lnTo>
                  <a:lnTo>
                    <a:pt x="56" y="56"/>
                  </a:lnTo>
                  <a:lnTo>
                    <a:pt x="56" y="55"/>
                  </a:lnTo>
                  <a:close/>
                  <a:moveTo>
                    <a:pt x="30" y="55"/>
                  </a:moveTo>
                  <a:lnTo>
                    <a:pt x="30" y="57"/>
                  </a:lnTo>
                  <a:lnTo>
                    <a:pt x="32" y="58"/>
                  </a:lnTo>
                  <a:lnTo>
                    <a:pt x="33" y="59"/>
                  </a:lnTo>
                  <a:lnTo>
                    <a:pt x="33" y="58"/>
                  </a:lnTo>
                  <a:lnTo>
                    <a:pt x="33" y="58"/>
                  </a:lnTo>
                  <a:lnTo>
                    <a:pt x="33" y="57"/>
                  </a:lnTo>
                  <a:lnTo>
                    <a:pt x="33" y="57"/>
                  </a:lnTo>
                  <a:lnTo>
                    <a:pt x="32" y="56"/>
                  </a:lnTo>
                  <a:lnTo>
                    <a:pt x="32" y="55"/>
                  </a:lnTo>
                  <a:lnTo>
                    <a:pt x="30" y="55"/>
                  </a:lnTo>
                  <a:close/>
                  <a:moveTo>
                    <a:pt x="16" y="55"/>
                  </a:moveTo>
                  <a:lnTo>
                    <a:pt x="16" y="57"/>
                  </a:lnTo>
                  <a:lnTo>
                    <a:pt x="16" y="58"/>
                  </a:lnTo>
                  <a:lnTo>
                    <a:pt x="16" y="59"/>
                  </a:lnTo>
                  <a:lnTo>
                    <a:pt x="16" y="59"/>
                  </a:lnTo>
                  <a:lnTo>
                    <a:pt x="18" y="58"/>
                  </a:lnTo>
                  <a:lnTo>
                    <a:pt x="18" y="57"/>
                  </a:lnTo>
                  <a:lnTo>
                    <a:pt x="17" y="56"/>
                  </a:lnTo>
                  <a:lnTo>
                    <a:pt x="16" y="55"/>
                  </a:lnTo>
                  <a:close/>
                  <a:moveTo>
                    <a:pt x="66" y="55"/>
                  </a:moveTo>
                  <a:lnTo>
                    <a:pt x="65" y="57"/>
                  </a:lnTo>
                  <a:lnTo>
                    <a:pt x="65" y="60"/>
                  </a:lnTo>
                  <a:lnTo>
                    <a:pt x="65" y="62"/>
                  </a:lnTo>
                  <a:lnTo>
                    <a:pt x="66" y="60"/>
                  </a:lnTo>
                  <a:lnTo>
                    <a:pt x="66" y="57"/>
                  </a:lnTo>
                  <a:lnTo>
                    <a:pt x="66" y="55"/>
                  </a:lnTo>
                  <a:close/>
                  <a:moveTo>
                    <a:pt x="22" y="55"/>
                  </a:moveTo>
                  <a:lnTo>
                    <a:pt x="22" y="56"/>
                  </a:lnTo>
                  <a:lnTo>
                    <a:pt x="22" y="56"/>
                  </a:lnTo>
                  <a:lnTo>
                    <a:pt x="22" y="57"/>
                  </a:lnTo>
                  <a:lnTo>
                    <a:pt x="23" y="57"/>
                  </a:lnTo>
                  <a:lnTo>
                    <a:pt x="23" y="57"/>
                  </a:lnTo>
                  <a:lnTo>
                    <a:pt x="23" y="57"/>
                  </a:lnTo>
                  <a:lnTo>
                    <a:pt x="24" y="57"/>
                  </a:lnTo>
                  <a:lnTo>
                    <a:pt x="23" y="56"/>
                  </a:lnTo>
                  <a:lnTo>
                    <a:pt x="23" y="56"/>
                  </a:lnTo>
                  <a:lnTo>
                    <a:pt x="22" y="55"/>
                  </a:lnTo>
                  <a:close/>
                  <a:moveTo>
                    <a:pt x="64" y="55"/>
                  </a:moveTo>
                  <a:lnTo>
                    <a:pt x="63" y="55"/>
                  </a:lnTo>
                  <a:lnTo>
                    <a:pt x="63" y="57"/>
                  </a:lnTo>
                  <a:lnTo>
                    <a:pt x="63" y="58"/>
                  </a:lnTo>
                  <a:lnTo>
                    <a:pt x="63" y="59"/>
                  </a:lnTo>
                  <a:lnTo>
                    <a:pt x="63" y="60"/>
                  </a:lnTo>
                  <a:lnTo>
                    <a:pt x="62" y="62"/>
                  </a:lnTo>
                  <a:lnTo>
                    <a:pt x="61" y="63"/>
                  </a:lnTo>
                  <a:lnTo>
                    <a:pt x="61" y="64"/>
                  </a:lnTo>
                  <a:lnTo>
                    <a:pt x="62" y="66"/>
                  </a:lnTo>
                  <a:lnTo>
                    <a:pt x="63" y="62"/>
                  </a:lnTo>
                  <a:lnTo>
                    <a:pt x="64" y="58"/>
                  </a:lnTo>
                  <a:lnTo>
                    <a:pt x="64" y="55"/>
                  </a:lnTo>
                  <a:close/>
                  <a:moveTo>
                    <a:pt x="18" y="55"/>
                  </a:moveTo>
                  <a:lnTo>
                    <a:pt x="18" y="55"/>
                  </a:lnTo>
                  <a:lnTo>
                    <a:pt x="18" y="56"/>
                  </a:lnTo>
                  <a:lnTo>
                    <a:pt x="20" y="56"/>
                  </a:lnTo>
                  <a:lnTo>
                    <a:pt x="18" y="55"/>
                  </a:lnTo>
                  <a:lnTo>
                    <a:pt x="18" y="55"/>
                  </a:lnTo>
                  <a:lnTo>
                    <a:pt x="18" y="55"/>
                  </a:lnTo>
                  <a:close/>
                  <a:moveTo>
                    <a:pt x="12" y="54"/>
                  </a:moveTo>
                  <a:lnTo>
                    <a:pt x="12" y="56"/>
                  </a:lnTo>
                  <a:lnTo>
                    <a:pt x="12" y="57"/>
                  </a:lnTo>
                  <a:lnTo>
                    <a:pt x="13" y="58"/>
                  </a:lnTo>
                  <a:lnTo>
                    <a:pt x="13" y="57"/>
                  </a:lnTo>
                  <a:lnTo>
                    <a:pt x="13" y="55"/>
                  </a:lnTo>
                  <a:lnTo>
                    <a:pt x="12" y="54"/>
                  </a:lnTo>
                  <a:close/>
                  <a:moveTo>
                    <a:pt x="27" y="54"/>
                  </a:moveTo>
                  <a:lnTo>
                    <a:pt x="27" y="56"/>
                  </a:lnTo>
                  <a:lnTo>
                    <a:pt x="27" y="56"/>
                  </a:lnTo>
                  <a:lnTo>
                    <a:pt x="27" y="56"/>
                  </a:lnTo>
                  <a:lnTo>
                    <a:pt x="28" y="57"/>
                  </a:lnTo>
                  <a:lnTo>
                    <a:pt x="28" y="56"/>
                  </a:lnTo>
                  <a:lnTo>
                    <a:pt x="28" y="55"/>
                  </a:lnTo>
                  <a:lnTo>
                    <a:pt x="27" y="54"/>
                  </a:lnTo>
                  <a:close/>
                  <a:moveTo>
                    <a:pt x="6" y="54"/>
                  </a:moveTo>
                  <a:lnTo>
                    <a:pt x="6" y="55"/>
                  </a:lnTo>
                  <a:lnTo>
                    <a:pt x="6" y="57"/>
                  </a:lnTo>
                  <a:lnTo>
                    <a:pt x="8" y="59"/>
                  </a:lnTo>
                  <a:lnTo>
                    <a:pt x="8" y="57"/>
                  </a:lnTo>
                  <a:lnTo>
                    <a:pt x="8" y="56"/>
                  </a:lnTo>
                  <a:lnTo>
                    <a:pt x="6" y="55"/>
                  </a:lnTo>
                  <a:lnTo>
                    <a:pt x="6" y="54"/>
                  </a:lnTo>
                  <a:close/>
                  <a:moveTo>
                    <a:pt x="51" y="54"/>
                  </a:moveTo>
                  <a:lnTo>
                    <a:pt x="50" y="54"/>
                  </a:lnTo>
                  <a:lnTo>
                    <a:pt x="49" y="56"/>
                  </a:lnTo>
                  <a:lnTo>
                    <a:pt x="49" y="57"/>
                  </a:lnTo>
                  <a:lnTo>
                    <a:pt x="50" y="58"/>
                  </a:lnTo>
                  <a:lnTo>
                    <a:pt x="50" y="57"/>
                  </a:lnTo>
                  <a:lnTo>
                    <a:pt x="50" y="56"/>
                  </a:lnTo>
                  <a:lnTo>
                    <a:pt x="50" y="55"/>
                  </a:lnTo>
                  <a:lnTo>
                    <a:pt x="51" y="57"/>
                  </a:lnTo>
                  <a:lnTo>
                    <a:pt x="51" y="56"/>
                  </a:lnTo>
                  <a:lnTo>
                    <a:pt x="52" y="56"/>
                  </a:lnTo>
                  <a:lnTo>
                    <a:pt x="51" y="54"/>
                  </a:lnTo>
                  <a:close/>
                  <a:moveTo>
                    <a:pt x="23" y="52"/>
                  </a:moveTo>
                  <a:lnTo>
                    <a:pt x="23" y="54"/>
                  </a:lnTo>
                  <a:lnTo>
                    <a:pt x="23" y="54"/>
                  </a:lnTo>
                  <a:lnTo>
                    <a:pt x="23" y="55"/>
                  </a:lnTo>
                  <a:lnTo>
                    <a:pt x="24" y="56"/>
                  </a:lnTo>
                  <a:lnTo>
                    <a:pt x="24" y="56"/>
                  </a:lnTo>
                  <a:lnTo>
                    <a:pt x="24" y="56"/>
                  </a:lnTo>
                  <a:lnTo>
                    <a:pt x="25" y="56"/>
                  </a:lnTo>
                  <a:lnTo>
                    <a:pt x="24" y="55"/>
                  </a:lnTo>
                  <a:lnTo>
                    <a:pt x="24" y="54"/>
                  </a:lnTo>
                  <a:lnTo>
                    <a:pt x="23" y="52"/>
                  </a:lnTo>
                  <a:close/>
                  <a:moveTo>
                    <a:pt x="38" y="52"/>
                  </a:moveTo>
                  <a:lnTo>
                    <a:pt x="37" y="54"/>
                  </a:lnTo>
                  <a:lnTo>
                    <a:pt x="37" y="55"/>
                  </a:lnTo>
                  <a:lnTo>
                    <a:pt x="36" y="57"/>
                  </a:lnTo>
                  <a:lnTo>
                    <a:pt x="37" y="58"/>
                  </a:lnTo>
                  <a:lnTo>
                    <a:pt x="38" y="59"/>
                  </a:lnTo>
                  <a:lnTo>
                    <a:pt x="40" y="56"/>
                  </a:lnTo>
                  <a:lnTo>
                    <a:pt x="39" y="54"/>
                  </a:lnTo>
                  <a:lnTo>
                    <a:pt x="38" y="52"/>
                  </a:lnTo>
                  <a:lnTo>
                    <a:pt x="38" y="52"/>
                  </a:lnTo>
                  <a:close/>
                  <a:moveTo>
                    <a:pt x="33" y="52"/>
                  </a:moveTo>
                  <a:lnTo>
                    <a:pt x="33" y="54"/>
                  </a:lnTo>
                  <a:lnTo>
                    <a:pt x="33" y="54"/>
                  </a:lnTo>
                  <a:lnTo>
                    <a:pt x="34" y="55"/>
                  </a:lnTo>
                  <a:lnTo>
                    <a:pt x="34" y="54"/>
                  </a:lnTo>
                  <a:lnTo>
                    <a:pt x="34" y="52"/>
                  </a:lnTo>
                  <a:lnTo>
                    <a:pt x="33" y="52"/>
                  </a:lnTo>
                  <a:close/>
                  <a:moveTo>
                    <a:pt x="44" y="51"/>
                  </a:moveTo>
                  <a:lnTo>
                    <a:pt x="42" y="54"/>
                  </a:lnTo>
                  <a:lnTo>
                    <a:pt x="42" y="56"/>
                  </a:lnTo>
                  <a:lnTo>
                    <a:pt x="44" y="57"/>
                  </a:lnTo>
                  <a:lnTo>
                    <a:pt x="45" y="58"/>
                  </a:lnTo>
                  <a:lnTo>
                    <a:pt x="46" y="57"/>
                  </a:lnTo>
                  <a:lnTo>
                    <a:pt x="47" y="56"/>
                  </a:lnTo>
                  <a:lnTo>
                    <a:pt x="46" y="55"/>
                  </a:lnTo>
                  <a:lnTo>
                    <a:pt x="45" y="52"/>
                  </a:lnTo>
                  <a:lnTo>
                    <a:pt x="44" y="51"/>
                  </a:lnTo>
                  <a:close/>
                  <a:moveTo>
                    <a:pt x="29" y="51"/>
                  </a:moveTo>
                  <a:lnTo>
                    <a:pt x="28" y="52"/>
                  </a:lnTo>
                  <a:lnTo>
                    <a:pt x="29" y="54"/>
                  </a:lnTo>
                  <a:lnTo>
                    <a:pt x="29" y="54"/>
                  </a:lnTo>
                  <a:lnTo>
                    <a:pt x="29" y="52"/>
                  </a:lnTo>
                  <a:lnTo>
                    <a:pt x="29" y="51"/>
                  </a:lnTo>
                  <a:close/>
                  <a:moveTo>
                    <a:pt x="66" y="50"/>
                  </a:moveTo>
                  <a:lnTo>
                    <a:pt x="66" y="51"/>
                  </a:lnTo>
                  <a:lnTo>
                    <a:pt x="66" y="52"/>
                  </a:lnTo>
                  <a:lnTo>
                    <a:pt x="66" y="54"/>
                  </a:lnTo>
                  <a:lnTo>
                    <a:pt x="68" y="54"/>
                  </a:lnTo>
                  <a:lnTo>
                    <a:pt x="68" y="52"/>
                  </a:lnTo>
                  <a:lnTo>
                    <a:pt x="68" y="51"/>
                  </a:lnTo>
                  <a:lnTo>
                    <a:pt x="66" y="50"/>
                  </a:lnTo>
                  <a:close/>
                  <a:moveTo>
                    <a:pt x="9" y="49"/>
                  </a:moveTo>
                  <a:lnTo>
                    <a:pt x="9" y="50"/>
                  </a:lnTo>
                  <a:lnTo>
                    <a:pt x="8" y="50"/>
                  </a:lnTo>
                  <a:lnTo>
                    <a:pt x="8" y="51"/>
                  </a:lnTo>
                  <a:lnTo>
                    <a:pt x="8" y="52"/>
                  </a:lnTo>
                  <a:lnTo>
                    <a:pt x="9" y="54"/>
                  </a:lnTo>
                  <a:lnTo>
                    <a:pt x="10" y="55"/>
                  </a:lnTo>
                  <a:lnTo>
                    <a:pt x="10" y="52"/>
                  </a:lnTo>
                  <a:lnTo>
                    <a:pt x="9" y="50"/>
                  </a:lnTo>
                  <a:lnTo>
                    <a:pt x="9" y="49"/>
                  </a:lnTo>
                  <a:close/>
                  <a:moveTo>
                    <a:pt x="25" y="49"/>
                  </a:moveTo>
                  <a:lnTo>
                    <a:pt x="25" y="49"/>
                  </a:lnTo>
                  <a:lnTo>
                    <a:pt x="24" y="50"/>
                  </a:lnTo>
                  <a:lnTo>
                    <a:pt x="25" y="52"/>
                  </a:lnTo>
                  <a:lnTo>
                    <a:pt x="25" y="54"/>
                  </a:lnTo>
                  <a:lnTo>
                    <a:pt x="26" y="52"/>
                  </a:lnTo>
                  <a:lnTo>
                    <a:pt x="27" y="51"/>
                  </a:lnTo>
                  <a:lnTo>
                    <a:pt x="26" y="50"/>
                  </a:lnTo>
                  <a:lnTo>
                    <a:pt x="26" y="49"/>
                  </a:lnTo>
                  <a:lnTo>
                    <a:pt x="25" y="49"/>
                  </a:lnTo>
                  <a:close/>
                  <a:moveTo>
                    <a:pt x="30" y="48"/>
                  </a:moveTo>
                  <a:lnTo>
                    <a:pt x="30" y="49"/>
                  </a:lnTo>
                  <a:lnTo>
                    <a:pt x="30" y="50"/>
                  </a:lnTo>
                  <a:lnTo>
                    <a:pt x="32" y="51"/>
                  </a:lnTo>
                  <a:lnTo>
                    <a:pt x="32" y="50"/>
                  </a:lnTo>
                  <a:lnTo>
                    <a:pt x="32" y="49"/>
                  </a:lnTo>
                  <a:lnTo>
                    <a:pt x="32" y="49"/>
                  </a:lnTo>
                  <a:lnTo>
                    <a:pt x="30" y="48"/>
                  </a:lnTo>
                  <a:close/>
                  <a:moveTo>
                    <a:pt x="14" y="48"/>
                  </a:moveTo>
                  <a:lnTo>
                    <a:pt x="13" y="50"/>
                  </a:lnTo>
                  <a:lnTo>
                    <a:pt x="13" y="51"/>
                  </a:lnTo>
                  <a:lnTo>
                    <a:pt x="13" y="54"/>
                  </a:lnTo>
                  <a:lnTo>
                    <a:pt x="14" y="55"/>
                  </a:lnTo>
                  <a:lnTo>
                    <a:pt x="15" y="52"/>
                  </a:lnTo>
                  <a:lnTo>
                    <a:pt x="15" y="51"/>
                  </a:lnTo>
                  <a:lnTo>
                    <a:pt x="15" y="50"/>
                  </a:lnTo>
                  <a:lnTo>
                    <a:pt x="14" y="48"/>
                  </a:lnTo>
                  <a:close/>
                  <a:moveTo>
                    <a:pt x="53" y="48"/>
                  </a:moveTo>
                  <a:lnTo>
                    <a:pt x="52" y="49"/>
                  </a:lnTo>
                  <a:lnTo>
                    <a:pt x="52" y="49"/>
                  </a:lnTo>
                  <a:lnTo>
                    <a:pt x="51" y="50"/>
                  </a:lnTo>
                  <a:lnTo>
                    <a:pt x="52" y="51"/>
                  </a:lnTo>
                  <a:lnTo>
                    <a:pt x="52" y="52"/>
                  </a:lnTo>
                  <a:lnTo>
                    <a:pt x="53" y="54"/>
                  </a:lnTo>
                  <a:lnTo>
                    <a:pt x="53" y="52"/>
                  </a:lnTo>
                  <a:lnTo>
                    <a:pt x="54" y="52"/>
                  </a:lnTo>
                  <a:lnTo>
                    <a:pt x="54" y="51"/>
                  </a:lnTo>
                  <a:lnTo>
                    <a:pt x="53" y="50"/>
                  </a:lnTo>
                  <a:lnTo>
                    <a:pt x="53" y="49"/>
                  </a:lnTo>
                  <a:lnTo>
                    <a:pt x="53" y="48"/>
                  </a:lnTo>
                  <a:close/>
                  <a:moveTo>
                    <a:pt x="20" y="48"/>
                  </a:moveTo>
                  <a:lnTo>
                    <a:pt x="20" y="49"/>
                  </a:lnTo>
                  <a:lnTo>
                    <a:pt x="21" y="49"/>
                  </a:lnTo>
                  <a:lnTo>
                    <a:pt x="21" y="49"/>
                  </a:lnTo>
                  <a:lnTo>
                    <a:pt x="20" y="50"/>
                  </a:lnTo>
                  <a:lnTo>
                    <a:pt x="20" y="50"/>
                  </a:lnTo>
                  <a:lnTo>
                    <a:pt x="18" y="50"/>
                  </a:lnTo>
                  <a:lnTo>
                    <a:pt x="20" y="51"/>
                  </a:lnTo>
                  <a:lnTo>
                    <a:pt x="20" y="52"/>
                  </a:lnTo>
                  <a:lnTo>
                    <a:pt x="21" y="54"/>
                  </a:lnTo>
                  <a:lnTo>
                    <a:pt x="21" y="52"/>
                  </a:lnTo>
                  <a:lnTo>
                    <a:pt x="21" y="51"/>
                  </a:lnTo>
                  <a:lnTo>
                    <a:pt x="21" y="51"/>
                  </a:lnTo>
                  <a:lnTo>
                    <a:pt x="21" y="51"/>
                  </a:lnTo>
                  <a:lnTo>
                    <a:pt x="22" y="51"/>
                  </a:lnTo>
                  <a:lnTo>
                    <a:pt x="21" y="49"/>
                  </a:lnTo>
                  <a:lnTo>
                    <a:pt x="20" y="48"/>
                  </a:lnTo>
                  <a:close/>
                  <a:moveTo>
                    <a:pt x="60" y="48"/>
                  </a:moveTo>
                  <a:lnTo>
                    <a:pt x="60" y="49"/>
                  </a:lnTo>
                  <a:lnTo>
                    <a:pt x="60" y="50"/>
                  </a:lnTo>
                  <a:lnTo>
                    <a:pt x="61" y="51"/>
                  </a:lnTo>
                  <a:lnTo>
                    <a:pt x="61" y="50"/>
                  </a:lnTo>
                  <a:lnTo>
                    <a:pt x="61" y="49"/>
                  </a:lnTo>
                  <a:lnTo>
                    <a:pt x="60" y="48"/>
                  </a:lnTo>
                  <a:close/>
                  <a:moveTo>
                    <a:pt x="41" y="47"/>
                  </a:moveTo>
                  <a:lnTo>
                    <a:pt x="40" y="48"/>
                  </a:lnTo>
                  <a:lnTo>
                    <a:pt x="40" y="49"/>
                  </a:lnTo>
                  <a:lnTo>
                    <a:pt x="39" y="50"/>
                  </a:lnTo>
                  <a:lnTo>
                    <a:pt x="40" y="51"/>
                  </a:lnTo>
                  <a:lnTo>
                    <a:pt x="41" y="52"/>
                  </a:lnTo>
                  <a:lnTo>
                    <a:pt x="42" y="51"/>
                  </a:lnTo>
                  <a:lnTo>
                    <a:pt x="42" y="49"/>
                  </a:lnTo>
                  <a:lnTo>
                    <a:pt x="41" y="47"/>
                  </a:lnTo>
                  <a:close/>
                  <a:moveTo>
                    <a:pt x="35" y="47"/>
                  </a:moveTo>
                  <a:lnTo>
                    <a:pt x="34" y="49"/>
                  </a:lnTo>
                  <a:lnTo>
                    <a:pt x="34" y="50"/>
                  </a:lnTo>
                  <a:lnTo>
                    <a:pt x="34" y="51"/>
                  </a:lnTo>
                  <a:lnTo>
                    <a:pt x="35" y="54"/>
                  </a:lnTo>
                  <a:lnTo>
                    <a:pt x="36" y="51"/>
                  </a:lnTo>
                  <a:lnTo>
                    <a:pt x="37" y="49"/>
                  </a:lnTo>
                  <a:lnTo>
                    <a:pt x="36" y="49"/>
                  </a:lnTo>
                  <a:lnTo>
                    <a:pt x="36" y="48"/>
                  </a:lnTo>
                  <a:lnTo>
                    <a:pt x="35" y="47"/>
                  </a:lnTo>
                  <a:close/>
                  <a:moveTo>
                    <a:pt x="26" y="47"/>
                  </a:moveTo>
                  <a:lnTo>
                    <a:pt x="26" y="48"/>
                  </a:lnTo>
                  <a:lnTo>
                    <a:pt x="26" y="48"/>
                  </a:lnTo>
                  <a:lnTo>
                    <a:pt x="27" y="49"/>
                  </a:lnTo>
                  <a:lnTo>
                    <a:pt x="27" y="50"/>
                  </a:lnTo>
                  <a:lnTo>
                    <a:pt x="28" y="50"/>
                  </a:lnTo>
                  <a:lnTo>
                    <a:pt x="28" y="49"/>
                  </a:lnTo>
                  <a:lnTo>
                    <a:pt x="27" y="48"/>
                  </a:lnTo>
                  <a:lnTo>
                    <a:pt x="27" y="47"/>
                  </a:lnTo>
                  <a:lnTo>
                    <a:pt x="26" y="47"/>
                  </a:lnTo>
                  <a:close/>
                  <a:moveTo>
                    <a:pt x="47" y="46"/>
                  </a:moveTo>
                  <a:lnTo>
                    <a:pt x="46" y="48"/>
                  </a:lnTo>
                  <a:lnTo>
                    <a:pt x="46" y="50"/>
                  </a:lnTo>
                  <a:lnTo>
                    <a:pt x="46" y="51"/>
                  </a:lnTo>
                  <a:lnTo>
                    <a:pt x="48" y="54"/>
                  </a:lnTo>
                  <a:lnTo>
                    <a:pt x="49" y="52"/>
                  </a:lnTo>
                  <a:lnTo>
                    <a:pt x="49" y="50"/>
                  </a:lnTo>
                  <a:lnTo>
                    <a:pt x="49" y="49"/>
                  </a:lnTo>
                  <a:lnTo>
                    <a:pt x="48" y="47"/>
                  </a:lnTo>
                  <a:lnTo>
                    <a:pt x="47" y="46"/>
                  </a:lnTo>
                  <a:close/>
                  <a:moveTo>
                    <a:pt x="16" y="45"/>
                  </a:moveTo>
                  <a:lnTo>
                    <a:pt x="16" y="46"/>
                  </a:lnTo>
                  <a:lnTo>
                    <a:pt x="16" y="47"/>
                  </a:lnTo>
                  <a:lnTo>
                    <a:pt x="17" y="48"/>
                  </a:lnTo>
                  <a:lnTo>
                    <a:pt x="18" y="48"/>
                  </a:lnTo>
                  <a:lnTo>
                    <a:pt x="18" y="47"/>
                  </a:lnTo>
                  <a:lnTo>
                    <a:pt x="18" y="47"/>
                  </a:lnTo>
                  <a:lnTo>
                    <a:pt x="18" y="46"/>
                  </a:lnTo>
                  <a:lnTo>
                    <a:pt x="18" y="46"/>
                  </a:lnTo>
                  <a:lnTo>
                    <a:pt x="18" y="46"/>
                  </a:lnTo>
                  <a:lnTo>
                    <a:pt x="18" y="46"/>
                  </a:lnTo>
                  <a:lnTo>
                    <a:pt x="18" y="47"/>
                  </a:lnTo>
                  <a:lnTo>
                    <a:pt x="17" y="47"/>
                  </a:lnTo>
                  <a:lnTo>
                    <a:pt x="17" y="46"/>
                  </a:lnTo>
                  <a:lnTo>
                    <a:pt x="16" y="45"/>
                  </a:lnTo>
                  <a:close/>
                  <a:moveTo>
                    <a:pt x="34" y="45"/>
                  </a:moveTo>
                  <a:lnTo>
                    <a:pt x="33" y="46"/>
                  </a:lnTo>
                  <a:lnTo>
                    <a:pt x="32" y="47"/>
                  </a:lnTo>
                  <a:lnTo>
                    <a:pt x="32" y="48"/>
                  </a:lnTo>
                  <a:lnTo>
                    <a:pt x="33" y="47"/>
                  </a:lnTo>
                  <a:lnTo>
                    <a:pt x="34" y="46"/>
                  </a:lnTo>
                  <a:lnTo>
                    <a:pt x="34" y="45"/>
                  </a:lnTo>
                  <a:lnTo>
                    <a:pt x="34" y="45"/>
                  </a:lnTo>
                  <a:lnTo>
                    <a:pt x="34" y="45"/>
                  </a:lnTo>
                  <a:close/>
                  <a:moveTo>
                    <a:pt x="23" y="44"/>
                  </a:moveTo>
                  <a:lnTo>
                    <a:pt x="22" y="45"/>
                  </a:lnTo>
                  <a:lnTo>
                    <a:pt x="22" y="46"/>
                  </a:lnTo>
                  <a:lnTo>
                    <a:pt x="22" y="47"/>
                  </a:lnTo>
                  <a:lnTo>
                    <a:pt x="23" y="48"/>
                  </a:lnTo>
                  <a:lnTo>
                    <a:pt x="24" y="47"/>
                  </a:lnTo>
                  <a:lnTo>
                    <a:pt x="24" y="45"/>
                  </a:lnTo>
                  <a:lnTo>
                    <a:pt x="23" y="44"/>
                  </a:lnTo>
                  <a:close/>
                  <a:moveTo>
                    <a:pt x="12" y="44"/>
                  </a:moveTo>
                  <a:lnTo>
                    <a:pt x="11" y="45"/>
                  </a:lnTo>
                  <a:lnTo>
                    <a:pt x="11" y="47"/>
                  </a:lnTo>
                  <a:lnTo>
                    <a:pt x="11" y="49"/>
                  </a:lnTo>
                  <a:lnTo>
                    <a:pt x="13" y="48"/>
                  </a:lnTo>
                  <a:lnTo>
                    <a:pt x="13" y="47"/>
                  </a:lnTo>
                  <a:lnTo>
                    <a:pt x="13" y="45"/>
                  </a:lnTo>
                  <a:lnTo>
                    <a:pt x="12" y="44"/>
                  </a:lnTo>
                  <a:close/>
                  <a:moveTo>
                    <a:pt x="28" y="44"/>
                  </a:moveTo>
                  <a:lnTo>
                    <a:pt x="27" y="44"/>
                  </a:lnTo>
                  <a:lnTo>
                    <a:pt x="27" y="45"/>
                  </a:lnTo>
                  <a:lnTo>
                    <a:pt x="28" y="46"/>
                  </a:lnTo>
                  <a:lnTo>
                    <a:pt x="28" y="47"/>
                  </a:lnTo>
                  <a:lnTo>
                    <a:pt x="29" y="47"/>
                  </a:lnTo>
                  <a:lnTo>
                    <a:pt x="29" y="46"/>
                  </a:lnTo>
                  <a:lnTo>
                    <a:pt x="29" y="45"/>
                  </a:lnTo>
                  <a:lnTo>
                    <a:pt x="28" y="44"/>
                  </a:lnTo>
                  <a:close/>
                  <a:moveTo>
                    <a:pt x="37" y="43"/>
                  </a:moveTo>
                  <a:lnTo>
                    <a:pt x="37" y="44"/>
                  </a:lnTo>
                  <a:lnTo>
                    <a:pt x="36" y="45"/>
                  </a:lnTo>
                  <a:lnTo>
                    <a:pt x="37" y="46"/>
                  </a:lnTo>
                  <a:lnTo>
                    <a:pt x="37" y="46"/>
                  </a:lnTo>
                  <a:lnTo>
                    <a:pt x="38" y="47"/>
                  </a:lnTo>
                  <a:lnTo>
                    <a:pt x="38" y="46"/>
                  </a:lnTo>
                  <a:lnTo>
                    <a:pt x="39" y="45"/>
                  </a:lnTo>
                  <a:lnTo>
                    <a:pt x="38" y="44"/>
                  </a:lnTo>
                  <a:lnTo>
                    <a:pt x="37" y="43"/>
                  </a:lnTo>
                  <a:close/>
                  <a:moveTo>
                    <a:pt x="5" y="43"/>
                  </a:moveTo>
                  <a:lnTo>
                    <a:pt x="5" y="44"/>
                  </a:lnTo>
                  <a:lnTo>
                    <a:pt x="5" y="43"/>
                  </a:lnTo>
                  <a:lnTo>
                    <a:pt x="4" y="43"/>
                  </a:lnTo>
                  <a:lnTo>
                    <a:pt x="4" y="46"/>
                  </a:lnTo>
                  <a:lnTo>
                    <a:pt x="5" y="48"/>
                  </a:lnTo>
                  <a:lnTo>
                    <a:pt x="6" y="49"/>
                  </a:lnTo>
                  <a:lnTo>
                    <a:pt x="8" y="48"/>
                  </a:lnTo>
                  <a:lnTo>
                    <a:pt x="8" y="46"/>
                  </a:lnTo>
                  <a:lnTo>
                    <a:pt x="6" y="46"/>
                  </a:lnTo>
                  <a:lnTo>
                    <a:pt x="6" y="45"/>
                  </a:lnTo>
                  <a:lnTo>
                    <a:pt x="6" y="45"/>
                  </a:lnTo>
                  <a:lnTo>
                    <a:pt x="6" y="44"/>
                  </a:lnTo>
                  <a:lnTo>
                    <a:pt x="6" y="44"/>
                  </a:lnTo>
                  <a:lnTo>
                    <a:pt x="5" y="43"/>
                  </a:lnTo>
                  <a:close/>
                  <a:moveTo>
                    <a:pt x="2" y="43"/>
                  </a:moveTo>
                  <a:lnTo>
                    <a:pt x="1" y="47"/>
                  </a:lnTo>
                  <a:lnTo>
                    <a:pt x="1" y="51"/>
                  </a:lnTo>
                  <a:lnTo>
                    <a:pt x="2" y="54"/>
                  </a:lnTo>
                  <a:lnTo>
                    <a:pt x="2" y="56"/>
                  </a:lnTo>
                  <a:lnTo>
                    <a:pt x="3" y="58"/>
                  </a:lnTo>
                  <a:lnTo>
                    <a:pt x="3" y="60"/>
                  </a:lnTo>
                  <a:lnTo>
                    <a:pt x="4" y="62"/>
                  </a:lnTo>
                  <a:lnTo>
                    <a:pt x="4" y="64"/>
                  </a:lnTo>
                  <a:lnTo>
                    <a:pt x="5" y="62"/>
                  </a:lnTo>
                  <a:lnTo>
                    <a:pt x="4" y="60"/>
                  </a:lnTo>
                  <a:lnTo>
                    <a:pt x="4" y="57"/>
                  </a:lnTo>
                  <a:lnTo>
                    <a:pt x="4" y="57"/>
                  </a:lnTo>
                  <a:lnTo>
                    <a:pt x="3" y="58"/>
                  </a:lnTo>
                  <a:lnTo>
                    <a:pt x="3" y="57"/>
                  </a:lnTo>
                  <a:lnTo>
                    <a:pt x="3" y="52"/>
                  </a:lnTo>
                  <a:lnTo>
                    <a:pt x="3" y="47"/>
                  </a:lnTo>
                  <a:lnTo>
                    <a:pt x="2" y="43"/>
                  </a:lnTo>
                  <a:close/>
                  <a:moveTo>
                    <a:pt x="49" y="43"/>
                  </a:moveTo>
                  <a:lnTo>
                    <a:pt x="48" y="43"/>
                  </a:lnTo>
                  <a:lnTo>
                    <a:pt x="48" y="44"/>
                  </a:lnTo>
                  <a:lnTo>
                    <a:pt x="49" y="45"/>
                  </a:lnTo>
                  <a:lnTo>
                    <a:pt x="49" y="46"/>
                  </a:lnTo>
                  <a:lnTo>
                    <a:pt x="50" y="47"/>
                  </a:lnTo>
                  <a:lnTo>
                    <a:pt x="50" y="48"/>
                  </a:lnTo>
                  <a:lnTo>
                    <a:pt x="51" y="48"/>
                  </a:lnTo>
                  <a:lnTo>
                    <a:pt x="51" y="47"/>
                  </a:lnTo>
                  <a:lnTo>
                    <a:pt x="51" y="46"/>
                  </a:lnTo>
                  <a:lnTo>
                    <a:pt x="51" y="45"/>
                  </a:lnTo>
                  <a:lnTo>
                    <a:pt x="50" y="44"/>
                  </a:lnTo>
                  <a:lnTo>
                    <a:pt x="50" y="43"/>
                  </a:lnTo>
                  <a:lnTo>
                    <a:pt x="49" y="43"/>
                  </a:lnTo>
                  <a:close/>
                  <a:moveTo>
                    <a:pt x="24" y="43"/>
                  </a:moveTo>
                  <a:lnTo>
                    <a:pt x="24" y="44"/>
                  </a:lnTo>
                  <a:lnTo>
                    <a:pt x="24" y="45"/>
                  </a:lnTo>
                  <a:lnTo>
                    <a:pt x="25" y="46"/>
                  </a:lnTo>
                  <a:lnTo>
                    <a:pt x="25" y="45"/>
                  </a:lnTo>
                  <a:lnTo>
                    <a:pt x="24" y="43"/>
                  </a:lnTo>
                  <a:lnTo>
                    <a:pt x="24" y="43"/>
                  </a:lnTo>
                  <a:close/>
                  <a:moveTo>
                    <a:pt x="11" y="43"/>
                  </a:moveTo>
                  <a:lnTo>
                    <a:pt x="11" y="43"/>
                  </a:lnTo>
                  <a:lnTo>
                    <a:pt x="11" y="44"/>
                  </a:lnTo>
                  <a:lnTo>
                    <a:pt x="11" y="44"/>
                  </a:lnTo>
                  <a:lnTo>
                    <a:pt x="11" y="44"/>
                  </a:lnTo>
                  <a:lnTo>
                    <a:pt x="12" y="43"/>
                  </a:lnTo>
                  <a:lnTo>
                    <a:pt x="11" y="43"/>
                  </a:lnTo>
                  <a:lnTo>
                    <a:pt x="11" y="43"/>
                  </a:lnTo>
                  <a:close/>
                  <a:moveTo>
                    <a:pt x="57" y="42"/>
                  </a:moveTo>
                  <a:lnTo>
                    <a:pt x="56" y="44"/>
                  </a:lnTo>
                  <a:lnTo>
                    <a:pt x="57" y="45"/>
                  </a:lnTo>
                  <a:lnTo>
                    <a:pt x="58" y="47"/>
                  </a:lnTo>
                  <a:lnTo>
                    <a:pt x="58" y="45"/>
                  </a:lnTo>
                  <a:lnTo>
                    <a:pt x="58" y="44"/>
                  </a:lnTo>
                  <a:lnTo>
                    <a:pt x="58" y="43"/>
                  </a:lnTo>
                  <a:lnTo>
                    <a:pt x="57" y="42"/>
                  </a:lnTo>
                  <a:close/>
                  <a:moveTo>
                    <a:pt x="45" y="42"/>
                  </a:moveTo>
                  <a:lnTo>
                    <a:pt x="44" y="44"/>
                  </a:lnTo>
                  <a:lnTo>
                    <a:pt x="42" y="46"/>
                  </a:lnTo>
                  <a:lnTo>
                    <a:pt x="42" y="46"/>
                  </a:lnTo>
                  <a:lnTo>
                    <a:pt x="44" y="47"/>
                  </a:lnTo>
                  <a:lnTo>
                    <a:pt x="44" y="47"/>
                  </a:lnTo>
                  <a:lnTo>
                    <a:pt x="45" y="45"/>
                  </a:lnTo>
                  <a:lnTo>
                    <a:pt x="46" y="44"/>
                  </a:lnTo>
                  <a:lnTo>
                    <a:pt x="46" y="43"/>
                  </a:lnTo>
                  <a:lnTo>
                    <a:pt x="45" y="43"/>
                  </a:lnTo>
                  <a:lnTo>
                    <a:pt x="45" y="42"/>
                  </a:lnTo>
                  <a:close/>
                  <a:moveTo>
                    <a:pt x="13" y="39"/>
                  </a:moveTo>
                  <a:lnTo>
                    <a:pt x="13" y="42"/>
                  </a:lnTo>
                  <a:lnTo>
                    <a:pt x="14" y="43"/>
                  </a:lnTo>
                  <a:lnTo>
                    <a:pt x="15" y="44"/>
                  </a:lnTo>
                  <a:lnTo>
                    <a:pt x="15" y="43"/>
                  </a:lnTo>
                  <a:lnTo>
                    <a:pt x="15" y="42"/>
                  </a:lnTo>
                  <a:lnTo>
                    <a:pt x="14" y="40"/>
                  </a:lnTo>
                  <a:lnTo>
                    <a:pt x="13" y="39"/>
                  </a:lnTo>
                  <a:close/>
                  <a:moveTo>
                    <a:pt x="59" y="39"/>
                  </a:moveTo>
                  <a:lnTo>
                    <a:pt x="59" y="40"/>
                  </a:lnTo>
                  <a:lnTo>
                    <a:pt x="59" y="42"/>
                  </a:lnTo>
                  <a:lnTo>
                    <a:pt x="60" y="42"/>
                  </a:lnTo>
                  <a:lnTo>
                    <a:pt x="59" y="40"/>
                  </a:lnTo>
                  <a:lnTo>
                    <a:pt x="59" y="39"/>
                  </a:lnTo>
                  <a:close/>
                  <a:moveTo>
                    <a:pt x="36" y="39"/>
                  </a:moveTo>
                  <a:lnTo>
                    <a:pt x="36" y="40"/>
                  </a:lnTo>
                  <a:lnTo>
                    <a:pt x="35" y="42"/>
                  </a:lnTo>
                  <a:lnTo>
                    <a:pt x="35" y="42"/>
                  </a:lnTo>
                  <a:lnTo>
                    <a:pt x="35" y="43"/>
                  </a:lnTo>
                  <a:lnTo>
                    <a:pt x="36" y="42"/>
                  </a:lnTo>
                  <a:lnTo>
                    <a:pt x="36" y="40"/>
                  </a:lnTo>
                  <a:lnTo>
                    <a:pt x="36" y="39"/>
                  </a:lnTo>
                  <a:close/>
                  <a:moveTo>
                    <a:pt x="30" y="39"/>
                  </a:moveTo>
                  <a:lnTo>
                    <a:pt x="29" y="40"/>
                  </a:lnTo>
                  <a:lnTo>
                    <a:pt x="28" y="43"/>
                  </a:lnTo>
                  <a:lnTo>
                    <a:pt x="29" y="44"/>
                  </a:lnTo>
                  <a:lnTo>
                    <a:pt x="30" y="45"/>
                  </a:lnTo>
                  <a:lnTo>
                    <a:pt x="32" y="44"/>
                  </a:lnTo>
                  <a:lnTo>
                    <a:pt x="33" y="42"/>
                  </a:lnTo>
                  <a:lnTo>
                    <a:pt x="32" y="40"/>
                  </a:lnTo>
                  <a:lnTo>
                    <a:pt x="30" y="39"/>
                  </a:lnTo>
                  <a:close/>
                  <a:moveTo>
                    <a:pt x="22" y="38"/>
                  </a:moveTo>
                  <a:lnTo>
                    <a:pt x="22" y="39"/>
                  </a:lnTo>
                  <a:lnTo>
                    <a:pt x="22" y="40"/>
                  </a:lnTo>
                  <a:lnTo>
                    <a:pt x="22" y="40"/>
                  </a:lnTo>
                  <a:lnTo>
                    <a:pt x="22" y="39"/>
                  </a:lnTo>
                  <a:lnTo>
                    <a:pt x="22" y="38"/>
                  </a:lnTo>
                  <a:close/>
                  <a:moveTo>
                    <a:pt x="63" y="38"/>
                  </a:moveTo>
                  <a:lnTo>
                    <a:pt x="63" y="39"/>
                  </a:lnTo>
                  <a:lnTo>
                    <a:pt x="63" y="40"/>
                  </a:lnTo>
                  <a:lnTo>
                    <a:pt x="63" y="42"/>
                  </a:lnTo>
                  <a:lnTo>
                    <a:pt x="64" y="43"/>
                  </a:lnTo>
                  <a:lnTo>
                    <a:pt x="64" y="42"/>
                  </a:lnTo>
                  <a:lnTo>
                    <a:pt x="64" y="39"/>
                  </a:lnTo>
                  <a:lnTo>
                    <a:pt x="63" y="38"/>
                  </a:lnTo>
                  <a:close/>
                  <a:moveTo>
                    <a:pt x="13" y="38"/>
                  </a:moveTo>
                  <a:lnTo>
                    <a:pt x="12" y="39"/>
                  </a:lnTo>
                  <a:lnTo>
                    <a:pt x="12" y="39"/>
                  </a:lnTo>
                  <a:lnTo>
                    <a:pt x="13" y="39"/>
                  </a:lnTo>
                  <a:lnTo>
                    <a:pt x="13" y="39"/>
                  </a:lnTo>
                  <a:lnTo>
                    <a:pt x="13" y="38"/>
                  </a:lnTo>
                  <a:lnTo>
                    <a:pt x="13" y="38"/>
                  </a:lnTo>
                  <a:close/>
                  <a:moveTo>
                    <a:pt x="20" y="38"/>
                  </a:moveTo>
                  <a:lnTo>
                    <a:pt x="18" y="39"/>
                  </a:lnTo>
                  <a:lnTo>
                    <a:pt x="18" y="40"/>
                  </a:lnTo>
                  <a:lnTo>
                    <a:pt x="18" y="42"/>
                  </a:lnTo>
                  <a:lnTo>
                    <a:pt x="18" y="44"/>
                  </a:lnTo>
                  <a:lnTo>
                    <a:pt x="21" y="44"/>
                  </a:lnTo>
                  <a:lnTo>
                    <a:pt x="21" y="43"/>
                  </a:lnTo>
                  <a:lnTo>
                    <a:pt x="22" y="43"/>
                  </a:lnTo>
                  <a:lnTo>
                    <a:pt x="22" y="42"/>
                  </a:lnTo>
                  <a:lnTo>
                    <a:pt x="21" y="39"/>
                  </a:lnTo>
                  <a:lnTo>
                    <a:pt x="21" y="38"/>
                  </a:lnTo>
                  <a:lnTo>
                    <a:pt x="20" y="38"/>
                  </a:lnTo>
                  <a:close/>
                  <a:moveTo>
                    <a:pt x="52" y="38"/>
                  </a:moveTo>
                  <a:lnTo>
                    <a:pt x="52" y="39"/>
                  </a:lnTo>
                  <a:lnTo>
                    <a:pt x="53" y="39"/>
                  </a:lnTo>
                  <a:lnTo>
                    <a:pt x="53" y="38"/>
                  </a:lnTo>
                  <a:lnTo>
                    <a:pt x="52" y="38"/>
                  </a:lnTo>
                  <a:close/>
                  <a:moveTo>
                    <a:pt x="47" y="37"/>
                  </a:moveTo>
                  <a:lnTo>
                    <a:pt x="46" y="38"/>
                  </a:lnTo>
                  <a:lnTo>
                    <a:pt x="46" y="39"/>
                  </a:lnTo>
                  <a:lnTo>
                    <a:pt x="46" y="40"/>
                  </a:lnTo>
                  <a:lnTo>
                    <a:pt x="47" y="40"/>
                  </a:lnTo>
                  <a:lnTo>
                    <a:pt x="48" y="39"/>
                  </a:lnTo>
                  <a:lnTo>
                    <a:pt x="48" y="38"/>
                  </a:lnTo>
                  <a:lnTo>
                    <a:pt x="47" y="37"/>
                  </a:lnTo>
                  <a:close/>
                  <a:moveTo>
                    <a:pt x="62" y="36"/>
                  </a:moveTo>
                  <a:lnTo>
                    <a:pt x="61" y="36"/>
                  </a:lnTo>
                  <a:lnTo>
                    <a:pt x="61" y="37"/>
                  </a:lnTo>
                  <a:lnTo>
                    <a:pt x="61" y="38"/>
                  </a:lnTo>
                  <a:lnTo>
                    <a:pt x="62" y="37"/>
                  </a:lnTo>
                  <a:lnTo>
                    <a:pt x="62" y="37"/>
                  </a:lnTo>
                  <a:lnTo>
                    <a:pt x="62" y="36"/>
                  </a:lnTo>
                  <a:close/>
                  <a:moveTo>
                    <a:pt x="53" y="36"/>
                  </a:moveTo>
                  <a:lnTo>
                    <a:pt x="54" y="38"/>
                  </a:lnTo>
                  <a:lnTo>
                    <a:pt x="56" y="40"/>
                  </a:lnTo>
                  <a:lnTo>
                    <a:pt x="56" y="38"/>
                  </a:lnTo>
                  <a:lnTo>
                    <a:pt x="54" y="37"/>
                  </a:lnTo>
                  <a:lnTo>
                    <a:pt x="53" y="36"/>
                  </a:lnTo>
                  <a:close/>
                  <a:moveTo>
                    <a:pt x="41" y="36"/>
                  </a:moveTo>
                  <a:lnTo>
                    <a:pt x="40" y="37"/>
                  </a:lnTo>
                  <a:lnTo>
                    <a:pt x="39" y="38"/>
                  </a:lnTo>
                  <a:lnTo>
                    <a:pt x="40" y="39"/>
                  </a:lnTo>
                  <a:lnTo>
                    <a:pt x="40" y="38"/>
                  </a:lnTo>
                  <a:lnTo>
                    <a:pt x="40" y="39"/>
                  </a:lnTo>
                  <a:lnTo>
                    <a:pt x="40" y="39"/>
                  </a:lnTo>
                  <a:lnTo>
                    <a:pt x="39" y="39"/>
                  </a:lnTo>
                  <a:lnTo>
                    <a:pt x="39" y="39"/>
                  </a:lnTo>
                  <a:lnTo>
                    <a:pt x="39" y="40"/>
                  </a:lnTo>
                  <a:lnTo>
                    <a:pt x="39" y="42"/>
                  </a:lnTo>
                  <a:lnTo>
                    <a:pt x="40" y="43"/>
                  </a:lnTo>
                  <a:lnTo>
                    <a:pt x="41" y="42"/>
                  </a:lnTo>
                  <a:lnTo>
                    <a:pt x="42" y="40"/>
                  </a:lnTo>
                  <a:lnTo>
                    <a:pt x="42" y="39"/>
                  </a:lnTo>
                  <a:lnTo>
                    <a:pt x="42" y="38"/>
                  </a:lnTo>
                  <a:lnTo>
                    <a:pt x="41" y="37"/>
                  </a:lnTo>
                  <a:lnTo>
                    <a:pt x="41" y="36"/>
                  </a:lnTo>
                  <a:lnTo>
                    <a:pt x="41" y="36"/>
                  </a:lnTo>
                  <a:lnTo>
                    <a:pt x="41" y="36"/>
                  </a:lnTo>
                  <a:close/>
                  <a:moveTo>
                    <a:pt x="11" y="36"/>
                  </a:moveTo>
                  <a:lnTo>
                    <a:pt x="11" y="36"/>
                  </a:lnTo>
                  <a:lnTo>
                    <a:pt x="11" y="37"/>
                  </a:lnTo>
                  <a:lnTo>
                    <a:pt x="12" y="37"/>
                  </a:lnTo>
                  <a:lnTo>
                    <a:pt x="12" y="37"/>
                  </a:lnTo>
                  <a:lnTo>
                    <a:pt x="12" y="36"/>
                  </a:lnTo>
                  <a:lnTo>
                    <a:pt x="11" y="36"/>
                  </a:lnTo>
                  <a:close/>
                  <a:moveTo>
                    <a:pt x="33" y="34"/>
                  </a:moveTo>
                  <a:lnTo>
                    <a:pt x="33" y="36"/>
                  </a:lnTo>
                  <a:lnTo>
                    <a:pt x="32" y="37"/>
                  </a:lnTo>
                  <a:lnTo>
                    <a:pt x="32" y="38"/>
                  </a:lnTo>
                  <a:lnTo>
                    <a:pt x="33" y="38"/>
                  </a:lnTo>
                  <a:lnTo>
                    <a:pt x="33" y="39"/>
                  </a:lnTo>
                  <a:lnTo>
                    <a:pt x="34" y="39"/>
                  </a:lnTo>
                  <a:lnTo>
                    <a:pt x="34" y="38"/>
                  </a:lnTo>
                  <a:lnTo>
                    <a:pt x="34" y="38"/>
                  </a:lnTo>
                  <a:lnTo>
                    <a:pt x="35" y="37"/>
                  </a:lnTo>
                  <a:lnTo>
                    <a:pt x="34" y="36"/>
                  </a:lnTo>
                  <a:lnTo>
                    <a:pt x="34" y="35"/>
                  </a:lnTo>
                  <a:lnTo>
                    <a:pt x="33" y="34"/>
                  </a:lnTo>
                  <a:close/>
                  <a:moveTo>
                    <a:pt x="27" y="34"/>
                  </a:moveTo>
                  <a:lnTo>
                    <a:pt x="26" y="35"/>
                  </a:lnTo>
                  <a:lnTo>
                    <a:pt x="26" y="36"/>
                  </a:lnTo>
                  <a:lnTo>
                    <a:pt x="26" y="36"/>
                  </a:lnTo>
                  <a:lnTo>
                    <a:pt x="26" y="37"/>
                  </a:lnTo>
                  <a:lnTo>
                    <a:pt x="27" y="38"/>
                  </a:lnTo>
                  <a:lnTo>
                    <a:pt x="26" y="38"/>
                  </a:lnTo>
                  <a:lnTo>
                    <a:pt x="26" y="38"/>
                  </a:lnTo>
                  <a:lnTo>
                    <a:pt x="25" y="37"/>
                  </a:lnTo>
                  <a:lnTo>
                    <a:pt x="25" y="39"/>
                  </a:lnTo>
                  <a:lnTo>
                    <a:pt x="25" y="42"/>
                  </a:lnTo>
                  <a:lnTo>
                    <a:pt x="26" y="43"/>
                  </a:lnTo>
                  <a:lnTo>
                    <a:pt x="28" y="40"/>
                  </a:lnTo>
                  <a:lnTo>
                    <a:pt x="29" y="37"/>
                  </a:lnTo>
                  <a:lnTo>
                    <a:pt x="28" y="36"/>
                  </a:lnTo>
                  <a:lnTo>
                    <a:pt x="28" y="36"/>
                  </a:lnTo>
                  <a:lnTo>
                    <a:pt x="27" y="35"/>
                  </a:lnTo>
                  <a:lnTo>
                    <a:pt x="27" y="34"/>
                  </a:lnTo>
                  <a:close/>
                  <a:moveTo>
                    <a:pt x="56" y="34"/>
                  </a:moveTo>
                  <a:lnTo>
                    <a:pt x="56" y="35"/>
                  </a:lnTo>
                  <a:lnTo>
                    <a:pt x="56" y="36"/>
                  </a:lnTo>
                  <a:lnTo>
                    <a:pt x="57" y="37"/>
                  </a:lnTo>
                  <a:lnTo>
                    <a:pt x="58" y="36"/>
                  </a:lnTo>
                  <a:lnTo>
                    <a:pt x="58" y="35"/>
                  </a:lnTo>
                  <a:lnTo>
                    <a:pt x="57" y="34"/>
                  </a:lnTo>
                  <a:lnTo>
                    <a:pt x="56" y="34"/>
                  </a:lnTo>
                  <a:close/>
                  <a:moveTo>
                    <a:pt x="52" y="34"/>
                  </a:moveTo>
                  <a:lnTo>
                    <a:pt x="52" y="35"/>
                  </a:lnTo>
                  <a:lnTo>
                    <a:pt x="52" y="35"/>
                  </a:lnTo>
                  <a:lnTo>
                    <a:pt x="51" y="36"/>
                  </a:lnTo>
                  <a:lnTo>
                    <a:pt x="51" y="37"/>
                  </a:lnTo>
                  <a:lnTo>
                    <a:pt x="52" y="36"/>
                  </a:lnTo>
                  <a:lnTo>
                    <a:pt x="52" y="35"/>
                  </a:lnTo>
                  <a:lnTo>
                    <a:pt x="53" y="35"/>
                  </a:lnTo>
                  <a:lnTo>
                    <a:pt x="53" y="35"/>
                  </a:lnTo>
                  <a:lnTo>
                    <a:pt x="52" y="34"/>
                  </a:lnTo>
                  <a:lnTo>
                    <a:pt x="52" y="34"/>
                  </a:lnTo>
                  <a:close/>
                  <a:moveTo>
                    <a:pt x="45" y="33"/>
                  </a:moveTo>
                  <a:lnTo>
                    <a:pt x="44" y="34"/>
                  </a:lnTo>
                  <a:lnTo>
                    <a:pt x="44" y="35"/>
                  </a:lnTo>
                  <a:lnTo>
                    <a:pt x="42" y="36"/>
                  </a:lnTo>
                  <a:lnTo>
                    <a:pt x="44" y="36"/>
                  </a:lnTo>
                  <a:lnTo>
                    <a:pt x="45" y="37"/>
                  </a:lnTo>
                  <a:lnTo>
                    <a:pt x="45" y="36"/>
                  </a:lnTo>
                  <a:lnTo>
                    <a:pt x="46" y="35"/>
                  </a:lnTo>
                  <a:lnTo>
                    <a:pt x="46" y="34"/>
                  </a:lnTo>
                  <a:lnTo>
                    <a:pt x="45" y="34"/>
                  </a:lnTo>
                  <a:lnTo>
                    <a:pt x="45" y="34"/>
                  </a:lnTo>
                  <a:lnTo>
                    <a:pt x="45" y="33"/>
                  </a:lnTo>
                  <a:close/>
                  <a:moveTo>
                    <a:pt x="39" y="33"/>
                  </a:moveTo>
                  <a:lnTo>
                    <a:pt x="38" y="35"/>
                  </a:lnTo>
                  <a:lnTo>
                    <a:pt x="37" y="36"/>
                  </a:lnTo>
                  <a:lnTo>
                    <a:pt x="37" y="38"/>
                  </a:lnTo>
                  <a:lnTo>
                    <a:pt x="38" y="37"/>
                  </a:lnTo>
                  <a:lnTo>
                    <a:pt x="39" y="36"/>
                  </a:lnTo>
                  <a:lnTo>
                    <a:pt x="39" y="34"/>
                  </a:lnTo>
                  <a:lnTo>
                    <a:pt x="39" y="33"/>
                  </a:lnTo>
                  <a:close/>
                  <a:moveTo>
                    <a:pt x="61" y="32"/>
                  </a:moveTo>
                  <a:lnTo>
                    <a:pt x="61" y="33"/>
                  </a:lnTo>
                  <a:lnTo>
                    <a:pt x="60" y="34"/>
                  </a:lnTo>
                  <a:lnTo>
                    <a:pt x="60" y="35"/>
                  </a:lnTo>
                  <a:lnTo>
                    <a:pt x="61" y="36"/>
                  </a:lnTo>
                  <a:lnTo>
                    <a:pt x="62" y="35"/>
                  </a:lnTo>
                  <a:lnTo>
                    <a:pt x="63" y="35"/>
                  </a:lnTo>
                  <a:lnTo>
                    <a:pt x="62" y="33"/>
                  </a:lnTo>
                  <a:lnTo>
                    <a:pt x="61" y="32"/>
                  </a:lnTo>
                  <a:close/>
                  <a:moveTo>
                    <a:pt x="16" y="32"/>
                  </a:moveTo>
                  <a:lnTo>
                    <a:pt x="16" y="33"/>
                  </a:lnTo>
                  <a:lnTo>
                    <a:pt x="15" y="34"/>
                  </a:lnTo>
                  <a:lnTo>
                    <a:pt x="15" y="35"/>
                  </a:lnTo>
                  <a:lnTo>
                    <a:pt x="14" y="36"/>
                  </a:lnTo>
                  <a:lnTo>
                    <a:pt x="16" y="39"/>
                  </a:lnTo>
                  <a:lnTo>
                    <a:pt x="17" y="38"/>
                  </a:lnTo>
                  <a:lnTo>
                    <a:pt x="18" y="37"/>
                  </a:lnTo>
                  <a:lnTo>
                    <a:pt x="20" y="36"/>
                  </a:lnTo>
                  <a:lnTo>
                    <a:pt x="18" y="34"/>
                  </a:lnTo>
                  <a:lnTo>
                    <a:pt x="17" y="33"/>
                  </a:lnTo>
                  <a:lnTo>
                    <a:pt x="16" y="32"/>
                  </a:lnTo>
                  <a:close/>
                  <a:moveTo>
                    <a:pt x="50" y="32"/>
                  </a:moveTo>
                  <a:lnTo>
                    <a:pt x="50" y="32"/>
                  </a:lnTo>
                  <a:lnTo>
                    <a:pt x="50" y="33"/>
                  </a:lnTo>
                  <a:lnTo>
                    <a:pt x="50" y="33"/>
                  </a:lnTo>
                  <a:lnTo>
                    <a:pt x="50" y="34"/>
                  </a:lnTo>
                  <a:lnTo>
                    <a:pt x="50" y="33"/>
                  </a:lnTo>
                  <a:lnTo>
                    <a:pt x="51" y="33"/>
                  </a:lnTo>
                  <a:lnTo>
                    <a:pt x="51" y="32"/>
                  </a:lnTo>
                  <a:lnTo>
                    <a:pt x="50" y="32"/>
                  </a:lnTo>
                  <a:close/>
                  <a:moveTo>
                    <a:pt x="47" y="32"/>
                  </a:moveTo>
                  <a:lnTo>
                    <a:pt x="47" y="32"/>
                  </a:lnTo>
                  <a:lnTo>
                    <a:pt x="47" y="33"/>
                  </a:lnTo>
                  <a:lnTo>
                    <a:pt x="47" y="33"/>
                  </a:lnTo>
                  <a:lnTo>
                    <a:pt x="47" y="33"/>
                  </a:lnTo>
                  <a:lnTo>
                    <a:pt x="47" y="32"/>
                  </a:lnTo>
                  <a:lnTo>
                    <a:pt x="47" y="32"/>
                  </a:lnTo>
                  <a:close/>
                  <a:moveTo>
                    <a:pt x="44" y="32"/>
                  </a:moveTo>
                  <a:lnTo>
                    <a:pt x="42" y="33"/>
                  </a:lnTo>
                  <a:lnTo>
                    <a:pt x="42" y="34"/>
                  </a:lnTo>
                  <a:lnTo>
                    <a:pt x="42" y="34"/>
                  </a:lnTo>
                  <a:lnTo>
                    <a:pt x="44" y="33"/>
                  </a:lnTo>
                  <a:lnTo>
                    <a:pt x="44" y="32"/>
                  </a:lnTo>
                  <a:lnTo>
                    <a:pt x="44" y="32"/>
                  </a:lnTo>
                  <a:lnTo>
                    <a:pt x="44" y="32"/>
                  </a:lnTo>
                  <a:lnTo>
                    <a:pt x="44" y="32"/>
                  </a:lnTo>
                  <a:close/>
                  <a:moveTo>
                    <a:pt x="24" y="30"/>
                  </a:moveTo>
                  <a:lnTo>
                    <a:pt x="24" y="31"/>
                  </a:lnTo>
                  <a:lnTo>
                    <a:pt x="23" y="33"/>
                  </a:lnTo>
                  <a:lnTo>
                    <a:pt x="22" y="34"/>
                  </a:lnTo>
                  <a:lnTo>
                    <a:pt x="22" y="36"/>
                  </a:lnTo>
                  <a:lnTo>
                    <a:pt x="24" y="37"/>
                  </a:lnTo>
                  <a:lnTo>
                    <a:pt x="24" y="36"/>
                  </a:lnTo>
                  <a:lnTo>
                    <a:pt x="24" y="35"/>
                  </a:lnTo>
                  <a:lnTo>
                    <a:pt x="24" y="34"/>
                  </a:lnTo>
                  <a:lnTo>
                    <a:pt x="24" y="33"/>
                  </a:lnTo>
                  <a:lnTo>
                    <a:pt x="25" y="32"/>
                  </a:lnTo>
                  <a:lnTo>
                    <a:pt x="25" y="33"/>
                  </a:lnTo>
                  <a:lnTo>
                    <a:pt x="25" y="34"/>
                  </a:lnTo>
                  <a:lnTo>
                    <a:pt x="25" y="34"/>
                  </a:lnTo>
                  <a:lnTo>
                    <a:pt x="26" y="33"/>
                  </a:lnTo>
                  <a:lnTo>
                    <a:pt x="26" y="32"/>
                  </a:lnTo>
                  <a:lnTo>
                    <a:pt x="25" y="31"/>
                  </a:lnTo>
                  <a:lnTo>
                    <a:pt x="24" y="30"/>
                  </a:lnTo>
                  <a:close/>
                  <a:moveTo>
                    <a:pt x="5" y="30"/>
                  </a:moveTo>
                  <a:lnTo>
                    <a:pt x="5" y="32"/>
                  </a:lnTo>
                  <a:lnTo>
                    <a:pt x="4" y="34"/>
                  </a:lnTo>
                  <a:lnTo>
                    <a:pt x="4" y="36"/>
                  </a:lnTo>
                  <a:lnTo>
                    <a:pt x="6" y="38"/>
                  </a:lnTo>
                  <a:lnTo>
                    <a:pt x="6" y="36"/>
                  </a:lnTo>
                  <a:lnTo>
                    <a:pt x="6" y="34"/>
                  </a:lnTo>
                  <a:lnTo>
                    <a:pt x="6" y="31"/>
                  </a:lnTo>
                  <a:lnTo>
                    <a:pt x="5" y="30"/>
                  </a:lnTo>
                  <a:close/>
                  <a:moveTo>
                    <a:pt x="56" y="28"/>
                  </a:moveTo>
                  <a:lnTo>
                    <a:pt x="54" y="30"/>
                  </a:lnTo>
                  <a:lnTo>
                    <a:pt x="53" y="31"/>
                  </a:lnTo>
                  <a:lnTo>
                    <a:pt x="54" y="32"/>
                  </a:lnTo>
                  <a:lnTo>
                    <a:pt x="54" y="33"/>
                  </a:lnTo>
                  <a:lnTo>
                    <a:pt x="56" y="33"/>
                  </a:lnTo>
                  <a:lnTo>
                    <a:pt x="57" y="32"/>
                  </a:lnTo>
                  <a:lnTo>
                    <a:pt x="56" y="31"/>
                  </a:lnTo>
                  <a:lnTo>
                    <a:pt x="56" y="30"/>
                  </a:lnTo>
                  <a:lnTo>
                    <a:pt x="56" y="28"/>
                  </a:lnTo>
                  <a:close/>
                  <a:moveTo>
                    <a:pt x="29" y="28"/>
                  </a:moveTo>
                  <a:lnTo>
                    <a:pt x="29" y="31"/>
                  </a:lnTo>
                  <a:lnTo>
                    <a:pt x="28" y="32"/>
                  </a:lnTo>
                  <a:lnTo>
                    <a:pt x="29" y="34"/>
                  </a:lnTo>
                  <a:lnTo>
                    <a:pt x="30" y="35"/>
                  </a:lnTo>
                  <a:lnTo>
                    <a:pt x="32" y="34"/>
                  </a:lnTo>
                  <a:lnTo>
                    <a:pt x="32" y="33"/>
                  </a:lnTo>
                  <a:lnTo>
                    <a:pt x="32" y="32"/>
                  </a:lnTo>
                  <a:lnTo>
                    <a:pt x="30" y="30"/>
                  </a:lnTo>
                  <a:lnTo>
                    <a:pt x="29" y="28"/>
                  </a:lnTo>
                  <a:close/>
                  <a:moveTo>
                    <a:pt x="41" y="28"/>
                  </a:moveTo>
                  <a:lnTo>
                    <a:pt x="41" y="30"/>
                  </a:lnTo>
                  <a:lnTo>
                    <a:pt x="40" y="31"/>
                  </a:lnTo>
                  <a:lnTo>
                    <a:pt x="40" y="31"/>
                  </a:lnTo>
                  <a:lnTo>
                    <a:pt x="41" y="32"/>
                  </a:lnTo>
                  <a:lnTo>
                    <a:pt x="41" y="31"/>
                  </a:lnTo>
                  <a:lnTo>
                    <a:pt x="42" y="30"/>
                  </a:lnTo>
                  <a:lnTo>
                    <a:pt x="42" y="28"/>
                  </a:lnTo>
                  <a:lnTo>
                    <a:pt x="42" y="28"/>
                  </a:lnTo>
                  <a:lnTo>
                    <a:pt x="41" y="28"/>
                  </a:lnTo>
                  <a:close/>
                  <a:moveTo>
                    <a:pt x="15" y="28"/>
                  </a:moveTo>
                  <a:lnTo>
                    <a:pt x="14" y="30"/>
                  </a:lnTo>
                  <a:lnTo>
                    <a:pt x="14" y="31"/>
                  </a:lnTo>
                  <a:lnTo>
                    <a:pt x="13" y="32"/>
                  </a:lnTo>
                  <a:lnTo>
                    <a:pt x="13" y="33"/>
                  </a:lnTo>
                  <a:lnTo>
                    <a:pt x="13" y="34"/>
                  </a:lnTo>
                  <a:lnTo>
                    <a:pt x="14" y="33"/>
                  </a:lnTo>
                  <a:lnTo>
                    <a:pt x="15" y="32"/>
                  </a:lnTo>
                  <a:lnTo>
                    <a:pt x="15" y="31"/>
                  </a:lnTo>
                  <a:lnTo>
                    <a:pt x="15" y="28"/>
                  </a:lnTo>
                  <a:lnTo>
                    <a:pt x="15" y="28"/>
                  </a:lnTo>
                  <a:close/>
                  <a:moveTo>
                    <a:pt x="45" y="28"/>
                  </a:moveTo>
                  <a:lnTo>
                    <a:pt x="45" y="30"/>
                  </a:lnTo>
                  <a:lnTo>
                    <a:pt x="46" y="30"/>
                  </a:lnTo>
                  <a:lnTo>
                    <a:pt x="46" y="28"/>
                  </a:lnTo>
                  <a:lnTo>
                    <a:pt x="45" y="28"/>
                  </a:lnTo>
                  <a:close/>
                  <a:moveTo>
                    <a:pt x="36" y="28"/>
                  </a:moveTo>
                  <a:lnTo>
                    <a:pt x="36" y="28"/>
                  </a:lnTo>
                  <a:lnTo>
                    <a:pt x="35" y="28"/>
                  </a:lnTo>
                  <a:lnTo>
                    <a:pt x="35" y="28"/>
                  </a:lnTo>
                  <a:lnTo>
                    <a:pt x="35" y="30"/>
                  </a:lnTo>
                  <a:lnTo>
                    <a:pt x="35" y="31"/>
                  </a:lnTo>
                  <a:lnTo>
                    <a:pt x="35" y="33"/>
                  </a:lnTo>
                  <a:lnTo>
                    <a:pt x="34" y="34"/>
                  </a:lnTo>
                  <a:lnTo>
                    <a:pt x="35" y="34"/>
                  </a:lnTo>
                  <a:lnTo>
                    <a:pt x="35" y="35"/>
                  </a:lnTo>
                  <a:lnTo>
                    <a:pt x="36" y="35"/>
                  </a:lnTo>
                  <a:lnTo>
                    <a:pt x="38" y="32"/>
                  </a:lnTo>
                  <a:lnTo>
                    <a:pt x="37" y="30"/>
                  </a:lnTo>
                  <a:lnTo>
                    <a:pt x="36" y="28"/>
                  </a:lnTo>
                  <a:close/>
                  <a:moveTo>
                    <a:pt x="13" y="28"/>
                  </a:moveTo>
                  <a:lnTo>
                    <a:pt x="13" y="28"/>
                  </a:lnTo>
                  <a:lnTo>
                    <a:pt x="12" y="30"/>
                  </a:lnTo>
                  <a:lnTo>
                    <a:pt x="13" y="30"/>
                  </a:lnTo>
                  <a:lnTo>
                    <a:pt x="13" y="30"/>
                  </a:lnTo>
                  <a:lnTo>
                    <a:pt x="13" y="28"/>
                  </a:lnTo>
                  <a:lnTo>
                    <a:pt x="14" y="28"/>
                  </a:lnTo>
                  <a:lnTo>
                    <a:pt x="13" y="28"/>
                  </a:lnTo>
                  <a:close/>
                  <a:moveTo>
                    <a:pt x="9" y="27"/>
                  </a:moveTo>
                  <a:lnTo>
                    <a:pt x="9" y="28"/>
                  </a:lnTo>
                  <a:lnTo>
                    <a:pt x="9" y="30"/>
                  </a:lnTo>
                  <a:lnTo>
                    <a:pt x="9" y="30"/>
                  </a:lnTo>
                  <a:lnTo>
                    <a:pt x="9" y="28"/>
                  </a:lnTo>
                  <a:lnTo>
                    <a:pt x="9" y="28"/>
                  </a:lnTo>
                  <a:lnTo>
                    <a:pt x="9" y="27"/>
                  </a:lnTo>
                  <a:close/>
                  <a:moveTo>
                    <a:pt x="49" y="27"/>
                  </a:moveTo>
                  <a:lnTo>
                    <a:pt x="48" y="28"/>
                  </a:lnTo>
                  <a:lnTo>
                    <a:pt x="48" y="30"/>
                  </a:lnTo>
                  <a:lnTo>
                    <a:pt x="49" y="31"/>
                  </a:lnTo>
                  <a:lnTo>
                    <a:pt x="49" y="30"/>
                  </a:lnTo>
                  <a:lnTo>
                    <a:pt x="50" y="28"/>
                  </a:lnTo>
                  <a:lnTo>
                    <a:pt x="49" y="27"/>
                  </a:lnTo>
                  <a:lnTo>
                    <a:pt x="49" y="27"/>
                  </a:lnTo>
                  <a:lnTo>
                    <a:pt x="49" y="27"/>
                  </a:lnTo>
                  <a:close/>
                  <a:moveTo>
                    <a:pt x="20" y="25"/>
                  </a:moveTo>
                  <a:lnTo>
                    <a:pt x="18" y="27"/>
                  </a:lnTo>
                  <a:lnTo>
                    <a:pt x="18" y="30"/>
                  </a:lnTo>
                  <a:lnTo>
                    <a:pt x="20" y="32"/>
                  </a:lnTo>
                  <a:lnTo>
                    <a:pt x="21" y="33"/>
                  </a:lnTo>
                  <a:lnTo>
                    <a:pt x="22" y="32"/>
                  </a:lnTo>
                  <a:lnTo>
                    <a:pt x="22" y="30"/>
                  </a:lnTo>
                  <a:lnTo>
                    <a:pt x="22" y="28"/>
                  </a:lnTo>
                  <a:lnTo>
                    <a:pt x="21" y="27"/>
                  </a:lnTo>
                  <a:lnTo>
                    <a:pt x="20" y="25"/>
                  </a:lnTo>
                  <a:close/>
                  <a:moveTo>
                    <a:pt x="53" y="25"/>
                  </a:moveTo>
                  <a:lnTo>
                    <a:pt x="53" y="26"/>
                  </a:lnTo>
                  <a:lnTo>
                    <a:pt x="52" y="27"/>
                  </a:lnTo>
                  <a:lnTo>
                    <a:pt x="52" y="28"/>
                  </a:lnTo>
                  <a:lnTo>
                    <a:pt x="53" y="27"/>
                  </a:lnTo>
                  <a:lnTo>
                    <a:pt x="54" y="26"/>
                  </a:lnTo>
                  <a:lnTo>
                    <a:pt x="54" y="26"/>
                  </a:lnTo>
                  <a:lnTo>
                    <a:pt x="54" y="26"/>
                  </a:lnTo>
                  <a:lnTo>
                    <a:pt x="54" y="25"/>
                  </a:lnTo>
                  <a:lnTo>
                    <a:pt x="53" y="25"/>
                  </a:lnTo>
                  <a:close/>
                  <a:moveTo>
                    <a:pt x="22" y="25"/>
                  </a:moveTo>
                  <a:lnTo>
                    <a:pt x="22" y="26"/>
                  </a:lnTo>
                  <a:lnTo>
                    <a:pt x="23" y="27"/>
                  </a:lnTo>
                  <a:lnTo>
                    <a:pt x="23" y="28"/>
                  </a:lnTo>
                  <a:lnTo>
                    <a:pt x="23" y="27"/>
                  </a:lnTo>
                  <a:lnTo>
                    <a:pt x="23" y="26"/>
                  </a:lnTo>
                  <a:lnTo>
                    <a:pt x="22" y="25"/>
                  </a:lnTo>
                  <a:close/>
                  <a:moveTo>
                    <a:pt x="39" y="25"/>
                  </a:moveTo>
                  <a:lnTo>
                    <a:pt x="38" y="26"/>
                  </a:lnTo>
                  <a:lnTo>
                    <a:pt x="38" y="27"/>
                  </a:lnTo>
                  <a:lnTo>
                    <a:pt x="38" y="28"/>
                  </a:lnTo>
                  <a:lnTo>
                    <a:pt x="39" y="30"/>
                  </a:lnTo>
                  <a:lnTo>
                    <a:pt x="40" y="28"/>
                  </a:lnTo>
                  <a:lnTo>
                    <a:pt x="40" y="26"/>
                  </a:lnTo>
                  <a:lnTo>
                    <a:pt x="40" y="25"/>
                  </a:lnTo>
                  <a:lnTo>
                    <a:pt x="39" y="25"/>
                  </a:lnTo>
                  <a:close/>
                  <a:moveTo>
                    <a:pt x="48" y="24"/>
                  </a:moveTo>
                  <a:lnTo>
                    <a:pt x="47" y="25"/>
                  </a:lnTo>
                  <a:lnTo>
                    <a:pt x="47" y="27"/>
                  </a:lnTo>
                  <a:lnTo>
                    <a:pt x="48" y="28"/>
                  </a:lnTo>
                  <a:lnTo>
                    <a:pt x="48" y="27"/>
                  </a:lnTo>
                  <a:lnTo>
                    <a:pt x="49" y="25"/>
                  </a:lnTo>
                  <a:lnTo>
                    <a:pt x="48" y="24"/>
                  </a:lnTo>
                  <a:close/>
                  <a:moveTo>
                    <a:pt x="33" y="24"/>
                  </a:moveTo>
                  <a:lnTo>
                    <a:pt x="32" y="25"/>
                  </a:lnTo>
                  <a:lnTo>
                    <a:pt x="32" y="27"/>
                  </a:lnTo>
                  <a:lnTo>
                    <a:pt x="32" y="28"/>
                  </a:lnTo>
                  <a:lnTo>
                    <a:pt x="33" y="30"/>
                  </a:lnTo>
                  <a:lnTo>
                    <a:pt x="33" y="31"/>
                  </a:lnTo>
                  <a:lnTo>
                    <a:pt x="34" y="28"/>
                  </a:lnTo>
                  <a:lnTo>
                    <a:pt x="35" y="26"/>
                  </a:lnTo>
                  <a:lnTo>
                    <a:pt x="35" y="26"/>
                  </a:lnTo>
                  <a:lnTo>
                    <a:pt x="34" y="25"/>
                  </a:lnTo>
                  <a:lnTo>
                    <a:pt x="34" y="24"/>
                  </a:lnTo>
                  <a:lnTo>
                    <a:pt x="33" y="24"/>
                  </a:lnTo>
                  <a:close/>
                  <a:moveTo>
                    <a:pt x="27" y="24"/>
                  </a:moveTo>
                  <a:lnTo>
                    <a:pt x="26" y="26"/>
                  </a:lnTo>
                  <a:lnTo>
                    <a:pt x="26" y="28"/>
                  </a:lnTo>
                  <a:lnTo>
                    <a:pt x="27" y="30"/>
                  </a:lnTo>
                  <a:lnTo>
                    <a:pt x="28" y="30"/>
                  </a:lnTo>
                  <a:lnTo>
                    <a:pt x="28" y="28"/>
                  </a:lnTo>
                  <a:lnTo>
                    <a:pt x="29" y="27"/>
                  </a:lnTo>
                  <a:lnTo>
                    <a:pt x="28" y="26"/>
                  </a:lnTo>
                  <a:lnTo>
                    <a:pt x="28" y="24"/>
                  </a:lnTo>
                  <a:lnTo>
                    <a:pt x="27" y="24"/>
                  </a:lnTo>
                  <a:close/>
                  <a:moveTo>
                    <a:pt x="39" y="23"/>
                  </a:moveTo>
                  <a:lnTo>
                    <a:pt x="38" y="23"/>
                  </a:lnTo>
                  <a:lnTo>
                    <a:pt x="38" y="24"/>
                  </a:lnTo>
                  <a:lnTo>
                    <a:pt x="37" y="25"/>
                  </a:lnTo>
                  <a:lnTo>
                    <a:pt x="38" y="26"/>
                  </a:lnTo>
                  <a:lnTo>
                    <a:pt x="38" y="25"/>
                  </a:lnTo>
                  <a:lnTo>
                    <a:pt x="39" y="24"/>
                  </a:lnTo>
                  <a:lnTo>
                    <a:pt x="39" y="23"/>
                  </a:lnTo>
                  <a:close/>
                  <a:moveTo>
                    <a:pt x="41" y="23"/>
                  </a:moveTo>
                  <a:lnTo>
                    <a:pt x="41" y="23"/>
                  </a:lnTo>
                  <a:lnTo>
                    <a:pt x="41" y="24"/>
                  </a:lnTo>
                  <a:lnTo>
                    <a:pt x="42" y="23"/>
                  </a:lnTo>
                  <a:lnTo>
                    <a:pt x="42" y="23"/>
                  </a:lnTo>
                  <a:lnTo>
                    <a:pt x="41" y="23"/>
                  </a:lnTo>
                  <a:close/>
                  <a:moveTo>
                    <a:pt x="56" y="22"/>
                  </a:moveTo>
                  <a:lnTo>
                    <a:pt x="57" y="25"/>
                  </a:lnTo>
                  <a:lnTo>
                    <a:pt x="58" y="27"/>
                  </a:lnTo>
                  <a:lnTo>
                    <a:pt x="59" y="31"/>
                  </a:lnTo>
                  <a:lnTo>
                    <a:pt x="59" y="30"/>
                  </a:lnTo>
                  <a:lnTo>
                    <a:pt x="60" y="30"/>
                  </a:lnTo>
                  <a:lnTo>
                    <a:pt x="61" y="28"/>
                  </a:lnTo>
                  <a:lnTo>
                    <a:pt x="60" y="27"/>
                  </a:lnTo>
                  <a:lnTo>
                    <a:pt x="59" y="25"/>
                  </a:lnTo>
                  <a:lnTo>
                    <a:pt x="58" y="23"/>
                  </a:lnTo>
                  <a:lnTo>
                    <a:pt x="56" y="22"/>
                  </a:lnTo>
                  <a:close/>
                  <a:moveTo>
                    <a:pt x="18" y="22"/>
                  </a:moveTo>
                  <a:lnTo>
                    <a:pt x="18" y="23"/>
                  </a:lnTo>
                  <a:lnTo>
                    <a:pt x="17" y="24"/>
                  </a:lnTo>
                  <a:lnTo>
                    <a:pt x="17" y="25"/>
                  </a:lnTo>
                  <a:lnTo>
                    <a:pt x="17" y="26"/>
                  </a:lnTo>
                  <a:lnTo>
                    <a:pt x="18" y="25"/>
                  </a:lnTo>
                  <a:lnTo>
                    <a:pt x="20" y="24"/>
                  </a:lnTo>
                  <a:lnTo>
                    <a:pt x="20" y="23"/>
                  </a:lnTo>
                  <a:lnTo>
                    <a:pt x="18" y="22"/>
                  </a:lnTo>
                  <a:close/>
                  <a:moveTo>
                    <a:pt x="46" y="21"/>
                  </a:moveTo>
                  <a:lnTo>
                    <a:pt x="46" y="22"/>
                  </a:lnTo>
                  <a:lnTo>
                    <a:pt x="45" y="23"/>
                  </a:lnTo>
                  <a:lnTo>
                    <a:pt x="45" y="23"/>
                  </a:lnTo>
                  <a:lnTo>
                    <a:pt x="46" y="23"/>
                  </a:lnTo>
                  <a:lnTo>
                    <a:pt x="47" y="22"/>
                  </a:lnTo>
                  <a:lnTo>
                    <a:pt x="47" y="21"/>
                  </a:lnTo>
                  <a:lnTo>
                    <a:pt x="46" y="21"/>
                  </a:lnTo>
                  <a:close/>
                  <a:moveTo>
                    <a:pt x="40" y="20"/>
                  </a:moveTo>
                  <a:lnTo>
                    <a:pt x="40" y="20"/>
                  </a:lnTo>
                  <a:lnTo>
                    <a:pt x="40" y="21"/>
                  </a:lnTo>
                  <a:lnTo>
                    <a:pt x="41" y="22"/>
                  </a:lnTo>
                  <a:lnTo>
                    <a:pt x="41" y="21"/>
                  </a:lnTo>
                  <a:lnTo>
                    <a:pt x="41" y="20"/>
                  </a:lnTo>
                  <a:lnTo>
                    <a:pt x="40" y="20"/>
                  </a:lnTo>
                  <a:close/>
                  <a:moveTo>
                    <a:pt x="11" y="19"/>
                  </a:moveTo>
                  <a:lnTo>
                    <a:pt x="9" y="22"/>
                  </a:lnTo>
                  <a:lnTo>
                    <a:pt x="8" y="25"/>
                  </a:lnTo>
                  <a:lnTo>
                    <a:pt x="6" y="27"/>
                  </a:lnTo>
                  <a:lnTo>
                    <a:pt x="8" y="24"/>
                  </a:lnTo>
                  <a:lnTo>
                    <a:pt x="10" y="22"/>
                  </a:lnTo>
                  <a:lnTo>
                    <a:pt x="11" y="19"/>
                  </a:lnTo>
                  <a:close/>
                  <a:moveTo>
                    <a:pt x="15" y="19"/>
                  </a:moveTo>
                  <a:lnTo>
                    <a:pt x="15" y="20"/>
                  </a:lnTo>
                  <a:lnTo>
                    <a:pt x="15" y="21"/>
                  </a:lnTo>
                  <a:lnTo>
                    <a:pt x="16" y="21"/>
                  </a:lnTo>
                  <a:lnTo>
                    <a:pt x="16" y="20"/>
                  </a:lnTo>
                  <a:lnTo>
                    <a:pt x="16" y="19"/>
                  </a:lnTo>
                  <a:lnTo>
                    <a:pt x="16" y="19"/>
                  </a:lnTo>
                  <a:lnTo>
                    <a:pt x="15" y="19"/>
                  </a:lnTo>
                  <a:close/>
                  <a:moveTo>
                    <a:pt x="25" y="18"/>
                  </a:moveTo>
                  <a:lnTo>
                    <a:pt x="23" y="20"/>
                  </a:lnTo>
                  <a:lnTo>
                    <a:pt x="23" y="22"/>
                  </a:lnTo>
                  <a:lnTo>
                    <a:pt x="23" y="24"/>
                  </a:lnTo>
                  <a:lnTo>
                    <a:pt x="25" y="25"/>
                  </a:lnTo>
                  <a:lnTo>
                    <a:pt x="26" y="23"/>
                  </a:lnTo>
                  <a:lnTo>
                    <a:pt x="26" y="21"/>
                  </a:lnTo>
                  <a:lnTo>
                    <a:pt x="26" y="20"/>
                  </a:lnTo>
                  <a:lnTo>
                    <a:pt x="25" y="18"/>
                  </a:lnTo>
                  <a:close/>
                  <a:moveTo>
                    <a:pt x="36" y="18"/>
                  </a:moveTo>
                  <a:lnTo>
                    <a:pt x="36" y="20"/>
                  </a:lnTo>
                  <a:lnTo>
                    <a:pt x="34" y="21"/>
                  </a:lnTo>
                  <a:lnTo>
                    <a:pt x="35" y="22"/>
                  </a:lnTo>
                  <a:lnTo>
                    <a:pt x="36" y="23"/>
                  </a:lnTo>
                  <a:lnTo>
                    <a:pt x="36" y="24"/>
                  </a:lnTo>
                  <a:lnTo>
                    <a:pt x="37" y="24"/>
                  </a:lnTo>
                  <a:lnTo>
                    <a:pt x="37" y="23"/>
                  </a:lnTo>
                  <a:lnTo>
                    <a:pt x="38" y="22"/>
                  </a:lnTo>
                  <a:lnTo>
                    <a:pt x="38" y="22"/>
                  </a:lnTo>
                  <a:lnTo>
                    <a:pt x="38" y="21"/>
                  </a:lnTo>
                  <a:lnTo>
                    <a:pt x="38" y="20"/>
                  </a:lnTo>
                  <a:lnTo>
                    <a:pt x="37" y="19"/>
                  </a:lnTo>
                  <a:lnTo>
                    <a:pt x="37" y="19"/>
                  </a:lnTo>
                  <a:lnTo>
                    <a:pt x="37" y="19"/>
                  </a:lnTo>
                  <a:lnTo>
                    <a:pt x="37" y="19"/>
                  </a:lnTo>
                  <a:lnTo>
                    <a:pt x="37" y="18"/>
                  </a:lnTo>
                  <a:lnTo>
                    <a:pt x="36" y="18"/>
                  </a:lnTo>
                  <a:close/>
                  <a:moveTo>
                    <a:pt x="39" y="16"/>
                  </a:moveTo>
                  <a:lnTo>
                    <a:pt x="38" y="18"/>
                  </a:lnTo>
                  <a:lnTo>
                    <a:pt x="39" y="19"/>
                  </a:lnTo>
                  <a:lnTo>
                    <a:pt x="39" y="19"/>
                  </a:lnTo>
                  <a:lnTo>
                    <a:pt x="40" y="19"/>
                  </a:lnTo>
                  <a:lnTo>
                    <a:pt x="39" y="18"/>
                  </a:lnTo>
                  <a:lnTo>
                    <a:pt x="39" y="16"/>
                  </a:lnTo>
                  <a:close/>
                  <a:moveTo>
                    <a:pt x="44" y="15"/>
                  </a:moveTo>
                  <a:lnTo>
                    <a:pt x="42" y="16"/>
                  </a:lnTo>
                  <a:lnTo>
                    <a:pt x="42" y="19"/>
                  </a:lnTo>
                  <a:lnTo>
                    <a:pt x="42" y="20"/>
                  </a:lnTo>
                  <a:lnTo>
                    <a:pt x="44" y="20"/>
                  </a:lnTo>
                  <a:lnTo>
                    <a:pt x="45" y="18"/>
                  </a:lnTo>
                  <a:lnTo>
                    <a:pt x="45" y="16"/>
                  </a:lnTo>
                  <a:lnTo>
                    <a:pt x="44" y="15"/>
                  </a:lnTo>
                  <a:close/>
                  <a:moveTo>
                    <a:pt x="23" y="14"/>
                  </a:moveTo>
                  <a:lnTo>
                    <a:pt x="22" y="15"/>
                  </a:lnTo>
                  <a:lnTo>
                    <a:pt x="22" y="16"/>
                  </a:lnTo>
                  <a:lnTo>
                    <a:pt x="21" y="19"/>
                  </a:lnTo>
                  <a:lnTo>
                    <a:pt x="22" y="20"/>
                  </a:lnTo>
                  <a:lnTo>
                    <a:pt x="24" y="15"/>
                  </a:lnTo>
                  <a:lnTo>
                    <a:pt x="24" y="15"/>
                  </a:lnTo>
                  <a:lnTo>
                    <a:pt x="24" y="14"/>
                  </a:lnTo>
                  <a:lnTo>
                    <a:pt x="23" y="14"/>
                  </a:lnTo>
                  <a:close/>
                  <a:moveTo>
                    <a:pt x="21" y="14"/>
                  </a:moveTo>
                  <a:lnTo>
                    <a:pt x="21" y="15"/>
                  </a:lnTo>
                  <a:lnTo>
                    <a:pt x="21" y="15"/>
                  </a:lnTo>
                  <a:lnTo>
                    <a:pt x="21" y="16"/>
                  </a:lnTo>
                  <a:lnTo>
                    <a:pt x="21" y="15"/>
                  </a:lnTo>
                  <a:lnTo>
                    <a:pt x="22" y="15"/>
                  </a:lnTo>
                  <a:lnTo>
                    <a:pt x="21" y="14"/>
                  </a:lnTo>
                  <a:close/>
                  <a:moveTo>
                    <a:pt x="35" y="14"/>
                  </a:moveTo>
                  <a:lnTo>
                    <a:pt x="34" y="14"/>
                  </a:lnTo>
                  <a:lnTo>
                    <a:pt x="34" y="15"/>
                  </a:lnTo>
                  <a:lnTo>
                    <a:pt x="33" y="16"/>
                  </a:lnTo>
                  <a:lnTo>
                    <a:pt x="32" y="16"/>
                  </a:lnTo>
                  <a:lnTo>
                    <a:pt x="32" y="15"/>
                  </a:lnTo>
                  <a:lnTo>
                    <a:pt x="32" y="15"/>
                  </a:lnTo>
                  <a:lnTo>
                    <a:pt x="30" y="16"/>
                  </a:lnTo>
                  <a:lnTo>
                    <a:pt x="30" y="19"/>
                  </a:lnTo>
                  <a:lnTo>
                    <a:pt x="30" y="20"/>
                  </a:lnTo>
                  <a:lnTo>
                    <a:pt x="29" y="20"/>
                  </a:lnTo>
                  <a:lnTo>
                    <a:pt x="28" y="22"/>
                  </a:lnTo>
                  <a:lnTo>
                    <a:pt x="29" y="23"/>
                  </a:lnTo>
                  <a:lnTo>
                    <a:pt x="29" y="24"/>
                  </a:lnTo>
                  <a:lnTo>
                    <a:pt x="30" y="25"/>
                  </a:lnTo>
                  <a:lnTo>
                    <a:pt x="32" y="23"/>
                  </a:lnTo>
                  <a:lnTo>
                    <a:pt x="32" y="21"/>
                  </a:lnTo>
                  <a:lnTo>
                    <a:pt x="32" y="20"/>
                  </a:lnTo>
                  <a:lnTo>
                    <a:pt x="33" y="19"/>
                  </a:lnTo>
                  <a:lnTo>
                    <a:pt x="34" y="19"/>
                  </a:lnTo>
                  <a:lnTo>
                    <a:pt x="35" y="18"/>
                  </a:lnTo>
                  <a:lnTo>
                    <a:pt x="36" y="15"/>
                  </a:lnTo>
                  <a:lnTo>
                    <a:pt x="35" y="14"/>
                  </a:lnTo>
                  <a:close/>
                  <a:moveTo>
                    <a:pt x="54" y="14"/>
                  </a:moveTo>
                  <a:lnTo>
                    <a:pt x="54" y="14"/>
                  </a:lnTo>
                  <a:lnTo>
                    <a:pt x="56" y="15"/>
                  </a:lnTo>
                  <a:lnTo>
                    <a:pt x="57" y="16"/>
                  </a:lnTo>
                  <a:lnTo>
                    <a:pt x="57" y="16"/>
                  </a:lnTo>
                  <a:lnTo>
                    <a:pt x="57" y="18"/>
                  </a:lnTo>
                  <a:lnTo>
                    <a:pt x="57" y="18"/>
                  </a:lnTo>
                  <a:lnTo>
                    <a:pt x="57" y="18"/>
                  </a:lnTo>
                  <a:lnTo>
                    <a:pt x="58" y="18"/>
                  </a:lnTo>
                  <a:lnTo>
                    <a:pt x="57" y="19"/>
                  </a:lnTo>
                  <a:lnTo>
                    <a:pt x="58" y="19"/>
                  </a:lnTo>
                  <a:lnTo>
                    <a:pt x="58" y="20"/>
                  </a:lnTo>
                  <a:lnTo>
                    <a:pt x="58" y="19"/>
                  </a:lnTo>
                  <a:lnTo>
                    <a:pt x="59" y="20"/>
                  </a:lnTo>
                  <a:lnTo>
                    <a:pt x="59" y="20"/>
                  </a:lnTo>
                  <a:lnTo>
                    <a:pt x="59" y="21"/>
                  </a:lnTo>
                  <a:lnTo>
                    <a:pt x="59" y="22"/>
                  </a:lnTo>
                  <a:lnTo>
                    <a:pt x="60" y="23"/>
                  </a:lnTo>
                  <a:lnTo>
                    <a:pt x="61" y="23"/>
                  </a:lnTo>
                  <a:lnTo>
                    <a:pt x="61" y="24"/>
                  </a:lnTo>
                  <a:lnTo>
                    <a:pt x="61" y="25"/>
                  </a:lnTo>
                  <a:lnTo>
                    <a:pt x="62" y="26"/>
                  </a:lnTo>
                  <a:lnTo>
                    <a:pt x="62" y="27"/>
                  </a:lnTo>
                  <a:lnTo>
                    <a:pt x="62" y="27"/>
                  </a:lnTo>
                  <a:lnTo>
                    <a:pt x="63" y="27"/>
                  </a:lnTo>
                  <a:lnTo>
                    <a:pt x="62" y="28"/>
                  </a:lnTo>
                  <a:lnTo>
                    <a:pt x="63" y="30"/>
                  </a:lnTo>
                  <a:lnTo>
                    <a:pt x="64" y="30"/>
                  </a:lnTo>
                  <a:lnTo>
                    <a:pt x="64" y="31"/>
                  </a:lnTo>
                  <a:lnTo>
                    <a:pt x="64" y="32"/>
                  </a:lnTo>
                  <a:lnTo>
                    <a:pt x="66" y="35"/>
                  </a:lnTo>
                  <a:lnTo>
                    <a:pt x="68" y="37"/>
                  </a:lnTo>
                  <a:lnTo>
                    <a:pt x="69" y="39"/>
                  </a:lnTo>
                  <a:lnTo>
                    <a:pt x="66" y="28"/>
                  </a:lnTo>
                  <a:lnTo>
                    <a:pt x="61" y="21"/>
                  </a:lnTo>
                  <a:lnTo>
                    <a:pt x="54" y="14"/>
                  </a:lnTo>
                  <a:close/>
                  <a:moveTo>
                    <a:pt x="42" y="13"/>
                  </a:moveTo>
                  <a:lnTo>
                    <a:pt x="41" y="13"/>
                  </a:lnTo>
                  <a:lnTo>
                    <a:pt x="41" y="14"/>
                  </a:lnTo>
                  <a:lnTo>
                    <a:pt x="40" y="15"/>
                  </a:lnTo>
                  <a:lnTo>
                    <a:pt x="41" y="15"/>
                  </a:lnTo>
                  <a:lnTo>
                    <a:pt x="41" y="15"/>
                  </a:lnTo>
                  <a:lnTo>
                    <a:pt x="42" y="15"/>
                  </a:lnTo>
                  <a:lnTo>
                    <a:pt x="42" y="14"/>
                  </a:lnTo>
                  <a:lnTo>
                    <a:pt x="42" y="13"/>
                  </a:lnTo>
                  <a:close/>
                  <a:moveTo>
                    <a:pt x="20" y="13"/>
                  </a:moveTo>
                  <a:lnTo>
                    <a:pt x="18" y="14"/>
                  </a:lnTo>
                  <a:lnTo>
                    <a:pt x="17" y="15"/>
                  </a:lnTo>
                  <a:lnTo>
                    <a:pt x="17" y="18"/>
                  </a:lnTo>
                  <a:lnTo>
                    <a:pt x="18" y="16"/>
                  </a:lnTo>
                  <a:lnTo>
                    <a:pt x="20" y="14"/>
                  </a:lnTo>
                  <a:lnTo>
                    <a:pt x="20" y="13"/>
                  </a:lnTo>
                  <a:close/>
                  <a:moveTo>
                    <a:pt x="34" y="12"/>
                  </a:moveTo>
                  <a:lnTo>
                    <a:pt x="34" y="13"/>
                  </a:lnTo>
                  <a:lnTo>
                    <a:pt x="33" y="14"/>
                  </a:lnTo>
                  <a:lnTo>
                    <a:pt x="33" y="14"/>
                  </a:lnTo>
                  <a:lnTo>
                    <a:pt x="34" y="13"/>
                  </a:lnTo>
                  <a:lnTo>
                    <a:pt x="34" y="12"/>
                  </a:lnTo>
                  <a:close/>
                  <a:moveTo>
                    <a:pt x="23" y="12"/>
                  </a:moveTo>
                  <a:lnTo>
                    <a:pt x="22" y="13"/>
                  </a:lnTo>
                  <a:lnTo>
                    <a:pt x="22" y="13"/>
                  </a:lnTo>
                  <a:lnTo>
                    <a:pt x="22" y="14"/>
                  </a:lnTo>
                  <a:lnTo>
                    <a:pt x="22" y="13"/>
                  </a:lnTo>
                  <a:lnTo>
                    <a:pt x="23" y="13"/>
                  </a:lnTo>
                  <a:lnTo>
                    <a:pt x="23" y="12"/>
                  </a:lnTo>
                  <a:close/>
                  <a:moveTo>
                    <a:pt x="47" y="11"/>
                  </a:moveTo>
                  <a:lnTo>
                    <a:pt x="46" y="12"/>
                  </a:lnTo>
                  <a:lnTo>
                    <a:pt x="46" y="14"/>
                  </a:lnTo>
                  <a:lnTo>
                    <a:pt x="46" y="16"/>
                  </a:lnTo>
                  <a:lnTo>
                    <a:pt x="47" y="16"/>
                  </a:lnTo>
                  <a:lnTo>
                    <a:pt x="47" y="15"/>
                  </a:lnTo>
                  <a:lnTo>
                    <a:pt x="48" y="15"/>
                  </a:lnTo>
                  <a:lnTo>
                    <a:pt x="48" y="15"/>
                  </a:lnTo>
                  <a:lnTo>
                    <a:pt x="49" y="16"/>
                  </a:lnTo>
                  <a:lnTo>
                    <a:pt x="48" y="18"/>
                  </a:lnTo>
                  <a:lnTo>
                    <a:pt x="48" y="19"/>
                  </a:lnTo>
                  <a:lnTo>
                    <a:pt x="48" y="21"/>
                  </a:lnTo>
                  <a:lnTo>
                    <a:pt x="49" y="23"/>
                  </a:lnTo>
                  <a:lnTo>
                    <a:pt x="50" y="25"/>
                  </a:lnTo>
                  <a:lnTo>
                    <a:pt x="51" y="24"/>
                  </a:lnTo>
                  <a:lnTo>
                    <a:pt x="52" y="22"/>
                  </a:lnTo>
                  <a:lnTo>
                    <a:pt x="52" y="20"/>
                  </a:lnTo>
                  <a:lnTo>
                    <a:pt x="51" y="18"/>
                  </a:lnTo>
                  <a:lnTo>
                    <a:pt x="50" y="15"/>
                  </a:lnTo>
                  <a:lnTo>
                    <a:pt x="50" y="13"/>
                  </a:lnTo>
                  <a:lnTo>
                    <a:pt x="49" y="12"/>
                  </a:lnTo>
                  <a:lnTo>
                    <a:pt x="48" y="11"/>
                  </a:lnTo>
                  <a:lnTo>
                    <a:pt x="47" y="11"/>
                  </a:lnTo>
                  <a:close/>
                  <a:moveTo>
                    <a:pt x="33" y="9"/>
                  </a:moveTo>
                  <a:lnTo>
                    <a:pt x="32" y="10"/>
                  </a:lnTo>
                  <a:lnTo>
                    <a:pt x="29" y="11"/>
                  </a:lnTo>
                  <a:lnTo>
                    <a:pt x="28" y="12"/>
                  </a:lnTo>
                  <a:lnTo>
                    <a:pt x="27" y="13"/>
                  </a:lnTo>
                  <a:lnTo>
                    <a:pt x="27" y="13"/>
                  </a:lnTo>
                  <a:lnTo>
                    <a:pt x="27" y="14"/>
                  </a:lnTo>
                  <a:lnTo>
                    <a:pt x="26" y="15"/>
                  </a:lnTo>
                  <a:lnTo>
                    <a:pt x="26" y="16"/>
                  </a:lnTo>
                  <a:lnTo>
                    <a:pt x="27" y="19"/>
                  </a:lnTo>
                  <a:lnTo>
                    <a:pt x="27" y="20"/>
                  </a:lnTo>
                  <a:lnTo>
                    <a:pt x="30" y="14"/>
                  </a:lnTo>
                  <a:lnTo>
                    <a:pt x="33" y="10"/>
                  </a:lnTo>
                  <a:lnTo>
                    <a:pt x="33" y="9"/>
                  </a:lnTo>
                  <a:lnTo>
                    <a:pt x="33" y="9"/>
                  </a:lnTo>
                  <a:close/>
                  <a:moveTo>
                    <a:pt x="27" y="9"/>
                  </a:moveTo>
                  <a:lnTo>
                    <a:pt x="26" y="10"/>
                  </a:lnTo>
                  <a:lnTo>
                    <a:pt x="26" y="10"/>
                  </a:lnTo>
                  <a:lnTo>
                    <a:pt x="25" y="12"/>
                  </a:lnTo>
                  <a:lnTo>
                    <a:pt x="25" y="13"/>
                  </a:lnTo>
                  <a:lnTo>
                    <a:pt x="26" y="12"/>
                  </a:lnTo>
                  <a:lnTo>
                    <a:pt x="27" y="10"/>
                  </a:lnTo>
                  <a:lnTo>
                    <a:pt x="27" y="9"/>
                  </a:lnTo>
                  <a:close/>
                  <a:moveTo>
                    <a:pt x="21" y="9"/>
                  </a:moveTo>
                  <a:lnTo>
                    <a:pt x="21" y="9"/>
                  </a:lnTo>
                  <a:lnTo>
                    <a:pt x="18" y="10"/>
                  </a:lnTo>
                  <a:lnTo>
                    <a:pt x="16" y="11"/>
                  </a:lnTo>
                  <a:lnTo>
                    <a:pt x="14" y="13"/>
                  </a:lnTo>
                  <a:lnTo>
                    <a:pt x="14" y="16"/>
                  </a:lnTo>
                  <a:lnTo>
                    <a:pt x="16" y="14"/>
                  </a:lnTo>
                  <a:lnTo>
                    <a:pt x="17" y="12"/>
                  </a:lnTo>
                  <a:lnTo>
                    <a:pt x="18" y="11"/>
                  </a:lnTo>
                  <a:lnTo>
                    <a:pt x="21" y="9"/>
                  </a:lnTo>
                  <a:lnTo>
                    <a:pt x="21" y="9"/>
                  </a:lnTo>
                  <a:close/>
                  <a:moveTo>
                    <a:pt x="36" y="8"/>
                  </a:moveTo>
                  <a:lnTo>
                    <a:pt x="36" y="9"/>
                  </a:lnTo>
                  <a:lnTo>
                    <a:pt x="36" y="10"/>
                  </a:lnTo>
                  <a:lnTo>
                    <a:pt x="36" y="11"/>
                  </a:lnTo>
                  <a:lnTo>
                    <a:pt x="36" y="10"/>
                  </a:lnTo>
                  <a:lnTo>
                    <a:pt x="36" y="9"/>
                  </a:lnTo>
                  <a:lnTo>
                    <a:pt x="36" y="8"/>
                  </a:lnTo>
                  <a:close/>
                  <a:moveTo>
                    <a:pt x="41" y="8"/>
                  </a:moveTo>
                  <a:lnTo>
                    <a:pt x="41" y="9"/>
                  </a:lnTo>
                  <a:lnTo>
                    <a:pt x="40" y="10"/>
                  </a:lnTo>
                  <a:lnTo>
                    <a:pt x="39" y="11"/>
                  </a:lnTo>
                  <a:lnTo>
                    <a:pt x="40" y="13"/>
                  </a:lnTo>
                  <a:lnTo>
                    <a:pt x="42" y="11"/>
                  </a:lnTo>
                  <a:lnTo>
                    <a:pt x="45" y="9"/>
                  </a:lnTo>
                  <a:lnTo>
                    <a:pt x="44" y="9"/>
                  </a:lnTo>
                  <a:lnTo>
                    <a:pt x="42" y="8"/>
                  </a:lnTo>
                  <a:lnTo>
                    <a:pt x="41" y="8"/>
                  </a:lnTo>
                  <a:close/>
                  <a:moveTo>
                    <a:pt x="26" y="8"/>
                  </a:moveTo>
                  <a:lnTo>
                    <a:pt x="25" y="8"/>
                  </a:lnTo>
                  <a:lnTo>
                    <a:pt x="24" y="9"/>
                  </a:lnTo>
                  <a:lnTo>
                    <a:pt x="24" y="11"/>
                  </a:lnTo>
                  <a:lnTo>
                    <a:pt x="25" y="9"/>
                  </a:lnTo>
                  <a:lnTo>
                    <a:pt x="26" y="8"/>
                  </a:lnTo>
                  <a:close/>
                  <a:moveTo>
                    <a:pt x="44" y="6"/>
                  </a:moveTo>
                  <a:lnTo>
                    <a:pt x="47" y="7"/>
                  </a:lnTo>
                  <a:lnTo>
                    <a:pt x="48" y="9"/>
                  </a:lnTo>
                  <a:lnTo>
                    <a:pt x="50" y="10"/>
                  </a:lnTo>
                  <a:lnTo>
                    <a:pt x="53" y="10"/>
                  </a:lnTo>
                  <a:lnTo>
                    <a:pt x="56" y="12"/>
                  </a:lnTo>
                  <a:lnTo>
                    <a:pt x="58" y="13"/>
                  </a:lnTo>
                  <a:lnTo>
                    <a:pt x="59" y="15"/>
                  </a:lnTo>
                  <a:lnTo>
                    <a:pt x="61" y="18"/>
                  </a:lnTo>
                  <a:lnTo>
                    <a:pt x="63" y="19"/>
                  </a:lnTo>
                  <a:lnTo>
                    <a:pt x="59" y="12"/>
                  </a:lnTo>
                  <a:lnTo>
                    <a:pt x="52" y="8"/>
                  </a:lnTo>
                  <a:lnTo>
                    <a:pt x="44" y="6"/>
                  </a:lnTo>
                  <a:close/>
                  <a:moveTo>
                    <a:pt x="38" y="6"/>
                  </a:moveTo>
                  <a:lnTo>
                    <a:pt x="37" y="7"/>
                  </a:lnTo>
                  <a:lnTo>
                    <a:pt x="36" y="8"/>
                  </a:lnTo>
                  <a:lnTo>
                    <a:pt x="37" y="8"/>
                  </a:lnTo>
                  <a:lnTo>
                    <a:pt x="38" y="8"/>
                  </a:lnTo>
                  <a:lnTo>
                    <a:pt x="39" y="8"/>
                  </a:lnTo>
                  <a:lnTo>
                    <a:pt x="39" y="7"/>
                  </a:lnTo>
                  <a:lnTo>
                    <a:pt x="39" y="7"/>
                  </a:lnTo>
                  <a:lnTo>
                    <a:pt x="38" y="6"/>
                  </a:lnTo>
                  <a:lnTo>
                    <a:pt x="38" y="6"/>
                  </a:lnTo>
                  <a:close/>
                  <a:moveTo>
                    <a:pt x="29" y="4"/>
                  </a:moveTo>
                  <a:lnTo>
                    <a:pt x="28" y="4"/>
                  </a:lnTo>
                  <a:lnTo>
                    <a:pt x="27" y="6"/>
                  </a:lnTo>
                  <a:lnTo>
                    <a:pt x="27" y="6"/>
                  </a:lnTo>
                  <a:lnTo>
                    <a:pt x="28" y="6"/>
                  </a:lnTo>
                  <a:lnTo>
                    <a:pt x="28" y="6"/>
                  </a:lnTo>
                  <a:lnTo>
                    <a:pt x="29" y="4"/>
                  </a:lnTo>
                  <a:close/>
                  <a:moveTo>
                    <a:pt x="34" y="4"/>
                  </a:moveTo>
                  <a:lnTo>
                    <a:pt x="33" y="6"/>
                  </a:lnTo>
                  <a:lnTo>
                    <a:pt x="32" y="7"/>
                  </a:lnTo>
                  <a:lnTo>
                    <a:pt x="30" y="8"/>
                  </a:lnTo>
                  <a:lnTo>
                    <a:pt x="29" y="9"/>
                  </a:lnTo>
                  <a:lnTo>
                    <a:pt x="29" y="10"/>
                  </a:lnTo>
                  <a:lnTo>
                    <a:pt x="30" y="9"/>
                  </a:lnTo>
                  <a:lnTo>
                    <a:pt x="32" y="8"/>
                  </a:lnTo>
                  <a:lnTo>
                    <a:pt x="32" y="6"/>
                  </a:lnTo>
                  <a:lnTo>
                    <a:pt x="33" y="6"/>
                  </a:lnTo>
                  <a:lnTo>
                    <a:pt x="34" y="6"/>
                  </a:lnTo>
                  <a:lnTo>
                    <a:pt x="34" y="6"/>
                  </a:lnTo>
                  <a:lnTo>
                    <a:pt x="34" y="7"/>
                  </a:lnTo>
                  <a:lnTo>
                    <a:pt x="35" y="6"/>
                  </a:lnTo>
                  <a:lnTo>
                    <a:pt x="36" y="6"/>
                  </a:lnTo>
                  <a:lnTo>
                    <a:pt x="34" y="4"/>
                  </a:lnTo>
                  <a:close/>
                  <a:moveTo>
                    <a:pt x="39" y="3"/>
                  </a:moveTo>
                  <a:lnTo>
                    <a:pt x="39" y="3"/>
                  </a:lnTo>
                  <a:lnTo>
                    <a:pt x="40" y="3"/>
                  </a:lnTo>
                  <a:lnTo>
                    <a:pt x="41" y="3"/>
                  </a:lnTo>
                  <a:lnTo>
                    <a:pt x="42" y="3"/>
                  </a:lnTo>
                  <a:lnTo>
                    <a:pt x="41" y="3"/>
                  </a:lnTo>
                  <a:lnTo>
                    <a:pt x="40" y="3"/>
                  </a:lnTo>
                  <a:lnTo>
                    <a:pt x="39" y="3"/>
                  </a:lnTo>
                  <a:close/>
                  <a:moveTo>
                    <a:pt x="35" y="0"/>
                  </a:moveTo>
                  <a:lnTo>
                    <a:pt x="44" y="1"/>
                  </a:lnTo>
                  <a:lnTo>
                    <a:pt x="44" y="2"/>
                  </a:lnTo>
                  <a:lnTo>
                    <a:pt x="42" y="2"/>
                  </a:lnTo>
                  <a:lnTo>
                    <a:pt x="42" y="2"/>
                  </a:lnTo>
                  <a:lnTo>
                    <a:pt x="42" y="2"/>
                  </a:lnTo>
                  <a:lnTo>
                    <a:pt x="44" y="3"/>
                  </a:lnTo>
                  <a:lnTo>
                    <a:pt x="44" y="3"/>
                  </a:lnTo>
                  <a:lnTo>
                    <a:pt x="45" y="2"/>
                  </a:lnTo>
                  <a:lnTo>
                    <a:pt x="46" y="2"/>
                  </a:lnTo>
                  <a:lnTo>
                    <a:pt x="46" y="2"/>
                  </a:lnTo>
                  <a:lnTo>
                    <a:pt x="46" y="3"/>
                  </a:lnTo>
                  <a:lnTo>
                    <a:pt x="47" y="3"/>
                  </a:lnTo>
                  <a:lnTo>
                    <a:pt x="50" y="4"/>
                  </a:lnTo>
                  <a:lnTo>
                    <a:pt x="53" y="6"/>
                  </a:lnTo>
                  <a:lnTo>
                    <a:pt x="56" y="7"/>
                  </a:lnTo>
                  <a:lnTo>
                    <a:pt x="59" y="9"/>
                  </a:lnTo>
                  <a:lnTo>
                    <a:pt x="60" y="11"/>
                  </a:lnTo>
                  <a:lnTo>
                    <a:pt x="65" y="20"/>
                  </a:lnTo>
                  <a:lnTo>
                    <a:pt x="70" y="31"/>
                  </a:lnTo>
                  <a:lnTo>
                    <a:pt x="70" y="33"/>
                  </a:lnTo>
                  <a:lnTo>
                    <a:pt x="70" y="36"/>
                  </a:lnTo>
                  <a:lnTo>
                    <a:pt x="71" y="39"/>
                  </a:lnTo>
                  <a:lnTo>
                    <a:pt x="71" y="42"/>
                  </a:lnTo>
                  <a:lnTo>
                    <a:pt x="71" y="43"/>
                  </a:lnTo>
                  <a:lnTo>
                    <a:pt x="71" y="45"/>
                  </a:lnTo>
                  <a:lnTo>
                    <a:pt x="71" y="48"/>
                  </a:lnTo>
                  <a:lnTo>
                    <a:pt x="71" y="51"/>
                  </a:lnTo>
                  <a:lnTo>
                    <a:pt x="71" y="56"/>
                  </a:lnTo>
                  <a:lnTo>
                    <a:pt x="71" y="59"/>
                  </a:lnTo>
                  <a:lnTo>
                    <a:pt x="70" y="63"/>
                  </a:lnTo>
                  <a:lnTo>
                    <a:pt x="66" y="73"/>
                  </a:lnTo>
                  <a:lnTo>
                    <a:pt x="61" y="82"/>
                  </a:lnTo>
                  <a:lnTo>
                    <a:pt x="58" y="85"/>
                  </a:lnTo>
                  <a:lnTo>
                    <a:pt x="53" y="88"/>
                  </a:lnTo>
                  <a:lnTo>
                    <a:pt x="50" y="91"/>
                  </a:lnTo>
                  <a:lnTo>
                    <a:pt x="47" y="93"/>
                  </a:lnTo>
                  <a:lnTo>
                    <a:pt x="46" y="94"/>
                  </a:lnTo>
                  <a:lnTo>
                    <a:pt x="46" y="95"/>
                  </a:lnTo>
                  <a:lnTo>
                    <a:pt x="46" y="96"/>
                  </a:lnTo>
                  <a:lnTo>
                    <a:pt x="45" y="97"/>
                  </a:lnTo>
                  <a:lnTo>
                    <a:pt x="45" y="96"/>
                  </a:lnTo>
                  <a:lnTo>
                    <a:pt x="45" y="96"/>
                  </a:lnTo>
                  <a:lnTo>
                    <a:pt x="45" y="95"/>
                  </a:lnTo>
                  <a:lnTo>
                    <a:pt x="45" y="94"/>
                  </a:lnTo>
                  <a:lnTo>
                    <a:pt x="38" y="94"/>
                  </a:lnTo>
                  <a:lnTo>
                    <a:pt x="30" y="94"/>
                  </a:lnTo>
                  <a:lnTo>
                    <a:pt x="25" y="92"/>
                  </a:lnTo>
                  <a:lnTo>
                    <a:pt x="25" y="93"/>
                  </a:lnTo>
                  <a:lnTo>
                    <a:pt x="25" y="93"/>
                  </a:lnTo>
                  <a:lnTo>
                    <a:pt x="25" y="93"/>
                  </a:lnTo>
                  <a:lnTo>
                    <a:pt x="25" y="93"/>
                  </a:lnTo>
                  <a:lnTo>
                    <a:pt x="24" y="93"/>
                  </a:lnTo>
                  <a:lnTo>
                    <a:pt x="23" y="92"/>
                  </a:lnTo>
                  <a:lnTo>
                    <a:pt x="22" y="91"/>
                  </a:lnTo>
                  <a:lnTo>
                    <a:pt x="18" y="88"/>
                  </a:lnTo>
                  <a:lnTo>
                    <a:pt x="15" y="86"/>
                  </a:lnTo>
                  <a:lnTo>
                    <a:pt x="8" y="78"/>
                  </a:lnTo>
                  <a:lnTo>
                    <a:pt x="3" y="67"/>
                  </a:lnTo>
                  <a:lnTo>
                    <a:pt x="2" y="66"/>
                  </a:lnTo>
                  <a:lnTo>
                    <a:pt x="2" y="62"/>
                  </a:lnTo>
                  <a:lnTo>
                    <a:pt x="1" y="60"/>
                  </a:lnTo>
                  <a:lnTo>
                    <a:pt x="0" y="57"/>
                  </a:lnTo>
                  <a:lnTo>
                    <a:pt x="0" y="55"/>
                  </a:lnTo>
                  <a:lnTo>
                    <a:pt x="0" y="51"/>
                  </a:lnTo>
                  <a:lnTo>
                    <a:pt x="0" y="49"/>
                  </a:lnTo>
                  <a:lnTo>
                    <a:pt x="2" y="33"/>
                  </a:lnTo>
                  <a:lnTo>
                    <a:pt x="8" y="18"/>
                  </a:lnTo>
                  <a:lnTo>
                    <a:pt x="11" y="12"/>
                  </a:lnTo>
                  <a:lnTo>
                    <a:pt x="15" y="8"/>
                  </a:lnTo>
                  <a:lnTo>
                    <a:pt x="20" y="3"/>
                  </a:lnTo>
                  <a:lnTo>
                    <a:pt x="27" y="1"/>
                  </a:lnTo>
                  <a:lnTo>
                    <a:pt x="3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50">
              <a:extLst>
                <a:ext uri="{FF2B5EF4-FFF2-40B4-BE49-F238E27FC236}">
                  <a16:creationId xmlns:a16="http://schemas.microsoft.com/office/drawing/2014/main" id="{DC44F2D2-2102-4EFA-B1BE-2E8BBDBC18DA}"/>
                </a:ext>
              </a:extLst>
            </p:cNvPr>
            <p:cNvSpPr>
              <a:spLocks noEditPoints="1"/>
            </p:cNvSpPr>
            <p:nvPr/>
          </p:nvSpPr>
          <p:spPr bwMode="auto">
            <a:xfrm>
              <a:off x="531104" y="3169444"/>
              <a:ext cx="708025" cy="547688"/>
            </a:xfrm>
            <a:custGeom>
              <a:avLst/>
              <a:gdLst>
                <a:gd name="T0" fmla="*/ 71 w 446"/>
                <a:gd name="T1" fmla="*/ 337 h 345"/>
                <a:gd name="T2" fmla="*/ 69 w 446"/>
                <a:gd name="T3" fmla="*/ 324 h 345"/>
                <a:gd name="T4" fmla="*/ 421 w 446"/>
                <a:gd name="T5" fmla="*/ 328 h 345"/>
                <a:gd name="T6" fmla="*/ 441 w 446"/>
                <a:gd name="T7" fmla="*/ 314 h 345"/>
                <a:gd name="T8" fmla="*/ 33 w 446"/>
                <a:gd name="T9" fmla="*/ 338 h 345"/>
                <a:gd name="T10" fmla="*/ 444 w 446"/>
                <a:gd name="T11" fmla="*/ 291 h 345"/>
                <a:gd name="T12" fmla="*/ 280 w 446"/>
                <a:gd name="T13" fmla="*/ 328 h 345"/>
                <a:gd name="T14" fmla="*/ 390 w 446"/>
                <a:gd name="T15" fmla="*/ 345 h 345"/>
                <a:gd name="T16" fmla="*/ 163 w 446"/>
                <a:gd name="T17" fmla="*/ 303 h 345"/>
                <a:gd name="T18" fmla="*/ 187 w 446"/>
                <a:gd name="T19" fmla="*/ 295 h 345"/>
                <a:gd name="T20" fmla="*/ 197 w 446"/>
                <a:gd name="T21" fmla="*/ 280 h 345"/>
                <a:gd name="T22" fmla="*/ 303 w 446"/>
                <a:gd name="T23" fmla="*/ 297 h 345"/>
                <a:gd name="T24" fmla="*/ 192 w 446"/>
                <a:gd name="T25" fmla="*/ 259 h 345"/>
                <a:gd name="T26" fmla="*/ 143 w 446"/>
                <a:gd name="T27" fmla="*/ 317 h 345"/>
                <a:gd name="T28" fmla="*/ 400 w 446"/>
                <a:gd name="T29" fmla="*/ 303 h 345"/>
                <a:gd name="T30" fmla="*/ 8 w 446"/>
                <a:gd name="T31" fmla="*/ 314 h 345"/>
                <a:gd name="T32" fmla="*/ 269 w 446"/>
                <a:gd name="T33" fmla="*/ 322 h 345"/>
                <a:gd name="T34" fmla="*/ 379 w 446"/>
                <a:gd name="T35" fmla="*/ 322 h 345"/>
                <a:gd name="T36" fmla="*/ 49 w 446"/>
                <a:gd name="T37" fmla="*/ 263 h 345"/>
                <a:gd name="T38" fmla="*/ 176 w 446"/>
                <a:gd name="T39" fmla="*/ 237 h 345"/>
                <a:gd name="T40" fmla="*/ 194 w 446"/>
                <a:gd name="T41" fmla="*/ 227 h 345"/>
                <a:gd name="T42" fmla="*/ 410 w 446"/>
                <a:gd name="T43" fmla="*/ 248 h 345"/>
                <a:gd name="T44" fmla="*/ 395 w 446"/>
                <a:gd name="T45" fmla="*/ 288 h 345"/>
                <a:gd name="T46" fmla="*/ 11 w 446"/>
                <a:gd name="T47" fmla="*/ 277 h 345"/>
                <a:gd name="T48" fmla="*/ 66 w 446"/>
                <a:gd name="T49" fmla="*/ 221 h 345"/>
                <a:gd name="T50" fmla="*/ 259 w 446"/>
                <a:gd name="T51" fmla="*/ 310 h 345"/>
                <a:gd name="T52" fmla="*/ 260 w 446"/>
                <a:gd name="T53" fmla="*/ 292 h 345"/>
                <a:gd name="T54" fmla="*/ 67 w 446"/>
                <a:gd name="T55" fmla="*/ 202 h 345"/>
                <a:gd name="T56" fmla="*/ 425 w 446"/>
                <a:gd name="T57" fmla="*/ 208 h 345"/>
                <a:gd name="T58" fmla="*/ 257 w 446"/>
                <a:gd name="T59" fmla="*/ 275 h 345"/>
                <a:gd name="T60" fmla="*/ 57 w 446"/>
                <a:gd name="T61" fmla="*/ 179 h 345"/>
                <a:gd name="T62" fmla="*/ 414 w 446"/>
                <a:gd name="T63" fmla="*/ 196 h 345"/>
                <a:gd name="T64" fmla="*/ 405 w 446"/>
                <a:gd name="T65" fmla="*/ 226 h 345"/>
                <a:gd name="T66" fmla="*/ 284 w 446"/>
                <a:gd name="T67" fmla="*/ 205 h 345"/>
                <a:gd name="T68" fmla="*/ 301 w 446"/>
                <a:gd name="T69" fmla="*/ 200 h 345"/>
                <a:gd name="T70" fmla="*/ 144 w 446"/>
                <a:gd name="T71" fmla="*/ 228 h 345"/>
                <a:gd name="T72" fmla="*/ 440 w 446"/>
                <a:gd name="T73" fmla="*/ 144 h 345"/>
                <a:gd name="T74" fmla="*/ 293 w 446"/>
                <a:gd name="T75" fmla="*/ 170 h 345"/>
                <a:gd name="T76" fmla="*/ 182 w 446"/>
                <a:gd name="T77" fmla="*/ 151 h 345"/>
                <a:gd name="T78" fmla="*/ 195 w 446"/>
                <a:gd name="T79" fmla="*/ 137 h 345"/>
                <a:gd name="T80" fmla="*/ 390 w 446"/>
                <a:gd name="T81" fmla="*/ 179 h 345"/>
                <a:gd name="T82" fmla="*/ 270 w 446"/>
                <a:gd name="T83" fmla="*/ 179 h 345"/>
                <a:gd name="T84" fmla="*/ 151 w 446"/>
                <a:gd name="T85" fmla="*/ 175 h 345"/>
                <a:gd name="T86" fmla="*/ 33 w 446"/>
                <a:gd name="T87" fmla="*/ 151 h 345"/>
                <a:gd name="T88" fmla="*/ 1 w 446"/>
                <a:gd name="T89" fmla="*/ 113 h 345"/>
                <a:gd name="T90" fmla="*/ 16 w 446"/>
                <a:gd name="T91" fmla="*/ 151 h 345"/>
                <a:gd name="T92" fmla="*/ 47 w 446"/>
                <a:gd name="T93" fmla="*/ 105 h 345"/>
                <a:gd name="T94" fmla="*/ 398 w 446"/>
                <a:gd name="T95" fmla="*/ 145 h 345"/>
                <a:gd name="T96" fmla="*/ 137 w 446"/>
                <a:gd name="T97" fmla="*/ 170 h 345"/>
                <a:gd name="T98" fmla="*/ 413 w 446"/>
                <a:gd name="T99" fmla="*/ 111 h 345"/>
                <a:gd name="T100" fmla="*/ 148 w 446"/>
                <a:gd name="T101" fmla="*/ 133 h 345"/>
                <a:gd name="T102" fmla="*/ 281 w 446"/>
                <a:gd name="T103" fmla="*/ 122 h 345"/>
                <a:gd name="T104" fmla="*/ 399 w 446"/>
                <a:gd name="T105" fmla="*/ 108 h 345"/>
                <a:gd name="T106" fmla="*/ 264 w 446"/>
                <a:gd name="T107" fmla="*/ 144 h 345"/>
                <a:gd name="T108" fmla="*/ 134 w 446"/>
                <a:gd name="T109" fmla="*/ 110 h 345"/>
                <a:gd name="T110" fmla="*/ 136 w 446"/>
                <a:gd name="T111" fmla="*/ 135 h 345"/>
                <a:gd name="T112" fmla="*/ 283 w 446"/>
                <a:gd name="T113" fmla="*/ 74 h 345"/>
                <a:gd name="T114" fmla="*/ 373 w 446"/>
                <a:gd name="T115" fmla="*/ 121 h 345"/>
                <a:gd name="T116" fmla="*/ 379 w 446"/>
                <a:gd name="T117" fmla="*/ 122 h 345"/>
                <a:gd name="T118" fmla="*/ 192 w 446"/>
                <a:gd name="T119" fmla="*/ 24 h 345"/>
                <a:gd name="T120" fmla="*/ 271 w 446"/>
                <a:gd name="T121" fmla="*/ 67 h 345"/>
                <a:gd name="T122" fmla="*/ 135 w 446"/>
                <a:gd name="T123" fmla="*/ 1 h 345"/>
                <a:gd name="T124" fmla="*/ 168 w 446"/>
                <a:gd name="T125" fmla="*/ 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6" h="345">
                  <a:moveTo>
                    <a:pt x="321" y="335"/>
                  </a:moveTo>
                  <a:lnTo>
                    <a:pt x="318" y="337"/>
                  </a:lnTo>
                  <a:lnTo>
                    <a:pt x="316" y="339"/>
                  </a:lnTo>
                  <a:lnTo>
                    <a:pt x="314" y="341"/>
                  </a:lnTo>
                  <a:lnTo>
                    <a:pt x="313" y="344"/>
                  </a:lnTo>
                  <a:lnTo>
                    <a:pt x="315" y="345"/>
                  </a:lnTo>
                  <a:lnTo>
                    <a:pt x="317" y="345"/>
                  </a:lnTo>
                  <a:lnTo>
                    <a:pt x="319" y="345"/>
                  </a:lnTo>
                  <a:lnTo>
                    <a:pt x="321" y="345"/>
                  </a:lnTo>
                  <a:lnTo>
                    <a:pt x="323" y="343"/>
                  </a:lnTo>
                  <a:lnTo>
                    <a:pt x="323" y="340"/>
                  </a:lnTo>
                  <a:lnTo>
                    <a:pt x="321" y="338"/>
                  </a:lnTo>
                  <a:lnTo>
                    <a:pt x="321" y="335"/>
                  </a:lnTo>
                  <a:close/>
                  <a:moveTo>
                    <a:pt x="197" y="333"/>
                  </a:moveTo>
                  <a:lnTo>
                    <a:pt x="195" y="334"/>
                  </a:lnTo>
                  <a:lnTo>
                    <a:pt x="193" y="335"/>
                  </a:lnTo>
                  <a:lnTo>
                    <a:pt x="191" y="337"/>
                  </a:lnTo>
                  <a:lnTo>
                    <a:pt x="188" y="338"/>
                  </a:lnTo>
                  <a:lnTo>
                    <a:pt x="185" y="340"/>
                  </a:lnTo>
                  <a:lnTo>
                    <a:pt x="188" y="339"/>
                  </a:lnTo>
                  <a:lnTo>
                    <a:pt x="191" y="340"/>
                  </a:lnTo>
                  <a:lnTo>
                    <a:pt x="194" y="340"/>
                  </a:lnTo>
                  <a:lnTo>
                    <a:pt x="197" y="340"/>
                  </a:lnTo>
                  <a:lnTo>
                    <a:pt x="197" y="333"/>
                  </a:lnTo>
                  <a:close/>
                  <a:moveTo>
                    <a:pt x="69" y="333"/>
                  </a:moveTo>
                  <a:lnTo>
                    <a:pt x="66" y="334"/>
                  </a:lnTo>
                  <a:lnTo>
                    <a:pt x="64" y="336"/>
                  </a:lnTo>
                  <a:lnTo>
                    <a:pt x="63" y="338"/>
                  </a:lnTo>
                  <a:lnTo>
                    <a:pt x="65" y="339"/>
                  </a:lnTo>
                  <a:lnTo>
                    <a:pt x="67" y="339"/>
                  </a:lnTo>
                  <a:lnTo>
                    <a:pt x="71" y="339"/>
                  </a:lnTo>
                  <a:lnTo>
                    <a:pt x="71" y="337"/>
                  </a:lnTo>
                  <a:lnTo>
                    <a:pt x="71" y="335"/>
                  </a:lnTo>
                  <a:lnTo>
                    <a:pt x="69" y="333"/>
                  </a:lnTo>
                  <a:close/>
                  <a:moveTo>
                    <a:pt x="320" y="319"/>
                  </a:moveTo>
                  <a:lnTo>
                    <a:pt x="311" y="327"/>
                  </a:lnTo>
                  <a:lnTo>
                    <a:pt x="302" y="338"/>
                  </a:lnTo>
                  <a:lnTo>
                    <a:pt x="301" y="338"/>
                  </a:lnTo>
                  <a:lnTo>
                    <a:pt x="300" y="338"/>
                  </a:lnTo>
                  <a:lnTo>
                    <a:pt x="297" y="339"/>
                  </a:lnTo>
                  <a:lnTo>
                    <a:pt x="297" y="341"/>
                  </a:lnTo>
                  <a:lnTo>
                    <a:pt x="297" y="344"/>
                  </a:lnTo>
                  <a:lnTo>
                    <a:pt x="299" y="344"/>
                  </a:lnTo>
                  <a:lnTo>
                    <a:pt x="301" y="344"/>
                  </a:lnTo>
                  <a:lnTo>
                    <a:pt x="303" y="344"/>
                  </a:lnTo>
                  <a:lnTo>
                    <a:pt x="305" y="344"/>
                  </a:lnTo>
                  <a:lnTo>
                    <a:pt x="308" y="339"/>
                  </a:lnTo>
                  <a:lnTo>
                    <a:pt x="313" y="336"/>
                  </a:lnTo>
                  <a:lnTo>
                    <a:pt x="317" y="333"/>
                  </a:lnTo>
                  <a:lnTo>
                    <a:pt x="320" y="329"/>
                  </a:lnTo>
                  <a:lnTo>
                    <a:pt x="323" y="325"/>
                  </a:lnTo>
                  <a:lnTo>
                    <a:pt x="320" y="319"/>
                  </a:lnTo>
                  <a:close/>
                  <a:moveTo>
                    <a:pt x="67" y="316"/>
                  </a:moveTo>
                  <a:lnTo>
                    <a:pt x="61" y="324"/>
                  </a:lnTo>
                  <a:lnTo>
                    <a:pt x="54" y="331"/>
                  </a:lnTo>
                  <a:lnTo>
                    <a:pt x="48" y="337"/>
                  </a:lnTo>
                  <a:lnTo>
                    <a:pt x="53" y="338"/>
                  </a:lnTo>
                  <a:lnTo>
                    <a:pt x="59" y="336"/>
                  </a:lnTo>
                  <a:lnTo>
                    <a:pt x="62" y="333"/>
                  </a:lnTo>
                  <a:lnTo>
                    <a:pt x="66" y="328"/>
                  </a:lnTo>
                  <a:lnTo>
                    <a:pt x="71" y="327"/>
                  </a:lnTo>
                  <a:lnTo>
                    <a:pt x="69" y="326"/>
                  </a:lnTo>
                  <a:lnTo>
                    <a:pt x="69" y="325"/>
                  </a:lnTo>
                  <a:lnTo>
                    <a:pt x="69" y="324"/>
                  </a:lnTo>
                  <a:lnTo>
                    <a:pt x="69" y="322"/>
                  </a:lnTo>
                  <a:lnTo>
                    <a:pt x="71" y="321"/>
                  </a:lnTo>
                  <a:lnTo>
                    <a:pt x="71" y="319"/>
                  </a:lnTo>
                  <a:lnTo>
                    <a:pt x="71" y="316"/>
                  </a:lnTo>
                  <a:lnTo>
                    <a:pt x="67" y="316"/>
                  </a:lnTo>
                  <a:close/>
                  <a:moveTo>
                    <a:pt x="195" y="305"/>
                  </a:moveTo>
                  <a:lnTo>
                    <a:pt x="177" y="321"/>
                  </a:lnTo>
                  <a:lnTo>
                    <a:pt x="161" y="337"/>
                  </a:lnTo>
                  <a:lnTo>
                    <a:pt x="168" y="339"/>
                  </a:lnTo>
                  <a:lnTo>
                    <a:pt x="174" y="339"/>
                  </a:lnTo>
                  <a:lnTo>
                    <a:pt x="181" y="340"/>
                  </a:lnTo>
                  <a:lnTo>
                    <a:pt x="184" y="336"/>
                  </a:lnTo>
                  <a:lnTo>
                    <a:pt x="188" y="333"/>
                  </a:lnTo>
                  <a:lnTo>
                    <a:pt x="193" y="329"/>
                  </a:lnTo>
                  <a:lnTo>
                    <a:pt x="195" y="326"/>
                  </a:lnTo>
                  <a:lnTo>
                    <a:pt x="195" y="322"/>
                  </a:lnTo>
                  <a:lnTo>
                    <a:pt x="186" y="331"/>
                  </a:lnTo>
                  <a:lnTo>
                    <a:pt x="176" y="338"/>
                  </a:lnTo>
                  <a:lnTo>
                    <a:pt x="176" y="337"/>
                  </a:lnTo>
                  <a:lnTo>
                    <a:pt x="175" y="337"/>
                  </a:lnTo>
                  <a:lnTo>
                    <a:pt x="174" y="337"/>
                  </a:lnTo>
                  <a:lnTo>
                    <a:pt x="174" y="336"/>
                  </a:lnTo>
                  <a:lnTo>
                    <a:pt x="174" y="335"/>
                  </a:lnTo>
                  <a:lnTo>
                    <a:pt x="185" y="325"/>
                  </a:lnTo>
                  <a:lnTo>
                    <a:pt x="196" y="313"/>
                  </a:lnTo>
                  <a:lnTo>
                    <a:pt x="196" y="311"/>
                  </a:lnTo>
                  <a:lnTo>
                    <a:pt x="196" y="309"/>
                  </a:lnTo>
                  <a:lnTo>
                    <a:pt x="196" y="307"/>
                  </a:lnTo>
                  <a:lnTo>
                    <a:pt x="195" y="305"/>
                  </a:lnTo>
                  <a:close/>
                  <a:moveTo>
                    <a:pt x="441" y="305"/>
                  </a:moveTo>
                  <a:lnTo>
                    <a:pt x="432" y="317"/>
                  </a:lnTo>
                  <a:lnTo>
                    <a:pt x="421" y="328"/>
                  </a:lnTo>
                  <a:lnTo>
                    <a:pt x="409" y="337"/>
                  </a:lnTo>
                  <a:lnTo>
                    <a:pt x="409" y="338"/>
                  </a:lnTo>
                  <a:lnTo>
                    <a:pt x="408" y="339"/>
                  </a:lnTo>
                  <a:lnTo>
                    <a:pt x="407" y="341"/>
                  </a:lnTo>
                  <a:lnTo>
                    <a:pt x="405" y="343"/>
                  </a:lnTo>
                  <a:lnTo>
                    <a:pt x="404" y="344"/>
                  </a:lnTo>
                  <a:lnTo>
                    <a:pt x="419" y="344"/>
                  </a:lnTo>
                  <a:lnTo>
                    <a:pt x="431" y="344"/>
                  </a:lnTo>
                  <a:lnTo>
                    <a:pt x="444" y="344"/>
                  </a:lnTo>
                  <a:lnTo>
                    <a:pt x="444" y="341"/>
                  </a:lnTo>
                  <a:lnTo>
                    <a:pt x="444" y="338"/>
                  </a:lnTo>
                  <a:lnTo>
                    <a:pt x="445" y="335"/>
                  </a:lnTo>
                  <a:lnTo>
                    <a:pt x="444" y="332"/>
                  </a:lnTo>
                  <a:lnTo>
                    <a:pt x="443" y="329"/>
                  </a:lnTo>
                  <a:lnTo>
                    <a:pt x="441" y="331"/>
                  </a:lnTo>
                  <a:lnTo>
                    <a:pt x="439" y="333"/>
                  </a:lnTo>
                  <a:lnTo>
                    <a:pt x="438" y="336"/>
                  </a:lnTo>
                  <a:lnTo>
                    <a:pt x="436" y="338"/>
                  </a:lnTo>
                  <a:lnTo>
                    <a:pt x="434" y="340"/>
                  </a:lnTo>
                  <a:lnTo>
                    <a:pt x="431" y="341"/>
                  </a:lnTo>
                  <a:lnTo>
                    <a:pt x="428" y="340"/>
                  </a:lnTo>
                  <a:lnTo>
                    <a:pt x="433" y="336"/>
                  </a:lnTo>
                  <a:lnTo>
                    <a:pt x="436" y="333"/>
                  </a:lnTo>
                  <a:lnTo>
                    <a:pt x="439" y="328"/>
                  </a:lnTo>
                  <a:lnTo>
                    <a:pt x="444" y="325"/>
                  </a:lnTo>
                  <a:lnTo>
                    <a:pt x="444" y="319"/>
                  </a:lnTo>
                  <a:lnTo>
                    <a:pt x="431" y="332"/>
                  </a:lnTo>
                  <a:lnTo>
                    <a:pt x="416" y="343"/>
                  </a:lnTo>
                  <a:lnTo>
                    <a:pt x="414" y="341"/>
                  </a:lnTo>
                  <a:lnTo>
                    <a:pt x="414" y="340"/>
                  </a:lnTo>
                  <a:lnTo>
                    <a:pt x="428" y="328"/>
                  </a:lnTo>
                  <a:lnTo>
                    <a:pt x="441" y="314"/>
                  </a:lnTo>
                  <a:lnTo>
                    <a:pt x="443" y="315"/>
                  </a:lnTo>
                  <a:lnTo>
                    <a:pt x="443" y="316"/>
                  </a:lnTo>
                  <a:lnTo>
                    <a:pt x="443" y="317"/>
                  </a:lnTo>
                  <a:lnTo>
                    <a:pt x="444" y="317"/>
                  </a:lnTo>
                  <a:lnTo>
                    <a:pt x="444" y="315"/>
                  </a:lnTo>
                  <a:lnTo>
                    <a:pt x="445" y="313"/>
                  </a:lnTo>
                  <a:lnTo>
                    <a:pt x="445" y="311"/>
                  </a:lnTo>
                  <a:lnTo>
                    <a:pt x="445" y="309"/>
                  </a:lnTo>
                  <a:lnTo>
                    <a:pt x="444" y="307"/>
                  </a:lnTo>
                  <a:lnTo>
                    <a:pt x="441" y="305"/>
                  </a:lnTo>
                  <a:close/>
                  <a:moveTo>
                    <a:pt x="321" y="303"/>
                  </a:moveTo>
                  <a:lnTo>
                    <a:pt x="319" y="304"/>
                  </a:lnTo>
                  <a:lnTo>
                    <a:pt x="318" y="305"/>
                  </a:lnTo>
                  <a:lnTo>
                    <a:pt x="317" y="307"/>
                  </a:lnTo>
                  <a:lnTo>
                    <a:pt x="315" y="308"/>
                  </a:lnTo>
                  <a:lnTo>
                    <a:pt x="314" y="308"/>
                  </a:lnTo>
                  <a:lnTo>
                    <a:pt x="304" y="319"/>
                  </a:lnTo>
                  <a:lnTo>
                    <a:pt x="292" y="331"/>
                  </a:lnTo>
                  <a:lnTo>
                    <a:pt x="282" y="343"/>
                  </a:lnTo>
                  <a:lnTo>
                    <a:pt x="284" y="344"/>
                  </a:lnTo>
                  <a:lnTo>
                    <a:pt x="288" y="343"/>
                  </a:lnTo>
                  <a:lnTo>
                    <a:pt x="290" y="344"/>
                  </a:lnTo>
                  <a:lnTo>
                    <a:pt x="306" y="327"/>
                  </a:lnTo>
                  <a:lnTo>
                    <a:pt x="321" y="311"/>
                  </a:lnTo>
                  <a:lnTo>
                    <a:pt x="321" y="309"/>
                  </a:lnTo>
                  <a:lnTo>
                    <a:pt x="321" y="308"/>
                  </a:lnTo>
                  <a:lnTo>
                    <a:pt x="321" y="305"/>
                  </a:lnTo>
                  <a:lnTo>
                    <a:pt x="321" y="303"/>
                  </a:lnTo>
                  <a:close/>
                  <a:moveTo>
                    <a:pt x="68" y="301"/>
                  </a:moveTo>
                  <a:lnTo>
                    <a:pt x="50" y="320"/>
                  </a:lnTo>
                  <a:lnTo>
                    <a:pt x="31" y="338"/>
                  </a:lnTo>
                  <a:lnTo>
                    <a:pt x="33" y="338"/>
                  </a:lnTo>
                  <a:lnTo>
                    <a:pt x="36" y="339"/>
                  </a:lnTo>
                  <a:lnTo>
                    <a:pt x="39" y="338"/>
                  </a:lnTo>
                  <a:lnTo>
                    <a:pt x="41" y="338"/>
                  </a:lnTo>
                  <a:lnTo>
                    <a:pt x="55" y="323"/>
                  </a:lnTo>
                  <a:lnTo>
                    <a:pt x="71" y="309"/>
                  </a:lnTo>
                  <a:lnTo>
                    <a:pt x="69" y="308"/>
                  </a:lnTo>
                  <a:lnTo>
                    <a:pt x="69" y="307"/>
                  </a:lnTo>
                  <a:lnTo>
                    <a:pt x="69" y="305"/>
                  </a:lnTo>
                  <a:lnTo>
                    <a:pt x="71" y="303"/>
                  </a:lnTo>
                  <a:lnTo>
                    <a:pt x="69" y="302"/>
                  </a:lnTo>
                  <a:lnTo>
                    <a:pt x="68" y="301"/>
                  </a:lnTo>
                  <a:close/>
                  <a:moveTo>
                    <a:pt x="444" y="290"/>
                  </a:moveTo>
                  <a:lnTo>
                    <a:pt x="426" y="308"/>
                  </a:lnTo>
                  <a:lnTo>
                    <a:pt x="409" y="325"/>
                  </a:lnTo>
                  <a:lnTo>
                    <a:pt x="393" y="344"/>
                  </a:lnTo>
                  <a:lnTo>
                    <a:pt x="396" y="344"/>
                  </a:lnTo>
                  <a:lnTo>
                    <a:pt x="397" y="345"/>
                  </a:lnTo>
                  <a:lnTo>
                    <a:pt x="399" y="345"/>
                  </a:lnTo>
                  <a:lnTo>
                    <a:pt x="400" y="344"/>
                  </a:lnTo>
                  <a:lnTo>
                    <a:pt x="402" y="341"/>
                  </a:lnTo>
                  <a:lnTo>
                    <a:pt x="404" y="339"/>
                  </a:lnTo>
                  <a:lnTo>
                    <a:pt x="407" y="338"/>
                  </a:lnTo>
                  <a:lnTo>
                    <a:pt x="408" y="336"/>
                  </a:lnTo>
                  <a:lnTo>
                    <a:pt x="408" y="335"/>
                  </a:lnTo>
                  <a:lnTo>
                    <a:pt x="417" y="327"/>
                  </a:lnTo>
                  <a:lnTo>
                    <a:pt x="426" y="317"/>
                  </a:lnTo>
                  <a:lnTo>
                    <a:pt x="435" y="308"/>
                  </a:lnTo>
                  <a:lnTo>
                    <a:pt x="444" y="299"/>
                  </a:lnTo>
                  <a:lnTo>
                    <a:pt x="444" y="297"/>
                  </a:lnTo>
                  <a:lnTo>
                    <a:pt x="444" y="296"/>
                  </a:lnTo>
                  <a:lnTo>
                    <a:pt x="444" y="293"/>
                  </a:lnTo>
                  <a:lnTo>
                    <a:pt x="444" y="291"/>
                  </a:lnTo>
                  <a:lnTo>
                    <a:pt x="444" y="290"/>
                  </a:lnTo>
                  <a:close/>
                  <a:moveTo>
                    <a:pt x="67" y="287"/>
                  </a:moveTo>
                  <a:lnTo>
                    <a:pt x="44" y="313"/>
                  </a:lnTo>
                  <a:lnTo>
                    <a:pt x="21" y="338"/>
                  </a:lnTo>
                  <a:lnTo>
                    <a:pt x="30" y="334"/>
                  </a:lnTo>
                  <a:lnTo>
                    <a:pt x="37" y="326"/>
                  </a:lnTo>
                  <a:lnTo>
                    <a:pt x="44" y="319"/>
                  </a:lnTo>
                  <a:lnTo>
                    <a:pt x="52" y="313"/>
                  </a:lnTo>
                  <a:lnTo>
                    <a:pt x="61" y="302"/>
                  </a:lnTo>
                  <a:lnTo>
                    <a:pt x="71" y="295"/>
                  </a:lnTo>
                  <a:lnTo>
                    <a:pt x="69" y="292"/>
                  </a:lnTo>
                  <a:lnTo>
                    <a:pt x="69" y="290"/>
                  </a:lnTo>
                  <a:lnTo>
                    <a:pt x="69" y="287"/>
                  </a:lnTo>
                  <a:lnTo>
                    <a:pt x="67" y="287"/>
                  </a:lnTo>
                  <a:close/>
                  <a:moveTo>
                    <a:pt x="320" y="286"/>
                  </a:moveTo>
                  <a:lnTo>
                    <a:pt x="319" y="287"/>
                  </a:lnTo>
                  <a:lnTo>
                    <a:pt x="317" y="289"/>
                  </a:lnTo>
                  <a:lnTo>
                    <a:pt x="315" y="292"/>
                  </a:lnTo>
                  <a:lnTo>
                    <a:pt x="313" y="295"/>
                  </a:lnTo>
                  <a:lnTo>
                    <a:pt x="311" y="297"/>
                  </a:lnTo>
                  <a:lnTo>
                    <a:pt x="307" y="299"/>
                  </a:lnTo>
                  <a:lnTo>
                    <a:pt x="307" y="301"/>
                  </a:lnTo>
                  <a:lnTo>
                    <a:pt x="306" y="302"/>
                  </a:lnTo>
                  <a:lnTo>
                    <a:pt x="303" y="304"/>
                  </a:lnTo>
                  <a:lnTo>
                    <a:pt x="301" y="305"/>
                  </a:lnTo>
                  <a:lnTo>
                    <a:pt x="300" y="309"/>
                  </a:lnTo>
                  <a:lnTo>
                    <a:pt x="297" y="311"/>
                  </a:lnTo>
                  <a:lnTo>
                    <a:pt x="295" y="313"/>
                  </a:lnTo>
                  <a:lnTo>
                    <a:pt x="293" y="315"/>
                  </a:lnTo>
                  <a:lnTo>
                    <a:pt x="290" y="316"/>
                  </a:lnTo>
                  <a:lnTo>
                    <a:pt x="285" y="322"/>
                  </a:lnTo>
                  <a:lnTo>
                    <a:pt x="280" y="328"/>
                  </a:lnTo>
                  <a:lnTo>
                    <a:pt x="275" y="334"/>
                  </a:lnTo>
                  <a:lnTo>
                    <a:pt x="270" y="343"/>
                  </a:lnTo>
                  <a:lnTo>
                    <a:pt x="271" y="343"/>
                  </a:lnTo>
                  <a:lnTo>
                    <a:pt x="273" y="343"/>
                  </a:lnTo>
                  <a:lnTo>
                    <a:pt x="275" y="343"/>
                  </a:lnTo>
                  <a:lnTo>
                    <a:pt x="277" y="343"/>
                  </a:lnTo>
                  <a:lnTo>
                    <a:pt x="290" y="328"/>
                  </a:lnTo>
                  <a:lnTo>
                    <a:pt x="304" y="313"/>
                  </a:lnTo>
                  <a:lnTo>
                    <a:pt x="318" y="299"/>
                  </a:lnTo>
                  <a:lnTo>
                    <a:pt x="319" y="297"/>
                  </a:lnTo>
                  <a:lnTo>
                    <a:pt x="320" y="295"/>
                  </a:lnTo>
                  <a:lnTo>
                    <a:pt x="321" y="291"/>
                  </a:lnTo>
                  <a:lnTo>
                    <a:pt x="321" y="289"/>
                  </a:lnTo>
                  <a:lnTo>
                    <a:pt x="320" y="288"/>
                  </a:lnTo>
                  <a:lnTo>
                    <a:pt x="320" y="288"/>
                  </a:lnTo>
                  <a:lnTo>
                    <a:pt x="320" y="287"/>
                  </a:lnTo>
                  <a:lnTo>
                    <a:pt x="320" y="286"/>
                  </a:lnTo>
                  <a:close/>
                  <a:moveTo>
                    <a:pt x="445" y="275"/>
                  </a:moveTo>
                  <a:lnTo>
                    <a:pt x="443" y="275"/>
                  </a:lnTo>
                  <a:lnTo>
                    <a:pt x="441" y="276"/>
                  </a:lnTo>
                  <a:lnTo>
                    <a:pt x="440" y="277"/>
                  </a:lnTo>
                  <a:lnTo>
                    <a:pt x="439" y="278"/>
                  </a:lnTo>
                  <a:lnTo>
                    <a:pt x="438" y="279"/>
                  </a:lnTo>
                  <a:lnTo>
                    <a:pt x="437" y="280"/>
                  </a:lnTo>
                  <a:lnTo>
                    <a:pt x="437" y="279"/>
                  </a:lnTo>
                  <a:lnTo>
                    <a:pt x="438" y="279"/>
                  </a:lnTo>
                  <a:lnTo>
                    <a:pt x="408" y="311"/>
                  </a:lnTo>
                  <a:lnTo>
                    <a:pt x="379" y="344"/>
                  </a:lnTo>
                  <a:lnTo>
                    <a:pt x="383" y="345"/>
                  </a:lnTo>
                  <a:lnTo>
                    <a:pt x="385" y="345"/>
                  </a:lnTo>
                  <a:lnTo>
                    <a:pt x="387" y="345"/>
                  </a:lnTo>
                  <a:lnTo>
                    <a:pt x="390" y="345"/>
                  </a:lnTo>
                  <a:lnTo>
                    <a:pt x="390" y="344"/>
                  </a:lnTo>
                  <a:lnTo>
                    <a:pt x="390" y="343"/>
                  </a:lnTo>
                  <a:lnTo>
                    <a:pt x="390" y="340"/>
                  </a:lnTo>
                  <a:lnTo>
                    <a:pt x="405" y="325"/>
                  </a:lnTo>
                  <a:lnTo>
                    <a:pt x="421" y="309"/>
                  </a:lnTo>
                  <a:lnTo>
                    <a:pt x="436" y="293"/>
                  </a:lnTo>
                  <a:lnTo>
                    <a:pt x="437" y="291"/>
                  </a:lnTo>
                  <a:lnTo>
                    <a:pt x="438" y="289"/>
                  </a:lnTo>
                  <a:lnTo>
                    <a:pt x="441" y="288"/>
                  </a:lnTo>
                  <a:lnTo>
                    <a:pt x="444" y="287"/>
                  </a:lnTo>
                  <a:lnTo>
                    <a:pt x="444" y="284"/>
                  </a:lnTo>
                  <a:lnTo>
                    <a:pt x="445" y="281"/>
                  </a:lnTo>
                  <a:lnTo>
                    <a:pt x="445" y="279"/>
                  </a:lnTo>
                  <a:lnTo>
                    <a:pt x="445" y="277"/>
                  </a:lnTo>
                  <a:lnTo>
                    <a:pt x="445" y="275"/>
                  </a:lnTo>
                  <a:close/>
                  <a:moveTo>
                    <a:pt x="196" y="272"/>
                  </a:moveTo>
                  <a:lnTo>
                    <a:pt x="191" y="276"/>
                  </a:lnTo>
                  <a:lnTo>
                    <a:pt x="186" y="281"/>
                  </a:lnTo>
                  <a:lnTo>
                    <a:pt x="182" y="287"/>
                  </a:lnTo>
                  <a:lnTo>
                    <a:pt x="176" y="289"/>
                  </a:lnTo>
                  <a:lnTo>
                    <a:pt x="176" y="290"/>
                  </a:lnTo>
                  <a:lnTo>
                    <a:pt x="176" y="291"/>
                  </a:lnTo>
                  <a:lnTo>
                    <a:pt x="176" y="291"/>
                  </a:lnTo>
                  <a:lnTo>
                    <a:pt x="176" y="292"/>
                  </a:lnTo>
                  <a:lnTo>
                    <a:pt x="176" y="293"/>
                  </a:lnTo>
                  <a:lnTo>
                    <a:pt x="174" y="295"/>
                  </a:lnTo>
                  <a:lnTo>
                    <a:pt x="172" y="297"/>
                  </a:lnTo>
                  <a:lnTo>
                    <a:pt x="171" y="299"/>
                  </a:lnTo>
                  <a:lnTo>
                    <a:pt x="169" y="301"/>
                  </a:lnTo>
                  <a:lnTo>
                    <a:pt x="168" y="302"/>
                  </a:lnTo>
                  <a:lnTo>
                    <a:pt x="165" y="303"/>
                  </a:lnTo>
                  <a:lnTo>
                    <a:pt x="163" y="303"/>
                  </a:lnTo>
                  <a:lnTo>
                    <a:pt x="163" y="304"/>
                  </a:lnTo>
                  <a:lnTo>
                    <a:pt x="163" y="304"/>
                  </a:lnTo>
                  <a:lnTo>
                    <a:pt x="163" y="305"/>
                  </a:lnTo>
                  <a:lnTo>
                    <a:pt x="163" y="307"/>
                  </a:lnTo>
                  <a:lnTo>
                    <a:pt x="149" y="322"/>
                  </a:lnTo>
                  <a:lnTo>
                    <a:pt x="136" y="338"/>
                  </a:lnTo>
                  <a:lnTo>
                    <a:pt x="136" y="338"/>
                  </a:lnTo>
                  <a:lnTo>
                    <a:pt x="137" y="339"/>
                  </a:lnTo>
                  <a:lnTo>
                    <a:pt x="139" y="338"/>
                  </a:lnTo>
                  <a:lnTo>
                    <a:pt x="140" y="338"/>
                  </a:lnTo>
                  <a:lnTo>
                    <a:pt x="157" y="323"/>
                  </a:lnTo>
                  <a:lnTo>
                    <a:pt x="171" y="305"/>
                  </a:lnTo>
                  <a:lnTo>
                    <a:pt x="173" y="303"/>
                  </a:lnTo>
                  <a:lnTo>
                    <a:pt x="176" y="301"/>
                  </a:lnTo>
                  <a:lnTo>
                    <a:pt x="179" y="299"/>
                  </a:lnTo>
                  <a:lnTo>
                    <a:pt x="181" y="297"/>
                  </a:lnTo>
                  <a:lnTo>
                    <a:pt x="182" y="293"/>
                  </a:lnTo>
                  <a:lnTo>
                    <a:pt x="183" y="291"/>
                  </a:lnTo>
                  <a:lnTo>
                    <a:pt x="185" y="289"/>
                  </a:lnTo>
                  <a:lnTo>
                    <a:pt x="187" y="287"/>
                  </a:lnTo>
                  <a:lnTo>
                    <a:pt x="189" y="286"/>
                  </a:lnTo>
                  <a:lnTo>
                    <a:pt x="189" y="284"/>
                  </a:lnTo>
                  <a:lnTo>
                    <a:pt x="191" y="283"/>
                  </a:lnTo>
                  <a:lnTo>
                    <a:pt x="193" y="281"/>
                  </a:lnTo>
                  <a:lnTo>
                    <a:pt x="195" y="281"/>
                  </a:lnTo>
                  <a:lnTo>
                    <a:pt x="195" y="283"/>
                  </a:lnTo>
                  <a:lnTo>
                    <a:pt x="195" y="284"/>
                  </a:lnTo>
                  <a:lnTo>
                    <a:pt x="196" y="284"/>
                  </a:lnTo>
                  <a:lnTo>
                    <a:pt x="196" y="285"/>
                  </a:lnTo>
                  <a:lnTo>
                    <a:pt x="193" y="288"/>
                  </a:lnTo>
                  <a:lnTo>
                    <a:pt x="191" y="291"/>
                  </a:lnTo>
                  <a:lnTo>
                    <a:pt x="187" y="295"/>
                  </a:lnTo>
                  <a:lnTo>
                    <a:pt x="185" y="298"/>
                  </a:lnTo>
                  <a:lnTo>
                    <a:pt x="181" y="300"/>
                  </a:lnTo>
                  <a:lnTo>
                    <a:pt x="181" y="302"/>
                  </a:lnTo>
                  <a:lnTo>
                    <a:pt x="180" y="304"/>
                  </a:lnTo>
                  <a:lnTo>
                    <a:pt x="177" y="307"/>
                  </a:lnTo>
                  <a:lnTo>
                    <a:pt x="175" y="309"/>
                  </a:lnTo>
                  <a:lnTo>
                    <a:pt x="173" y="310"/>
                  </a:lnTo>
                  <a:lnTo>
                    <a:pt x="172" y="311"/>
                  </a:lnTo>
                  <a:lnTo>
                    <a:pt x="169" y="314"/>
                  </a:lnTo>
                  <a:lnTo>
                    <a:pt x="167" y="319"/>
                  </a:lnTo>
                  <a:lnTo>
                    <a:pt x="163" y="322"/>
                  </a:lnTo>
                  <a:lnTo>
                    <a:pt x="161" y="325"/>
                  </a:lnTo>
                  <a:lnTo>
                    <a:pt x="158" y="327"/>
                  </a:lnTo>
                  <a:lnTo>
                    <a:pt x="156" y="328"/>
                  </a:lnTo>
                  <a:lnTo>
                    <a:pt x="155" y="331"/>
                  </a:lnTo>
                  <a:lnTo>
                    <a:pt x="153" y="332"/>
                  </a:lnTo>
                  <a:lnTo>
                    <a:pt x="151" y="334"/>
                  </a:lnTo>
                  <a:lnTo>
                    <a:pt x="150" y="335"/>
                  </a:lnTo>
                  <a:lnTo>
                    <a:pt x="148" y="336"/>
                  </a:lnTo>
                  <a:lnTo>
                    <a:pt x="148" y="338"/>
                  </a:lnTo>
                  <a:lnTo>
                    <a:pt x="148" y="339"/>
                  </a:lnTo>
                  <a:lnTo>
                    <a:pt x="149" y="339"/>
                  </a:lnTo>
                  <a:lnTo>
                    <a:pt x="151" y="339"/>
                  </a:lnTo>
                  <a:lnTo>
                    <a:pt x="152" y="338"/>
                  </a:lnTo>
                  <a:lnTo>
                    <a:pt x="153" y="338"/>
                  </a:lnTo>
                  <a:lnTo>
                    <a:pt x="156" y="339"/>
                  </a:lnTo>
                  <a:lnTo>
                    <a:pt x="164" y="328"/>
                  </a:lnTo>
                  <a:lnTo>
                    <a:pt x="175" y="319"/>
                  </a:lnTo>
                  <a:lnTo>
                    <a:pt x="186" y="308"/>
                  </a:lnTo>
                  <a:lnTo>
                    <a:pt x="196" y="296"/>
                  </a:lnTo>
                  <a:lnTo>
                    <a:pt x="197" y="288"/>
                  </a:lnTo>
                  <a:lnTo>
                    <a:pt x="197" y="280"/>
                  </a:lnTo>
                  <a:lnTo>
                    <a:pt x="196" y="272"/>
                  </a:lnTo>
                  <a:close/>
                  <a:moveTo>
                    <a:pt x="319" y="269"/>
                  </a:moveTo>
                  <a:lnTo>
                    <a:pt x="316" y="273"/>
                  </a:lnTo>
                  <a:lnTo>
                    <a:pt x="314" y="276"/>
                  </a:lnTo>
                  <a:lnTo>
                    <a:pt x="311" y="280"/>
                  </a:lnTo>
                  <a:lnTo>
                    <a:pt x="307" y="284"/>
                  </a:lnTo>
                  <a:lnTo>
                    <a:pt x="304" y="286"/>
                  </a:lnTo>
                  <a:lnTo>
                    <a:pt x="303" y="290"/>
                  </a:lnTo>
                  <a:lnTo>
                    <a:pt x="301" y="293"/>
                  </a:lnTo>
                  <a:lnTo>
                    <a:pt x="297" y="297"/>
                  </a:lnTo>
                  <a:lnTo>
                    <a:pt x="293" y="300"/>
                  </a:lnTo>
                  <a:lnTo>
                    <a:pt x="290" y="303"/>
                  </a:lnTo>
                  <a:lnTo>
                    <a:pt x="290" y="305"/>
                  </a:lnTo>
                  <a:lnTo>
                    <a:pt x="287" y="310"/>
                  </a:lnTo>
                  <a:lnTo>
                    <a:pt x="282" y="313"/>
                  </a:lnTo>
                  <a:lnTo>
                    <a:pt x="278" y="317"/>
                  </a:lnTo>
                  <a:lnTo>
                    <a:pt x="273" y="322"/>
                  </a:lnTo>
                  <a:lnTo>
                    <a:pt x="271" y="324"/>
                  </a:lnTo>
                  <a:lnTo>
                    <a:pt x="270" y="326"/>
                  </a:lnTo>
                  <a:lnTo>
                    <a:pt x="268" y="329"/>
                  </a:lnTo>
                  <a:lnTo>
                    <a:pt x="267" y="332"/>
                  </a:lnTo>
                  <a:lnTo>
                    <a:pt x="265" y="333"/>
                  </a:lnTo>
                  <a:lnTo>
                    <a:pt x="263" y="333"/>
                  </a:lnTo>
                  <a:lnTo>
                    <a:pt x="263" y="335"/>
                  </a:lnTo>
                  <a:lnTo>
                    <a:pt x="263" y="337"/>
                  </a:lnTo>
                  <a:lnTo>
                    <a:pt x="260" y="338"/>
                  </a:lnTo>
                  <a:lnTo>
                    <a:pt x="259" y="340"/>
                  </a:lnTo>
                  <a:lnTo>
                    <a:pt x="258" y="343"/>
                  </a:lnTo>
                  <a:lnTo>
                    <a:pt x="263" y="343"/>
                  </a:lnTo>
                  <a:lnTo>
                    <a:pt x="273" y="328"/>
                  </a:lnTo>
                  <a:lnTo>
                    <a:pt x="287" y="316"/>
                  </a:lnTo>
                  <a:lnTo>
                    <a:pt x="303" y="297"/>
                  </a:lnTo>
                  <a:lnTo>
                    <a:pt x="320" y="278"/>
                  </a:lnTo>
                  <a:lnTo>
                    <a:pt x="320" y="276"/>
                  </a:lnTo>
                  <a:lnTo>
                    <a:pt x="320" y="274"/>
                  </a:lnTo>
                  <a:lnTo>
                    <a:pt x="320" y="272"/>
                  </a:lnTo>
                  <a:lnTo>
                    <a:pt x="319" y="269"/>
                  </a:lnTo>
                  <a:close/>
                  <a:moveTo>
                    <a:pt x="68" y="268"/>
                  </a:moveTo>
                  <a:lnTo>
                    <a:pt x="62" y="276"/>
                  </a:lnTo>
                  <a:lnTo>
                    <a:pt x="54" y="283"/>
                  </a:lnTo>
                  <a:lnTo>
                    <a:pt x="37" y="304"/>
                  </a:lnTo>
                  <a:lnTo>
                    <a:pt x="18" y="324"/>
                  </a:lnTo>
                  <a:lnTo>
                    <a:pt x="15" y="327"/>
                  </a:lnTo>
                  <a:lnTo>
                    <a:pt x="13" y="329"/>
                  </a:lnTo>
                  <a:lnTo>
                    <a:pt x="11" y="333"/>
                  </a:lnTo>
                  <a:lnTo>
                    <a:pt x="8" y="336"/>
                  </a:lnTo>
                  <a:lnTo>
                    <a:pt x="7" y="340"/>
                  </a:lnTo>
                  <a:lnTo>
                    <a:pt x="15" y="337"/>
                  </a:lnTo>
                  <a:lnTo>
                    <a:pt x="21" y="332"/>
                  </a:lnTo>
                  <a:lnTo>
                    <a:pt x="28" y="325"/>
                  </a:lnTo>
                  <a:lnTo>
                    <a:pt x="37" y="315"/>
                  </a:lnTo>
                  <a:lnTo>
                    <a:pt x="44" y="305"/>
                  </a:lnTo>
                  <a:lnTo>
                    <a:pt x="52" y="299"/>
                  </a:lnTo>
                  <a:lnTo>
                    <a:pt x="57" y="291"/>
                  </a:lnTo>
                  <a:lnTo>
                    <a:pt x="63" y="284"/>
                  </a:lnTo>
                  <a:lnTo>
                    <a:pt x="65" y="283"/>
                  </a:lnTo>
                  <a:lnTo>
                    <a:pt x="67" y="281"/>
                  </a:lnTo>
                  <a:lnTo>
                    <a:pt x="69" y="279"/>
                  </a:lnTo>
                  <a:lnTo>
                    <a:pt x="69" y="276"/>
                  </a:lnTo>
                  <a:lnTo>
                    <a:pt x="69" y="273"/>
                  </a:lnTo>
                  <a:lnTo>
                    <a:pt x="69" y="271"/>
                  </a:lnTo>
                  <a:lnTo>
                    <a:pt x="68" y="268"/>
                  </a:lnTo>
                  <a:close/>
                  <a:moveTo>
                    <a:pt x="197" y="254"/>
                  </a:moveTo>
                  <a:lnTo>
                    <a:pt x="192" y="259"/>
                  </a:lnTo>
                  <a:lnTo>
                    <a:pt x="187" y="264"/>
                  </a:lnTo>
                  <a:lnTo>
                    <a:pt x="182" y="269"/>
                  </a:lnTo>
                  <a:lnTo>
                    <a:pt x="175" y="274"/>
                  </a:lnTo>
                  <a:lnTo>
                    <a:pt x="176" y="276"/>
                  </a:lnTo>
                  <a:lnTo>
                    <a:pt x="175" y="277"/>
                  </a:lnTo>
                  <a:lnTo>
                    <a:pt x="175" y="279"/>
                  </a:lnTo>
                  <a:lnTo>
                    <a:pt x="173" y="280"/>
                  </a:lnTo>
                  <a:lnTo>
                    <a:pt x="171" y="280"/>
                  </a:lnTo>
                  <a:lnTo>
                    <a:pt x="171" y="283"/>
                  </a:lnTo>
                  <a:lnTo>
                    <a:pt x="170" y="285"/>
                  </a:lnTo>
                  <a:lnTo>
                    <a:pt x="168" y="287"/>
                  </a:lnTo>
                  <a:lnTo>
                    <a:pt x="167" y="288"/>
                  </a:lnTo>
                  <a:lnTo>
                    <a:pt x="164" y="288"/>
                  </a:lnTo>
                  <a:lnTo>
                    <a:pt x="164" y="289"/>
                  </a:lnTo>
                  <a:lnTo>
                    <a:pt x="163" y="291"/>
                  </a:lnTo>
                  <a:lnTo>
                    <a:pt x="162" y="292"/>
                  </a:lnTo>
                  <a:lnTo>
                    <a:pt x="160" y="292"/>
                  </a:lnTo>
                  <a:lnTo>
                    <a:pt x="159" y="292"/>
                  </a:lnTo>
                  <a:lnTo>
                    <a:pt x="158" y="295"/>
                  </a:lnTo>
                  <a:lnTo>
                    <a:pt x="158" y="296"/>
                  </a:lnTo>
                  <a:lnTo>
                    <a:pt x="157" y="297"/>
                  </a:lnTo>
                  <a:lnTo>
                    <a:pt x="157" y="297"/>
                  </a:lnTo>
                  <a:lnTo>
                    <a:pt x="156" y="297"/>
                  </a:lnTo>
                  <a:lnTo>
                    <a:pt x="153" y="298"/>
                  </a:lnTo>
                  <a:lnTo>
                    <a:pt x="153" y="301"/>
                  </a:lnTo>
                  <a:lnTo>
                    <a:pt x="152" y="303"/>
                  </a:lnTo>
                  <a:lnTo>
                    <a:pt x="150" y="307"/>
                  </a:lnTo>
                  <a:lnTo>
                    <a:pt x="148" y="308"/>
                  </a:lnTo>
                  <a:lnTo>
                    <a:pt x="146" y="309"/>
                  </a:lnTo>
                  <a:lnTo>
                    <a:pt x="145" y="312"/>
                  </a:lnTo>
                  <a:lnTo>
                    <a:pt x="144" y="315"/>
                  </a:lnTo>
                  <a:lnTo>
                    <a:pt x="143" y="317"/>
                  </a:lnTo>
                  <a:lnTo>
                    <a:pt x="140" y="320"/>
                  </a:lnTo>
                  <a:lnTo>
                    <a:pt x="138" y="322"/>
                  </a:lnTo>
                  <a:lnTo>
                    <a:pt x="135" y="323"/>
                  </a:lnTo>
                  <a:lnTo>
                    <a:pt x="135" y="329"/>
                  </a:lnTo>
                  <a:lnTo>
                    <a:pt x="161" y="302"/>
                  </a:lnTo>
                  <a:lnTo>
                    <a:pt x="186" y="274"/>
                  </a:lnTo>
                  <a:lnTo>
                    <a:pt x="189" y="273"/>
                  </a:lnTo>
                  <a:lnTo>
                    <a:pt x="191" y="271"/>
                  </a:lnTo>
                  <a:lnTo>
                    <a:pt x="192" y="268"/>
                  </a:lnTo>
                  <a:lnTo>
                    <a:pt x="194" y="266"/>
                  </a:lnTo>
                  <a:lnTo>
                    <a:pt x="195" y="265"/>
                  </a:lnTo>
                  <a:lnTo>
                    <a:pt x="198" y="264"/>
                  </a:lnTo>
                  <a:lnTo>
                    <a:pt x="198" y="261"/>
                  </a:lnTo>
                  <a:lnTo>
                    <a:pt x="198" y="259"/>
                  </a:lnTo>
                  <a:lnTo>
                    <a:pt x="198" y="256"/>
                  </a:lnTo>
                  <a:lnTo>
                    <a:pt x="197" y="254"/>
                  </a:lnTo>
                  <a:close/>
                  <a:moveTo>
                    <a:pt x="445" y="253"/>
                  </a:moveTo>
                  <a:lnTo>
                    <a:pt x="433" y="265"/>
                  </a:lnTo>
                  <a:lnTo>
                    <a:pt x="422" y="279"/>
                  </a:lnTo>
                  <a:lnTo>
                    <a:pt x="410" y="290"/>
                  </a:lnTo>
                  <a:lnTo>
                    <a:pt x="410" y="290"/>
                  </a:lnTo>
                  <a:lnTo>
                    <a:pt x="411" y="291"/>
                  </a:lnTo>
                  <a:lnTo>
                    <a:pt x="411" y="292"/>
                  </a:lnTo>
                  <a:lnTo>
                    <a:pt x="409" y="292"/>
                  </a:lnTo>
                  <a:lnTo>
                    <a:pt x="407" y="292"/>
                  </a:lnTo>
                  <a:lnTo>
                    <a:pt x="407" y="293"/>
                  </a:lnTo>
                  <a:lnTo>
                    <a:pt x="407" y="295"/>
                  </a:lnTo>
                  <a:lnTo>
                    <a:pt x="407" y="295"/>
                  </a:lnTo>
                  <a:lnTo>
                    <a:pt x="407" y="296"/>
                  </a:lnTo>
                  <a:lnTo>
                    <a:pt x="404" y="299"/>
                  </a:lnTo>
                  <a:lnTo>
                    <a:pt x="401" y="301"/>
                  </a:lnTo>
                  <a:lnTo>
                    <a:pt x="400" y="303"/>
                  </a:lnTo>
                  <a:lnTo>
                    <a:pt x="398" y="305"/>
                  </a:lnTo>
                  <a:lnTo>
                    <a:pt x="396" y="308"/>
                  </a:lnTo>
                  <a:lnTo>
                    <a:pt x="392" y="313"/>
                  </a:lnTo>
                  <a:lnTo>
                    <a:pt x="388" y="317"/>
                  </a:lnTo>
                  <a:lnTo>
                    <a:pt x="385" y="323"/>
                  </a:lnTo>
                  <a:lnTo>
                    <a:pt x="380" y="328"/>
                  </a:lnTo>
                  <a:lnTo>
                    <a:pt x="379" y="337"/>
                  </a:lnTo>
                  <a:lnTo>
                    <a:pt x="393" y="323"/>
                  </a:lnTo>
                  <a:lnTo>
                    <a:pt x="407" y="307"/>
                  </a:lnTo>
                  <a:lnTo>
                    <a:pt x="420" y="292"/>
                  </a:lnTo>
                  <a:lnTo>
                    <a:pt x="421" y="290"/>
                  </a:lnTo>
                  <a:lnTo>
                    <a:pt x="423" y="289"/>
                  </a:lnTo>
                  <a:lnTo>
                    <a:pt x="424" y="288"/>
                  </a:lnTo>
                  <a:lnTo>
                    <a:pt x="426" y="286"/>
                  </a:lnTo>
                  <a:lnTo>
                    <a:pt x="427" y="286"/>
                  </a:lnTo>
                  <a:lnTo>
                    <a:pt x="428" y="286"/>
                  </a:lnTo>
                  <a:lnTo>
                    <a:pt x="432" y="280"/>
                  </a:lnTo>
                  <a:lnTo>
                    <a:pt x="435" y="276"/>
                  </a:lnTo>
                  <a:lnTo>
                    <a:pt x="439" y="273"/>
                  </a:lnTo>
                  <a:lnTo>
                    <a:pt x="443" y="267"/>
                  </a:lnTo>
                  <a:lnTo>
                    <a:pt x="445" y="262"/>
                  </a:lnTo>
                  <a:lnTo>
                    <a:pt x="445" y="253"/>
                  </a:lnTo>
                  <a:close/>
                  <a:moveTo>
                    <a:pt x="66" y="252"/>
                  </a:moveTo>
                  <a:lnTo>
                    <a:pt x="40" y="280"/>
                  </a:lnTo>
                  <a:lnTo>
                    <a:pt x="12" y="308"/>
                  </a:lnTo>
                  <a:lnTo>
                    <a:pt x="13" y="309"/>
                  </a:lnTo>
                  <a:lnTo>
                    <a:pt x="13" y="310"/>
                  </a:lnTo>
                  <a:lnTo>
                    <a:pt x="13" y="311"/>
                  </a:lnTo>
                  <a:lnTo>
                    <a:pt x="13" y="313"/>
                  </a:lnTo>
                  <a:lnTo>
                    <a:pt x="12" y="313"/>
                  </a:lnTo>
                  <a:lnTo>
                    <a:pt x="9" y="314"/>
                  </a:lnTo>
                  <a:lnTo>
                    <a:pt x="8" y="314"/>
                  </a:lnTo>
                  <a:lnTo>
                    <a:pt x="7" y="314"/>
                  </a:lnTo>
                  <a:lnTo>
                    <a:pt x="7" y="320"/>
                  </a:lnTo>
                  <a:lnTo>
                    <a:pt x="7" y="324"/>
                  </a:lnTo>
                  <a:lnTo>
                    <a:pt x="7" y="329"/>
                  </a:lnTo>
                  <a:lnTo>
                    <a:pt x="28" y="307"/>
                  </a:lnTo>
                  <a:lnTo>
                    <a:pt x="49" y="284"/>
                  </a:lnTo>
                  <a:lnTo>
                    <a:pt x="69" y="261"/>
                  </a:lnTo>
                  <a:lnTo>
                    <a:pt x="68" y="260"/>
                  </a:lnTo>
                  <a:lnTo>
                    <a:pt x="68" y="257"/>
                  </a:lnTo>
                  <a:lnTo>
                    <a:pt x="68" y="255"/>
                  </a:lnTo>
                  <a:lnTo>
                    <a:pt x="68" y="254"/>
                  </a:lnTo>
                  <a:lnTo>
                    <a:pt x="67" y="252"/>
                  </a:lnTo>
                  <a:lnTo>
                    <a:pt x="66" y="252"/>
                  </a:lnTo>
                  <a:close/>
                  <a:moveTo>
                    <a:pt x="320" y="248"/>
                  </a:moveTo>
                  <a:lnTo>
                    <a:pt x="309" y="259"/>
                  </a:lnTo>
                  <a:lnTo>
                    <a:pt x="301" y="272"/>
                  </a:lnTo>
                  <a:lnTo>
                    <a:pt x="291" y="283"/>
                  </a:lnTo>
                  <a:lnTo>
                    <a:pt x="281" y="292"/>
                  </a:lnTo>
                  <a:lnTo>
                    <a:pt x="278" y="299"/>
                  </a:lnTo>
                  <a:lnTo>
                    <a:pt x="271" y="304"/>
                  </a:lnTo>
                  <a:lnTo>
                    <a:pt x="266" y="311"/>
                  </a:lnTo>
                  <a:lnTo>
                    <a:pt x="263" y="319"/>
                  </a:lnTo>
                  <a:lnTo>
                    <a:pt x="260" y="320"/>
                  </a:lnTo>
                  <a:lnTo>
                    <a:pt x="259" y="322"/>
                  </a:lnTo>
                  <a:lnTo>
                    <a:pt x="258" y="324"/>
                  </a:lnTo>
                  <a:lnTo>
                    <a:pt x="258" y="327"/>
                  </a:lnTo>
                  <a:lnTo>
                    <a:pt x="258" y="331"/>
                  </a:lnTo>
                  <a:lnTo>
                    <a:pt x="259" y="333"/>
                  </a:lnTo>
                  <a:lnTo>
                    <a:pt x="261" y="329"/>
                  </a:lnTo>
                  <a:lnTo>
                    <a:pt x="264" y="327"/>
                  </a:lnTo>
                  <a:lnTo>
                    <a:pt x="266" y="324"/>
                  </a:lnTo>
                  <a:lnTo>
                    <a:pt x="269" y="322"/>
                  </a:lnTo>
                  <a:lnTo>
                    <a:pt x="270" y="320"/>
                  </a:lnTo>
                  <a:lnTo>
                    <a:pt x="270" y="320"/>
                  </a:lnTo>
                  <a:lnTo>
                    <a:pt x="270" y="320"/>
                  </a:lnTo>
                  <a:lnTo>
                    <a:pt x="270" y="320"/>
                  </a:lnTo>
                  <a:lnTo>
                    <a:pt x="270" y="320"/>
                  </a:lnTo>
                  <a:lnTo>
                    <a:pt x="288" y="301"/>
                  </a:lnTo>
                  <a:lnTo>
                    <a:pt x="304" y="280"/>
                  </a:lnTo>
                  <a:lnTo>
                    <a:pt x="321" y="260"/>
                  </a:lnTo>
                  <a:lnTo>
                    <a:pt x="320" y="256"/>
                  </a:lnTo>
                  <a:lnTo>
                    <a:pt x="320" y="253"/>
                  </a:lnTo>
                  <a:lnTo>
                    <a:pt x="320" y="248"/>
                  </a:lnTo>
                  <a:close/>
                  <a:moveTo>
                    <a:pt x="445" y="231"/>
                  </a:moveTo>
                  <a:lnTo>
                    <a:pt x="428" y="250"/>
                  </a:lnTo>
                  <a:lnTo>
                    <a:pt x="413" y="268"/>
                  </a:lnTo>
                  <a:lnTo>
                    <a:pt x="412" y="267"/>
                  </a:lnTo>
                  <a:lnTo>
                    <a:pt x="412" y="267"/>
                  </a:lnTo>
                  <a:lnTo>
                    <a:pt x="412" y="266"/>
                  </a:lnTo>
                  <a:lnTo>
                    <a:pt x="411" y="267"/>
                  </a:lnTo>
                  <a:lnTo>
                    <a:pt x="411" y="268"/>
                  </a:lnTo>
                  <a:lnTo>
                    <a:pt x="412" y="268"/>
                  </a:lnTo>
                  <a:lnTo>
                    <a:pt x="412" y="269"/>
                  </a:lnTo>
                  <a:lnTo>
                    <a:pt x="398" y="289"/>
                  </a:lnTo>
                  <a:lnTo>
                    <a:pt x="383" y="308"/>
                  </a:lnTo>
                  <a:lnTo>
                    <a:pt x="381" y="308"/>
                  </a:lnTo>
                  <a:lnTo>
                    <a:pt x="381" y="308"/>
                  </a:lnTo>
                  <a:lnTo>
                    <a:pt x="380" y="307"/>
                  </a:lnTo>
                  <a:lnTo>
                    <a:pt x="380" y="307"/>
                  </a:lnTo>
                  <a:lnTo>
                    <a:pt x="379" y="307"/>
                  </a:lnTo>
                  <a:lnTo>
                    <a:pt x="379" y="310"/>
                  </a:lnTo>
                  <a:lnTo>
                    <a:pt x="379" y="314"/>
                  </a:lnTo>
                  <a:lnTo>
                    <a:pt x="379" y="317"/>
                  </a:lnTo>
                  <a:lnTo>
                    <a:pt x="379" y="322"/>
                  </a:lnTo>
                  <a:lnTo>
                    <a:pt x="385" y="317"/>
                  </a:lnTo>
                  <a:lnTo>
                    <a:pt x="389" y="312"/>
                  </a:lnTo>
                  <a:lnTo>
                    <a:pt x="393" y="307"/>
                  </a:lnTo>
                  <a:lnTo>
                    <a:pt x="399" y="301"/>
                  </a:lnTo>
                  <a:lnTo>
                    <a:pt x="411" y="287"/>
                  </a:lnTo>
                  <a:lnTo>
                    <a:pt x="423" y="273"/>
                  </a:lnTo>
                  <a:lnTo>
                    <a:pt x="424" y="273"/>
                  </a:lnTo>
                  <a:lnTo>
                    <a:pt x="424" y="273"/>
                  </a:lnTo>
                  <a:lnTo>
                    <a:pt x="424" y="273"/>
                  </a:lnTo>
                  <a:lnTo>
                    <a:pt x="428" y="265"/>
                  </a:lnTo>
                  <a:lnTo>
                    <a:pt x="435" y="257"/>
                  </a:lnTo>
                  <a:lnTo>
                    <a:pt x="440" y="250"/>
                  </a:lnTo>
                  <a:lnTo>
                    <a:pt x="441" y="249"/>
                  </a:lnTo>
                  <a:lnTo>
                    <a:pt x="443" y="249"/>
                  </a:lnTo>
                  <a:lnTo>
                    <a:pt x="445" y="249"/>
                  </a:lnTo>
                  <a:lnTo>
                    <a:pt x="446" y="244"/>
                  </a:lnTo>
                  <a:lnTo>
                    <a:pt x="445" y="240"/>
                  </a:lnTo>
                  <a:lnTo>
                    <a:pt x="445" y="236"/>
                  </a:lnTo>
                  <a:lnTo>
                    <a:pt x="445" y="231"/>
                  </a:lnTo>
                  <a:close/>
                  <a:moveTo>
                    <a:pt x="67" y="230"/>
                  </a:moveTo>
                  <a:lnTo>
                    <a:pt x="57" y="241"/>
                  </a:lnTo>
                  <a:lnTo>
                    <a:pt x="47" y="253"/>
                  </a:lnTo>
                  <a:lnTo>
                    <a:pt x="36" y="265"/>
                  </a:lnTo>
                  <a:lnTo>
                    <a:pt x="26" y="277"/>
                  </a:lnTo>
                  <a:lnTo>
                    <a:pt x="20" y="284"/>
                  </a:lnTo>
                  <a:lnTo>
                    <a:pt x="14" y="290"/>
                  </a:lnTo>
                  <a:lnTo>
                    <a:pt x="8" y="297"/>
                  </a:lnTo>
                  <a:lnTo>
                    <a:pt x="7" y="305"/>
                  </a:lnTo>
                  <a:lnTo>
                    <a:pt x="18" y="297"/>
                  </a:lnTo>
                  <a:lnTo>
                    <a:pt x="28" y="285"/>
                  </a:lnTo>
                  <a:lnTo>
                    <a:pt x="39" y="274"/>
                  </a:lnTo>
                  <a:lnTo>
                    <a:pt x="49" y="263"/>
                  </a:lnTo>
                  <a:lnTo>
                    <a:pt x="60" y="253"/>
                  </a:lnTo>
                  <a:lnTo>
                    <a:pt x="68" y="241"/>
                  </a:lnTo>
                  <a:lnTo>
                    <a:pt x="68" y="241"/>
                  </a:lnTo>
                  <a:lnTo>
                    <a:pt x="68" y="241"/>
                  </a:lnTo>
                  <a:lnTo>
                    <a:pt x="68" y="236"/>
                  </a:lnTo>
                  <a:lnTo>
                    <a:pt x="69" y="230"/>
                  </a:lnTo>
                  <a:lnTo>
                    <a:pt x="67" y="230"/>
                  </a:lnTo>
                  <a:close/>
                  <a:moveTo>
                    <a:pt x="198" y="229"/>
                  </a:moveTo>
                  <a:lnTo>
                    <a:pt x="186" y="244"/>
                  </a:lnTo>
                  <a:lnTo>
                    <a:pt x="175" y="257"/>
                  </a:lnTo>
                  <a:lnTo>
                    <a:pt x="162" y="269"/>
                  </a:lnTo>
                  <a:lnTo>
                    <a:pt x="159" y="277"/>
                  </a:lnTo>
                  <a:lnTo>
                    <a:pt x="152" y="284"/>
                  </a:lnTo>
                  <a:lnTo>
                    <a:pt x="146" y="290"/>
                  </a:lnTo>
                  <a:lnTo>
                    <a:pt x="139" y="297"/>
                  </a:lnTo>
                  <a:lnTo>
                    <a:pt x="135" y="305"/>
                  </a:lnTo>
                  <a:lnTo>
                    <a:pt x="135" y="316"/>
                  </a:lnTo>
                  <a:lnTo>
                    <a:pt x="149" y="301"/>
                  </a:lnTo>
                  <a:lnTo>
                    <a:pt x="162" y="285"/>
                  </a:lnTo>
                  <a:lnTo>
                    <a:pt x="171" y="276"/>
                  </a:lnTo>
                  <a:lnTo>
                    <a:pt x="180" y="266"/>
                  </a:lnTo>
                  <a:lnTo>
                    <a:pt x="187" y="256"/>
                  </a:lnTo>
                  <a:lnTo>
                    <a:pt x="197" y="248"/>
                  </a:lnTo>
                  <a:lnTo>
                    <a:pt x="198" y="238"/>
                  </a:lnTo>
                  <a:lnTo>
                    <a:pt x="198" y="229"/>
                  </a:lnTo>
                  <a:close/>
                  <a:moveTo>
                    <a:pt x="197" y="213"/>
                  </a:moveTo>
                  <a:lnTo>
                    <a:pt x="194" y="216"/>
                  </a:lnTo>
                  <a:lnTo>
                    <a:pt x="191" y="219"/>
                  </a:lnTo>
                  <a:lnTo>
                    <a:pt x="187" y="224"/>
                  </a:lnTo>
                  <a:lnTo>
                    <a:pt x="184" y="227"/>
                  </a:lnTo>
                  <a:lnTo>
                    <a:pt x="180" y="229"/>
                  </a:lnTo>
                  <a:lnTo>
                    <a:pt x="176" y="237"/>
                  </a:lnTo>
                  <a:lnTo>
                    <a:pt x="171" y="242"/>
                  </a:lnTo>
                  <a:lnTo>
                    <a:pt x="167" y="248"/>
                  </a:lnTo>
                  <a:lnTo>
                    <a:pt x="162" y="253"/>
                  </a:lnTo>
                  <a:lnTo>
                    <a:pt x="159" y="253"/>
                  </a:lnTo>
                  <a:lnTo>
                    <a:pt x="158" y="257"/>
                  </a:lnTo>
                  <a:lnTo>
                    <a:pt x="156" y="260"/>
                  </a:lnTo>
                  <a:lnTo>
                    <a:pt x="153" y="263"/>
                  </a:lnTo>
                  <a:lnTo>
                    <a:pt x="151" y="265"/>
                  </a:lnTo>
                  <a:lnTo>
                    <a:pt x="150" y="268"/>
                  </a:lnTo>
                  <a:lnTo>
                    <a:pt x="149" y="267"/>
                  </a:lnTo>
                  <a:lnTo>
                    <a:pt x="149" y="267"/>
                  </a:lnTo>
                  <a:lnTo>
                    <a:pt x="149" y="268"/>
                  </a:lnTo>
                  <a:lnTo>
                    <a:pt x="149" y="269"/>
                  </a:lnTo>
                  <a:lnTo>
                    <a:pt x="149" y="269"/>
                  </a:lnTo>
                  <a:lnTo>
                    <a:pt x="148" y="271"/>
                  </a:lnTo>
                  <a:lnTo>
                    <a:pt x="147" y="272"/>
                  </a:lnTo>
                  <a:lnTo>
                    <a:pt x="146" y="272"/>
                  </a:lnTo>
                  <a:lnTo>
                    <a:pt x="144" y="275"/>
                  </a:lnTo>
                  <a:lnTo>
                    <a:pt x="143" y="278"/>
                  </a:lnTo>
                  <a:lnTo>
                    <a:pt x="140" y="280"/>
                  </a:lnTo>
                  <a:lnTo>
                    <a:pt x="139" y="284"/>
                  </a:lnTo>
                  <a:lnTo>
                    <a:pt x="137" y="286"/>
                  </a:lnTo>
                  <a:lnTo>
                    <a:pt x="135" y="287"/>
                  </a:lnTo>
                  <a:lnTo>
                    <a:pt x="135" y="289"/>
                  </a:lnTo>
                  <a:lnTo>
                    <a:pt x="135" y="291"/>
                  </a:lnTo>
                  <a:lnTo>
                    <a:pt x="135" y="293"/>
                  </a:lnTo>
                  <a:lnTo>
                    <a:pt x="135" y="295"/>
                  </a:lnTo>
                  <a:lnTo>
                    <a:pt x="136" y="296"/>
                  </a:lnTo>
                  <a:lnTo>
                    <a:pt x="156" y="273"/>
                  </a:lnTo>
                  <a:lnTo>
                    <a:pt x="175" y="252"/>
                  </a:lnTo>
                  <a:lnTo>
                    <a:pt x="193" y="228"/>
                  </a:lnTo>
                  <a:lnTo>
                    <a:pt x="194" y="227"/>
                  </a:lnTo>
                  <a:lnTo>
                    <a:pt x="196" y="226"/>
                  </a:lnTo>
                  <a:lnTo>
                    <a:pt x="197" y="226"/>
                  </a:lnTo>
                  <a:lnTo>
                    <a:pt x="198" y="225"/>
                  </a:lnTo>
                  <a:lnTo>
                    <a:pt x="198" y="223"/>
                  </a:lnTo>
                  <a:lnTo>
                    <a:pt x="198" y="219"/>
                  </a:lnTo>
                  <a:lnTo>
                    <a:pt x="198" y="216"/>
                  </a:lnTo>
                  <a:lnTo>
                    <a:pt x="198" y="214"/>
                  </a:lnTo>
                  <a:lnTo>
                    <a:pt x="197" y="213"/>
                  </a:lnTo>
                  <a:close/>
                  <a:moveTo>
                    <a:pt x="444" y="212"/>
                  </a:moveTo>
                  <a:lnTo>
                    <a:pt x="428" y="228"/>
                  </a:lnTo>
                  <a:lnTo>
                    <a:pt x="412" y="244"/>
                  </a:lnTo>
                  <a:lnTo>
                    <a:pt x="413" y="244"/>
                  </a:lnTo>
                  <a:lnTo>
                    <a:pt x="413" y="243"/>
                  </a:lnTo>
                  <a:lnTo>
                    <a:pt x="412" y="242"/>
                  </a:lnTo>
                  <a:lnTo>
                    <a:pt x="412" y="243"/>
                  </a:lnTo>
                  <a:lnTo>
                    <a:pt x="412" y="244"/>
                  </a:lnTo>
                  <a:lnTo>
                    <a:pt x="412" y="245"/>
                  </a:lnTo>
                  <a:lnTo>
                    <a:pt x="411" y="247"/>
                  </a:lnTo>
                  <a:lnTo>
                    <a:pt x="411" y="247"/>
                  </a:lnTo>
                  <a:lnTo>
                    <a:pt x="411" y="245"/>
                  </a:lnTo>
                  <a:lnTo>
                    <a:pt x="411" y="245"/>
                  </a:lnTo>
                  <a:lnTo>
                    <a:pt x="411" y="244"/>
                  </a:lnTo>
                  <a:lnTo>
                    <a:pt x="410" y="245"/>
                  </a:lnTo>
                  <a:lnTo>
                    <a:pt x="409" y="247"/>
                  </a:lnTo>
                  <a:lnTo>
                    <a:pt x="408" y="247"/>
                  </a:lnTo>
                  <a:lnTo>
                    <a:pt x="407" y="248"/>
                  </a:lnTo>
                  <a:lnTo>
                    <a:pt x="407" y="249"/>
                  </a:lnTo>
                  <a:lnTo>
                    <a:pt x="408" y="250"/>
                  </a:lnTo>
                  <a:lnTo>
                    <a:pt x="408" y="249"/>
                  </a:lnTo>
                  <a:lnTo>
                    <a:pt x="408" y="249"/>
                  </a:lnTo>
                  <a:lnTo>
                    <a:pt x="409" y="248"/>
                  </a:lnTo>
                  <a:lnTo>
                    <a:pt x="410" y="248"/>
                  </a:lnTo>
                  <a:lnTo>
                    <a:pt x="408" y="250"/>
                  </a:lnTo>
                  <a:lnTo>
                    <a:pt x="405" y="253"/>
                  </a:lnTo>
                  <a:lnTo>
                    <a:pt x="403" y="255"/>
                  </a:lnTo>
                  <a:lnTo>
                    <a:pt x="400" y="256"/>
                  </a:lnTo>
                  <a:lnTo>
                    <a:pt x="398" y="260"/>
                  </a:lnTo>
                  <a:lnTo>
                    <a:pt x="396" y="262"/>
                  </a:lnTo>
                  <a:lnTo>
                    <a:pt x="395" y="263"/>
                  </a:lnTo>
                  <a:lnTo>
                    <a:pt x="395" y="264"/>
                  </a:lnTo>
                  <a:lnTo>
                    <a:pt x="395" y="265"/>
                  </a:lnTo>
                  <a:lnTo>
                    <a:pt x="392" y="267"/>
                  </a:lnTo>
                  <a:lnTo>
                    <a:pt x="391" y="268"/>
                  </a:lnTo>
                  <a:lnTo>
                    <a:pt x="389" y="271"/>
                  </a:lnTo>
                  <a:lnTo>
                    <a:pt x="388" y="273"/>
                  </a:lnTo>
                  <a:lnTo>
                    <a:pt x="388" y="274"/>
                  </a:lnTo>
                  <a:lnTo>
                    <a:pt x="386" y="276"/>
                  </a:lnTo>
                  <a:lnTo>
                    <a:pt x="384" y="277"/>
                  </a:lnTo>
                  <a:lnTo>
                    <a:pt x="383" y="280"/>
                  </a:lnTo>
                  <a:lnTo>
                    <a:pt x="381" y="283"/>
                  </a:lnTo>
                  <a:lnTo>
                    <a:pt x="380" y="285"/>
                  </a:lnTo>
                  <a:lnTo>
                    <a:pt x="379" y="287"/>
                  </a:lnTo>
                  <a:lnTo>
                    <a:pt x="379" y="291"/>
                  </a:lnTo>
                  <a:lnTo>
                    <a:pt x="379" y="298"/>
                  </a:lnTo>
                  <a:lnTo>
                    <a:pt x="379" y="303"/>
                  </a:lnTo>
                  <a:lnTo>
                    <a:pt x="383" y="303"/>
                  </a:lnTo>
                  <a:lnTo>
                    <a:pt x="385" y="301"/>
                  </a:lnTo>
                  <a:lnTo>
                    <a:pt x="387" y="299"/>
                  </a:lnTo>
                  <a:lnTo>
                    <a:pt x="388" y="297"/>
                  </a:lnTo>
                  <a:lnTo>
                    <a:pt x="390" y="295"/>
                  </a:lnTo>
                  <a:lnTo>
                    <a:pt x="392" y="292"/>
                  </a:lnTo>
                  <a:lnTo>
                    <a:pt x="395" y="291"/>
                  </a:lnTo>
                  <a:lnTo>
                    <a:pt x="395" y="290"/>
                  </a:lnTo>
                  <a:lnTo>
                    <a:pt x="395" y="288"/>
                  </a:lnTo>
                  <a:lnTo>
                    <a:pt x="397" y="286"/>
                  </a:lnTo>
                  <a:lnTo>
                    <a:pt x="398" y="284"/>
                  </a:lnTo>
                  <a:lnTo>
                    <a:pt x="400" y="281"/>
                  </a:lnTo>
                  <a:lnTo>
                    <a:pt x="401" y="279"/>
                  </a:lnTo>
                  <a:lnTo>
                    <a:pt x="403" y="279"/>
                  </a:lnTo>
                  <a:lnTo>
                    <a:pt x="404" y="276"/>
                  </a:lnTo>
                  <a:lnTo>
                    <a:pt x="405" y="273"/>
                  </a:lnTo>
                  <a:lnTo>
                    <a:pt x="408" y="271"/>
                  </a:lnTo>
                  <a:lnTo>
                    <a:pt x="411" y="268"/>
                  </a:lnTo>
                  <a:lnTo>
                    <a:pt x="410" y="268"/>
                  </a:lnTo>
                  <a:lnTo>
                    <a:pt x="410" y="267"/>
                  </a:lnTo>
                  <a:lnTo>
                    <a:pt x="411" y="266"/>
                  </a:lnTo>
                  <a:lnTo>
                    <a:pt x="423" y="252"/>
                  </a:lnTo>
                  <a:lnTo>
                    <a:pt x="433" y="237"/>
                  </a:lnTo>
                  <a:lnTo>
                    <a:pt x="438" y="232"/>
                  </a:lnTo>
                  <a:lnTo>
                    <a:pt x="443" y="227"/>
                  </a:lnTo>
                  <a:lnTo>
                    <a:pt x="445" y="220"/>
                  </a:lnTo>
                  <a:lnTo>
                    <a:pt x="444" y="212"/>
                  </a:lnTo>
                  <a:close/>
                  <a:moveTo>
                    <a:pt x="66" y="212"/>
                  </a:moveTo>
                  <a:lnTo>
                    <a:pt x="57" y="221"/>
                  </a:lnTo>
                  <a:lnTo>
                    <a:pt x="49" y="230"/>
                  </a:lnTo>
                  <a:lnTo>
                    <a:pt x="48" y="231"/>
                  </a:lnTo>
                  <a:lnTo>
                    <a:pt x="48" y="233"/>
                  </a:lnTo>
                  <a:lnTo>
                    <a:pt x="47" y="235"/>
                  </a:lnTo>
                  <a:lnTo>
                    <a:pt x="36" y="247"/>
                  </a:lnTo>
                  <a:lnTo>
                    <a:pt x="25" y="257"/>
                  </a:lnTo>
                  <a:lnTo>
                    <a:pt x="16" y="268"/>
                  </a:lnTo>
                  <a:lnTo>
                    <a:pt x="16" y="269"/>
                  </a:lnTo>
                  <a:lnTo>
                    <a:pt x="16" y="271"/>
                  </a:lnTo>
                  <a:lnTo>
                    <a:pt x="15" y="272"/>
                  </a:lnTo>
                  <a:lnTo>
                    <a:pt x="13" y="275"/>
                  </a:lnTo>
                  <a:lnTo>
                    <a:pt x="11" y="277"/>
                  </a:lnTo>
                  <a:lnTo>
                    <a:pt x="8" y="279"/>
                  </a:lnTo>
                  <a:lnTo>
                    <a:pt x="8" y="279"/>
                  </a:lnTo>
                  <a:lnTo>
                    <a:pt x="7" y="280"/>
                  </a:lnTo>
                  <a:lnTo>
                    <a:pt x="7" y="283"/>
                  </a:lnTo>
                  <a:lnTo>
                    <a:pt x="6" y="284"/>
                  </a:lnTo>
                  <a:lnTo>
                    <a:pt x="6" y="285"/>
                  </a:lnTo>
                  <a:lnTo>
                    <a:pt x="5" y="285"/>
                  </a:lnTo>
                  <a:lnTo>
                    <a:pt x="6" y="286"/>
                  </a:lnTo>
                  <a:lnTo>
                    <a:pt x="6" y="287"/>
                  </a:lnTo>
                  <a:lnTo>
                    <a:pt x="7" y="288"/>
                  </a:lnTo>
                  <a:lnTo>
                    <a:pt x="7" y="289"/>
                  </a:lnTo>
                  <a:lnTo>
                    <a:pt x="7" y="290"/>
                  </a:lnTo>
                  <a:lnTo>
                    <a:pt x="11" y="286"/>
                  </a:lnTo>
                  <a:lnTo>
                    <a:pt x="15" y="283"/>
                  </a:lnTo>
                  <a:lnTo>
                    <a:pt x="19" y="278"/>
                  </a:lnTo>
                  <a:lnTo>
                    <a:pt x="23" y="275"/>
                  </a:lnTo>
                  <a:lnTo>
                    <a:pt x="25" y="272"/>
                  </a:lnTo>
                  <a:lnTo>
                    <a:pt x="27" y="267"/>
                  </a:lnTo>
                  <a:lnTo>
                    <a:pt x="29" y="265"/>
                  </a:lnTo>
                  <a:lnTo>
                    <a:pt x="31" y="264"/>
                  </a:lnTo>
                  <a:lnTo>
                    <a:pt x="32" y="263"/>
                  </a:lnTo>
                  <a:lnTo>
                    <a:pt x="33" y="263"/>
                  </a:lnTo>
                  <a:lnTo>
                    <a:pt x="36" y="260"/>
                  </a:lnTo>
                  <a:lnTo>
                    <a:pt x="38" y="256"/>
                  </a:lnTo>
                  <a:lnTo>
                    <a:pt x="40" y="253"/>
                  </a:lnTo>
                  <a:lnTo>
                    <a:pt x="43" y="250"/>
                  </a:lnTo>
                  <a:lnTo>
                    <a:pt x="47" y="247"/>
                  </a:lnTo>
                  <a:lnTo>
                    <a:pt x="50" y="243"/>
                  </a:lnTo>
                  <a:lnTo>
                    <a:pt x="53" y="239"/>
                  </a:lnTo>
                  <a:lnTo>
                    <a:pt x="57" y="233"/>
                  </a:lnTo>
                  <a:lnTo>
                    <a:pt x="63" y="228"/>
                  </a:lnTo>
                  <a:lnTo>
                    <a:pt x="66" y="221"/>
                  </a:lnTo>
                  <a:lnTo>
                    <a:pt x="68" y="216"/>
                  </a:lnTo>
                  <a:lnTo>
                    <a:pt x="66" y="212"/>
                  </a:lnTo>
                  <a:close/>
                  <a:moveTo>
                    <a:pt x="316" y="208"/>
                  </a:moveTo>
                  <a:lnTo>
                    <a:pt x="316" y="209"/>
                  </a:lnTo>
                  <a:lnTo>
                    <a:pt x="316" y="209"/>
                  </a:lnTo>
                  <a:lnTo>
                    <a:pt x="316" y="211"/>
                  </a:lnTo>
                  <a:lnTo>
                    <a:pt x="316" y="212"/>
                  </a:lnTo>
                  <a:lnTo>
                    <a:pt x="305" y="223"/>
                  </a:lnTo>
                  <a:lnTo>
                    <a:pt x="296" y="233"/>
                  </a:lnTo>
                  <a:lnTo>
                    <a:pt x="287" y="245"/>
                  </a:lnTo>
                  <a:lnTo>
                    <a:pt x="287" y="245"/>
                  </a:lnTo>
                  <a:lnTo>
                    <a:pt x="287" y="247"/>
                  </a:lnTo>
                  <a:lnTo>
                    <a:pt x="287" y="248"/>
                  </a:lnTo>
                  <a:lnTo>
                    <a:pt x="284" y="249"/>
                  </a:lnTo>
                  <a:lnTo>
                    <a:pt x="283" y="250"/>
                  </a:lnTo>
                  <a:lnTo>
                    <a:pt x="282" y="252"/>
                  </a:lnTo>
                  <a:lnTo>
                    <a:pt x="282" y="254"/>
                  </a:lnTo>
                  <a:lnTo>
                    <a:pt x="279" y="256"/>
                  </a:lnTo>
                  <a:lnTo>
                    <a:pt x="277" y="257"/>
                  </a:lnTo>
                  <a:lnTo>
                    <a:pt x="276" y="260"/>
                  </a:lnTo>
                  <a:lnTo>
                    <a:pt x="275" y="263"/>
                  </a:lnTo>
                  <a:lnTo>
                    <a:pt x="272" y="265"/>
                  </a:lnTo>
                  <a:lnTo>
                    <a:pt x="271" y="267"/>
                  </a:lnTo>
                  <a:lnTo>
                    <a:pt x="268" y="268"/>
                  </a:lnTo>
                  <a:lnTo>
                    <a:pt x="268" y="272"/>
                  </a:lnTo>
                  <a:lnTo>
                    <a:pt x="267" y="274"/>
                  </a:lnTo>
                  <a:lnTo>
                    <a:pt x="266" y="276"/>
                  </a:lnTo>
                  <a:lnTo>
                    <a:pt x="264" y="277"/>
                  </a:lnTo>
                  <a:lnTo>
                    <a:pt x="261" y="278"/>
                  </a:lnTo>
                  <a:lnTo>
                    <a:pt x="259" y="278"/>
                  </a:lnTo>
                  <a:lnTo>
                    <a:pt x="258" y="277"/>
                  </a:lnTo>
                  <a:lnTo>
                    <a:pt x="259" y="310"/>
                  </a:lnTo>
                  <a:lnTo>
                    <a:pt x="290" y="278"/>
                  </a:lnTo>
                  <a:lnTo>
                    <a:pt x="316" y="242"/>
                  </a:lnTo>
                  <a:lnTo>
                    <a:pt x="317" y="242"/>
                  </a:lnTo>
                  <a:lnTo>
                    <a:pt x="317" y="242"/>
                  </a:lnTo>
                  <a:lnTo>
                    <a:pt x="318" y="241"/>
                  </a:lnTo>
                  <a:lnTo>
                    <a:pt x="318" y="241"/>
                  </a:lnTo>
                  <a:lnTo>
                    <a:pt x="319" y="241"/>
                  </a:lnTo>
                  <a:lnTo>
                    <a:pt x="320" y="238"/>
                  </a:lnTo>
                  <a:lnTo>
                    <a:pt x="320" y="235"/>
                  </a:lnTo>
                  <a:lnTo>
                    <a:pt x="320" y="231"/>
                  </a:lnTo>
                  <a:lnTo>
                    <a:pt x="320" y="229"/>
                  </a:lnTo>
                  <a:lnTo>
                    <a:pt x="319" y="226"/>
                  </a:lnTo>
                  <a:lnTo>
                    <a:pt x="318" y="228"/>
                  </a:lnTo>
                  <a:lnTo>
                    <a:pt x="317" y="228"/>
                  </a:lnTo>
                  <a:lnTo>
                    <a:pt x="316" y="229"/>
                  </a:lnTo>
                  <a:lnTo>
                    <a:pt x="315" y="229"/>
                  </a:lnTo>
                  <a:lnTo>
                    <a:pt x="308" y="240"/>
                  </a:lnTo>
                  <a:lnTo>
                    <a:pt x="300" y="250"/>
                  </a:lnTo>
                  <a:lnTo>
                    <a:pt x="292" y="261"/>
                  </a:lnTo>
                  <a:lnTo>
                    <a:pt x="283" y="268"/>
                  </a:lnTo>
                  <a:lnTo>
                    <a:pt x="277" y="278"/>
                  </a:lnTo>
                  <a:lnTo>
                    <a:pt x="268" y="287"/>
                  </a:lnTo>
                  <a:lnTo>
                    <a:pt x="268" y="289"/>
                  </a:lnTo>
                  <a:lnTo>
                    <a:pt x="268" y="290"/>
                  </a:lnTo>
                  <a:lnTo>
                    <a:pt x="268" y="291"/>
                  </a:lnTo>
                  <a:lnTo>
                    <a:pt x="268" y="292"/>
                  </a:lnTo>
                  <a:lnTo>
                    <a:pt x="266" y="293"/>
                  </a:lnTo>
                  <a:lnTo>
                    <a:pt x="265" y="295"/>
                  </a:lnTo>
                  <a:lnTo>
                    <a:pt x="264" y="295"/>
                  </a:lnTo>
                  <a:lnTo>
                    <a:pt x="263" y="296"/>
                  </a:lnTo>
                  <a:lnTo>
                    <a:pt x="261" y="295"/>
                  </a:lnTo>
                  <a:lnTo>
                    <a:pt x="260" y="292"/>
                  </a:lnTo>
                  <a:lnTo>
                    <a:pt x="279" y="268"/>
                  </a:lnTo>
                  <a:lnTo>
                    <a:pt x="299" y="245"/>
                  </a:lnTo>
                  <a:lnTo>
                    <a:pt x="317" y="223"/>
                  </a:lnTo>
                  <a:lnTo>
                    <a:pt x="317" y="223"/>
                  </a:lnTo>
                  <a:lnTo>
                    <a:pt x="318" y="220"/>
                  </a:lnTo>
                  <a:lnTo>
                    <a:pt x="319" y="219"/>
                  </a:lnTo>
                  <a:lnTo>
                    <a:pt x="320" y="216"/>
                  </a:lnTo>
                  <a:lnTo>
                    <a:pt x="320" y="214"/>
                  </a:lnTo>
                  <a:lnTo>
                    <a:pt x="320" y="211"/>
                  </a:lnTo>
                  <a:lnTo>
                    <a:pt x="319" y="208"/>
                  </a:lnTo>
                  <a:lnTo>
                    <a:pt x="316" y="208"/>
                  </a:lnTo>
                  <a:close/>
                  <a:moveTo>
                    <a:pt x="66" y="194"/>
                  </a:moveTo>
                  <a:lnTo>
                    <a:pt x="59" y="203"/>
                  </a:lnTo>
                  <a:lnTo>
                    <a:pt x="50" y="213"/>
                  </a:lnTo>
                  <a:lnTo>
                    <a:pt x="41" y="221"/>
                  </a:lnTo>
                  <a:lnTo>
                    <a:pt x="31" y="236"/>
                  </a:lnTo>
                  <a:lnTo>
                    <a:pt x="20" y="247"/>
                  </a:lnTo>
                  <a:lnTo>
                    <a:pt x="11" y="261"/>
                  </a:lnTo>
                  <a:lnTo>
                    <a:pt x="9" y="261"/>
                  </a:lnTo>
                  <a:lnTo>
                    <a:pt x="8" y="261"/>
                  </a:lnTo>
                  <a:lnTo>
                    <a:pt x="8" y="261"/>
                  </a:lnTo>
                  <a:lnTo>
                    <a:pt x="7" y="261"/>
                  </a:lnTo>
                  <a:lnTo>
                    <a:pt x="7" y="262"/>
                  </a:lnTo>
                  <a:lnTo>
                    <a:pt x="7" y="264"/>
                  </a:lnTo>
                  <a:lnTo>
                    <a:pt x="7" y="266"/>
                  </a:lnTo>
                  <a:lnTo>
                    <a:pt x="7" y="268"/>
                  </a:lnTo>
                  <a:lnTo>
                    <a:pt x="7" y="271"/>
                  </a:lnTo>
                  <a:lnTo>
                    <a:pt x="7" y="273"/>
                  </a:lnTo>
                  <a:lnTo>
                    <a:pt x="27" y="250"/>
                  </a:lnTo>
                  <a:lnTo>
                    <a:pt x="50" y="226"/>
                  </a:lnTo>
                  <a:lnTo>
                    <a:pt x="59" y="214"/>
                  </a:lnTo>
                  <a:lnTo>
                    <a:pt x="67" y="202"/>
                  </a:lnTo>
                  <a:lnTo>
                    <a:pt x="68" y="201"/>
                  </a:lnTo>
                  <a:lnTo>
                    <a:pt x="68" y="199"/>
                  </a:lnTo>
                  <a:lnTo>
                    <a:pt x="68" y="196"/>
                  </a:lnTo>
                  <a:lnTo>
                    <a:pt x="68" y="194"/>
                  </a:lnTo>
                  <a:lnTo>
                    <a:pt x="67" y="194"/>
                  </a:lnTo>
                  <a:lnTo>
                    <a:pt x="66" y="194"/>
                  </a:lnTo>
                  <a:close/>
                  <a:moveTo>
                    <a:pt x="197" y="192"/>
                  </a:moveTo>
                  <a:lnTo>
                    <a:pt x="186" y="203"/>
                  </a:lnTo>
                  <a:lnTo>
                    <a:pt x="175" y="217"/>
                  </a:lnTo>
                  <a:lnTo>
                    <a:pt x="164" y="229"/>
                  </a:lnTo>
                  <a:lnTo>
                    <a:pt x="162" y="232"/>
                  </a:lnTo>
                  <a:lnTo>
                    <a:pt x="160" y="236"/>
                  </a:lnTo>
                  <a:lnTo>
                    <a:pt x="158" y="240"/>
                  </a:lnTo>
                  <a:lnTo>
                    <a:pt x="155" y="242"/>
                  </a:lnTo>
                  <a:lnTo>
                    <a:pt x="150" y="244"/>
                  </a:lnTo>
                  <a:lnTo>
                    <a:pt x="147" y="252"/>
                  </a:lnTo>
                  <a:lnTo>
                    <a:pt x="141" y="260"/>
                  </a:lnTo>
                  <a:lnTo>
                    <a:pt x="137" y="268"/>
                  </a:lnTo>
                  <a:lnTo>
                    <a:pt x="134" y="268"/>
                  </a:lnTo>
                  <a:lnTo>
                    <a:pt x="134" y="272"/>
                  </a:lnTo>
                  <a:lnTo>
                    <a:pt x="134" y="275"/>
                  </a:lnTo>
                  <a:lnTo>
                    <a:pt x="135" y="278"/>
                  </a:lnTo>
                  <a:lnTo>
                    <a:pt x="167" y="241"/>
                  </a:lnTo>
                  <a:lnTo>
                    <a:pt x="198" y="202"/>
                  </a:lnTo>
                  <a:lnTo>
                    <a:pt x="198" y="199"/>
                  </a:lnTo>
                  <a:lnTo>
                    <a:pt x="199" y="195"/>
                  </a:lnTo>
                  <a:lnTo>
                    <a:pt x="199" y="192"/>
                  </a:lnTo>
                  <a:lnTo>
                    <a:pt x="198" y="192"/>
                  </a:lnTo>
                  <a:lnTo>
                    <a:pt x="198" y="192"/>
                  </a:lnTo>
                  <a:lnTo>
                    <a:pt x="197" y="192"/>
                  </a:lnTo>
                  <a:close/>
                  <a:moveTo>
                    <a:pt x="443" y="189"/>
                  </a:moveTo>
                  <a:lnTo>
                    <a:pt x="425" y="208"/>
                  </a:lnTo>
                  <a:lnTo>
                    <a:pt x="409" y="226"/>
                  </a:lnTo>
                  <a:lnTo>
                    <a:pt x="392" y="245"/>
                  </a:lnTo>
                  <a:lnTo>
                    <a:pt x="377" y="266"/>
                  </a:lnTo>
                  <a:lnTo>
                    <a:pt x="378" y="269"/>
                  </a:lnTo>
                  <a:lnTo>
                    <a:pt x="378" y="272"/>
                  </a:lnTo>
                  <a:lnTo>
                    <a:pt x="378" y="275"/>
                  </a:lnTo>
                  <a:lnTo>
                    <a:pt x="378" y="279"/>
                  </a:lnTo>
                  <a:lnTo>
                    <a:pt x="397" y="257"/>
                  </a:lnTo>
                  <a:lnTo>
                    <a:pt x="415" y="238"/>
                  </a:lnTo>
                  <a:lnTo>
                    <a:pt x="417" y="235"/>
                  </a:lnTo>
                  <a:lnTo>
                    <a:pt x="421" y="231"/>
                  </a:lnTo>
                  <a:lnTo>
                    <a:pt x="423" y="228"/>
                  </a:lnTo>
                  <a:lnTo>
                    <a:pt x="431" y="220"/>
                  </a:lnTo>
                  <a:lnTo>
                    <a:pt x="438" y="211"/>
                  </a:lnTo>
                  <a:lnTo>
                    <a:pt x="443" y="201"/>
                  </a:lnTo>
                  <a:lnTo>
                    <a:pt x="443" y="189"/>
                  </a:lnTo>
                  <a:close/>
                  <a:moveTo>
                    <a:pt x="318" y="185"/>
                  </a:moveTo>
                  <a:lnTo>
                    <a:pt x="311" y="193"/>
                  </a:lnTo>
                  <a:lnTo>
                    <a:pt x="304" y="201"/>
                  </a:lnTo>
                  <a:lnTo>
                    <a:pt x="297" y="209"/>
                  </a:lnTo>
                  <a:lnTo>
                    <a:pt x="290" y="217"/>
                  </a:lnTo>
                  <a:lnTo>
                    <a:pt x="281" y="231"/>
                  </a:lnTo>
                  <a:lnTo>
                    <a:pt x="270" y="245"/>
                  </a:lnTo>
                  <a:lnTo>
                    <a:pt x="259" y="260"/>
                  </a:lnTo>
                  <a:lnTo>
                    <a:pt x="259" y="262"/>
                  </a:lnTo>
                  <a:lnTo>
                    <a:pt x="259" y="264"/>
                  </a:lnTo>
                  <a:lnTo>
                    <a:pt x="260" y="265"/>
                  </a:lnTo>
                  <a:lnTo>
                    <a:pt x="258" y="266"/>
                  </a:lnTo>
                  <a:lnTo>
                    <a:pt x="258" y="267"/>
                  </a:lnTo>
                  <a:lnTo>
                    <a:pt x="257" y="269"/>
                  </a:lnTo>
                  <a:lnTo>
                    <a:pt x="257" y="273"/>
                  </a:lnTo>
                  <a:lnTo>
                    <a:pt x="257" y="275"/>
                  </a:lnTo>
                  <a:lnTo>
                    <a:pt x="270" y="262"/>
                  </a:lnTo>
                  <a:lnTo>
                    <a:pt x="280" y="247"/>
                  </a:lnTo>
                  <a:lnTo>
                    <a:pt x="294" y="230"/>
                  </a:lnTo>
                  <a:lnTo>
                    <a:pt x="308" y="213"/>
                  </a:lnTo>
                  <a:lnTo>
                    <a:pt x="313" y="207"/>
                  </a:lnTo>
                  <a:lnTo>
                    <a:pt x="318" y="201"/>
                  </a:lnTo>
                  <a:lnTo>
                    <a:pt x="320" y="193"/>
                  </a:lnTo>
                  <a:lnTo>
                    <a:pt x="318" y="185"/>
                  </a:lnTo>
                  <a:close/>
                  <a:moveTo>
                    <a:pt x="197" y="176"/>
                  </a:moveTo>
                  <a:lnTo>
                    <a:pt x="184" y="188"/>
                  </a:lnTo>
                  <a:lnTo>
                    <a:pt x="172" y="201"/>
                  </a:lnTo>
                  <a:lnTo>
                    <a:pt x="162" y="214"/>
                  </a:lnTo>
                  <a:lnTo>
                    <a:pt x="150" y="228"/>
                  </a:lnTo>
                  <a:lnTo>
                    <a:pt x="148" y="231"/>
                  </a:lnTo>
                  <a:lnTo>
                    <a:pt x="144" y="238"/>
                  </a:lnTo>
                  <a:lnTo>
                    <a:pt x="140" y="245"/>
                  </a:lnTo>
                  <a:lnTo>
                    <a:pt x="138" y="247"/>
                  </a:lnTo>
                  <a:lnTo>
                    <a:pt x="136" y="249"/>
                  </a:lnTo>
                  <a:lnTo>
                    <a:pt x="135" y="252"/>
                  </a:lnTo>
                  <a:lnTo>
                    <a:pt x="134" y="255"/>
                  </a:lnTo>
                  <a:lnTo>
                    <a:pt x="135" y="259"/>
                  </a:lnTo>
                  <a:lnTo>
                    <a:pt x="168" y="220"/>
                  </a:lnTo>
                  <a:lnTo>
                    <a:pt x="198" y="181"/>
                  </a:lnTo>
                  <a:lnTo>
                    <a:pt x="198" y="179"/>
                  </a:lnTo>
                  <a:lnTo>
                    <a:pt x="198" y="177"/>
                  </a:lnTo>
                  <a:lnTo>
                    <a:pt x="197" y="176"/>
                  </a:lnTo>
                  <a:close/>
                  <a:moveTo>
                    <a:pt x="66" y="172"/>
                  </a:moveTo>
                  <a:lnTo>
                    <a:pt x="64" y="173"/>
                  </a:lnTo>
                  <a:lnTo>
                    <a:pt x="63" y="176"/>
                  </a:lnTo>
                  <a:lnTo>
                    <a:pt x="61" y="178"/>
                  </a:lnTo>
                  <a:lnTo>
                    <a:pt x="60" y="179"/>
                  </a:lnTo>
                  <a:lnTo>
                    <a:pt x="57" y="179"/>
                  </a:lnTo>
                  <a:lnTo>
                    <a:pt x="56" y="180"/>
                  </a:lnTo>
                  <a:lnTo>
                    <a:pt x="56" y="181"/>
                  </a:lnTo>
                  <a:lnTo>
                    <a:pt x="56" y="182"/>
                  </a:lnTo>
                  <a:lnTo>
                    <a:pt x="55" y="183"/>
                  </a:lnTo>
                  <a:lnTo>
                    <a:pt x="53" y="188"/>
                  </a:lnTo>
                  <a:lnTo>
                    <a:pt x="49" y="191"/>
                  </a:lnTo>
                  <a:lnTo>
                    <a:pt x="44" y="195"/>
                  </a:lnTo>
                  <a:lnTo>
                    <a:pt x="35" y="208"/>
                  </a:lnTo>
                  <a:lnTo>
                    <a:pt x="24" y="220"/>
                  </a:lnTo>
                  <a:lnTo>
                    <a:pt x="20" y="225"/>
                  </a:lnTo>
                  <a:lnTo>
                    <a:pt x="16" y="229"/>
                  </a:lnTo>
                  <a:lnTo>
                    <a:pt x="13" y="232"/>
                  </a:lnTo>
                  <a:lnTo>
                    <a:pt x="13" y="235"/>
                  </a:lnTo>
                  <a:lnTo>
                    <a:pt x="12" y="236"/>
                  </a:lnTo>
                  <a:lnTo>
                    <a:pt x="11" y="238"/>
                  </a:lnTo>
                  <a:lnTo>
                    <a:pt x="9" y="239"/>
                  </a:lnTo>
                  <a:lnTo>
                    <a:pt x="7" y="240"/>
                  </a:lnTo>
                  <a:lnTo>
                    <a:pt x="6" y="242"/>
                  </a:lnTo>
                  <a:lnTo>
                    <a:pt x="6" y="244"/>
                  </a:lnTo>
                  <a:lnTo>
                    <a:pt x="6" y="248"/>
                  </a:lnTo>
                  <a:lnTo>
                    <a:pt x="6" y="251"/>
                  </a:lnTo>
                  <a:lnTo>
                    <a:pt x="6" y="254"/>
                  </a:lnTo>
                  <a:lnTo>
                    <a:pt x="28" y="232"/>
                  </a:lnTo>
                  <a:lnTo>
                    <a:pt x="48" y="208"/>
                  </a:lnTo>
                  <a:lnTo>
                    <a:pt x="68" y="184"/>
                  </a:lnTo>
                  <a:lnTo>
                    <a:pt x="67" y="181"/>
                  </a:lnTo>
                  <a:lnTo>
                    <a:pt x="67" y="178"/>
                  </a:lnTo>
                  <a:lnTo>
                    <a:pt x="67" y="175"/>
                  </a:lnTo>
                  <a:lnTo>
                    <a:pt x="66" y="172"/>
                  </a:lnTo>
                  <a:close/>
                  <a:moveTo>
                    <a:pt x="441" y="164"/>
                  </a:moveTo>
                  <a:lnTo>
                    <a:pt x="427" y="179"/>
                  </a:lnTo>
                  <a:lnTo>
                    <a:pt x="414" y="196"/>
                  </a:lnTo>
                  <a:lnTo>
                    <a:pt x="412" y="197"/>
                  </a:lnTo>
                  <a:lnTo>
                    <a:pt x="411" y="199"/>
                  </a:lnTo>
                  <a:lnTo>
                    <a:pt x="410" y="200"/>
                  </a:lnTo>
                  <a:lnTo>
                    <a:pt x="409" y="201"/>
                  </a:lnTo>
                  <a:lnTo>
                    <a:pt x="409" y="203"/>
                  </a:lnTo>
                  <a:lnTo>
                    <a:pt x="408" y="205"/>
                  </a:lnTo>
                  <a:lnTo>
                    <a:pt x="404" y="209"/>
                  </a:lnTo>
                  <a:lnTo>
                    <a:pt x="400" y="213"/>
                  </a:lnTo>
                  <a:lnTo>
                    <a:pt x="396" y="217"/>
                  </a:lnTo>
                  <a:lnTo>
                    <a:pt x="392" y="220"/>
                  </a:lnTo>
                  <a:lnTo>
                    <a:pt x="391" y="221"/>
                  </a:lnTo>
                  <a:lnTo>
                    <a:pt x="391" y="224"/>
                  </a:lnTo>
                  <a:lnTo>
                    <a:pt x="390" y="225"/>
                  </a:lnTo>
                  <a:lnTo>
                    <a:pt x="388" y="227"/>
                  </a:lnTo>
                  <a:lnTo>
                    <a:pt x="386" y="229"/>
                  </a:lnTo>
                  <a:lnTo>
                    <a:pt x="384" y="231"/>
                  </a:lnTo>
                  <a:lnTo>
                    <a:pt x="383" y="235"/>
                  </a:lnTo>
                  <a:lnTo>
                    <a:pt x="380" y="237"/>
                  </a:lnTo>
                  <a:lnTo>
                    <a:pt x="380" y="238"/>
                  </a:lnTo>
                  <a:lnTo>
                    <a:pt x="380" y="238"/>
                  </a:lnTo>
                  <a:lnTo>
                    <a:pt x="380" y="239"/>
                  </a:lnTo>
                  <a:lnTo>
                    <a:pt x="380" y="240"/>
                  </a:lnTo>
                  <a:lnTo>
                    <a:pt x="378" y="242"/>
                  </a:lnTo>
                  <a:lnTo>
                    <a:pt x="377" y="244"/>
                  </a:lnTo>
                  <a:lnTo>
                    <a:pt x="377" y="248"/>
                  </a:lnTo>
                  <a:lnTo>
                    <a:pt x="378" y="250"/>
                  </a:lnTo>
                  <a:lnTo>
                    <a:pt x="378" y="253"/>
                  </a:lnTo>
                  <a:lnTo>
                    <a:pt x="378" y="255"/>
                  </a:lnTo>
                  <a:lnTo>
                    <a:pt x="377" y="257"/>
                  </a:lnTo>
                  <a:lnTo>
                    <a:pt x="387" y="248"/>
                  </a:lnTo>
                  <a:lnTo>
                    <a:pt x="397" y="237"/>
                  </a:lnTo>
                  <a:lnTo>
                    <a:pt x="405" y="226"/>
                  </a:lnTo>
                  <a:lnTo>
                    <a:pt x="415" y="216"/>
                  </a:lnTo>
                  <a:lnTo>
                    <a:pt x="427" y="201"/>
                  </a:lnTo>
                  <a:lnTo>
                    <a:pt x="440" y="185"/>
                  </a:lnTo>
                  <a:lnTo>
                    <a:pt x="441" y="185"/>
                  </a:lnTo>
                  <a:lnTo>
                    <a:pt x="443" y="185"/>
                  </a:lnTo>
                  <a:lnTo>
                    <a:pt x="443" y="187"/>
                  </a:lnTo>
                  <a:lnTo>
                    <a:pt x="444" y="187"/>
                  </a:lnTo>
                  <a:lnTo>
                    <a:pt x="445" y="185"/>
                  </a:lnTo>
                  <a:lnTo>
                    <a:pt x="444" y="180"/>
                  </a:lnTo>
                  <a:lnTo>
                    <a:pt x="444" y="175"/>
                  </a:lnTo>
                  <a:lnTo>
                    <a:pt x="444" y="168"/>
                  </a:lnTo>
                  <a:lnTo>
                    <a:pt x="441" y="164"/>
                  </a:lnTo>
                  <a:close/>
                  <a:moveTo>
                    <a:pt x="318" y="163"/>
                  </a:moveTo>
                  <a:lnTo>
                    <a:pt x="311" y="170"/>
                  </a:lnTo>
                  <a:lnTo>
                    <a:pt x="304" y="179"/>
                  </a:lnTo>
                  <a:lnTo>
                    <a:pt x="297" y="185"/>
                  </a:lnTo>
                  <a:lnTo>
                    <a:pt x="297" y="187"/>
                  </a:lnTo>
                  <a:lnTo>
                    <a:pt x="297" y="188"/>
                  </a:lnTo>
                  <a:lnTo>
                    <a:pt x="296" y="189"/>
                  </a:lnTo>
                  <a:lnTo>
                    <a:pt x="296" y="190"/>
                  </a:lnTo>
                  <a:lnTo>
                    <a:pt x="294" y="191"/>
                  </a:lnTo>
                  <a:lnTo>
                    <a:pt x="293" y="192"/>
                  </a:lnTo>
                  <a:lnTo>
                    <a:pt x="293" y="193"/>
                  </a:lnTo>
                  <a:lnTo>
                    <a:pt x="292" y="195"/>
                  </a:lnTo>
                  <a:lnTo>
                    <a:pt x="292" y="196"/>
                  </a:lnTo>
                  <a:lnTo>
                    <a:pt x="290" y="199"/>
                  </a:lnTo>
                  <a:lnTo>
                    <a:pt x="288" y="200"/>
                  </a:lnTo>
                  <a:lnTo>
                    <a:pt x="287" y="201"/>
                  </a:lnTo>
                  <a:lnTo>
                    <a:pt x="285" y="202"/>
                  </a:lnTo>
                  <a:lnTo>
                    <a:pt x="285" y="203"/>
                  </a:lnTo>
                  <a:lnTo>
                    <a:pt x="285" y="204"/>
                  </a:lnTo>
                  <a:lnTo>
                    <a:pt x="284" y="205"/>
                  </a:lnTo>
                  <a:lnTo>
                    <a:pt x="282" y="207"/>
                  </a:lnTo>
                  <a:lnTo>
                    <a:pt x="281" y="208"/>
                  </a:lnTo>
                  <a:lnTo>
                    <a:pt x="279" y="209"/>
                  </a:lnTo>
                  <a:lnTo>
                    <a:pt x="279" y="211"/>
                  </a:lnTo>
                  <a:lnTo>
                    <a:pt x="279" y="212"/>
                  </a:lnTo>
                  <a:lnTo>
                    <a:pt x="279" y="213"/>
                  </a:lnTo>
                  <a:lnTo>
                    <a:pt x="278" y="214"/>
                  </a:lnTo>
                  <a:lnTo>
                    <a:pt x="277" y="214"/>
                  </a:lnTo>
                  <a:lnTo>
                    <a:pt x="276" y="215"/>
                  </a:lnTo>
                  <a:lnTo>
                    <a:pt x="275" y="216"/>
                  </a:lnTo>
                  <a:lnTo>
                    <a:pt x="276" y="217"/>
                  </a:lnTo>
                  <a:lnTo>
                    <a:pt x="276" y="218"/>
                  </a:lnTo>
                  <a:lnTo>
                    <a:pt x="275" y="218"/>
                  </a:lnTo>
                  <a:lnTo>
                    <a:pt x="273" y="219"/>
                  </a:lnTo>
                  <a:lnTo>
                    <a:pt x="271" y="220"/>
                  </a:lnTo>
                  <a:lnTo>
                    <a:pt x="271" y="221"/>
                  </a:lnTo>
                  <a:lnTo>
                    <a:pt x="270" y="224"/>
                  </a:lnTo>
                  <a:lnTo>
                    <a:pt x="269" y="226"/>
                  </a:lnTo>
                  <a:lnTo>
                    <a:pt x="264" y="233"/>
                  </a:lnTo>
                  <a:lnTo>
                    <a:pt x="258" y="239"/>
                  </a:lnTo>
                  <a:lnTo>
                    <a:pt x="256" y="247"/>
                  </a:lnTo>
                  <a:lnTo>
                    <a:pt x="257" y="255"/>
                  </a:lnTo>
                  <a:lnTo>
                    <a:pt x="269" y="242"/>
                  </a:lnTo>
                  <a:lnTo>
                    <a:pt x="279" y="227"/>
                  </a:lnTo>
                  <a:lnTo>
                    <a:pt x="290" y="213"/>
                  </a:lnTo>
                  <a:lnTo>
                    <a:pt x="291" y="212"/>
                  </a:lnTo>
                  <a:lnTo>
                    <a:pt x="293" y="211"/>
                  </a:lnTo>
                  <a:lnTo>
                    <a:pt x="294" y="209"/>
                  </a:lnTo>
                  <a:lnTo>
                    <a:pt x="294" y="208"/>
                  </a:lnTo>
                  <a:lnTo>
                    <a:pt x="294" y="207"/>
                  </a:lnTo>
                  <a:lnTo>
                    <a:pt x="294" y="207"/>
                  </a:lnTo>
                  <a:lnTo>
                    <a:pt x="301" y="200"/>
                  </a:lnTo>
                  <a:lnTo>
                    <a:pt x="307" y="192"/>
                  </a:lnTo>
                  <a:lnTo>
                    <a:pt x="314" y="184"/>
                  </a:lnTo>
                  <a:lnTo>
                    <a:pt x="318" y="176"/>
                  </a:lnTo>
                  <a:lnTo>
                    <a:pt x="319" y="165"/>
                  </a:lnTo>
                  <a:lnTo>
                    <a:pt x="318" y="164"/>
                  </a:lnTo>
                  <a:lnTo>
                    <a:pt x="318" y="163"/>
                  </a:lnTo>
                  <a:close/>
                  <a:moveTo>
                    <a:pt x="194" y="158"/>
                  </a:moveTo>
                  <a:lnTo>
                    <a:pt x="191" y="163"/>
                  </a:lnTo>
                  <a:lnTo>
                    <a:pt x="187" y="166"/>
                  </a:lnTo>
                  <a:lnTo>
                    <a:pt x="184" y="169"/>
                  </a:lnTo>
                  <a:lnTo>
                    <a:pt x="180" y="172"/>
                  </a:lnTo>
                  <a:lnTo>
                    <a:pt x="180" y="175"/>
                  </a:lnTo>
                  <a:lnTo>
                    <a:pt x="179" y="177"/>
                  </a:lnTo>
                  <a:lnTo>
                    <a:pt x="177" y="178"/>
                  </a:lnTo>
                  <a:lnTo>
                    <a:pt x="175" y="178"/>
                  </a:lnTo>
                  <a:lnTo>
                    <a:pt x="174" y="181"/>
                  </a:lnTo>
                  <a:lnTo>
                    <a:pt x="173" y="183"/>
                  </a:lnTo>
                  <a:lnTo>
                    <a:pt x="171" y="185"/>
                  </a:lnTo>
                  <a:lnTo>
                    <a:pt x="169" y="188"/>
                  </a:lnTo>
                  <a:lnTo>
                    <a:pt x="167" y="190"/>
                  </a:lnTo>
                  <a:lnTo>
                    <a:pt x="162" y="199"/>
                  </a:lnTo>
                  <a:lnTo>
                    <a:pt x="155" y="207"/>
                  </a:lnTo>
                  <a:lnTo>
                    <a:pt x="147" y="216"/>
                  </a:lnTo>
                  <a:lnTo>
                    <a:pt x="143" y="226"/>
                  </a:lnTo>
                  <a:lnTo>
                    <a:pt x="139" y="228"/>
                  </a:lnTo>
                  <a:lnTo>
                    <a:pt x="137" y="231"/>
                  </a:lnTo>
                  <a:lnTo>
                    <a:pt x="136" y="235"/>
                  </a:lnTo>
                  <a:lnTo>
                    <a:pt x="135" y="239"/>
                  </a:lnTo>
                  <a:lnTo>
                    <a:pt x="138" y="237"/>
                  </a:lnTo>
                  <a:lnTo>
                    <a:pt x="140" y="235"/>
                  </a:lnTo>
                  <a:lnTo>
                    <a:pt x="143" y="231"/>
                  </a:lnTo>
                  <a:lnTo>
                    <a:pt x="144" y="228"/>
                  </a:lnTo>
                  <a:lnTo>
                    <a:pt x="162" y="207"/>
                  </a:lnTo>
                  <a:lnTo>
                    <a:pt x="179" y="187"/>
                  </a:lnTo>
                  <a:lnTo>
                    <a:pt x="197" y="167"/>
                  </a:lnTo>
                  <a:lnTo>
                    <a:pt x="197" y="165"/>
                  </a:lnTo>
                  <a:lnTo>
                    <a:pt x="197" y="163"/>
                  </a:lnTo>
                  <a:lnTo>
                    <a:pt x="197" y="160"/>
                  </a:lnTo>
                  <a:lnTo>
                    <a:pt x="196" y="159"/>
                  </a:lnTo>
                  <a:lnTo>
                    <a:pt x="194" y="158"/>
                  </a:lnTo>
                  <a:close/>
                  <a:moveTo>
                    <a:pt x="65" y="152"/>
                  </a:moveTo>
                  <a:lnTo>
                    <a:pt x="51" y="168"/>
                  </a:lnTo>
                  <a:lnTo>
                    <a:pt x="37" y="183"/>
                  </a:lnTo>
                  <a:lnTo>
                    <a:pt x="24" y="200"/>
                  </a:lnTo>
                  <a:lnTo>
                    <a:pt x="12" y="217"/>
                  </a:lnTo>
                  <a:lnTo>
                    <a:pt x="12" y="218"/>
                  </a:lnTo>
                  <a:lnTo>
                    <a:pt x="11" y="218"/>
                  </a:lnTo>
                  <a:lnTo>
                    <a:pt x="9" y="218"/>
                  </a:lnTo>
                  <a:lnTo>
                    <a:pt x="9" y="218"/>
                  </a:lnTo>
                  <a:lnTo>
                    <a:pt x="9" y="219"/>
                  </a:lnTo>
                  <a:lnTo>
                    <a:pt x="8" y="220"/>
                  </a:lnTo>
                  <a:lnTo>
                    <a:pt x="7" y="223"/>
                  </a:lnTo>
                  <a:lnTo>
                    <a:pt x="6" y="224"/>
                  </a:lnTo>
                  <a:lnTo>
                    <a:pt x="5" y="225"/>
                  </a:lnTo>
                  <a:lnTo>
                    <a:pt x="5" y="228"/>
                  </a:lnTo>
                  <a:lnTo>
                    <a:pt x="5" y="230"/>
                  </a:lnTo>
                  <a:lnTo>
                    <a:pt x="5" y="232"/>
                  </a:lnTo>
                  <a:lnTo>
                    <a:pt x="7" y="233"/>
                  </a:lnTo>
                  <a:lnTo>
                    <a:pt x="37" y="199"/>
                  </a:lnTo>
                  <a:lnTo>
                    <a:pt x="66" y="163"/>
                  </a:lnTo>
                  <a:lnTo>
                    <a:pt x="66" y="159"/>
                  </a:lnTo>
                  <a:lnTo>
                    <a:pt x="66" y="155"/>
                  </a:lnTo>
                  <a:lnTo>
                    <a:pt x="65" y="152"/>
                  </a:lnTo>
                  <a:close/>
                  <a:moveTo>
                    <a:pt x="440" y="144"/>
                  </a:moveTo>
                  <a:lnTo>
                    <a:pt x="433" y="154"/>
                  </a:lnTo>
                  <a:lnTo>
                    <a:pt x="422" y="161"/>
                  </a:lnTo>
                  <a:lnTo>
                    <a:pt x="420" y="166"/>
                  </a:lnTo>
                  <a:lnTo>
                    <a:pt x="416" y="168"/>
                  </a:lnTo>
                  <a:lnTo>
                    <a:pt x="414" y="171"/>
                  </a:lnTo>
                  <a:lnTo>
                    <a:pt x="411" y="175"/>
                  </a:lnTo>
                  <a:lnTo>
                    <a:pt x="402" y="187"/>
                  </a:lnTo>
                  <a:lnTo>
                    <a:pt x="393" y="199"/>
                  </a:lnTo>
                  <a:lnTo>
                    <a:pt x="388" y="204"/>
                  </a:lnTo>
                  <a:lnTo>
                    <a:pt x="384" y="211"/>
                  </a:lnTo>
                  <a:lnTo>
                    <a:pt x="380" y="219"/>
                  </a:lnTo>
                  <a:lnTo>
                    <a:pt x="378" y="220"/>
                  </a:lnTo>
                  <a:lnTo>
                    <a:pt x="376" y="223"/>
                  </a:lnTo>
                  <a:lnTo>
                    <a:pt x="377" y="225"/>
                  </a:lnTo>
                  <a:lnTo>
                    <a:pt x="377" y="228"/>
                  </a:lnTo>
                  <a:lnTo>
                    <a:pt x="377" y="231"/>
                  </a:lnTo>
                  <a:lnTo>
                    <a:pt x="377" y="233"/>
                  </a:lnTo>
                  <a:lnTo>
                    <a:pt x="400" y="208"/>
                  </a:lnTo>
                  <a:lnTo>
                    <a:pt x="421" y="181"/>
                  </a:lnTo>
                  <a:lnTo>
                    <a:pt x="443" y="156"/>
                  </a:lnTo>
                  <a:lnTo>
                    <a:pt x="443" y="153"/>
                  </a:lnTo>
                  <a:lnTo>
                    <a:pt x="443" y="151"/>
                  </a:lnTo>
                  <a:lnTo>
                    <a:pt x="443" y="147"/>
                  </a:lnTo>
                  <a:lnTo>
                    <a:pt x="441" y="145"/>
                  </a:lnTo>
                  <a:lnTo>
                    <a:pt x="440" y="144"/>
                  </a:lnTo>
                  <a:close/>
                  <a:moveTo>
                    <a:pt x="317" y="141"/>
                  </a:moveTo>
                  <a:lnTo>
                    <a:pt x="309" y="148"/>
                  </a:lnTo>
                  <a:lnTo>
                    <a:pt x="303" y="157"/>
                  </a:lnTo>
                  <a:lnTo>
                    <a:pt x="297" y="167"/>
                  </a:lnTo>
                  <a:lnTo>
                    <a:pt x="295" y="167"/>
                  </a:lnTo>
                  <a:lnTo>
                    <a:pt x="294" y="168"/>
                  </a:lnTo>
                  <a:lnTo>
                    <a:pt x="293" y="170"/>
                  </a:lnTo>
                  <a:lnTo>
                    <a:pt x="292" y="172"/>
                  </a:lnTo>
                  <a:lnTo>
                    <a:pt x="291" y="172"/>
                  </a:lnTo>
                  <a:lnTo>
                    <a:pt x="290" y="173"/>
                  </a:lnTo>
                  <a:lnTo>
                    <a:pt x="289" y="175"/>
                  </a:lnTo>
                  <a:lnTo>
                    <a:pt x="278" y="192"/>
                  </a:lnTo>
                  <a:lnTo>
                    <a:pt x="266" y="209"/>
                  </a:lnTo>
                  <a:lnTo>
                    <a:pt x="263" y="209"/>
                  </a:lnTo>
                  <a:lnTo>
                    <a:pt x="260" y="214"/>
                  </a:lnTo>
                  <a:lnTo>
                    <a:pt x="258" y="218"/>
                  </a:lnTo>
                  <a:lnTo>
                    <a:pt x="256" y="225"/>
                  </a:lnTo>
                  <a:lnTo>
                    <a:pt x="256" y="232"/>
                  </a:lnTo>
                  <a:lnTo>
                    <a:pt x="258" y="231"/>
                  </a:lnTo>
                  <a:lnTo>
                    <a:pt x="260" y="230"/>
                  </a:lnTo>
                  <a:lnTo>
                    <a:pt x="261" y="228"/>
                  </a:lnTo>
                  <a:lnTo>
                    <a:pt x="263" y="226"/>
                  </a:lnTo>
                  <a:lnTo>
                    <a:pt x="264" y="225"/>
                  </a:lnTo>
                  <a:lnTo>
                    <a:pt x="266" y="224"/>
                  </a:lnTo>
                  <a:lnTo>
                    <a:pt x="290" y="191"/>
                  </a:lnTo>
                  <a:lnTo>
                    <a:pt x="314" y="158"/>
                  </a:lnTo>
                  <a:lnTo>
                    <a:pt x="315" y="157"/>
                  </a:lnTo>
                  <a:lnTo>
                    <a:pt x="317" y="157"/>
                  </a:lnTo>
                  <a:lnTo>
                    <a:pt x="318" y="157"/>
                  </a:lnTo>
                  <a:lnTo>
                    <a:pt x="318" y="154"/>
                  </a:lnTo>
                  <a:lnTo>
                    <a:pt x="318" y="151"/>
                  </a:lnTo>
                  <a:lnTo>
                    <a:pt x="319" y="147"/>
                  </a:lnTo>
                  <a:lnTo>
                    <a:pt x="318" y="144"/>
                  </a:lnTo>
                  <a:lnTo>
                    <a:pt x="317" y="141"/>
                  </a:lnTo>
                  <a:close/>
                  <a:moveTo>
                    <a:pt x="194" y="137"/>
                  </a:moveTo>
                  <a:lnTo>
                    <a:pt x="191" y="141"/>
                  </a:lnTo>
                  <a:lnTo>
                    <a:pt x="188" y="144"/>
                  </a:lnTo>
                  <a:lnTo>
                    <a:pt x="185" y="147"/>
                  </a:lnTo>
                  <a:lnTo>
                    <a:pt x="182" y="151"/>
                  </a:lnTo>
                  <a:lnTo>
                    <a:pt x="177" y="158"/>
                  </a:lnTo>
                  <a:lnTo>
                    <a:pt x="171" y="165"/>
                  </a:lnTo>
                  <a:lnTo>
                    <a:pt x="165" y="173"/>
                  </a:lnTo>
                  <a:lnTo>
                    <a:pt x="159" y="181"/>
                  </a:lnTo>
                  <a:lnTo>
                    <a:pt x="153" y="190"/>
                  </a:lnTo>
                  <a:lnTo>
                    <a:pt x="148" y="197"/>
                  </a:lnTo>
                  <a:lnTo>
                    <a:pt x="140" y="204"/>
                  </a:lnTo>
                  <a:lnTo>
                    <a:pt x="140" y="207"/>
                  </a:lnTo>
                  <a:lnTo>
                    <a:pt x="139" y="211"/>
                  </a:lnTo>
                  <a:lnTo>
                    <a:pt x="137" y="213"/>
                  </a:lnTo>
                  <a:lnTo>
                    <a:pt x="135" y="215"/>
                  </a:lnTo>
                  <a:lnTo>
                    <a:pt x="133" y="216"/>
                  </a:lnTo>
                  <a:lnTo>
                    <a:pt x="134" y="218"/>
                  </a:lnTo>
                  <a:lnTo>
                    <a:pt x="134" y="220"/>
                  </a:lnTo>
                  <a:lnTo>
                    <a:pt x="134" y="223"/>
                  </a:lnTo>
                  <a:lnTo>
                    <a:pt x="135" y="225"/>
                  </a:lnTo>
                  <a:lnTo>
                    <a:pt x="137" y="224"/>
                  </a:lnTo>
                  <a:lnTo>
                    <a:pt x="139" y="221"/>
                  </a:lnTo>
                  <a:lnTo>
                    <a:pt x="141" y="219"/>
                  </a:lnTo>
                  <a:lnTo>
                    <a:pt x="143" y="216"/>
                  </a:lnTo>
                  <a:lnTo>
                    <a:pt x="144" y="213"/>
                  </a:lnTo>
                  <a:lnTo>
                    <a:pt x="151" y="205"/>
                  </a:lnTo>
                  <a:lnTo>
                    <a:pt x="159" y="196"/>
                  </a:lnTo>
                  <a:lnTo>
                    <a:pt x="167" y="187"/>
                  </a:lnTo>
                  <a:lnTo>
                    <a:pt x="173" y="176"/>
                  </a:lnTo>
                  <a:lnTo>
                    <a:pt x="183" y="165"/>
                  </a:lnTo>
                  <a:lnTo>
                    <a:pt x="188" y="159"/>
                  </a:lnTo>
                  <a:lnTo>
                    <a:pt x="193" y="153"/>
                  </a:lnTo>
                  <a:lnTo>
                    <a:pt x="196" y="146"/>
                  </a:lnTo>
                  <a:lnTo>
                    <a:pt x="196" y="137"/>
                  </a:lnTo>
                  <a:lnTo>
                    <a:pt x="195" y="137"/>
                  </a:lnTo>
                  <a:lnTo>
                    <a:pt x="195" y="137"/>
                  </a:lnTo>
                  <a:lnTo>
                    <a:pt x="194" y="137"/>
                  </a:lnTo>
                  <a:close/>
                  <a:moveTo>
                    <a:pt x="65" y="135"/>
                  </a:moveTo>
                  <a:lnTo>
                    <a:pt x="44" y="158"/>
                  </a:lnTo>
                  <a:lnTo>
                    <a:pt x="25" y="182"/>
                  </a:lnTo>
                  <a:lnTo>
                    <a:pt x="5" y="206"/>
                  </a:lnTo>
                  <a:lnTo>
                    <a:pt x="5" y="209"/>
                  </a:lnTo>
                  <a:lnTo>
                    <a:pt x="5" y="212"/>
                  </a:lnTo>
                  <a:lnTo>
                    <a:pt x="5" y="215"/>
                  </a:lnTo>
                  <a:lnTo>
                    <a:pt x="6" y="214"/>
                  </a:lnTo>
                  <a:lnTo>
                    <a:pt x="7" y="213"/>
                  </a:lnTo>
                  <a:lnTo>
                    <a:pt x="8" y="212"/>
                  </a:lnTo>
                  <a:lnTo>
                    <a:pt x="9" y="209"/>
                  </a:lnTo>
                  <a:lnTo>
                    <a:pt x="11" y="208"/>
                  </a:lnTo>
                  <a:lnTo>
                    <a:pt x="13" y="208"/>
                  </a:lnTo>
                  <a:lnTo>
                    <a:pt x="24" y="192"/>
                  </a:lnTo>
                  <a:lnTo>
                    <a:pt x="36" y="178"/>
                  </a:lnTo>
                  <a:lnTo>
                    <a:pt x="49" y="164"/>
                  </a:lnTo>
                  <a:lnTo>
                    <a:pt x="62" y="151"/>
                  </a:lnTo>
                  <a:lnTo>
                    <a:pt x="63" y="147"/>
                  </a:lnTo>
                  <a:lnTo>
                    <a:pt x="64" y="145"/>
                  </a:lnTo>
                  <a:lnTo>
                    <a:pt x="65" y="143"/>
                  </a:lnTo>
                  <a:lnTo>
                    <a:pt x="66" y="141"/>
                  </a:lnTo>
                  <a:lnTo>
                    <a:pt x="66" y="140"/>
                  </a:lnTo>
                  <a:lnTo>
                    <a:pt x="66" y="139"/>
                  </a:lnTo>
                  <a:lnTo>
                    <a:pt x="66" y="137"/>
                  </a:lnTo>
                  <a:lnTo>
                    <a:pt x="66" y="136"/>
                  </a:lnTo>
                  <a:lnTo>
                    <a:pt x="65" y="135"/>
                  </a:lnTo>
                  <a:lnTo>
                    <a:pt x="65" y="135"/>
                  </a:lnTo>
                  <a:close/>
                  <a:moveTo>
                    <a:pt x="440" y="124"/>
                  </a:moveTo>
                  <a:lnTo>
                    <a:pt x="422" y="141"/>
                  </a:lnTo>
                  <a:lnTo>
                    <a:pt x="405" y="159"/>
                  </a:lnTo>
                  <a:lnTo>
                    <a:pt x="390" y="179"/>
                  </a:lnTo>
                  <a:lnTo>
                    <a:pt x="375" y="199"/>
                  </a:lnTo>
                  <a:lnTo>
                    <a:pt x="376" y="203"/>
                  </a:lnTo>
                  <a:lnTo>
                    <a:pt x="376" y="206"/>
                  </a:lnTo>
                  <a:lnTo>
                    <a:pt x="376" y="209"/>
                  </a:lnTo>
                  <a:lnTo>
                    <a:pt x="375" y="213"/>
                  </a:lnTo>
                  <a:lnTo>
                    <a:pt x="377" y="213"/>
                  </a:lnTo>
                  <a:lnTo>
                    <a:pt x="378" y="212"/>
                  </a:lnTo>
                  <a:lnTo>
                    <a:pt x="379" y="211"/>
                  </a:lnTo>
                  <a:lnTo>
                    <a:pt x="380" y="208"/>
                  </a:lnTo>
                  <a:lnTo>
                    <a:pt x="380" y="207"/>
                  </a:lnTo>
                  <a:lnTo>
                    <a:pt x="388" y="200"/>
                  </a:lnTo>
                  <a:lnTo>
                    <a:pt x="393" y="192"/>
                  </a:lnTo>
                  <a:lnTo>
                    <a:pt x="399" y="187"/>
                  </a:lnTo>
                  <a:lnTo>
                    <a:pt x="399" y="185"/>
                  </a:lnTo>
                  <a:lnTo>
                    <a:pt x="400" y="183"/>
                  </a:lnTo>
                  <a:lnTo>
                    <a:pt x="401" y="182"/>
                  </a:lnTo>
                  <a:lnTo>
                    <a:pt x="402" y="182"/>
                  </a:lnTo>
                  <a:lnTo>
                    <a:pt x="403" y="181"/>
                  </a:lnTo>
                  <a:lnTo>
                    <a:pt x="410" y="172"/>
                  </a:lnTo>
                  <a:lnTo>
                    <a:pt x="416" y="164"/>
                  </a:lnTo>
                  <a:lnTo>
                    <a:pt x="423" y="156"/>
                  </a:lnTo>
                  <a:lnTo>
                    <a:pt x="428" y="151"/>
                  </a:lnTo>
                  <a:lnTo>
                    <a:pt x="434" y="145"/>
                  </a:lnTo>
                  <a:lnTo>
                    <a:pt x="438" y="140"/>
                  </a:lnTo>
                  <a:lnTo>
                    <a:pt x="441" y="132"/>
                  </a:lnTo>
                  <a:lnTo>
                    <a:pt x="440" y="124"/>
                  </a:lnTo>
                  <a:close/>
                  <a:moveTo>
                    <a:pt x="316" y="122"/>
                  </a:moveTo>
                  <a:lnTo>
                    <a:pt x="307" y="133"/>
                  </a:lnTo>
                  <a:lnTo>
                    <a:pt x="300" y="145"/>
                  </a:lnTo>
                  <a:lnTo>
                    <a:pt x="287" y="159"/>
                  </a:lnTo>
                  <a:lnTo>
                    <a:pt x="276" y="176"/>
                  </a:lnTo>
                  <a:lnTo>
                    <a:pt x="270" y="179"/>
                  </a:lnTo>
                  <a:lnTo>
                    <a:pt x="267" y="182"/>
                  </a:lnTo>
                  <a:lnTo>
                    <a:pt x="264" y="188"/>
                  </a:lnTo>
                  <a:lnTo>
                    <a:pt x="261" y="192"/>
                  </a:lnTo>
                  <a:lnTo>
                    <a:pt x="260" y="193"/>
                  </a:lnTo>
                  <a:lnTo>
                    <a:pt x="259" y="193"/>
                  </a:lnTo>
                  <a:lnTo>
                    <a:pt x="257" y="197"/>
                  </a:lnTo>
                  <a:lnTo>
                    <a:pt x="257" y="201"/>
                  </a:lnTo>
                  <a:lnTo>
                    <a:pt x="257" y="203"/>
                  </a:lnTo>
                  <a:lnTo>
                    <a:pt x="256" y="206"/>
                  </a:lnTo>
                  <a:lnTo>
                    <a:pt x="256" y="211"/>
                  </a:lnTo>
                  <a:lnTo>
                    <a:pt x="269" y="196"/>
                  </a:lnTo>
                  <a:lnTo>
                    <a:pt x="281" y="181"/>
                  </a:lnTo>
                  <a:lnTo>
                    <a:pt x="292" y="165"/>
                  </a:lnTo>
                  <a:lnTo>
                    <a:pt x="301" y="155"/>
                  </a:lnTo>
                  <a:lnTo>
                    <a:pt x="309" y="143"/>
                  </a:lnTo>
                  <a:lnTo>
                    <a:pt x="318" y="132"/>
                  </a:lnTo>
                  <a:lnTo>
                    <a:pt x="317" y="131"/>
                  </a:lnTo>
                  <a:lnTo>
                    <a:pt x="317" y="130"/>
                  </a:lnTo>
                  <a:lnTo>
                    <a:pt x="318" y="128"/>
                  </a:lnTo>
                  <a:lnTo>
                    <a:pt x="318" y="125"/>
                  </a:lnTo>
                  <a:lnTo>
                    <a:pt x="318" y="123"/>
                  </a:lnTo>
                  <a:lnTo>
                    <a:pt x="317" y="122"/>
                  </a:lnTo>
                  <a:lnTo>
                    <a:pt x="316" y="122"/>
                  </a:lnTo>
                  <a:close/>
                  <a:moveTo>
                    <a:pt x="194" y="118"/>
                  </a:moveTo>
                  <a:lnTo>
                    <a:pt x="193" y="119"/>
                  </a:lnTo>
                  <a:lnTo>
                    <a:pt x="191" y="120"/>
                  </a:lnTo>
                  <a:lnTo>
                    <a:pt x="189" y="121"/>
                  </a:lnTo>
                  <a:lnTo>
                    <a:pt x="187" y="122"/>
                  </a:lnTo>
                  <a:lnTo>
                    <a:pt x="179" y="136"/>
                  </a:lnTo>
                  <a:lnTo>
                    <a:pt x="169" y="148"/>
                  </a:lnTo>
                  <a:lnTo>
                    <a:pt x="159" y="160"/>
                  </a:lnTo>
                  <a:lnTo>
                    <a:pt x="151" y="175"/>
                  </a:lnTo>
                  <a:lnTo>
                    <a:pt x="148" y="177"/>
                  </a:lnTo>
                  <a:lnTo>
                    <a:pt x="145" y="180"/>
                  </a:lnTo>
                  <a:lnTo>
                    <a:pt x="143" y="183"/>
                  </a:lnTo>
                  <a:lnTo>
                    <a:pt x="139" y="187"/>
                  </a:lnTo>
                  <a:lnTo>
                    <a:pt x="137" y="189"/>
                  </a:lnTo>
                  <a:lnTo>
                    <a:pt x="134" y="192"/>
                  </a:lnTo>
                  <a:lnTo>
                    <a:pt x="134" y="195"/>
                  </a:lnTo>
                  <a:lnTo>
                    <a:pt x="133" y="200"/>
                  </a:lnTo>
                  <a:lnTo>
                    <a:pt x="133" y="204"/>
                  </a:lnTo>
                  <a:lnTo>
                    <a:pt x="133" y="207"/>
                  </a:lnTo>
                  <a:lnTo>
                    <a:pt x="135" y="205"/>
                  </a:lnTo>
                  <a:lnTo>
                    <a:pt x="137" y="203"/>
                  </a:lnTo>
                  <a:lnTo>
                    <a:pt x="139" y="201"/>
                  </a:lnTo>
                  <a:lnTo>
                    <a:pt x="143" y="199"/>
                  </a:lnTo>
                  <a:lnTo>
                    <a:pt x="147" y="191"/>
                  </a:lnTo>
                  <a:lnTo>
                    <a:pt x="152" y="183"/>
                  </a:lnTo>
                  <a:lnTo>
                    <a:pt x="158" y="177"/>
                  </a:lnTo>
                  <a:lnTo>
                    <a:pt x="171" y="160"/>
                  </a:lnTo>
                  <a:lnTo>
                    <a:pt x="184" y="143"/>
                  </a:lnTo>
                  <a:lnTo>
                    <a:pt x="186" y="140"/>
                  </a:lnTo>
                  <a:lnTo>
                    <a:pt x="187" y="136"/>
                  </a:lnTo>
                  <a:lnTo>
                    <a:pt x="189" y="133"/>
                  </a:lnTo>
                  <a:lnTo>
                    <a:pt x="192" y="131"/>
                  </a:lnTo>
                  <a:lnTo>
                    <a:pt x="194" y="129"/>
                  </a:lnTo>
                  <a:lnTo>
                    <a:pt x="195" y="125"/>
                  </a:lnTo>
                  <a:lnTo>
                    <a:pt x="196" y="123"/>
                  </a:lnTo>
                  <a:lnTo>
                    <a:pt x="196" y="120"/>
                  </a:lnTo>
                  <a:lnTo>
                    <a:pt x="194" y="118"/>
                  </a:lnTo>
                  <a:close/>
                  <a:moveTo>
                    <a:pt x="63" y="115"/>
                  </a:moveTo>
                  <a:lnTo>
                    <a:pt x="53" y="128"/>
                  </a:lnTo>
                  <a:lnTo>
                    <a:pt x="41" y="139"/>
                  </a:lnTo>
                  <a:lnTo>
                    <a:pt x="33" y="151"/>
                  </a:lnTo>
                  <a:lnTo>
                    <a:pt x="25" y="160"/>
                  </a:lnTo>
                  <a:lnTo>
                    <a:pt x="16" y="170"/>
                  </a:lnTo>
                  <a:lnTo>
                    <a:pt x="9" y="182"/>
                  </a:lnTo>
                  <a:lnTo>
                    <a:pt x="7" y="184"/>
                  </a:lnTo>
                  <a:lnTo>
                    <a:pt x="5" y="185"/>
                  </a:lnTo>
                  <a:lnTo>
                    <a:pt x="5" y="189"/>
                  </a:lnTo>
                  <a:lnTo>
                    <a:pt x="5" y="191"/>
                  </a:lnTo>
                  <a:lnTo>
                    <a:pt x="5" y="194"/>
                  </a:lnTo>
                  <a:lnTo>
                    <a:pt x="5" y="196"/>
                  </a:lnTo>
                  <a:lnTo>
                    <a:pt x="9" y="193"/>
                  </a:lnTo>
                  <a:lnTo>
                    <a:pt x="13" y="190"/>
                  </a:lnTo>
                  <a:lnTo>
                    <a:pt x="16" y="185"/>
                  </a:lnTo>
                  <a:lnTo>
                    <a:pt x="18" y="181"/>
                  </a:lnTo>
                  <a:lnTo>
                    <a:pt x="28" y="172"/>
                  </a:lnTo>
                  <a:lnTo>
                    <a:pt x="36" y="163"/>
                  </a:lnTo>
                  <a:lnTo>
                    <a:pt x="44" y="154"/>
                  </a:lnTo>
                  <a:lnTo>
                    <a:pt x="49" y="147"/>
                  </a:lnTo>
                  <a:lnTo>
                    <a:pt x="53" y="142"/>
                  </a:lnTo>
                  <a:lnTo>
                    <a:pt x="57" y="136"/>
                  </a:lnTo>
                  <a:lnTo>
                    <a:pt x="61" y="130"/>
                  </a:lnTo>
                  <a:lnTo>
                    <a:pt x="63" y="130"/>
                  </a:lnTo>
                  <a:lnTo>
                    <a:pt x="64" y="129"/>
                  </a:lnTo>
                  <a:lnTo>
                    <a:pt x="66" y="128"/>
                  </a:lnTo>
                  <a:lnTo>
                    <a:pt x="66" y="123"/>
                  </a:lnTo>
                  <a:lnTo>
                    <a:pt x="66" y="118"/>
                  </a:lnTo>
                  <a:lnTo>
                    <a:pt x="65" y="115"/>
                  </a:lnTo>
                  <a:lnTo>
                    <a:pt x="63" y="115"/>
                  </a:lnTo>
                  <a:close/>
                  <a:moveTo>
                    <a:pt x="7" y="106"/>
                  </a:moveTo>
                  <a:lnTo>
                    <a:pt x="3" y="106"/>
                  </a:lnTo>
                  <a:lnTo>
                    <a:pt x="0" y="106"/>
                  </a:lnTo>
                  <a:lnTo>
                    <a:pt x="0" y="109"/>
                  </a:lnTo>
                  <a:lnTo>
                    <a:pt x="1" y="113"/>
                  </a:lnTo>
                  <a:lnTo>
                    <a:pt x="2" y="117"/>
                  </a:lnTo>
                  <a:lnTo>
                    <a:pt x="4" y="120"/>
                  </a:lnTo>
                  <a:lnTo>
                    <a:pt x="6" y="117"/>
                  </a:lnTo>
                  <a:lnTo>
                    <a:pt x="9" y="113"/>
                  </a:lnTo>
                  <a:lnTo>
                    <a:pt x="13" y="110"/>
                  </a:lnTo>
                  <a:lnTo>
                    <a:pt x="14" y="107"/>
                  </a:lnTo>
                  <a:lnTo>
                    <a:pt x="11" y="106"/>
                  </a:lnTo>
                  <a:lnTo>
                    <a:pt x="7" y="106"/>
                  </a:lnTo>
                  <a:close/>
                  <a:moveTo>
                    <a:pt x="23" y="105"/>
                  </a:moveTo>
                  <a:lnTo>
                    <a:pt x="21" y="106"/>
                  </a:lnTo>
                  <a:lnTo>
                    <a:pt x="16" y="112"/>
                  </a:lnTo>
                  <a:lnTo>
                    <a:pt x="9" y="120"/>
                  </a:lnTo>
                  <a:lnTo>
                    <a:pt x="3" y="128"/>
                  </a:lnTo>
                  <a:lnTo>
                    <a:pt x="4" y="132"/>
                  </a:lnTo>
                  <a:lnTo>
                    <a:pt x="4" y="136"/>
                  </a:lnTo>
                  <a:lnTo>
                    <a:pt x="17" y="121"/>
                  </a:lnTo>
                  <a:lnTo>
                    <a:pt x="29" y="106"/>
                  </a:lnTo>
                  <a:lnTo>
                    <a:pt x="28" y="106"/>
                  </a:lnTo>
                  <a:lnTo>
                    <a:pt x="26" y="105"/>
                  </a:lnTo>
                  <a:lnTo>
                    <a:pt x="24" y="105"/>
                  </a:lnTo>
                  <a:lnTo>
                    <a:pt x="23" y="105"/>
                  </a:lnTo>
                  <a:close/>
                  <a:moveTo>
                    <a:pt x="61" y="105"/>
                  </a:moveTo>
                  <a:lnTo>
                    <a:pt x="59" y="105"/>
                  </a:lnTo>
                  <a:lnTo>
                    <a:pt x="56" y="106"/>
                  </a:lnTo>
                  <a:lnTo>
                    <a:pt x="54" y="106"/>
                  </a:lnTo>
                  <a:lnTo>
                    <a:pt x="44" y="117"/>
                  </a:lnTo>
                  <a:lnTo>
                    <a:pt x="35" y="129"/>
                  </a:lnTo>
                  <a:lnTo>
                    <a:pt x="30" y="133"/>
                  </a:lnTo>
                  <a:lnTo>
                    <a:pt x="26" y="137"/>
                  </a:lnTo>
                  <a:lnTo>
                    <a:pt x="21" y="143"/>
                  </a:lnTo>
                  <a:lnTo>
                    <a:pt x="19" y="146"/>
                  </a:lnTo>
                  <a:lnTo>
                    <a:pt x="16" y="151"/>
                  </a:lnTo>
                  <a:lnTo>
                    <a:pt x="13" y="156"/>
                  </a:lnTo>
                  <a:lnTo>
                    <a:pt x="8" y="161"/>
                  </a:lnTo>
                  <a:lnTo>
                    <a:pt x="5" y="168"/>
                  </a:lnTo>
                  <a:lnTo>
                    <a:pt x="5" y="176"/>
                  </a:lnTo>
                  <a:lnTo>
                    <a:pt x="16" y="164"/>
                  </a:lnTo>
                  <a:lnTo>
                    <a:pt x="27" y="151"/>
                  </a:lnTo>
                  <a:lnTo>
                    <a:pt x="38" y="139"/>
                  </a:lnTo>
                  <a:lnTo>
                    <a:pt x="47" y="127"/>
                  </a:lnTo>
                  <a:lnTo>
                    <a:pt x="57" y="117"/>
                  </a:lnTo>
                  <a:lnTo>
                    <a:pt x="57" y="113"/>
                  </a:lnTo>
                  <a:lnTo>
                    <a:pt x="59" y="112"/>
                  </a:lnTo>
                  <a:lnTo>
                    <a:pt x="61" y="110"/>
                  </a:lnTo>
                  <a:lnTo>
                    <a:pt x="62" y="109"/>
                  </a:lnTo>
                  <a:lnTo>
                    <a:pt x="63" y="107"/>
                  </a:lnTo>
                  <a:lnTo>
                    <a:pt x="63" y="105"/>
                  </a:lnTo>
                  <a:lnTo>
                    <a:pt x="61" y="105"/>
                  </a:lnTo>
                  <a:close/>
                  <a:moveTo>
                    <a:pt x="47" y="105"/>
                  </a:moveTo>
                  <a:lnTo>
                    <a:pt x="45" y="105"/>
                  </a:lnTo>
                  <a:lnTo>
                    <a:pt x="43" y="105"/>
                  </a:lnTo>
                  <a:lnTo>
                    <a:pt x="41" y="106"/>
                  </a:lnTo>
                  <a:lnTo>
                    <a:pt x="39" y="105"/>
                  </a:lnTo>
                  <a:lnTo>
                    <a:pt x="27" y="117"/>
                  </a:lnTo>
                  <a:lnTo>
                    <a:pt x="15" y="130"/>
                  </a:lnTo>
                  <a:lnTo>
                    <a:pt x="4" y="144"/>
                  </a:lnTo>
                  <a:lnTo>
                    <a:pt x="4" y="147"/>
                  </a:lnTo>
                  <a:lnTo>
                    <a:pt x="4" y="151"/>
                  </a:lnTo>
                  <a:lnTo>
                    <a:pt x="4" y="154"/>
                  </a:lnTo>
                  <a:lnTo>
                    <a:pt x="4" y="156"/>
                  </a:lnTo>
                  <a:lnTo>
                    <a:pt x="4" y="159"/>
                  </a:lnTo>
                  <a:lnTo>
                    <a:pt x="26" y="132"/>
                  </a:lnTo>
                  <a:lnTo>
                    <a:pt x="48" y="105"/>
                  </a:lnTo>
                  <a:lnTo>
                    <a:pt x="47" y="105"/>
                  </a:lnTo>
                  <a:close/>
                  <a:moveTo>
                    <a:pt x="316" y="104"/>
                  </a:moveTo>
                  <a:lnTo>
                    <a:pt x="306" y="115"/>
                  </a:lnTo>
                  <a:lnTo>
                    <a:pt x="296" y="127"/>
                  </a:lnTo>
                  <a:lnTo>
                    <a:pt x="289" y="141"/>
                  </a:lnTo>
                  <a:lnTo>
                    <a:pt x="287" y="142"/>
                  </a:lnTo>
                  <a:lnTo>
                    <a:pt x="285" y="143"/>
                  </a:lnTo>
                  <a:lnTo>
                    <a:pt x="284" y="144"/>
                  </a:lnTo>
                  <a:lnTo>
                    <a:pt x="283" y="146"/>
                  </a:lnTo>
                  <a:lnTo>
                    <a:pt x="281" y="148"/>
                  </a:lnTo>
                  <a:lnTo>
                    <a:pt x="280" y="149"/>
                  </a:lnTo>
                  <a:lnTo>
                    <a:pt x="277" y="151"/>
                  </a:lnTo>
                  <a:lnTo>
                    <a:pt x="272" y="159"/>
                  </a:lnTo>
                  <a:lnTo>
                    <a:pt x="266" y="166"/>
                  </a:lnTo>
                  <a:lnTo>
                    <a:pt x="259" y="175"/>
                  </a:lnTo>
                  <a:lnTo>
                    <a:pt x="260" y="177"/>
                  </a:lnTo>
                  <a:lnTo>
                    <a:pt x="259" y="179"/>
                  </a:lnTo>
                  <a:lnTo>
                    <a:pt x="258" y="181"/>
                  </a:lnTo>
                  <a:lnTo>
                    <a:pt x="257" y="183"/>
                  </a:lnTo>
                  <a:lnTo>
                    <a:pt x="257" y="187"/>
                  </a:lnTo>
                  <a:lnTo>
                    <a:pt x="257" y="189"/>
                  </a:lnTo>
                  <a:lnTo>
                    <a:pt x="267" y="178"/>
                  </a:lnTo>
                  <a:lnTo>
                    <a:pt x="278" y="166"/>
                  </a:lnTo>
                  <a:lnTo>
                    <a:pt x="293" y="147"/>
                  </a:lnTo>
                  <a:lnTo>
                    <a:pt x="307" y="128"/>
                  </a:lnTo>
                  <a:lnTo>
                    <a:pt x="313" y="122"/>
                  </a:lnTo>
                  <a:lnTo>
                    <a:pt x="316" y="117"/>
                  </a:lnTo>
                  <a:lnTo>
                    <a:pt x="318" y="110"/>
                  </a:lnTo>
                  <a:lnTo>
                    <a:pt x="316" y="104"/>
                  </a:lnTo>
                  <a:close/>
                  <a:moveTo>
                    <a:pt x="439" y="101"/>
                  </a:moveTo>
                  <a:lnTo>
                    <a:pt x="425" y="117"/>
                  </a:lnTo>
                  <a:lnTo>
                    <a:pt x="412" y="131"/>
                  </a:lnTo>
                  <a:lnTo>
                    <a:pt x="398" y="145"/>
                  </a:lnTo>
                  <a:lnTo>
                    <a:pt x="398" y="148"/>
                  </a:lnTo>
                  <a:lnTo>
                    <a:pt x="397" y="149"/>
                  </a:lnTo>
                  <a:lnTo>
                    <a:pt x="396" y="151"/>
                  </a:lnTo>
                  <a:lnTo>
                    <a:pt x="395" y="152"/>
                  </a:lnTo>
                  <a:lnTo>
                    <a:pt x="392" y="152"/>
                  </a:lnTo>
                  <a:lnTo>
                    <a:pt x="388" y="159"/>
                  </a:lnTo>
                  <a:lnTo>
                    <a:pt x="383" y="166"/>
                  </a:lnTo>
                  <a:lnTo>
                    <a:pt x="378" y="171"/>
                  </a:lnTo>
                  <a:lnTo>
                    <a:pt x="374" y="180"/>
                  </a:lnTo>
                  <a:lnTo>
                    <a:pt x="375" y="180"/>
                  </a:lnTo>
                  <a:lnTo>
                    <a:pt x="375" y="181"/>
                  </a:lnTo>
                  <a:lnTo>
                    <a:pt x="375" y="182"/>
                  </a:lnTo>
                  <a:lnTo>
                    <a:pt x="375" y="184"/>
                  </a:lnTo>
                  <a:lnTo>
                    <a:pt x="375" y="185"/>
                  </a:lnTo>
                  <a:lnTo>
                    <a:pt x="376" y="187"/>
                  </a:lnTo>
                  <a:lnTo>
                    <a:pt x="377" y="187"/>
                  </a:lnTo>
                  <a:lnTo>
                    <a:pt x="398" y="163"/>
                  </a:lnTo>
                  <a:lnTo>
                    <a:pt x="420" y="137"/>
                  </a:lnTo>
                  <a:lnTo>
                    <a:pt x="440" y="112"/>
                  </a:lnTo>
                  <a:lnTo>
                    <a:pt x="440" y="109"/>
                  </a:lnTo>
                  <a:lnTo>
                    <a:pt x="440" y="107"/>
                  </a:lnTo>
                  <a:lnTo>
                    <a:pt x="440" y="104"/>
                  </a:lnTo>
                  <a:lnTo>
                    <a:pt x="439" y="101"/>
                  </a:lnTo>
                  <a:close/>
                  <a:moveTo>
                    <a:pt x="193" y="95"/>
                  </a:moveTo>
                  <a:lnTo>
                    <a:pt x="168" y="128"/>
                  </a:lnTo>
                  <a:lnTo>
                    <a:pt x="140" y="159"/>
                  </a:lnTo>
                  <a:lnTo>
                    <a:pt x="140" y="160"/>
                  </a:lnTo>
                  <a:lnTo>
                    <a:pt x="139" y="163"/>
                  </a:lnTo>
                  <a:lnTo>
                    <a:pt x="138" y="165"/>
                  </a:lnTo>
                  <a:lnTo>
                    <a:pt x="137" y="166"/>
                  </a:lnTo>
                  <a:lnTo>
                    <a:pt x="136" y="168"/>
                  </a:lnTo>
                  <a:lnTo>
                    <a:pt x="137" y="170"/>
                  </a:lnTo>
                  <a:lnTo>
                    <a:pt x="135" y="171"/>
                  </a:lnTo>
                  <a:lnTo>
                    <a:pt x="133" y="172"/>
                  </a:lnTo>
                  <a:lnTo>
                    <a:pt x="132" y="173"/>
                  </a:lnTo>
                  <a:lnTo>
                    <a:pt x="131" y="176"/>
                  </a:lnTo>
                  <a:lnTo>
                    <a:pt x="131" y="177"/>
                  </a:lnTo>
                  <a:lnTo>
                    <a:pt x="131" y="179"/>
                  </a:lnTo>
                  <a:lnTo>
                    <a:pt x="132" y="181"/>
                  </a:lnTo>
                  <a:lnTo>
                    <a:pt x="132" y="182"/>
                  </a:lnTo>
                  <a:lnTo>
                    <a:pt x="133" y="184"/>
                  </a:lnTo>
                  <a:lnTo>
                    <a:pt x="135" y="183"/>
                  </a:lnTo>
                  <a:lnTo>
                    <a:pt x="137" y="182"/>
                  </a:lnTo>
                  <a:lnTo>
                    <a:pt x="139" y="180"/>
                  </a:lnTo>
                  <a:lnTo>
                    <a:pt x="140" y="177"/>
                  </a:lnTo>
                  <a:lnTo>
                    <a:pt x="143" y="176"/>
                  </a:lnTo>
                  <a:lnTo>
                    <a:pt x="145" y="173"/>
                  </a:lnTo>
                  <a:lnTo>
                    <a:pt x="147" y="171"/>
                  </a:lnTo>
                  <a:lnTo>
                    <a:pt x="148" y="169"/>
                  </a:lnTo>
                  <a:lnTo>
                    <a:pt x="149" y="166"/>
                  </a:lnTo>
                  <a:lnTo>
                    <a:pt x="151" y="164"/>
                  </a:lnTo>
                  <a:lnTo>
                    <a:pt x="156" y="158"/>
                  </a:lnTo>
                  <a:lnTo>
                    <a:pt x="160" y="153"/>
                  </a:lnTo>
                  <a:lnTo>
                    <a:pt x="164" y="148"/>
                  </a:lnTo>
                  <a:lnTo>
                    <a:pt x="196" y="106"/>
                  </a:lnTo>
                  <a:lnTo>
                    <a:pt x="196" y="95"/>
                  </a:lnTo>
                  <a:lnTo>
                    <a:pt x="193" y="95"/>
                  </a:lnTo>
                  <a:close/>
                  <a:moveTo>
                    <a:pt x="438" y="84"/>
                  </a:moveTo>
                  <a:lnTo>
                    <a:pt x="438" y="86"/>
                  </a:lnTo>
                  <a:lnTo>
                    <a:pt x="432" y="92"/>
                  </a:lnTo>
                  <a:lnTo>
                    <a:pt x="426" y="98"/>
                  </a:lnTo>
                  <a:lnTo>
                    <a:pt x="421" y="104"/>
                  </a:lnTo>
                  <a:lnTo>
                    <a:pt x="414" y="109"/>
                  </a:lnTo>
                  <a:lnTo>
                    <a:pt x="413" y="111"/>
                  </a:lnTo>
                  <a:lnTo>
                    <a:pt x="412" y="113"/>
                  </a:lnTo>
                  <a:lnTo>
                    <a:pt x="410" y="116"/>
                  </a:lnTo>
                  <a:lnTo>
                    <a:pt x="409" y="117"/>
                  </a:lnTo>
                  <a:lnTo>
                    <a:pt x="407" y="119"/>
                  </a:lnTo>
                  <a:lnTo>
                    <a:pt x="405" y="121"/>
                  </a:lnTo>
                  <a:lnTo>
                    <a:pt x="403" y="122"/>
                  </a:lnTo>
                  <a:lnTo>
                    <a:pt x="402" y="123"/>
                  </a:lnTo>
                  <a:lnTo>
                    <a:pt x="400" y="124"/>
                  </a:lnTo>
                  <a:lnTo>
                    <a:pt x="400" y="124"/>
                  </a:lnTo>
                  <a:lnTo>
                    <a:pt x="400" y="125"/>
                  </a:lnTo>
                  <a:lnTo>
                    <a:pt x="399" y="127"/>
                  </a:lnTo>
                  <a:lnTo>
                    <a:pt x="399" y="128"/>
                  </a:lnTo>
                  <a:lnTo>
                    <a:pt x="390" y="136"/>
                  </a:lnTo>
                  <a:lnTo>
                    <a:pt x="383" y="147"/>
                  </a:lnTo>
                  <a:lnTo>
                    <a:pt x="374" y="157"/>
                  </a:lnTo>
                  <a:lnTo>
                    <a:pt x="374" y="160"/>
                  </a:lnTo>
                  <a:lnTo>
                    <a:pt x="374" y="164"/>
                  </a:lnTo>
                  <a:lnTo>
                    <a:pt x="374" y="166"/>
                  </a:lnTo>
                  <a:lnTo>
                    <a:pt x="375" y="168"/>
                  </a:lnTo>
                  <a:lnTo>
                    <a:pt x="407" y="132"/>
                  </a:lnTo>
                  <a:lnTo>
                    <a:pt x="438" y="95"/>
                  </a:lnTo>
                  <a:lnTo>
                    <a:pt x="439" y="93"/>
                  </a:lnTo>
                  <a:lnTo>
                    <a:pt x="439" y="91"/>
                  </a:lnTo>
                  <a:lnTo>
                    <a:pt x="439" y="87"/>
                  </a:lnTo>
                  <a:lnTo>
                    <a:pt x="440" y="84"/>
                  </a:lnTo>
                  <a:lnTo>
                    <a:pt x="438" y="84"/>
                  </a:lnTo>
                  <a:close/>
                  <a:moveTo>
                    <a:pt x="193" y="79"/>
                  </a:moveTo>
                  <a:lnTo>
                    <a:pt x="182" y="89"/>
                  </a:lnTo>
                  <a:lnTo>
                    <a:pt x="172" y="103"/>
                  </a:lnTo>
                  <a:lnTo>
                    <a:pt x="162" y="116"/>
                  </a:lnTo>
                  <a:lnTo>
                    <a:pt x="151" y="127"/>
                  </a:lnTo>
                  <a:lnTo>
                    <a:pt x="148" y="133"/>
                  </a:lnTo>
                  <a:lnTo>
                    <a:pt x="143" y="139"/>
                  </a:lnTo>
                  <a:lnTo>
                    <a:pt x="138" y="144"/>
                  </a:lnTo>
                  <a:lnTo>
                    <a:pt x="135" y="152"/>
                  </a:lnTo>
                  <a:lnTo>
                    <a:pt x="134" y="152"/>
                  </a:lnTo>
                  <a:lnTo>
                    <a:pt x="133" y="153"/>
                  </a:lnTo>
                  <a:lnTo>
                    <a:pt x="132" y="153"/>
                  </a:lnTo>
                  <a:lnTo>
                    <a:pt x="131" y="154"/>
                  </a:lnTo>
                  <a:lnTo>
                    <a:pt x="129" y="157"/>
                  </a:lnTo>
                  <a:lnTo>
                    <a:pt x="131" y="161"/>
                  </a:lnTo>
                  <a:lnTo>
                    <a:pt x="131" y="166"/>
                  </a:lnTo>
                  <a:lnTo>
                    <a:pt x="137" y="158"/>
                  </a:lnTo>
                  <a:lnTo>
                    <a:pt x="143" y="151"/>
                  </a:lnTo>
                  <a:lnTo>
                    <a:pt x="150" y="144"/>
                  </a:lnTo>
                  <a:lnTo>
                    <a:pt x="159" y="131"/>
                  </a:lnTo>
                  <a:lnTo>
                    <a:pt x="170" y="118"/>
                  </a:lnTo>
                  <a:lnTo>
                    <a:pt x="181" y="106"/>
                  </a:lnTo>
                  <a:lnTo>
                    <a:pt x="186" y="97"/>
                  </a:lnTo>
                  <a:lnTo>
                    <a:pt x="192" y="88"/>
                  </a:lnTo>
                  <a:lnTo>
                    <a:pt x="194" y="80"/>
                  </a:lnTo>
                  <a:lnTo>
                    <a:pt x="194" y="79"/>
                  </a:lnTo>
                  <a:lnTo>
                    <a:pt x="193" y="79"/>
                  </a:lnTo>
                  <a:close/>
                  <a:moveTo>
                    <a:pt x="316" y="76"/>
                  </a:moveTo>
                  <a:lnTo>
                    <a:pt x="314" y="77"/>
                  </a:lnTo>
                  <a:lnTo>
                    <a:pt x="313" y="80"/>
                  </a:lnTo>
                  <a:lnTo>
                    <a:pt x="312" y="81"/>
                  </a:lnTo>
                  <a:lnTo>
                    <a:pt x="309" y="82"/>
                  </a:lnTo>
                  <a:lnTo>
                    <a:pt x="309" y="84"/>
                  </a:lnTo>
                  <a:lnTo>
                    <a:pt x="309" y="85"/>
                  </a:lnTo>
                  <a:lnTo>
                    <a:pt x="308" y="85"/>
                  </a:lnTo>
                  <a:lnTo>
                    <a:pt x="308" y="87"/>
                  </a:lnTo>
                  <a:lnTo>
                    <a:pt x="294" y="104"/>
                  </a:lnTo>
                  <a:lnTo>
                    <a:pt x="281" y="122"/>
                  </a:lnTo>
                  <a:lnTo>
                    <a:pt x="268" y="140"/>
                  </a:lnTo>
                  <a:lnTo>
                    <a:pt x="268" y="143"/>
                  </a:lnTo>
                  <a:lnTo>
                    <a:pt x="267" y="145"/>
                  </a:lnTo>
                  <a:lnTo>
                    <a:pt x="265" y="147"/>
                  </a:lnTo>
                  <a:lnTo>
                    <a:pt x="263" y="148"/>
                  </a:lnTo>
                  <a:lnTo>
                    <a:pt x="260" y="155"/>
                  </a:lnTo>
                  <a:lnTo>
                    <a:pt x="257" y="163"/>
                  </a:lnTo>
                  <a:lnTo>
                    <a:pt x="257" y="171"/>
                  </a:lnTo>
                  <a:lnTo>
                    <a:pt x="278" y="146"/>
                  </a:lnTo>
                  <a:lnTo>
                    <a:pt x="297" y="120"/>
                  </a:lnTo>
                  <a:lnTo>
                    <a:pt x="317" y="93"/>
                  </a:lnTo>
                  <a:lnTo>
                    <a:pt x="317" y="89"/>
                  </a:lnTo>
                  <a:lnTo>
                    <a:pt x="317" y="86"/>
                  </a:lnTo>
                  <a:lnTo>
                    <a:pt x="317" y="83"/>
                  </a:lnTo>
                  <a:lnTo>
                    <a:pt x="317" y="81"/>
                  </a:lnTo>
                  <a:lnTo>
                    <a:pt x="317" y="77"/>
                  </a:lnTo>
                  <a:lnTo>
                    <a:pt x="316" y="76"/>
                  </a:lnTo>
                  <a:close/>
                  <a:moveTo>
                    <a:pt x="437" y="67"/>
                  </a:moveTo>
                  <a:lnTo>
                    <a:pt x="431" y="73"/>
                  </a:lnTo>
                  <a:lnTo>
                    <a:pt x="424" y="82"/>
                  </a:lnTo>
                  <a:lnTo>
                    <a:pt x="416" y="87"/>
                  </a:lnTo>
                  <a:lnTo>
                    <a:pt x="416" y="88"/>
                  </a:lnTo>
                  <a:lnTo>
                    <a:pt x="416" y="89"/>
                  </a:lnTo>
                  <a:lnTo>
                    <a:pt x="416" y="89"/>
                  </a:lnTo>
                  <a:lnTo>
                    <a:pt x="415" y="91"/>
                  </a:lnTo>
                  <a:lnTo>
                    <a:pt x="415" y="92"/>
                  </a:lnTo>
                  <a:lnTo>
                    <a:pt x="412" y="94"/>
                  </a:lnTo>
                  <a:lnTo>
                    <a:pt x="409" y="97"/>
                  </a:lnTo>
                  <a:lnTo>
                    <a:pt x="407" y="100"/>
                  </a:lnTo>
                  <a:lnTo>
                    <a:pt x="404" y="104"/>
                  </a:lnTo>
                  <a:lnTo>
                    <a:pt x="401" y="107"/>
                  </a:lnTo>
                  <a:lnTo>
                    <a:pt x="399" y="108"/>
                  </a:lnTo>
                  <a:lnTo>
                    <a:pt x="398" y="111"/>
                  </a:lnTo>
                  <a:lnTo>
                    <a:pt x="397" y="115"/>
                  </a:lnTo>
                  <a:lnTo>
                    <a:pt x="393" y="117"/>
                  </a:lnTo>
                  <a:lnTo>
                    <a:pt x="391" y="118"/>
                  </a:lnTo>
                  <a:lnTo>
                    <a:pt x="387" y="124"/>
                  </a:lnTo>
                  <a:lnTo>
                    <a:pt x="381" y="130"/>
                  </a:lnTo>
                  <a:lnTo>
                    <a:pt x="377" y="135"/>
                  </a:lnTo>
                  <a:lnTo>
                    <a:pt x="374" y="142"/>
                  </a:lnTo>
                  <a:lnTo>
                    <a:pt x="374" y="151"/>
                  </a:lnTo>
                  <a:lnTo>
                    <a:pt x="377" y="148"/>
                  </a:lnTo>
                  <a:lnTo>
                    <a:pt x="378" y="146"/>
                  </a:lnTo>
                  <a:lnTo>
                    <a:pt x="379" y="144"/>
                  </a:lnTo>
                  <a:lnTo>
                    <a:pt x="381" y="142"/>
                  </a:lnTo>
                  <a:lnTo>
                    <a:pt x="383" y="139"/>
                  </a:lnTo>
                  <a:lnTo>
                    <a:pt x="401" y="120"/>
                  </a:lnTo>
                  <a:lnTo>
                    <a:pt x="419" y="101"/>
                  </a:lnTo>
                  <a:lnTo>
                    <a:pt x="426" y="94"/>
                  </a:lnTo>
                  <a:lnTo>
                    <a:pt x="433" y="85"/>
                  </a:lnTo>
                  <a:lnTo>
                    <a:pt x="437" y="76"/>
                  </a:lnTo>
                  <a:lnTo>
                    <a:pt x="438" y="67"/>
                  </a:lnTo>
                  <a:lnTo>
                    <a:pt x="438" y="67"/>
                  </a:lnTo>
                  <a:lnTo>
                    <a:pt x="437" y="67"/>
                  </a:lnTo>
                  <a:close/>
                  <a:moveTo>
                    <a:pt x="315" y="55"/>
                  </a:moveTo>
                  <a:lnTo>
                    <a:pt x="293" y="82"/>
                  </a:lnTo>
                  <a:lnTo>
                    <a:pt x="273" y="111"/>
                  </a:lnTo>
                  <a:lnTo>
                    <a:pt x="257" y="141"/>
                  </a:lnTo>
                  <a:lnTo>
                    <a:pt x="256" y="144"/>
                  </a:lnTo>
                  <a:lnTo>
                    <a:pt x="256" y="147"/>
                  </a:lnTo>
                  <a:lnTo>
                    <a:pt x="256" y="151"/>
                  </a:lnTo>
                  <a:lnTo>
                    <a:pt x="259" y="149"/>
                  </a:lnTo>
                  <a:lnTo>
                    <a:pt x="261" y="146"/>
                  </a:lnTo>
                  <a:lnTo>
                    <a:pt x="264" y="144"/>
                  </a:lnTo>
                  <a:lnTo>
                    <a:pt x="265" y="141"/>
                  </a:lnTo>
                  <a:lnTo>
                    <a:pt x="267" y="137"/>
                  </a:lnTo>
                  <a:lnTo>
                    <a:pt x="270" y="135"/>
                  </a:lnTo>
                  <a:lnTo>
                    <a:pt x="278" y="122"/>
                  </a:lnTo>
                  <a:lnTo>
                    <a:pt x="287" y="109"/>
                  </a:lnTo>
                  <a:lnTo>
                    <a:pt x="296" y="97"/>
                  </a:lnTo>
                  <a:lnTo>
                    <a:pt x="304" y="83"/>
                  </a:lnTo>
                  <a:lnTo>
                    <a:pt x="307" y="80"/>
                  </a:lnTo>
                  <a:lnTo>
                    <a:pt x="311" y="75"/>
                  </a:lnTo>
                  <a:lnTo>
                    <a:pt x="313" y="71"/>
                  </a:lnTo>
                  <a:lnTo>
                    <a:pt x="313" y="70"/>
                  </a:lnTo>
                  <a:lnTo>
                    <a:pt x="314" y="69"/>
                  </a:lnTo>
                  <a:lnTo>
                    <a:pt x="316" y="69"/>
                  </a:lnTo>
                  <a:lnTo>
                    <a:pt x="317" y="68"/>
                  </a:lnTo>
                  <a:lnTo>
                    <a:pt x="317" y="67"/>
                  </a:lnTo>
                  <a:lnTo>
                    <a:pt x="317" y="64"/>
                  </a:lnTo>
                  <a:lnTo>
                    <a:pt x="316" y="62"/>
                  </a:lnTo>
                  <a:lnTo>
                    <a:pt x="317" y="60"/>
                  </a:lnTo>
                  <a:lnTo>
                    <a:pt x="316" y="58"/>
                  </a:lnTo>
                  <a:lnTo>
                    <a:pt x="316" y="56"/>
                  </a:lnTo>
                  <a:lnTo>
                    <a:pt x="315" y="55"/>
                  </a:lnTo>
                  <a:close/>
                  <a:moveTo>
                    <a:pt x="191" y="43"/>
                  </a:moveTo>
                  <a:lnTo>
                    <a:pt x="175" y="60"/>
                  </a:lnTo>
                  <a:lnTo>
                    <a:pt x="161" y="80"/>
                  </a:lnTo>
                  <a:lnTo>
                    <a:pt x="157" y="84"/>
                  </a:lnTo>
                  <a:lnTo>
                    <a:pt x="151" y="88"/>
                  </a:lnTo>
                  <a:lnTo>
                    <a:pt x="147" y="93"/>
                  </a:lnTo>
                  <a:lnTo>
                    <a:pt x="144" y="97"/>
                  </a:lnTo>
                  <a:lnTo>
                    <a:pt x="141" y="101"/>
                  </a:lnTo>
                  <a:lnTo>
                    <a:pt x="138" y="106"/>
                  </a:lnTo>
                  <a:lnTo>
                    <a:pt x="136" y="108"/>
                  </a:lnTo>
                  <a:lnTo>
                    <a:pt x="134" y="110"/>
                  </a:lnTo>
                  <a:lnTo>
                    <a:pt x="133" y="112"/>
                  </a:lnTo>
                  <a:lnTo>
                    <a:pt x="132" y="116"/>
                  </a:lnTo>
                  <a:lnTo>
                    <a:pt x="133" y="118"/>
                  </a:lnTo>
                  <a:lnTo>
                    <a:pt x="129" y="123"/>
                  </a:lnTo>
                  <a:lnTo>
                    <a:pt x="128" y="131"/>
                  </a:lnTo>
                  <a:lnTo>
                    <a:pt x="129" y="140"/>
                  </a:lnTo>
                  <a:lnTo>
                    <a:pt x="132" y="145"/>
                  </a:lnTo>
                  <a:lnTo>
                    <a:pt x="134" y="142"/>
                  </a:lnTo>
                  <a:lnTo>
                    <a:pt x="136" y="139"/>
                  </a:lnTo>
                  <a:lnTo>
                    <a:pt x="139" y="136"/>
                  </a:lnTo>
                  <a:lnTo>
                    <a:pt x="141" y="134"/>
                  </a:lnTo>
                  <a:lnTo>
                    <a:pt x="144" y="132"/>
                  </a:lnTo>
                  <a:lnTo>
                    <a:pt x="156" y="118"/>
                  </a:lnTo>
                  <a:lnTo>
                    <a:pt x="167" y="103"/>
                  </a:lnTo>
                  <a:lnTo>
                    <a:pt x="169" y="99"/>
                  </a:lnTo>
                  <a:lnTo>
                    <a:pt x="171" y="95"/>
                  </a:lnTo>
                  <a:lnTo>
                    <a:pt x="174" y="93"/>
                  </a:lnTo>
                  <a:lnTo>
                    <a:pt x="175" y="92"/>
                  </a:lnTo>
                  <a:lnTo>
                    <a:pt x="176" y="92"/>
                  </a:lnTo>
                  <a:lnTo>
                    <a:pt x="177" y="91"/>
                  </a:lnTo>
                  <a:lnTo>
                    <a:pt x="177" y="91"/>
                  </a:lnTo>
                  <a:lnTo>
                    <a:pt x="177" y="88"/>
                  </a:lnTo>
                  <a:lnTo>
                    <a:pt x="177" y="87"/>
                  </a:lnTo>
                  <a:lnTo>
                    <a:pt x="183" y="82"/>
                  </a:lnTo>
                  <a:lnTo>
                    <a:pt x="188" y="75"/>
                  </a:lnTo>
                  <a:lnTo>
                    <a:pt x="193" y="69"/>
                  </a:lnTo>
                  <a:lnTo>
                    <a:pt x="193" y="63"/>
                  </a:lnTo>
                  <a:lnTo>
                    <a:pt x="139" y="129"/>
                  </a:lnTo>
                  <a:lnTo>
                    <a:pt x="139" y="131"/>
                  </a:lnTo>
                  <a:lnTo>
                    <a:pt x="139" y="133"/>
                  </a:lnTo>
                  <a:lnTo>
                    <a:pt x="138" y="135"/>
                  </a:lnTo>
                  <a:lnTo>
                    <a:pt x="136" y="135"/>
                  </a:lnTo>
                  <a:lnTo>
                    <a:pt x="135" y="136"/>
                  </a:lnTo>
                  <a:lnTo>
                    <a:pt x="133" y="137"/>
                  </a:lnTo>
                  <a:lnTo>
                    <a:pt x="132" y="135"/>
                  </a:lnTo>
                  <a:lnTo>
                    <a:pt x="132" y="132"/>
                  </a:lnTo>
                  <a:lnTo>
                    <a:pt x="133" y="130"/>
                  </a:lnTo>
                  <a:lnTo>
                    <a:pt x="134" y="127"/>
                  </a:lnTo>
                  <a:lnTo>
                    <a:pt x="136" y="124"/>
                  </a:lnTo>
                  <a:lnTo>
                    <a:pt x="138" y="122"/>
                  </a:lnTo>
                  <a:lnTo>
                    <a:pt x="139" y="120"/>
                  </a:lnTo>
                  <a:lnTo>
                    <a:pt x="146" y="113"/>
                  </a:lnTo>
                  <a:lnTo>
                    <a:pt x="152" y="107"/>
                  </a:lnTo>
                  <a:lnTo>
                    <a:pt x="158" y="101"/>
                  </a:lnTo>
                  <a:lnTo>
                    <a:pt x="162" y="93"/>
                  </a:lnTo>
                  <a:lnTo>
                    <a:pt x="169" y="85"/>
                  </a:lnTo>
                  <a:lnTo>
                    <a:pt x="176" y="77"/>
                  </a:lnTo>
                  <a:lnTo>
                    <a:pt x="181" y="72"/>
                  </a:lnTo>
                  <a:lnTo>
                    <a:pt x="185" y="65"/>
                  </a:lnTo>
                  <a:lnTo>
                    <a:pt x="191" y="58"/>
                  </a:lnTo>
                  <a:lnTo>
                    <a:pt x="193" y="50"/>
                  </a:lnTo>
                  <a:lnTo>
                    <a:pt x="191" y="43"/>
                  </a:lnTo>
                  <a:close/>
                  <a:moveTo>
                    <a:pt x="313" y="33"/>
                  </a:moveTo>
                  <a:lnTo>
                    <a:pt x="312" y="35"/>
                  </a:lnTo>
                  <a:lnTo>
                    <a:pt x="311" y="36"/>
                  </a:lnTo>
                  <a:lnTo>
                    <a:pt x="309" y="39"/>
                  </a:lnTo>
                  <a:lnTo>
                    <a:pt x="301" y="48"/>
                  </a:lnTo>
                  <a:lnTo>
                    <a:pt x="293" y="59"/>
                  </a:lnTo>
                  <a:lnTo>
                    <a:pt x="284" y="69"/>
                  </a:lnTo>
                  <a:lnTo>
                    <a:pt x="284" y="71"/>
                  </a:lnTo>
                  <a:lnTo>
                    <a:pt x="284" y="71"/>
                  </a:lnTo>
                  <a:lnTo>
                    <a:pt x="283" y="72"/>
                  </a:lnTo>
                  <a:lnTo>
                    <a:pt x="283" y="73"/>
                  </a:lnTo>
                  <a:lnTo>
                    <a:pt x="283" y="74"/>
                  </a:lnTo>
                  <a:lnTo>
                    <a:pt x="276" y="83"/>
                  </a:lnTo>
                  <a:lnTo>
                    <a:pt x="269" y="92"/>
                  </a:lnTo>
                  <a:lnTo>
                    <a:pt x="264" y="103"/>
                  </a:lnTo>
                  <a:lnTo>
                    <a:pt x="259" y="107"/>
                  </a:lnTo>
                  <a:lnTo>
                    <a:pt x="256" y="115"/>
                  </a:lnTo>
                  <a:lnTo>
                    <a:pt x="255" y="121"/>
                  </a:lnTo>
                  <a:lnTo>
                    <a:pt x="257" y="129"/>
                  </a:lnTo>
                  <a:lnTo>
                    <a:pt x="280" y="95"/>
                  </a:lnTo>
                  <a:lnTo>
                    <a:pt x="304" y="62"/>
                  </a:lnTo>
                  <a:lnTo>
                    <a:pt x="309" y="56"/>
                  </a:lnTo>
                  <a:lnTo>
                    <a:pt x="314" y="48"/>
                  </a:lnTo>
                  <a:lnTo>
                    <a:pt x="316" y="41"/>
                  </a:lnTo>
                  <a:lnTo>
                    <a:pt x="315" y="33"/>
                  </a:lnTo>
                  <a:lnTo>
                    <a:pt x="315" y="33"/>
                  </a:lnTo>
                  <a:lnTo>
                    <a:pt x="314" y="33"/>
                  </a:lnTo>
                  <a:lnTo>
                    <a:pt x="313" y="33"/>
                  </a:lnTo>
                  <a:close/>
                  <a:moveTo>
                    <a:pt x="435" y="21"/>
                  </a:moveTo>
                  <a:lnTo>
                    <a:pt x="425" y="31"/>
                  </a:lnTo>
                  <a:lnTo>
                    <a:pt x="416" y="41"/>
                  </a:lnTo>
                  <a:lnTo>
                    <a:pt x="407" y="52"/>
                  </a:lnTo>
                  <a:lnTo>
                    <a:pt x="407" y="55"/>
                  </a:lnTo>
                  <a:lnTo>
                    <a:pt x="405" y="55"/>
                  </a:lnTo>
                  <a:lnTo>
                    <a:pt x="404" y="56"/>
                  </a:lnTo>
                  <a:lnTo>
                    <a:pt x="403" y="56"/>
                  </a:lnTo>
                  <a:lnTo>
                    <a:pt x="397" y="67"/>
                  </a:lnTo>
                  <a:lnTo>
                    <a:pt x="387" y="77"/>
                  </a:lnTo>
                  <a:lnTo>
                    <a:pt x="383" y="82"/>
                  </a:lnTo>
                  <a:lnTo>
                    <a:pt x="378" y="88"/>
                  </a:lnTo>
                  <a:lnTo>
                    <a:pt x="374" y="95"/>
                  </a:lnTo>
                  <a:lnTo>
                    <a:pt x="372" y="100"/>
                  </a:lnTo>
                  <a:lnTo>
                    <a:pt x="372" y="110"/>
                  </a:lnTo>
                  <a:lnTo>
                    <a:pt x="373" y="121"/>
                  </a:lnTo>
                  <a:lnTo>
                    <a:pt x="374" y="132"/>
                  </a:lnTo>
                  <a:lnTo>
                    <a:pt x="392" y="112"/>
                  </a:lnTo>
                  <a:lnTo>
                    <a:pt x="410" y="92"/>
                  </a:lnTo>
                  <a:lnTo>
                    <a:pt x="428" y="71"/>
                  </a:lnTo>
                  <a:lnTo>
                    <a:pt x="432" y="65"/>
                  </a:lnTo>
                  <a:lnTo>
                    <a:pt x="435" y="61"/>
                  </a:lnTo>
                  <a:lnTo>
                    <a:pt x="437" y="55"/>
                  </a:lnTo>
                  <a:lnTo>
                    <a:pt x="437" y="47"/>
                  </a:lnTo>
                  <a:lnTo>
                    <a:pt x="429" y="53"/>
                  </a:lnTo>
                  <a:lnTo>
                    <a:pt x="424" y="61"/>
                  </a:lnTo>
                  <a:lnTo>
                    <a:pt x="417" y="69"/>
                  </a:lnTo>
                  <a:lnTo>
                    <a:pt x="412" y="74"/>
                  </a:lnTo>
                  <a:lnTo>
                    <a:pt x="412" y="76"/>
                  </a:lnTo>
                  <a:lnTo>
                    <a:pt x="411" y="79"/>
                  </a:lnTo>
                  <a:lnTo>
                    <a:pt x="409" y="81"/>
                  </a:lnTo>
                  <a:lnTo>
                    <a:pt x="408" y="82"/>
                  </a:lnTo>
                  <a:lnTo>
                    <a:pt x="405" y="84"/>
                  </a:lnTo>
                  <a:lnTo>
                    <a:pt x="403" y="87"/>
                  </a:lnTo>
                  <a:lnTo>
                    <a:pt x="402" y="91"/>
                  </a:lnTo>
                  <a:lnTo>
                    <a:pt x="400" y="94"/>
                  </a:lnTo>
                  <a:lnTo>
                    <a:pt x="398" y="97"/>
                  </a:lnTo>
                  <a:lnTo>
                    <a:pt x="395" y="99"/>
                  </a:lnTo>
                  <a:lnTo>
                    <a:pt x="393" y="101"/>
                  </a:lnTo>
                  <a:lnTo>
                    <a:pt x="392" y="104"/>
                  </a:lnTo>
                  <a:lnTo>
                    <a:pt x="390" y="107"/>
                  </a:lnTo>
                  <a:lnTo>
                    <a:pt x="388" y="109"/>
                  </a:lnTo>
                  <a:lnTo>
                    <a:pt x="386" y="111"/>
                  </a:lnTo>
                  <a:lnTo>
                    <a:pt x="385" y="113"/>
                  </a:lnTo>
                  <a:lnTo>
                    <a:pt x="384" y="116"/>
                  </a:lnTo>
                  <a:lnTo>
                    <a:pt x="383" y="118"/>
                  </a:lnTo>
                  <a:lnTo>
                    <a:pt x="381" y="120"/>
                  </a:lnTo>
                  <a:lnTo>
                    <a:pt x="379" y="122"/>
                  </a:lnTo>
                  <a:lnTo>
                    <a:pt x="377" y="122"/>
                  </a:lnTo>
                  <a:lnTo>
                    <a:pt x="376" y="119"/>
                  </a:lnTo>
                  <a:lnTo>
                    <a:pt x="377" y="116"/>
                  </a:lnTo>
                  <a:lnTo>
                    <a:pt x="379" y="112"/>
                  </a:lnTo>
                  <a:lnTo>
                    <a:pt x="383" y="109"/>
                  </a:lnTo>
                  <a:lnTo>
                    <a:pt x="385" y="106"/>
                  </a:lnTo>
                  <a:lnTo>
                    <a:pt x="403" y="83"/>
                  </a:lnTo>
                  <a:lnTo>
                    <a:pt x="421" y="60"/>
                  </a:lnTo>
                  <a:lnTo>
                    <a:pt x="436" y="37"/>
                  </a:lnTo>
                  <a:lnTo>
                    <a:pt x="437" y="31"/>
                  </a:lnTo>
                  <a:lnTo>
                    <a:pt x="437" y="26"/>
                  </a:lnTo>
                  <a:lnTo>
                    <a:pt x="437" y="21"/>
                  </a:lnTo>
                  <a:lnTo>
                    <a:pt x="435" y="21"/>
                  </a:lnTo>
                  <a:close/>
                  <a:moveTo>
                    <a:pt x="191" y="15"/>
                  </a:moveTo>
                  <a:lnTo>
                    <a:pt x="176" y="34"/>
                  </a:lnTo>
                  <a:lnTo>
                    <a:pt x="161" y="52"/>
                  </a:lnTo>
                  <a:lnTo>
                    <a:pt x="147" y="72"/>
                  </a:lnTo>
                  <a:lnTo>
                    <a:pt x="135" y="93"/>
                  </a:lnTo>
                  <a:lnTo>
                    <a:pt x="133" y="94"/>
                  </a:lnTo>
                  <a:lnTo>
                    <a:pt x="132" y="94"/>
                  </a:lnTo>
                  <a:lnTo>
                    <a:pt x="129" y="95"/>
                  </a:lnTo>
                  <a:lnTo>
                    <a:pt x="129" y="99"/>
                  </a:lnTo>
                  <a:lnTo>
                    <a:pt x="129" y="103"/>
                  </a:lnTo>
                  <a:lnTo>
                    <a:pt x="131" y="106"/>
                  </a:lnTo>
                  <a:lnTo>
                    <a:pt x="134" y="103"/>
                  </a:lnTo>
                  <a:lnTo>
                    <a:pt x="137" y="99"/>
                  </a:lnTo>
                  <a:lnTo>
                    <a:pt x="140" y="95"/>
                  </a:lnTo>
                  <a:lnTo>
                    <a:pt x="143" y="93"/>
                  </a:lnTo>
                  <a:lnTo>
                    <a:pt x="169" y="62"/>
                  </a:lnTo>
                  <a:lnTo>
                    <a:pt x="193" y="31"/>
                  </a:lnTo>
                  <a:lnTo>
                    <a:pt x="192" y="27"/>
                  </a:lnTo>
                  <a:lnTo>
                    <a:pt x="192" y="24"/>
                  </a:lnTo>
                  <a:lnTo>
                    <a:pt x="192" y="21"/>
                  </a:lnTo>
                  <a:lnTo>
                    <a:pt x="192" y="19"/>
                  </a:lnTo>
                  <a:lnTo>
                    <a:pt x="191" y="15"/>
                  </a:lnTo>
                  <a:close/>
                  <a:moveTo>
                    <a:pt x="313" y="11"/>
                  </a:moveTo>
                  <a:lnTo>
                    <a:pt x="308" y="19"/>
                  </a:lnTo>
                  <a:lnTo>
                    <a:pt x="302" y="25"/>
                  </a:lnTo>
                  <a:lnTo>
                    <a:pt x="297" y="32"/>
                  </a:lnTo>
                  <a:lnTo>
                    <a:pt x="296" y="33"/>
                  </a:lnTo>
                  <a:lnTo>
                    <a:pt x="296" y="35"/>
                  </a:lnTo>
                  <a:lnTo>
                    <a:pt x="296" y="35"/>
                  </a:lnTo>
                  <a:lnTo>
                    <a:pt x="295" y="36"/>
                  </a:lnTo>
                  <a:lnTo>
                    <a:pt x="293" y="37"/>
                  </a:lnTo>
                  <a:lnTo>
                    <a:pt x="292" y="38"/>
                  </a:lnTo>
                  <a:lnTo>
                    <a:pt x="292" y="39"/>
                  </a:lnTo>
                  <a:lnTo>
                    <a:pt x="292" y="41"/>
                  </a:lnTo>
                  <a:lnTo>
                    <a:pt x="291" y="43"/>
                  </a:lnTo>
                  <a:lnTo>
                    <a:pt x="290" y="44"/>
                  </a:lnTo>
                  <a:lnTo>
                    <a:pt x="289" y="44"/>
                  </a:lnTo>
                  <a:lnTo>
                    <a:pt x="289" y="44"/>
                  </a:lnTo>
                  <a:lnTo>
                    <a:pt x="287" y="46"/>
                  </a:lnTo>
                  <a:lnTo>
                    <a:pt x="284" y="49"/>
                  </a:lnTo>
                  <a:lnTo>
                    <a:pt x="283" y="52"/>
                  </a:lnTo>
                  <a:lnTo>
                    <a:pt x="282" y="56"/>
                  </a:lnTo>
                  <a:lnTo>
                    <a:pt x="281" y="56"/>
                  </a:lnTo>
                  <a:lnTo>
                    <a:pt x="280" y="56"/>
                  </a:lnTo>
                  <a:lnTo>
                    <a:pt x="279" y="57"/>
                  </a:lnTo>
                  <a:lnTo>
                    <a:pt x="278" y="59"/>
                  </a:lnTo>
                  <a:lnTo>
                    <a:pt x="277" y="60"/>
                  </a:lnTo>
                  <a:lnTo>
                    <a:pt x="277" y="62"/>
                  </a:lnTo>
                  <a:lnTo>
                    <a:pt x="275" y="64"/>
                  </a:lnTo>
                  <a:lnTo>
                    <a:pt x="272" y="65"/>
                  </a:lnTo>
                  <a:lnTo>
                    <a:pt x="271" y="67"/>
                  </a:lnTo>
                  <a:lnTo>
                    <a:pt x="271" y="69"/>
                  </a:lnTo>
                  <a:lnTo>
                    <a:pt x="271" y="70"/>
                  </a:lnTo>
                  <a:lnTo>
                    <a:pt x="270" y="71"/>
                  </a:lnTo>
                  <a:lnTo>
                    <a:pt x="270" y="71"/>
                  </a:lnTo>
                  <a:lnTo>
                    <a:pt x="269" y="71"/>
                  </a:lnTo>
                  <a:lnTo>
                    <a:pt x="268" y="71"/>
                  </a:lnTo>
                  <a:lnTo>
                    <a:pt x="268" y="73"/>
                  </a:lnTo>
                  <a:lnTo>
                    <a:pt x="268" y="75"/>
                  </a:lnTo>
                  <a:lnTo>
                    <a:pt x="267" y="76"/>
                  </a:lnTo>
                  <a:lnTo>
                    <a:pt x="267" y="76"/>
                  </a:lnTo>
                  <a:lnTo>
                    <a:pt x="266" y="76"/>
                  </a:lnTo>
                  <a:lnTo>
                    <a:pt x="265" y="76"/>
                  </a:lnTo>
                  <a:lnTo>
                    <a:pt x="265" y="76"/>
                  </a:lnTo>
                  <a:lnTo>
                    <a:pt x="265" y="76"/>
                  </a:lnTo>
                  <a:lnTo>
                    <a:pt x="265" y="77"/>
                  </a:lnTo>
                  <a:lnTo>
                    <a:pt x="263" y="84"/>
                  </a:lnTo>
                  <a:lnTo>
                    <a:pt x="258" y="91"/>
                  </a:lnTo>
                  <a:lnTo>
                    <a:pt x="255" y="97"/>
                  </a:lnTo>
                  <a:lnTo>
                    <a:pt x="255" y="106"/>
                  </a:lnTo>
                  <a:lnTo>
                    <a:pt x="257" y="103"/>
                  </a:lnTo>
                  <a:lnTo>
                    <a:pt x="260" y="100"/>
                  </a:lnTo>
                  <a:lnTo>
                    <a:pt x="263" y="97"/>
                  </a:lnTo>
                  <a:lnTo>
                    <a:pt x="268" y="87"/>
                  </a:lnTo>
                  <a:lnTo>
                    <a:pt x="276" y="77"/>
                  </a:lnTo>
                  <a:lnTo>
                    <a:pt x="289" y="60"/>
                  </a:lnTo>
                  <a:lnTo>
                    <a:pt x="302" y="43"/>
                  </a:lnTo>
                  <a:lnTo>
                    <a:pt x="307" y="36"/>
                  </a:lnTo>
                  <a:lnTo>
                    <a:pt x="312" y="28"/>
                  </a:lnTo>
                  <a:lnTo>
                    <a:pt x="315" y="20"/>
                  </a:lnTo>
                  <a:lnTo>
                    <a:pt x="314" y="11"/>
                  </a:lnTo>
                  <a:lnTo>
                    <a:pt x="313" y="11"/>
                  </a:lnTo>
                  <a:close/>
                  <a:moveTo>
                    <a:pt x="135" y="1"/>
                  </a:moveTo>
                  <a:lnTo>
                    <a:pt x="132" y="1"/>
                  </a:lnTo>
                  <a:lnTo>
                    <a:pt x="128" y="2"/>
                  </a:lnTo>
                  <a:lnTo>
                    <a:pt x="128" y="7"/>
                  </a:lnTo>
                  <a:lnTo>
                    <a:pt x="127" y="10"/>
                  </a:lnTo>
                  <a:lnTo>
                    <a:pt x="128" y="14"/>
                  </a:lnTo>
                  <a:lnTo>
                    <a:pt x="129" y="17"/>
                  </a:lnTo>
                  <a:lnTo>
                    <a:pt x="132" y="13"/>
                  </a:lnTo>
                  <a:lnTo>
                    <a:pt x="135" y="10"/>
                  </a:lnTo>
                  <a:lnTo>
                    <a:pt x="138" y="5"/>
                  </a:lnTo>
                  <a:lnTo>
                    <a:pt x="141" y="1"/>
                  </a:lnTo>
                  <a:lnTo>
                    <a:pt x="138" y="1"/>
                  </a:lnTo>
                  <a:lnTo>
                    <a:pt x="135" y="1"/>
                  </a:lnTo>
                  <a:close/>
                  <a:moveTo>
                    <a:pt x="189" y="0"/>
                  </a:moveTo>
                  <a:lnTo>
                    <a:pt x="187" y="0"/>
                  </a:lnTo>
                  <a:lnTo>
                    <a:pt x="167" y="23"/>
                  </a:lnTo>
                  <a:lnTo>
                    <a:pt x="147" y="48"/>
                  </a:lnTo>
                  <a:lnTo>
                    <a:pt x="128" y="72"/>
                  </a:lnTo>
                  <a:lnTo>
                    <a:pt x="129" y="75"/>
                  </a:lnTo>
                  <a:lnTo>
                    <a:pt x="129" y="77"/>
                  </a:lnTo>
                  <a:lnTo>
                    <a:pt x="129" y="81"/>
                  </a:lnTo>
                  <a:lnTo>
                    <a:pt x="129" y="83"/>
                  </a:lnTo>
                  <a:lnTo>
                    <a:pt x="129" y="85"/>
                  </a:lnTo>
                  <a:lnTo>
                    <a:pt x="138" y="77"/>
                  </a:lnTo>
                  <a:lnTo>
                    <a:pt x="145" y="68"/>
                  </a:lnTo>
                  <a:lnTo>
                    <a:pt x="151" y="58"/>
                  </a:lnTo>
                  <a:lnTo>
                    <a:pt x="160" y="50"/>
                  </a:lnTo>
                  <a:lnTo>
                    <a:pt x="161" y="47"/>
                  </a:lnTo>
                  <a:lnTo>
                    <a:pt x="163" y="44"/>
                  </a:lnTo>
                  <a:lnTo>
                    <a:pt x="165" y="41"/>
                  </a:lnTo>
                  <a:lnTo>
                    <a:pt x="168" y="41"/>
                  </a:lnTo>
                  <a:lnTo>
                    <a:pt x="167" y="39"/>
                  </a:lnTo>
                  <a:lnTo>
                    <a:pt x="168" y="39"/>
                  </a:lnTo>
                  <a:lnTo>
                    <a:pt x="168" y="38"/>
                  </a:lnTo>
                  <a:lnTo>
                    <a:pt x="168" y="38"/>
                  </a:lnTo>
                  <a:lnTo>
                    <a:pt x="168" y="37"/>
                  </a:lnTo>
                  <a:lnTo>
                    <a:pt x="177" y="26"/>
                  </a:lnTo>
                  <a:lnTo>
                    <a:pt x="185" y="15"/>
                  </a:lnTo>
                  <a:lnTo>
                    <a:pt x="192" y="1"/>
                  </a:lnTo>
                  <a:lnTo>
                    <a:pt x="191" y="1"/>
                  </a:lnTo>
                  <a:lnTo>
                    <a:pt x="18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51">
              <a:extLst>
                <a:ext uri="{FF2B5EF4-FFF2-40B4-BE49-F238E27FC236}">
                  <a16:creationId xmlns:a16="http://schemas.microsoft.com/office/drawing/2014/main" id="{7A323C91-E047-479E-B499-A3B5516BF232}"/>
                </a:ext>
              </a:extLst>
            </p:cNvPr>
            <p:cNvSpPr>
              <a:spLocks noEditPoints="1"/>
            </p:cNvSpPr>
            <p:nvPr/>
          </p:nvSpPr>
          <p:spPr bwMode="auto">
            <a:xfrm>
              <a:off x="407279" y="2905919"/>
              <a:ext cx="987425" cy="823913"/>
            </a:xfrm>
            <a:custGeom>
              <a:avLst/>
              <a:gdLst>
                <a:gd name="T0" fmla="*/ 245 w 622"/>
                <a:gd name="T1" fmla="*/ 167 h 519"/>
                <a:gd name="T2" fmla="*/ 249 w 622"/>
                <a:gd name="T3" fmla="*/ 178 h 519"/>
                <a:gd name="T4" fmla="*/ 510 w 622"/>
                <a:gd name="T5" fmla="*/ 180 h 519"/>
                <a:gd name="T6" fmla="*/ 362 w 622"/>
                <a:gd name="T7" fmla="*/ 189 h 519"/>
                <a:gd name="T8" fmla="*/ 362 w 622"/>
                <a:gd name="T9" fmla="*/ 209 h 519"/>
                <a:gd name="T10" fmla="*/ 450 w 622"/>
                <a:gd name="T11" fmla="*/ 224 h 519"/>
                <a:gd name="T12" fmla="*/ 368 w 622"/>
                <a:gd name="T13" fmla="*/ 159 h 519"/>
                <a:gd name="T14" fmla="*/ 336 w 622"/>
                <a:gd name="T15" fmla="*/ 223 h 519"/>
                <a:gd name="T16" fmla="*/ 453 w 622"/>
                <a:gd name="T17" fmla="*/ 200 h 519"/>
                <a:gd name="T18" fmla="*/ 502 w 622"/>
                <a:gd name="T19" fmla="*/ 150 h 519"/>
                <a:gd name="T20" fmla="*/ 339 w 622"/>
                <a:gd name="T21" fmla="*/ 181 h 519"/>
                <a:gd name="T22" fmla="*/ 510 w 622"/>
                <a:gd name="T23" fmla="*/ 102 h 519"/>
                <a:gd name="T24" fmla="*/ 488 w 622"/>
                <a:gd name="T25" fmla="*/ 129 h 519"/>
                <a:gd name="T26" fmla="*/ 470 w 622"/>
                <a:gd name="T27" fmla="*/ 169 h 519"/>
                <a:gd name="T28" fmla="*/ 354 w 622"/>
                <a:gd name="T29" fmla="*/ 153 h 519"/>
                <a:gd name="T30" fmla="*/ 351 w 622"/>
                <a:gd name="T31" fmla="*/ 115 h 519"/>
                <a:gd name="T32" fmla="*/ 354 w 622"/>
                <a:gd name="T33" fmla="*/ 89 h 519"/>
                <a:gd name="T34" fmla="*/ 334 w 622"/>
                <a:gd name="T35" fmla="*/ 135 h 519"/>
                <a:gd name="T36" fmla="*/ 359 w 622"/>
                <a:gd name="T37" fmla="*/ 83 h 519"/>
                <a:gd name="T38" fmla="*/ 334 w 622"/>
                <a:gd name="T39" fmla="*/ 91 h 519"/>
                <a:gd name="T40" fmla="*/ 446 w 622"/>
                <a:gd name="T41" fmla="*/ 175 h 519"/>
                <a:gd name="T42" fmla="*/ 461 w 622"/>
                <a:gd name="T43" fmla="*/ 129 h 519"/>
                <a:gd name="T44" fmla="*/ 476 w 622"/>
                <a:gd name="T45" fmla="*/ 116 h 519"/>
                <a:gd name="T46" fmla="*/ 445 w 622"/>
                <a:gd name="T47" fmla="*/ 129 h 519"/>
                <a:gd name="T48" fmla="*/ 493 w 622"/>
                <a:gd name="T49" fmla="*/ 35 h 519"/>
                <a:gd name="T50" fmla="*/ 463 w 622"/>
                <a:gd name="T51" fmla="*/ 91 h 519"/>
                <a:gd name="T52" fmla="*/ 462 w 622"/>
                <a:gd name="T53" fmla="*/ 9 h 519"/>
                <a:gd name="T54" fmla="*/ 474 w 622"/>
                <a:gd name="T55" fmla="*/ 12 h 519"/>
                <a:gd name="T56" fmla="*/ 470 w 622"/>
                <a:gd name="T57" fmla="*/ 45 h 519"/>
                <a:gd name="T58" fmla="*/ 450 w 622"/>
                <a:gd name="T59" fmla="*/ 89 h 519"/>
                <a:gd name="T60" fmla="*/ 491 w 622"/>
                <a:gd name="T61" fmla="*/ 7 h 519"/>
                <a:gd name="T62" fmla="*/ 519 w 622"/>
                <a:gd name="T63" fmla="*/ 213 h 519"/>
                <a:gd name="T64" fmla="*/ 526 w 622"/>
                <a:gd name="T65" fmla="*/ 361 h 519"/>
                <a:gd name="T66" fmla="*/ 528 w 622"/>
                <a:gd name="T67" fmla="*/ 416 h 519"/>
                <a:gd name="T68" fmla="*/ 618 w 622"/>
                <a:gd name="T69" fmla="*/ 515 h 519"/>
                <a:gd name="T70" fmla="*/ 521 w 622"/>
                <a:gd name="T71" fmla="*/ 516 h 519"/>
                <a:gd name="T72" fmla="*/ 382 w 622"/>
                <a:gd name="T73" fmla="*/ 517 h 519"/>
                <a:gd name="T74" fmla="*/ 363 w 622"/>
                <a:gd name="T75" fmla="*/ 515 h 519"/>
                <a:gd name="T76" fmla="*/ 249 w 622"/>
                <a:gd name="T77" fmla="*/ 509 h 519"/>
                <a:gd name="T78" fmla="*/ 179 w 622"/>
                <a:gd name="T79" fmla="*/ 513 h 519"/>
                <a:gd name="T80" fmla="*/ 87 w 622"/>
                <a:gd name="T81" fmla="*/ 511 h 519"/>
                <a:gd name="T82" fmla="*/ 78 w 622"/>
                <a:gd name="T83" fmla="*/ 504 h 519"/>
                <a:gd name="T84" fmla="*/ 79 w 622"/>
                <a:gd name="T85" fmla="*/ 406 h 519"/>
                <a:gd name="T86" fmla="*/ 150 w 622"/>
                <a:gd name="T87" fmla="*/ 305 h 519"/>
                <a:gd name="T88" fmla="*/ 152 w 622"/>
                <a:gd name="T89" fmla="*/ 421 h 519"/>
                <a:gd name="T90" fmla="*/ 205 w 622"/>
                <a:gd name="T91" fmla="*/ 471 h 519"/>
                <a:gd name="T92" fmla="*/ 200 w 622"/>
                <a:gd name="T93" fmla="*/ 285 h 519"/>
                <a:gd name="T94" fmla="*/ 276 w 622"/>
                <a:gd name="T95" fmla="*/ 161 h 519"/>
                <a:gd name="T96" fmla="*/ 276 w 622"/>
                <a:gd name="T97" fmla="*/ 224 h 519"/>
                <a:gd name="T98" fmla="*/ 283 w 622"/>
                <a:gd name="T99" fmla="*/ 368 h 519"/>
                <a:gd name="T100" fmla="*/ 329 w 622"/>
                <a:gd name="T101" fmla="*/ 435 h 519"/>
                <a:gd name="T102" fmla="*/ 330 w 622"/>
                <a:gd name="T103" fmla="*/ 362 h 519"/>
                <a:gd name="T104" fmla="*/ 322 w 622"/>
                <a:gd name="T105" fmla="*/ 82 h 519"/>
                <a:gd name="T106" fmla="*/ 395 w 622"/>
                <a:gd name="T107" fmla="*/ 105 h 519"/>
                <a:gd name="T108" fmla="*/ 399 w 622"/>
                <a:gd name="T109" fmla="*/ 242 h 519"/>
                <a:gd name="T110" fmla="*/ 404 w 622"/>
                <a:gd name="T111" fmla="*/ 454 h 519"/>
                <a:gd name="T112" fmla="*/ 449 w 622"/>
                <a:gd name="T113" fmla="*/ 358 h 519"/>
                <a:gd name="T114" fmla="*/ 443 w 622"/>
                <a:gd name="T115" fmla="*/ 332 h 519"/>
                <a:gd name="T116" fmla="*/ 442 w 622"/>
                <a:gd name="T117" fmla="*/ 229 h 519"/>
                <a:gd name="T118" fmla="*/ 434 w 622"/>
                <a:gd name="T119" fmla="*/ 44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2" h="519">
                  <a:moveTo>
                    <a:pt x="239" y="165"/>
                  </a:moveTo>
                  <a:lnTo>
                    <a:pt x="231" y="166"/>
                  </a:lnTo>
                  <a:lnTo>
                    <a:pt x="225" y="169"/>
                  </a:lnTo>
                  <a:lnTo>
                    <a:pt x="219" y="174"/>
                  </a:lnTo>
                  <a:lnTo>
                    <a:pt x="216" y="180"/>
                  </a:lnTo>
                  <a:lnTo>
                    <a:pt x="212" y="186"/>
                  </a:lnTo>
                  <a:lnTo>
                    <a:pt x="206" y="190"/>
                  </a:lnTo>
                  <a:lnTo>
                    <a:pt x="206" y="193"/>
                  </a:lnTo>
                  <a:lnTo>
                    <a:pt x="206" y="197"/>
                  </a:lnTo>
                  <a:lnTo>
                    <a:pt x="206" y="199"/>
                  </a:lnTo>
                  <a:lnTo>
                    <a:pt x="207" y="202"/>
                  </a:lnTo>
                  <a:lnTo>
                    <a:pt x="207" y="205"/>
                  </a:lnTo>
                  <a:lnTo>
                    <a:pt x="224" y="186"/>
                  </a:lnTo>
                  <a:lnTo>
                    <a:pt x="239" y="165"/>
                  </a:lnTo>
                  <a:close/>
                  <a:moveTo>
                    <a:pt x="254" y="164"/>
                  </a:moveTo>
                  <a:lnTo>
                    <a:pt x="250" y="165"/>
                  </a:lnTo>
                  <a:lnTo>
                    <a:pt x="248" y="166"/>
                  </a:lnTo>
                  <a:lnTo>
                    <a:pt x="245" y="167"/>
                  </a:lnTo>
                  <a:lnTo>
                    <a:pt x="242" y="169"/>
                  </a:lnTo>
                  <a:lnTo>
                    <a:pt x="233" y="182"/>
                  </a:lnTo>
                  <a:lnTo>
                    <a:pt x="223" y="194"/>
                  </a:lnTo>
                  <a:lnTo>
                    <a:pt x="221" y="197"/>
                  </a:lnTo>
                  <a:lnTo>
                    <a:pt x="218" y="198"/>
                  </a:lnTo>
                  <a:lnTo>
                    <a:pt x="216" y="200"/>
                  </a:lnTo>
                  <a:lnTo>
                    <a:pt x="216" y="201"/>
                  </a:lnTo>
                  <a:lnTo>
                    <a:pt x="217" y="202"/>
                  </a:lnTo>
                  <a:lnTo>
                    <a:pt x="216" y="203"/>
                  </a:lnTo>
                  <a:lnTo>
                    <a:pt x="212" y="209"/>
                  </a:lnTo>
                  <a:lnTo>
                    <a:pt x="209" y="214"/>
                  </a:lnTo>
                  <a:lnTo>
                    <a:pt x="206" y="221"/>
                  </a:lnTo>
                  <a:lnTo>
                    <a:pt x="207" y="227"/>
                  </a:lnTo>
                  <a:lnTo>
                    <a:pt x="215" y="221"/>
                  </a:lnTo>
                  <a:lnTo>
                    <a:pt x="221" y="213"/>
                  </a:lnTo>
                  <a:lnTo>
                    <a:pt x="226" y="205"/>
                  </a:lnTo>
                  <a:lnTo>
                    <a:pt x="237" y="192"/>
                  </a:lnTo>
                  <a:lnTo>
                    <a:pt x="249" y="178"/>
                  </a:lnTo>
                  <a:lnTo>
                    <a:pt x="258" y="165"/>
                  </a:lnTo>
                  <a:lnTo>
                    <a:pt x="254" y="164"/>
                  </a:lnTo>
                  <a:close/>
                  <a:moveTo>
                    <a:pt x="513" y="162"/>
                  </a:moveTo>
                  <a:lnTo>
                    <a:pt x="482" y="200"/>
                  </a:lnTo>
                  <a:lnTo>
                    <a:pt x="453" y="238"/>
                  </a:lnTo>
                  <a:lnTo>
                    <a:pt x="453" y="241"/>
                  </a:lnTo>
                  <a:lnTo>
                    <a:pt x="452" y="243"/>
                  </a:lnTo>
                  <a:lnTo>
                    <a:pt x="451" y="245"/>
                  </a:lnTo>
                  <a:lnTo>
                    <a:pt x="450" y="247"/>
                  </a:lnTo>
                  <a:lnTo>
                    <a:pt x="450" y="249"/>
                  </a:lnTo>
                  <a:lnTo>
                    <a:pt x="449" y="252"/>
                  </a:lnTo>
                  <a:lnTo>
                    <a:pt x="450" y="255"/>
                  </a:lnTo>
                  <a:lnTo>
                    <a:pt x="461" y="243"/>
                  </a:lnTo>
                  <a:lnTo>
                    <a:pt x="470" y="230"/>
                  </a:lnTo>
                  <a:lnTo>
                    <a:pt x="482" y="218"/>
                  </a:lnTo>
                  <a:lnTo>
                    <a:pt x="491" y="205"/>
                  </a:lnTo>
                  <a:lnTo>
                    <a:pt x="501" y="193"/>
                  </a:lnTo>
                  <a:lnTo>
                    <a:pt x="510" y="180"/>
                  </a:lnTo>
                  <a:lnTo>
                    <a:pt x="511" y="180"/>
                  </a:lnTo>
                  <a:lnTo>
                    <a:pt x="512" y="180"/>
                  </a:lnTo>
                  <a:lnTo>
                    <a:pt x="513" y="179"/>
                  </a:lnTo>
                  <a:lnTo>
                    <a:pt x="514" y="179"/>
                  </a:lnTo>
                  <a:lnTo>
                    <a:pt x="514" y="170"/>
                  </a:lnTo>
                  <a:lnTo>
                    <a:pt x="513" y="162"/>
                  </a:lnTo>
                  <a:close/>
                  <a:moveTo>
                    <a:pt x="391" y="152"/>
                  </a:moveTo>
                  <a:lnTo>
                    <a:pt x="383" y="161"/>
                  </a:lnTo>
                  <a:lnTo>
                    <a:pt x="377" y="170"/>
                  </a:lnTo>
                  <a:lnTo>
                    <a:pt x="374" y="174"/>
                  </a:lnTo>
                  <a:lnTo>
                    <a:pt x="371" y="177"/>
                  </a:lnTo>
                  <a:lnTo>
                    <a:pt x="370" y="180"/>
                  </a:lnTo>
                  <a:lnTo>
                    <a:pt x="368" y="183"/>
                  </a:lnTo>
                  <a:lnTo>
                    <a:pt x="367" y="186"/>
                  </a:lnTo>
                  <a:lnTo>
                    <a:pt x="366" y="186"/>
                  </a:lnTo>
                  <a:lnTo>
                    <a:pt x="365" y="187"/>
                  </a:lnTo>
                  <a:lnTo>
                    <a:pt x="363" y="187"/>
                  </a:lnTo>
                  <a:lnTo>
                    <a:pt x="362" y="189"/>
                  </a:lnTo>
                  <a:lnTo>
                    <a:pt x="362" y="191"/>
                  </a:lnTo>
                  <a:lnTo>
                    <a:pt x="361" y="192"/>
                  </a:lnTo>
                  <a:lnTo>
                    <a:pt x="357" y="199"/>
                  </a:lnTo>
                  <a:lnTo>
                    <a:pt x="351" y="205"/>
                  </a:lnTo>
                  <a:lnTo>
                    <a:pt x="348" y="213"/>
                  </a:lnTo>
                  <a:lnTo>
                    <a:pt x="344" y="217"/>
                  </a:lnTo>
                  <a:lnTo>
                    <a:pt x="342" y="222"/>
                  </a:lnTo>
                  <a:lnTo>
                    <a:pt x="338" y="227"/>
                  </a:lnTo>
                  <a:lnTo>
                    <a:pt x="336" y="233"/>
                  </a:lnTo>
                  <a:lnTo>
                    <a:pt x="331" y="235"/>
                  </a:lnTo>
                  <a:lnTo>
                    <a:pt x="332" y="240"/>
                  </a:lnTo>
                  <a:lnTo>
                    <a:pt x="332" y="246"/>
                  </a:lnTo>
                  <a:lnTo>
                    <a:pt x="332" y="250"/>
                  </a:lnTo>
                  <a:lnTo>
                    <a:pt x="338" y="245"/>
                  </a:lnTo>
                  <a:lnTo>
                    <a:pt x="343" y="237"/>
                  </a:lnTo>
                  <a:lnTo>
                    <a:pt x="348" y="229"/>
                  </a:lnTo>
                  <a:lnTo>
                    <a:pt x="356" y="219"/>
                  </a:lnTo>
                  <a:lnTo>
                    <a:pt x="362" y="209"/>
                  </a:lnTo>
                  <a:lnTo>
                    <a:pt x="367" y="205"/>
                  </a:lnTo>
                  <a:lnTo>
                    <a:pt x="369" y="201"/>
                  </a:lnTo>
                  <a:lnTo>
                    <a:pt x="372" y="197"/>
                  </a:lnTo>
                  <a:lnTo>
                    <a:pt x="375" y="193"/>
                  </a:lnTo>
                  <a:lnTo>
                    <a:pt x="379" y="190"/>
                  </a:lnTo>
                  <a:lnTo>
                    <a:pt x="381" y="187"/>
                  </a:lnTo>
                  <a:lnTo>
                    <a:pt x="386" y="179"/>
                  </a:lnTo>
                  <a:lnTo>
                    <a:pt x="391" y="171"/>
                  </a:lnTo>
                  <a:lnTo>
                    <a:pt x="393" y="162"/>
                  </a:lnTo>
                  <a:lnTo>
                    <a:pt x="392" y="152"/>
                  </a:lnTo>
                  <a:lnTo>
                    <a:pt x="391" y="152"/>
                  </a:lnTo>
                  <a:close/>
                  <a:moveTo>
                    <a:pt x="513" y="142"/>
                  </a:moveTo>
                  <a:lnTo>
                    <a:pt x="498" y="161"/>
                  </a:lnTo>
                  <a:lnTo>
                    <a:pt x="483" y="179"/>
                  </a:lnTo>
                  <a:lnTo>
                    <a:pt x="467" y="197"/>
                  </a:lnTo>
                  <a:lnTo>
                    <a:pt x="462" y="206"/>
                  </a:lnTo>
                  <a:lnTo>
                    <a:pt x="455" y="215"/>
                  </a:lnTo>
                  <a:lnTo>
                    <a:pt x="450" y="224"/>
                  </a:lnTo>
                  <a:lnTo>
                    <a:pt x="450" y="225"/>
                  </a:lnTo>
                  <a:lnTo>
                    <a:pt x="450" y="228"/>
                  </a:lnTo>
                  <a:lnTo>
                    <a:pt x="450" y="230"/>
                  </a:lnTo>
                  <a:lnTo>
                    <a:pt x="449" y="233"/>
                  </a:lnTo>
                  <a:lnTo>
                    <a:pt x="450" y="235"/>
                  </a:lnTo>
                  <a:lnTo>
                    <a:pt x="467" y="213"/>
                  </a:lnTo>
                  <a:lnTo>
                    <a:pt x="483" y="191"/>
                  </a:lnTo>
                  <a:lnTo>
                    <a:pt x="502" y="170"/>
                  </a:lnTo>
                  <a:lnTo>
                    <a:pt x="505" y="163"/>
                  </a:lnTo>
                  <a:lnTo>
                    <a:pt x="511" y="156"/>
                  </a:lnTo>
                  <a:lnTo>
                    <a:pt x="514" y="150"/>
                  </a:lnTo>
                  <a:lnTo>
                    <a:pt x="513" y="142"/>
                  </a:lnTo>
                  <a:close/>
                  <a:moveTo>
                    <a:pt x="391" y="129"/>
                  </a:moveTo>
                  <a:lnTo>
                    <a:pt x="385" y="135"/>
                  </a:lnTo>
                  <a:lnTo>
                    <a:pt x="380" y="142"/>
                  </a:lnTo>
                  <a:lnTo>
                    <a:pt x="374" y="147"/>
                  </a:lnTo>
                  <a:lnTo>
                    <a:pt x="371" y="156"/>
                  </a:lnTo>
                  <a:lnTo>
                    <a:pt x="368" y="159"/>
                  </a:lnTo>
                  <a:lnTo>
                    <a:pt x="366" y="163"/>
                  </a:lnTo>
                  <a:lnTo>
                    <a:pt x="363" y="166"/>
                  </a:lnTo>
                  <a:lnTo>
                    <a:pt x="362" y="170"/>
                  </a:lnTo>
                  <a:lnTo>
                    <a:pt x="359" y="173"/>
                  </a:lnTo>
                  <a:lnTo>
                    <a:pt x="356" y="176"/>
                  </a:lnTo>
                  <a:lnTo>
                    <a:pt x="355" y="180"/>
                  </a:lnTo>
                  <a:lnTo>
                    <a:pt x="354" y="183"/>
                  </a:lnTo>
                  <a:lnTo>
                    <a:pt x="346" y="192"/>
                  </a:lnTo>
                  <a:lnTo>
                    <a:pt x="339" y="201"/>
                  </a:lnTo>
                  <a:lnTo>
                    <a:pt x="333" y="211"/>
                  </a:lnTo>
                  <a:lnTo>
                    <a:pt x="333" y="214"/>
                  </a:lnTo>
                  <a:lnTo>
                    <a:pt x="333" y="216"/>
                  </a:lnTo>
                  <a:lnTo>
                    <a:pt x="333" y="218"/>
                  </a:lnTo>
                  <a:lnTo>
                    <a:pt x="332" y="219"/>
                  </a:lnTo>
                  <a:lnTo>
                    <a:pt x="331" y="222"/>
                  </a:lnTo>
                  <a:lnTo>
                    <a:pt x="330" y="225"/>
                  </a:lnTo>
                  <a:lnTo>
                    <a:pt x="330" y="229"/>
                  </a:lnTo>
                  <a:lnTo>
                    <a:pt x="336" y="223"/>
                  </a:lnTo>
                  <a:lnTo>
                    <a:pt x="342" y="215"/>
                  </a:lnTo>
                  <a:lnTo>
                    <a:pt x="346" y="207"/>
                  </a:lnTo>
                  <a:lnTo>
                    <a:pt x="351" y="201"/>
                  </a:lnTo>
                  <a:lnTo>
                    <a:pt x="372" y="171"/>
                  </a:lnTo>
                  <a:lnTo>
                    <a:pt x="392" y="143"/>
                  </a:lnTo>
                  <a:lnTo>
                    <a:pt x="392" y="139"/>
                  </a:lnTo>
                  <a:lnTo>
                    <a:pt x="392" y="134"/>
                  </a:lnTo>
                  <a:lnTo>
                    <a:pt x="392" y="131"/>
                  </a:lnTo>
                  <a:lnTo>
                    <a:pt x="391" y="130"/>
                  </a:lnTo>
                  <a:lnTo>
                    <a:pt x="391" y="129"/>
                  </a:lnTo>
                  <a:close/>
                  <a:moveTo>
                    <a:pt x="512" y="121"/>
                  </a:moveTo>
                  <a:lnTo>
                    <a:pt x="502" y="134"/>
                  </a:lnTo>
                  <a:lnTo>
                    <a:pt x="493" y="146"/>
                  </a:lnTo>
                  <a:lnTo>
                    <a:pt x="482" y="158"/>
                  </a:lnTo>
                  <a:lnTo>
                    <a:pt x="474" y="171"/>
                  </a:lnTo>
                  <a:lnTo>
                    <a:pt x="464" y="186"/>
                  </a:lnTo>
                  <a:lnTo>
                    <a:pt x="453" y="198"/>
                  </a:lnTo>
                  <a:lnTo>
                    <a:pt x="453" y="200"/>
                  </a:lnTo>
                  <a:lnTo>
                    <a:pt x="453" y="200"/>
                  </a:lnTo>
                  <a:lnTo>
                    <a:pt x="453" y="202"/>
                  </a:lnTo>
                  <a:lnTo>
                    <a:pt x="453" y="203"/>
                  </a:lnTo>
                  <a:lnTo>
                    <a:pt x="451" y="204"/>
                  </a:lnTo>
                  <a:lnTo>
                    <a:pt x="449" y="204"/>
                  </a:lnTo>
                  <a:lnTo>
                    <a:pt x="447" y="205"/>
                  </a:lnTo>
                  <a:lnTo>
                    <a:pt x="447" y="209"/>
                  </a:lnTo>
                  <a:lnTo>
                    <a:pt x="447" y="212"/>
                  </a:lnTo>
                  <a:lnTo>
                    <a:pt x="447" y="216"/>
                  </a:lnTo>
                  <a:lnTo>
                    <a:pt x="451" y="215"/>
                  </a:lnTo>
                  <a:lnTo>
                    <a:pt x="452" y="213"/>
                  </a:lnTo>
                  <a:lnTo>
                    <a:pt x="453" y="211"/>
                  </a:lnTo>
                  <a:lnTo>
                    <a:pt x="454" y="209"/>
                  </a:lnTo>
                  <a:lnTo>
                    <a:pt x="455" y="206"/>
                  </a:lnTo>
                  <a:lnTo>
                    <a:pt x="467" y="193"/>
                  </a:lnTo>
                  <a:lnTo>
                    <a:pt x="479" y="179"/>
                  </a:lnTo>
                  <a:lnTo>
                    <a:pt x="498" y="155"/>
                  </a:lnTo>
                  <a:lnTo>
                    <a:pt x="502" y="150"/>
                  </a:lnTo>
                  <a:lnTo>
                    <a:pt x="507" y="142"/>
                  </a:lnTo>
                  <a:lnTo>
                    <a:pt x="512" y="134"/>
                  </a:lnTo>
                  <a:lnTo>
                    <a:pt x="513" y="128"/>
                  </a:lnTo>
                  <a:lnTo>
                    <a:pt x="512" y="121"/>
                  </a:lnTo>
                  <a:close/>
                  <a:moveTo>
                    <a:pt x="389" y="106"/>
                  </a:moveTo>
                  <a:lnTo>
                    <a:pt x="374" y="126"/>
                  </a:lnTo>
                  <a:lnTo>
                    <a:pt x="361" y="146"/>
                  </a:lnTo>
                  <a:lnTo>
                    <a:pt x="346" y="166"/>
                  </a:lnTo>
                  <a:lnTo>
                    <a:pt x="346" y="167"/>
                  </a:lnTo>
                  <a:lnTo>
                    <a:pt x="346" y="168"/>
                  </a:lnTo>
                  <a:lnTo>
                    <a:pt x="346" y="168"/>
                  </a:lnTo>
                  <a:lnTo>
                    <a:pt x="346" y="170"/>
                  </a:lnTo>
                  <a:lnTo>
                    <a:pt x="344" y="173"/>
                  </a:lnTo>
                  <a:lnTo>
                    <a:pt x="342" y="176"/>
                  </a:lnTo>
                  <a:lnTo>
                    <a:pt x="341" y="180"/>
                  </a:lnTo>
                  <a:lnTo>
                    <a:pt x="341" y="179"/>
                  </a:lnTo>
                  <a:lnTo>
                    <a:pt x="339" y="180"/>
                  </a:lnTo>
                  <a:lnTo>
                    <a:pt x="339" y="181"/>
                  </a:lnTo>
                  <a:lnTo>
                    <a:pt x="339" y="182"/>
                  </a:lnTo>
                  <a:lnTo>
                    <a:pt x="338" y="182"/>
                  </a:lnTo>
                  <a:lnTo>
                    <a:pt x="337" y="183"/>
                  </a:lnTo>
                  <a:lnTo>
                    <a:pt x="335" y="183"/>
                  </a:lnTo>
                  <a:lnTo>
                    <a:pt x="334" y="190"/>
                  </a:lnTo>
                  <a:lnTo>
                    <a:pt x="332" y="195"/>
                  </a:lnTo>
                  <a:lnTo>
                    <a:pt x="330" y="201"/>
                  </a:lnTo>
                  <a:lnTo>
                    <a:pt x="330" y="207"/>
                  </a:lnTo>
                  <a:lnTo>
                    <a:pt x="351" y="179"/>
                  </a:lnTo>
                  <a:lnTo>
                    <a:pt x="371" y="149"/>
                  </a:lnTo>
                  <a:lnTo>
                    <a:pt x="391" y="119"/>
                  </a:lnTo>
                  <a:lnTo>
                    <a:pt x="390" y="117"/>
                  </a:lnTo>
                  <a:lnTo>
                    <a:pt x="390" y="115"/>
                  </a:lnTo>
                  <a:lnTo>
                    <a:pt x="390" y="111"/>
                  </a:lnTo>
                  <a:lnTo>
                    <a:pt x="390" y="109"/>
                  </a:lnTo>
                  <a:lnTo>
                    <a:pt x="390" y="107"/>
                  </a:lnTo>
                  <a:lnTo>
                    <a:pt x="389" y="106"/>
                  </a:lnTo>
                  <a:close/>
                  <a:moveTo>
                    <a:pt x="510" y="102"/>
                  </a:moveTo>
                  <a:lnTo>
                    <a:pt x="509" y="102"/>
                  </a:lnTo>
                  <a:lnTo>
                    <a:pt x="509" y="102"/>
                  </a:lnTo>
                  <a:lnTo>
                    <a:pt x="509" y="104"/>
                  </a:lnTo>
                  <a:lnTo>
                    <a:pt x="507" y="106"/>
                  </a:lnTo>
                  <a:lnTo>
                    <a:pt x="506" y="107"/>
                  </a:lnTo>
                  <a:lnTo>
                    <a:pt x="504" y="108"/>
                  </a:lnTo>
                  <a:lnTo>
                    <a:pt x="502" y="109"/>
                  </a:lnTo>
                  <a:lnTo>
                    <a:pt x="500" y="114"/>
                  </a:lnTo>
                  <a:lnTo>
                    <a:pt x="498" y="117"/>
                  </a:lnTo>
                  <a:lnTo>
                    <a:pt x="495" y="119"/>
                  </a:lnTo>
                  <a:lnTo>
                    <a:pt x="492" y="122"/>
                  </a:lnTo>
                  <a:lnTo>
                    <a:pt x="492" y="123"/>
                  </a:lnTo>
                  <a:lnTo>
                    <a:pt x="491" y="126"/>
                  </a:lnTo>
                  <a:lnTo>
                    <a:pt x="490" y="127"/>
                  </a:lnTo>
                  <a:lnTo>
                    <a:pt x="490" y="127"/>
                  </a:lnTo>
                  <a:lnTo>
                    <a:pt x="489" y="127"/>
                  </a:lnTo>
                  <a:lnTo>
                    <a:pt x="489" y="127"/>
                  </a:lnTo>
                  <a:lnTo>
                    <a:pt x="488" y="129"/>
                  </a:lnTo>
                  <a:lnTo>
                    <a:pt x="487" y="131"/>
                  </a:lnTo>
                  <a:lnTo>
                    <a:pt x="486" y="133"/>
                  </a:lnTo>
                  <a:lnTo>
                    <a:pt x="477" y="144"/>
                  </a:lnTo>
                  <a:lnTo>
                    <a:pt x="468" y="155"/>
                  </a:lnTo>
                  <a:lnTo>
                    <a:pt x="462" y="164"/>
                  </a:lnTo>
                  <a:lnTo>
                    <a:pt x="455" y="173"/>
                  </a:lnTo>
                  <a:lnTo>
                    <a:pt x="450" y="182"/>
                  </a:lnTo>
                  <a:lnTo>
                    <a:pt x="447" y="183"/>
                  </a:lnTo>
                  <a:lnTo>
                    <a:pt x="446" y="185"/>
                  </a:lnTo>
                  <a:lnTo>
                    <a:pt x="446" y="187"/>
                  </a:lnTo>
                  <a:lnTo>
                    <a:pt x="446" y="189"/>
                  </a:lnTo>
                  <a:lnTo>
                    <a:pt x="446" y="191"/>
                  </a:lnTo>
                  <a:lnTo>
                    <a:pt x="446" y="194"/>
                  </a:lnTo>
                  <a:lnTo>
                    <a:pt x="446" y="195"/>
                  </a:lnTo>
                  <a:lnTo>
                    <a:pt x="447" y="198"/>
                  </a:lnTo>
                  <a:lnTo>
                    <a:pt x="456" y="189"/>
                  </a:lnTo>
                  <a:lnTo>
                    <a:pt x="463" y="179"/>
                  </a:lnTo>
                  <a:lnTo>
                    <a:pt x="470" y="169"/>
                  </a:lnTo>
                  <a:lnTo>
                    <a:pt x="485" y="151"/>
                  </a:lnTo>
                  <a:lnTo>
                    <a:pt x="499" y="132"/>
                  </a:lnTo>
                  <a:lnTo>
                    <a:pt x="513" y="113"/>
                  </a:lnTo>
                  <a:lnTo>
                    <a:pt x="513" y="102"/>
                  </a:lnTo>
                  <a:lnTo>
                    <a:pt x="511" y="102"/>
                  </a:lnTo>
                  <a:lnTo>
                    <a:pt x="510" y="102"/>
                  </a:lnTo>
                  <a:close/>
                  <a:moveTo>
                    <a:pt x="386" y="90"/>
                  </a:moveTo>
                  <a:lnTo>
                    <a:pt x="366" y="115"/>
                  </a:lnTo>
                  <a:lnTo>
                    <a:pt x="347" y="143"/>
                  </a:lnTo>
                  <a:lnTo>
                    <a:pt x="330" y="170"/>
                  </a:lnTo>
                  <a:lnTo>
                    <a:pt x="330" y="175"/>
                  </a:lnTo>
                  <a:lnTo>
                    <a:pt x="330" y="178"/>
                  </a:lnTo>
                  <a:lnTo>
                    <a:pt x="329" y="182"/>
                  </a:lnTo>
                  <a:lnTo>
                    <a:pt x="330" y="187"/>
                  </a:lnTo>
                  <a:lnTo>
                    <a:pt x="339" y="173"/>
                  </a:lnTo>
                  <a:lnTo>
                    <a:pt x="348" y="157"/>
                  </a:lnTo>
                  <a:lnTo>
                    <a:pt x="351" y="155"/>
                  </a:lnTo>
                  <a:lnTo>
                    <a:pt x="354" y="153"/>
                  </a:lnTo>
                  <a:lnTo>
                    <a:pt x="355" y="150"/>
                  </a:lnTo>
                  <a:lnTo>
                    <a:pt x="357" y="146"/>
                  </a:lnTo>
                  <a:lnTo>
                    <a:pt x="359" y="143"/>
                  </a:lnTo>
                  <a:lnTo>
                    <a:pt x="362" y="139"/>
                  </a:lnTo>
                  <a:lnTo>
                    <a:pt x="366" y="134"/>
                  </a:lnTo>
                  <a:lnTo>
                    <a:pt x="368" y="131"/>
                  </a:lnTo>
                  <a:lnTo>
                    <a:pt x="369" y="128"/>
                  </a:lnTo>
                  <a:lnTo>
                    <a:pt x="371" y="125"/>
                  </a:lnTo>
                  <a:lnTo>
                    <a:pt x="377" y="117"/>
                  </a:lnTo>
                  <a:lnTo>
                    <a:pt x="383" y="107"/>
                  </a:lnTo>
                  <a:lnTo>
                    <a:pt x="387" y="98"/>
                  </a:lnTo>
                  <a:lnTo>
                    <a:pt x="386" y="90"/>
                  </a:lnTo>
                  <a:close/>
                  <a:moveTo>
                    <a:pt x="380" y="84"/>
                  </a:moveTo>
                  <a:lnTo>
                    <a:pt x="379" y="84"/>
                  </a:lnTo>
                  <a:lnTo>
                    <a:pt x="377" y="85"/>
                  </a:lnTo>
                  <a:lnTo>
                    <a:pt x="374" y="85"/>
                  </a:lnTo>
                  <a:lnTo>
                    <a:pt x="363" y="101"/>
                  </a:lnTo>
                  <a:lnTo>
                    <a:pt x="351" y="115"/>
                  </a:lnTo>
                  <a:lnTo>
                    <a:pt x="341" y="131"/>
                  </a:lnTo>
                  <a:lnTo>
                    <a:pt x="333" y="150"/>
                  </a:lnTo>
                  <a:lnTo>
                    <a:pt x="330" y="152"/>
                  </a:lnTo>
                  <a:lnTo>
                    <a:pt x="327" y="155"/>
                  </a:lnTo>
                  <a:lnTo>
                    <a:pt x="327" y="164"/>
                  </a:lnTo>
                  <a:lnTo>
                    <a:pt x="331" y="163"/>
                  </a:lnTo>
                  <a:lnTo>
                    <a:pt x="332" y="162"/>
                  </a:lnTo>
                  <a:lnTo>
                    <a:pt x="334" y="158"/>
                  </a:lnTo>
                  <a:lnTo>
                    <a:pt x="336" y="156"/>
                  </a:lnTo>
                  <a:lnTo>
                    <a:pt x="337" y="153"/>
                  </a:lnTo>
                  <a:lnTo>
                    <a:pt x="339" y="152"/>
                  </a:lnTo>
                  <a:lnTo>
                    <a:pt x="349" y="133"/>
                  </a:lnTo>
                  <a:lnTo>
                    <a:pt x="361" y="118"/>
                  </a:lnTo>
                  <a:lnTo>
                    <a:pt x="372" y="102"/>
                  </a:lnTo>
                  <a:lnTo>
                    <a:pt x="383" y="84"/>
                  </a:lnTo>
                  <a:lnTo>
                    <a:pt x="380" y="84"/>
                  </a:lnTo>
                  <a:close/>
                  <a:moveTo>
                    <a:pt x="359" y="83"/>
                  </a:moveTo>
                  <a:lnTo>
                    <a:pt x="354" y="89"/>
                  </a:lnTo>
                  <a:lnTo>
                    <a:pt x="347" y="94"/>
                  </a:lnTo>
                  <a:lnTo>
                    <a:pt x="343" y="102"/>
                  </a:lnTo>
                  <a:lnTo>
                    <a:pt x="339" y="110"/>
                  </a:lnTo>
                  <a:lnTo>
                    <a:pt x="337" y="111"/>
                  </a:lnTo>
                  <a:lnTo>
                    <a:pt x="336" y="113"/>
                  </a:lnTo>
                  <a:lnTo>
                    <a:pt x="335" y="115"/>
                  </a:lnTo>
                  <a:lnTo>
                    <a:pt x="334" y="117"/>
                  </a:lnTo>
                  <a:lnTo>
                    <a:pt x="333" y="119"/>
                  </a:lnTo>
                  <a:lnTo>
                    <a:pt x="332" y="121"/>
                  </a:lnTo>
                  <a:lnTo>
                    <a:pt x="331" y="122"/>
                  </a:lnTo>
                  <a:lnTo>
                    <a:pt x="327" y="123"/>
                  </a:lnTo>
                  <a:lnTo>
                    <a:pt x="329" y="129"/>
                  </a:lnTo>
                  <a:lnTo>
                    <a:pt x="327" y="137"/>
                  </a:lnTo>
                  <a:lnTo>
                    <a:pt x="327" y="143"/>
                  </a:lnTo>
                  <a:lnTo>
                    <a:pt x="331" y="142"/>
                  </a:lnTo>
                  <a:lnTo>
                    <a:pt x="332" y="140"/>
                  </a:lnTo>
                  <a:lnTo>
                    <a:pt x="333" y="138"/>
                  </a:lnTo>
                  <a:lnTo>
                    <a:pt x="334" y="135"/>
                  </a:lnTo>
                  <a:lnTo>
                    <a:pt x="335" y="133"/>
                  </a:lnTo>
                  <a:lnTo>
                    <a:pt x="337" y="131"/>
                  </a:lnTo>
                  <a:lnTo>
                    <a:pt x="341" y="126"/>
                  </a:lnTo>
                  <a:lnTo>
                    <a:pt x="344" y="121"/>
                  </a:lnTo>
                  <a:lnTo>
                    <a:pt x="348" y="116"/>
                  </a:lnTo>
                  <a:lnTo>
                    <a:pt x="350" y="111"/>
                  </a:lnTo>
                  <a:lnTo>
                    <a:pt x="353" y="108"/>
                  </a:lnTo>
                  <a:lnTo>
                    <a:pt x="355" y="105"/>
                  </a:lnTo>
                  <a:lnTo>
                    <a:pt x="355" y="105"/>
                  </a:lnTo>
                  <a:lnTo>
                    <a:pt x="356" y="105"/>
                  </a:lnTo>
                  <a:lnTo>
                    <a:pt x="356" y="105"/>
                  </a:lnTo>
                  <a:lnTo>
                    <a:pt x="362" y="95"/>
                  </a:lnTo>
                  <a:lnTo>
                    <a:pt x="370" y="84"/>
                  </a:lnTo>
                  <a:lnTo>
                    <a:pt x="368" y="83"/>
                  </a:lnTo>
                  <a:lnTo>
                    <a:pt x="366" y="83"/>
                  </a:lnTo>
                  <a:lnTo>
                    <a:pt x="363" y="83"/>
                  </a:lnTo>
                  <a:lnTo>
                    <a:pt x="361" y="83"/>
                  </a:lnTo>
                  <a:lnTo>
                    <a:pt x="359" y="83"/>
                  </a:lnTo>
                  <a:close/>
                  <a:moveTo>
                    <a:pt x="344" y="81"/>
                  </a:moveTo>
                  <a:lnTo>
                    <a:pt x="341" y="89"/>
                  </a:lnTo>
                  <a:lnTo>
                    <a:pt x="335" y="95"/>
                  </a:lnTo>
                  <a:lnTo>
                    <a:pt x="331" y="102"/>
                  </a:lnTo>
                  <a:lnTo>
                    <a:pt x="327" y="109"/>
                  </a:lnTo>
                  <a:lnTo>
                    <a:pt x="327" y="119"/>
                  </a:lnTo>
                  <a:lnTo>
                    <a:pt x="336" y="107"/>
                  </a:lnTo>
                  <a:lnTo>
                    <a:pt x="344" y="94"/>
                  </a:lnTo>
                  <a:lnTo>
                    <a:pt x="351" y="82"/>
                  </a:lnTo>
                  <a:lnTo>
                    <a:pt x="349" y="82"/>
                  </a:lnTo>
                  <a:lnTo>
                    <a:pt x="347" y="82"/>
                  </a:lnTo>
                  <a:lnTo>
                    <a:pt x="346" y="81"/>
                  </a:lnTo>
                  <a:lnTo>
                    <a:pt x="344" y="81"/>
                  </a:lnTo>
                  <a:close/>
                  <a:moveTo>
                    <a:pt x="327" y="81"/>
                  </a:moveTo>
                  <a:lnTo>
                    <a:pt x="327" y="87"/>
                  </a:lnTo>
                  <a:lnTo>
                    <a:pt x="326" y="94"/>
                  </a:lnTo>
                  <a:lnTo>
                    <a:pt x="327" y="99"/>
                  </a:lnTo>
                  <a:lnTo>
                    <a:pt x="334" y="91"/>
                  </a:lnTo>
                  <a:lnTo>
                    <a:pt x="341" y="81"/>
                  </a:lnTo>
                  <a:lnTo>
                    <a:pt x="337" y="82"/>
                  </a:lnTo>
                  <a:lnTo>
                    <a:pt x="333" y="82"/>
                  </a:lnTo>
                  <a:lnTo>
                    <a:pt x="327" y="81"/>
                  </a:lnTo>
                  <a:close/>
                  <a:moveTo>
                    <a:pt x="511" y="79"/>
                  </a:moveTo>
                  <a:lnTo>
                    <a:pt x="494" y="99"/>
                  </a:lnTo>
                  <a:lnTo>
                    <a:pt x="478" y="120"/>
                  </a:lnTo>
                  <a:lnTo>
                    <a:pt x="463" y="141"/>
                  </a:lnTo>
                  <a:lnTo>
                    <a:pt x="450" y="162"/>
                  </a:lnTo>
                  <a:lnTo>
                    <a:pt x="450" y="163"/>
                  </a:lnTo>
                  <a:lnTo>
                    <a:pt x="450" y="164"/>
                  </a:lnTo>
                  <a:lnTo>
                    <a:pt x="450" y="165"/>
                  </a:lnTo>
                  <a:lnTo>
                    <a:pt x="447" y="167"/>
                  </a:lnTo>
                  <a:lnTo>
                    <a:pt x="446" y="168"/>
                  </a:lnTo>
                  <a:lnTo>
                    <a:pt x="446" y="170"/>
                  </a:lnTo>
                  <a:lnTo>
                    <a:pt x="446" y="171"/>
                  </a:lnTo>
                  <a:lnTo>
                    <a:pt x="446" y="173"/>
                  </a:lnTo>
                  <a:lnTo>
                    <a:pt x="446" y="175"/>
                  </a:lnTo>
                  <a:lnTo>
                    <a:pt x="446" y="176"/>
                  </a:lnTo>
                  <a:lnTo>
                    <a:pt x="468" y="149"/>
                  </a:lnTo>
                  <a:lnTo>
                    <a:pt x="490" y="120"/>
                  </a:lnTo>
                  <a:lnTo>
                    <a:pt x="513" y="92"/>
                  </a:lnTo>
                  <a:lnTo>
                    <a:pt x="512" y="90"/>
                  </a:lnTo>
                  <a:lnTo>
                    <a:pt x="512" y="87"/>
                  </a:lnTo>
                  <a:lnTo>
                    <a:pt x="512" y="84"/>
                  </a:lnTo>
                  <a:lnTo>
                    <a:pt x="512" y="82"/>
                  </a:lnTo>
                  <a:lnTo>
                    <a:pt x="511" y="79"/>
                  </a:lnTo>
                  <a:close/>
                  <a:moveTo>
                    <a:pt x="511" y="60"/>
                  </a:moveTo>
                  <a:lnTo>
                    <a:pt x="503" y="67"/>
                  </a:lnTo>
                  <a:lnTo>
                    <a:pt x="498" y="75"/>
                  </a:lnTo>
                  <a:lnTo>
                    <a:pt x="490" y="82"/>
                  </a:lnTo>
                  <a:lnTo>
                    <a:pt x="485" y="93"/>
                  </a:lnTo>
                  <a:lnTo>
                    <a:pt x="477" y="102"/>
                  </a:lnTo>
                  <a:lnTo>
                    <a:pt x="471" y="111"/>
                  </a:lnTo>
                  <a:lnTo>
                    <a:pt x="466" y="119"/>
                  </a:lnTo>
                  <a:lnTo>
                    <a:pt x="461" y="129"/>
                  </a:lnTo>
                  <a:lnTo>
                    <a:pt x="459" y="129"/>
                  </a:lnTo>
                  <a:lnTo>
                    <a:pt x="459" y="130"/>
                  </a:lnTo>
                  <a:lnTo>
                    <a:pt x="458" y="131"/>
                  </a:lnTo>
                  <a:lnTo>
                    <a:pt x="457" y="132"/>
                  </a:lnTo>
                  <a:lnTo>
                    <a:pt x="456" y="131"/>
                  </a:lnTo>
                  <a:lnTo>
                    <a:pt x="453" y="139"/>
                  </a:lnTo>
                  <a:lnTo>
                    <a:pt x="449" y="145"/>
                  </a:lnTo>
                  <a:lnTo>
                    <a:pt x="445" y="152"/>
                  </a:lnTo>
                  <a:lnTo>
                    <a:pt x="445" y="158"/>
                  </a:lnTo>
                  <a:lnTo>
                    <a:pt x="454" y="146"/>
                  </a:lnTo>
                  <a:lnTo>
                    <a:pt x="465" y="134"/>
                  </a:lnTo>
                  <a:lnTo>
                    <a:pt x="465" y="133"/>
                  </a:lnTo>
                  <a:lnTo>
                    <a:pt x="464" y="132"/>
                  </a:lnTo>
                  <a:lnTo>
                    <a:pt x="465" y="131"/>
                  </a:lnTo>
                  <a:lnTo>
                    <a:pt x="466" y="130"/>
                  </a:lnTo>
                  <a:lnTo>
                    <a:pt x="467" y="129"/>
                  </a:lnTo>
                  <a:lnTo>
                    <a:pt x="468" y="128"/>
                  </a:lnTo>
                  <a:lnTo>
                    <a:pt x="476" y="116"/>
                  </a:lnTo>
                  <a:lnTo>
                    <a:pt x="485" y="104"/>
                  </a:lnTo>
                  <a:lnTo>
                    <a:pt x="494" y="93"/>
                  </a:lnTo>
                  <a:lnTo>
                    <a:pt x="503" y="82"/>
                  </a:lnTo>
                  <a:lnTo>
                    <a:pt x="509" y="75"/>
                  </a:lnTo>
                  <a:lnTo>
                    <a:pt x="512" y="68"/>
                  </a:lnTo>
                  <a:lnTo>
                    <a:pt x="511" y="60"/>
                  </a:lnTo>
                  <a:close/>
                  <a:moveTo>
                    <a:pt x="507" y="41"/>
                  </a:moveTo>
                  <a:lnTo>
                    <a:pt x="489" y="65"/>
                  </a:lnTo>
                  <a:lnTo>
                    <a:pt x="470" y="89"/>
                  </a:lnTo>
                  <a:lnTo>
                    <a:pt x="452" y="113"/>
                  </a:lnTo>
                  <a:lnTo>
                    <a:pt x="452" y="115"/>
                  </a:lnTo>
                  <a:lnTo>
                    <a:pt x="452" y="116"/>
                  </a:lnTo>
                  <a:lnTo>
                    <a:pt x="451" y="117"/>
                  </a:lnTo>
                  <a:lnTo>
                    <a:pt x="451" y="118"/>
                  </a:lnTo>
                  <a:lnTo>
                    <a:pt x="450" y="120"/>
                  </a:lnTo>
                  <a:lnTo>
                    <a:pt x="445" y="122"/>
                  </a:lnTo>
                  <a:lnTo>
                    <a:pt x="445" y="126"/>
                  </a:lnTo>
                  <a:lnTo>
                    <a:pt x="445" y="129"/>
                  </a:lnTo>
                  <a:lnTo>
                    <a:pt x="445" y="133"/>
                  </a:lnTo>
                  <a:lnTo>
                    <a:pt x="445" y="135"/>
                  </a:lnTo>
                  <a:lnTo>
                    <a:pt x="446" y="139"/>
                  </a:lnTo>
                  <a:lnTo>
                    <a:pt x="458" y="123"/>
                  </a:lnTo>
                  <a:lnTo>
                    <a:pt x="470" y="106"/>
                  </a:lnTo>
                  <a:lnTo>
                    <a:pt x="481" y="90"/>
                  </a:lnTo>
                  <a:lnTo>
                    <a:pt x="494" y="75"/>
                  </a:lnTo>
                  <a:lnTo>
                    <a:pt x="498" y="68"/>
                  </a:lnTo>
                  <a:lnTo>
                    <a:pt x="502" y="61"/>
                  </a:lnTo>
                  <a:lnTo>
                    <a:pt x="507" y="55"/>
                  </a:lnTo>
                  <a:lnTo>
                    <a:pt x="511" y="48"/>
                  </a:lnTo>
                  <a:lnTo>
                    <a:pt x="509" y="41"/>
                  </a:lnTo>
                  <a:lnTo>
                    <a:pt x="507" y="41"/>
                  </a:lnTo>
                  <a:close/>
                  <a:moveTo>
                    <a:pt x="507" y="19"/>
                  </a:moveTo>
                  <a:lnTo>
                    <a:pt x="507" y="19"/>
                  </a:lnTo>
                  <a:lnTo>
                    <a:pt x="506" y="19"/>
                  </a:lnTo>
                  <a:lnTo>
                    <a:pt x="505" y="19"/>
                  </a:lnTo>
                  <a:lnTo>
                    <a:pt x="493" y="35"/>
                  </a:lnTo>
                  <a:lnTo>
                    <a:pt x="482" y="54"/>
                  </a:lnTo>
                  <a:lnTo>
                    <a:pt x="475" y="62"/>
                  </a:lnTo>
                  <a:lnTo>
                    <a:pt x="467" y="70"/>
                  </a:lnTo>
                  <a:lnTo>
                    <a:pt x="461" y="79"/>
                  </a:lnTo>
                  <a:lnTo>
                    <a:pt x="458" y="82"/>
                  </a:lnTo>
                  <a:lnTo>
                    <a:pt x="456" y="87"/>
                  </a:lnTo>
                  <a:lnTo>
                    <a:pt x="453" y="92"/>
                  </a:lnTo>
                  <a:lnTo>
                    <a:pt x="450" y="97"/>
                  </a:lnTo>
                  <a:lnTo>
                    <a:pt x="446" y="102"/>
                  </a:lnTo>
                  <a:lnTo>
                    <a:pt x="444" y="107"/>
                  </a:lnTo>
                  <a:lnTo>
                    <a:pt x="445" y="114"/>
                  </a:lnTo>
                  <a:lnTo>
                    <a:pt x="447" y="113"/>
                  </a:lnTo>
                  <a:lnTo>
                    <a:pt x="450" y="110"/>
                  </a:lnTo>
                  <a:lnTo>
                    <a:pt x="452" y="107"/>
                  </a:lnTo>
                  <a:lnTo>
                    <a:pt x="453" y="105"/>
                  </a:lnTo>
                  <a:lnTo>
                    <a:pt x="455" y="103"/>
                  </a:lnTo>
                  <a:lnTo>
                    <a:pt x="457" y="102"/>
                  </a:lnTo>
                  <a:lnTo>
                    <a:pt x="463" y="91"/>
                  </a:lnTo>
                  <a:lnTo>
                    <a:pt x="469" y="83"/>
                  </a:lnTo>
                  <a:lnTo>
                    <a:pt x="477" y="74"/>
                  </a:lnTo>
                  <a:lnTo>
                    <a:pt x="482" y="65"/>
                  </a:lnTo>
                  <a:lnTo>
                    <a:pt x="497" y="47"/>
                  </a:lnTo>
                  <a:lnTo>
                    <a:pt x="510" y="30"/>
                  </a:lnTo>
                  <a:lnTo>
                    <a:pt x="510" y="27"/>
                  </a:lnTo>
                  <a:lnTo>
                    <a:pt x="510" y="24"/>
                  </a:lnTo>
                  <a:lnTo>
                    <a:pt x="510" y="21"/>
                  </a:lnTo>
                  <a:lnTo>
                    <a:pt x="510" y="19"/>
                  </a:lnTo>
                  <a:lnTo>
                    <a:pt x="507" y="19"/>
                  </a:lnTo>
                  <a:close/>
                  <a:moveTo>
                    <a:pt x="453" y="8"/>
                  </a:moveTo>
                  <a:lnTo>
                    <a:pt x="450" y="8"/>
                  </a:lnTo>
                  <a:lnTo>
                    <a:pt x="445" y="9"/>
                  </a:lnTo>
                  <a:lnTo>
                    <a:pt x="444" y="15"/>
                  </a:lnTo>
                  <a:lnTo>
                    <a:pt x="443" y="22"/>
                  </a:lnTo>
                  <a:lnTo>
                    <a:pt x="444" y="30"/>
                  </a:lnTo>
                  <a:lnTo>
                    <a:pt x="453" y="20"/>
                  </a:lnTo>
                  <a:lnTo>
                    <a:pt x="462" y="9"/>
                  </a:lnTo>
                  <a:lnTo>
                    <a:pt x="457" y="8"/>
                  </a:lnTo>
                  <a:lnTo>
                    <a:pt x="453" y="8"/>
                  </a:lnTo>
                  <a:close/>
                  <a:moveTo>
                    <a:pt x="469" y="8"/>
                  </a:moveTo>
                  <a:lnTo>
                    <a:pt x="466" y="8"/>
                  </a:lnTo>
                  <a:lnTo>
                    <a:pt x="457" y="20"/>
                  </a:lnTo>
                  <a:lnTo>
                    <a:pt x="450" y="31"/>
                  </a:lnTo>
                  <a:lnTo>
                    <a:pt x="442" y="44"/>
                  </a:lnTo>
                  <a:lnTo>
                    <a:pt x="443" y="45"/>
                  </a:lnTo>
                  <a:lnTo>
                    <a:pt x="443" y="46"/>
                  </a:lnTo>
                  <a:lnTo>
                    <a:pt x="443" y="48"/>
                  </a:lnTo>
                  <a:lnTo>
                    <a:pt x="444" y="50"/>
                  </a:lnTo>
                  <a:lnTo>
                    <a:pt x="444" y="53"/>
                  </a:lnTo>
                  <a:lnTo>
                    <a:pt x="445" y="54"/>
                  </a:lnTo>
                  <a:lnTo>
                    <a:pt x="454" y="41"/>
                  </a:lnTo>
                  <a:lnTo>
                    <a:pt x="463" y="27"/>
                  </a:lnTo>
                  <a:lnTo>
                    <a:pt x="474" y="15"/>
                  </a:lnTo>
                  <a:lnTo>
                    <a:pt x="474" y="13"/>
                  </a:lnTo>
                  <a:lnTo>
                    <a:pt x="474" y="12"/>
                  </a:lnTo>
                  <a:lnTo>
                    <a:pt x="475" y="11"/>
                  </a:lnTo>
                  <a:lnTo>
                    <a:pt x="475" y="10"/>
                  </a:lnTo>
                  <a:lnTo>
                    <a:pt x="476" y="9"/>
                  </a:lnTo>
                  <a:lnTo>
                    <a:pt x="473" y="8"/>
                  </a:lnTo>
                  <a:lnTo>
                    <a:pt x="469" y="8"/>
                  </a:lnTo>
                  <a:close/>
                  <a:moveTo>
                    <a:pt x="505" y="6"/>
                  </a:moveTo>
                  <a:lnTo>
                    <a:pt x="503" y="6"/>
                  </a:lnTo>
                  <a:lnTo>
                    <a:pt x="501" y="7"/>
                  </a:lnTo>
                  <a:lnTo>
                    <a:pt x="500" y="8"/>
                  </a:lnTo>
                  <a:lnTo>
                    <a:pt x="498" y="9"/>
                  </a:lnTo>
                  <a:lnTo>
                    <a:pt x="495" y="10"/>
                  </a:lnTo>
                  <a:lnTo>
                    <a:pt x="495" y="12"/>
                  </a:lnTo>
                  <a:lnTo>
                    <a:pt x="494" y="13"/>
                  </a:lnTo>
                  <a:lnTo>
                    <a:pt x="493" y="14"/>
                  </a:lnTo>
                  <a:lnTo>
                    <a:pt x="493" y="15"/>
                  </a:lnTo>
                  <a:lnTo>
                    <a:pt x="492" y="17"/>
                  </a:lnTo>
                  <a:lnTo>
                    <a:pt x="480" y="30"/>
                  </a:lnTo>
                  <a:lnTo>
                    <a:pt x="470" y="45"/>
                  </a:lnTo>
                  <a:lnTo>
                    <a:pt x="461" y="60"/>
                  </a:lnTo>
                  <a:lnTo>
                    <a:pt x="451" y="74"/>
                  </a:lnTo>
                  <a:lnTo>
                    <a:pt x="451" y="75"/>
                  </a:lnTo>
                  <a:lnTo>
                    <a:pt x="452" y="77"/>
                  </a:lnTo>
                  <a:lnTo>
                    <a:pt x="452" y="78"/>
                  </a:lnTo>
                  <a:lnTo>
                    <a:pt x="452" y="79"/>
                  </a:lnTo>
                  <a:lnTo>
                    <a:pt x="450" y="80"/>
                  </a:lnTo>
                  <a:lnTo>
                    <a:pt x="449" y="81"/>
                  </a:lnTo>
                  <a:lnTo>
                    <a:pt x="447" y="81"/>
                  </a:lnTo>
                  <a:lnTo>
                    <a:pt x="445" y="81"/>
                  </a:lnTo>
                  <a:lnTo>
                    <a:pt x="444" y="84"/>
                  </a:lnTo>
                  <a:lnTo>
                    <a:pt x="444" y="87"/>
                  </a:lnTo>
                  <a:lnTo>
                    <a:pt x="444" y="91"/>
                  </a:lnTo>
                  <a:lnTo>
                    <a:pt x="444" y="93"/>
                  </a:lnTo>
                  <a:lnTo>
                    <a:pt x="446" y="92"/>
                  </a:lnTo>
                  <a:lnTo>
                    <a:pt x="447" y="91"/>
                  </a:lnTo>
                  <a:lnTo>
                    <a:pt x="449" y="90"/>
                  </a:lnTo>
                  <a:lnTo>
                    <a:pt x="450" y="89"/>
                  </a:lnTo>
                  <a:lnTo>
                    <a:pt x="469" y="61"/>
                  </a:lnTo>
                  <a:lnTo>
                    <a:pt x="489" y="35"/>
                  </a:lnTo>
                  <a:lnTo>
                    <a:pt x="507" y="7"/>
                  </a:lnTo>
                  <a:lnTo>
                    <a:pt x="505" y="6"/>
                  </a:lnTo>
                  <a:close/>
                  <a:moveTo>
                    <a:pt x="487" y="6"/>
                  </a:moveTo>
                  <a:lnTo>
                    <a:pt x="473" y="22"/>
                  </a:lnTo>
                  <a:lnTo>
                    <a:pt x="458" y="41"/>
                  </a:lnTo>
                  <a:lnTo>
                    <a:pt x="447" y="61"/>
                  </a:lnTo>
                  <a:lnTo>
                    <a:pt x="445" y="62"/>
                  </a:lnTo>
                  <a:lnTo>
                    <a:pt x="444" y="65"/>
                  </a:lnTo>
                  <a:lnTo>
                    <a:pt x="443" y="68"/>
                  </a:lnTo>
                  <a:lnTo>
                    <a:pt x="442" y="70"/>
                  </a:lnTo>
                  <a:lnTo>
                    <a:pt x="443" y="71"/>
                  </a:lnTo>
                  <a:lnTo>
                    <a:pt x="444" y="73"/>
                  </a:lnTo>
                  <a:lnTo>
                    <a:pt x="461" y="51"/>
                  </a:lnTo>
                  <a:lnTo>
                    <a:pt x="477" y="29"/>
                  </a:lnTo>
                  <a:lnTo>
                    <a:pt x="493" y="7"/>
                  </a:lnTo>
                  <a:lnTo>
                    <a:pt x="491" y="7"/>
                  </a:lnTo>
                  <a:lnTo>
                    <a:pt x="489" y="7"/>
                  </a:lnTo>
                  <a:lnTo>
                    <a:pt x="488" y="6"/>
                  </a:lnTo>
                  <a:lnTo>
                    <a:pt x="487" y="6"/>
                  </a:lnTo>
                  <a:close/>
                  <a:moveTo>
                    <a:pt x="498" y="0"/>
                  </a:moveTo>
                  <a:lnTo>
                    <a:pt x="515" y="1"/>
                  </a:lnTo>
                  <a:lnTo>
                    <a:pt x="514" y="22"/>
                  </a:lnTo>
                  <a:lnTo>
                    <a:pt x="515" y="44"/>
                  </a:lnTo>
                  <a:lnTo>
                    <a:pt x="516" y="67"/>
                  </a:lnTo>
                  <a:lnTo>
                    <a:pt x="517" y="89"/>
                  </a:lnTo>
                  <a:lnTo>
                    <a:pt x="516" y="107"/>
                  </a:lnTo>
                  <a:lnTo>
                    <a:pt x="518" y="131"/>
                  </a:lnTo>
                  <a:lnTo>
                    <a:pt x="518" y="156"/>
                  </a:lnTo>
                  <a:lnTo>
                    <a:pt x="518" y="180"/>
                  </a:lnTo>
                  <a:lnTo>
                    <a:pt x="521" y="203"/>
                  </a:lnTo>
                  <a:lnTo>
                    <a:pt x="519" y="205"/>
                  </a:lnTo>
                  <a:lnTo>
                    <a:pt x="519" y="207"/>
                  </a:lnTo>
                  <a:lnTo>
                    <a:pt x="519" y="211"/>
                  </a:lnTo>
                  <a:lnTo>
                    <a:pt x="519" y="213"/>
                  </a:lnTo>
                  <a:lnTo>
                    <a:pt x="519" y="216"/>
                  </a:lnTo>
                  <a:lnTo>
                    <a:pt x="518" y="218"/>
                  </a:lnTo>
                  <a:lnTo>
                    <a:pt x="522" y="227"/>
                  </a:lnTo>
                  <a:lnTo>
                    <a:pt x="522" y="239"/>
                  </a:lnTo>
                  <a:lnTo>
                    <a:pt x="522" y="240"/>
                  </a:lnTo>
                  <a:lnTo>
                    <a:pt x="523" y="240"/>
                  </a:lnTo>
                  <a:lnTo>
                    <a:pt x="524" y="240"/>
                  </a:lnTo>
                  <a:lnTo>
                    <a:pt x="523" y="253"/>
                  </a:lnTo>
                  <a:lnTo>
                    <a:pt x="523" y="265"/>
                  </a:lnTo>
                  <a:lnTo>
                    <a:pt x="523" y="279"/>
                  </a:lnTo>
                  <a:lnTo>
                    <a:pt x="523" y="294"/>
                  </a:lnTo>
                  <a:lnTo>
                    <a:pt x="524" y="296"/>
                  </a:lnTo>
                  <a:lnTo>
                    <a:pt x="525" y="298"/>
                  </a:lnTo>
                  <a:lnTo>
                    <a:pt x="525" y="299"/>
                  </a:lnTo>
                  <a:lnTo>
                    <a:pt x="526" y="323"/>
                  </a:lnTo>
                  <a:lnTo>
                    <a:pt x="527" y="351"/>
                  </a:lnTo>
                  <a:lnTo>
                    <a:pt x="526" y="356"/>
                  </a:lnTo>
                  <a:lnTo>
                    <a:pt x="526" y="361"/>
                  </a:lnTo>
                  <a:lnTo>
                    <a:pt x="525" y="366"/>
                  </a:lnTo>
                  <a:lnTo>
                    <a:pt x="526" y="371"/>
                  </a:lnTo>
                  <a:lnTo>
                    <a:pt x="527" y="377"/>
                  </a:lnTo>
                  <a:lnTo>
                    <a:pt x="527" y="382"/>
                  </a:lnTo>
                  <a:lnTo>
                    <a:pt x="527" y="386"/>
                  </a:lnTo>
                  <a:lnTo>
                    <a:pt x="527" y="392"/>
                  </a:lnTo>
                  <a:lnTo>
                    <a:pt x="527" y="397"/>
                  </a:lnTo>
                  <a:lnTo>
                    <a:pt x="527" y="401"/>
                  </a:lnTo>
                  <a:lnTo>
                    <a:pt x="528" y="404"/>
                  </a:lnTo>
                  <a:lnTo>
                    <a:pt x="528" y="407"/>
                  </a:lnTo>
                  <a:lnTo>
                    <a:pt x="528" y="408"/>
                  </a:lnTo>
                  <a:lnTo>
                    <a:pt x="527" y="408"/>
                  </a:lnTo>
                  <a:lnTo>
                    <a:pt x="526" y="409"/>
                  </a:lnTo>
                  <a:lnTo>
                    <a:pt x="526" y="410"/>
                  </a:lnTo>
                  <a:lnTo>
                    <a:pt x="527" y="411"/>
                  </a:lnTo>
                  <a:lnTo>
                    <a:pt x="527" y="413"/>
                  </a:lnTo>
                  <a:lnTo>
                    <a:pt x="528" y="414"/>
                  </a:lnTo>
                  <a:lnTo>
                    <a:pt x="528" y="416"/>
                  </a:lnTo>
                  <a:lnTo>
                    <a:pt x="527" y="419"/>
                  </a:lnTo>
                  <a:lnTo>
                    <a:pt x="527" y="421"/>
                  </a:lnTo>
                  <a:lnTo>
                    <a:pt x="527" y="426"/>
                  </a:lnTo>
                  <a:lnTo>
                    <a:pt x="528" y="430"/>
                  </a:lnTo>
                  <a:lnTo>
                    <a:pt x="528" y="433"/>
                  </a:lnTo>
                  <a:lnTo>
                    <a:pt x="527" y="471"/>
                  </a:lnTo>
                  <a:lnTo>
                    <a:pt x="527" y="509"/>
                  </a:lnTo>
                  <a:lnTo>
                    <a:pt x="555" y="511"/>
                  </a:lnTo>
                  <a:lnTo>
                    <a:pt x="585" y="511"/>
                  </a:lnTo>
                  <a:lnTo>
                    <a:pt x="612" y="510"/>
                  </a:lnTo>
                  <a:lnTo>
                    <a:pt x="614" y="510"/>
                  </a:lnTo>
                  <a:lnTo>
                    <a:pt x="617" y="510"/>
                  </a:lnTo>
                  <a:lnTo>
                    <a:pt x="619" y="510"/>
                  </a:lnTo>
                  <a:lnTo>
                    <a:pt x="620" y="510"/>
                  </a:lnTo>
                  <a:lnTo>
                    <a:pt x="622" y="511"/>
                  </a:lnTo>
                  <a:lnTo>
                    <a:pt x="621" y="513"/>
                  </a:lnTo>
                  <a:lnTo>
                    <a:pt x="620" y="515"/>
                  </a:lnTo>
                  <a:lnTo>
                    <a:pt x="618" y="515"/>
                  </a:lnTo>
                  <a:lnTo>
                    <a:pt x="615" y="515"/>
                  </a:lnTo>
                  <a:lnTo>
                    <a:pt x="612" y="515"/>
                  </a:lnTo>
                  <a:lnTo>
                    <a:pt x="609" y="515"/>
                  </a:lnTo>
                  <a:lnTo>
                    <a:pt x="606" y="515"/>
                  </a:lnTo>
                  <a:lnTo>
                    <a:pt x="594" y="516"/>
                  </a:lnTo>
                  <a:lnTo>
                    <a:pt x="583" y="517"/>
                  </a:lnTo>
                  <a:lnTo>
                    <a:pt x="574" y="516"/>
                  </a:lnTo>
                  <a:lnTo>
                    <a:pt x="564" y="514"/>
                  </a:lnTo>
                  <a:lnTo>
                    <a:pt x="547" y="515"/>
                  </a:lnTo>
                  <a:lnTo>
                    <a:pt x="528" y="514"/>
                  </a:lnTo>
                  <a:lnTo>
                    <a:pt x="527" y="515"/>
                  </a:lnTo>
                  <a:lnTo>
                    <a:pt x="526" y="516"/>
                  </a:lnTo>
                  <a:lnTo>
                    <a:pt x="526" y="517"/>
                  </a:lnTo>
                  <a:lnTo>
                    <a:pt x="526" y="519"/>
                  </a:lnTo>
                  <a:lnTo>
                    <a:pt x="525" y="519"/>
                  </a:lnTo>
                  <a:lnTo>
                    <a:pt x="523" y="519"/>
                  </a:lnTo>
                  <a:lnTo>
                    <a:pt x="522" y="518"/>
                  </a:lnTo>
                  <a:lnTo>
                    <a:pt x="521" y="516"/>
                  </a:lnTo>
                  <a:lnTo>
                    <a:pt x="521" y="514"/>
                  </a:lnTo>
                  <a:lnTo>
                    <a:pt x="490" y="514"/>
                  </a:lnTo>
                  <a:lnTo>
                    <a:pt x="458" y="515"/>
                  </a:lnTo>
                  <a:lnTo>
                    <a:pt x="457" y="515"/>
                  </a:lnTo>
                  <a:lnTo>
                    <a:pt x="456" y="517"/>
                  </a:lnTo>
                  <a:lnTo>
                    <a:pt x="456" y="518"/>
                  </a:lnTo>
                  <a:lnTo>
                    <a:pt x="455" y="519"/>
                  </a:lnTo>
                  <a:lnTo>
                    <a:pt x="454" y="518"/>
                  </a:lnTo>
                  <a:lnTo>
                    <a:pt x="453" y="517"/>
                  </a:lnTo>
                  <a:lnTo>
                    <a:pt x="452" y="516"/>
                  </a:lnTo>
                  <a:lnTo>
                    <a:pt x="452" y="516"/>
                  </a:lnTo>
                  <a:lnTo>
                    <a:pt x="430" y="516"/>
                  </a:lnTo>
                  <a:lnTo>
                    <a:pt x="406" y="516"/>
                  </a:lnTo>
                  <a:lnTo>
                    <a:pt x="384" y="514"/>
                  </a:lnTo>
                  <a:lnTo>
                    <a:pt x="383" y="515"/>
                  </a:lnTo>
                  <a:lnTo>
                    <a:pt x="383" y="515"/>
                  </a:lnTo>
                  <a:lnTo>
                    <a:pt x="382" y="516"/>
                  </a:lnTo>
                  <a:lnTo>
                    <a:pt x="382" y="517"/>
                  </a:lnTo>
                  <a:lnTo>
                    <a:pt x="381" y="517"/>
                  </a:lnTo>
                  <a:lnTo>
                    <a:pt x="380" y="515"/>
                  </a:lnTo>
                  <a:lnTo>
                    <a:pt x="378" y="515"/>
                  </a:lnTo>
                  <a:lnTo>
                    <a:pt x="375" y="514"/>
                  </a:lnTo>
                  <a:lnTo>
                    <a:pt x="373" y="514"/>
                  </a:lnTo>
                  <a:lnTo>
                    <a:pt x="371" y="514"/>
                  </a:lnTo>
                  <a:lnTo>
                    <a:pt x="369" y="514"/>
                  </a:lnTo>
                  <a:lnTo>
                    <a:pt x="368" y="514"/>
                  </a:lnTo>
                  <a:lnTo>
                    <a:pt x="367" y="514"/>
                  </a:lnTo>
                  <a:lnTo>
                    <a:pt x="366" y="515"/>
                  </a:lnTo>
                  <a:lnTo>
                    <a:pt x="366" y="516"/>
                  </a:lnTo>
                  <a:lnTo>
                    <a:pt x="365" y="517"/>
                  </a:lnTo>
                  <a:lnTo>
                    <a:pt x="365" y="517"/>
                  </a:lnTo>
                  <a:lnTo>
                    <a:pt x="362" y="517"/>
                  </a:lnTo>
                  <a:lnTo>
                    <a:pt x="361" y="517"/>
                  </a:lnTo>
                  <a:lnTo>
                    <a:pt x="361" y="517"/>
                  </a:lnTo>
                  <a:lnTo>
                    <a:pt x="362" y="516"/>
                  </a:lnTo>
                  <a:lnTo>
                    <a:pt x="363" y="515"/>
                  </a:lnTo>
                  <a:lnTo>
                    <a:pt x="363" y="515"/>
                  </a:lnTo>
                  <a:lnTo>
                    <a:pt x="365" y="514"/>
                  </a:lnTo>
                  <a:lnTo>
                    <a:pt x="357" y="514"/>
                  </a:lnTo>
                  <a:lnTo>
                    <a:pt x="348" y="513"/>
                  </a:lnTo>
                  <a:lnTo>
                    <a:pt x="341" y="513"/>
                  </a:lnTo>
                  <a:lnTo>
                    <a:pt x="333" y="515"/>
                  </a:lnTo>
                  <a:lnTo>
                    <a:pt x="322" y="512"/>
                  </a:lnTo>
                  <a:lnTo>
                    <a:pt x="312" y="512"/>
                  </a:lnTo>
                  <a:lnTo>
                    <a:pt x="301" y="512"/>
                  </a:lnTo>
                  <a:lnTo>
                    <a:pt x="293" y="512"/>
                  </a:lnTo>
                  <a:lnTo>
                    <a:pt x="285" y="512"/>
                  </a:lnTo>
                  <a:lnTo>
                    <a:pt x="278" y="514"/>
                  </a:lnTo>
                  <a:lnTo>
                    <a:pt x="270" y="511"/>
                  </a:lnTo>
                  <a:lnTo>
                    <a:pt x="261" y="511"/>
                  </a:lnTo>
                  <a:lnTo>
                    <a:pt x="252" y="511"/>
                  </a:lnTo>
                  <a:lnTo>
                    <a:pt x="251" y="511"/>
                  </a:lnTo>
                  <a:lnTo>
                    <a:pt x="250" y="510"/>
                  </a:lnTo>
                  <a:lnTo>
                    <a:pt x="249" y="509"/>
                  </a:lnTo>
                  <a:lnTo>
                    <a:pt x="246" y="509"/>
                  </a:lnTo>
                  <a:lnTo>
                    <a:pt x="242" y="510"/>
                  </a:lnTo>
                  <a:lnTo>
                    <a:pt x="238" y="510"/>
                  </a:lnTo>
                  <a:lnTo>
                    <a:pt x="235" y="510"/>
                  </a:lnTo>
                  <a:lnTo>
                    <a:pt x="233" y="510"/>
                  </a:lnTo>
                  <a:lnTo>
                    <a:pt x="230" y="510"/>
                  </a:lnTo>
                  <a:lnTo>
                    <a:pt x="227" y="510"/>
                  </a:lnTo>
                  <a:lnTo>
                    <a:pt x="223" y="510"/>
                  </a:lnTo>
                  <a:lnTo>
                    <a:pt x="221" y="511"/>
                  </a:lnTo>
                  <a:lnTo>
                    <a:pt x="219" y="512"/>
                  </a:lnTo>
                  <a:lnTo>
                    <a:pt x="218" y="513"/>
                  </a:lnTo>
                  <a:lnTo>
                    <a:pt x="216" y="513"/>
                  </a:lnTo>
                  <a:lnTo>
                    <a:pt x="215" y="512"/>
                  </a:lnTo>
                  <a:lnTo>
                    <a:pt x="216" y="512"/>
                  </a:lnTo>
                  <a:lnTo>
                    <a:pt x="216" y="511"/>
                  </a:lnTo>
                  <a:lnTo>
                    <a:pt x="215" y="510"/>
                  </a:lnTo>
                  <a:lnTo>
                    <a:pt x="193" y="512"/>
                  </a:lnTo>
                  <a:lnTo>
                    <a:pt x="179" y="513"/>
                  </a:lnTo>
                  <a:lnTo>
                    <a:pt x="165" y="513"/>
                  </a:lnTo>
                  <a:lnTo>
                    <a:pt x="151" y="512"/>
                  </a:lnTo>
                  <a:lnTo>
                    <a:pt x="143" y="511"/>
                  </a:lnTo>
                  <a:lnTo>
                    <a:pt x="137" y="510"/>
                  </a:lnTo>
                  <a:lnTo>
                    <a:pt x="129" y="512"/>
                  </a:lnTo>
                  <a:lnTo>
                    <a:pt x="129" y="509"/>
                  </a:lnTo>
                  <a:lnTo>
                    <a:pt x="128" y="509"/>
                  </a:lnTo>
                  <a:lnTo>
                    <a:pt x="126" y="509"/>
                  </a:lnTo>
                  <a:lnTo>
                    <a:pt x="125" y="507"/>
                  </a:lnTo>
                  <a:lnTo>
                    <a:pt x="122" y="507"/>
                  </a:lnTo>
                  <a:lnTo>
                    <a:pt x="121" y="509"/>
                  </a:lnTo>
                  <a:lnTo>
                    <a:pt x="120" y="509"/>
                  </a:lnTo>
                  <a:lnTo>
                    <a:pt x="119" y="510"/>
                  </a:lnTo>
                  <a:lnTo>
                    <a:pt x="109" y="511"/>
                  </a:lnTo>
                  <a:lnTo>
                    <a:pt x="99" y="511"/>
                  </a:lnTo>
                  <a:lnTo>
                    <a:pt x="91" y="510"/>
                  </a:lnTo>
                  <a:lnTo>
                    <a:pt x="90" y="510"/>
                  </a:lnTo>
                  <a:lnTo>
                    <a:pt x="87" y="511"/>
                  </a:lnTo>
                  <a:lnTo>
                    <a:pt x="85" y="511"/>
                  </a:lnTo>
                  <a:lnTo>
                    <a:pt x="83" y="512"/>
                  </a:lnTo>
                  <a:lnTo>
                    <a:pt x="82" y="514"/>
                  </a:lnTo>
                  <a:lnTo>
                    <a:pt x="80" y="513"/>
                  </a:lnTo>
                  <a:lnTo>
                    <a:pt x="80" y="512"/>
                  </a:lnTo>
                  <a:lnTo>
                    <a:pt x="79" y="511"/>
                  </a:lnTo>
                  <a:lnTo>
                    <a:pt x="77" y="510"/>
                  </a:lnTo>
                  <a:lnTo>
                    <a:pt x="67" y="510"/>
                  </a:lnTo>
                  <a:lnTo>
                    <a:pt x="58" y="510"/>
                  </a:lnTo>
                  <a:lnTo>
                    <a:pt x="37" y="510"/>
                  </a:lnTo>
                  <a:lnTo>
                    <a:pt x="19" y="510"/>
                  </a:lnTo>
                  <a:lnTo>
                    <a:pt x="0" y="507"/>
                  </a:lnTo>
                  <a:lnTo>
                    <a:pt x="2" y="506"/>
                  </a:lnTo>
                  <a:lnTo>
                    <a:pt x="6" y="505"/>
                  </a:lnTo>
                  <a:lnTo>
                    <a:pt x="9" y="503"/>
                  </a:lnTo>
                  <a:lnTo>
                    <a:pt x="32" y="504"/>
                  </a:lnTo>
                  <a:lnTo>
                    <a:pt x="54" y="505"/>
                  </a:lnTo>
                  <a:lnTo>
                    <a:pt x="78" y="504"/>
                  </a:lnTo>
                  <a:lnTo>
                    <a:pt x="80" y="494"/>
                  </a:lnTo>
                  <a:lnTo>
                    <a:pt x="80" y="483"/>
                  </a:lnTo>
                  <a:lnTo>
                    <a:pt x="80" y="471"/>
                  </a:lnTo>
                  <a:lnTo>
                    <a:pt x="80" y="470"/>
                  </a:lnTo>
                  <a:lnTo>
                    <a:pt x="79" y="468"/>
                  </a:lnTo>
                  <a:lnTo>
                    <a:pt x="78" y="467"/>
                  </a:lnTo>
                  <a:lnTo>
                    <a:pt x="79" y="464"/>
                  </a:lnTo>
                  <a:lnTo>
                    <a:pt x="80" y="461"/>
                  </a:lnTo>
                  <a:lnTo>
                    <a:pt x="80" y="457"/>
                  </a:lnTo>
                  <a:lnTo>
                    <a:pt x="79" y="453"/>
                  </a:lnTo>
                  <a:lnTo>
                    <a:pt x="78" y="451"/>
                  </a:lnTo>
                  <a:lnTo>
                    <a:pt x="78" y="449"/>
                  </a:lnTo>
                  <a:lnTo>
                    <a:pt x="78" y="447"/>
                  </a:lnTo>
                  <a:lnTo>
                    <a:pt x="79" y="446"/>
                  </a:lnTo>
                  <a:lnTo>
                    <a:pt x="80" y="445"/>
                  </a:lnTo>
                  <a:lnTo>
                    <a:pt x="80" y="444"/>
                  </a:lnTo>
                  <a:lnTo>
                    <a:pt x="80" y="425"/>
                  </a:lnTo>
                  <a:lnTo>
                    <a:pt x="79" y="406"/>
                  </a:lnTo>
                  <a:lnTo>
                    <a:pt x="78" y="387"/>
                  </a:lnTo>
                  <a:lnTo>
                    <a:pt x="78" y="369"/>
                  </a:lnTo>
                  <a:lnTo>
                    <a:pt x="78" y="349"/>
                  </a:lnTo>
                  <a:lnTo>
                    <a:pt x="75" y="331"/>
                  </a:lnTo>
                  <a:lnTo>
                    <a:pt x="78" y="308"/>
                  </a:lnTo>
                  <a:lnTo>
                    <a:pt x="77" y="286"/>
                  </a:lnTo>
                  <a:lnTo>
                    <a:pt x="74" y="281"/>
                  </a:lnTo>
                  <a:lnTo>
                    <a:pt x="73" y="275"/>
                  </a:lnTo>
                  <a:lnTo>
                    <a:pt x="74" y="271"/>
                  </a:lnTo>
                  <a:lnTo>
                    <a:pt x="78" y="266"/>
                  </a:lnTo>
                  <a:lnTo>
                    <a:pt x="92" y="265"/>
                  </a:lnTo>
                  <a:lnTo>
                    <a:pt x="108" y="265"/>
                  </a:lnTo>
                  <a:lnTo>
                    <a:pt x="125" y="264"/>
                  </a:lnTo>
                  <a:lnTo>
                    <a:pt x="132" y="263"/>
                  </a:lnTo>
                  <a:lnTo>
                    <a:pt x="140" y="263"/>
                  </a:lnTo>
                  <a:lnTo>
                    <a:pt x="146" y="264"/>
                  </a:lnTo>
                  <a:lnTo>
                    <a:pt x="149" y="284"/>
                  </a:lnTo>
                  <a:lnTo>
                    <a:pt x="150" y="305"/>
                  </a:lnTo>
                  <a:lnTo>
                    <a:pt x="149" y="323"/>
                  </a:lnTo>
                  <a:lnTo>
                    <a:pt x="150" y="324"/>
                  </a:lnTo>
                  <a:lnTo>
                    <a:pt x="151" y="326"/>
                  </a:lnTo>
                  <a:lnTo>
                    <a:pt x="152" y="327"/>
                  </a:lnTo>
                  <a:lnTo>
                    <a:pt x="154" y="329"/>
                  </a:lnTo>
                  <a:lnTo>
                    <a:pt x="153" y="330"/>
                  </a:lnTo>
                  <a:lnTo>
                    <a:pt x="152" y="331"/>
                  </a:lnTo>
                  <a:lnTo>
                    <a:pt x="151" y="332"/>
                  </a:lnTo>
                  <a:lnTo>
                    <a:pt x="149" y="333"/>
                  </a:lnTo>
                  <a:lnTo>
                    <a:pt x="151" y="354"/>
                  </a:lnTo>
                  <a:lnTo>
                    <a:pt x="151" y="377"/>
                  </a:lnTo>
                  <a:lnTo>
                    <a:pt x="152" y="393"/>
                  </a:lnTo>
                  <a:lnTo>
                    <a:pt x="153" y="407"/>
                  </a:lnTo>
                  <a:lnTo>
                    <a:pt x="152" y="410"/>
                  </a:lnTo>
                  <a:lnTo>
                    <a:pt x="152" y="413"/>
                  </a:lnTo>
                  <a:lnTo>
                    <a:pt x="151" y="416"/>
                  </a:lnTo>
                  <a:lnTo>
                    <a:pt x="151" y="418"/>
                  </a:lnTo>
                  <a:lnTo>
                    <a:pt x="152" y="421"/>
                  </a:lnTo>
                  <a:lnTo>
                    <a:pt x="152" y="425"/>
                  </a:lnTo>
                  <a:lnTo>
                    <a:pt x="152" y="428"/>
                  </a:lnTo>
                  <a:lnTo>
                    <a:pt x="152" y="430"/>
                  </a:lnTo>
                  <a:lnTo>
                    <a:pt x="152" y="432"/>
                  </a:lnTo>
                  <a:lnTo>
                    <a:pt x="152" y="435"/>
                  </a:lnTo>
                  <a:lnTo>
                    <a:pt x="152" y="439"/>
                  </a:lnTo>
                  <a:lnTo>
                    <a:pt x="152" y="442"/>
                  </a:lnTo>
                  <a:lnTo>
                    <a:pt x="152" y="444"/>
                  </a:lnTo>
                  <a:lnTo>
                    <a:pt x="153" y="447"/>
                  </a:lnTo>
                  <a:lnTo>
                    <a:pt x="153" y="463"/>
                  </a:lnTo>
                  <a:lnTo>
                    <a:pt x="153" y="478"/>
                  </a:lnTo>
                  <a:lnTo>
                    <a:pt x="153" y="493"/>
                  </a:lnTo>
                  <a:lnTo>
                    <a:pt x="155" y="506"/>
                  </a:lnTo>
                  <a:lnTo>
                    <a:pt x="181" y="506"/>
                  </a:lnTo>
                  <a:lnTo>
                    <a:pt x="206" y="505"/>
                  </a:lnTo>
                  <a:lnTo>
                    <a:pt x="207" y="493"/>
                  </a:lnTo>
                  <a:lnTo>
                    <a:pt x="207" y="481"/>
                  </a:lnTo>
                  <a:lnTo>
                    <a:pt x="205" y="471"/>
                  </a:lnTo>
                  <a:lnTo>
                    <a:pt x="207" y="459"/>
                  </a:lnTo>
                  <a:lnTo>
                    <a:pt x="207" y="447"/>
                  </a:lnTo>
                  <a:lnTo>
                    <a:pt x="207" y="407"/>
                  </a:lnTo>
                  <a:lnTo>
                    <a:pt x="206" y="368"/>
                  </a:lnTo>
                  <a:lnTo>
                    <a:pt x="206" y="367"/>
                  </a:lnTo>
                  <a:lnTo>
                    <a:pt x="205" y="366"/>
                  </a:lnTo>
                  <a:lnTo>
                    <a:pt x="204" y="366"/>
                  </a:lnTo>
                  <a:lnTo>
                    <a:pt x="204" y="365"/>
                  </a:lnTo>
                  <a:lnTo>
                    <a:pt x="204" y="363"/>
                  </a:lnTo>
                  <a:lnTo>
                    <a:pt x="205" y="350"/>
                  </a:lnTo>
                  <a:lnTo>
                    <a:pt x="204" y="335"/>
                  </a:lnTo>
                  <a:lnTo>
                    <a:pt x="204" y="319"/>
                  </a:lnTo>
                  <a:lnTo>
                    <a:pt x="203" y="314"/>
                  </a:lnTo>
                  <a:lnTo>
                    <a:pt x="203" y="310"/>
                  </a:lnTo>
                  <a:lnTo>
                    <a:pt x="202" y="306"/>
                  </a:lnTo>
                  <a:lnTo>
                    <a:pt x="202" y="297"/>
                  </a:lnTo>
                  <a:lnTo>
                    <a:pt x="203" y="290"/>
                  </a:lnTo>
                  <a:lnTo>
                    <a:pt x="200" y="285"/>
                  </a:lnTo>
                  <a:lnTo>
                    <a:pt x="204" y="278"/>
                  </a:lnTo>
                  <a:lnTo>
                    <a:pt x="203" y="260"/>
                  </a:lnTo>
                  <a:lnTo>
                    <a:pt x="203" y="240"/>
                  </a:lnTo>
                  <a:lnTo>
                    <a:pt x="203" y="221"/>
                  </a:lnTo>
                  <a:lnTo>
                    <a:pt x="202" y="219"/>
                  </a:lnTo>
                  <a:lnTo>
                    <a:pt x="201" y="218"/>
                  </a:lnTo>
                  <a:lnTo>
                    <a:pt x="200" y="217"/>
                  </a:lnTo>
                  <a:lnTo>
                    <a:pt x="200" y="215"/>
                  </a:lnTo>
                  <a:lnTo>
                    <a:pt x="201" y="214"/>
                  </a:lnTo>
                  <a:lnTo>
                    <a:pt x="201" y="212"/>
                  </a:lnTo>
                  <a:lnTo>
                    <a:pt x="202" y="211"/>
                  </a:lnTo>
                  <a:lnTo>
                    <a:pt x="202" y="193"/>
                  </a:lnTo>
                  <a:lnTo>
                    <a:pt x="201" y="178"/>
                  </a:lnTo>
                  <a:lnTo>
                    <a:pt x="201" y="162"/>
                  </a:lnTo>
                  <a:lnTo>
                    <a:pt x="227" y="159"/>
                  </a:lnTo>
                  <a:lnTo>
                    <a:pt x="253" y="158"/>
                  </a:lnTo>
                  <a:lnTo>
                    <a:pt x="265" y="158"/>
                  </a:lnTo>
                  <a:lnTo>
                    <a:pt x="276" y="161"/>
                  </a:lnTo>
                  <a:lnTo>
                    <a:pt x="276" y="163"/>
                  </a:lnTo>
                  <a:lnTo>
                    <a:pt x="276" y="165"/>
                  </a:lnTo>
                  <a:lnTo>
                    <a:pt x="276" y="167"/>
                  </a:lnTo>
                  <a:lnTo>
                    <a:pt x="276" y="169"/>
                  </a:lnTo>
                  <a:lnTo>
                    <a:pt x="277" y="170"/>
                  </a:lnTo>
                  <a:lnTo>
                    <a:pt x="275" y="180"/>
                  </a:lnTo>
                  <a:lnTo>
                    <a:pt x="275" y="191"/>
                  </a:lnTo>
                  <a:lnTo>
                    <a:pt x="275" y="202"/>
                  </a:lnTo>
                  <a:lnTo>
                    <a:pt x="275" y="213"/>
                  </a:lnTo>
                  <a:lnTo>
                    <a:pt x="275" y="214"/>
                  </a:lnTo>
                  <a:lnTo>
                    <a:pt x="276" y="215"/>
                  </a:lnTo>
                  <a:lnTo>
                    <a:pt x="278" y="216"/>
                  </a:lnTo>
                  <a:lnTo>
                    <a:pt x="279" y="216"/>
                  </a:lnTo>
                  <a:lnTo>
                    <a:pt x="279" y="218"/>
                  </a:lnTo>
                  <a:lnTo>
                    <a:pt x="279" y="219"/>
                  </a:lnTo>
                  <a:lnTo>
                    <a:pt x="278" y="222"/>
                  </a:lnTo>
                  <a:lnTo>
                    <a:pt x="276" y="223"/>
                  </a:lnTo>
                  <a:lnTo>
                    <a:pt x="276" y="224"/>
                  </a:lnTo>
                  <a:lnTo>
                    <a:pt x="276" y="233"/>
                  </a:lnTo>
                  <a:lnTo>
                    <a:pt x="277" y="241"/>
                  </a:lnTo>
                  <a:lnTo>
                    <a:pt x="276" y="249"/>
                  </a:lnTo>
                  <a:lnTo>
                    <a:pt x="277" y="250"/>
                  </a:lnTo>
                  <a:lnTo>
                    <a:pt x="278" y="251"/>
                  </a:lnTo>
                  <a:lnTo>
                    <a:pt x="279" y="252"/>
                  </a:lnTo>
                  <a:lnTo>
                    <a:pt x="278" y="274"/>
                  </a:lnTo>
                  <a:lnTo>
                    <a:pt x="278" y="294"/>
                  </a:lnTo>
                  <a:lnTo>
                    <a:pt x="282" y="313"/>
                  </a:lnTo>
                  <a:lnTo>
                    <a:pt x="281" y="314"/>
                  </a:lnTo>
                  <a:lnTo>
                    <a:pt x="281" y="315"/>
                  </a:lnTo>
                  <a:lnTo>
                    <a:pt x="279" y="315"/>
                  </a:lnTo>
                  <a:lnTo>
                    <a:pt x="279" y="317"/>
                  </a:lnTo>
                  <a:lnTo>
                    <a:pt x="279" y="318"/>
                  </a:lnTo>
                  <a:lnTo>
                    <a:pt x="281" y="332"/>
                  </a:lnTo>
                  <a:lnTo>
                    <a:pt x="282" y="344"/>
                  </a:lnTo>
                  <a:lnTo>
                    <a:pt x="282" y="355"/>
                  </a:lnTo>
                  <a:lnTo>
                    <a:pt x="283" y="368"/>
                  </a:lnTo>
                  <a:lnTo>
                    <a:pt x="282" y="381"/>
                  </a:lnTo>
                  <a:lnTo>
                    <a:pt x="281" y="396"/>
                  </a:lnTo>
                  <a:lnTo>
                    <a:pt x="282" y="413"/>
                  </a:lnTo>
                  <a:lnTo>
                    <a:pt x="282" y="427"/>
                  </a:lnTo>
                  <a:lnTo>
                    <a:pt x="281" y="454"/>
                  </a:lnTo>
                  <a:lnTo>
                    <a:pt x="279" y="480"/>
                  </a:lnTo>
                  <a:lnTo>
                    <a:pt x="282" y="506"/>
                  </a:lnTo>
                  <a:lnTo>
                    <a:pt x="294" y="507"/>
                  </a:lnTo>
                  <a:lnTo>
                    <a:pt x="305" y="507"/>
                  </a:lnTo>
                  <a:lnTo>
                    <a:pt x="315" y="507"/>
                  </a:lnTo>
                  <a:lnTo>
                    <a:pt x="330" y="509"/>
                  </a:lnTo>
                  <a:lnTo>
                    <a:pt x="332" y="485"/>
                  </a:lnTo>
                  <a:lnTo>
                    <a:pt x="332" y="463"/>
                  </a:lnTo>
                  <a:lnTo>
                    <a:pt x="331" y="438"/>
                  </a:lnTo>
                  <a:lnTo>
                    <a:pt x="331" y="437"/>
                  </a:lnTo>
                  <a:lnTo>
                    <a:pt x="330" y="437"/>
                  </a:lnTo>
                  <a:lnTo>
                    <a:pt x="330" y="437"/>
                  </a:lnTo>
                  <a:lnTo>
                    <a:pt x="329" y="435"/>
                  </a:lnTo>
                  <a:lnTo>
                    <a:pt x="329" y="434"/>
                  </a:lnTo>
                  <a:lnTo>
                    <a:pt x="330" y="427"/>
                  </a:lnTo>
                  <a:lnTo>
                    <a:pt x="330" y="417"/>
                  </a:lnTo>
                  <a:lnTo>
                    <a:pt x="327" y="409"/>
                  </a:lnTo>
                  <a:lnTo>
                    <a:pt x="330" y="402"/>
                  </a:lnTo>
                  <a:lnTo>
                    <a:pt x="330" y="394"/>
                  </a:lnTo>
                  <a:lnTo>
                    <a:pt x="327" y="389"/>
                  </a:lnTo>
                  <a:lnTo>
                    <a:pt x="329" y="385"/>
                  </a:lnTo>
                  <a:lnTo>
                    <a:pt x="330" y="382"/>
                  </a:lnTo>
                  <a:lnTo>
                    <a:pt x="330" y="380"/>
                  </a:lnTo>
                  <a:lnTo>
                    <a:pt x="330" y="375"/>
                  </a:lnTo>
                  <a:lnTo>
                    <a:pt x="330" y="373"/>
                  </a:lnTo>
                  <a:lnTo>
                    <a:pt x="329" y="371"/>
                  </a:lnTo>
                  <a:lnTo>
                    <a:pt x="327" y="369"/>
                  </a:lnTo>
                  <a:lnTo>
                    <a:pt x="327" y="367"/>
                  </a:lnTo>
                  <a:lnTo>
                    <a:pt x="327" y="366"/>
                  </a:lnTo>
                  <a:lnTo>
                    <a:pt x="329" y="365"/>
                  </a:lnTo>
                  <a:lnTo>
                    <a:pt x="330" y="362"/>
                  </a:lnTo>
                  <a:lnTo>
                    <a:pt x="331" y="360"/>
                  </a:lnTo>
                  <a:lnTo>
                    <a:pt x="330" y="356"/>
                  </a:lnTo>
                  <a:lnTo>
                    <a:pt x="330" y="351"/>
                  </a:lnTo>
                  <a:lnTo>
                    <a:pt x="330" y="347"/>
                  </a:lnTo>
                  <a:lnTo>
                    <a:pt x="330" y="339"/>
                  </a:lnTo>
                  <a:lnTo>
                    <a:pt x="330" y="334"/>
                  </a:lnTo>
                  <a:lnTo>
                    <a:pt x="327" y="329"/>
                  </a:lnTo>
                  <a:lnTo>
                    <a:pt x="330" y="301"/>
                  </a:lnTo>
                  <a:lnTo>
                    <a:pt x="327" y="272"/>
                  </a:lnTo>
                  <a:lnTo>
                    <a:pt x="326" y="242"/>
                  </a:lnTo>
                  <a:lnTo>
                    <a:pt x="325" y="214"/>
                  </a:lnTo>
                  <a:lnTo>
                    <a:pt x="324" y="187"/>
                  </a:lnTo>
                  <a:lnTo>
                    <a:pt x="323" y="157"/>
                  </a:lnTo>
                  <a:lnTo>
                    <a:pt x="321" y="126"/>
                  </a:lnTo>
                  <a:lnTo>
                    <a:pt x="322" y="92"/>
                  </a:lnTo>
                  <a:lnTo>
                    <a:pt x="322" y="89"/>
                  </a:lnTo>
                  <a:lnTo>
                    <a:pt x="322" y="85"/>
                  </a:lnTo>
                  <a:lnTo>
                    <a:pt x="322" y="82"/>
                  </a:lnTo>
                  <a:lnTo>
                    <a:pt x="321" y="79"/>
                  </a:lnTo>
                  <a:lnTo>
                    <a:pt x="331" y="75"/>
                  </a:lnTo>
                  <a:lnTo>
                    <a:pt x="341" y="75"/>
                  </a:lnTo>
                  <a:lnTo>
                    <a:pt x="362" y="77"/>
                  </a:lnTo>
                  <a:lnTo>
                    <a:pt x="382" y="79"/>
                  </a:lnTo>
                  <a:lnTo>
                    <a:pt x="385" y="78"/>
                  </a:lnTo>
                  <a:lnTo>
                    <a:pt x="389" y="77"/>
                  </a:lnTo>
                  <a:lnTo>
                    <a:pt x="392" y="78"/>
                  </a:lnTo>
                  <a:lnTo>
                    <a:pt x="394" y="79"/>
                  </a:lnTo>
                  <a:lnTo>
                    <a:pt x="395" y="81"/>
                  </a:lnTo>
                  <a:lnTo>
                    <a:pt x="394" y="84"/>
                  </a:lnTo>
                  <a:lnTo>
                    <a:pt x="394" y="86"/>
                  </a:lnTo>
                  <a:lnTo>
                    <a:pt x="393" y="89"/>
                  </a:lnTo>
                  <a:lnTo>
                    <a:pt x="393" y="92"/>
                  </a:lnTo>
                  <a:lnTo>
                    <a:pt x="394" y="93"/>
                  </a:lnTo>
                  <a:lnTo>
                    <a:pt x="394" y="94"/>
                  </a:lnTo>
                  <a:lnTo>
                    <a:pt x="395" y="96"/>
                  </a:lnTo>
                  <a:lnTo>
                    <a:pt x="395" y="105"/>
                  </a:lnTo>
                  <a:lnTo>
                    <a:pt x="395" y="114"/>
                  </a:lnTo>
                  <a:lnTo>
                    <a:pt x="397" y="120"/>
                  </a:lnTo>
                  <a:lnTo>
                    <a:pt x="397" y="122"/>
                  </a:lnTo>
                  <a:lnTo>
                    <a:pt x="396" y="123"/>
                  </a:lnTo>
                  <a:lnTo>
                    <a:pt x="396" y="123"/>
                  </a:lnTo>
                  <a:lnTo>
                    <a:pt x="395" y="125"/>
                  </a:lnTo>
                  <a:lnTo>
                    <a:pt x="396" y="132"/>
                  </a:lnTo>
                  <a:lnTo>
                    <a:pt x="397" y="141"/>
                  </a:lnTo>
                  <a:lnTo>
                    <a:pt x="397" y="151"/>
                  </a:lnTo>
                  <a:lnTo>
                    <a:pt x="397" y="161"/>
                  </a:lnTo>
                  <a:lnTo>
                    <a:pt x="398" y="163"/>
                  </a:lnTo>
                  <a:lnTo>
                    <a:pt x="399" y="164"/>
                  </a:lnTo>
                  <a:lnTo>
                    <a:pt x="399" y="166"/>
                  </a:lnTo>
                  <a:lnTo>
                    <a:pt x="397" y="169"/>
                  </a:lnTo>
                  <a:lnTo>
                    <a:pt x="398" y="177"/>
                  </a:lnTo>
                  <a:lnTo>
                    <a:pt x="397" y="183"/>
                  </a:lnTo>
                  <a:lnTo>
                    <a:pt x="399" y="190"/>
                  </a:lnTo>
                  <a:lnTo>
                    <a:pt x="399" y="242"/>
                  </a:lnTo>
                  <a:lnTo>
                    <a:pt x="401" y="296"/>
                  </a:lnTo>
                  <a:lnTo>
                    <a:pt x="401" y="300"/>
                  </a:lnTo>
                  <a:lnTo>
                    <a:pt x="402" y="303"/>
                  </a:lnTo>
                  <a:lnTo>
                    <a:pt x="403" y="308"/>
                  </a:lnTo>
                  <a:lnTo>
                    <a:pt x="403" y="319"/>
                  </a:lnTo>
                  <a:lnTo>
                    <a:pt x="403" y="329"/>
                  </a:lnTo>
                  <a:lnTo>
                    <a:pt x="403" y="342"/>
                  </a:lnTo>
                  <a:lnTo>
                    <a:pt x="402" y="353"/>
                  </a:lnTo>
                  <a:lnTo>
                    <a:pt x="403" y="356"/>
                  </a:lnTo>
                  <a:lnTo>
                    <a:pt x="404" y="359"/>
                  </a:lnTo>
                  <a:lnTo>
                    <a:pt x="404" y="361"/>
                  </a:lnTo>
                  <a:lnTo>
                    <a:pt x="404" y="366"/>
                  </a:lnTo>
                  <a:lnTo>
                    <a:pt x="403" y="370"/>
                  </a:lnTo>
                  <a:lnTo>
                    <a:pt x="403" y="374"/>
                  </a:lnTo>
                  <a:lnTo>
                    <a:pt x="404" y="441"/>
                  </a:lnTo>
                  <a:lnTo>
                    <a:pt x="404" y="445"/>
                  </a:lnTo>
                  <a:lnTo>
                    <a:pt x="404" y="450"/>
                  </a:lnTo>
                  <a:lnTo>
                    <a:pt x="404" y="454"/>
                  </a:lnTo>
                  <a:lnTo>
                    <a:pt x="404" y="455"/>
                  </a:lnTo>
                  <a:lnTo>
                    <a:pt x="403" y="456"/>
                  </a:lnTo>
                  <a:lnTo>
                    <a:pt x="403" y="456"/>
                  </a:lnTo>
                  <a:lnTo>
                    <a:pt x="403" y="455"/>
                  </a:lnTo>
                  <a:lnTo>
                    <a:pt x="404" y="459"/>
                  </a:lnTo>
                  <a:lnTo>
                    <a:pt x="405" y="465"/>
                  </a:lnTo>
                  <a:lnTo>
                    <a:pt x="405" y="469"/>
                  </a:lnTo>
                  <a:lnTo>
                    <a:pt x="405" y="483"/>
                  </a:lnTo>
                  <a:lnTo>
                    <a:pt x="405" y="497"/>
                  </a:lnTo>
                  <a:lnTo>
                    <a:pt x="406" y="511"/>
                  </a:lnTo>
                  <a:lnTo>
                    <a:pt x="422" y="511"/>
                  </a:lnTo>
                  <a:lnTo>
                    <a:pt x="438" y="512"/>
                  </a:lnTo>
                  <a:lnTo>
                    <a:pt x="452" y="511"/>
                  </a:lnTo>
                  <a:lnTo>
                    <a:pt x="453" y="473"/>
                  </a:lnTo>
                  <a:lnTo>
                    <a:pt x="452" y="435"/>
                  </a:lnTo>
                  <a:lnTo>
                    <a:pt x="450" y="398"/>
                  </a:lnTo>
                  <a:lnTo>
                    <a:pt x="447" y="361"/>
                  </a:lnTo>
                  <a:lnTo>
                    <a:pt x="449" y="358"/>
                  </a:lnTo>
                  <a:lnTo>
                    <a:pt x="449" y="356"/>
                  </a:lnTo>
                  <a:lnTo>
                    <a:pt x="450" y="353"/>
                  </a:lnTo>
                  <a:lnTo>
                    <a:pt x="449" y="349"/>
                  </a:lnTo>
                  <a:lnTo>
                    <a:pt x="447" y="349"/>
                  </a:lnTo>
                  <a:lnTo>
                    <a:pt x="446" y="349"/>
                  </a:lnTo>
                  <a:lnTo>
                    <a:pt x="445" y="348"/>
                  </a:lnTo>
                  <a:lnTo>
                    <a:pt x="445" y="348"/>
                  </a:lnTo>
                  <a:lnTo>
                    <a:pt x="444" y="347"/>
                  </a:lnTo>
                  <a:lnTo>
                    <a:pt x="445" y="345"/>
                  </a:lnTo>
                  <a:lnTo>
                    <a:pt x="446" y="344"/>
                  </a:lnTo>
                  <a:lnTo>
                    <a:pt x="447" y="342"/>
                  </a:lnTo>
                  <a:lnTo>
                    <a:pt x="447" y="339"/>
                  </a:lnTo>
                  <a:lnTo>
                    <a:pt x="447" y="337"/>
                  </a:lnTo>
                  <a:lnTo>
                    <a:pt x="447" y="334"/>
                  </a:lnTo>
                  <a:lnTo>
                    <a:pt x="446" y="333"/>
                  </a:lnTo>
                  <a:lnTo>
                    <a:pt x="445" y="333"/>
                  </a:lnTo>
                  <a:lnTo>
                    <a:pt x="444" y="333"/>
                  </a:lnTo>
                  <a:lnTo>
                    <a:pt x="443" y="332"/>
                  </a:lnTo>
                  <a:lnTo>
                    <a:pt x="443" y="331"/>
                  </a:lnTo>
                  <a:lnTo>
                    <a:pt x="445" y="324"/>
                  </a:lnTo>
                  <a:lnTo>
                    <a:pt x="447" y="318"/>
                  </a:lnTo>
                  <a:lnTo>
                    <a:pt x="445" y="310"/>
                  </a:lnTo>
                  <a:lnTo>
                    <a:pt x="446" y="297"/>
                  </a:lnTo>
                  <a:lnTo>
                    <a:pt x="445" y="284"/>
                  </a:lnTo>
                  <a:lnTo>
                    <a:pt x="445" y="270"/>
                  </a:lnTo>
                  <a:lnTo>
                    <a:pt x="445" y="269"/>
                  </a:lnTo>
                  <a:lnTo>
                    <a:pt x="444" y="267"/>
                  </a:lnTo>
                  <a:lnTo>
                    <a:pt x="444" y="267"/>
                  </a:lnTo>
                  <a:lnTo>
                    <a:pt x="443" y="266"/>
                  </a:lnTo>
                  <a:lnTo>
                    <a:pt x="443" y="265"/>
                  </a:lnTo>
                  <a:lnTo>
                    <a:pt x="444" y="253"/>
                  </a:lnTo>
                  <a:lnTo>
                    <a:pt x="443" y="242"/>
                  </a:lnTo>
                  <a:lnTo>
                    <a:pt x="444" y="231"/>
                  </a:lnTo>
                  <a:lnTo>
                    <a:pt x="444" y="230"/>
                  </a:lnTo>
                  <a:lnTo>
                    <a:pt x="443" y="229"/>
                  </a:lnTo>
                  <a:lnTo>
                    <a:pt x="442" y="229"/>
                  </a:lnTo>
                  <a:lnTo>
                    <a:pt x="441" y="228"/>
                  </a:lnTo>
                  <a:lnTo>
                    <a:pt x="442" y="226"/>
                  </a:lnTo>
                  <a:lnTo>
                    <a:pt x="442" y="225"/>
                  </a:lnTo>
                  <a:lnTo>
                    <a:pt x="443" y="223"/>
                  </a:lnTo>
                  <a:lnTo>
                    <a:pt x="444" y="222"/>
                  </a:lnTo>
                  <a:lnTo>
                    <a:pt x="442" y="191"/>
                  </a:lnTo>
                  <a:lnTo>
                    <a:pt x="440" y="161"/>
                  </a:lnTo>
                  <a:lnTo>
                    <a:pt x="440" y="145"/>
                  </a:lnTo>
                  <a:lnTo>
                    <a:pt x="441" y="130"/>
                  </a:lnTo>
                  <a:lnTo>
                    <a:pt x="441" y="116"/>
                  </a:lnTo>
                  <a:lnTo>
                    <a:pt x="439" y="104"/>
                  </a:lnTo>
                  <a:lnTo>
                    <a:pt x="440" y="85"/>
                  </a:lnTo>
                  <a:lnTo>
                    <a:pt x="439" y="67"/>
                  </a:lnTo>
                  <a:lnTo>
                    <a:pt x="439" y="48"/>
                  </a:lnTo>
                  <a:lnTo>
                    <a:pt x="439" y="47"/>
                  </a:lnTo>
                  <a:lnTo>
                    <a:pt x="438" y="46"/>
                  </a:lnTo>
                  <a:lnTo>
                    <a:pt x="435" y="45"/>
                  </a:lnTo>
                  <a:lnTo>
                    <a:pt x="434" y="44"/>
                  </a:lnTo>
                  <a:lnTo>
                    <a:pt x="434" y="42"/>
                  </a:lnTo>
                  <a:lnTo>
                    <a:pt x="435" y="41"/>
                  </a:lnTo>
                  <a:lnTo>
                    <a:pt x="437" y="38"/>
                  </a:lnTo>
                  <a:lnTo>
                    <a:pt x="438" y="37"/>
                  </a:lnTo>
                  <a:lnTo>
                    <a:pt x="439" y="35"/>
                  </a:lnTo>
                  <a:lnTo>
                    <a:pt x="439" y="21"/>
                  </a:lnTo>
                  <a:lnTo>
                    <a:pt x="439" y="7"/>
                  </a:lnTo>
                  <a:lnTo>
                    <a:pt x="445" y="3"/>
                  </a:lnTo>
                  <a:lnTo>
                    <a:pt x="453" y="3"/>
                  </a:lnTo>
                  <a:lnTo>
                    <a:pt x="461" y="3"/>
                  </a:lnTo>
                  <a:lnTo>
                    <a:pt x="479" y="1"/>
                  </a:lnTo>
                  <a:lnTo>
                    <a:pt x="49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52">
              <a:extLst>
                <a:ext uri="{FF2B5EF4-FFF2-40B4-BE49-F238E27FC236}">
                  <a16:creationId xmlns:a16="http://schemas.microsoft.com/office/drawing/2014/main" id="{6FA1B4A9-0893-4038-BAF1-184D0A7AFE0D}"/>
                </a:ext>
              </a:extLst>
            </p:cNvPr>
            <p:cNvSpPr>
              <a:spLocks/>
            </p:cNvSpPr>
            <p:nvPr/>
          </p:nvSpPr>
          <p:spPr bwMode="auto">
            <a:xfrm>
              <a:off x="589842" y="2694782"/>
              <a:ext cx="579438" cy="547688"/>
            </a:xfrm>
            <a:custGeom>
              <a:avLst/>
              <a:gdLst>
                <a:gd name="T0" fmla="*/ 365 w 365"/>
                <a:gd name="T1" fmla="*/ 3 h 345"/>
                <a:gd name="T2" fmla="*/ 337 w 365"/>
                <a:gd name="T3" fmla="*/ 55 h 345"/>
                <a:gd name="T4" fmla="*/ 334 w 365"/>
                <a:gd name="T5" fmla="*/ 58 h 345"/>
                <a:gd name="T6" fmla="*/ 325 w 365"/>
                <a:gd name="T7" fmla="*/ 71 h 345"/>
                <a:gd name="T8" fmla="*/ 311 w 365"/>
                <a:gd name="T9" fmla="*/ 94 h 345"/>
                <a:gd name="T10" fmla="*/ 308 w 365"/>
                <a:gd name="T11" fmla="*/ 95 h 345"/>
                <a:gd name="T12" fmla="*/ 306 w 365"/>
                <a:gd name="T13" fmla="*/ 98 h 345"/>
                <a:gd name="T14" fmla="*/ 304 w 365"/>
                <a:gd name="T15" fmla="*/ 103 h 345"/>
                <a:gd name="T16" fmla="*/ 303 w 365"/>
                <a:gd name="T17" fmla="*/ 105 h 345"/>
                <a:gd name="T18" fmla="*/ 301 w 365"/>
                <a:gd name="T19" fmla="*/ 106 h 345"/>
                <a:gd name="T20" fmla="*/ 298 w 365"/>
                <a:gd name="T21" fmla="*/ 107 h 345"/>
                <a:gd name="T22" fmla="*/ 295 w 365"/>
                <a:gd name="T23" fmla="*/ 81 h 345"/>
                <a:gd name="T24" fmla="*/ 264 w 365"/>
                <a:gd name="T25" fmla="*/ 114 h 345"/>
                <a:gd name="T26" fmla="*/ 215 w 365"/>
                <a:gd name="T27" fmla="*/ 162 h 345"/>
                <a:gd name="T28" fmla="*/ 155 w 365"/>
                <a:gd name="T29" fmla="*/ 213 h 345"/>
                <a:gd name="T30" fmla="*/ 128 w 365"/>
                <a:gd name="T31" fmla="*/ 240 h 345"/>
                <a:gd name="T32" fmla="*/ 126 w 365"/>
                <a:gd name="T33" fmla="*/ 241 h 345"/>
                <a:gd name="T34" fmla="*/ 114 w 365"/>
                <a:gd name="T35" fmla="*/ 251 h 345"/>
                <a:gd name="T36" fmla="*/ 91 w 365"/>
                <a:gd name="T37" fmla="*/ 272 h 345"/>
                <a:gd name="T38" fmla="*/ 70 w 365"/>
                <a:gd name="T39" fmla="*/ 290 h 345"/>
                <a:gd name="T40" fmla="*/ 49 w 365"/>
                <a:gd name="T41" fmla="*/ 307 h 345"/>
                <a:gd name="T42" fmla="*/ 22 w 365"/>
                <a:gd name="T43" fmla="*/ 330 h 345"/>
                <a:gd name="T44" fmla="*/ 1 w 365"/>
                <a:gd name="T45" fmla="*/ 343 h 345"/>
                <a:gd name="T46" fmla="*/ 24 w 365"/>
                <a:gd name="T47" fmla="*/ 322 h 345"/>
                <a:gd name="T48" fmla="*/ 61 w 365"/>
                <a:gd name="T49" fmla="*/ 290 h 345"/>
                <a:gd name="T50" fmla="*/ 90 w 365"/>
                <a:gd name="T51" fmla="*/ 267 h 345"/>
                <a:gd name="T52" fmla="*/ 125 w 365"/>
                <a:gd name="T53" fmla="*/ 236 h 345"/>
                <a:gd name="T54" fmla="*/ 167 w 365"/>
                <a:gd name="T55" fmla="*/ 199 h 345"/>
                <a:gd name="T56" fmla="*/ 173 w 365"/>
                <a:gd name="T57" fmla="*/ 193 h 345"/>
                <a:gd name="T58" fmla="*/ 181 w 365"/>
                <a:gd name="T59" fmla="*/ 187 h 345"/>
                <a:gd name="T60" fmla="*/ 188 w 365"/>
                <a:gd name="T61" fmla="*/ 178 h 345"/>
                <a:gd name="T62" fmla="*/ 203 w 365"/>
                <a:gd name="T63" fmla="*/ 167 h 345"/>
                <a:gd name="T64" fmla="*/ 240 w 365"/>
                <a:gd name="T65" fmla="*/ 131 h 345"/>
                <a:gd name="T66" fmla="*/ 281 w 365"/>
                <a:gd name="T67" fmla="*/ 90 h 345"/>
                <a:gd name="T68" fmla="*/ 288 w 365"/>
                <a:gd name="T69" fmla="*/ 73 h 345"/>
                <a:gd name="T70" fmla="*/ 278 w 365"/>
                <a:gd name="T71" fmla="*/ 75 h 345"/>
                <a:gd name="T72" fmla="*/ 274 w 365"/>
                <a:gd name="T73" fmla="*/ 71 h 345"/>
                <a:gd name="T74" fmla="*/ 275 w 365"/>
                <a:gd name="T75" fmla="*/ 68 h 345"/>
                <a:gd name="T76" fmla="*/ 279 w 365"/>
                <a:gd name="T77" fmla="*/ 67 h 345"/>
                <a:gd name="T78" fmla="*/ 282 w 365"/>
                <a:gd name="T79" fmla="*/ 64 h 345"/>
                <a:gd name="T80" fmla="*/ 288 w 365"/>
                <a:gd name="T81" fmla="*/ 61 h 345"/>
                <a:gd name="T82" fmla="*/ 294 w 365"/>
                <a:gd name="T83" fmla="*/ 58 h 345"/>
                <a:gd name="T84" fmla="*/ 296 w 365"/>
                <a:gd name="T85" fmla="*/ 56 h 345"/>
                <a:gd name="T86" fmla="*/ 299 w 365"/>
                <a:gd name="T87" fmla="*/ 54 h 345"/>
                <a:gd name="T88" fmla="*/ 314 w 365"/>
                <a:gd name="T89" fmla="*/ 43 h 345"/>
                <a:gd name="T90" fmla="*/ 343 w 365"/>
                <a:gd name="T91" fmla="*/ 14 h 345"/>
                <a:gd name="T92" fmla="*/ 352 w 365"/>
                <a:gd name="T93" fmla="*/ 6 h 345"/>
                <a:gd name="T94" fmla="*/ 361 w 365"/>
                <a:gd name="T9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5" h="345">
                  <a:moveTo>
                    <a:pt x="361" y="0"/>
                  </a:moveTo>
                  <a:lnTo>
                    <a:pt x="365" y="3"/>
                  </a:lnTo>
                  <a:lnTo>
                    <a:pt x="350" y="28"/>
                  </a:lnTo>
                  <a:lnTo>
                    <a:pt x="337" y="55"/>
                  </a:lnTo>
                  <a:lnTo>
                    <a:pt x="335" y="56"/>
                  </a:lnTo>
                  <a:lnTo>
                    <a:pt x="334" y="58"/>
                  </a:lnTo>
                  <a:lnTo>
                    <a:pt x="331" y="59"/>
                  </a:lnTo>
                  <a:lnTo>
                    <a:pt x="325" y="71"/>
                  </a:lnTo>
                  <a:lnTo>
                    <a:pt x="317" y="82"/>
                  </a:lnTo>
                  <a:lnTo>
                    <a:pt x="311" y="94"/>
                  </a:lnTo>
                  <a:lnTo>
                    <a:pt x="308" y="95"/>
                  </a:lnTo>
                  <a:lnTo>
                    <a:pt x="308" y="95"/>
                  </a:lnTo>
                  <a:lnTo>
                    <a:pt x="307" y="96"/>
                  </a:lnTo>
                  <a:lnTo>
                    <a:pt x="306" y="98"/>
                  </a:lnTo>
                  <a:lnTo>
                    <a:pt x="305" y="100"/>
                  </a:lnTo>
                  <a:lnTo>
                    <a:pt x="304" y="103"/>
                  </a:lnTo>
                  <a:lnTo>
                    <a:pt x="304" y="105"/>
                  </a:lnTo>
                  <a:lnTo>
                    <a:pt x="303" y="105"/>
                  </a:lnTo>
                  <a:lnTo>
                    <a:pt x="302" y="106"/>
                  </a:lnTo>
                  <a:lnTo>
                    <a:pt x="301" y="106"/>
                  </a:lnTo>
                  <a:lnTo>
                    <a:pt x="300" y="107"/>
                  </a:lnTo>
                  <a:lnTo>
                    <a:pt x="298" y="107"/>
                  </a:lnTo>
                  <a:lnTo>
                    <a:pt x="296" y="94"/>
                  </a:lnTo>
                  <a:lnTo>
                    <a:pt x="295" y="81"/>
                  </a:lnTo>
                  <a:lnTo>
                    <a:pt x="279" y="96"/>
                  </a:lnTo>
                  <a:lnTo>
                    <a:pt x="264" y="114"/>
                  </a:lnTo>
                  <a:lnTo>
                    <a:pt x="242" y="133"/>
                  </a:lnTo>
                  <a:lnTo>
                    <a:pt x="215" y="162"/>
                  </a:lnTo>
                  <a:lnTo>
                    <a:pt x="185" y="188"/>
                  </a:lnTo>
                  <a:lnTo>
                    <a:pt x="155" y="213"/>
                  </a:lnTo>
                  <a:lnTo>
                    <a:pt x="142" y="227"/>
                  </a:lnTo>
                  <a:lnTo>
                    <a:pt x="128" y="240"/>
                  </a:lnTo>
                  <a:lnTo>
                    <a:pt x="127" y="240"/>
                  </a:lnTo>
                  <a:lnTo>
                    <a:pt x="126" y="241"/>
                  </a:lnTo>
                  <a:lnTo>
                    <a:pt x="125" y="240"/>
                  </a:lnTo>
                  <a:lnTo>
                    <a:pt x="114" y="251"/>
                  </a:lnTo>
                  <a:lnTo>
                    <a:pt x="102" y="261"/>
                  </a:lnTo>
                  <a:lnTo>
                    <a:pt x="91" y="272"/>
                  </a:lnTo>
                  <a:lnTo>
                    <a:pt x="80" y="283"/>
                  </a:lnTo>
                  <a:lnTo>
                    <a:pt x="70" y="290"/>
                  </a:lnTo>
                  <a:lnTo>
                    <a:pt x="59" y="297"/>
                  </a:lnTo>
                  <a:lnTo>
                    <a:pt x="49" y="307"/>
                  </a:lnTo>
                  <a:lnTo>
                    <a:pt x="40" y="315"/>
                  </a:lnTo>
                  <a:lnTo>
                    <a:pt x="22" y="330"/>
                  </a:lnTo>
                  <a:lnTo>
                    <a:pt x="2" y="345"/>
                  </a:lnTo>
                  <a:lnTo>
                    <a:pt x="1" y="343"/>
                  </a:lnTo>
                  <a:lnTo>
                    <a:pt x="0" y="340"/>
                  </a:lnTo>
                  <a:lnTo>
                    <a:pt x="24" y="322"/>
                  </a:lnTo>
                  <a:lnTo>
                    <a:pt x="46" y="302"/>
                  </a:lnTo>
                  <a:lnTo>
                    <a:pt x="61" y="290"/>
                  </a:lnTo>
                  <a:lnTo>
                    <a:pt x="75" y="278"/>
                  </a:lnTo>
                  <a:lnTo>
                    <a:pt x="90" y="267"/>
                  </a:lnTo>
                  <a:lnTo>
                    <a:pt x="103" y="253"/>
                  </a:lnTo>
                  <a:lnTo>
                    <a:pt x="125" y="236"/>
                  </a:lnTo>
                  <a:lnTo>
                    <a:pt x="146" y="217"/>
                  </a:lnTo>
                  <a:lnTo>
                    <a:pt x="167" y="199"/>
                  </a:lnTo>
                  <a:lnTo>
                    <a:pt x="170" y="195"/>
                  </a:lnTo>
                  <a:lnTo>
                    <a:pt x="173" y="193"/>
                  </a:lnTo>
                  <a:lnTo>
                    <a:pt x="178" y="190"/>
                  </a:lnTo>
                  <a:lnTo>
                    <a:pt x="181" y="187"/>
                  </a:lnTo>
                  <a:lnTo>
                    <a:pt x="185" y="182"/>
                  </a:lnTo>
                  <a:lnTo>
                    <a:pt x="188" y="178"/>
                  </a:lnTo>
                  <a:lnTo>
                    <a:pt x="192" y="175"/>
                  </a:lnTo>
                  <a:lnTo>
                    <a:pt x="203" y="167"/>
                  </a:lnTo>
                  <a:lnTo>
                    <a:pt x="212" y="158"/>
                  </a:lnTo>
                  <a:lnTo>
                    <a:pt x="240" y="131"/>
                  </a:lnTo>
                  <a:lnTo>
                    <a:pt x="268" y="104"/>
                  </a:lnTo>
                  <a:lnTo>
                    <a:pt x="281" y="90"/>
                  </a:lnTo>
                  <a:lnTo>
                    <a:pt x="293" y="75"/>
                  </a:lnTo>
                  <a:lnTo>
                    <a:pt x="288" y="73"/>
                  </a:lnTo>
                  <a:lnTo>
                    <a:pt x="282" y="74"/>
                  </a:lnTo>
                  <a:lnTo>
                    <a:pt x="278" y="75"/>
                  </a:lnTo>
                  <a:lnTo>
                    <a:pt x="274" y="73"/>
                  </a:lnTo>
                  <a:lnTo>
                    <a:pt x="274" y="71"/>
                  </a:lnTo>
                  <a:lnTo>
                    <a:pt x="274" y="69"/>
                  </a:lnTo>
                  <a:lnTo>
                    <a:pt x="275" y="68"/>
                  </a:lnTo>
                  <a:lnTo>
                    <a:pt x="277" y="67"/>
                  </a:lnTo>
                  <a:lnTo>
                    <a:pt x="279" y="67"/>
                  </a:lnTo>
                  <a:lnTo>
                    <a:pt x="280" y="66"/>
                  </a:lnTo>
                  <a:lnTo>
                    <a:pt x="282" y="64"/>
                  </a:lnTo>
                  <a:lnTo>
                    <a:pt x="286" y="63"/>
                  </a:lnTo>
                  <a:lnTo>
                    <a:pt x="288" y="61"/>
                  </a:lnTo>
                  <a:lnTo>
                    <a:pt x="291" y="59"/>
                  </a:lnTo>
                  <a:lnTo>
                    <a:pt x="294" y="58"/>
                  </a:lnTo>
                  <a:lnTo>
                    <a:pt x="295" y="57"/>
                  </a:lnTo>
                  <a:lnTo>
                    <a:pt x="296" y="56"/>
                  </a:lnTo>
                  <a:lnTo>
                    <a:pt x="298" y="55"/>
                  </a:lnTo>
                  <a:lnTo>
                    <a:pt x="299" y="54"/>
                  </a:lnTo>
                  <a:lnTo>
                    <a:pt x="299" y="52"/>
                  </a:lnTo>
                  <a:lnTo>
                    <a:pt x="314" y="43"/>
                  </a:lnTo>
                  <a:lnTo>
                    <a:pt x="330" y="28"/>
                  </a:lnTo>
                  <a:lnTo>
                    <a:pt x="343" y="14"/>
                  </a:lnTo>
                  <a:lnTo>
                    <a:pt x="348" y="11"/>
                  </a:lnTo>
                  <a:lnTo>
                    <a:pt x="352" y="6"/>
                  </a:lnTo>
                  <a:lnTo>
                    <a:pt x="356" y="1"/>
                  </a:lnTo>
                  <a:lnTo>
                    <a:pt x="36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53">
              <a:extLst>
                <a:ext uri="{FF2B5EF4-FFF2-40B4-BE49-F238E27FC236}">
                  <a16:creationId xmlns:a16="http://schemas.microsoft.com/office/drawing/2014/main" id="{FAF336D4-C0A9-419E-B5F6-7801967BB7B9}"/>
                </a:ext>
              </a:extLst>
            </p:cNvPr>
            <p:cNvSpPr>
              <a:spLocks/>
            </p:cNvSpPr>
            <p:nvPr/>
          </p:nvSpPr>
          <p:spPr bwMode="auto">
            <a:xfrm>
              <a:off x="443792" y="3237707"/>
              <a:ext cx="149225" cy="88900"/>
            </a:xfrm>
            <a:custGeom>
              <a:avLst/>
              <a:gdLst>
                <a:gd name="T0" fmla="*/ 90 w 94"/>
                <a:gd name="T1" fmla="*/ 0 h 56"/>
                <a:gd name="T2" fmla="*/ 92 w 94"/>
                <a:gd name="T3" fmla="*/ 0 h 56"/>
                <a:gd name="T4" fmla="*/ 92 w 94"/>
                <a:gd name="T5" fmla="*/ 1 h 56"/>
                <a:gd name="T6" fmla="*/ 93 w 94"/>
                <a:gd name="T7" fmla="*/ 2 h 56"/>
                <a:gd name="T8" fmla="*/ 94 w 94"/>
                <a:gd name="T9" fmla="*/ 3 h 56"/>
                <a:gd name="T10" fmla="*/ 85 w 94"/>
                <a:gd name="T11" fmla="*/ 10 h 56"/>
                <a:gd name="T12" fmla="*/ 75 w 94"/>
                <a:gd name="T13" fmla="*/ 16 h 56"/>
                <a:gd name="T14" fmla="*/ 66 w 94"/>
                <a:gd name="T15" fmla="*/ 22 h 56"/>
                <a:gd name="T16" fmla="*/ 57 w 94"/>
                <a:gd name="T17" fmla="*/ 29 h 56"/>
                <a:gd name="T18" fmla="*/ 44 w 94"/>
                <a:gd name="T19" fmla="*/ 37 h 56"/>
                <a:gd name="T20" fmla="*/ 30 w 94"/>
                <a:gd name="T21" fmla="*/ 44 h 56"/>
                <a:gd name="T22" fmla="*/ 16 w 94"/>
                <a:gd name="T23" fmla="*/ 51 h 56"/>
                <a:gd name="T24" fmla="*/ 0 w 94"/>
                <a:gd name="T25" fmla="*/ 56 h 56"/>
                <a:gd name="T26" fmla="*/ 1 w 94"/>
                <a:gd name="T27" fmla="*/ 54 h 56"/>
                <a:gd name="T28" fmla="*/ 2 w 94"/>
                <a:gd name="T29" fmla="*/ 52 h 56"/>
                <a:gd name="T30" fmla="*/ 4 w 94"/>
                <a:gd name="T31" fmla="*/ 51 h 56"/>
                <a:gd name="T32" fmla="*/ 7 w 94"/>
                <a:gd name="T33" fmla="*/ 50 h 56"/>
                <a:gd name="T34" fmla="*/ 9 w 94"/>
                <a:gd name="T35" fmla="*/ 50 h 56"/>
                <a:gd name="T36" fmla="*/ 11 w 94"/>
                <a:gd name="T37" fmla="*/ 49 h 56"/>
                <a:gd name="T38" fmla="*/ 35 w 94"/>
                <a:gd name="T39" fmla="*/ 36 h 56"/>
                <a:gd name="T40" fmla="*/ 58 w 94"/>
                <a:gd name="T41" fmla="*/ 21 h 56"/>
                <a:gd name="T42" fmla="*/ 80 w 94"/>
                <a:gd name="T43" fmla="*/ 6 h 56"/>
                <a:gd name="T44" fmla="*/ 83 w 94"/>
                <a:gd name="T45" fmla="*/ 5 h 56"/>
                <a:gd name="T46" fmla="*/ 86 w 94"/>
                <a:gd name="T47" fmla="*/ 4 h 56"/>
                <a:gd name="T48" fmla="*/ 88 w 94"/>
                <a:gd name="T49" fmla="*/ 2 h 56"/>
                <a:gd name="T50" fmla="*/ 90 w 94"/>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56">
                  <a:moveTo>
                    <a:pt x="90" y="0"/>
                  </a:moveTo>
                  <a:lnTo>
                    <a:pt x="92" y="0"/>
                  </a:lnTo>
                  <a:lnTo>
                    <a:pt x="92" y="1"/>
                  </a:lnTo>
                  <a:lnTo>
                    <a:pt x="93" y="2"/>
                  </a:lnTo>
                  <a:lnTo>
                    <a:pt x="94" y="3"/>
                  </a:lnTo>
                  <a:lnTo>
                    <a:pt x="85" y="10"/>
                  </a:lnTo>
                  <a:lnTo>
                    <a:pt x="75" y="16"/>
                  </a:lnTo>
                  <a:lnTo>
                    <a:pt x="66" y="22"/>
                  </a:lnTo>
                  <a:lnTo>
                    <a:pt x="57" y="29"/>
                  </a:lnTo>
                  <a:lnTo>
                    <a:pt x="44" y="37"/>
                  </a:lnTo>
                  <a:lnTo>
                    <a:pt x="30" y="44"/>
                  </a:lnTo>
                  <a:lnTo>
                    <a:pt x="16" y="51"/>
                  </a:lnTo>
                  <a:lnTo>
                    <a:pt x="0" y="56"/>
                  </a:lnTo>
                  <a:lnTo>
                    <a:pt x="1" y="54"/>
                  </a:lnTo>
                  <a:lnTo>
                    <a:pt x="2" y="52"/>
                  </a:lnTo>
                  <a:lnTo>
                    <a:pt x="4" y="51"/>
                  </a:lnTo>
                  <a:lnTo>
                    <a:pt x="7" y="50"/>
                  </a:lnTo>
                  <a:lnTo>
                    <a:pt x="9" y="50"/>
                  </a:lnTo>
                  <a:lnTo>
                    <a:pt x="11" y="49"/>
                  </a:lnTo>
                  <a:lnTo>
                    <a:pt x="35" y="36"/>
                  </a:lnTo>
                  <a:lnTo>
                    <a:pt x="58" y="21"/>
                  </a:lnTo>
                  <a:lnTo>
                    <a:pt x="80" y="6"/>
                  </a:lnTo>
                  <a:lnTo>
                    <a:pt x="83" y="5"/>
                  </a:lnTo>
                  <a:lnTo>
                    <a:pt x="86" y="4"/>
                  </a:lnTo>
                  <a:lnTo>
                    <a:pt x="88" y="2"/>
                  </a:lnTo>
                  <a:lnTo>
                    <a:pt x="9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0" name="文本框 49">
            <a:extLst>
              <a:ext uri="{FF2B5EF4-FFF2-40B4-BE49-F238E27FC236}">
                <a16:creationId xmlns:a16="http://schemas.microsoft.com/office/drawing/2014/main" id="{4CDB24C5-0FDB-4F75-A0D5-CFFAAB2F51F5}"/>
              </a:ext>
            </a:extLst>
          </p:cNvPr>
          <p:cNvSpPr txBox="1"/>
          <p:nvPr/>
        </p:nvSpPr>
        <p:spPr>
          <a:xfrm>
            <a:off x="2157139" y="4085947"/>
            <a:ext cx="8959603" cy="1200329"/>
          </a:xfrm>
          <a:prstGeom prst="rect">
            <a:avLst/>
          </a:prstGeom>
          <a:noFill/>
        </p:spPr>
        <p:txBody>
          <a:bodyPr wrap="square">
            <a:spAutoFit/>
          </a:bodyPr>
          <a:lstStyle/>
          <a:p>
            <a:r>
              <a:rPr lang="zh-CN" altLang="en-US" sz="2400" dirty="0">
                <a:latin typeface="KaiTi" panose="02010609060101010101" pitchFamily="49" charset="-122"/>
                <a:ea typeface="KaiTi" panose="02010609060101010101" pitchFamily="49" charset="-122"/>
              </a:rPr>
              <a:t>    该项目将实现基于</a:t>
            </a:r>
            <a:r>
              <a:rPr lang="en-US" altLang="zh-CN" sz="2400" dirty="0">
                <a:latin typeface="KaiTi" panose="02010609060101010101" pitchFamily="49" charset="-122"/>
                <a:ea typeface="KaiTi" panose="02010609060101010101" pitchFamily="49" charset="-122"/>
              </a:rPr>
              <a:t>C/S</a:t>
            </a:r>
            <a:r>
              <a:rPr lang="zh-CN" altLang="en-US" sz="2400" dirty="0">
                <a:latin typeface="KaiTi" panose="02010609060101010101" pitchFamily="49" charset="-122"/>
                <a:ea typeface="KaiTi" panose="02010609060101010101" pitchFamily="49" charset="-122"/>
              </a:rPr>
              <a:t>模式的音乐制作与分享系统</a:t>
            </a:r>
          </a:p>
          <a:p>
            <a:r>
              <a:rPr lang="zh-CN" altLang="en-US" sz="2400" dirty="0">
                <a:latin typeface="KaiTi" panose="02010609060101010101" pitchFamily="49" charset="-122"/>
                <a:ea typeface="KaiTi" panose="02010609060101010101" pitchFamily="49" charset="-122"/>
              </a:rPr>
              <a:t>    该系统旨在</a:t>
            </a:r>
            <a:r>
              <a:rPr lang="zh-CN" altLang="zh-CN" sz="2400" dirty="0">
                <a:latin typeface="KaiTi" panose="02010609060101010101" pitchFamily="49" charset="-122"/>
                <a:ea typeface="KaiTi" panose="02010609060101010101" pitchFamily="49" charset="-122"/>
              </a:rPr>
              <a:t>完成简单的音乐制作并有一定的社交功能，从而提高用户粘性</a:t>
            </a:r>
            <a:r>
              <a:rPr lang="zh-CN" altLang="en-US" sz="2400" dirty="0">
                <a:latin typeface="KaiTi" panose="02010609060101010101" pitchFamily="49" charset="-122"/>
                <a:ea typeface="KaiTi" panose="02010609060101010101" pitchFamily="49" charset="-122"/>
              </a:rPr>
              <a:t>。</a:t>
            </a:r>
          </a:p>
        </p:txBody>
      </p:sp>
    </p:spTree>
    <p:extLst>
      <p:ext uri="{BB962C8B-B14F-4D97-AF65-F5344CB8AC3E}">
        <p14:creationId xmlns:p14="http://schemas.microsoft.com/office/powerpoint/2010/main" val="28210879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0">
                                            <p:txEl>
                                              <p:pRg st="0" end="0"/>
                                            </p:txEl>
                                          </p:spTgt>
                                        </p:tgtEl>
                                        <p:attrNameLst>
                                          <p:attrName>style.visibility</p:attrName>
                                        </p:attrNameLst>
                                      </p:cBhvr>
                                      <p:to>
                                        <p:strVal val="visible"/>
                                      </p:to>
                                    </p:set>
                                    <p:anim calcmode="lin" valueType="num">
                                      <p:cBhvr additive="base">
                                        <p:cTn id="12"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0">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0">
                                            <p:txEl>
                                              <p:pRg st="1" end="1"/>
                                            </p:txEl>
                                          </p:spTgt>
                                        </p:tgtEl>
                                        <p:attrNameLst>
                                          <p:attrName>style.visibility</p:attrName>
                                        </p:attrNameLst>
                                      </p:cBhvr>
                                      <p:to>
                                        <p:strVal val="visible"/>
                                      </p:to>
                                    </p:set>
                                    <p:anim calcmode="lin" valueType="num">
                                      <p:cBhvr additive="base">
                                        <p:cTn id="16" dur="500" fill="hold"/>
                                        <p:tgtEl>
                                          <p:spTgt spid="50">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0">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2">
            <a:extLst>
              <a:ext uri="{FF2B5EF4-FFF2-40B4-BE49-F238E27FC236}">
                <a16:creationId xmlns:a16="http://schemas.microsoft.com/office/drawing/2014/main" id="{A81FBFA1-7E32-4E4A-BDC4-E7B71317B556}"/>
              </a:ext>
            </a:extLst>
          </p:cNvPr>
          <p:cNvSpPr/>
          <p:nvPr/>
        </p:nvSpPr>
        <p:spPr>
          <a:xfrm rot="20574852">
            <a:off x="4182545" y="1221145"/>
            <a:ext cx="1032273" cy="1034663"/>
          </a:xfrm>
          <a:custGeom>
            <a:avLst/>
            <a:gdLst>
              <a:gd name="connsiteX0" fmla="*/ 300753 w 836502"/>
              <a:gd name="connsiteY0" fmla="*/ 41288 h 838439"/>
              <a:gd name="connsiteX1" fmla="*/ 575073 w 836502"/>
              <a:gd name="connsiteY1" fmla="*/ 289482 h 838439"/>
              <a:gd name="connsiteX2" fmla="*/ 130936 w 836502"/>
              <a:gd name="connsiteY2" fmla="*/ 2099 h 838439"/>
              <a:gd name="connsiteX3" fmla="*/ 692638 w 836502"/>
              <a:gd name="connsiteY3" fmla="*/ 472362 h 838439"/>
              <a:gd name="connsiteX4" fmla="*/ 91747 w 836502"/>
              <a:gd name="connsiteY4" fmla="*/ 28225 h 838439"/>
              <a:gd name="connsiteX5" fmla="*/ 836330 w 836502"/>
              <a:gd name="connsiteY5" fmla="*/ 498488 h 838439"/>
              <a:gd name="connsiteX6" fmla="*/ 13370 w 836502"/>
              <a:gd name="connsiteY6" fmla="*/ 28225 h 838439"/>
              <a:gd name="connsiteX7" fmla="*/ 823267 w 836502"/>
              <a:gd name="connsiteY7" fmla="*/ 602991 h 838439"/>
              <a:gd name="connsiteX8" fmla="*/ 170124 w 836502"/>
              <a:gd name="connsiteY8" fmla="*/ 198042 h 838439"/>
              <a:gd name="connsiteX9" fmla="*/ 823267 w 836502"/>
              <a:gd name="connsiteY9" fmla="*/ 629116 h 838439"/>
              <a:gd name="connsiteX10" fmla="*/ 307 w 836502"/>
              <a:gd name="connsiteY10" fmla="*/ 171916 h 838439"/>
              <a:gd name="connsiteX11" fmla="*/ 718764 w 836502"/>
              <a:gd name="connsiteY11" fmla="*/ 642179 h 838439"/>
              <a:gd name="connsiteX12" fmla="*/ 39496 w 836502"/>
              <a:gd name="connsiteY12" fmla="*/ 158854 h 838439"/>
              <a:gd name="connsiteX13" fmla="*/ 744890 w 836502"/>
              <a:gd name="connsiteY13" fmla="*/ 733619 h 838439"/>
              <a:gd name="connsiteX14" fmla="*/ 26433 w 836502"/>
              <a:gd name="connsiteY14" fmla="*/ 224168 h 838439"/>
              <a:gd name="connsiteX15" fmla="*/ 744890 w 836502"/>
              <a:gd name="connsiteY15" fmla="*/ 838122 h 838439"/>
              <a:gd name="connsiteX16" fmla="*/ 91747 w 836502"/>
              <a:gd name="connsiteY16" fmla="*/ 315608 h 838439"/>
              <a:gd name="connsiteX17" fmla="*/ 810204 w 836502"/>
              <a:gd name="connsiteY17" fmla="*/ 838122 h 838439"/>
              <a:gd name="connsiteX18" fmla="*/ 39496 w 836502"/>
              <a:gd name="connsiteY18" fmla="*/ 315608 h 83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6502" h="838439">
                <a:moveTo>
                  <a:pt x="300753" y="41288"/>
                </a:moveTo>
                <a:cubicBezTo>
                  <a:pt x="452064" y="168650"/>
                  <a:pt x="603376" y="296013"/>
                  <a:pt x="575073" y="289482"/>
                </a:cubicBezTo>
                <a:cubicBezTo>
                  <a:pt x="546770" y="282951"/>
                  <a:pt x="111342" y="-28381"/>
                  <a:pt x="130936" y="2099"/>
                </a:cubicBezTo>
                <a:cubicBezTo>
                  <a:pt x="150530" y="32579"/>
                  <a:pt x="699169" y="468008"/>
                  <a:pt x="692638" y="472362"/>
                </a:cubicBezTo>
                <a:cubicBezTo>
                  <a:pt x="686107" y="476716"/>
                  <a:pt x="67798" y="23871"/>
                  <a:pt x="91747" y="28225"/>
                </a:cubicBezTo>
                <a:cubicBezTo>
                  <a:pt x="115696" y="32579"/>
                  <a:pt x="849393" y="498488"/>
                  <a:pt x="836330" y="498488"/>
                </a:cubicBezTo>
                <a:cubicBezTo>
                  <a:pt x="823267" y="498488"/>
                  <a:pt x="15547" y="10808"/>
                  <a:pt x="13370" y="28225"/>
                </a:cubicBezTo>
                <a:cubicBezTo>
                  <a:pt x="11193" y="45642"/>
                  <a:pt x="797141" y="574688"/>
                  <a:pt x="823267" y="602991"/>
                </a:cubicBezTo>
                <a:cubicBezTo>
                  <a:pt x="849393" y="631294"/>
                  <a:pt x="170124" y="193688"/>
                  <a:pt x="170124" y="198042"/>
                </a:cubicBezTo>
                <a:cubicBezTo>
                  <a:pt x="170124" y="202396"/>
                  <a:pt x="851570" y="633470"/>
                  <a:pt x="823267" y="629116"/>
                </a:cubicBezTo>
                <a:cubicBezTo>
                  <a:pt x="794964" y="624762"/>
                  <a:pt x="17724" y="169739"/>
                  <a:pt x="307" y="171916"/>
                </a:cubicBezTo>
                <a:cubicBezTo>
                  <a:pt x="-17110" y="174093"/>
                  <a:pt x="712233" y="644356"/>
                  <a:pt x="718764" y="642179"/>
                </a:cubicBezTo>
                <a:cubicBezTo>
                  <a:pt x="725295" y="640002"/>
                  <a:pt x="35142" y="143614"/>
                  <a:pt x="39496" y="158854"/>
                </a:cubicBezTo>
                <a:cubicBezTo>
                  <a:pt x="43850" y="174094"/>
                  <a:pt x="747067" y="722733"/>
                  <a:pt x="744890" y="733619"/>
                </a:cubicBezTo>
                <a:cubicBezTo>
                  <a:pt x="742713" y="744505"/>
                  <a:pt x="26433" y="206751"/>
                  <a:pt x="26433" y="224168"/>
                </a:cubicBezTo>
                <a:cubicBezTo>
                  <a:pt x="26433" y="241585"/>
                  <a:pt x="734004" y="822882"/>
                  <a:pt x="744890" y="838122"/>
                </a:cubicBezTo>
                <a:cubicBezTo>
                  <a:pt x="755776" y="853362"/>
                  <a:pt x="80861" y="315608"/>
                  <a:pt x="91747" y="315608"/>
                </a:cubicBezTo>
                <a:cubicBezTo>
                  <a:pt x="102633" y="315608"/>
                  <a:pt x="818912" y="838122"/>
                  <a:pt x="810204" y="838122"/>
                </a:cubicBezTo>
                <a:cubicBezTo>
                  <a:pt x="801496" y="838122"/>
                  <a:pt x="420496" y="576865"/>
                  <a:pt x="39496" y="315608"/>
                </a:cubicBezTo>
              </a:path>
            </a:pathLst>
          </a:custGeom>
          <a:noFill/>
          <a:ln w="38100">
            <a:solidFill>
              <a:srgbClr val="009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460680" y="532986"/>
            <a:ext cx="1257587" cy="1015663"/>
          </a:xfrm>
          <a:prstGeom prst="rect">
            <a:avLst/>
          </a:prstGeom>
        </p:spPr>
        <p:txBody>
          <a:bodyPr wrap="square">
            <a:spAutoFit/>
          </a:bodyPr>
          <a:lstStyle/>
          <a:p>
            <a:r>
              <a:rPr lang="en-US" altLang="zh-CN" sz="6000" b="1" dirty="0">
                <a:solidFill>
                  <a:srgbClr val="FF8A00"/>
                </a:solidFill>
                <a:latin typeface="Bradley Hand ITC" panose="03070402050302030203" pitchFamily="66" charset="0"/>
                <a:ea typeface="叶根友小京楷简体" panose="02010601030101010101" pitchFamily="2" charset="-122"/>
              </a:rPr>
              <a:t>1</a:t>
            </a:r>
            <a:endParaRPr lang="zh-CN" altLang="en-US" sz="6000" dirty="0">
              <a:solidFill>
                <a:srgbClr val="FF8A00"/>
              </a:solidFill>
            </a:endParaRPr>
          </a:p>
        </p:txBody>
      </p:sp>
      <p:sp>
        <p:nvSpPr>
          <p:cNvPr id="26" name="文本框 25"/>
          <p:cNvSpPr txBox="1"/>
          <p:nvPr/>
        </p:nvSpPr>
        <p:spPr>
          <a:xfrm>
            <a:off x="1654572" y="1097519"/>
            <a:ext cx="1826141" cy="584775"/>
          </a:xfrm>
          <a:prstGeom prst="rect">
            <a:avLst/>
          </a:prstGeom>
          <a:noFill/>
        </p:spPr>
        <p:txBody>
          <a:bodyPr wrap="none" rtlCol="0">
            <a:spAutoFit/>
          </a:bodyPr>
          <a:lstStyle/>
          <a:p>
            <a:r>
              <a:rPr lang="zh-CN" altLang="en-US" sz="3200" b="1" dirty="0">
                <a:solidFill>
                  <a:srgbClr val="0096E0"/>
                </a:solidFill>
                <a:latin typeface="Bradley Hand ITC" panose="03070402050302030203" pitchFamily="66" charset="0"/>
                <a:ea typeface="叶根友小京楷简体" panose="02010601030101010101" pitchFamily="2" charset="-122"/>
              </a:rPr>
              <a:t>项目概述</a:t>
            </a:r>
          </a:p>
        </p:txBody>
      </p:sp>
      <p:grpSp>
        <p:nvGrpSpPr>
          <p:cNvPr id="81" name="组合 80"/>
          <p:cNvGrpSpPr/>
          <p:nvPr/>
        </p:nvGrpSpPr>
        <p:grpSpPr>
          <a:xfrm>
            <a:off x="235672" y="-23635"/>
            <a:ext cx="996787" cy="1918305"/>
            <a:chOff x="4079875" y="560388"/>
            <a:chExt cx="703263" cy="1330325"/>
          </a:xfrm>
          <a:solidFill>
            <a:srgbClr val="0096E0"/>
          </a:solidFill>
        </p:grpSpPr>
        <p:sp>
          <p:nvSpPr>
            <p:cNvPr id="57" name="Freeform 6"/>
            <p:cNvSpPr>
              <a:spLocks/>
            </p:cNvSpPr>
            <p:nvPr/>
          </p:nvSpPr>
          <p:spPr bwMode="auto">
            <a:xfrm>
              <a:off x="4325938" y="1787525"/>
              <a:ext cx="317500" cy="103188"/>
            </a:xfrm>
            <a:custGeom>
              <a:avLst/>
              <a:gdLst>
                <a:gd name="T0" fmla="*/ 99 w 200"/>
                <a:gd name="T1" fmla="*/ 0 h 65"/>
                <a:gd name="T2" fmla="*/ 127 w 200"/>
                <a:gd name="T3" fmla="*/ 1 h 65"/>
                <a:gd name="T4" fmla="*/ 150 w 200"/>
                <a:gd name="T5" fmla="*/ 4 h 65"/>
                <a:gd name="T6" fmla="*/ 170 w 200"/>
                <a:gd name="T7" fmla="*/ 9 h 65"/>
                <a:gd name="T8" fmla="*/ 186 w 200"/>
                <a:gd name="T9" fmla="*/ 16 h 65"/>
                <a:gd name="T10" fmla="*/ 196 w 200"/>
                <a:gd name="T11" fmla="*/ 23 h 65"/>
                <a:gd name="T12" fmla="*/ 200 w 200"/>
                <a:gd name="T13" fmla="*/ 33 h 65"/>
                <a:gd name="T14" fmla="*/ 196 w 200"/>
                <a:gd name="T15" fmla="*/ 42 h 65"/>
                <a:gd name="T16" fmla="*/ 186 w 200"/>
                <a:gd name="T17" fmla="*/ 50 h 65"/>
                <a:gd name="T18" fmla="*/ 170 w 200"/>
                <a:gd name="T19" fmla="*/ 56 h 65"/>
                <a:gd name="T20" fmla="*/ 150 w 200"/>
                <a:gd name="T21" fmla="*/ 61 h 65"/>
                <a:gd name="T22" fmla="*/ 127 w 200"/>
                <a:gd name="T23" fmla="*/ 65 h 65"/>
                <a:gd name="T24" fmla="*/ 99 w 200"/>
                <a:gd name="T25" fmla="*/ 65 h 65"/>
                <a:gd name="T26" fmla="*/ 73 w 200"/>
                <a:gd name="T27" fmla="*/ 65 h 65"/>
                <a:gd name="T28" fmla="*/ 50 w 200"/>
                <a:gd name="T29" fmla="*/ 61 h 65"/>
                <a:gd name="T30" fmla="*/ 29 w 200"/>
                <a:gd name="T31" fmla="*/ 56 h 65"/>
                <a:gd name="T32" fmla="*/ 14 w 200"/>
                <a:gd name="T33" fmla="*/ 50 h 65"/>
                <a:gd name="T34" fmla="*/ 4 w 200"/>
                <a:gd name="T35" fmla="*/ 42 h 65"/>
                <a:gd name="T36" fmla="*/ 0 w 200"/>
                <a:gd name="T37" fmla="*/ 33 h 65"/>
                <a:gd name="T38" fmla="*/ 4 w 200"/>
                <a:gd name="T39" fmla="*/ 23 h 65"/>
                <a:gd name="T40" fmla="*/ 14 w 200"/>
                <a:gd name="T41" fmla="*/ 16 h 65"/>
                <a:gd name="T42" fmla="*/ 29 w 200"/>
                <a:gd name="T43" fmla="*/ 9 h 65"/>
                <a:gd name="T44" fmla="*/ 50 w 200"/>
                <a:gd name="T45" fmla="*/ 4 h 65"/>
                <a:gd name="T46" fmla="*/ 73 w 200"/>
                <a:gd name="T47" fmla="*/ 1 h 65"/>
                <a:gd name="T48" fmla="*/ 99 w 200"/>
                <a:gd name="T4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65">
                  <a:moveTo>
                    <a:pt x="99" y="0"/>
                  </a:moveTo>
                  <a:lnTo>
                    <a:pt x="127" y="1"/>
                  </a:lnTo>
                  <a:lnTo>
                    <a:pt x="150" y="4"/>
                  </a:lnTo>
                  <a:lnTo>
                    <a:pt x="170" y="9"/>
                  </a:lnTo>
                  <a:lnTo>
                    <a:pt x="186" y="16"/>
                  </a:lnTo>
                  <a:lnTo>
                    <a:pt x="196" y="23"/>
                  </a:lnTo>
                  <a:lnTo>
                    <a:pt x="200" y="33"/>
                  </a:lnTo>
                  <a:lnTo>
                    <a:pt x="196" y="42"/>
                  </a:lnTo>
                  <a:lnTo>
                    <a:pt x="186" y="50"/>
                  </a:lnTo>
                  <a:lnTo>
                    <a:pt x="170" y="56"/>
                  </a:lnTo>
                  <a:lnTo>
                    <a:pt x="150" y="61"/>
                  </a:lnTo>
                  <a:lnTo>
                    <a:pt x="127" y="65"/>
                  </a:lnTo>
                  <a:lnTo>
                    <a:pt x="99" y="65"/>
                  </a:lnTo>
                  <a:lnTo>
                    <a:pt x="73" y="65"/>
                  </a:lnTo>
                  <a:lnTo>
                    <a:pt x="50" y="61"/>
                  </a:lnTo>
                  <a:lnTo>
                    <a:pt x="29" y="56"/>
                  </a:lnTo>
                  <a:lnTo>
                    <a:pt x="14" y="50"/>
                  </a:lnTo>
                  <a:lnTo>
                    <a:pt x="4" y="42"/>
                  </a:lnTo>
                  <a:lnTo>
                    <a:pt x="0" y="33"/>
                  </a:lnTo>
                  <a:lnTo>
                    <a:pt x="4" y="23"/>
                  </a:lnTo>
                  <a:lnTo>
                    <a:pt x="14" y="16"/>
                  </a:lnTo>
                  <a:lnTo>
                    <a:pt x="29" y="9"/>
                  </a:lnTo>
                  <a:lnTo>
                    <a:pt x="50" y="4"/>
                  </a:lnTo>
                  <a:lnTo>
                    <a:pt x="73" y="1"/>
                  </a:lnTo>
                  <a:lnTo>
                    <a:pt x="99"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Freeform 15"/>
            <p:cNvSpPr>
              <a:spLocks/>
            </p:cNvSpPr>
            <p:nvPr/>
          </p:nvSpPr>
          <p:spPr bwMode="auto">
            <a:xfrm>
              <a:off x="4324350" y="760413"/>
              <a:ext cx="14288" cy="17463"/>
            </a:xfrm>
            <a:custGeom>
              <a:avLst/>
              <a:gdLst>
                <a:gd name="T0" fmla="*/ 3 w 9"/>
                <a:gd name="T1" fmla="*/ 0 h 11"/>
                <a:gd name="T2" fmla="*/ 6 w 9"/>
                <a:gd name="T3" fmla="*/ 1 h 11"/>
                <a:gd name="T4" fmla="*/ 9 w 9"/>
                <a:gd name="T5" fmla="*/ 3 h 11"/>
                <a:gd name="T6" fmla="*/ 9 w 9"/>
                <a:gd name="T7" fmla="*/ 5 h 11"/>
                <a:gd name="T8" fmla="*/ 9 w 9"/>
                <a:gd name="T9" fmla="*/ 8 h 11"/>
                <a:gd name="T10" fmla="*/ 6 w 9"/>
                <a:gd name="T11" fmla="*/ 9 h 11"/>
                <a:gd name="T12" fmla="*/ 3 w 9"/>
                <a:gd name="T13" fmla="*/ 11 h 11"/>
                <a:gd name="T14" fmla="*/ 2 w 9"/>
                <a:gd name="T15" fmla="*/ 9 h 11"/>
                <a:gd name="T16" fmla="*/ 0 w 9"/>
                <a:gd name="T17" fmla="*/ 8 h 11"/>
                <a:gd name="T18" fmla="*/ 0 w 9"/>
                <a:gd name="T19" fmla="*/ 5 h 11"/>
                <a:gd name="T20" fmla="*/ 0 w 9"/>
                <a:gd name="T21" fmla="*/ 3 h 11"/>
                <a:gd name="T22" fmla="*/ 2 w 9"/>
                <a:gd name="T23" fmla="*/ 1 h 11"/>
                <a:gd name="T24" fmla="*/ 3 w 9"/>
                <a:gd name="T2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1">
                  <a:moveTo>
                    <a:pt x="3" y="0"/>
                  </a:moveTo>
                  <a:lnTo>
                    <a:pt x="6" y="1"/>
                  </a:lnTo>
                  <a:lnTo>
                    <a:pt x="9" y="3"/>
                  </a:lnTo>
                  <a:lnTo>
                    <a:pt x="9" y="5"/>
                  </a:lnTo>
                  <a:lnTo>
                    <a:pt x="9" y="8"/>
                  </a:lnTo>
                  <a:lnTo>
                    <a:pt x="6" y="9"/>
                  </a:lnTo>
                  <a:lnTo>
                    <a:pt x="3" y="11"/>
                  </a:lnTo>
                  <a:lnTo>
                    <a:pt x="2" y="9"/>
                  </a:lnTo>
                  <a:lnTo>
                    <a:pt x="0" y="8"/>
                  </a:lnTo>
                  <a:lnTo>
                    <a:pt x="0" y="5"/>
                  </a:lnTo>
                  <a:lnTo>
                    <a:pt x="0" y="3"/>
                  </a:lnTo>
                  <a:lnTo>
                    <a:pt x="2" y="1"/>
                  </a:lnTo>
                  <a:lnTo>
                    <a:pt x="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6"/>
            <p:cNvSpPr>
              <a:spLocks noEditPoints="1"/>
            </p:cNvSpPr>
            <p:nvPr/>
          </p:nvSpPr>
          <p:spPr bwMode="auto">
            <a:xfrm>
              <a:off x="4319588" y="758825"/>
              <a:ext cx="22225" cy="20638"/>
            </a:xfrm>
            <a:custGeom>
              <a:avLst/>
              <a:gdLst>
                <a:gd name="T0" fmla="*/ 6 w 14"/>
                <a:gd name="T1" fmla="*/ 4 h 13"/>
                <a:gd name="T2" fmla="*/ 5 w 14"/>
                <a:gd name="T3" fmla="*/ 4 h 13"/>
                <a:gd name="T4" fmla="*/ 4 w 14"/>
                <a:gd name="T5" fmla="*/ 6 h 13"/>
                <a:gd name="T6" fmla="*/ 5 w 14"/>
                <a:gd name="T7" fmla="*/ 9 h 13"/>
                <a:gd name="T8" fmla="*/ 6 w 14"/>
                <a:gd name="T9" fmla="*/ 9 h 13"/>
                <a:gd name="T10" fmla="*/ 9 w 14"/>
                <a:gd name="T11" fmla="*/ 9 h 13"/>
                <a:gd name="T12" fmla="*/ 10 w 14"/>
                <a:gd name="T13" fmla="*/ 6 h 13"/>
                <a:gd name="T14" fmla="*/ 9 w 14"/>
                <a:gd name="T15" fmla="*/ 4 h 13"/>
                <a:gd name="T16" fmla="*/ 6 w 14"/>
                <a:gd name="T17" fmla="*/ 4 h 13"/>
                <a:gd name="T18" fmla="*/ 6 w 14"/>
                <a:gd name="T19" fmla="*/ 0 h 13"/>
                <a:gd name="T20" fmla="*/ 10 w 14"/>
                <a:gd name="T21" fmla="*/ 0 h 13"/>
                <a:gd name="T22" fmla="*/ 13 w 14"/>
                <a:gd name="T23" fmla="*/ 2 h 13"/>
                <a:gd name="T24" fmla="*/ 14 w 14"/>
                <a:gd name="T25" fmla="*/ 6 h 13"/>
                <a:gd name="T26" fmla="*/ 13 w 14"/>
                <a:gd name="T27" fmla="*/ 10 h 13"/>
                <a:gd name="T28" fmla="*/ 10 w 14"/>
                <a:gd name="T29" fmla="*/ 13 h 13"/>
                <a:gd name="T30" fmla="*/ 6 w 14"/>
                <a:gd name="T31" fmla="*/ 13 h 13"/>
                <a:gd name="T32" fmla="*/ 4 w 14"/>
                <a:gd name="T33" fmla="*/ 13 h 13"/>
                <a:gd name="T34" fmla="*/ 1 w 14"/>
                <a:gd name="T35" fmla="*/ 10 h 13"/>
                <a:gd name="T36" fmla="*/ 0 w 14"/>
                <a:gd name="T37" fmla="*/ 6 h 13"/>
                <a:gd name="T38" fmla="*/ 1 w 14"/>
                <a:gd name="T39" fmla="*/ 2 h 13"/>
                <a:gd name="T40" fmla="*/ 4 w 14"/>
                <a:gd name="T41" fmla="*/ 0 h 13"/>
                <a:gd name="T42" fmla="*/ 6 w 14"/>
                <a:gd name="T4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13">
                  <a:moveTo>
                    <a:pt x="6" y="4"/>
                  </a:moveTo>
                  <a:lnTo>
                    <a:pt x="5" y="4"/>
                  </a:lnTo>
                  <a:lnTo>
                    <a:pt x="4" y="6"/>
                  </a:lnTo>
                  <a:lnTo>
                    <a:pt x="5" y="9"/>
                  </a:lnTo>
                  <a:lnTo>
                    <a:pt x="6" y="9"/>
                  </a:lnTo>
                  <a:lnTo>
                    <a:pt x="9" y="9"/>
                  </a:lnTo>
                  <a:lnTo>
                    <a:pt x="10" y="6"/>
                  </a:lnTo>
                  <a:lnTo>
                    <a:pt x="9" y="4"/>
                  </a:lnTo>
                  <a:lnTo>
                    <a:pt x="6" y="4"/>
                  </a:lnTo>
                  <a:close/>
                  <a:moveTo>
                    <a:pt x="6" y="0"/>
                  </a:moveTo>
                  <a:lnTo>
                    <a:pt x="10" y="0"/>
                  </a:lnTo>
                  <a:lnTo>
                    <a:pt x="13" y="2"/>
                  </a:lnTo>
                  <a:lnTo>
                    <a:pt x="14" y="6"/>
                  </a:lnTo>
                  <a:lnTo>
                    <a:pt x="13" y="10"/>
                  </a:lnTo>
                  <a:lnTo>
                    <a:pt x="10" y="13"/>
                  </a:lnTo>
                  <a:lnTo>
                    <a:pt x="6" y="13"/>
                  </a:lnTo>
                  <a:lnTo>
                    <a:pt x="4" y="13"/>
                  </a:lnTo>
                  <a:lnTo>
                    <a:pt x="1" y="10"/>
                  </a:lnTo>
                  <a:lnTo>
                    <a:pt x="0" y="6"/>
                  </a:lnTo>
                  <a:lnTo>
                    <a:pt x="1" y="2"/>
                  </a:lnTo>
                  <a:lnTo>
                    <a:pt x="4" y="0"/>
                  </a:lnTo>
                  <a:lnTo>
                    <a:pt x="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17"/>
            <p:cNvSpPr>
              <a:spLocks/>
            </p:cNvSpPr>
            <p:nvPr/>
          </p:nvSpPr>
          <p:spPr bwMode="auto">
            <a:xfrm>
              <a:off x="4421188" y="746125"/>
              <a:ext cx="17463" cy="14288"/>
            </a:xfrm>
            <a:custGeom>
              <a:avLst/>
              <a:gdLst>
                <a:gd name="T0" fmla="*/ 5 w 11"/>
                <a:gd name="T1" fmla="*/ 0 h 9"/>
                <a:gd name="T2" fmla="*/ 8 w 11"/>
                <a:gd name="T3" fmla="*/ 0 h 9"/>
                <a:gd name="T4" fmla="*/ 9 w 11"/>
                <a:gd name="T5" fmla="*/ 3 h 9"/>
                <a:gd name="T6" fmla="*/ 11 w 11"/>
                <a:gd name="T7" fmla="*/ 4 h 9"/>
                <a:gd name="T8" fmla="*/ 9 w 11"/>
                <a:gd name="T9" fmla="*/ 7 h 9"/>
                <a:gd name="T10" fmla="*/ 8 w 11"/>
                <a:gd name="T11" fmla="*/ 9 h 9"/>
                <a:gd name="T12" fmla="*/ 5 w 11"/>
                <a:gd name="T13" fmla="*/ 9 h 9"/>
                <a:gd name="T14" fmla="*/ 3 w 11"/>
                <a:gd name="T15" fmla="*/ 9 h 9"/>
                <a:gd name="T16" fmla="*/ 1 w 11"/>
                <a:gd name="T17" fmla="*/ 7 h 9"/>
                <a:gd name="T18" fmla="*/ 0 w 11"/>
                <a:gd name="T19" fmla="*/ 4 h 9"/>
                <a:gd name="T20" fmla="*/ 1 w 11"/>
                <a:gd name="T21" fmla="*/ 3 h 9"/>
                <a:gd name="T22" fmla="*/ 3 w 11"/>
                <a:gd name="T23" fmla="*/ 0 h 9"/>
                <a:gd name="T24" fmla="*/ 5 w 11"/>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 h="9">
                  <a:moveTo>
                    <a:pt x="5" y="0"/>
                  </a:moveTo>
                  <a:lnTo>
                    <a:pt x="8" y="0"/>
                  </a:lnTo>
                  <a:lnTo>
                    <a:pt x="9" y="3"/>
                  </a:lnTo>
                  <a:lnTo>
                    <a:pt x="11" y="4"/>
                  </a:lnTo>
                  <a:lnTo>
                    <a:pt x="9" y="7"/>
                  </a:lnTo>
                  <a:lnTo>
                    <a:pt x="8" y="9"/>
                  </a:lnTo>
                  <a:lnTo>
                    <a:pt x="5" y="9"/>
                  </a:lnTo>
                  <a:lnTo>
                    <a:pt x="3" y="9"/>
                  </a:lnTo>
                  <a:lnTo>
                    <a:pt x="1" y="7"/>
                  </a:lnTo>
                  <a:lnTo>
                    <a:pt x="0" y="4"/>
                  </a:lnTo>
                  <a:lnTo>
                    <a:pt x="1" y="3"/>
                  </a:lnTo>
                  <a:lnTo>
                    <a:pt x="3" y="0"/>
                  </a:lnTo>
                  <a:lnTo>
                    <a:pt x="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8"/>
            <p:cNvSpPr>
              <a:spLocks noEditPoints="1"/>
            </p:cNvSpPr>
            <p:nvPr/>
          </p:nvSpPr>
          <p:spPr bwMode="auto">
            <a:xfrm>
              <a:off x="4419600" y="741363"/>
              <a:ext cx="20638" cy="23813"/>
            </a:xfrm>
            <a:custGeom>
              <a:avLst/>
              <a:gdLst>
                <a:gd name="T0" fmla="*/ 6 w 13"/>
                <a:gd name="T1" fmla="*/ 4 h 15"/>
                <a:gd name="T2" fmla="*/ 4 w 13"/>
                <a:gd name="T3" fmla="*/ 6 h 15"/>
                <a:gd name="T4" fmla="*/ 4 w 13"/>
                <a:gd name="T5" fmla="*/ 7 h 15"/>
                <a:gd name="T6" fmla="*/ 4 w 13"/>
                <a:gd name="T7" fmla="*/ 10 h 15"/>
                <a:gd name="T8" fmla="*/ 6 w 13"/>
                <a:gd name="T9" fmla="*/ 11 h 15"/>
                <a:gd name="T10" fmla="*/ 9 w 13"/>
                <a:gd name="T11" fmla="*/ 10 h 15"/>
                <a:gd name="T12" fmla="*/ 9 w 13"/>
                <a:gd name="T13" fmla="*/ 7 h 15"/>
                <a:gd name="T14" fmla="*/ 9 w 13"/>
                <a:gd name="T15" fmla="*/ 6 h 15"/>
                <a:gd name="T16" fmla="*/ 6 w 13"/>
                <a:gd name="T17" fmla="*/ 4 h 15"/>
                <a:gd name="T18" fmla="*/ 6 w 13"/>
                <a:gd name="T19" fmla="*/ 0 h 15"/>
                <a:gd name="T20" fmla="*/ 10 w 13"/>
                <a:gd name="T21" fmla="*/ 2 h 15"/>
                <a:gd name="T22" fmla="*/ 13 w 13"/>
                <a:gd name="T23" fmla="*/ 4 h 15"/>
                <a:gd name="T24" fmla="*/ 13 w 13"/>
                <a:gd name="T25" fmla="*/ 7 h 15"/>
                <a:gd name="T26" fmla="*/ 13 w 13"/>
                <a:gd name="T27" fmla="*/ 11 h 15"/>
                <a:gd name="T28" fmla="*/ 10 w 13"/>
                <a:gd name="T29" fmla="*/ 13 h 15"/>
                <a:gd name="T30" fmla="*/ 6 w 13"/>
                <a:gd name="T31" fmla="*/ 15 h 15"/>
                <a:gd name="T32" fmla="*/ 2 w 13"/>
                <a:gd name="T33" fmla="*/ 13 h 15"/>
                <a:gd name="T34" fmla="*/ 0 w 13"/>
                <a:gd name="T35" fmla="*/ 11 h 15"/>
                <a:gd name="T36" fmla="*/ 0 w 13"/>
                <a:gd name="T37" fmla="*/ 7 h 15"/>
                <a:gd name="T38" fmla="*/ 0 w 13"/>
                <a:gd name="T39" fmla="*/ 4 h 15"/>
                <a:gd name="T40" fmla="*/ 2 w 13"/>
                <a:gd name="T41" fmla="*/ 2 h 15"/>
                <a:gd name="T42" fmla="*/ 6 w 13"/>
                <a:gd name="T4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6" y="4"/>
                  </a:moveTo>
                  <a:lnTo>
                    <a:pt x="4" y="6"/>
                  </a:lnTo>
                  <a:lnTo>
                    <a:pt x="4" y="7"/>
                  </a:lnTo>
                  <a:lnTo>
                    <a:pt x="4" y="10"/>
                  </a:lnTo>
                  <a:lnTo>
                    <a:pt x="6" y="11"/>
                  </a:lnTo>
                  <a:lnTo>
                    <a:pt x="9" y="10"/>
                  </a:lnTo>
                  <a:lnTo>
                    <a:pt x="9" y="7"/>
                  </a:lnTo>
                  <a:lnTo>
                    <a:pt x="9" y="6"/>
                  </a:lnTo>
                  <a:lnTo>
                    <a:pt x="6" y="4"/>
                  </a:lnTo>
                  <a:close/>
                  <a:moveTo>
                    <a:pt x="6" y="0"/>
                  </a:moveTo>
                  <a:lnTo>
                    <a:pt x="10" y="2"/>
                  </a:lnTo>
                  <a:lnTo>
                    <a:pt x="13" y="4"/>
                  </a:lnTo>
                  <a:lnTo>
                    <a:pt x="13" y="7"/>
                  </a:lnTo>
                  <a:lnTo>
                    <a:pt x="13" y="11"/>
                  </a:lnTo>
                  <a:lnTo>
                    <a:pt x="10" y="13"/>
                  </a:lnTo>
                  <a:lnTo>
                    <a:pt x="6" y="15"/>
                  </a:lnTo>
                  <a:lnTo>
                    <a:pt x="2" y="13"/>
                  </a:lnTo>
                  <a:lnTo>
                    <a:pt x="0" y="11"/>
                  </a:lnTo>
                  <a:lnTo>
                    <a:pt x="0" y="7"/>
                  </a:lnTo>
                  <a:lnTo>
                    <a:pt x="0" y="4"/>
                  </a:lnTo>
                  <a:lnTo>
                    <a:pt x="2" y="2"/>
                  </a:lnTo>
                  <a:lnTo>
                    <a:pt x="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39"/>
            <p:cNvSpPr>
              <a:spLocks noEditPoints="1"/>
            </p:cNvSpPr>
            <p:nvPr/>
          </p:nvSpPr>
          <p:spPr bwMode="auto">
            <a:xfrm>
              <a:off x="4240213" y="631825"/>
              <a:ext cx="315913" cy="298450"/>
            </a:xfrm>
            <a:custGeom>
              <a:avLst/>
              <a:gdLst>
                <a:gd name="T0" fmla="*/ 75 w 199"/>
                <a:gd name="T1" fmla="*/ 10 h 188"/>
                <a:gd name="T2" fmla="*/ 51 w 199"/>
                <a:gd name="T3" fmla="*/ 16 h 188"/>
                <a:gd name="T4" fmla="*/ 46 w 199"/>
                <a:gd name="T5" fmla="*/ 20 h 188"/>
                <a:gd name="T6" fmla="*/ 37 w 199"/>
                <a:gd name="T7" fmla="*/ 26 h 188"/>
                <a:gd name="T8" fmla="*/ 24 w 199"/>
                <a:gd name="T9" fmla="*/ 41 h 188"/>
                <a:gd name="T10" fmla="*/ 12 w 199"/>
                <a:gd name="T11" fmla="*/ 65 h 188"/>
                <a:gd name="T12" fmla="*/ 12 w 199"/>
                <a:gd name="T13" fmla="*/ 97 h 188"/>
                <a:gd name="T14" fmla="*/ 25 w 199"/>
                <a:gd name="T15" fmla="*/ 132 h 188"/>
                <a:gd name="T16" fmla="*/ 39 w 199"/>
                <a:gd name="T17" fmla="*/ 153 h 188"/>
                <a:gd name="T18" fmla="*/ 41 w 199"/>
                <a:gd name="T19" fmla="*/ 154 h 188"/>
                <a:gd name="T20" fmla="*/ 46 w 199"/>
                <a:gd name="T21" fmla="*/ 158 h 188"/>
                <a:gd name="T22" fmla="*/ 55 w 199"/>
                <a:gd name="T23" fmla="*/ 165 h 188"/>
                <a:gd name="T24" fmla="*/ 81 w 199"/>
                <a:gd name="T25" fmla="*/ 177 h 188"/>
                <a:gd name="T26" fmla="*/ 117 w 199"/>
                <a:gd name="T27" fmla="*/ 177 h 188"/>
                <a:gd name="T28" fmla="*/ 138 w 199"/>
                <a:gd name="T29" fmla="*/ 170 h 188"/>
                <a:gd name="T30" fmla="*/ 139 w 199"/>
                <a:gd name="T31" fmla="*/ 169 h 188"/>
                <a:gd name="T32" fmla="*/ 143 w 199"/>
                <a:gd name="T33" fmla="*/ 169 h 188"/>
                <a:gd name="T34" fmla="*/ 152 w 199"/>
                <a:gd name="T35" fmla="*/ 165 h 188"/>
                <a:gd name="T36" fmla="*/ 164 w 199"/>
                <a:gd name="T37" fmla="*/ 158 h 188"/>
                <a:gd name="T38" fmla="*/ 182 w 199"/>
                <a:gd name="T39" fmla="*/ 140 h 188"/>
                <a:gd name="T40" fmla="*/ 190 w 199"/>
                <a:gd name="T41" fmla="*/ 107 h 188"/>
                <a:gd name="T42" fmla="*/ 185 w 199"/>
                <a:gd name="T43" fmla="*/ 77 h 188"/>
                <a:gd name="T44" fmla="*/ 182 w 199"/>
                <a:gd name="T45" fmla="*/ 56 h 188"/>
                <a:gd name="T46" fmla="*/ 177 w 199"/>
                <a:gd name="T47" fmla="*/ 58 h 188"/>
                <a:gd name="T48" fmla="*/ 176 w 199"/>
                <a:gd name="T49" fmla="*/ 54 h 188"/>
                <a:gd name="T50" fmla="*/ 170 w 199"/>
                <a:gd name="T51" fmla="*/ 46 h 188"/>
                <a:gd name="T52" fmla="*/ 160 w 199"/>
                <a:gd name="T53" fmla="*/ 34 h 188"/>
                <a:gd name="T54" fmla="*/ 134 w 199"/>
                <a:gd name="T55" fmla="*/ 17 h 188"/>
                <a:gd name="T56" fmla="*/ 94 w 199"/>
                <a:gd name="T57" fmla="*/ 9 h 188"/>
                <a:gd name="T58" fmla="*/ 118 w 199"/>
                <a:gd name="T59" fmla="*/ 1 h 188"/>
                <a:gd name="T60" fmla="*/ 153 w 199"/>
                <a:gd name="T61" fmla="*/ 16 h 188"/>
                <a:gd name="T62" fmla="*/ 176 w 199"/>
                <a:gd name="T63" fmla="*/ 35 h 188"/>
                <a:gd name="T64" fmla="*/ 185 w 199"/>
                <a:gd name="T65" fmla="*/ 51 h 188"/>
                <a:gd name="T66" fmla="*/ 194 w 199"/>
                <a:gd name="T67" fmla="*/ 73 h 188"/>
                <a:gd name="T68" fmla="*/ 199 w 199"/>
                <a:gd name="T69" fmla="*/ 107 h 188"/>
                <a:gd name="T70" fmla="*/ 190 w 199"/>
                <a:gd name="T71" fmla="*/ 144 h 188"/>
                <a:gd name="T72" fmla="*/ 169 w 199"/>
                <a:gd name="T73" fmla="*/ 166 h 188"/>
                <a:gd name="T74" fmla="*/ 147 w 199"/>
                <a:gd name="T75" fmla="*/ 178 h 188"/>
                <a:gd name="T76" fmla="*/ 119 w 199"/>
                <a:gd name="T77" fmla="*/ 186 h 188"/>
                <a:gd name="T78" fmla="*/ 100 w 199"/>
                <a:gd name="T79" fmla="*/ 188 h 188"/>
                <a:gd name="T80" fmla="*/ 63 w 199"/>
                <a:gd name="T81" fmla="*/ 181 h 188"/>
                <a:gd name="T82" fmla="*/ 39 w 199"/>
                <a:gd name="T83" fmla="*/ 166 h 188"/>
                <a:gd name="T84" fmla="*/ 32 w 199"/>
                <a:gd name="T85" fmla="*/ 158 h 188"/>
                <a:gd name="T86" fmla="*/ 32 w 199"/>
                <a:gd name="T87" fmla="*/ 158 h 188"/>
                <a:gd name="T88" fmla="*/ 8 w 199"/>
                <a:gd name="T89" fmla="*/ 116 h 188"/>
                <a:gd name="T90" fmla="*/ 0 w 199"/>
                <a:gd name="T91" fmla="*/ 81 h 188"/>
                <a:gd name="T92" fmla="*/ 8 w 199"/>
                <a:gd name="T93" fmla="*/ 48 h 188"/>
                <a:gd name="T94" fmla="*/ 25 w 199"/>
                <a:gd name="T95" fmla="*/ 25 h 188"/>
                <a:gd name="T96" fmla="*/ 41 w 199"/>
                <a:gd name="T97" fmla="*/ 10 h 188"/>
                <a:gd name="T98" fmla="*/ 49 w 199"/>
                <a:gd name="T99" fmla="*/ 7 h 188"/>
                <a:gd name="T100" fmla="*/ 50 w 199"/>
                <a:gd name="T101" fmla="*/ 7 h 188"/>
                <a:gd name="T102" fmla="*/ 94 w 199"/>
                <a:gd name="T103" fmla="*/ 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9" h="188">
                  <a:moveTo>
                    <a:pt x="94" y="9"/>
                  </a:moveTo>
                  <a:lnTo>
                    <a:pt x="75" y="10"/>
                  </a:lnTo>
                  <a:lnTo>
                    <a:pt x="53" y="16"/>
                  </a:lnTo>
                  <a:lnTo>
                    <a:pt x="51" y="16"/>
                  </a:lnTo>
                  <a:lnTo>
                    <a:pt x="50" y="17"/>
                  </a:lnTo>
                  <a:lnTo>
                    <a:pt x="46" y="20"/>
                  </a:lnTo>
                  <a:lnTo>
                    <a:pt x="42" y="22"/>
                  </a:lnTo>
                  <a:lnTo>
                    <a:pt x="37" y="26"/>
                  </a:lnTo>
                  <a:lnTo>
                    <a:pt x="32" y="31"/>
                  </a:lnTo>
                  <a:lnTo>
                    <a:pt x="24" y="41"/>
                  </a:lnTo>
                  <a:lnTo>
                    <a:pt x="17" y="52"/>
                  </a:lnTo>
                  <a:lnTo>
                    <a:pt x="12" y="65"/>
                  </a:lnTo>
                  <a:lnTo>
                    <a:pt x="11" y="81"/>
                  </a:lnTo>
                  <a:lnTo>
                    <a:pt x="12" y="97"/>
                  </a:lnTo>
                  <a:lnTo>
                    <a:pt x="17" y="114"/>
                  </a:lnTo>
                  <a:lnTo>
                    <a:pt x="25" y="132"/>
                  </a:lnTo>
                  <a:lnTo>
                    <a:pt x="39" y="152"/>
                  </a:lnTo>
                  <a:lnTo>
                    <a:pt x="39" y="153"/>
                  </a:lnTo>
                  <a:lnTo>
                    <a:pt x="39" y="153"/>
                  </a:lnTo>
                  <a:lnTo>
                    <a:pt x="41" y="154"/>
                  </a:lnTo>
                  <a:lnTo>
                    <a:pt x="43" y="156"/>
                  </a:lnTo>
                  <a:lnTo>
                    <a:pt x="46" y="158"/>
                  </a:lnTo>
                  <a:lnTo>
                    <a:pt x="50" y="162"/>
                  </a:lnTo>
                  <a:lnTo>
                    <a:pt x="55" y="165"/>
                  </a:lnTo>
                  <a:lnTo>
                    <a:pt x="67" y="171"/>
                  </a:lnTo>
                  <a:lnTo>
                    <a:pt x="81" y="177"/>
                  </a:lnTo>
                  <a:lnTo>
                    <a:pt x="100" y="178"/>
                  </a:lnTo>
                  <a:lnTo>
                    <a:pt x="117" y="177"/>
                  </a:lnTo>
                  <a:lnTo>
                    <a:pt x="138" y="170"/>
                  </a:lnTo>
                  <a:lnTo>
                    <a:pt x="138" y="170"/>
                  </a:lnTo>
                  <a:lnTo>
                    <a:pt x="139" y="169"/>
                  </a:lnTo>
                  <a:lnTo>
                    <a:pt x="139" y="169"/>
                  </a:lnTo>
                  <a:lnTo>
                    <a:pt x="140" y="169"/>
                  </a:lnTo>
                  <a:lnTo>
                    <a:pt x="143" y="169"/>
                  </a:lnTo>
                  <a:lnTo>
                    <a:pt x="147" y="168"/>
                  </a:lnTo>
                  <a:lnTo>
                    <a:pt x="152" y="165"/>
                  </a:lnTo>
                  <a:lnTo>
                    <a:pt x="157" y="162"/>
                  </a:lnTo>
                  <a:lnTo>
                    <a:pt x="164" y="158"/>
                  </a:lnTo>
                  <a:lnTo>
                    <a:pt x="173" y="151"/>
                  </a:lnTo>
                  <a:lnTo>
                    <a:pt x="182" y="140"/>
                  </a:lnTo>
                  <a:lnTo>
                    <a:pt x="187" y="126"/>
                  </a:lnTo>
                  <a:lnTo>
                    <a:pt x="190" y="107"/>
                  </a:lnTo>
                  <a:lnTo>
                    <a:pt x="189" y="93"/>
                  </a:lnTo>
                  <a:lnTo>
                    <a:pt x="185" y="77"/>
                  </a:lnTo>
                  <a:lnTo>
                    <a:pt x="177" y="58"/>
                  </a:lnTo>
                  <a:lnTo>
                    <a:pt x="182" y="56"/>
                  </a:lnTo>
                  <a:lnTo>
                    <a:pt x="177" y="58"/>
                  </a:lnTo>
                  <a:lnTo>
                    <a:pt x="177" y="58"/>
                  </a:lnTo>
                  <a:lnTo>
                    <a:pt x="177" y="56"/>
                  </a:lnTo>
                  <a:lnTo>
                    <a:pt x="176" y="54"/>
                  </a:lnTo>
                  <a:lnTo>
                    <a:pt x="173" y="50"/>
                  </a:lnTo>
                  <a:lnTo>
                    <a:pt x="170" y="46"/>
                  </a:lnTo>
                  <a:lnTo>
                    <a:pt x="165" y="39"/>
                  </a:lnTo>
                  <a:lnTo>
                    <a:pt x="160" y="34"/>
                  </a:lnTo>
                  <a:lnTo>
                    <a:pt x="149" y="25"/>
                  </a:lnTo>
                  <a:lnTo>
                    <a:pt x="134" y="17"/>
                  </a:lnTo>
                  <a:lnTo>
                    <a:pt x="117" y="12"/>
                  </a:lnTo>
                  <a:lnTo>
                    <a:pt x="94" y="9"/>
                  </a:lnTo>
                  <a:close/>
                  <a:moveTo>
                    <a:pt x="94" y="0"/>
                  </a:moveTo>
                  <a:lnTo>
                    <a:pt x="118" y="1"/>
                  </a:lnTo>
                  <a:lnTo>
                    <a:pt x="138" y="8"/>
                  </a:lnTo>
                  <a:lnTo>
                    <a:pt x="153" y="16"/>
                  </a:lnTo>
                  <a:lnTo>
                    <a:pt x="166" y="26"/>
                  </a:lnTo>
                  <a:lnTo>
                    <a:pt x="176" y="35"/>
                  </a:lnTo>
                  <a:lnTo>
                    <a:pt x="181" y="44"/>
                  </a:lnTo>
                  <a:lnTo>
                    <a:pt x="185" y="51"/>
                  </a:lnTo>
                  <a:lnTo>
                    <a:pt x="186" y="54"/>
                  </a:lnTo>
                  <a:lnTo>
                    <a:pt x="194" y="73"/>
                  </a:lnTo>
                  <a:lnTo>
                    <a:pt x="198" y="92"/>
                  </a:lnTo>
                  <a:lnTo>
                    <a:pt x="199" y="107"/>
                  </a:lnTo>
                  <a:lnTo>
                    <a:pt x="197" y="128"/>
                  </a:lnTo>
                  <a:lnTo>
                    <a:pt x="190" y="144"/>
                  </a:lnTo>
                  <a:lnTo>
                    <a:pt x="181" y="157"/>
                  </a:lnTo>
                  <a:lnTo>
                    <a:pt x="169" y="166"/>
                  </a:lnTo>
                  <a:lnTo>
                    <a:pt x="157" y="173"/>
                  </a:lnTo>
                  <a:lnTo>
                    <a:pt x="147" y="178"/>
                  </a:lnTo>
                  <a:lnTo>
                    <a:pt x="140" y="179"/>
                  </a:lnTo>
                  <a:lnTo>
                    <a:pt x="119" y="186"/>
                  </a:lnTo>
                  <a:lnTo>
                    <a:pt x="100" y="188"/>
                  </a:lnTo>
                  <a:lnTo>
                    <a:pt x="100" y="188"/>
                  </a:lnTo>
                  <a:lnTo>
                    <a:pt x="80" y="186"/>
                  </a:lnTo>
                  <a:lnTo>
                    <a:pt x="63" y="181"/>
                  </a:lnTo>
                  <a:lnTo>
                    <a:pt x="50" y="174"/>
                  </a:lnTo>
                  <a:lnTo>
                    <a:pt x="39" y="166"/>
                  </a:lnTo>
                  <a:lnTo>
                    <a:pt x="34" y="161"/>
                  </a:lnTo>
                  <a:lnTo>
                    <a:pt x="32" y="158"/>
                  </a:lnTo>
                  <a:lnTo>
                    <a:pt x="32" y="158"/>
                  </a:lnTo>
                  <a:lnTo>
                    <a:pt x="32" y="158"/>
                  </a:lnTo>
                  <a:lnTo>
                    <a:pt x="17" y="137"/>
                  </a:lnTo>
                  <a:lnTo>
                    <a:pt x="8" y="116"/>
                  </a:lnTo>
                  <a:lnTo>
                    <a:pt x="3" y="98"/>
                  </a:lnTo>
                  <a:lnTo>
                    <a:pt x="0" y="81"/>
                  </a:lnTo>
                  <a:lnTo>
                    <a:pt x="3" y="64"/>
                  </a:lnTo>
                  <a:lnTo>
                    <a:pt x="8" y="48"/>
                  </a:lnTo>
                  <a:lnTo>
                    <a:pt x="16" y="35"/>
                  </a:lnTo>
                  <a:lnTo>
                    <a:pt x="25" y="25"/>
                  </a:lnTo>
                  <a:lnTo>
                    <a:pt x="33" y="17"/>
                  </a:lnTo>
                  <a:lnTo>
                    <a:pt x="41" y="10"/>
                  </a:lnTo>
                  <a:lnTo>
                    <a:pt x="46" y="8"/>
                  </a:lnTo>
                  <a:lnTo>
                    <a:pt x="49" y="7"/>
                  </a:lnTo>
                  <a:lnTo>
                    <a:pt x="49" y="7"/>
                  </a:lnTo>
                  <a:lnTo>
                    <a:pt x="50" y="7"/>
                  </a:lnTo>
                  <a:lnTo>
                    <a:pt x="74" y="1"/>
                  </a:lnTo>
                  <a:lnTo>
                    <a:pt x="9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40"/>
            <p:cNvSpPr>
              <a:spLocks/>
            </p:cNvSpPr>
            <p:nvPr/>
          </p:nvSpPr>
          <p:spPr bwMode="auto">
            <a:xfrm rot="10999686">
              <a:off x="4352925" y="833438"/>
              <a:ext cx="100013" cy="42863"/>
            </a:xfrm>
            <a:custGeom>
              <a:avLst/>
              <a:gdLst>
                <a:gd name="T0" fmla="*/ 39 w 63"/>
                <a:gd name="T1" fmla="*/ 0 h 27"/>
                <a:gd name="T2" fmla="*/ 50 w 63"/>
                <a:gd name="T3" fmla="*/ 1 h 27"/>
                <a:gd name="T4" fmla="*/ 61 w 63"/>
                <a:gd name="T5" fmla="*/ 9 h 27"/>
                <a:gd name="T6" fmla="*/ 63 w 63"/>
                <a:gd name="T7" fmla="*/ 10 h 27"/>
                <a:gd name="T8" fmla="*/ 63 w 63"/>
                <a:gd name="T9" fmla="*/ 13 h 27"/>
                <a:gd name="T10" fmla="*/ 61 w 63"/>
                <a:gd name="T11" fmla="*/ 16 h 27"/>
                <a:gd name="T12" fmla="*/ 59 w 63"/>
                <a:gd name="T13" fmla="*/ 17 h 27"/>
                <a:gd name="T14" fmla="*/ 56 w 63"/>
                <a:gd name="T15" fmla="*/ 17 h 27"/>
                <a:gd name="T16" fmla="*/ 55 w 63"/>
                <a:gd name="T17" fmla="*/ 16 h 27"/>
                <a:gd name="T18" fmla="*/ 50 w 63"/>
                <a:gd name="T19" fmla="*/ 12 h 27"/>
                <a:gd name="T20" fmla="*/ 44 w 63"/>
                <a:gd name="T21" fmla="*/ 10 h 27"/>
                <a:gd name="T22" fmla="*/ 39 w 63"/>
                <a:gd name="T23" fmla="*/ 9 h 27"/>
                <a:gd name="T24" fmla="*/ 27 w 63"/>
                <a:gd name="T25" fmla="*/ 12 h 27"/>
                <a:gd name="T26" fmla="*/ 18 w 63"/>
                <a:gd name="T27" fmla="*/ 17 h 27"/>
                <a:gd name="T28" fmla="*/ 10 w 63"/>
                <a:gd name="T29" fmla="*/ 22 h 27"/>
                <a:gd name="T30" fmla="*/ 9 w 63"/>
                <a:gd name="T31" fmla="*/ 24 h 27"/>
                <a:gd name="T32" fmla="*/ 9 w 63"/>
                <a:gd name="T33" fmla="*/ 25 h 27"/>
                <a:gd name="T34" fmla="*/ 8 w 63"/>
                <a:gd name="T35" fmla="*/ 25 h 27"/>
                <a:gd name="T36" fmla="*/ 6 w 63"/>
                <a:gd name="T37" fmla="*/ 26 h 27"/>
                <a:gd name="T38" fmla="*/ 5 w 63"/>
                <a:gd name="T39" fmla="*/ 27 h 27"/>
                <a:gd name="T40" fmla="*/ 3 w 63"/>
                <a:gd name="T41" fmla="*/ 26 h 27"/>
                <a:gd name="T42" fmla="*/ 1 w 63"/>
                <a:gd name="T43" fmla="*/ 26 h 27"/>
                <a:gd name="T44" fmla="*/ 0 w 63"/>
                <a:gd name="T45" fmla="*/ 24 h 27"/>
                <a:gd name="T46" fmla="*/ 0 w 63"/>
                <a:gd name="T47" fmla="*/ 21 h 27"/>
                <a:gd name="T48" fmla="*/ 1 w 63"/>
                <a:gd name="T49" fmla="*/ 18 h 27"/>
                <a:gd name="T50" fmla="*/ 3 w 63"/>
                <a:gd name="T51" fmla="*/ 17 h 27"/>
                <a:gd name="T52" fmla="*/ 8 w 63"/>
                <a:gd name="T53" fmla="*/ 12 h 27"/>
                <a:gd name="T54" fmla="*/ 17 w 63"/>
                <a:gd name="T55" fmla="*/ 6 h 27"/>
                <a:gd name="T56" fmla="*/ 27 w 63"/>
                <a:gd name="T57" fmla="*/ 1 h 27"/>
                <a:gd name="T58" fmla="*/ 39 w 63"/>
                <a:gd name="T5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3" h="27">
                  <a:moveTo>
                    <a:pt x="39" y="0"/>
                  </a:moveTo>
                  <a:lnTo>
                    <a:pt x="50" y="1"/>
                  </a:lnTo>
                  <a:lnTo>
                    <a:pt x="61" y="9"/>
                  </a:lnTo>
                  <a:lnTo>
                    <a:pt x="63" y="10"/>
                  </a:lnTo>
                  <a:lnTo>
                    <a:pt x="63" y="13"/>
                  </a:lnTo>
                  <a:lnTo>
                    <a:pt x="61" y="16"/>
                  </a:lnTo>
                  <a:lnTo>
                    <a:pt x="59" y="17"/>
                  </a:lnTo>
                  <a:lnTo>
                    <a:pt x="56" y="17"/>
                  </a:lnTo>
                  <a:lnTo>
                    <a:pt x="55" y="16"/>
                  </a:lnTo>
                  <a:lnTo>
                    <a:pt x="50" y="12"/>
                  </a:lnTo>
                  <a:lnTo>
                    <a:pt x="44" y="10"/>
                  </a:lnTo>
                  <a:lnTo>
                    <a:pt x="39" y="9"/>
                  </a:lnTo>
                  <a:lnTo>
                    <a:pt x="27" y="12"/>
                  </a:lnTo>
                  <a:lnTo>
                    <a:pt x="18" y="17"/>
                  </a:lnTo>
                  <a:lnTo>
                    <a:pt x="10" y="22"/>
                  </a:lnTo>
                  <a:lnTo>
                    <a:pt x="9" y="24"/>
                  </a:lnTo>
                  <a:lnTo>
                    <a:pt x="9" y="25"/>
                  </a:lnTo>
                  <a:lnTo>
                    <a:pt x="8" y="25"/>
                  </a:lnTo>
                  <a:lnTo>
                    <a:pt x="6" y="26"/>
                  </a:lnTo>
                  <a:lnTo>
                    <a:pt x="5" y="27"/>
                  </a:lnTo>
                  <a:lnTo>
                    <a:pt x="3" y="26"/>
                  </a:lnTo>
                  <a:lnTo>
                    <a:pt x="1" y="26"/>
                  </a:lnTo>
                  <a:lnTo>
                    <a:pt x="0" y="24"/>
                  </a:lnTo>
                  <a:lnTo>
                    <a:pt x="0" y="21"/>
                  </a:lnTo>
                  <a:lnTo>
                    <a:pt x="1" y="18"/>
                  </a:lnTo>
                  <a:lnTo>
                    <a:pt x="3" y="17"/>
                  </a:lnTo>
                  <a:lnTo>
                    <a:pt x="8" y="12"/>
                  </a:lnTo>
                  <a:lnTo>
                    <a:pt x="17" y="6"/>
                  </a:lnTo>
                  <a:lnTo>
                    <a:pt x="27" y="1"/>
                  </a:lnTo>
                  <a:lnTo>
                    <a:pt x="3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41"/>
            <p:cNvSpPr>
              <a:spLocks/>
            </p:cNvSpPr>
            <p:nvPr/>
          </p:nvSpPr>
          <p:spPr bwMode="auto">
            <a:xfrm>
              <a:off x="4241800" y="631825"/>
              <a:ext cx="136525" cy="147638"/>
            </a:xfrm>
            <a:custGeom>
              <a:avLst/>
              <a:gdLst>
                <a:gd name="T0" fmla="*/ 80 w 86"/>
                <a:gd name="T1" fmla="*/ 0 h 93"/>
                <a:gd name="T2" fmla="*/ 83 w 86"/>
                <a:gd name="T3" fmla="*/ 0 h 93"/>
                <a:gd name="T4" fmla="*/ 84 w 86"/>
                <a:gd name="T5" fmla="*/ 1 h 93"/>
                <a:gd name="T6" fmla="*/ 86 w 86"/>
                <a:gd name="T7" fmla="*/ 4 h 93"/>
                <a:gd name="T8" fmla="*/ 86 w 86"/>
                <a:gd name="T9" fmla="*/ 7 h 93"/>
                <a:gd name="T10" fmla="*/ 84 w 86"/>
                <a:gd name="T11" fmla="*/ 10 h 93"/>
                <a:gd name="T12" fmla="*/ 80 w 86"/>
                <a:gd name="T13" fmla="*/ 18 h 93"/>
                <a:gd name="T14" fmla="*/ 75 w 86"/>
                <a:gd name="T15" fmla="*/ 30 h 93"/>
                <a:gd name="T16" fmla="*/ 70 w 86"/>
                <a:gd name="T17" fmla="*/ 43 h 93"/>
                <a:gd name="T18" fmla="*/ 62 w 86"/>
                <a:gd name="T19" fmla="*/ 55 h 93"/>
                <a:gd name="T20" fmla="*/ 62 w 86"/>
                <a:gd name="T21" fmla="*/ 55 h 93"/>
                <a:gd name="T22" fmla="*/ 61 w 86"/>
                <a:gd name="T23" fmla="*/ 56 h 93"/>
                <a:gd name="T24" fmla="*/ 59 w 86"/>
                <a:gd name="T25" fmla="*/ 58 h 93"/>
                <a:gd name="T26" fmla="*/ 58 w 86"/>
                <a:gd name="T27" fmla="*/ 59 h 93"/>
                <a:gd name="T28" fmla="*/ 57 w 86"/>
                <a:gd name="T29" fmla="*/ 59 h 93"/>
                <a:gd name="T30" fmla="*/ 54 w 86"/>
                <a:gd name="T31" fmla="*/ 60 h 93"/>
                <a:gd name="T32" fmla="*/ 52 w 86"/>
                <a:gd name="T33" fmla="*/ 60 h 93"/>
                <a:gd name="T34" fmla="*/ 50 w 86"/>
                <a:gd name="T35" fmla="*/ 58 h 93"/>
                <a:gd name="T36" fmla="*/ 49 w 86"/>
                <a:gd name="T37" fmla="*/ 56 h 93"/>
                <a:gd name="T38" fmla="*/ 48 w 86"/>
                <a:gd name="T39" fmla="*/ 55 h 93"/>
                <a:gd name="T40" fmla="*/ 48 w 86"/>
                <a:gd name="T41" fmla="*/ 52 h 93"/>
                <a:gd name="T42" fmla="*/ 41 w 86"/>
                <a:gd name="T43" fmla="*/ 59 h 93"/>
                <a:gd name="T44" fmla="*/ 33 w 86"/>
                <a:gd name="T45" fmla="*/ 67 h 93"/>
                <a:gd name="T46" fmla="*/ 21 w 86"/>
                <a:gd name="T47" fmla="*/ 79 h 93"/>
                <a:gd name="T48" fmla="*/ 8 w 86"/>
                <a:gd name="T49" fmla="*/ 92 h 93"/>
                <a:gd name="T50" fmla="*/ 7 w 86"/>
                <a:gd name="T51" fmla="*/ 92 h 93"/>
                <a:gd name="T52" fmla="*/ 4 w 86"/>
                <a:gd name="T53" fmla="*/ 93 h 93"/>
                <a:gd name="T54" fmla="*/ 3 w 86"/>
                <a:gd name="T55" fmla="*/ 92 h 93"/>
                <a:gd name="T56" fmla="*/ 2 w 86"/>
                <a:gd name="T57" fmla="*/ 92 h 93"/>
                <a:gd name="T58" fmla="*/ 0 w 86"/>
                <a:gd name="T59" fmla="*/ 89 h 93"/>
                <a:gd name="T60" fmla="*/ 0 w 86"/>
                <a:gd name="T61" fmla="*/ 86 h 93"/>
                <a:gd name="T62" fmla="*/ 2 w 86"/>
                <a:gd name="T63" fmla="*/ 84 h 93"/>
                <a:gd name="T64" fmla="*/ 19 w 86"/>
                <a:gd name="T65" fmla="*/ 68 h 93"/>
                <a:gd name="T66" fmla="*/ 31 w 86"/>
                <a:gd name="T67" fmla="*/ 55 h 93"/>
                <a:gd name="T68" fmla="*/ 38 w 86"/>
                <a:gd name="T69" fmla="*/ 47 h 93"/>
                <a:gd name="T70" fmla="*/ 44 w 86"/>
                <a:gd name="T71" fmla="*/ 42 h 93"/>
                <a:gd name="T72" fmla="*/ 46 w 86"/>
                <a:gd name="T73" fmla="*/ 38 h 93"/>
                <a:gd name="T74" fmla="*/ 46 w 86"/>
                <a:gd name="T75" fmla="*/ 35 h 93"/>
                <a:gd name="T76" fmla="*/ 50 w 86"/>
                <a:gd name="T77" fmla="*/ 34 h 93"/>
                <a:gd name="T78" fmla="*/ 50 w 86"/>
                <a:gd name="T79" fmla="*/ 34 h 93"/>
                <a:gd name="T80" fmla="*/ 52 w 86"/>
                <a:gd name="T81" fmla="*/ 34 h 93"/>
                <a:gd name="T82" fmla="*/ 53 w 86"/>
                <a:gd name="T83" fmla="*/ 34 h 93"/>
                <a:gd name="T84" fmla="*/ 55 w 86"/>
                <a:gd name="T85" fmla="*/ 35 h 93"/>
                <a:gd name="T86" fmla="*/ 57 w 86"/>
                <a:gd name="T87" fmla="*/ 37 h 93"/>
                <a:gd name="T88" fmla="*/ 57 w 86"/>
                <a:gd name="T89" fmla="*/ 39 h 93"/>
                <a:gd name="T90" fmla="*/ 57 w 86"/>
                <a:gd name="T91" fmla="*/ 41 h 93"/>
                <a:gd name="T92" fmla="*/ 57 w 86"/>
                <a:gd name="T93" fmla="*/ 44 h 93"/>
                <a:gd name="T94" fmla="*/ 57 w 86"/>
                <a:gd name="T95" fmla="*/ 46 h 93"/>
                <a:gd name="T96" fmla="*/ 63 w 86"/>
                <a:gd name="T97" fmla="*/ 34 h 93"/>
                <a:gd name="T98" fmla="*/ 70 w 86"/>
                <a:gd name="T99" fmla="*/ 21 h 93"/>
                <a:gd name="T100" fmla="*/ 71 w 86"/>
                <a:gd name="T101" fmla="*/ 16 h 93"/>
                <a:gd name="T102" fmla="*/ 74 w 86"/>
                <a:gd name="T103" fmla="*/ 10 h 93"/>
                <a:gd name="T104" fmla="*/ 75 w 86"/>
                <a:gd name="T105" fmla="*/ 7 h 93"/>
                <a:gd name="T106" fmla="*/ 76 w 86"/>
                <a:gd name="T107" fmla="*/ 4 h 93"/>
                <a:gd name="T108" fmla="*/ 76 w 86"/>
                <a:gd name="T109" fmla="*/ 4 h 93"/>
                <a:gd name="T110" fmla="*/ 78 w 86"/>
                <a:gd name="T111" fmla="*/ 1 h 93"/>
                <a:gd name="T112" fmla="*/ 80 w 86"/>
                <a:gd name="T113"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6" h="93">
                  <a:moveTo>
                    <a:pt x="80" y="0"/>
                  </a:moveTo>
                  <a:lnTo>
                    <a:pt x="83" y="0"/>
                  </a:lnTo>
                  <a:lnTo>
                    <a:pt x="84" y="1"/>
                  </a:lnTo>
                  <a:lnTo>
                    <a:pt x="86" y="4"/>
                  </a:lnTo>
                  <a:lnTo>
                    <a:pt x="86" y="7"/>
                  </a:lnTo>
                  <a:lnTo>
                    <a:pt x="84" y="10"/>
                  </a:lnTo>
                  <a:lnTo>
                    <a:pt x="80" y="18"/>
                  </a:lnTo>
                  <a:lnTo>
                    <a:pt x="75" y="30"/>
                  </a:lnTo>
                  <a:lnTo>
                    <a:pt x="70" y="43"/>
                  </a:lnTo>
                  <a:lnTo>
                    <a:pt x="62" y="55"/>
                  </a:lnTo>
                  <a:lnTo>
                    <a:pt x="62" y="55"/>
                  </a:lnTo>
                  <a:lnTo>
                    <a:pt x="61" y="56"/>
                  </a:lnTo>
                  <a:lnTo>
                    <a:pt x="59" y="58"/>
                  </a:lnTo>
                  <a:lnTo>
                    <a:pt x="58" y="59"/>
                  </a:lnTo>
                  <a:lnTo>
                    <a:pt x="57" y="59"/>
                  </a:lnTo>
                  <a:lnTo>
                    <a:pt x="54" y="60"/>
                  </a:lnTo>
                  <a:lnTo>
                    <a:pt x="52" y="60"/>
                  </a:lnTo>
                  <a:lnTo>
                    <a:pt x="50" y="58"/>
                  </a:lnTo>
                  <a:lnTo>
                    <a:pt x="49" y="56"/>
                  </a:lnTo>
                  <a:lnTo>
                    <a:pt x="48" y="55"/>
                  </a:lnTo>
                  <a:lnTo>
                    <a:pt x="48" y="52"/>
                  </a:lnTo>
                  <a:lnTo>
                    <a:pt x="41" y="59"/>
                  </a:lnTo>
                  <a:lnTo>
                    <a:pt x="33" y="67"/>
                  </a:lnTo>
                  <a:lnTo>
                    <a:pt x="21" y="79"/>
                  </a:lnTo>
                  <a:lnTo>
                    <a:pt x="8" y="92"/>
                  </a:lnTo>
                  <a:lnTo>
                    <a:pt x="7" y="92"/>
                  </a:lnTo>
                  <a:lnTo>
                    <a:pt x="4" y="93"/>
                  </a:lnTo>
                  <a:lnTo>
                    <a:pt x="3" y="92"/>
                  </a:lnTo>
                  <a:lnTo>
                    <a:pt x="2" y="92"/>
                  </a:lnTo>
                  <a:lnTo>
                    <a:pt x="0" y="89"/>
                  </a:lnTo>
                  <a:lnTo>
                    <a:pt x="0" y="86"/>
                  </a:lnTo>
                  <a:lnTo>
                    <a:pt x="2" y="84"/>
                  </a:lnTo>
                  <a:lnTo>
                    <a:pt x="19" y="68"/>
                  </a:lnTo>
                  <a:lnTo>
                    <a:pt x="31" y="55"/>
                  </a:lnTo>
                  <a:lnTo>
                    <a:pt x="38" y="47"/>
                  </a:lnTo>
                  <a:lnTo>
                    <a:pt x="44" y="42"/>
                  </a:lnTo>
                  <a:lnTo>
                    <a:pt x="46" y="38"/>
                  </a:lnTo>
                  <a:lnTo>
                    <a:pt x="46" y="35"/>
                  </a:lnTo>
                  <a:lnTo>
                    <a:pt x="50" y="34"/>
                  </a:lnTo>
                  <a:lnTo>
                    <a:pt x="50" y="34"/>
                  </a:lnTo>
                  <a:lnTo>
                    <a:pt x="52" y="34"/>
                  </a:lnTo>
                  <a:lnTo>
                    <a:pt x="53" y="34"/>
                  </a:lnTo>
                  <a:lnTo>
                    <a:pt x="55" y="35"/>
                  </a:lnTo>
                  <a:lnTo>
                    <a:pt x="57" y="37"/>
                  </a:lnTo>
                  <a:lnTo>
                    <a:pt x="57" y="39"/>
                  </a:lnTo>
                  <a:lnTo>
                    <a:pt x="57" y="41"/>
                  </a:lnTo>
                  <a:lnTo>
                    <a:pt x="57" y="44"/>
                  </a:lnTo>
                  <a:lnTo>
                    <a:pt x="57" y="46"/>
                  </a:lnTo>
                  <a:lnTo>
                    <a:pt x="63" y="34"/>
                  </a:lnTo>
                  <a:lnTo>
                    <a:pt x="70" y="21"/>
                  </a:lnTo>
                  <a:lnTo>
                    <a:pt x="71" y="16"/>
                  </a:lnTo>
                  <a:lnTo>
                    <a:pt x="74" y="10"/>
                  </a:lnTo>
                  <a:lnTo>
                    <a:pt x="75" y="7"/>
                  </a:lnTo>
                  <a:lnTo>
                    <a:pt x="76" y="4"/>
                  </a:lnTo>
                  <a:lnTo>
                    <a:pt x="76" y="4"/>
                  </a:lnTo>
                  <a:lnTo>
                    <a:pt x="78" y="1"/>
                  </a:lnTo>
                  <a:lnTo>
                    <a:pt x="8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42"/>
            <p:cNvSpPr>
              <a:spLocks/>
            </p:cNvSpPr>
            <p:nvPr/>
          </p:nvSpPr>
          <p:spPr bwMode="auto">
            <a:xfrm>
              <a:off x="4368800" y="560388"/>
              <a:ext cx="152400" cy="84138"/>
            </a:xfrm>
            <a:custGeom>
              <a:avLst/>
              <a:gdLst>
                <a:gd name="T0" fmla="*/ 92 w 96"/>
                <a:gd name="T1" fmla="*/ 0 h 53"/>
                <a:gd name="T2" fmla="*/ 95 w 96"/>
                <a:gd name="T3" fmla="*/ 2 h 53"/>
                <a:gd name="T4" fmla="*/ 96 w 96"/>
                <a:gd name="T5" fmla="*/ 3 h 53"/>
                <a:gd name="T6" fmla="*/ 96 w 96"/>
                <a:gd name="T7" fmla="*/ 6 h 53"/>
                <a:gd name="T8" fmla="*/ 95 w 96"/>
                <a:gd name="T9" fmla="*/ 8 h 53"/>
                <a:gd name="T10" fmla="*/ 79 w 96"/>
                <a:gd name="T11" fmla="*/ 23 h 53"/>
                <a:gd name="T12" fmla="*/ 66 w 96"/>
                <a:gd name="T13" fmla="*/ 32 h 53"/>
                <a:gd name="T14" fmla="*/ 55 w 96"/>
                <a:gd name="T15" fmla="*/ 37 h 53"/>
                <a:gd name="T16" fmla="*/ 48 w 96"/>
                <a:gd name="T17" fmla="*/ 40 h 53"/>
                <a:gd name="T18" fmla="*/ 41 w 96"/>
                <a:gd name="T19" fmla="*/ 40 h 53"/>
                <a:gd name="T20" fmla="*/ 40 w 96"/>
                <a:gd name="T21" fmla="*/ 40 h 53"/>
                <a:gd name="T22" fmla="*/ 38 w 96"/>
                <a:gd name="T23" fmla="*/ 40 h 53"/>
                <a:gd name="T24" fmla="*/ 38 w 96"/>
                <a:gd name="T25" fmla="*/ 40 h 53"/>
                <a:gd name="T26" fmla="*/ 38 w 96"/>
                <a:gd name="T27" fmla="*/ 40 h 53"/>
                <a:gd name="T28" fmla="*/ 36 w 96"/>
                <a:gd name="T29" fmla="*/ 40 h 53"/>
                <a:gd name="T30" fmla="*/ 30 w 96"/>
                <a:gd name="T31" fmla="*/ 42 h 53"/>
                <a:gd name="T32" fmla="*/ 25 w 96"/>
                <a:gd name="T33" fmla="*/ 46 h 53"/>
                <a:gd name="T34" fmla="*/ 20 w 96"/>
                <a:gd name="T35" fmla="*/ 48 h 53"/>
                <a:gd name="T36" fmla="*/ 16 w 96"/>
                <a:gd name="T37" fmla="*/ 49 h 53"/>
                <a:gd name="T38" fmla="*/ 12 w 96"/>
                <a:gd name="T39" fmla="*/ 52 h 53"/>
                <a:gd name="T40" fmla="*/ 10 w 96"/>
                <a:gd name="T41" fmla="*/ 52 h 53"/>
                <a:gd name="T42" fmla="*/ 7 w 96"/>
                <a:gd name="T43" fmla="*/ 53 h 53"/>
                <a:gd name="T44" fmla="*/ 7 w 96"/>
                <a:gd name="T45" fmla="*/ 53 h 53"/>
                <a:gd name="T46" fmla="*/ 7 w 96"/>
                <a:gd name="T47" fmla="*/ 53 h 53"/>
                <a:gd name="T48" fmla="*/ 6 w 96"/>
                <a:gd name="T49" fmla="*/ 53 h 53"/>
                <a:gd name="T50" fmla="*/ 3 w 96"/>
                <a:gd name="T51" fmla="*/ 53 h 53"/>
                <a:gd name="T52" fmla="*/ 2 w 96"/>
                <a:gd name="T53" fmla="*/ 52 h 53"/>
                <a:gd name="T54" fmla="*/ 0 w 96"/>
                <a:gd name="T55" fmla="*/ 50 h 53"/>
                <a:gd name="T56" fmla="*/ 0 w 96"/>
                <a:gd name="T57" fmla="*/ 48 h 53"/>
                <a:gd name="T58" fmla="*/ 2 w 96"/>
                <a:gd name="T59" fmla="*/ 45 h 53"/>
                <a:gd name="T60" fmla="*/ 3 w 96"/>
                <a:gd name="T61" fmla="*/ 44 h 53"/>
                <a:gd name="T62" fmla="*/ 4 w 96"/>
                <a:gd name="T63" fmla="*/ 44 h 53"/>
                <a:gd name="T64" fmla="*/ 7 w 96"/>
                <a:gd name="T65" fmla="*/ 42 h 53"/>
                <a:gd name="T66" fmla="*/ 10 w 96"/>
                <a:gd name="T67" fmla="*/ 41 h 53"/>
                <a:gd name="T68" fmla="*/ 13 w 96"/>
                <a:gd name="T69" fmla="*/ 40 h 53"/>
                <a:gd name="T70" fmla="*/ 19 w 96"/>
                <a:gd name="T71" fmla="*/ 37 h 53"/>
                <a:gd name="T72" fmla="*/ 25 w 96"/>
                <a:gd name="T73" fmla="*/ 34 h 53"/>
                <a:gd name="T74" fmla="*/ 25 w 96"/>
                <a:gd name="T75" fmla="*/ 34 h 53"/>
                <a:gd name="T76" fmla="*/ 23 w 96"/>
                <a:gd name="T77" fmla="*/ 33 h 53"/>
                <a:gd name="T78" fmla="*/ 21 w 96"/>
                <a:gd name="T79" fmla="*/ 32 h 53"/>
                <a:gd name="T80" fmla="*/ 20 w 96"/>
                <a:gd name="T81" fmla="*/ 29 h 53"/>
                <a:gd name="T82" fmla="*/ 19 w 96"/>
                <a:gd name="T83" fmla="*/ 27 h 53"/>
                <a:gd name="T84" fmla="*/ 20 w 96"/>
                <a:gd name="T85" fmla="*/ 24 h 53"/>
                <a:gd name="T86" fmla="*/ 21 w 96"/>
                <a:gd name="T87" fmla="*/ 21 h 53"/>
                <a:gd name="T88" fmla="*/ 23 w 96"/>
                <a:gd name="T89" fmla="*/ 20 h 53"/>
                <a:gd name="T90" fmla="*/ 24 w 96"/>
                <a:gd name="T91" fmla="*/ 20 h 53"/>
                <a:gd name="T92" fmla="*/ 30 w 96"/>
                <a:gd name="T93" fmla="*/ 19 h 53"/>
                <a:gd name="T94" fmla="*/ 34 w 96"/>
                <a:gd name="T95" fmla="*/ 19 h 53"/>
                <a:gd name="T96" fmla="*/ 37 w 96"/>
                <a:gd name="T97" fmla="*/ 17 h 53"/>
                <a:gd name="T98" fmla="*/ 38 w 96"/>
                <a:gd name="T99" fmla="*/ 17 h 53"/>
                <a:gd name="T100" fmla="*/ 40 w 96"/>
                <a:gd name="T101" fmla="*/ 17 h 53"/>
                <a:gd name="T102" fmla="*/ 41 w 96"/>
                <a:gd name="T103" fmla="*/ 19 h 53"/>
                <a:gd name="T104" fmla="*/ 44 w 96"/>
                <a:gd name="T105" fmla="*/ 23 h 53"/>
                <a:gd name="T106" fmla="*/ 45 w 96"/>
                <a:gd name="T107" fmla="*/ 27 h 53"/>
                <a:gd name="T108" fmla="*/ 44 w 96"/>
                <a:gd name="T109" fmla="*/ 31 h 53"/>
                <a:gd name="T110" fmla="*/ 50 w 96"/>
                <a:gd name="T111" fmla="*/ 29 h 53"/>
                <a:gd name="T112" fmla="*/ 59 w 96"/>
                <a:gd name="T113" fmla="*/ 24 h 53"/>
                <a:gd name="T114" fmla="*/ 72 w 96"/>
                <a:gd name="T115" fmla="*/ 16 h 53"/>
                <a:gd name="T116" fmla="*/ 88 w 96"/>
                <a:gd name="T117" fmla="*/ 2 h 53"/>
                <a:gd name="T118" fmla="*/ 89 w 96"/>
                <a:gd name="T119" fmla="*/ 0 h 53"/>
                <a:gd name="T120" fmla="*/ 92 w 96"/>
                <a:gd name="T121"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 h="53">
                  <a:moveTo>
                    <a:pt x="92" y="0"/>
                  </a:moveTo>
                  <a:lnTo>
                    <a:pt x="95" y="2"/>
                  </a:lnTo>
                  <a:lnTo>
                    <a:pt x="96" y="3"/>
                  </a:lnTo>
                  <a:lnTo>
                    <a:pt x="96" y="6"/>
                  </a:lnTo>
                  <a:lnTo>
                    <a:pt x="95" y="8"/>
                  </a:lnTo>
                  <a:lnTo>
                    <a:pt x="79" y="23"/>
                  </a:lnTo>
                  <a:lnTo>
                    <a:pt x="66" y="32"/>
                  </a:lnTo>
                  <a:lnTo>
                    <a:pt x="55" y="37"/>
                  </a:lnTo>
                  <a:lnTo>
                    <a:pt x="48" y="40"/>
                  </a:lnTo>
                  <a:lnTo>
                    <a:pt x="41" y="40"/>
                  </a:lnTo>
                  <a:lnTo>
                    <a:pt x="40" y="40"/>
                  </a:lnTo>
                  <a:lnTo>
                    <a:pt x="38" y="40"/>
                  </a:lnTo>
                  <a:lnTo>
                    <a:pt x="38" y="40"/>
                  </a:lnTo>
                  <a:lnTo>
                    <a:pt x="38" y="40"/>
                  </a:lnTo>
                  <a:lnTo>
                    <a:pt x="36" y="40"/>
                  </a:lnTo>
                  <a:lnTo>
                    <a:pt x="30" y="42"/>
                  </a:lnTo>
                  <a:lnTo>
                    <a:pt x="25" y="46"/>
                  </a:lnTo>
                  <a:lnTo>
                    <a:pt x="20" y="48"/>
                  </a:lnTo>
                  <a:lnTo>
                    <a:pt x="16" y="49"/>
                  </a:lnTo>
                  <a:lnTo>
                    <a:pt x="12" y="52"/>
                  </a:lnTo>
                  <a:lnTo>
                    <a:pt x="10" y="52"/>
                  </a:lnTo>
                  <a:lnTo>
                    <a:pt x="7" y="53"/>
                  </a:lnTo>
                  <a:lnTo>
                    <a:pt x="7" y="53"/>
                  </a:lnTo>
                  <a:lnTo>
                    <a:pt x="7" y="53"/>
                  </a:lnTo>
                  <a:lnTo>
                    <a:pt x="6" y="53"/>
                  </a:lnTo>
                  <a:lnTo>
                    <a:pt x="3" y="53"/>
                  </a:lnTo>
                  <a:lnTo>
                    <a:pt x="2" y="52"/>
                  </a:lnTo>
                  <a:lnTo>
                    <a:pt x="0" y="50"/>
                  </a:lnTo>
                  <a:lnTo>
                    <a:pt x="0" y="48"/>
                  </a:lnTo>
                  <a:lnTo>
                    <a:pt x="2" y="45"/>
                  </a:lnTo>
                  <a:lnTo>
                    <a:pt x="3" y="44"/>
                  </a:lnTo>
                  <a:lnTo>
                    <a:pt x="4" y="44"/>
                  </a:lnTo>
                  <a:lnTo>
                    <a:pt x="7" y="42"/>
                  </a:lnTo>
                  <a:lnTo>
                    <a:pt x="10" y="41"/>
                  </a:lnTo>
                  <a:lnTo>
                    <a:pt x="13" y="40"/>
                  </a:lnTo>
                  <a:lnTo>
                    <a:pt x="19" y="37"/>
                  </a:lnTo>
                  <a:lnTo>
                    <a:pt x="25" y="34"/>
                  </a:lnTo>
                  <a:lnTo>
                    <a:pt x="25" y="34"/>
                  </a:lnTo>
                  <a:lnTo>
                    <a:pt x="23" y="33"/>
                  </a:lnTo>
                  <a:lnTo>
                    <a:pt x="21" y="32"/>
                  </a:lnTo>
                  <a:lnTo>
                    <a:pt x="20" y="29"/>
                  </a:lnTo>
                  <a:lnTo>
                    <a:pt x="19" y="27"/>
                  </a:lnTo>
                  <a:lnTo>
                    <a:pt x="20" y="24"/>
                  </a:lnTo>
                  <a:lnTo>
                    <a:pt x="21" y="21"/>
                  </a:lnTo>
                  <a:lnTo>
                    <a:pt x="23" y="20"/>
                  </a:lnTo>
                  <a:lnTo>
                    <a:pt x="24" y="20"/>
                  </a:lnTo>
                  <a:lnTo>
                    <a:pt x="30" y="19"/>
                  </a:lnTo>
                  <a:lnTo>
                    <a:pt x="34" y="19"/>
                  </a:lnTo>
                  <a:lnTo>
                    <a:pt x="37" y="17"/>
                  </a:lnTo>
                  <a:lnTo>
                    <a:pt x="38" y="17"/>
                  </a:lnTo>
                  <a:lnTo>
                    <a:pt x="40" y="17"/>
                  </a:lnTo>
                  <a:lnTo>
                    <a:pt x="41" y="19"/>
                  </a:lnTo>
                  <a:lnTo>
                    <a:pt x="44" y="23"/>
                  </a:lnTo>
                  <a:lnTo>
                    <a:pt x="45" y="27"/>
                  </a:lnTo>
                  <a:lnTo>
                    <a:pt x="44" y="31"/>
                  </a:lnTo>
                  <a:lnTo>
                    <a:pt x="50" y="29"/>
                  </a:lnTo>
                  <a:lnTo>
                    <a:pt x="59" y="24"/>
                  </a:lnTo>
                  <a:lnTo>
                    <a:pt x="72" y="16"/>
                  </a:lnTo>
                  <a:lnTo>
                    <a:pt x="88" y="2"/>
                  </a:lnTo>
                  <a:lnTo>
                    <a:pt x="89" y="0"/>
                  </a:lnTo>
                  <a:lnTo>
                    <a:pt x="9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43"/>
            <p:cNvSpPr>
              <a:spLocks/>
            </p:cNvSpPr>
            <p:nvPr/>
          </p:nvSpPr>
          <p:spPr bwMode="auto">
            <a:xfrm>
              <a:off x="4405313" y="598488"/>
              <a:ext cx="122238" cy="46038"/>
            </a:xfrm>
            <a:custGeom>
              <a:avLst/>
              <a:gdLst>
                <a:gd name="T0" fmla="*/ 72 w 77"/>
                <a:gd name="T1" fmla="*/ 0 h 29"/>
                <a:gd name="T2" fmla="*/ 74 w 77"/>
                <a:gd name="T3" fmla="*/ 1 h 29"/>
                <a:gd name="T4" fmla="*/ 76 w 77"/>
                <a:gd name="T5" fmla="*/ 3 h 29"/>
                <a:gd name="T6" fmla="*/ 77 w 77"/>
                <a:gd name="T7" fmla="*/ 5 h 29"/>
                <a:gd name="T8" fmla="*/ 77 w 77"/>
                <a:gd name="T9" fmla="*/ 8 h 29"/>
                <a:gd name="T10" fmla="*/ 76 w 77"/>
                <a:gd name="T11" fmla="*/ 9 h 29"/>
                <a:gd name="T12" fmla="*/ 61 w 77"/>
                <a:gd name="T13" fmla="*/ 17 h 29"/>
                <a:gd name="T14" fmla="*/ 45 w 77"/>
                <a:gd name="T15" fmla="*/ 22 h 29"/>
                <a:gd name="T16" fmla="*/ 31 w 77"/>
                <a:gd name="T17" fmla="*/ 26 h 29"/>
                <a:gd name="T18" fmla="*/ 17 w 77"/>
                <a:gd name="T19" fmla="*/ 28 h 29"/>
                <a:gd name="T20" fmla="*/ 7 w 77"/>
                <a:gd name="T21" fmla="*/ 29 h 29"/>
                <a:gd name="T22" fmla="*/ 5 w 77"/>
                <a:gd name="T23" fmla="*/ 29 h 29"/>
                <a:gd name="T24" fmla="*/ 5 w 77"/>
                <a:gd name="T25" fmla="*/ 29 h 29"/>
                <a:gd name="T26" fmla="*/ 2 w 77"/>
                <a:gd name="T27" fmla="*/ 28 h 29"/>
                <a:gd name="T28" fmla="*/ 0 w 77"/>
                <a:gd name="T29" fmla="*/ 26 h 29"/>
                <a:gd name="T30" fmla="*/ 0 w 77"/>
                <a:gd name="T31" fmla="*/ 24 h 29"/>
                <a:gd name="T32" fmla="*/ 0 w 77"/>
                <a:gd name="T33" fmla="*/ 21 h 29"/>
                <a:gd name="T34" fmla="*/ 2 w 77"/>
                <a:gd name="T35" fmla="*/ 20 h 29"/>
                <a:gd name="T36" fmla="*/ 4 w 77"/>
                <a:gd name="T37" fmla="*/ 18 h 29"/>
                <a:gd name="T38" fmla="*/ 7 w 77"/>
                <a:gd name="T39" fmla="*/ 18 h 29"/>
                <a:gd name="T40" fmla="*/ 17 w 77"/>
                <a:gd name="T41" fmla="*/ 18 h 29"/>
                <a:gd name="T42" fmla="*/ 28 w 77"/>
                <a:gd name="T43" fmla="*/ 16 h 29"/>
                <a:gd name="T44" fmla="*/ 43 w 77"/>
                <a:gd name="T45" fmla="*/ 13 h 29"/>
                <a:gd name="T46" fmla="*/ 57 w 77"/>
                <a:gd name="T47" fmla="*/ 8 h 29"/>
                <a:gd name="T48" fmla="*/ 69 w 77"/>
                <a:gd name="T49" fmla="*/ 1 h 29"/>
                <a:gd name="T50" fmla="*/ 72 w 77"/>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7" h="29">
                  <a:moveTo>
                    <a:pt x="72" y="0"/>
                  </a:moveTo>
                  <a:lnTo>
                    <a:pt x="74" y="1"/>
                  </a:lnTo>
                  <a:lnTo>
                    <a:pt x="76" y="3"/>
                  </a:lnTo>
                  <a:lnTo>
                    <a:pt x="77" y="5"/>
                  </a:lnTo>
                  <a:lnTo>
                    <a:pt x="77" y="8"/>
                  </a:lnTo>
                  <a:lnTo>
                    <a:pt x="76" y="9"/>
                  </a:lnTo>
                  <a:lnTo>
                    <a:pt x="61" y="17"/>
                  </a:lnTo>
                  <a:lnTo>
                    <a:pt x="45" y="22"/>
                  </a:lnTo>
                  <a:lnTo>
                    <a:pt x="31" y="26"/>
                  </a:lnTo>
                  <a:lnTo>
                    <a:pt x="17" y="28"/>
                  </a:lnTo>
                  <a:lnTo>
                    <a:pt x="7" y="29"/>
                  </a:lnTo>
                  <a:lnTo>
                    <a:pt x="5" y="29"/>
                  </a:lnTo>
                  <a:lnTo>
                    <a:pt x="5" y="29"/>
                  </a:lnTo>
                  <a:lnTo>
                    <a:pt x="2" y="28"/>
                  </a:lnTo>
                  <a:lnTo>
                    <a:pt x="0" y="26"/>
                  </a:lnTo>
                  <a:lnTo>
                    <a:pt x="0" y="24"/>
                  </a:lnTo>
                  <a:lnTo>
                    <a:pt x="0" y="21"/>
                  </a:lnTo>
                  <a:lnTo>
                    <a:pt x="2" y="20"/>
                  </a:lnTo>
                  <a:lnTo>
                    <a:pt x="4" y="18"/>
                  </a:lnTo>
                  <a:lnTo>
                    <a:pt x="7" y="18"/>
                  </a:lnTo>
                  <a:lnTo>
                    <a:pt x="17" y="18"/>
                  </a:lnTo>
                  <a:lnTo>
                    <a:pt x="28" y="16"/>
                  </a:lnTo>
                  <a:lnTo>
                    <a:pt x="43" y="13"/>
                  </a:lnTo>
                  <a:lnTo>
                    <a:pt x="57" y="8"/>
                  </a:lnTo>
                  <a:lnTo>
                    <a:pt x="69" y="1"/>
                  </a:lnTo>
                  <a:lnTo>
                    <a:pt x="7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44"/>
            <p:cNvSpPr>
              <a:spLocks/>
            </p:cNvSpPr>
            <p:nvPr/>
          </p:nvSpPr>
          <p:spPr bwMode="auto">
            <a:xfrm>
              <a:off x="4286250" y="922338"/>
              <a:ext cx="269875" cy="161925"/>
            </a:xfrm>
            <a:custGeom>
              <a:avLst/>
              <a:gdLst>
                <a:gd name="T0" fmla="*/ 96 w 170"/>
                <a:gd name="T1" fmla="*/ 0 h 102"/>
                <a:gd name="T2" fmla="*/ 101 w 170"/>
                <a:gd name="T3" fmla="*/ 0 h 102"/>
                <a:gd name="T4" fmla="*/ 119 w 170"/>
                <a:gd name="T5" fmla="*/ 4 h 102"/>
                <a:gd name="T6" fmla="*/ 147 w 170"/>
                <a:gd name="T7" fmla="*/ 21 h 102"/>
                <a:gd name="T8" fmla="*/ 161 w 170"/>
                <a:gd name="T9" fmla="*/ 45 h 102"/>
                <a:gd name="T10" fmla="*/ 169 w 170"/>
                <a:gd name="T11" fmla="*/ 71 h 102"/>
                <a:gd name="T12" fmla="*/ 170 w 170"/>
                <a:gd name="T13" fmla="*/ 83 h 102"/>
                <a:gd name="T14" fmla="*/ 169 w 170"/>
                <a:gd name="T15" fmla="*/ 85 h 102"/>
                <a:gd name="T16" fmla="*/ 165 w 170"/>
                <a:gd name="T17" fmla="*/ 88 h 102"/>
                <a:gd name="T18" fmla="*/ 161 w 170"/>
                <a:gd name="T19" fmla="*/ 85 h 102"/>
                <a:gd name="T20" fmla="*/ 160 w 170"/>
                <a:gd name="T21" fmla="*/ 83 h 102"/>
                <a:gd name="T22" fmla="*/ 160 w 170"/>
                <a:gd name="T23" fmla="*/ 76 h 102"/>
                <a:gd name="T24" fmla="*/ 157 w 170"/>
                <a:gd name="T25" fmla="*/ 62 h 102"/>
                <a:gd name="T26" fmla="*/ 147 w 170"/>
                <a:gd name="T27" fmla="*/ 38 h 102"/>
                <a:gd name="T28" fmla="*/ 130 w 170"/>
                <a:gd name="T29" fmla="*/ 20 h 102"/>
                <a:gd name="T30" fmla="*/ 100 w 170"/>
                <a:gd name="T31" fmla="*/ 9 h 102"/>
                <a:gd name="T32" fmla="*/ 96 w 170"/>
                <a:gd name="T33" fmla="*/ 9 h 102"/>
                <a:gd name="T34" fmla="*/ 81 w 170"/>
                <a:gd name="T35" fmla="*/ 11 h 102"/>
                <a:gd name="T36" fmla="*/ 54 w 170"/>
                <a:gd name="T37" fmla="*/ 16 h 102"/>
                <a:gd name="T38" fmla="*/ 25 w 170"/>
                <a:gd name="T39" fmla="*/ 36 h 102"/>
                <a:gd name="T40" fmla="*/ 12 w 170"/>
                <a:gd name="T41" fmla="*/ 51 h 102"/>
                <a:gd name="T42" fmla="*/ 10 w 170"/>
                <a:gd name="T43" fmla="*/ 58 h 102"/>
                <a:gd name="T44" fmla="*/ 10 w 170"/>
                <a:gd name="T45" fmla="*/ 71 h 102"/>
                <a:gd name="T46" fmla="*/ 18 w 170"/>
                <a:gd name="T47" fmla="*/ 94 h 102"/>
                <a:gd name="T48" fmla="*/ 18 w 170"/>
                <a:gd name="T49" fmla="*/ 100 h 102"/>
                <a:gd name="T50" fmla="*/ 14 w 170"/>
                <a:gd name="T51" fmla="*/ 102 h 102"/>
                <a:gd name="T52" fmla="*/ 9 w 170"/>
                <a:gd name="T53" fmla="*/ 98 h 102"/>
                <a:gd name="T54" fmla="*/ 1 w 170"/>
                <a:gd name="T55" fmla="*/ 72 h 102"/>
                <a:gd name="T56" fmla="*/ 1 w 170"/>
                <a:gd name="T57" fmla="*/ 57 h 102"/>
                <a:gd name="T58" fmla="*/ 3 w 170"/>
                <a:gd name="T59" fmla="*/ 49 h 102"/>
                <a:gd name="T60" fmla="*/ 3 w 170"/>
                <a:gd name="T61" fmla="*/ 47 h 102"/>
                <a:gd name="T62" fmla="*/ 17 w 170"/>
                <a:gd name="T63" fmla="*/ 29 h 102"/>
                <a:gd name="T64" fmla="*/ 50 w 170"/>
                <a:gd name="T65" fmla="*/ 8 h 102"/>
                <a:gd name="T66" fmla="*/ 80 w 170"/>
                <a:gd name="T6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102">
                  <a:moveTo>
                    <a:pt x="92" y="0"/>
                  </a:moveTo>
                  <a:lnTo>
                    <a:pt x="96" y="0"/>
                  </a:lnTo>
                  <a:lnTo>
                    <a:pt x="98" y="0"/>
                  </a:lnTo>
                  <a:lnTo>
                    <a:pt x="101" y="0"/>
                  </a:lnTo>
                  <a:lnTo>
                    <a:pt x="101" y="0"/>
                  </a:lnTo>
                  <a:lnTo>
                    <a:pt x="119" y="4"/>
                  </a:lnTo>
                  <a:lnTo>
                    <a:pt x="135" y="12"/>
                  </a:lnTo>
                  <a:lnTo>
                    <a:pt x="147" y="21"/>
                  </a:lnTo>
                  <a:lnTo>
                    <a:pt x="156" y="33"/>
                  </a:lnTo>
                  <a:lnTo>
                    <a:pt x="161" y="45"/>
                  </a:lnTo>
                  <a:lnTo>
                    <a:pt x="166" y="59"/>
                  </a:lnTo>
                  <a:lnTo>
                    <a:pt x="169" y="71"/>
                  </a:lnTo>
                  <a:lnTo>
                    <a:pt x="170" y="80"/>
                  </a:lnTo>
                  <a:lnTo>
                    <a:pt x="170" y="83"/>
                  </a:lnTo>
                  <a:lnTo>
                    <a:pt x="170" y="83"/>
                  </a:lnTo>
                  <a:lnTo>
                    <a:pt x="169" y="85"/>
                  </a:lnTo>
                  <a:lnTo>
                    <a:pt x="168" y="87"/>
                  </a:lnTo>
                  <a:lnTo>
                    <a:pt x="165" y="88"/>
                  </a:lnTo>
                  <a:lnTo>
                    <a:pt x="162" y="87"/>
                  </a:lnTo>
                  <a:lnTo>
                    <a:pt x="161" y="85"/>
                  </a:lnTo>
                  <a:lnTo>
                    <a:pt x="160" y="83"/>
                  </a:lnTo>
                  <a:lnTo>
                    <a:pt x="160" y="83"/>
                  </a:lnTo>
                  <a:lnTo>
                    <a:pt x="160" y="80"/>
                  </a:lnTo>
                  <a:lnTo>
                    <a:pt x="160" y="76"/>
                  </a:lnTo>
                  <a:lnTo>
                    <a:pt x="160" y="72"/>
                  </a:lnTo>
                  <a:lnTo>
                    <a:pt x="157" y="62"/>
                  </a:lnTo>
                  <a:lnTo>
                    <a:pt x="153" y="49"/>
                  </a:lnTo>
                  <a:lnTo>
                    <a:pt x="147" y="38"/>
                  </a:lnTo>
                  <a:lnTo>
                    <a:pt x="140" y="28"/>
                  </a:lnTo>
                  <a:lnTo>
                    <a:pt x="130" y="20"/>
                  </a:lnTo>
                  <a:lnTo>
                    <a:pt x="117" y="13"/>
                  </a:lnTo>
                  <a:lnTo>
                    <a:pt x="100" y="9"/>
                  </a:lnTo>
                  <a:lnTo>
                    <a:pt x="100" y="9"/>
                  </a:lnTo>
                  <a:lnTo>
                    <a:pt x="96" y="9"/>
                  </a:lnTo>
                  <a:lnTo>
                    <a:pt x="92" y="9"/>
                  </a:lnTo>
                  <a:lnTo>
                    <a:pt x="81" y="11"/>
                  </a:lnTo>
                  <a:lnTo>
                    <a:pt x="68" y="12"/>
                  </a:lnTo>
                  <a:lnTo>
                    <a:pt x="54" y="16"/>
                  </a:lnTo>
                  <a:lnTo>
                    <a:pt x="39" y="24"/>
                  </a:lnTo>
                  <a:lnTo>
                    <a:pt x="25" y="36"/>
                  </a:lnTo>
                  <a:lnTo>
                    <a:pt x="12" y="51"/>
                  </a:lnTo>
                  <a:lnTo>
                    <a:pt x="12" y="51"/>
                  </a:lnTo>
                  <a:lnTo>
                    <a:pt x="10" y="54"/>
                  </a:lnTo>
                  <a:lnTo>
                    <a:pt x="10" y="58"/>
                  </a:lnTo>
                  <a:lnTo>
                    <a:pt x="10" y="62"/>
                  </a:lnTo>
                  <a:lnTo>
                    <a:pt x="10" y="71"/>
                  </a:lnTo>
                  <a:lnTo>
                    <a:pt x="13" y="81"/>
                  </a:lnTo>
                  <a:lnTo>
                    <a:pt x="18" y="94"/>
                  </a:lnTo>
                  <a:lnTo>
                    <a:pt x="18" y="97"/>
                  </a:lnTo>
                  <a:lnTo>
                    <a:pt x="18" y="100"/>
                  </a:lnTo>
                  <a:lnTo>
                    <a:pt x="16" y="101"/>
                  </a:lnTo>
                  <a:lnTo>
                    <a:pt x="14" y="102"/>
                  </a:lnTo>
                  <a:lnTo>
                    <a:pt x="12" y="101"/>
                  </a:lnTo>
                  <a:lnTo>
                    <a:pt x="9" y="98"/>
                  </a:lnTo>
                  <a:lnTo>
                    <a:pt x="4" y="84"/>
                  </a:lnTo>
                  <a:lnTo>
                    <a:pt x="1" y="72"/>
                  </a:lnTo>
                  <a:lnTo>
                    <a:pt x="0" y="62"/>
                  </a:lnTo>
                  <a:lnTo>
                    <a:pt x="1" y="57"/>
                  </a:lnTo>
                  <a:lnTo>
                    <a:pt x="1" y="51"/>
                  </a:lnTo>
                  <a:lnTo>
                    <a:pt x="3" y="49"/>
                  </a:lnTo>
                  <a:lnTo>
                    <a:pt x="3" y="47"/>
                  </a:lnTo>
                  <a:lnTo>
                    <a:pt x="3" y="47"/>
                  </a:lnTo>
                  <a:lnTo>
                    <a:pt x="3" y="47"/>
                  </a:lnTo>
                  <a:lnTo>
                    <a:pt x="17" y="29"/>
                  </a:lnTo>
                  <a:lnTo>
                    <a:pt x="34" y="16"/>
                  </a:lnTo>
                  <a:lnTo>
                    <a:pt x="50" y="8"/>
                  </a:lnTo>
                  <a:lnTo>
                    <a:pt x="65" y="3"/>
                  </a:lnTo>
                  <a:lnTo>
                    <a:pt x="80" y="0"/>
                  </a:lnTo>
                  <a:lnTo>
                    <a:pt x="9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45"/>
            <p:cNvSpPr>
              <a:spLocks/>
            </p:cNvSpPr>
            <p:nvPr/>
          </p:nvSpPr>
          <p:spPr bwMode="auto">
            <a:xfrm>
              <a:off x="4178300" y="993775"/>
              <a:ext cx="127000" cy="100013"/>
            </a:xfrm>
            <a:custGeom>
              <a:avLst/>
              <a:gdLst>
                <a:gd name="T0" fmla="*/ 76 w 80"/>
                <a:gd name="T1" fmla="*/ 0 h 63"/>
                <a:gd name="T2" fmla="*/ 77 w 80"/>
                <a:gd name="T3" fmla="*/ 0 h 63"/>
                <a:gd name="T4" fmla="*/ 80 w 80"/>
                <a:gd name="T5" fmla="*/ 2 h 63"/>
                <a:gd name="T6" fmla="*/ 80 w 80"/>
                <a:gd name="T7" fmla="*/ 5 h 63"/>
                <a:gd name="T8" fmla="*/ 80 w 80"/>
                <a:gd name="T9" fmla="*/ 6 h 63"/>
                <a:gd name="T10" fmla="*/ 77 w 80"/>
                <a:gd name="T11" fmla="*/ 9 h 63"/>
                <a:gd name="T12" fmla="*/ 42 w 80"/>
                <a:gd name="T13" fmla="*/ 30 h 63"/>
                <a:gd name="T14" fmla="*/ 8 w 80"/>
                <a:gd name="T15" fmla="*/ 61 h 63"/>
                <a:gd name="T16" fmla="*/ 6 w 80"/>
                <a:gd name="T17" fmla="*/ 63 h 63"/>
                <a:gd name="T18" fmla="*/ 4 w 80"/>
                <a:gd name="T19" fmla="*/ 63 h 63"/>
                <a:gd name="T20" fmla="*/ 3 w 80"/>
                <a:gd name="T21" fmla="*/ 63 h 63"/>
                <a:gd name="T22" fmla="*/ 0 w 80"/>
                <a:gd name="T23" fmla="*/ 61 h 63"/>
                <a:gd name="T24" fmla="*/ 0 w 80"/>
                <a:gd name="T25" fmla="*/ 59 h 63"/>
                <a:gd name="T26" fmla="*/ 0 w 80"/>
                <a:gd name="T27" fmla="*/ 56 h 63"/>
                <a:gd name="T28" fmla="*/ 1 w 80"/>
                <a:gd name="T29" fmla="*/ 53 h 63"/>
                <a:gd name="T30" fmla="*/ 35 w 80"/>
                <a:gd name="T31" fmla="*/ 22 h 63"/>
                <a:gd name="T32" fmla="*/ 73 w 80"/>
                <a:gd name="T33" fmla="*/ 0 h 63"/>
                <a:gd name="T34" fmla="*/ 76 w 80"/>
                <a:gd name="T3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 h="63">
                  <a:moveTo>
                    <a:pt x="76" y="0"/>
                  </a:moveTo>
                  <a:lnTo>
                    <a:pt x="77" y="0"/>
                  </a:lnTo>
                  <a:lnTo>
                    <a:pt x="80" y="2"/>
                  </a:lnTo>
                  <a:lnTo>
                    <a:pt x="80" y="5"/>
                  </a:lnTo>
                  <a:lnTo>
                    <a:pt x="80" y="6"/>
                  </a:lnTo>
                  <a:lnTo>
                    <a:pt x="77" y="9"/>
                  </a:lnTo>
                  <a:lnTo>
                    <a:pt x="42" y="30"/>
                  </a:lnTo>
                  <a:lnTo>
                    <a:pt x="8" y="61"/>
                  </a:lnTo>
                  <a:lnTo>
                    <a:pt x="6" y="63"/>
                  </a:lnTo>
                  <a:lnTo>
                    <a:pt x="4" y="63"/>
                  </a:lnTo>
                  <a:lnTo>
                    <a:pt x="3" y="63"/>
                  </a:lnTo>
                  <a:lnTo>
                    <a:pt x="0" y="61"/>
                  </a:lnTo>
                  <a:lnTo>
                    <a:pt x="0" y="59"/>
                  </a:lnTo>
                  <a:lnTo>
                    <a:pt x="0" y="56"/>
                  </a:lnTo>
                  <a:lnTo>
                    <a:pt x="1" y="53"/>
                  </a:lnTo>
                  <a:lnTo>
                    <a:pt x="35" y="22"/>
                  </a:lnTo>
                  <a:lnTo>
                    <a:pt x="73" y="0"/>
                  </a:lnTo>
                  <a:lnTo>
                    <a:pt x="7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46"/>
            <p:cNvSpPr>
              <a:spLocks/>
            </p:cNvSpPr>
            <p:nvPr/>
          </p:nvSpPr>
          <p:spPr bwMode="auto">
            <a:xfrm>
              <a:off x="4513263" y="960438"/>
              <a:ext cx="204788" cy="127000"/>
            </a:xfrm>
            <a:custGeom>
              <a:avLst/>
              <a:gdLst>
                <a:gd name="T0" fmla="*/ 5 w 129"/>
                <a:gd name="T1" fmla="*/ 0 h 80"/>
                <a:gd name="T2" fmla="*/ 8 w 129"/>
                <a:gd name="T3" fmla="*/ 0 h 80"/>
                <a:gd name="T4" fmla="*/ 53 w 129"/>
                <a:gd name="T5" fmla="*/ 31 h 80"/>
                <a:gd name="T6" fmla="*/ 82 w 129"/>
                <a:gd name="T7" fmla="*/ 42 h 80"/>
                <a:gd name="T8" fmla="*/ 127 w 129"/>
                <a:gd name="T9" fmla="*/ 70 h 80"/>
                <a:gd name="T10" fmla="*/ 129 w 129"/>
                <a:gd name="T11" fmla="*/ 73 h 80"/>
                <a:gd name="T12" fmla="*/ 129 w 129"/>
                <a:gd name="T13" fmla="*/ 76 h 80"/>
                <a:gd name="T14" fmla="*/ 128 w 129"/>
                <a:gd name="T15" fmla="*/ 78 h 80"/>
                <a:gd name="T16" fmla="*/ 127 w 129"/>
                <a:gd name="T17" fmla="*/ 80 h 80"/>
                <a:gd name="T18" fmla="*/ 124 w 129"/>
                <a:gd name="T19" fmla="*/ 80 h 80"/>
                <a:gd name="T20" fmla="*/ 122 w 129"/>
                <a:gd name="T21" fmla="*/ 80 h 80"/>
                <a:gd name="T22" fmla="*/ 78 w 129"/>
                <a:gd name="T23" fmla="*/ 51 h 80"/>
                <a:gd name="T24" fmla="*/ 48 w 129"/>
                <a:gd name="T25" fmla="*/ 40 h 80"/>
                <a:gd name="T26" fmla="*/ 2 w 129"/>
                <a:gd name="T27" fmla="*/ 8 h 80"/>
                <a:gd name="T28" fmla="*/ 1 w 129"/>
                <a:gd name="T29" fmla="*/ 6 h 80"/>
                <a:gd name="T30" fmla="*/ 0 w 129"/>
                <a:gd name="T31" fmla="*/ 4 h 80"/>
                <a:gd name="T32" fmla="*/ 1 w 129"/>
                <a:gd name="T33" fmla="*/ 1 h 80"/>
                <a:gd name="T34" fmla="*/ 2 w 129"/>
                <a:gd name="T35" fmla="*/ 0 h 80"/>
                <a:gd name="T36" fmla="*/ 5 w 129"/>
                <a:gd name="T37"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9" h="80">
                  <a:moveTo>
                    <a:pt x="5" y="0"/>
                  </a:moveTo>
                  <a:lnTo>
                    <a:pt x="8" y="0"/>
                  </a:lnTo>
                  <a:lnTo>
                    <a:pt x="53" y="31"/>
                  </a:lnTo>
                  <a:lnTo>
                    <a:pt x="82" y="42"/>
                  </a:lnTo>
                  <a:lnTo>
                    <a:pt x="127" y="70"/>
                  </a:lnTo>
                  <a:lnTo>
                    <a:pt x="129" y="73"/>
                  </a:lnTo>
                  <a:lnTo>
                    <a:pt x="129" y="76"/>
                  </a:lnTo>
                  <a:lnTo>
                    <a:pt x="128" y="78"/>
                  </a:lnTo>
                  <a:lnTo>
                    <a:pt x="127" y="80"/>
                  </a:lnTo>
                  <a:lnTo>
                    <a:pt x="124" y="80"/>
                  </a:lnTo>
                  <a:lnTo>
                    <a:pt x="122" y="80"/>
                  </a:lnTo>
                  <a:lnTo>
                    <a:pt x="78" y="51"/>
                  </a:lnTo>
                  <a:lnTo>
                    <a:pt x="48" y="40"/>
                  </a:lnTo>
                  <a:lnTo>
                    <a:pt x="2" y="8"/>
                  </a:lnTo>
                  <a:lnTo>
                    <a:pt x="1" y="6"/>
                  </a:lnTo>
                  <a:lnTo>
                    <a:pt x="0" y="4"/>
                  </a:lnTo>
                  <a:lnTo>
                    <a:pt x="1" y="1"/>
                  </a:lnTo>
                  <a:lnTo>
                    <a:pt x="2" y="0"/>
                  </a:lnTo>
                  <a:lnTo>
                    <a:pt x="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47"/>
            <p:cNvSpPr>
              <a:spLocks/>
            </p:cNvSpPr>
            <p:nvPr/>
          </p:nvSpPr>
          <p:spPr bwMode="auto">
            <a:xfrm>
              <a:off x="4079875" y="1050925"/>
              <a:ext cx="703263" cy="495300"/>
            </a:xfrm>
            <a:custGeom>
              <a:avLst/>
              <a:gdLst>
                <a:gd name="T0" fmla="*/ 260 w 443"/>
                <a:gd name="T1" fmla="*/ 0 h 312"/>
                <a:gd name="T2" fmla="*/ 300 w 443"/>
                <a:gd name="T3" fmla="*/ 0 h 312"/>
                <a:gd name="T4" fmla="*/ 328 w 443"/>
                <a:gd name="T5" fmla="*/ 3 h 312"/>
                <a:gd name="T6" fmla="*/ 418 w 443"/>
                <a:gd name="T7" fmla="*/ 8 h 312"/>
                <a:gd name="T8" fmla="*/ 418 w 443"/>
                <a:gd name="T9" fmla="*/ 27 h 312"/>
                <a:gd name="T10" fmla="*/ 419 w 443"/>
                <a:gd name="T11" fmla="*/ 74 h 312"/>
                <a:gd name="T12" fmla="*/ 425 w 443"/>
                <a:gd name="T13" fmla="*/ 148 h 312"/>
                <a:gd name="T14" fmla="*/ 434 w 443"/>
                <a:gd name="T15" fmla="*/ 235 h 312"/>
                <a:gd name="T16" fmla="*/ 443 w 443"/>
                <a:gd name="T17" fmla="*/ 273 h 312"/>
                <a:gd name="T18" fmla="*/ 443 w 443"/>
                <a:gd name="T19" fmla="*/ 278 h 312"/>
                <a:gd name="T20" fmla="*/ 440 w 443"/>
                <a:gd name="T21" fmla="*/ 299 h 312"/>
                <a:gd name="T22" fmla="*/ 438 w 443"/>
                <a:gd name="T23" fmla="*/ 311 h 312"/>
                <a:gd name="T24" fmla="*/ 434 w 443"/>
                <a:gd name="T25" fmla="*/ 312 h 312"/>
                <a:gd name="T26" fmla="*/ 430 w 443"/>
                <a:gd name="T27" fmla="*/ 311 h 312"/>
                <a:gd name="T28" fmla="*/ 429 w 443"/>
                <a:gd name="T29" fmla="*/ 307 h 312"/>
                <a:gd name="T30" fmla="*/ 430 w 443"/>
                <a:gd name="T31" fmla="*/ 298 h 312"/>
                <a:gd name="T32" fmla="*/ 431 w 443"/>
                <a:gd name="T33" fmla="*/ 286 h 312"/>
                <a:gd name="T34" fmla="*/ 433 w 443"/>
                <a:gd name="T35" fmla="*/ 277 h 312"/>
                <a:gd name="T36" fmla="*/ 426 w 443"/>
                <a:gd name="T37" fmla="*/ 244 h 312"/>
                <a:gd name="T38" fmla="*/ 417 w 443"/>
                <a:gd name="T39" fmla="*/ 175 h 312"/>
                <a:gd name="T40" fmla="*/ 412 w 443"/>
                <a:gd name="T41" fmla="*/ 105 h 312"/>
                <a:gd name="T42" fmla="*/ 409 w 443"/>
                <a:gd name="T43" fmla="*/ 48 h 312"/>
                <a:gd name="T44" fmla="*/ 408 w 443"/>
                <a:gd name="T45" fmla="*/ 12 h 312"/>
                <a:gd name="T46" fmla="*/ 326 w 443"/>
                <a:gd name="T47" fmla="*/ 12 h 312"/>
                <a:gd name="T48" fmla="*/ 300 w 443"/>
                <a:gd name="T49" fmla="*/ 11 h 312"/>
                <a:gd name="T50" fmla="*/ 260 w 443"/>
                <a:gd name="T51" fmla="*/ 10 h 312"/>
                <a:gd name="T52" fmla="*/ 220 w 443"/>
                <a:gd name="T53" fmla="*/ 10 h 312"/>
                <a:gd name="T54" fmla="*/ 195 w 443"/>
                <a:gd name="T55" fmla="*/ 10 h 312"/>
                <a:gd name="T56" fmla="*/ 152 w 443"/>
                <a:gd name="T57" fmla="*/ 12 h 312"/>
                <a:gd name="T58" fmla="*/ 71 w 443"/>
                <a:gd name="T59" fmla="*/ 23 h 312"/>
                <a:gd name="T60" fmla="*/ 32 w 443"/>
                <a:gd name="T61" fmla="*/ 29 h 312"/>
                <a:gd name="T62" fmla="*/ 10 w 443"/>
                <a:gd name="T63" fmla="*/ 34 h 312"/>
                <a:gd name="T64" fmla="*/ 6 w 443"/>
                <a:gd name="T65" fmla="*/ 34 h 312"/>
                <a:gd name="T66" fmla="*/ 2 w 443"/>
                <a:gd name="T67" fmla="*/ 33 h 312"/>
                <a:gd name="T68" fmla="*/ 0 w 443"/>
                <a:gd name="T69" fmla="*/ 28 h 312"/>
                <a:gd name="T70" fmla="*/ 4 w 443"/>
                <a:gd name="T71" fmla="*/ 25 h 312"/>
                <a:gd name="T72" fmla="*/ 19 w 443"/>
                <a:gd name="T73" fmla="*/ 21 h 312"/>
                <a:gd name="T74" fmla="*/ 58 w 443"/>
                <a:gd name="T75" fmla="*/ 15 h 312"/>
                <a:gd name="T76" fmla="*/ 110 w 443"/>
                <a:gd name="T77" fmla="*/ 7 h 312"/>
                <a:gd name="T78" fmla="*/ 165 w 443"/>
                <a:gd name="T79" fmla="*/ 2 h 312"/>
                <a:gd name="T80" fmla="*/ 195 w 443"/>
                <a:gd name="T81" fmla="*/ 0 h 312"/>
                <a:gd name="T82" fmla="*/ 220 w 443"/>
                <a:gd name="T8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3" h="312">
                  <a:moveTo>
                    <a:pt x="239" y="0"/>
                  </a:moveTo>
                  <a:lnTo>
                    <a:pt x="260" y="0"/>
                  </a:lnTo>
                  <a:lnTo>
                    <a:pt x="281" y="0"/>
                  </a:lnTo>
                  <a:lnTo>
                    <a:pt x="300" y="0"/>
                  </a:lnTo>
                  <a:lnTo>
                    <a:pt x="316" y="2"/>
                  </a:lnTo>
                  <a:lnTo>
                    <a:pt x="328" y="3"/>
                  </a:lnTo>
                  <a:lnTo>
                    <a:pt x="418" y="3"/>
                  </a:lnTo>
                  <a:lnTo>
                    <a:pt x="418" y="8"/>
                  </a:lnTo>
                  <a:lnTo>
                    <a:pt x="418" y="12"/>
                  </a:lnTo>
                  <a:lnTo>
                    <a:pt x="418" y="27"/>
                  </a:lnTo>
                  <a:lnTo>
                    <a:pt x="418" y="48"/>
                  </a:lnTo>
                  <a:lnTo>
                    <a:pt x="419" y="74"/>
                  </a:lnTo>
                  <a:lnTo>
                    <a:pt x="421" y="105"/>
                  </a:lnTo>
                  <a:lnTo>
                    <a:pt x="425" y="148"/>
                  </a:lnTo>
                  <a:lnTo>
                    <a:pt x="429" y="192"/>
                  </a:lnTo>
                  <a:lnTo>
                    <a:pt x="434" y="235"/>
                  </a:lnTo>
                  <a:lnTo>
                    <a:pt x="443" y="273"/>
                  </a:lnTo>
                  <a:lnTo>
                    <a:pt x="443" y="273"/>
                  </a:lnTo>
                  <a:lnTo>
                    <a:pt x="443" y="274"/>
                  </a:lnTo>
                  <a:lnTo>
                    <a:pt x="443" y="278"/>
                  </a:lnTo>
                  <a:lnTo>
                    <a:pt x="442" y="287"/>
                  </a:lnTo>
                  <a:lnTo>
                    <a:pt x="440" y="299"/>
                  </a:lnTo>
                  <a:lnTo>
                    <a:pt x="438" y="309"/>
                  </a:lnTo>
                  <a:lnTo>
                    <a:pt x="438" y="311"/>
                  </a:lnTo>
                  <a:lnTo>
                    <a:pt x="435" y="312"/>
                  </a:lnTo>
                  <a:lnTo>
                    <a:pt x="434" y="312"/>
                  </a:lnTo>
                  <a:lnTo>
                    <a:pt x="433" y="312"/>
                  </a:lnTo>
                  <a:lnTo>
                    <a:pt x="430" y="311"/>
                  </a:lnTo>
                  <a:lnTo>
                    <a:pt x="429" y="309"/>
                  </a:lnTo>
                  <a:lnTo>
                    <a:pt x="429" y="307"/>
                  </a:lnTo>
                  <a:lnTo>
                    <a:pt x="430" y="303"/>
                  </a:lnTo>
                  <a:lnTo>
                    <a:pt x="430" y="298"/>
                  </a:lnTo>
                  <a:lnTo>
                    <a:pt x="431" y="291"/>
                  </a:lnTo>
                  <a:lnTo>
                    <a:pt x="431" y="286"/>
                  </a:lnTo>
                  <a:lnTo>
                    <a:pt x="433" y="281"/>
                  </a:lnTo>
                  <a:lnTo>
                    <a:pt x="433" y="277"/>
                  </a:lnTo>
                  <a:lnTo>
                    <a:pt x="433" y="274"/>
                  </a:lnTo>
                  <a:lnTo>
                    <a:pt x="426" y="244"/>
                  </a:lnTo>
                  <a:lnTo>
                    <a:pt x="421" y="210"/>
                  </a:lnTo>
                  <a:lnTo>
                    <a:pt x="417" y="175"/>
                  </a:lnTo>
                  <a:lnTo>
                    <a:pt x="413" y="139"/>
                  </a:lnTo>
                  <a:lnTo>
                    <a:pt x="412" y="105"/>
                  </a:lnTo>
                  <a:lnTo>
                    <a:pt x="410" y="74"/>
                  </a:lnTo>
                  <a:lnTo>
                    <a:pt x="409" y="48"/>
                  </a:lnTo>
                  <a:lnTo>
                    <a:pt x="409" y="27"/>
                  </a:lnTo>
                  <a:lnTo>
                    <a:pt x="408" y="12"/>
                  </a:lnTo>
                  <a:lnTo>
                    <a:pt x="326" y="12"/>
                  </a:lnTo>
                  <a:lnTo>
                    <a:pt x="326" y="12"/>
                  </a:lnTo>
                  <a:lnTo>
                    <a:pt x="316" y="11"/>
                  </a:lnTo>
                  <a:lnTo>
                    <a:pt x="300" y="11"/>
                  </a:lnTo>
                  <a:lnTo>
                    <a:pt x="281" y="10"/>
                  </a:lnTo>
                  <a:lnTo>
                    <a:pt x="260" y="10"/>
                  </a:lnTo>
                  <a:lnTo>
                    <a:pt x="239" y="10"/>
                  </a:lnTo>
                  <a:lnTo>
                    <a:pt x="220" y="10"/>
                  </a:lnTo>
                  <a:lnTo>
                    <a:pt x="206" y="10"/>
                  </a:lnTo>
                  <a:lnTo>
                    <a:pt x="195" y="10"/>
                  </a:lnTo>
                  <a:lnTo>
                    <a:pt x="192" y="10"/>
                  </a:lnTo>
                  <a:lnTo>
                    <a:pt x="152" y="12"/>
                  </a:lnTo>
                  <a:lnTo>
                    <a:pt x="112" y="17"/>
                  </a:lnTo>
                  <a:lnTo>
                    <a:pt x="71" y="23"/>
                  </a:lnTo>
                  <a:lnTo>
                    <a:pt x="50" y="27"/>
                  </a:lnTo>
                  <a:lnTo>
                    <a:pt x="32" y="29"/>
                  </a:lnTo>
                  <a:lnTo>
                    <a:pt x="19" y="32"/>
                  </a:lnTo>
                  <a:lnTo>
                    <a:pt x="10" y="34"/>
                  </a:lnTo>
                  <a:lnTo>
                    <a:pt x="6" y="34"/>
                  </a:lnTo>
                  <a:lnTo>
                    <a:pt x="6" y="34"/>
                  </a:lnTo>
                  <a:lnTo>
                    <a:pt x="3" y="34"/>
                  </a:lnTo>
                  <a:lnTo>
                    <a:pt x="2" y="33"/>
                  </a:lnTo>
                  <a:lnTo>
                    <a:pt x="0" y="31"/>
                  </a:lnTo>
                  <a:lnTo>
                    <a:pt x="0" y="28"/>
                  </a:lnTo>
                  <a:lnTo>
                    <a:pt x="2" y="25"/>
                  </a:lnTo>
                  <a:lnTo>
                    <a:pt x="4" y="25"/>
                  </a:lnTo>
                  <a:lnTo>
                    <a:pt x="8" y="24"/>
                  </a:lnTo>
                  <a:lnTo>
                    <a:pt x="19" y="21"/>
                  </a:lnTo>
                  <a:lnTo>
                    <a:pt x="36" y="19"/>
                  </a:lnTo>
                  <a:lnTo>
                    <a:pt x="58" y="15"/>
                  </a:lnTo>
                  <a:lnTo>
                    <a:pt x="83" y="11"/>
                  </a:lnTo>
                  <a:lnTo>
                    <a:pt x="110" y="7"/>
                  </a:lnTo>
                  <a:lnTo>
                    <a:pt x="138" y="4"/>
                  </a:lnTo>
                  <a:lnTo>
                    <a:pt x="165" y="2"/>
                  </a:lnTo>
                  <a:lnTo>
                    <a:pt x="192" y="0"/>
                  </a:lnTo>
                  <a:lnTo>
                    <a:pt x="195" y="0"/>
                  </a:lnTo>
                  <a:lnTo>
                    <a:pt x="206" y="0"/>
                  </a:lnTo>
                  <a:lnTo>
                    <a:pt x="220" y="0"/>
                  </a:lnTo>
                  <a:lnTo>
                    <a:pt x="23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Freeform 48"/>
            <p:cNvSpPr>
              <a:spLocks/>
            </p:cNvSpPr>
            <p:nvPr/>
          </p:nvSpPr>
          <p:spPr bwMode="auto">
            <a:xfrm>
              <a:off x="4100513" y="1090613"/>
              <a:ext cx="682625" cy="454025"/>
            </a:xfrm>
            <a:custGeom>
              <a:avLst/>
              <a:gdLst>
                <a:gd name="T0" fmla="*/ 8 w 430"/>
                <a:gd name="T1" fmla="*/ 2 h 286"/>
                <a:gd name="T2" fmla="*/ 11 w 430"/>
                <a:gd name="T3" fmla="*/ 6 h 286"/>
                <a:gd name="T4" fmla="*/ 11 w 430"/>
                <a:gd name="T5" fmla="*/ 7 h 286"/>
                <a:gd name="T6" fmla="*/ 12 w 430"/>
                <a:gd name="T7" fmla="*/ 13 h 286"/>
                <a:gd name="T8" fmla="*/ 15 w 430"/>
                <a:gd name="T9" fmla="*/ 32 h 286"/>
                <a:gd name="T10" fmla="*/ 24 w 430"/>
                <a:gd name="T11" fmla="*/ 79 h 286"/>
                <a:gd name="T12" fmla="*/ 36 w 430"/>
                <a:gd name="T13" fmla="*/ 144 h 286"/>
                <a:gd name="T14" fmla="*/ 48 w 430"/>
                <a:gd name="T15" fmla="*/ 201 h 286"/>
                <a:gd name="T16" fmla="*/ 55 w 430"/>
                <a:gd name="T17" fmla="*/ 248 h 286"/>
                <a:gd name="T18" fmla="*/ 61 w 430"/>
                <a:gd name="T19" fmla="*/ 275 h 286"/>
                <a:gd name="T20" fmla="*/ 70 w 430"/>
                <a:gd name="T21" fmla="*/ 275 h 286"/>
                <a:gd name="T22" fmla="*/ 100 w 430"/>
                <a:gd name="T23" fmla="*/ 275 h 286"/>
                <a:gd name="T24" fmla="*/ 126 w 430"/>
                <a:gd name="T25" fmla="*/ 273 h 286"/>
                <a:gd name="T26" fmla="*/ 158 w 430"/>
                <a:gd name="T27" fmla="*/ 269 h 286"/>
                <a:gd name="T28" fmla="*/ 220 w 430"/>
                <a:gd name="T29" fmla="*/ 265 h 286"/>
                <a:gd name="T30" fmla="*/ 291 w 430"/>
                <a:gd name="T31" fmla="*/ 263 h 286"/>
                <a:gd name="T32" fmla="*/ 349 w 430"/>
                <a:gd name="T33" fmla="*/ 265 h 286"/>
                <a:gd name="T34" fmla="*/ 395 w 430"/>
                <a:gd name="T35" fmla="*/ 266 h 286"/>
                <a:gd name="T36" fmla="*/ 421 w 430"/>
                <a:gd name="T37" fmla="*/ 266 h 286"/>
                <a:gd name="T38" fmla="*/ 427 w 430"/>
                <a:gd name="T39" fmla="*/ 267 h 286"/>
                <a:gd name="T40" fmla="*/ 430 w 430"/>
                <a:gd name="T41" fmla="*/ 271 h 286"/>
                <a:gd name="T42" fmla="*/ 427 w 430"/>
                <a:gd name="T43" fmla="*/ 276 h 286"/>
                <a:gd name="T44" fmla="*/ 421 w 430"/>
                <a:gd name="T45" fmla="*/ 276 h 286"/>
                <a:gd name="T46" fmla="*/ 395 w 430"/>
                <a:gd name="T47" fmla="*/ 275 h 286"/>
                <a:gd name="T48" fmla="*/ 349 w 430"/>
                <a:gd name="T49" fmla="*/ 274 h 286"/>
                <a:gd name="T50" fmla="*/ 291 w 430"/>
                <a:gd name="T51" fmla="*/ 274 h 286"/>
                <a:gd name="T52" fmla="*/ 220 w 430"/>
                <a:gd name="T53" fmla="*/ 275 h 286"/>
                <a:gd name="T54" fmla="*/ 158 w 430"/>
                <a:gd name="T55" fmla="*/ 279 h 286"/>
                <a:gd name="T56" fmla="*/ 134 w 430"/>
                <a:gd name="T57" fmla="*/ 283 h 286"/>
                <a:gd name="T58" fmla="*/ 130 w 430"/>
                <a:gd name="T59" fmla="*/ 283 h 286"/>
                <a:gd name="T60" fmla="*/ 110 w 430"/>
                <a:gd name="T61" fmla="*/ 284 h 286"/>
                <a:gd name="T62" fmla="*/ 82 w 430"/>
                <a:gd name="T63" fmla="*/ 286 h 286"/>
                <a:gd name="T64" fmla="*/ 65 w 430"/>
                <a:gd name="T65" fmla="*/ 286 h 286"/>
                <a:gd name="T66" fmla="*/ 57 w 430"/>
                <a:gd name="T67" fmla="*/ 284 h 286"/>
                <a:gd name="T68" fmla="*/ 52 w 430"/>
                <a:gd name="T69" fmla="*/ 280 h 286"/>
                <a:gd name="T70" fmla="*/ 49 w 430"/>
                <a:gd name="T71" fmla="*/ 266 h 286"/>
                <a:gd name="T72" fmla="*/ 42 w 430"/>
                <a:gd name="T73" fmla="*/ 227 h 286"/>
                <a:gd name="T74" fmla="*/ 32 w 430"/>
                <a:gd name="T75" fmla="*/ 173 h 286"/>
                <a:gd name="T76" fmla="*/ 20 w 430"/>
                <a:gd name="T77" fmla="*/ 114 h 286"/>
                <a:gd name="T78" fmla="*/ 11 w 430"/>
                <a:gd name="T79" fmla="*/ 62 h 286"/>
                <a:gd name="T80" fmla="*/ 3 w 430"/>
                <a:gd name="T81" fmla="*/ 21 h 286"/>
                <a:gd name="T82" fmla="*/ 0 w 430"/>
                <a:gd name="T83" fmla="*/ 8 h 286"/>
                <a:gd name="T84" fmla="*/ 2 w 430"/>
                <a:gd name="T85" fmla="*/ 3 h 286"/>
                <a:gd name="T86" fmla="*/ 6 w 430"/>
                <a:gd name="T87"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0" h="286">
                  <a:moveTo>
                    <a:pt x="6" y="0"/>
                  </a:moveTo>
                  <a:lnTo>
                    <a:pt x="8" y="2"/>
                  </a:lnTo>
                  <a:lnTo>
                    <a:pt x="10" y="3"/>
                  </a:lnTo>
                  <a:lnTo>
                    <a:pt x="11" y="6"/>
                  </a:lnTo>
                  <a:lnTo>
                    <a:pt x="11" y="6"/>
                  </a:lnTo>
                  <a:lnTo>
                    <a:pt x="11" y="7"/>
                  </a:lnTo>
                  <a:lnTo>
                    <a:pt x="11" y="9"/>
                  </a:lnTo>
                  <a:lnTo>
                    <a:pt x="12" y="13"/>
                  </a:lnTo>
                  <a:lnTo>
                    <a:pt x="12" y="19"/>
                  </a:lnTo>
                  <a:lnTo>
                    <a:pt x="15" y="32"/>
                  </a:lnTo>
                  <a:lnTo>
                    <a:pt x="19" y="50"/>
                  </a:lnTo>
                  <a:lnTo>
                    <a:pt x="24" y="79"/>
                  </a:lnTo>
                  <a:lnTo>
                    <a:pt x="29" y="110"/>
                  </a:lnTo>
                  <a:lnTo>
                    <a:pt x="36" y="144"/>
                  </a:lnTo>
                  <a:lnTo>
                    <a:pt x="42" y="173"/>
                  </a:lnTo>
                  <a:lnTo>
                    <a:pt x="48" y="201"/>
                  </a:lnTo>
                  <a:lnTo>
                    <a:pt x="52" y="225"/>
                  </a:lnTo>
                  <a:lnTo>
                    <a:pt x="55" y="248"/>
                  </a:lnTo>
                  <a:lnTo>
                    <a:pt x="59" y="265"/>
                  </a:lnTo>
                  <a:lnTo>
                    <a:pt x="61" y="275"/>
                  </a:lnTo>
                  <a:lnTo>
                    <a:pt x="65" y="275"/>
                  </a:lnTo>
                  <a:lnTo>
                    <a:pt x="70" y="275"/>
                  </a:lnTo>
                  <a:lnTo>
                    <a:pt x="84" y="275"/>
                  </a:lnTo>
                  <a:lnTo>
                    <a:pt x="100" y="275"/>
                  </a:lnTo>
                  <a:lnTo>
                    <a:pt x="114" y="274"/>
                  </a:lnTo>
                  <a:lnTo>
                    <a:pt x="126" y="273"/>
                  </a:lnTo>
                  <a:lnTo>
                    <a:pt x="133" y="273"/>
                  </a:lnTo>
                  <a:lnTo>
                    <a:pt x="158" y="269"/>
                  </a:lnTo>
                  <a:lnTo>
                    <a:pt x="186" y="267"/>
                  </a:lnTo>
                  <a:lnTo>
                    <a:pt x="220" y="265"/>
                  </a:lnTo>
                  <a:lnTo>
                    <a:pt x="256" y="265"/>
                  </a:lnTo>
                  <a:lnTo>
                    <a:pt x="291" y="263"/>
                  </a:lnTo>
                  <a:lnTo>
                    <a:pt x="321" y="265"/>
                  </a:lnTo>
                  <a:lnTo>
                    <a:pt x="349" y="265"/>
                  </a:lnTo>
                  <a:lnTo>
                    <a:pt x="374" y="265"/>
                  </a:lnTo>
                  <a:lnTo>
                    <a:pt x="395" y="266"/>
                  </a:lnTo>
                  <a:lnTo>
                    <a:pt x="410" y="266"/>
                  </a:lnTo>
                  <a:lnTo>
                    <a:pt x="421" y="266"/>
                  </a:lnTo>
                  <a:lnTo>
                    <a:pt x="425" y="266"/>
                  </a:lnTo>
                  <a:lnTo>
                    <a:pt x="427" y="267"/>
                  </a:lnTo>
                  <a:lnTo>
                    <a:pt x="429" y="269"/>
                  </a:lnTo>
                  <a:lnTo>
                    <a:pt x="430" y="271"/>
                  </a:lnTo>
                  <a:lnTo>
                    <a:pt x="429" y="274"/>
                  </a:lnTo>
                  <a:lnTo>
                    <a:pt x="427" y="276"/>
                  </a:lnTo>
                  <a:lnTo>
                    <a:pt x="425" y="276"/>
                  </a:lnTo>
                  <a:lnTo>
                    <a:pt x="421" y="276"/>
                  </a:lnTo>
                  <a:lnTo>
                    <a:pt x="410" y="276"/>
                  </a:lnTo>
                  <a:lnTo>
                    <a:pt x="395" y="275"/>
                  </a:lnTo>
                  <a:lnTo>
                    <a:pt x="374" y="275"/>
                  </a:lnTo>
                  <a:lnTo>
                    <a:pt x="349" y="274"/>
                  </a:lnTo>
                  <a:lnTo>
                    <a:pt x="321" y="274"/>
                  </a:lnTo>
                  <a:lnTo>
                    <a:pt x="291" y="274"/>
                  </a:lnTo>
                  <a:lnTo>
                    <a:pt x="256" y="274"/>
                  </a:lnTo>
                  <a:lnTo>
                    <a:pt x="220" y="275"/>
                  </a:lnTo>
                  <a:lnTo>
                    <a:pt x="188" y="276"/>
                  </a:lnTo>
                  <a:lnTo>
                    <a:pt x="158" y="279"/>
                  </a:lnTo>
                  <a:lnTo>
                    <a:pt x="134" y="283"/>
                  </a:lnTo>
                  <a:lnTo>
                    <a:pt x="134" y="283"/>
                  </a:lnTo>
                  <a:lnTo>
                    <a:pt x="134" y="283"/>
                  </a:lnTo>
                  <a:lnTo>
                    <a:pt x="130" y="283"/>
                  </a:lnTo>
                  <a:lnTo>
                    <a:pt x="122" y="283"/>
                  </a:lnTo>
                  <a:lnTo>
                    <a:pt x="110" y="284"/>
                  </a:lnTo>
                  <a:lnTo>
                    <a:pt x="96" y="284"/>
                  </a:lnTo>
                  <a:lnTo>
                    <a:pt x="82" y="286"/>
                  </a:lnTo>
                  <a:lnTo>
                    <a:pt x="70" y="286"/>
                  </a:lnTo>
                  <a:lnTo>
                    <a:pt x="65" y="286"/>
                  </a:lnTo>
                  <a:lnTo>
                    <a:pt x="59" y="284"/>
                  </a:lnTo>
                  <a:lnTo>
                    <a:pt x="57" y="284"/>
                  </a:lnTo>
                  <a:lnTo>
                    <a:pt x="53" y="284"/>
                  </a:lnTo>
                  <a:lnTo>
                    <a:pt x="52" y="280"/>
                  </a:lnTo>
                  <a:lnTo>
                    <a:pt x="52" y="276"/>
                  </a:lnTo>
                  <a:lnTo>
                    <a:pt x="49" y="266"/>
                  </a:lnTo>
                  <a:lnTo>
                    <a:pt x="46" y="249"/>
                  </a:lnTo>
                  <a:lnTo>
                    <a:pt x="42" y="227"/>
                  </a:lnTo>
                  <a:lnTo>
                    <a:pt x="37" y="201"/>
                  </a:lnTo>
                  <a:lnTo>
                    <a:pt x="32" y="173"/>
                  </a:lnTo>
                  <a:lnTo>
                    <a:pt x="27" y="144"/>
                  </a:lnTo>
                  <a:lnTo>
                    <a:pt x="20" y="114"/>
                  </a:lnTo>
                  <a:lnTo>
                    <a:pt x="15" y="87"/>
                  </a:lnTo>
                  <a:lnTo>
                    <a:pt x="11" y="62"/>
                  </a:lnTo>
                  <a:lnTo>
                    <a:pt x="7" y="40"/>
                  </a:lnTo>
                  <a:lnTo>
                    <a:pt x="3" y="21"/>
                  </a:lnTo>
                  <a:lnTo>
                    <a:pt x="2" y="11"/>
                  </a:lnTo>
                  <a:lnTo>
                    <a:pt x="0" y="8"/>
                  </a:lnTo>
                  <a:lnTo>
                    <a:pt x="0" y="6"/>
                  </a:lnTo>
                  <a:lnTo>
                    <a:pt x="2" y="3"/>
                  </a:lnTo>
                  <a:lnTo>
                    <a:pt x="3" y="2"/>
                  </a:lnTo>
                  <a:lnTo>
                    <a:pt x="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49"/>
            <p:cNvSpPr>
              <a:spLocks/>
            </p:cNvSpPr>
            <p:nvPr/>
          </p:nvSpPr>
          <p:spPr bwMode="auto">
            <a:xfrm>
              <a:off x="4089400" y="1168400"/>
              <a:ext cx="63500" cy="34925"/>
            </a:xfrm>
            <a:custGeom>
              <a:avLst/>
              <a:gdLst>
                <a:gd name="T0" fmla="*/ 36 w 40"/>
                <a:gd name="T1" fmla="*/ 0 h 22"/>
                <a:gd name="T2" fmla="*/ 39 w 40"/>
                <a:gd name="T3" fmla="*/ 1 h 22"/>
                <a:gd name="T4" fmla="*/ 40 w 40"/>
                <a:gd name="T5" fmla="*/ 4 h 22"/>
                <a:gd name="T6" fmla="*/ 40 w 40"/>
                <a:gd name="T7" fmla="*/ 6 h 22"/>
                <a:gd name="T8" fmla="*/ 39 w 40"/>
                <a:gd name="T9" fmla="*/ 8 h 22"/>
                <a:gd name="T10" fmla="*/ 38 w 40"/>
                <a:gd name="T11" fmla="*/ 10 h 22"/>
                <a:gd name="T12" fmla="*/ 6 w 40"/>
                <a:gd name="T13" fmla="*/ 22 h 22"/>
                <a:gd name="T14" fmla="*/ 5 w 40"/>
                <a:gd name="T15" fmla="*/ 22 h 22"/>
                <a:gd name="T16" fmla="*/ 2 w 40"/>
                <a:gd name="T17" fmla="*/ 22 h 22"/>
                <a:gd name="T18" fmla="*/ 1 w 40"/>
                <a:gd name="T19" fmla="*/ 21 h 22"/>
                <a:gd name="T20" fmla="*/ 0 w 40"/>
                <a:gd name="T21" fmla="*/ 19 h 22"/>
                <a:gd name="T22" fmla="*/ 0 w 40"/>
                <a:gd name="T23" fmla="*/ 17 h 22"/>
                <a:gd name="T24" fmla="*/ 1 w 40"/>
                <a:gd name="T25" fmla="*/ 14 h 22"/>
                <a:gd name="T26" fmla="*/ 2 w 40"/>
                <a:gd name="T27" fmla="*/ 13 h 22"/>
                <a:gd name="T28" fmla="*/ 34 w 40"/>
                <a:gd name="T29" fmla="*/ 1 h 22"/>
                <a:gd name="T30" fmla="*/ 36 w 40"/>
                <a:gd name="T3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22">
                  <a:moveTo>
                    <a:pt x="36" y="0"/>
                  </a:moveTo>
                  <a:lnTo>
                    <a:pt x="39" y="1"/>
                  </a:lnTo>
                  <a:lnTo>
                    <a:pt x="40" y="4"/>
                  </a:lnTo>
                  <a:lnTo>
                    <a:pt x="40" y="6"/>
                  </a:lnTo>
                  <a:lnTo>
                    <a:pt x="39" y="8"/>
                  </a:lnTo>
                  <a:lnTo>
                    <a:pt x="38" y="10"/>
                  </a:lnTo>
                  <a:lnTo>
                    <a:pt x="6" y="22"/>
                  </a:lnTo>
                  <a:lnTo>
                    <a:pt x="5" y="22"/>
                  </a:lnTo>
                  <a:lnTo>
                    <a:pt x="2" y="22"/>
                  </a:lnTo>
                  <a:lnTo>
                    <a:pt x="1" y="21"/>
                  </a:lnTo>
                  <a:lnTo>
                    <a:pt x="0" y="19"/>
                  </a:lnTo>
                  <a:lnTo>
                    <a:pt x="0" y="17"/>
                  </a:lnTo>
                  <a:lnTo>
                    <a:pt x="1" y="14"/>
                  </a:lnTo>
                  <a:lnTo>
                    <a:pt x="2" y="13"/>
                  </a:lnTo>
                  <a:lnTo>
                    <a:pt x="34" y="1"/>
                  </a:lnTo>
                  <a:lnTo>
                    <a:pt x="3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50"/>
            <p:cNvSpPr>
              <a:spLocks/>
            </p:cNvSpPr>
            <p:nvPr/>
          </p:nvSpPr>
          <p:spPr bwMode="auto">
            <a:xfrm>
              <a:off x="4089400" y="1195388"/>
              <a:ext cx="57150" cy="28575"/>
            </a:xfrm>
            <a:custGeom>
              <a:avLst/>
              <a:gdLst>
                <a:gd name="T0" fmla="*/ 32 w 36"/>
                <a:gd name="T1" fmla="*/ 0 h 18"/>
                <a:gd name="T2" fmla="*/ 35 w 36"/>
                <a:gd name="T3" fmla="*/ 1 h 18"/>
                <a:gd name="T4" fmla="*/ 36 w 36"/>
                <a:gd name="T5" fmla="*/ 4 h 18"/>
                <a:gd name="T6" fmla="*/ 36 w 36"/>
                <a:gd name="T7" fmla="*/ 6 h 18"/>
                <a:gd name="T8" fmla="*/ 35 w 36"/>
                <a:gd name="T9" fmla="*/ 9 h 18"/>
                <a:gd name="T10" fmla="*/ 32 w 36"/>
                <a:gd name="T11" fmla="*/ 10 h 18"/>
                <a:gd name="T12" fmla="*/ 6 w 36"/>
                <a:gd name="T13" fmla="*/ 17 h 18"/>
                <a:gd name="T14" fmla="*/ 5 w 36"/>
                <a:gd name="T15" fmla="*/ 18 h 18"/>
                <a:gd name="T16" fmla="*/ 2 w 36"/>
                <a:gd name="T17" fmla="*/ 17 h 18"/>
                <a:gd name="T18" fmla="*/ 1 w 36"/>
                <a:gd name="T19" fmla="*/ 15 h 18"/>
                <a:gd name="T20" fmla="*/ 0 w 36"/>
                <a:gd name="T21" fmla="*/ 14 h 18"/>
                <a:gd name="T22" fmla="*/ 0 w 36"/>
                <a:gd name="T23" fmla="*/ 12 h 18"/>
                <a:gd name="T24" fmla="*/ 1 w 36"/>
                <a:gd name="T25" fmla="*/ 9 h 18"/>
                <a:gd name="T26" fmla="*/ 4 w 36"/>
                <a:gd name="T27" fmla="*/ 8 h 18"/>
                <a:gd name="T28" fmla="*/ 30 w 36"/>
                <a:gd name="T29" fmla="*/ 0 h 18"/>
                <a:gd name="T30" fmla="*/ 32 w 36"/>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18">
                  <a:moveTo>
                    <a:pt x="32" y="0"/>
                  </a:moveTo>
                  <a:lnTo>
                    <a:pt x="35" y="1"/>
                  </a:lnTo>
                  <a:lnTo>
                    <a:pt x="36" y="4"/>
                  </a:lnTo>
                  <a:lnTo>
                    <a:pt x="36" y="6"/>
                  </a:lnTo>
                  <a:lnTo>
                    <a:pt x="35" y="9"/>
                  </a:lnTo>
                  <a:lnTo>
                    <a:pt x="32" y="10"/>
                  </a:lnTo>
                  <a:lnTo>
                    <a:pt x="6" y="17"/>
                  </a:lnTo>
                  <a:lnTo>
                    <a:pt x="5" y="18"/>
                  </a:lnTo>
                  <a:lnTo>
                    <a:pt x="2" y="17"/>
                  </a:lnTo>
                  <a:lnTo>
                    <a:pt x="1" y="15"/>
                  </a:lnTo>
                  <a:lnTo>
                    <a:pt x="0" y="14"/>
                  </a:lnTo>
                  <a:lnTo>
                    <a:pt x="0" y="12"/>
                  </a:lnTo>
                  <a:lnTo>
                    <a:pt x="1" y="9"/>
                  </a:lnTo>
                  <a:lnTo>
                    <a:pt x="4" y="8"/>
                  </a:lnTo>
                  <a:lnTo>
                    <a:pt x="30" y="0"/>
                  </a:lnTo>
                  <a:lnTo>
                    <a:pt x="3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51"/>
            <p:cNvSpPr>
              <a:spLocks/>
            </p:cNvSpPr>
            <p:nvPr/>
          </p:nvSpPr>
          <p:spPr bwMode="auto">
            <a:xfrm>
              <a:off x="4084638" y="1211263"/>
              <a:ext cx="76200" cy="31750"/>
            </a:xfrm>
            <a:custGeom>
              <a:avLst/>
              <a:gdLst>
                <a:gd name="T0" fmla="*/ 44 w 48"/>
                <a:gd name="T1" fmla="*/ 0 h 20"/>
                <a:gd name="T2" fmla="*/ 47 w 48"/>
                <a:gd name="T3" fmla="*/ 2 h 20"/>
                <a:gd name="T4" fmla="*/ 48 w 48"/>
                <a:gd name="T5" fmla="*/ 3 h 20"/>
                <a:gd name="T6" fmla="*/ 48 w 48"/>
                <a:gd name="T7" fmla="*/ 5 h 20"/>
                <a:gd name="T8" fmla="*/ 47 w 48"/>
                <a:gd name="T9" fmla="*/ 8 h 20"/>
                <a:gd name="T10" fmla="*/ 44 w 48"/>
                <a:gd name="T11" fmla="*/ 9 h 20"/>
                <a:gd name="T12" fmla="*/ 7 w 48"/>
                <a:gd name="T13" fmla="*/ 20 h 20"/>
                <a:gd name="T14" fmla="*/ 5 w 48"/>
                <a:gd name="T15" fmla="*/ 20 h 20"/>
                <a:gd name="T16" fmla="*/ 3 w 48"/>
                <a:gd name="T17" fmla="*/ 20 h 20"/>
                <a:gd name="T18" fmla="*/ 1 w 48"/>
                <a:gd name="T19" fmla="*/ 19 h 20"/>
                <a:gd name="T20" fmla="*/ 0 w 48"/>
                <a:gd name="T21" fmla="*/ 17 h 20"/>
                <a:gd name="T22" fmla="*/ 0 w 48"/>
                <a:gd name="T23" fmla="*/ 15 h 20"/>
                <a:gd name="T24" fmla="*/ 1 w 48"/>
                <a:gd name="T25" fmla="*/ 12 h 20"/>
                <a:gd name="T26" fmla="*/ 4 w 48"/>
                <a:gd name="T27" fmla="*/ 11 h 20"/>
                <a:gd name="T28" fmla="*/ 42 w 48"/>
                <a:gd name="T29" fmla="*/ 0 h 20"/>
                <a:gd name="T30" fmla="*/ 44 w 48"/>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 h="20">
                  <a:moveTo>
                    <a:pt x="44" y="0"/>
                  </a:moveTo>
                  <a:lnTo>
                    <a:pt x="47" y="2"/>
                  </a:lnTo>
                  <a:lnTo>
                    <a:pt x="48" y="3"/>
                  </a:lnTo>
                  <a:lnTo>
                    <a:pt x="48" y="5"/>
                  </a:lnTo>
                  <a:lnTo>
                    <a:pt x="47" y="8"/>
                  </a:lnTo>
                  <a:lnTo>
                    <a:pt x="44" y="9"/>
                  </a:lnTo>
                  <a:lnTo>
                    <a:pt x="7" y="20"/>
                  </a:lnTo>
                  <a:lnTo>
                    <a:pt x="5" y="20"/>
                  </a:lnTo>
                  <a:lnTo>
                    <a:pt x="3" y="20"/>
                  </a:lnTo>
                  <a:lnTo>
                    <a:pt x="1" y="19"/>
                  </a:lnTo>
                  <a:lnTo>
                    <a:pt x="0" y="17"/>
                  </a:lnTo>
                  <a:lnTo>
                    <a:pt x="0" y="15"/>
                  </a:lnTo>
                  <a:lnTo>
                    <a:pt x="1" y="12"/>
                  </a:lnTo>
                  <a:lnTo>
                    <a:pt x="4" y="11"/>
                  </a:lnTo>
                  <a:lnTo>
                    <a:pt x="42" y="0"/>
                  </a:lnTo>
                  <a:lnTo>
                    <a:pt x="4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52"/>
            <p:cNvSpPr>
              <a:spLocks/>
            </p:cNvSpPr>
            <p:nvPr/>
          </p:nvSpPr>
          <p:spPr bwMode="auto">
            <a:xfrm>
              <a:off x="4706938" y="1093788"/>
              <a:ext cx="57150" cy="23813"/>
            </a:xfrm>
            <a:custGeom>
              <a:avLst/>
              <a:gdLst>
                <a:gd name="T0" fmla="*/ 31 w 36"/>
                <a:gd name="T1" fmla="*/ 0 h 15"/>
                <a:gd name="T2" fmla="*/ 34 w 36"/>
                <a:gd name="T3" fmla="*/ 1 h 15"/>
                <a:gd name="T4" fmla="*/ 35 w 36"/>
                <a:gd name="T5" fmla="*/ 2 h 15"/>
                <a:gd name="T6" fmla="*/ 36 w 36"/>
                <a:gd name="T7" fmla="*/ 4 h 15"/>
                <a:gd name="T8" fmla="*/ 36 w 36"/>
                <a:gd name="T9" fmla="*/ 6 h 15"/>
                <a:gd name="T10" fmla="*/ 35 w 36"/>
                <a:gd name="T11" fmla="*/ 9 h 15"/>
                <a:gd name="T12" fmla="*/ 32 w 36"/>
                <a:gd name="T13" fmla="*/ 10 h 15"/>
                <a:gd name="T14" fmla="*/ 6 w 36"/>
                <a:gd name="T15" fmla="*/ 15 h 15"/>
                <a:gd name="T16" fmla="*/ 5 w 36"/>
                <a:gd name="T17" fmla="*/ 15 h 15"/>
                <a:gd name="T18" fmla="*/ 2 w 36"/>
                <a:gd name="T19" fmla="*/ 15 h 15"/>
                <a:gd name="T20" fmla="*/ 1 w 36"/>
                <a:gd name="T21" fmla="*/ 14 h 15"/>
                <a:gd name="T22" fmla="*/ 0 w 36"/>
                <a:gd name="T23" fmla="*/ 11 h 15"/>
                <a:gd name="T24" fmla="*/ 0 w 36"/>
                <a:gd name="T25" fmla="*/ 9 h 15"/>
                <a:gd name="T26" fmla="*/ 1 w 36"/>
                <a:gd name="T27" fmla="*/ 6 h 15"/>
                <a:gd name="T28" fmla="*/ 3 w 36"/>
                <a:gd name="T29" fmla="*/ 6 h 15"/>
                <a:gd name="T30" fmla="*/ 31 w 36"/>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15">
                  <a:moveTo>
                    <a:pt x="31" y="0"/>
                  </a:moveTo>
                  <a:lnTo>
                    <a:pt x="34" y="1"/>
                  </a:lnTo>
                  <a:lnTo>
                    <a:pt x="35" y="2"/>
                  </a:lnTo>
                  <a:lnTo>
                    <a:pt x="36" y="4"/>
                  </a:lnTo>
                  <a:lnTo>
                    <a:pt x="36" y="6"/>
                  </a:lnTo>
                  <a:lnTo>
                    <a:pt x="35" y="9"/>
                  </a:lnTo>
                  <a:lnTo>
                    <a:pt x="32" y="10"/>
                  </a:lnTo>
                  <a:lnTo>
                    <a:pt x="6" y="15"/>
                  </a:lnTo>
                  <a:lnTo>
                    <a:pt x="5" y="15"/>
                  </a:lnTo>
                  <a:lnTo>
                    <a:pt x="2" y="15"/>
                  </a:lnTo>
                  <a:lnTo>
                    <a:pt x="1" y="14"/>
                  </a:lnTo>
                  <a:lnTo>
                    <a:pt x="0" y="11"/>
                  </a:lnTo>
                  <a:lnTo>
                    <a:pt x="0" y="9"/>
                  </a:lnTo>
                  <a:lnTo>
                    <a:pt x="1" y="6"/>
                  </a:lnTo>
                  <a:lnTo>
                    <a:pt x="3" y="6"/>
                  </a:lnTo>
                  <a:lnTo>
                    <a:pt x="3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53"/>
            <p:cNvSpPr>
              <a:spLocks/>
            </p:cNvSpPr>
            <p:nvPr/>
          </p:nvSpPr>
          <p:spPr bwMode="auto">
            <a:xfrm>
              <a:off x="4710113" y="1120775"/>
              <a:ext cx="53975" cy="20638"/>
            </a:xfrm>
            <a:custGeom>
              <a:avLst/>
              <a:gdLst>
                <a:gd name="T0" fmla="*/ 29 w 34"/>
                <a:gd name="T1" fmla="*/ 0 h 13"/>
                <a:gd name="T2" fmla="*/ 32 w 34"/>
                <a:gd name="T3" fmla="*/ 0 h 13"/>
                <a:gd name="T4" fmla="*/ 34 w 34"/>
                <a:gd name="T5" fmla="*/ 1 h 13"/>
                <a:gd name="T6" fmla="*/ 34 w 34"/>
                <a:gd name="T7" fmla="*/ 4 h 13"/>
                <a:gd name="T8" fmla="*/ 34 w 34"/>
                <a:gd name="T9" fmla="*/ 6 h 13"/>
                <a:gd name="T10" fmla="*/ 33 w 34"/>
                <a:gd name="T11" fmla="*/ 9 h 13"/>
                <a:gd name="T12" fmla="*/ 30 w 34"/>
                <a:gd name="T13" fmla="*/ 9 h 13"/>
                <a:gd name="T14" fmla="*/ 5 w 34"/>
                <a:gd name="T15" fmla="*/ 13 h 13"/>
                <a:gd name="T16" fmla="*/ 5 w 34"/>
                <a:gd name="T17" fmla="*/ 13 h 13"/>
                <a:gd name="T18" fmla="*/ 3 w 34"/>
                <a:gd name="T19" fmla="*/ 13 h 13"/>
                <a:gd name="T20" fmla="*/ 1 w 34"/>
                <a:gd name="T21" fmla="*/ 10 h 13"/>
                <a:gd name="T22" fmla="*/ 0 w 34"/>
                <a:gd name="T23" fmla="*/ 9 h 13"/>
                <a:gd name="T24" fmla="*/ 0 w 34"/>
                <a:gd name="T25" fmla="*/ 6 h 13"/>
                <a:gd name="T26" fmla="*/ 3 w 34"/>
                <a:gd name="T27" fmla="*/ 4 h 13"/>
                <a:gd name="T28" fmla="*/ 4 w 34"/>
                <a:gd name="T29" fmla="*/ 2 h 13"/>
                <a:gd name="T30" fmla="*/ 29 w 34"/>
                <a:gd name="T3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13">
                  <a:moveTo>
                    <a:pt x="29" y="0"/>
                  </a:moveTo>
                  <a:lnTo>
                    <a:pt x="32" y="0"/>
                  </a:lnTo>
                  <a:lnTo>
                    <a:pt x="34" y="1"/>
                  </a:lnTo>
                  <a:lnTo>
                    <a:pt x="34" y="4"/>
                  </a:lnTo>
                  <a:lnTo>
                    <a:pt x="34" y="6"/>
                  </a:lnTo>
                  <a:lnTo>
                    <a:pt x="33" y="9"/>
                  </a:lnTo>
                  <a:lnTo>
                    <a:pt x="30" y="9"/>
                  </a:lnTo>
                  <a:lnTo>
                    <a:pt x="5" y="13"/>
                  </a:lnTo>
                  <a:lnTo>
                    <a:pt x="5" y="13"/>
                  </a:lnTo>
                  <a:lnTo>
                    <a:pt x="3" y="13"/>
                  </a:lnTo>
                  <a:lnTo>
                    <a:pt x="1" y="10"/>
                  </a:lnTo>
                  <a:lnTo>
                    <a:pt x="0" y="9"/>
                  </a:lnTo>
                  <a:lnTo>
                    <a:pt x="0" y="6"/>
                  </a:lnTo>
                  <a:lnTo>
                    <a:pt x="3" y="4"/>
                  </a:lnTo>
                  <a:lnTo>
                    <a:pt x="4" y="2"/>
                  </a:lnTo>
                  <a:lnTo>
                    <a:pt x="2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54"/>
            <p:cNvSpPr>
              <a:spLocks/>
            </p:cNvSpPr>
            <p:nvPr/>
          </p:nvSpPr>
          <p:spPr bwMode="auto">
            <a:xfrm>
              <a:off x="4711700" y="1149350"/>
              <a:ext cx="52388" cy="19050"/>
            </a:xfrm>
            <a:custGeom>
              <a:avLst/>
              <a:gdLst>
                <a:gd name="T0" fmla="*/ 28 w 33"/>
                <a:gd name="T1" fmla="*/ 0 h 12"/>
                <a:gd name="T2" fmla="*/ 31 w 33"/>
                <a:gd name="T3" fmla="*/ 1 h 12"/>
                <a:gd name="T4" fmla="*/ 33 w 33"/>
                <a:gd name="T5" fmla="*/ 3 h 12"/>
                <a:gd name="T6" fmla="*/ 33 w 33"/>
                <a:gd name="T7" fmla="*/ 5 h 12"/>
                <a:gd name="T8" fmla="*/ 33 w 33"/>
                <a:gd name="T9" fmla="*/ 8 h 12"/>
                <a:gd name="T10" fmla="*/ 32 w 33"/>
                <a:gd name="T11" fmla="*/ 9 h 12"/>
                <a:gd name="T12" fmla="*/ 29 w 33"/>
                <a:gd name="T13" fmla="*/ 10 h 12"/>
                <a:gd name="T14" fmla="*/ 6 w 33"/>
                <a:gd name="T15" fmla="*/ 12 h 12"/>
                <a:gd name="T16" fmla="*/ 6 w 33"/>
                <a:gd name="T17" fmla="*/ 12 h 12"/>
                <a:gd name="T18" fmla="*/ 3 w 33"/>
                <a:gd name="T19" fmla="*/ 12 h 12"/>
                <a:gd name="T20" fmla="*/ 2 w 33"/>
                <a:gd name="T21" fmla="*/ 9 h 12"/>
                <a:gd name="T22" fmla="*/ 0 w 33"/>
                <a:gd name="T23" fmla="*/ 6 h 12"/>
                <a:gd name="T24" fmla="*/ 2 w 33"/>
                <a:gd name="T25" fmla="*/ 5 h 12"/>
                <a:gd name="T26" fmla="*/ 3 w 33"/>
                <a:gd name="T27" fmla="*/ 3 h 12"/>
                <a:gd name="T28" fmla="*/ 6 w 33"/>
                <a:gd name="T29" fmla="*/ 1 h 12"/>
                <a:gd name="T30" fmla="*/ 28 w 33"/>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 h="12">
                  <a:moveTo>
                    <a:pt x="28" y="0"/>
                  </a:moveTo>
                  <a:lnTo>
                    <a:pt x="31" y="1"/>
                  </a:lnTo>
                  <a:lnTo>
                    <a:pt x="33" y="3"/>
                  </a:lnTo>
                  <a:lnTo>
                    <a:pt x="33" y="5"/>
                  </a:lnTo>
                  <a:lnTo>
                    <a:pt x="33" y="8"/>
                  </a:lnTo>
                  <a:lnTo>
                    <a:pt x="32" y="9"/>
                  </a:lnTo>
                  <a:lnTo>
                    <a:pt x="29" y="10"/>
                  </a:lnTo>
                  <a:lnTo>
                    <a:pt x="6" y="12"/>
                  </a:lnTo>
                  <a:lnTo>
                    <a:pt x="6" y="12"/>
                  </a:lnTo>
                  <a:lnTo>
                    <a:pt x="3" y="12"/>
                  </a:lnTo>
                  <a:lnTo>
                    <a:pt x="2" y="9"/>
                  </a:lnTo>
                  <a:lnTo>
                    <a:pt x="0" y="6"/>
                  </a:lnTo>
                  <a:lnTo>
                    <a:pt x="2" y="5"/>
                  </a:lnTo>
                  <a:lnTo>
                    <a:pt x="3" y="3"/>
                  </a:lnTo>
                  <a:lnTo>
                    <a:pt x="6" y="1"/>
                  </a:lnTo>
                  <a:lnTo>
                    <a:pt x="2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59"/>
            <p:cNvSpPr>
              <a:spLocks/>
            </p:cNvSpPr>
            <p:nvPr/>
          </p:nvSpPr>
          <p:spPr bwMode="auto">
            <a:xfrm>
              <a:off x="4489450" y="1512888"/>
              <a:ext cx="98425" cy="350838"/>
            </a:xfrm>
            <a:custGeom>
              <a:avLst/>
              <a:gdLst>
                <a:gd name="T0" fmla="*/ 17 w 62"/>
                <a:gd name="T1" fmla="*/ 1 h 221"/>
                <a:gd name="T2" fmla="*/ 19 w 62"/>
                <a:gd name="T3" fmla="*/ 5 h 221"/>
                <a:gd name="T4" fmla="*/ 16 w 62"/>
                <a:gd name="T5" fmla="*/ 18 h 221"/>
                <a:gd name="T6" fmla="*/ 11 w 62"/>
                <a:gd name="T7" fmla="*/ 62 h 221"/>
                <a:gd name="T8" fmla="*/ 11 w 62"/>
                <a:gd name="T9" fmla="*/ 134 h 221"/>
                <a:gd name="T10" fmla="*/ 23 w 62"/>
                <a:gd name="T11" fmla="*/ 206 h 221"/>
                <a:gd name="T12" fmla="*/ 23 w 62"/>
                <a:gd name="T13" fmla="*/ 208 h 221"/>
                <a:gd name="T14" fmla="*/ 23 w 62"/>
                <a:gd name="T15" fmla="*/ 209 h 221"/>
                <a:gd name="T16" fmla="*/ 23 w 62"/>
                <a:gd name="T17" fmla="*/ 211 h 221"/>
                <a:gd name="T18" fmla="*/ 28 w 62"/>
                <a:gd name="T19" fmla="*/ 207 h 221"/>
                <a:gd name="T20" fmla="*/ 29 w 62"/>
                <a:gd name="T21" fmla="*/ 206 h 221"/>
                <a:gd name="T22" fmla="*/ 33 w 62"/>
                <a:gd name="T23" fmla="*/ 202 h 221"/>
                <a:gd name="T24" fmla="*/ 40 w 62"/>
                <a:gd name="T25" fmla="*/ 196 h 221"/>
                <a:gd name="T26" fmla="*/ 49 w 62"/>
                <a:gd name="T27" fmla="*/ 191 h 221"/>
                <a:gd name="T28" fmla="*/ 55 w 62"/>
                <a:gd name="T29" fmla="*/ 190 h 221"/>
                <a:gd name="T30" fmla="*/ 61 w 62"/>
                <a:gd name="T31" fmla="*/ 194 h 221"/>
                <a:gd name="T32" fmla="*/ 62 w 62"/>
                <a:gd name="T33" fmla="*/ 199 h 221"/>
                <a:gd name="T34" fmla="*/ 58 w 62"/>
                <a:gd name="T35" fmla="*/ 202 h 221"/>
                <a:gd name="T36" fmla="*/ 53 w 62"/>
                <a:gd name="T37" fmla="*/ 200 h 221"/>
                <a:gd name="T38" fmla="*/ 50 w 62"/>
                <a:gd name="T39" fmla="*/ 202 h 221"/>
                <a:gd name="T40" fmla="*/ 45 w 62"/>
                <a:gd name="T41" fmla="*/ 204 h 221"/>
                <a:gd name="T42" fmla="*/ 40 w 62"/>
                <a:gd name="T43" fmla="*/ 209 h 221"/>
                <a:gd name="T44" fmla="*/ 36 w 62"/>
                <a:gd name="T45" fmla="*/ 213 h 221"/>
                <a:gd name="T46" fmla="*/ 30 w 62"/>
                <a:gd name="T47" fmla="*/ 217 h 221"/>
                <a:gd name="T48" fmla="*/ 21 w 62"/>
                <a:gd name="T49" fmla="*/ 221 h 221"/>
                <a:gd name="T50" fmla="*/ 19 w 62"/>
                <a:gd name="T51" fmla="*/ 221 h 221"/>
                <a:gd name="T52" fmla="*/ 13 w 62"/>
                <a:gd name="T53" fmla="*/ 217 h 221"/>
                <a:gd name="T54" fmla="*/ 12 w 62"/>
                <a:gd name="T55" fmla="*/ 212 h 221"/>
                <a:gd name="T56" fmla="*/ 12 w 62"/>
                <a:gd name="T57" fmla="*/ 208 h 221"/>
                <a:gd name="T58" fmla="*/ 2 w 62"/>
                <a:gd name="T59" fmla="*/ 134 h 221"/>
                <a:gd name="T60" fmla="*/ 0 w 62"/>
                <a:gd name="T61" fmla="*/ 73 h 221"/>
                <a:gd name="T62" fmla="*/ 4 w 62"/>
                <a:gd name="T63" fmla="*/ 31 h 221"/>
                <a:gd name="T64" fmla="*/ 8 w 62"/>
                <a:gd name="T65" fmla="*/ 7 h 221"/>
                <a:gd name="T66" fmla="*/ 9 w 62"/>
                <a:gd name="T67" fmla="*/ 1 h 221"/>
                <a:gd name="T68" fmla="*/ 15 w 62"/>
                <a:gd name="T69"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2" h="221">
                  <a:moveTo>
                    <a:pt x="15" y="0"/>
                  </a:moveTo>
                  <a:lnTo>
                    <a:pt x="17" y="1"/>
                  </a:lnTo>
                  <a:lnTo>
                    <a:pt x="19" y="3"/>
                  </a:lnTo>
                  <a:lnTo>
                    <a:pt x="19" y="5"/>
                  </a:lnTo>
                  <a:lnTo>
                    <a:pt x="17" y="9"/>
                  </a:lnTo>
                  <a:lnTo>
                    <a:pt x="16" y="18"/>
                  </a:lnTo>
                  <a:lnTo>
                    <a:pt x="15" y="33"/>
                  </a:lnTo>
                  <a:lnTo>
                    <a:pt x="11" y="62"/>
                  </a:lnTo>
                  <a:lnTo>
                    <a:pt x="9" y="100"/>
                  </a:lnTo>
                  <a:lnTo>
                    <a:pt x="11" y="134"/>
                  </a:lnTo>
                  <a:lnTo>
                    <a:pt x="15" y="169"/>
                  </a:lnTo>
                  <a:lnTo>
                    <a:pt x="23" y="206"/>
                  </a:lnTo>
                  <a:lnTo>
                    <a:pt x="23" y="207"/>
                  </a:lnTo>
                  <a:lnTo>
                    <a:pt x="23" y="208"/>
                  </a:lnTo>
                  <a:lnTo>
                    <a:pt x="23" y="208"/>
                  </a:lnTo>
                  <a:lnTo>
                    <a:pt x="23" y="209"/>
                  </a:lnTo>
                  <a:lnTo>
                    <a:pt x="23" y="211"/>
                  </a:lnTo>
                  <a:lnTo>
                    <a:pt x="23" y="211"/>
                  </a:lnTo>
                  <a:lnTo>
                    <a:pt x="25" y="209"/>
                  </a:lnTo>
                  <a:lnTo>
                    <a:pt x="28" y="207"/>
                  </a:lnTo>
                  <a:lnTo>
                    <a:pt x="28" y="207"/>
                  </a:lnTo>
                  <a:lnTo>
                    <a:pt x="29" y="206"/>
                  </a:lnTo>
                  <a:lnTo>
                    <a:pt x="30" y="203"/>
                  </a:lnTo>
                  <a:lnTo>
                    <a:pt x="33" y="202"/>
                  </a:lnTo>
                  <a:lnTo>
                    <a:pt x="36" y="199"/>
                  </a:lnTo>
                  <a:lnTo>
                    <a:pt x="40" y="196"/>
                  </a:lnTo>
                  <a:lnTo>
                    <a:pt x="44" y="192"/>
                  </a:lnTo>
                  <a:lnTo>
                    <a:pt x="49" y="191"/>
                  </a:lnTo>
                  <a:lnTo>
                    <a:pt x="53" y="190"/>
                  </a:lnTo>
                  <a:lnTo>
                    <a:pt x="55" y="190"/>
                  </a:lnTo>
                  <a:lnTo>
                    <a:pt x="58" y="191"/>
                  </a:lnTo>
                  <a:lnTo>
                    <a:pt x="61" y="194"/>
                  </a:lnTo>
                  <a:lnTo>
                    <a:pt x="62" y="196"/>
                  </a:lnTo>
                  <a:lnTo>
                    <a:pt x="62" y="199"/>
                  </a:lnTo>
                  <a:lnTo>
                    <a:pt x="59" y="200"/>
                  </a:lnTo>
                  <a:lnTo>
                    <a:pt x="58" y="202"/>
                  </a:lnTo>
                  <a:lnTo>
                    <a:pt x="55" y="202"/>
                  </a:lnTo>
                  <a:lnTo>
                    <a:pt x="53" y="200"/>
                  </a:lnTo>
                  <a:lnTo>
                    <a:pt x="51" y="200"/>
                  </a:lnTo>
                  <a:lnTo>
                    <a:pt x="50" y="202"/>
                  </a:lnTo>
                  <a:lnTo>
                    <a:pt x="47" y="203"/>
                  </a:lnTo>
                  <a:lnTo>
                    <a:pt x="45" y="204"/>
                  </a:lnTo>
                  <a:lnTo>
                    <a:pt x="42" y="207"/>
                  </a:lnTo>
                  <a:lnTo>
                    <a:pt x="40" y="209"/>
                  </a:lnTo>
                  <a:lnTo>
                    <a:pt x="37" y="211"/>
                  </a:lnTo>
                  <a:lnTo>
                    <a:pt x="36" y="213"/>
                  </a:lnTo>
                  <a:lnTo>
                    <a:pt x="34" y="213"/>
                  </a:lnTo>
                  <a:lnTo>
                    <a:pt x="30" y="217"/>
                  </a:lnTo>
                  <a:lnTo>
                    <a:pt x="25" y="220"/>
                  </a:lnTo>
                  <a:lnTo>
                    <a:pt x="21" y="221"/>
                  </a:lnTo>
                  <a:lnTo>
                    <a:pt x="21" y="221"/>
                  </a:lnTo>
                  <a:lnTo>
                    <a:pt x="19" y="221"/>
                  </a:lnTo>
                  <a:lnTo>
                    <a:pt x="16" y="219"/>
                  </a:lnTo>
                  <a:lnTo>
                    <a:pt x="13" y="217"/>
                  </a:lnTo>
                  <a:lnTo>
                    <a:pt x="13" y="215"/>
                  </a:lnTo>
                  <a:lnTo>
                    <a:pt x="12" y="212"/>
                  </a:lnTo>
                  <a:lnTo>
                    <a:pt x="12" y="208"/>
                  </a:lnTo>
                  <a:lnTo>
                    <a:pt x="12" y="208"/>
                  </a:lnTo>
                  <a:lnTo>
                    <a:pt x="6" y="170"/>
                  </a:lnTo>
                  <a:lnTo>
                    <a:pt x="2" y="134"/>
                  </a:lnTo>
                  <a:lnTo>
                    <a:pt x="0" y="100"/>
                  </a:lnTo>
                  <a:lnTo>
                    <a:pt x="0" y="73"/>
                  </a:lnTo>
                  <a:lnTo>
                    <a:pt x="3" y="50"/>
                  </a:lnTo>
                  <a:lnTo>
                    <a:pt x="4" y="31"/>
                  </a:lnTo>
                  <a:lnTo>
                    <a:pt x="7" y="16"/>
                  </a:lnTo>
                  <a:lnTo>
                    <a:pt x="8" y="7"/>
                  </a:lnTo>
                  <a:lnTo>
                    <a:pt x="8" y="4"/>
                  </a:lnTo>
                  <a:lnTo>
                    <a:pt x="9" y="1"/>
                  </a:lnTo>
                  <a:lnTo>
                    <a:pt x="12" y="0"/>
                  </a:lnTo>
                  <a:lnTo>
                    <a:pt x="1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60"/>
            <p:cNvSpPr>
              <a:spLocks noEditPoints="1"/>
            </p:cNvSpPr>
            <p:nvPr/>
          </p:nvSpPr>
          <p:spPr bwMode="auto">
            <a:xfrm>
              <a:off x="4368800" y="1517650"/>
              <a:ext cx="85725" cy="346075"/>
            </a:xfrm>
            <a:custGeom>
              <a:avLst/>
              <a:gdLst>
                <a:gd name="T0" fmla="*/ 16 w 54"/>
                <a:gd name="T1" fmla="*/ 5 h 218"/>
                <a:gd name="T2" fmla="*/ 16 w 54"/>
                <a:gd name="T3" fmla="*/ 5 h 218"/>
                <a:gd name="T4" fmla="*/ 16 w 54"/>
                <a:gd name="T5" fmla="*/ 5 h 218"/>
                <a:gd name="T6" fmla="*/ 16 w 54"/>
                <a:gd name="T7" fmla="*/ 5 h 218"/>
                <a:gd name="T8" fmla="*/ 20 w 54"/>
                <a:gd name="T9" fmla="*/ 0 h 218"/>
                <a:gd name="T10" fmla="*/ 23 w 54"/>
                <a:gd name="T11" fmla="*/ 0 h 218"/>
                <a:gd name="T12" fmla="*/ 25 w 54"/>
                <a:gd name="T13" fmla="*/ 1 h 218"/>
                <a:gd name="T14" fmla="*/ 27 w 54"/>
                <a:gd name="T15" fmla="*/ 4 h 218"/>
                <a:gd name="T16" fmla="*/ 53 w 54"/>
                <a:gd name="T17" fmla="*/ 197 h 218"/>
                <a:gd name="T18" fmla="*/ 53 w 54"/>
                <a:gd name="T19" fmla="*/ 200 h 218"/>
                <a:gd name="T20" fmla="*/ 54 w 54"/>
                <a:gd name="T21" fmla="*/ 203 h 218"/>
                <a:gd name="T22" fmla="*/ 54 w 54"/>
                <a:gd name="T23" fmla="*/ 208 h 218"/>
                <a:gd name="T24" fmla="*/ 54 w 54"/>
                <a:gd name="T25" fmla="*/ 210 h 218"/>
                <a:gd name="T26" fmla="*/ 53 w 54"/>
                <a:gd name="T27" fmla="*/ 214 h 218"/>
                <a:gd name="T28" fmla="*/ 51 w 54"/>
                <a:gd name="T29" fmla="*/ 216 h 218"/>
                <a:gd name="T30" fmla="*/ 49 w 54"/>
                <a:gd name="T31" fmla="*/ 217 h 218"/>
                <a:gd name="T32" fmla="*/ 46 w 54"/>
                <a:gd name="T33" fmla="*/ 218 h 218"/>
                <a:gd name="T34" fmla="*/ 45 w 54"/>
                <a:gd name="T35" fmla="*/ 218 h 218"/>
                <a:gd name="T36" fmla="*/ 42 w 54"/>
                <a:gd name="T37" fmla="*/ 217 h 218"/>
                <a:gd name="T38" fmla="*/ 40 w 54"/>
                <a:gd name="T39" fmla="*/ 217 h 218"/>
                <a:gd name="T40" fmla="*/ 37 w 54"/>
                <a:gd name="T41" fmla="*/ 216 h 218"/>
                <a:gd name="T42" fmla="*/ 34 w 54"/>
                <a:gd name="T43" fmla="*/ 216 h 218"/>
                <a:gd name="T44" fmla="*/ 32 w 54"/>
                <a:gd name="T45" fmla="*/ 214 h 218"/>
                <a:gd name="T46" fmla="*/ 27 w 54"/>
                <a:gd name="T47" fmla="*/ 214 h 218"/>
                <a:gd name="T48" fmla="*/ 21 w 54"/>
                <a:gd name="T49" fmla="*/ 213 h 218"/>
                <a:gd name="T50" fmla="*/ 16 w 54"/>
                <a:gd name="T51" fmla="*/ 212 h 218"/>
                <a:gd name="T52" fmla="*/ 12 w 54"/>
                <a:gd name="T53" fmla="*/ 212 h 218"/>
                <a:gd name="T54" fmla="*/ 10 w 54"/>
                <a:gd name="T55" fmla="*/ 212 h 218"/>
                <a:gd name="T56" fmla="*/ 7 w 54"/>
                <a:gd name="T57" fmla="*/ 212 h 218"/>
                <a:gd name="T58" fmla="*/ 4 w 54"/>
                <a:gd name="T59" fmla="*/ 212 h 218"/>
                <a:gd name="T60" fmla="*/ 3 w 54"/>
                <a:gd name="T61" fmla="*/ 210 h 218"/>
                <a:gd name="T62" fmla="*/ 2 w 54"/>
                <a:gd name="T63" fmla="*/ 209 h 218"/>
                <a:gd name="T64" fmla="*/ 0 w 54"/>
                <a:gd name="T65" fmla="*/ 208 h 218"/>
                <a:gd name="T66" fmla="*/ 2 w 54"/>
                <a:gd name="T67" fmla="*/ 205 h 218"/>
                <a:gd name="T68" fmla="*/ 3 w 54"/>
                <a:gd name="T69" fmla="*/ 203 h 218"/>
                <a:gd name="T70" fmla="*/ 4 w 54"/>
                <a:gd name="T71" fmla="*/ 203 h 218"/>
                <a:gd name="T72" fmla="*/ 6 w 54"/>
                <a:gd name="T73" fmla="*/ 201 h 218"/>
                <a:gd name="T74" fmla="*/ 7 w 54"/>
                <a:gd name="T75" fmla="*/ 201 h 218"/>
                <a:gd name="T76" fmla="*/ 8 w 54"/>
                <a:gd name="T77" fmla="*/ 201 h 218"/>
                <a:gd name="T78" fmla="*/ 16 w 54"/>
                <a:gd name="T79" fmla="*/ 203 h 218"/>
                <a:gd name="T80" fmla="*/ 25 w 54"/>
                <a:gd name="T81" fmla="*/ 204 h 218"/>
                <a:gd name="T82" fmla="*/ 33 w 54"/>
                <a:gd name="T83" fmla="*/ 205 h 218"/>
                <a:gd name="T84" fmla="*/ 40 w 54"/>
                <a:gd name="T85" fmla="*/ 206 h 218"/>
                <a:gd name="T86" fmla="*/ 42 w 54"/>
                <a:gd name="T87" fmla="*/ 206 h 218"/>
                <a:gd name="T88" fmla="*/ 42 w 54"/>
                <a:gd name="T89" fmla="*/ 208 h 218"/>
                <a:gd name="T90" fmla="*/ 42 w 54"/>
                <a:gd name="T91" fmla="*/ 208 h 218"/>
                <a:gd name="T92" fmla="*/ 45 w 54"/>
                <a:gd name="T93" fmla="*/ 208 h 218"/>
                <a:gd name="T94" fmla="*/ 45 w 54"/>
                <a:gd name="T95" fmla="*/ 208 h 218"/>
                <a:gd name="T96" fmla="*/ 45 w 54"/>
                <a:gd name="T97" fmla="*/ 205 h 218"/>
                <a:gd name="T98" fmla="*/ 44 w 54"/>
                <a:gd name="T99" fmla="*/ 203 h 218"/>
                <a:gd name="T100" fmla="*/ 44 w 54"/>
                <a:gd name="T101" fmla="*/ 200 h 218"/>
                <a:gd name="T102" fmla="*/ 44 w 54"/>
                <a:gd name="T103" fmla="*/ 200 h 218"/>
                <a:gd name="T104" fmla="*/ 42 w 54"/>
                <a:gd name="T105" fmla="*/ 200 h 218"/>
                <a:gd name="T106" fmla="*/ 16 w 54"/>
                <a:gd name="T107" fmla="*/ 5 h 218"/>
                <a:gd name="T108" fmla="*/ 16 w 54"/>
                <a:gd name="T109" fmla="*/ 2 h 218"/>
                <a:gd name="T110" fmla="*/ 19 w 54"/>
                <a:gd name="T111" fmla="*/ 0 h 218"/>
                <a:gd name="T112" fmla="*/ 20 w 54"/>
                <a:gd name="T11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218">
                  <a:moveTo>
                    <a:pt x="16" y="5"/>
                  </a:moveTo>
                  <a:lnTo>
                    <a:pt x="16" y="5"/>
                  </a:lnTo>
                  <a:lnTo>
                    <a:pt x="16" y="5"/>
                  </a:lnTo>
                  <a:lnTo>
                    <a:pt x="16" y="5"/>
                  </a:lnTo>
                  <a:close/>
                  <a:moveTo>
                    <a:pt x="20" y="0"/>
                  </a:moveTo>
                  <a:lnTo>
                    <a:pt x="23" y="0"/>
                  </a:lnTo>
                  <a:lnTo>
                    <a:pt x="25" y="1"/>
                  </a:lnTo>
                  <a:lnTo>
                    <a:pt x="27" y="4"/>
                  </a:lnTo>
                  <a:lnTo>
                    <a:pt x="53" y="197"/>
                  </a:lnTo>
                  <a:lnTo>
                    <a:pt x="53" y="200"/>
                  </a:lnTo>
                  <a:lnTo>
                    <a:pt x="54" y="203"/>
                  </a:lnTo>
                  <a:lnTo>
                    <a:pt x="54" y="208"/>
                  </a:lnTo>
                  <a:lnTo>
                    <a:pt x="54" y="210"/>
                  </a:lnTo>
                  <a:lnTo>
                    <a:pt x="53" y="214"/>
                  </a:lnTo>
                  <a:lnTo>
                    <a:pt x="51" y="216"/>
                  </a:lnTo>
                  <a:lnTo>
                    <a:pt x="49" y="217"/>
                  </a:lnTo>
                  <a:lnTo>
                    <a:pt x="46" y="218"/>
                  </a:lnTo>
                  <a:lnTo>
                    <a:pt x="45" y="218"/>
                  </a:lnTo>
                  <a:lnTo>
                    <a:pt x="42" y="217"/>
                  </a:lnTo>
                  <a:lnTo>
                    <a:pt x="40" y="217"/>
                  </a:lnTo>
                  <a:lnTo>
                    <a:pt x="37" y="216"/>
                  </a:lnTo>
                  <a:lnTo>
                    <a:pt x="34" y="216"/>
                  </a:lnTo>
                  <a:lnTo>
                    <a:pt x="32" y="214"/>
                  </a:lnTo>
                  <a:lnTo>
                    <a:pt x="27" y="214"/>
                  </a:lnTo>
                  <a:lnTo>
                    <a:pt x="21" y="213"/>
                  </a:lnTo>
                  <a:lnTo>
                    <a:pt x="16" y="212"/>
                  </a:lnTo>
                  <a:lnTo>
                    <a:pt x="12" y="212"/>
                  </a:lnTo>
                  <a:lnTo>
                    <a:pt x="10" y="212"/>
                  </a:lnTo>
                  <a:lnTo>
                    <a:pt x="7" y="212"/>
                  </a:lnTo>
                  <a:lnTo>
                    <a:pt x="4" y="212"/>
                  </a:lnTo>
                  <a:lnTo>
                    <a:pt x="3" y="210"/>
                  </a:lnTo>
                  <a:lnTo>
                    <a:pt x="2" y="209"/>
                  </a:lnTo>
                  <a:lnTo>
                    <a:pt x="0" y="208"/>
                  </a:lnTo>
                  <a:lnTo>
                    <a:pt x="2" y="205"/>
                  </a:lnTo>
                  <a:lnTo>
                    <a:pt x="3" y="203"/>
                  </a:lnTo>
                  <a:lnTo>
                    <a:pt x="4" y="203"/>
                  </a:lnTo>
                  <a:lnTo>
                    <a:pt x="6" y="201"/>
                  </a:lnTo>
                  <a:lnTo>
                    <a:pt x="7" y="201"/>
                  </a:lnTo>
                  <a:lnTo>
                    <a:pt x="8" y="201"/>
                  </a:lnTo>
                  <a:lnTo>
                    <a:pt x="16" y="203"/>
                  </a:lnTo>
                  <a:lnTo>
                    <a:pt x="25" y="204"/>
                  </a:lnTo>
                  <a:lnTo>
                    <a:pt x="33" y="205"/>
                  </a:lnTo>
                  <a:lnTo>
                    <a:pt x="40" y="206"/>
                  </a:lnTo>
                  <a:lnTo>
                    <a:pt x="42" y="206"/>
                  </a:lnTo>
                  <a:lnTo>
                    <a:pt x="42" y="208"/>
                  </a:lnTo>
                  <a:lnTo>
                    <a:pt x="42" y="208"/>
                  </a:lnTo>
                  <a:lnTo>
                    <a:pt x="45" y="208"/>
                  </a:lnTo>
                  <a:lnTo>
                    <a:pt x="45" y="208"/>
                  </a:lnTo>
                  <a:lnTo>
                    <a:pt x="45" y="205"/>
                  </a:lnTo>
                  <a:lnTo>
                    <a:pt x="44" y="203"/>
                  </a:lnTo>
                  <a:lnTo>
                    <a:pt x="44" y="200"/>
                  </a:lnTo>
                  <a:lnTo>
                    <a:pt x="44" y="200"/>
                  </a:lnTo>
                  <a:lnTo>
                    <a:pt x="42" y="200"/>
                  </a:lnTo>
                  <a:lnTo>
                    <a:pt x="16" y="5"/>
                  </a:lnTo>
                  <a:lnTo>
                    <a:pt x="16" y="2"/>
                  </a:lnTo>
                  <a:lnTo>
                    <a:pt x="19" y="0"/>
                  </a:lnTo>
                  <a:lnTo>
                    <a:pt x="2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2" name="矩形 81"/>
          <p:cNvSpPr/>
          <p:nvPr/>
        </p:nvSpPr>
        <p:spPr>
          <a:xfrm>
            <a:off x="1300340" y="118136"/>
            <a:ext cx="2292615" cy="1323439"/>
          </a:xfrm>
          <a:prstGeom prst="rect">
            <a:avLst/>
          </a:prstGeom>
        </p:spPr>
        <p:txBody>
          <a:bodyPr wrap="none">
            <a:spAutoFit/>
          </a:bodyPr>
          <a:lstStyle/>
          <a:p>
            <a:r>
              <a:rPr lang="en-US" altLang="zh-CN" sz="8000" b="1" dirty="0">
                <a:solidFill>
                  <a:srgbClr val="FF8A00"/>
                </a:solidFill>
                <a:latin typeface="Bradley Hand ITC" panose="03070402050302030203" pitchFamily="66" charset="0"/>
                <a:ea typeface="叶根友小京楷简体" panose="02010601030101010101" pitchFamily="2" charset="-122"/>
              </a:rPr>
              <a:t>ONE</a:t>
            </a:r>
            <a:endParaRPr lang="zh-CN" altLang="en-US" sz="13800" dirty="0">
              <a:solidFill>
                <a:srgbClr val="FF8A00"/>
              </a:solidFill>
            </a:endParaRPr>
          </a:p>
        </p:txBody>
      </p:sp>
      <p:sp>
        <p:nvSpPr>
          <p:cNvPr id="2" name="矩形 1">
            <a:extLst>
              <a:ext uri="{FF2B5EF4-FFF2-40B4-BE49-F238E27FC236}">
                <a16:creationId xmlns:a16="http://schemas.microsoft.com/office/drawing/2014/main" id="{135E333A-88BA-4A88-8C0A-D3A344BA1089}"/>
              </a:ext>
            </a:extLst>
          </p:cNvPr>
          <p:cNvSpPr/>
          <p:nvPr/>
        </p:nvSpPr>
        <p:spPr>
          <a:xfrm>
            <a:off x="4302921" y="1343314"/>
            <a:ext cx="902811" cy="707886"/>
          </a:xfrm>
          <a:prstGeom prst="rect">
            <a:avLst/>
          </a:prstGeom>
        </p:spPr>
        <p:txBody>
          <a:bodyPr wrap="none">
            <a:spAutoFit/>
          </a:bodyPr>
          <a:lstStyle/>
          <a:p>
            <a:r>
              <a:rPr lang="en-US" altLang="zh-CN" sz="4000" b="1" dirty="0">
                <a:solidFill>
                  <a:schemeClr val="bg1"/>
                </a:solidFill>
                <a:latin typeface="Bradley Hand ITC" panose="03070402050302030203" pitchFamily="66" charset="0"/>
                <a:ea typeface="叶根友小京楷简体" panose="02010601030101010101" pitchFamily="2" charset="-122"/>
              </a:rPr>
              <a:t>1-2</a:t>
            </a:r>
            <a:endParaRPr lang="zh-CN" altLang="en-US" sz="4000" dirty="0">
              <a:solidFill>
                <a:schemeClr val="bg1"/>
              </a:solidFill>
            </a:endParaRPr>
          </a:p>
        </p:txBody>
      </p:sp>
      <p:sp>
        <p:nvSpPr>
          <p:cNvPr id="3" name="文本框 2">
            <a:extLst>
              <a:ext uri="{FF2B5EF4-FFF2-40B4-BE49-F238E27FC236}">
                <a16:creationId xmlns:a16="http://schemas.microsoft.com/office/drawing/2014/main" id="{7DC8A8F3-57E9-4A27-AC8B-B20D6D141D03}"/>
              </a:ext>
            </a:extLst>
          </p:cNvPr>
          <p:cNvSpPr txBox="1"/>
          <p:nvPr/>
        </p:nvSpPr>
        <p:spPr>
          <a:xfrm>
            <a:off x="5201733" y="1420684"/>
            <a:ext cx="1627369" cy="523220"/>
          </a:xfrm>
          <a:prstGeom prst="rect">
            <a:avLst/>
          </a:prstGeom>
          <a:noFill/>
        </p:spPr>
        <p:txBody>
          <a:bodyPr wrap="none" rtlCol="0">
            <a:spAutoFit/>
          </a:bodyPr>
          <a:lstStyle/>
          <a:p>
            <a:r>
              <a:rPr lang="zh-CN" altLang="en-US" sz="2800" b="1" dirty="0">
                <a:solidFill>
                  <a:srgbClr val="0096E0"/>
                </a:solidFill>
                <a:latin typeface="KaiTi" panose="02010609060101010101" pitchFamily="49" charset="-122"/>
                <a:ea typeface="KaiTi" panose="02010609060101010101" pitchFamily="49" charset="-122"/>
              </a:rPr>
              <a:t>技术特点</a:t>
            </a:r>
          </a:p>
        </p:txBody>
      </p:sp>
      <p:sp>
        <p:nvSpPr>
          <p:cNvPr id="36" name="文本框 35">
            <a:extLst>
              <a:ext uri="{FF2B5EF4-FFF2-40B4-BE49-F238E27FC236}">
                <a16:creationId xmlns:a16="http://schemas.microsoft.com/office/drawing/2014/main" id="{87FB16E9-1240-42B3-A5FC-6885884B94CA}"/>
              </a:ext>
            </a:extLst>
          </p:cNvPr>
          <p:cNvSpPr txBox="1"/>
          <p:nvPr/>
        </p:nvSpPr>
        <p:spPr>
          <a:xfrm>
            <a:off x="2081156" y="2037943"/>
            <a:ext cx="8596415" cy="461665"/>
          </a:xfrm>
          <a:prstGeom prst="rect">
            <a:avLst/>
          </a:prstGeom>
          <a:noFill/>
        </p:spPr>
        <p:txBody>
          <a:bodyPr wrap="square">
            <a:spAutoFit/>
          </a:bodyPr>
          <a:lstStyle/>
          <a:p>
            <a:r>
              <a:rPr lang="en-US" altLang="zh-CN" sz="2400" dirty="0">
                <a:latin typeface="KaiTi" panose="02010609060101010101" pitchFamily="49" charset="-122"/>
                <a:ea typeface="KaiTi" panose="02010609060101010101" pitchFamily="49" charset="-122"/>
              </a:rPr>
              <a:t>   </a:t>
            </a:r>
            <a:endParaRPr lang="zh-CN" altLang="en-US" dirty="0">
              <a:latin typeface="KaiTi" panose="02010609060101010101" pitchFamily="49" charset="-122"/>
              <a:ea typeface="KaiTi" panose="02010609060101010101" pitchFamily="49" charset="-122"/>
            </a:endParaRPr>
          </a:p>
        </p:txBody>
      </p:sp>
      <p:grpSp>
        <p:nvGrpSpPr>
          <p:cNvPr id="35" name="组合 34">
            <a:extLst>
              <a:ext uri="{FF2B5EF4-FFF2-40B4-BE49-F238E27FC236}">
                <a16:creationId xmlns:a16="http://schemas.microsoft.com/office/drawing/2014/main" id="{E2EB7921-2398-43DA-9A9A-DE765B31122E}"/>
              </a:ext>
            </a:extLst>
          </p:cNvPr>
          <p:cNvGrpSpPr/>
          <p:nvPr/>
        </p:nvGrpSpPr>
        <p:grpSpPr>
          <a:xfrm>
            <a:off x="9290855" y="405311"/>
            <a:ext cx="2632365" cy="1652913"/>
            <a:chOff x="342192" y="2694782"/>
            <a:chExt cx="1570038" cy="1035050"/>
          </a:xfrm>
          <a:solidFill>
            <a:srgbClr val="0096E0"/>
          </a:solidFill>
        </p:grpSpPr>
        <p:sp>
          <p:nvSpPr>
            <p:cNvPr id="37" name="Freeform 113">
              <a:extLst>
                <a:ext uri="{FF2B5EF4-FFF2-40B4-BE49-F238E27FC236}">
                  <a16:creationId xmlns:a16="http://schemas.microsoft.com/office/drawing/2014/main" id="{FBE885E9-81E6-458A-8078-2FC7481AB58A}"/>
                </a:ext>
              </a:extLst>
            </p:cNvPr>
            <p:cNvSpPr>
              <a:spLocks/>
            </p:cNvSpPr>
            <p:nvPr/>
          </p:nvSpPr>
          <p:spPr bwMode="auto">
            <a:xfrm>
              <a:off x="342192" y="3124994"/>
              <a:ext cx="3175" cy="6350"/>
            </a:xfrm>
            <a:custGeom>
              <a:avLst/>
              <a:gdLst>
                <a:gd name="T0" fmla="*/ 1 w 2"/>
                <a:gd name="T1" fmla="*/ 0 h 4"/>
                <a:gd name="T2" fmla="*/ 1 w 2"/>
                <a:gd name="T3" fmla="*/ 1 h 4"/>
                <a:gd name="T4" fmla="*/ 2 w 2"/>
                <a:gd name="T5" fmla="*/ 0 h 4"/>
                <a:gd name="T6" fmla="*/ 1 w 2"/>
                <a:gd name="T7" fmla="*/ 1 h 4"/>
                <a:gd name="T8" fmla="*/ 1 w 2"/>
                <a:gd name="T9" fmla="*/ 2 h 4"/>
                <a:gd name="T10" fmla="*/ 1 w 2"/>
                <a:gd name="T11" fmla="*/ 3 h 4"/>
                <a:gd name="T12" fmla="*/ 1 w 2"/>
                <a:gd name="T13" fmla="*/ 4 h 4"/>
                <a:gd name="T14" fmla="*/ 0 w 2"/>
                <a:gd name="T15" fmla="*/ 3 h 4"/>
                <a:gd name="T16" fmla="*/ 0 w 2"/>
                <a:gd name="T17" fmla="*/ 1 h 4"/>
                <a:gd name="T18" fmla="*/ 1 w 2"/>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4">
                  <a:moveTo>
                    <a:pt x="1" y="0"/>
                  </a:moveTo>
                  <a:lnTo>
                    <a:pt x="1" y="1"/>
                  </a:lnTo>
                  <a:lnTo>
                    <a:pt x="2" y="0"/>
                  </a:lnTo>
                  <a:lnTo>
                    <a:pt x="1" y="1"/>
                  </a:lnTo>
                  <a:lnTo>
                    <a:pt x="1" y="2"/>
                  </a:lnTo>
                  <a:lnTo>
                    <a:pt x="1" y="3"/>
                  </a:lnTo>
                  <a:lnTo>
                    <a:pt x="1" y="4"/>
                  </a:lnTo>
                  <a:lnTo>
                    <a:pt x="0" y="3"/>
                  </a:lnTo>
                  <a:lnTo>
                    <a:pt x="0" y="1"/>
                  </a:lnTo>
                  <a:lnTo>
                    <a:pt x="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119">
              <a:extLst>
                <a:ext uri="{FF2B5EF4-FFF2-40B4-BE49-F238E27FC236}">
                  <a16:creationId xmlns:a16="http://schemas.microsoft.com/office/drawing/2014/main" id="{A620E2F6-11C4-4BAF-96A4-54DC31C857C8}"/>
                </a:ext>
              </a:extLst>
            </p:cNvPr>
            <p:cNvSpPr>
              <a:spLocks/>
            </p:cNvSpPr>
            <p:nvPr/>
          </p:nvSpPr>
          <p:spPr bwMode="auto">
            <a:xfrm>
              <a:off x="1610604" y="3150394"/>
              <a:ext cx="1588" cy="1588"/>
            </a:xfrm>
            <a:custGeom>
              <a:avLst/>
              <a:gdLst>
                <a:gd name="T0" fmla="*/ 1 w 1"/>
                <a:gd name="T1" fmla="*/ 0 h 1"/>
                <a:gd name="T2" fmla="*/ 1 w 1"/>
                <a:gd name="T3" fmla="*/ 0 h 1"/>
                <a:gd name="T4" fmla="*/ 1 w 1"/>
                <a:gd name="T5" fmla="*/ 1 h 1"/>
                <a:gd name="T6" fmla="*/ 1 w 1"/>
                <a:gd name="T7" fmla="*/ 1 h 1"/>
                <a:gd name="T8" fmla="*/ 1 w 1"/>
                <a:gd name="T9" fmla="*/ 1 h 1"/>
                <a:gd name="T10" fmla="*/ 0 w 1"/>
                <a:gd name="T11" fmla="*/ 1 h 1"/>
                <a:gd name="T12" fmla="*/ 0 w 1"/>
                <a:gd name="T13" fmla="*/ 1 h 1"/>
                <a:gd name="T14" fmla="*/ 1 w 1"/>
                <a:gd name="T15" fmla="*/ 0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0"/>
                  </a:moveTo>
                  <a:lnTo>
                    <a:pt x="1" y="0"/>
                  </a:lnTo>
                  <a:lnTo>
                    <a:pt x="1" y="1"/>
                  </a:lnTo>
                  <a:lnTo>
                    <a:pt x="1" y="1"/>
                  </a:lnTo>
                  <a:lnTo>
                    <a:pt x="1" y="1"/>
                  </a:lnTo>
                  <a:lnTo>
                    <a:pt x="0" y="1"/>
                  </a:lnTo>
                  <a:lnTo>
                    <a:pt x="0" y="1"/>
                  </a:lnTo>
                  <a:lnTo>
                    <a:pt x="1" y="0"/>
                  </a:lnTo>
                  <a:lnTo>
                    <a:pt x="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120">
              <a:extLst>
                <a:ext uri="{FF2B5EF4-FFF2-40B4-BE49-F238E27FC236}">
                  <a16:creationId xmlns:a16="http://schemas.microsoft.com/office/drawing/2014/main" id="{DABF84E5-9D33-48A8-B773-34D5D120285F}"/>
                </a:ext>
              </a:extLst>
            </p:cNvPr>
            <p:cNvSpPr>
              <a:spLocks noEditPoints="1"/>
            </p:cNvSpPr>
            <p:nvPr/>
          </p:nvSpPr>
          <p:spPr bwMode="auto">
            <a:xfrm>
              <a:off x="1447092" y="3437732"/>
              <a:ext cx="206375" cy="265113"/>
            </a:xfrm>
            <a:custGeom>
              <a:avLst/>
              <a:gdLst>
                <a:gd name="T0" fmla="*/ 58 w 130"/>
                <a:gd name="T1" fmla="*/ 165 h 167"/>
                <a:gd name="T2" fmla="*/ 37 w 130"/>
                <a:gd name="T3" fmla="*/ 160 h 167"/>
                <a:gd name="T4" fmla="*/ 52 w 130"/>
                <a:gd name="T5" fmla="*/ 159 h 167"/>
                <a:gd name="T6" fmla="*/ 123 w 130"/>
                <a:gd name="T7" fmla="*/ 156 h 167"/>
                <a:gd name="T8" fmla="*/ 98 w 130"/>
                <a:gd name="T9" fmla="*/ 156 h 167"/>
                <a:gd name="T10" fmla="*/ 120 w 130"/>
                <a:gd name="T11" fmla="*/ 153 h 167"/>
                <a:gd name="T12" fmla="*/ 42 w 130"/>
                <a:gd name="T13" fmla="*/ 152 h 167"/>
                <a:gd name="T14" fmla="*/ 111 w 130"/>
                <a:gd name="T15" fmla="*/ 150 h 167"/>
                <a:gd name="T16" fmla="*/ 60 w 130"/>
                <a:gd name="T17" fmla="*/ 151 h 167"/>
                <a:gd name="T18" fmla="*/ 125 w 130"/>
                <a:gd name="T19" fmla="*/ 153 h 167"/>
                <a:gd name="T20" fmla="*/ 48 w 130"/>
                <a:gd name="T21" fmla="*/ 145 h 167"/>
                <a:gd name="T22" fmla="*/ 59 w 130"/>
                <a:gd name="T23" fmla="*/ 145 h 167"/>
                <a:gd name="T24" fmla="*/ 119 w 130"/>
                <a:gd name="T25" fmla="*/ 143 h 167"/>
                <a:gd name="T26" fmla="*/ 116 w 130"/>
                <a:gd name="T27" fmla="*/ 141 h 167"/>
                <a:gd name="T28" fmla="*/ 118 w 130"/>
                <a:gd name="T29" fmla="*/ 134 h 167"/>
                <a:gd name="T30" fmla="*/ 119 w 130"/>
                <a:gd name="T31" fmla="*/ 132 h 167"/>
                <a:gd name="T32" fmla="*/ 50 w 130"/>
                <a:gd name="T33" fmla="*/ 129 h 167"/>
                <a:gd name="T34" fmla="*/ 115 w 130"/>
                <a:gd name="T35" fmla="*/ 124 h 167"/>
                <a:gd name="T36" fmla="*/ 114 w 130"/>
                <a:gd name="T37" fmla="*/ 121 h 167"/>
                <a:gd name="T38" fmla="*/ 110 w 130"/>
                <a:gd name="T39" fmla="*/ 116 h 167"/>
                <a:gd name="T40" fmla="*/ 115 w 130"/>
                <a:gd name="T41" fmla="*/ 114 h 167"/>
                <a:gd name="T42" fmla="*/ 111 w 130"/>
                <a:gd name="T43" fmla="*/ 109 h 167"/>
                <a:gd name="T44" fmla="*/ 58 w 130"/>
                <a:gd name="T45" fmla="*/ 108 h 167"/>
                <a:gd name="T46" fmla="*/ 110 w 130"/>
                <a:gd name="T47" fmla="*/ 107 h 167"/>
                <a:gd name="T48" fmla="*/ 59 w 130"/>
                <a:gd name="T49" fmla="*/ 102 h 167"/>
                <a:gd name="T50" fmla="*/ 56 w 130"/>
                <a:gd name="T51" fmla="*/ 98 h 167"/>
                <a:gd name="T52" fmla="*/ 115 w 130"/>
                <a:gd name="T53" fmla="*/ 98 h 167"/>
                <a:gd name="T54" fmla="*/ 106 w 130"/>
                <a:gd name="T55" fmla="*/ 91 h 167"/>
                <a:gd name="T56" fmla="*/ 103 w 130"/>
                <a:gd name="T57" fmla="*/ 85 h 167"/>
                <a:gd name="T58" fmla="*/ 59 w 130"/>
                <a:gd name="T59" fmla="*/ 82 h 167"/>
                <a:gd name="T60" fmla="*/ 53 w 130"/>
                <a:gd name="T61" fmla="*/ 78 h 167"/>
                <a:gd name="T62" fmla="*/ 61 w 130"/>
                <a:gd name="T63" fmla="*/ 75 h 167"/>
                <a:gd name="T64" fmla="*/ 55 w 130"/>
                <a:gd name="T65" fmla="*/ 75 h 167"/>
                <a:gd name="T66" fmla="*/ 48 w 130"/>
                <a:gd name="T67" fmla="*/ 78 h 167"/>
                <a:gd name="T68" fmla="*/ 107 w 130"/>
                <a:gd name="T69" fmla="*/ 71 h 167"/>
                <a:gd name="T70" fmla="*/ 58 w 130"/>
                <a:gd name="T71" fmla="*/ 68 h 167"/>
                <a:gd name="T72" fmla="*/ 110 w 130"/>
                <a:gd name="T73" fmla="*/ 67 h 167"/>
                <a:gd name="T74" fmla="*/ 115 w 130"/>
                <a:gd name="T75" fmla="*/ 68 h 167"/>
                <a:gd name="T76" fmla="*/ 56 w 130"/>
                <a:gd name="T77" fmla="*/ 64 h 167"/>
                <a:gd name="T78" fmla="*/ 101 w 130"/>
                <a:gd name="T79" fmla="*/ 58 h 167"/>
                <a:gd name="T80" fmla="*/ 60 w 130"/>
                <a:gd name="T81" fmla="*/ 57 h 167"/>
                <a:gd name="T82" fmla="*/ 99 w 130"/>
                <a:gd name="T83" fmla="*/ 55 h 167"/>
                <a:gd name="T84" fmla="*/ 112 w 130"/>
                <a:gd name="T85" fmla="*/ 51 h 167"/>
                <a:gd name="T86" fmla="*/ 102 w 130"/>
                <a:gd name="T87" fmla="*/ 47 h 167"/>
                <a:gd name="T88" fmla="*/ 104 w 130"/>
                <a:gd name="T89" fmla="*/ 48 h 167"/>
                <a:gd name="T90" fmla="*/ 98 w 130"/>
                <a:gd name="T91" fmla="*/ 46 h 167"/>
                <a:gd name="T92" fmla="*/ 54 w 130"/>
                <a:gd name="T93" fmla="*/ 48 h 167"/>
                <a:gd name="T94" fmla="*/ 64 w 130"/>
                <a:gd name="T95" fmla="*/ 58 h 167"/>
                <a:gd name="T96" fmla="*/ 58 w 130"/>
                <a:gd name="T97" fmla="*/ 34 h 167"/>
                <a:gd name="T98" fmla="*/ 106 w 130"/>
                <a:gd name="T99" fmla="*/ 36 h 167"/>
                <a:gd name="T100" fmla="*/ 53 w 130"/>
                <a:gd name="T101" fmla="*/ 31 h 167"/>
                <a:gd name="T102" fmla="*/ 99 w 130"/>
                <a:gd name="T103" fmla="*/ 28 h 167"/>
                <a:gd name="T104" fmla="*/ 64 w 130"/>
                <a:gd name="T105" fmla="*/ 23 h 167"/>
                <a:gd name="T106" fmla="*/ 55 w 130"/>
                <a:gd name="T107" fmla="*/ 18 h 167"/>
                <a:gd name="T108" fmla="*/ 64 w 130"/>
                <a:gd name="T109" fmla="*/ 15 h 167"/>
                <a:gd name="T110" fmla="*/ 95 w 130"/>
                <a:gd name="T111" fmla="*/ 14 h 167"/>
                <a:gd name="T112" fmla="*/ 116 w 130"/>
                <a:gd name="T113" fmla="*/ 22 h 167"/>
                <a:gd name="T114" fmla="*/ 116 w 130"/>
                <a:gd name="T115" fmla="*/ 51 h 167"/>
                <a:gd name="T116" fmla="*/ 63 w 130"/>
                <a:gd name="T117" fmla="*/ 11 h 167"/>
                <a:gd name="T118" fmla="*/ 66 w 130"/>
                <a:gd name="T119" fmla="*/ 33 h 167"/>
                <a:gd name="T120" fmla="*/ 0 w 130"/>
                <a:gd name="T121" fmla="*/ 6 h 167"/>
                <a:gd name="T122" fmla="*/ 102 w 130"/>
                <a:gd name="T123"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0" h="167">
                  <a:moveTo>
                    <a:pt x="53" y="166"/>
                  </a:moveTo>
                  <a:lnTo>
                    <a:pt x="53" y="166"/>
                  </a:lnTo>
                  <a:lnTo>
                    <a:pt x="52" y="166"/>
                  </a:lnTo>
                  <a:lnTo>
                    <a:pt x="52" y="167"/>
                  </a:lnTo>
                  <a:lnTo>
                    <a:pt x="53" y="167"/>
                  </a:lnTo>
                  <a:lnTo>
                    <a:pt x="54" y="167"/>
                  </a:lnTo>
                  <a:lnTo>
                    <a:pt x="54" y="166"/>
                  </a:lnTo>
                  <a:lnTo>
                    <a:pt x="54" y="166"/>
                  </a:lnTo>
                  <a:lnTo>
                    <a:pt x="53" y="166"/>
                  </a:lnTo>
                  <a:close/>
                  <a:moveTo>
                    <a:pt x="55" y="164"/>
                  </a:moveTo>
                  <a:lnTo>
                    <a:pt x="55" y="165"/>
                  </a:lnTo>
                  <a:lnTo>
                    <a:pt x="55" y="165"/>
                  </a:lnTo>
                  <a:lnTo>
                    <a:pt x="55" y="164"/>
                  </a:lnTo>
                  <a:lnTo>
                    <a:pt x="55" y="164"/>
                  </a:lnTo>
                  <a:lnTo>
                    <a:pt x="55" y="164"/>
                  </a:lnTo>
                  <a:close/>
                  <a:moveTo>
                    <a:pt x="116" y="163"/>
                  </a:moveTo>
                  <a:lnTo>
                    <a:pt x="116" y="163"/>
                  </a:lnTo>
                  <a:lnTo>
                    <a:pt x="116" y="164"/>
                  </a:lnTo>
                  <a:lnTo>
                    <a:pt x="118" y="164"/>
                  </a:lnTo>
                  <a:lnTo>
                    <a:pt x="118" y="163"/>
                  </a:lnTo>
                  <a:lnTo>
                    <a:pt x="116" y="163"/>
                  </a:lnTo>
                  <a:close/>
                  <a:moveTo>
                    <a:pt x="44" y="163"/>
                  </a:moveTo>
                  <a:lnTo>
                    <a:pt x="44" y="163"/>
                  </a:lnTo>
                  <a:lnTo>
                    <a:pt x="43" y="164"/>
                  </a:lnTo>
                  <a:lnTo>
                    <a:pt x="43" y="164"/>
                  </a:lnTo>
                  <a:lnTo>
                    <a:pt x="43" y="165"/>
                  </a:lnTo>
                  <a:lnTo>
                    <a:pt x="44" y="164"/>
                  </a:lnTo>
                  <a:lnTo>
                    <a:pt x="44" y="164"/>
                  </a:lnTo>
                  <a:lnTo>
                    <a:pt x="44" y="163"/>
                  </a:lnTo>
                  <a:close/>
                  <a:moveTo>
                    <a:pt x="56" y="162"/>
                  </a:moveTo>
                  <a:lnTo>
                    <a:pt x="56" y="164"/>
                  </a:lnTo>
                  <a:lnTo>
                    <a:pt x="58" y="165"/>
                  </a:lnTo>
                  <a:lnTo>
                    <a:pt x="59" y="167"/>
                  </a:lnTo>
                  <a:lnTo>
                    <a:pt x="60" y="166"/>
                  </a:lnTo>
                  <a:lnTo>
                    <a:pt x="61" y="166"/>
                  </a:lnTo>
                  <a:lnTo>
                    <a:pt x="60" y="165"/>
                  </a:lnTo>
                  <a:lnTo>
                    <a:pt x="59" y="164"/>
                  </a:lnTo>
                  <a:lnTo>
                    <a:pt x="58" y="163"/>
                  </a:lnTo>
                  <a:lnTo>
                    <a:pt x="56" y="162"/>
                  </a:lnTo>
                  <a:close/>
                  <a:moveTo>
                    <a:pt x="50" y="162"/>
                  </a:moveTo>
                  <a:lnTo>
                    <a:pt x="49" y="162"/>
                  </a:lnTo>
                  <a:lnTo>
                    <a:pt x="49" y="163"/>
                  </a:lnTo>
                  <a:lnTo>
                    <a:pt x="49" y="164"/>
                  </a:lnTo>
                  <a:lnTo>
                    <a:pt x="50" y="164"/>
                  </a:lnTo>
                  <a:lnTo>
                    <a:pt x="51" y="163"/>
                  </a:lnTo>
                  <a:lnTo>
                    <a:pt x="50" y="162"/>
                  </a:lnTo>
                  <a:close/>
                  <a:moveTo>
                    <a:pt x="107" y="160"/>
                  </a:moveTo>
                  <a:lnTo>
                    <a:pt x="107" y="162"/>
                  </a:lnTo>
                  <a:lnTo>
                    <a:pt x="106" y="162"/>
                  </a:lnTo>
                  <a:lnTo>
                    <a:pt x="106" y="163"/>
                  </a:lnTo>
                  <a:lnTo>
                    <a:pt x="106" y="163"/>
                  </a:lnTo>
                  <a:lnTo>
                    <a:pt x="106" y="163"/>
                  </a:lnTo>
                  <a:lnTo>
                    <a:pt x="106" y="164"/>
                  </a:lnTo>
                  <a:lnTo>
                    <a:pt x="106" y="163"/>
                  </a:lnTo>
                  <a:lnTo>
                    <a:pt x="107" y="163"/>
                  </a:lnTo>
                  <a:lnTo>
                    <a:pt x="107" y="162"/>
                  </a:lnTo>
                  <a:lnTo>
                    <a:pt x="107" y="162"/>
                  </a:lnTo>
                  <a:lnTo>
                    <a:pt x="107" y="160"/>
                  </a:lnTo>
                  <a:close/>
                  <a:moveTo>
                    <a:pt x="37" y="160"/>
                  </a:moveTo>
                  <a:lnTo>
                    <a:pt x="36" y="162"/>
                  </a:lnTo>
                  <a:lnTo>
                    <a:pt x="37" y="163"/>
                  </a:lnTo>
                  <a:lnTo>
                    <a:pt x="38" y="163"/>
                  </a:lnTo>
                  <a:lnTo>
                    <a:pt x="38" y="162"/>
                  </a:lnTo>
                  <a:lnTo>
                    <a:pt x="37" y="160"/>
                  </a:lnTo>
                  <a:close/>
                  <a:moveTo>
                    <a:pt x="59" y="160"/>
                  </a:moveTo>
                  <a:lnTo>
                    <a:pt x="60" y="162"/>
                  </a:lnTo>
                  <a:lnTo>
                    <a:pt x="60" y="163"/>
                  </a:lnTo>
                  <a:lnTo>
                    <a:pt x="61" y="163"/>
                  </a:lnTo>
                  <a:lnTo>
                    <a:pt x="60" y="162"/>
                  </a:lnTo>
                  <a:lnTo>
                    <a:pt x="60" y="162"/>
                  </a:lnTo>
                  <a:lnTo>
                    <a:pt x="60" y="160"/>
                  </a:lnTo>
                  <a:lnTo>
                    <a:pt x="59" y="160"/>
                  </a:lnTo>
                  <a:close/>
                  <a:moveTo>
                    <a:pt x="113" y="159"/>
                  </a:moveTo>
                  <a:lnTo>
                    <a:pt x="112" y="160"/>
                  </a:lnTo>
                  <a:lnTo>
                    <a:pt x="110" y="160"/>
                  </a:lnTo>
                  <a:lnTo>
                    <a:pt x="110" y="162"/>
                  </a:lnTo>
                  <a:lnTo>
                    <a:pt x="110" y="162"/>
                  </a:lnTo>
                  <a:lnTo>
                    <a:pt x="110" y="162"/>
                  </a:lnTo>
                  <a:lnTo>
                    <a:pt x="112" y="162"/>
                  </a:lnTo>
                  <a:lnTo>
                    <a:pt x="112" y="160"/>
                  </a:lnTo>
                  <a:lnTo>
                    <a:pt x="113" y="159"/>
                  </a:lnTo>
                  <a:close/>
                  <a:moveTo>
                    <a:pt x="102" y="159"/>
                  </a:moveTo>
                  <a:lnTo>
                    <a:pt x="101" y="159"/>
                  </a:lnTo>
                  <a:lnTo>
                    <a:pt x="101" y="160"/>
                  </a:lnTo>
                  <a:lnTo>
                    <a:pt x="101" y="160"/>
                  </a:lnTo>
                  <a:lnTo>
                    <a:pt x="102" y="160"/>
                  </a:lnTo>
                  <a:lnTo>
                    <a:pt x="102" y="159"/>
                  </a:lnTo>
                  <a:close/>
                  <a:moveTo>
                    <a:pt x="122" y="158"/>
                  </a:moveTo>
                  <a:lnTo>
                    <a:pt x="121" y="158"/>
                  </a:lnTo>
                  <a:lnTo>
                    <a:pt x="121" y="159"/>
                  </a:lnTo>
                  <a:lnTo>
                    <a:pt x="121" y="159"/>
                  </a:lnTo>
                  <a:lnTo>
                    <a:pt x="122" y="159"/>
                  </a:lnTo>
                  <a:lnTo>
                    <a:pt x="122" y="159"/>
                  </a:lnTo>
                  <a:lnTo>
                    <a:pt x="122" y="158"/>
                  </a:lnTo>
                  <a:close/>
                  <a:moveTo>
                    <a:pt x="53" y="158"/>
                  </a:moveTo>
                  <a:lnTo>
                    <a:pt x="52" y="159"/>
                  </a:lnTo>
                  <a:lnTo>
                    <a:pt x="52" y="162"/>
                  </a:lnTo>
                  <a:lnTo>
                    <a:pt x="53" y="162"/>
                  </a:lnTo>
                  <a:lnTo>
                    <a:pt x="54" y="160"/>
                  </a:lnTo>
                  <a:lnTo>
                    <a:pt x="54" y="160"/>
                  </a:lnTo>
                  <a:lnTo>
                    <a:pt x="54" y="159"/>
                  </a:lnTo>
                  <a:lnTo>
                    <a:pt x="54" y="159"/>
                  </a:lnTo>
                  <a:lnTo>
                    <a:pt x="54" y="158"/>
                  </a:lnTo>
                  <a:lnTo>
                    <a:pt x="53" y="158"/>
                  </a:lnTo>
                  <a:close/>
                  <a:moveTo>
                    <a:pt x="97" y="157"/>
                  </a:moveTo>
                  <a:lnTo>
                    <a:pt x="95" y="158"/>
                  </a:lnTo>
                  <a:lnTo>
                    <a:pt x="94" y="160"/>
                  </a:lnTo>
                  <a:lnTo>
                    <a:pt x="95" y="159"/>
                  </a:lnTo>
                  <a:lnTo>
                    <a:pt x="96" y="159"/>
                  </a:lnTo>
                  <a:lnTo>
                    <a:pt x="97" y="157"/>
                  </a:lnTo>
                  <a:close/>
                  <a:moveTo>
                    <a:pt x="40" y="157"/>
                  </a:moveTo>
                  <a:lnTo>
                    <a:pt x="39" y="157"/>
                  </a:lnTo>
                  <a:lnTo>
                    <a:pt x="38" y="159"/>
                  </a:lnTo>
                  <a:lnTo>
                    <a:pt x="39" y="159"/>
                  </a:lnTo>
                  <a:lnTo>
                    <a:pt x="39" y="159"/>
                  </a:lnTo>
                  <a:lnTo>
                    <a:pt x="39" y="160"/>
                  </a:lnTo>
                  <a:lnTo>
                    <a:pt x="40" y="160"/>
                  </a:lnTo>
                  <a:lnTo>
                    <a:pt x="40" y="159"/>
                  </a:lnTo>
                  <a:lnTo>
                    <a:pt x="41" y="159"/>
                  </a:lnTo>
                  <a:lnTo>
                    <a:pt x="41" y="158"/>
                  </a:lnTo>
                  <a:lnTo>
                    <a:pt x="40" y="157"/>
                  </a:lnTo>
                  <a:lnTo>
                    <a:pt x="40" y="157"/>
                  </a:lnTo>
                  <a:close/>
                  <a:moveTo>
                    <a:pt x="102" y="156"/>
                  </a:moveTo>
                  <a:lnTo>
                    <a:pt x="101" y="157"/>
                  </a:lnTo>
                  <a:lnTo>
                    <a:pt x="100" y="159"/>
                  </a:lnTo>
                  <a:lnTo>
                    <a:pt x="101" y="158"/>
                  </a:lnTo>
                  <a:lnTo>
                    <a:pt x="102" y="156"/>
                  </a:lnTo>
                  <a:close/>
                  <a:moveTo>
                    <a:pt x="123" y="156"/>
                  </a:moveTo>
                  <a:lnTo>
                    <a:pt x="122" y="156"/>
                  </a:lnTo>
                  <a:lnTo>
                    <a:pt x="121" y="157"/>
                  </a:lnTo>
                  <a:lnTo>
                    <a:pt x="122" y="156"/>
                  </a:lnTo>
                  <a:lnTo>
                    <a:pt x="123" y="156"/>
                  </a:lnTo>
                  <a:close/>
                  <a:moveTo>
                    <a:pt x="110" y="156"/>
                  </a:moveTo>
                  <a:lnTo>
                    <a:pt x="110" y="157"/>
                  </a:lnTo>
                  <a:lnTo>
                    <a:pt x="109" y="157"/>
                  </a:lnTo>
                  <a:lnTo>
                    <a:pt x="108" y="158"/>
                  </a:lnTo>
                  <a:lnTo>
                    <a:pt x="108" y="159"/>
                  </a:lnTo>
                  <a:lnTo>
                    <a:pt x="109" y="158"/>
                  </a:lnTo>
                  <a:lnTo>
                    <a:pt x="110" y="157"/>
                  </a:lnTo>
                  <a:lnTo>
                    <a:pt x="111" y="156"/>
                  </a:lnTo>
                  <a:lnTo>
                    <a:pt x="110" y="156"/>
                  </a:lnTo>
                  <a:close/>
                  <a:moveTo>
                    <a:pt x="55" y="155"/>
                  </a:moveTo>
                  <a:lnTo>
                    <a:pt x="55" y="156"/>
                  </a:lnTo>
                  <a:lnTo>
                    <a:pt x="56" y="158"/>
                  </a:lnTo>
                  <a:lnTo>
                    <a:pt x="58" y="158"/>
                  </a:lnTo>
                  <a:lnTo>
                    <a:pt x="58" y="157"/>
                  </a:lnTo>
                  <a:lnTo>
                    <a:pt x="56" y="156"/>
                  </a:lnTo>
                  <a:lnTo>
                    <a:pt x="55" y="155"/>
                  </a:lnTo>
                  <a:close/>
                  <a:moveTo>
                    <a:pt x="51" y="154"/>
                  </a:moveTo>
                  <a:lnTo>
                    <a:pt x="50" y="155"/>
                  </a:lnTo>
                  <a:lnTo>
                    <a:pt x="49" y="155"/>
                  </a:lnTo>
                  <a:lnTo>
                    <a:pt x="49" y="156"/>
                  </a:lnTo>
                  <a:lnTo>
                    <a:pt x="50" y="156"/>
                  </a:lnTo>
                  <a:lnTo>
                    <a:pt x="51" y="155"/>
                  </a:lnTo>
                  <a:lnTo>
                    <a:pt x="51" y="155"/>
                  </a:lnTo>
                  <a:lnTo>
                    <a:pt x="51" y="154"/>
                  </a:lnTo>
                  <a:close/>
                  <a:moveTo>
                    <a:pt x="100" y="154"/>
                  </a:moveTo>
                  <a:lnTo>
                    <a:pt x="99" y="154"/>
                  </a:lnTo>
                  <a:lnTo>
                    <a:pt x="98" y="155"/>
                  </a:lnTo>
                  <a:lnTo>
                    <a:pt x="98" y="156"/>
                  </a:lnTo>
                  <a:lnTo>
                    <a:pt x="100" y="155"/>
                  </a:lnTo>
                  <a:lnTo>
                    <a:pt x="101" y="154"/>
                  </a:lnTo>
                  <a:lnTo>
                    <a:pt x="100" y="154"/>
                  </a:lnTo>
                  <a:close/>
                  <a:moveTo>
                    <a:pt x="43" y="153"/>
                  </a:moveTo>
                  <a:lnTo>
                    <a:pt x="43" y="154"/>
                  </a:lnTo>
                  <a:lnTo>
                    <a:pt x="42" y="155"/>
                  </a:lnTo>
                  <a:lnTo>
                    <a:pt x="43" y="156"/>
                  </a:lnTo>
                  <a:lnTo>
                    <a:pt x="43" y="156"/>
                  </a:lnTo>
                  <a:lnTo>
                    <a:pt x="44" y="157"/>
                  </a:lnTo>
                  <a:lnTo>
                    <a:pt x="44" y="156"/>
                  </a:lnTo>
                  <a:lnTo>
                    <a:pt x="46" y="155"/>
                  </a:lnTo>
                  <a:lnTo>
                    <a:pt x="44" y="154"/>
                  </a:lnTo>
                  <a:lnTo>
                    <a:pt x="44" y="154"/>
                  </a:lnTo>
                  <a:lnTo>
                    <a:pt x="43" y="153"/>
                  </a:lnTo>
                  <a:close/>
                  <a:moveTo>
                    <a:pt x="96" y="153"/>
                  </a:moveTo>
                  <a:lnTo>
                    <a:pt x="94" y="154"/>
                  </a:lnTo>
                  <a:lnTo>
                    <a:pt x="92" y="155"/>
                  </a:lnTo>
                  <a:lnTo>
                    <a:pt x="94" y="155"/>
                  </a:lnTo>
                  <a:lnTo>
                    <a:pt x="95" y="154"/>
                  </a:lnTo>
                  <a:lnTo>
                    <a:pt x="96" y="153"/>
                  </a:lnTo>
                  <a:close/>
                  <a:moveTo>
                    <a:pt x="120" y="153"/>
                  </a:moveTo>
                  <a:lnTo>
                    <a:pt x="118" y="153"/>
                  </a:lnTo>
                  <a:lnTo>
                    <a:pt x="116" y="154"/>
                  </a:lnTo>
                  <a:lnTo>
                    <a:pt x="115" y="154"/>
                  </a:lnTo>
                  <a:lnTo>
                    <a:pt x="114" y="156"/>
                  </a:lnTo>
                  <a:lnTo>
                    <a:pt x="114" y="156"/>
                  </a:lnTo>
                  <a:lnTo>
                    <a:pt x="115" y="157"/>
                  </a:lnTo>
                  <a:lnTo>
                    <a:pt x="118" y="157"/>
                  </a:lnTo>
                  <a:lnTo>
                    <a:pt x="119" y="156"/>
                  </a:lnTo>
                  <a:lnTo>
                    <a:pt x="120" y="155"/>
                  </a:lnTo>
                  <a:lnTo>
                    <a:pt x="121" y="154"/>
                  </a:lnTo>
                  <a:lnTo>
                    <a:pt x="120" y="153"/>
                  </a:lnTo>
                  <a:lnTo>
                    <a:pt x="120" y="153"/>
                  </a:lnTo>
                  <a:close/>
                  <a:moveTo>
                    <a:pt x="53" y="152"/>
                  </a:moveTo>
                  <a:lnTo>
                    <a:pt x="53" y="153"/>
                  </a:lnTo>
                  <a:lnTo>
                    <a:pt x="53" y="153"/>
                  </a:lnTo>
                  <a:lnTo>
                    <a:pt x="54" y="154"/>
                  </a:lnTo>
                  <a:lnTo>
                    <a:pt x="54" y="153"/>
                  </a:lnTo>
                  <a:lnTo>
                    <a:pt x="54" y="153"/>
                  </a:lnTo>
                  <a:lnTo>
                    <a:pt x="54" y="152"/>
                  </a:lnTo>
                  <a:lnTo>
                    <a:pt x="53" y="152"/>
                  </a:lnTo>
                  <a:close/>
                  <a:moveTo>
                    <a:pt x="99" y="152"/>
                  </a:moveTo>
                  <a:lnTo>
                    <a:pt x="98" y="152"/>
                  </a:lnTo>
                  <a:lnTo>
                    <a:pt x="97" y="153"/>
                  </a:lnTo>
                  <a:lnTo>
                    <a:pt x="97" y="154"/>
                  </a:lnTo>
                  <a:lnTo>
                    <a:pt x="97" y="154"/>
                  </a:lnTo>
                  <a:lnTo>
                    <a:pt x="98" y="153"/>
                  </a:lnTo>
                  <a:lnTo>
                    <a:pt x="99" y="152"/>
                  </a:lnTo>
                  <a:lnTo>
                    <a:pt x="99" y="152"/>
                  </a:lnTo>
                  <a:close/>
                  <a:moveTo>
                    <a:pt x="116" y="151"/>
                  </a:moveTo>
                  <a:lnTo>
                    <a:pt x="115" y="152"/>
                  </a:lnTo>
                  <a:lnTo>
                    <a:pt x="114" y="153"/>
                  </a:lnTo>
                  <a:lnTo>
                    <a:pt x="113" y="153"/>
                  </a:lnTo>
                  <a:lnTo>
                    <a:pt x="112" y="154"/>
                  </a:lnTo>
                  <a:lnTo>
                    <a:pt x="114" y="153"/>
                  </a:lnTo>
                  <a:lnTo>
                    <a:pt x="116" y="152"/>
                  </a:lnTo>
                  <a:lnTo>
                    <a:pt x="118" y="151"/>
                  </a:lnTo>
                  <a:lnTo>
                    <a:pt x="116" y="151"/>
                  </a:lnTo>
                  <a:lnTo>
                    <a:pt x="116" y="151"/>
                  </a:lnTo>
                  <a:close/>
                  <a:moveTo>
                    <a:pt x="42" y="151"/>
                  </a:moveTo>
                  <a:lnTo>
                    <a:pt x="41" y="151"/>
                  </a:lnTo>
                  <a:lnTo>
                    <a:pt x="41" y="152"/>
                  </a:lnTo>
                  <a:lnTo>
                    <a:pt x="41" y="153"/>
                  </a:lnTo>
                  <a:lnTo>
                    <a:pt x="42" y="152"/>
                  </a:lnTo>
                  <a:lnTo>
                    <a:pt x="42" y="151"/>
                  </a:lnTo>
                  <a:lnTo>
                    <a:pt x="42" y="151"/>
                  </a:lnTo>
                  <a:close/>
                  <a:moveTo>
                    <a:pt x="127" y="150"/>
                  </a:moveTo>
                  <a:lnTo>
                    <a:pt x="127" y="151"/>
                  </a:lnTo>
                  <a:lnTo>
                    <a:pt x="127" y="152"/>
                  </a:lnTo>
                  <a:lnTo>
                    <a:pt x="128" y="153"/>
                  </a:lnTo>
                  <a:lnTo>
                    <a:pt x="128" y="154"/>
                  </a:lnTo>
                  <a:lnTo>
                    <a:pt x="128" y="155"/>
                  </a:lnTo>
                  <a:lnTo>
                    <a:pt x="128" y="156"/>
                  </a:lnTo>
                  <a:lnTo>
                    <a:pt x="130" y="157"/>
                  </a:lnTo>
                  <a:lnTo>
                    <a:pt x="130" y="155"/>
                  </a:lnTo>
                  <a:lnTo>
                    <a:pt x="128" y="153"/>
                  </a:lnTo>
                  <a:lnTo>
                    <a:pt x="128" y="152"/>
                  </a:lnTo>
                  <a:lnTo>
                    <a:pt x="128" y="150"/>
                  </a:lnTo>
                  <a:lnTo>
                    <a:pt x="127" y="150"/>
                  </a:lnTo>
                  <a:close/>
                  <a:moveTo>
                    <a:pt x="49" y="150"/>
                  </a:moveTo>
                  <a:lnTo>
                    <a:pt x="48" y="150"/>
                  </a:lnTo>
                  <a:lnTo>
                    <a:pt x="47" y="151"/>
                  </a:lnTo>
                  <a:lnTo>
                    <a:pt x="46" y="152"/>
                  </a:lnTo>
                  <a:lnTo>
                    <a:pt x="47" y="153"/>
                  </a:lnTo>
                  <a:lnTo>
                    <a:pt x="48" y="154"/>
                  </a:lnTo>
                  <a:lnTo>
                    <a:pt x="50" y="153"/>
                  </a:lnTo>
                  <a:lnTo>
                    <a:pt x="50" y="151"/>
                  </a:lnTo>
                  <a:lnTo>
                    <a:pt x="49" y="150"/>
                  </a:lnTo>
                  <a:close/>
                  <a:moveTo>
                    <a:pt x="111" y="150"/>
                  </a:moveTo>
                  <a:lnTo>
                    <a:pt x="109" y="150"/>
                  </a:lnTo>
                  <a:lnTo>
                    <a:pt x="107" y="151"/>
                  </a:lnTo>
                  <a:lnTo>
                    <a:pt x="106" y="153"/>
                  </a:lnTo>
                  <a:lnTo>
                    <a:pt x="104" y="155"/>
                  </a:lnTo>
                  <a:lnTo>
                    <a:pt x="107" y="153"/>
                  </a:lnTo>
                  <a:lnTo>
                    <a:pt x="109" y="152"/>
                  </a:lnTo>
                  <a:lnTo>
                    <a:pt x="111" y="150"/>
                  </a:lnTo>
                  <a:close/>
                  <a:moveTo>
                    <a:pt x="114" y="150"/>
                  </a:moveTo>
                  <a:lnTo>
                    <a:pt x="113" y="150"/>
                  </a:lnTo>
                  <a:lnTo>
                    <a:pt x="112" y="152"/>
                  </a:lnTo>
                  <a:lnTo>
                    <a:pt x="111" y="153"/>
                  </a:lnTo>
                  <a:lnTo>
                    <a:pt x="113" y="152"/>
                  </a:lnTo>
                  <a:lnTo>
                    <a:pt x="115" y="151"/>
                  </a:lnTo>
                  <a:lnTo>
                    <a:pt x="116" y="150"/>
                  </a:lnTo>
                  <a:lnTo>
                    <a:pt x="114" y="150"/>
                  </a:lnTo>
                  <a:close/>
                  <a:moveTo>
                    <a:pt x="58" y="150"/>
                  </a:moveTo>
                  <a:lnTo>
                    <a:pt x="56" y="150"/>
                  </a:lnTo>
                  <a:lnTo>
                    <a:pt x="58" y="151"/>
                  </a:lnTo>
                  <a:lnTo>
                    <a:pt x="59" y="153"/>
                  </a:lnTo>
                  <a:lnTo>
                    <a:pt x="60" y="154"/>
                  </a:lnTo>
                  <a:lnTo>
                    <a:pt x="61" y="155"/>
                  </a:lnTo>
                  <a:lnTo>
                    <a:pt x="61" y="155"/>
                  </a:lnTo>
                  <a:lnTo>
                    <a:pt x="62" y="155"/>
                  </a:lnTo>
                  <a:lnTo>
                    <a:pt x="63" y="155"/>
                  </a:lnTo>
                  <a:lnTo>
                    <a:pt x="63" y="155"/>
                  </a:lnTo>
                  <a:lnTo>
                    <a:pt x="63" y="156"/>
                  </a:lnTo>
                  <a:lnTo>
                    <a:pt x="63" y="156"/>
                  </a:lnTo>
                  <a:lnTo>
                    <a:pt x="63" y="157"/>
                  </a:lnTo>
                  <a:lnTo>
                    <a:pt x="63" y="157"/>
                  </a:lnTo>
                  <a:lnTo>
                    <a:pt x="64" y="158"/>
                  </a:lnTo>
                  <a:lnTo>
                    <a:pt x="64" y="158"/>
                  </a:lnTo>
                  <a:lnTo>
                    <a:pt x="66" y="158"/>
                  </a:lnTo>
                  <a:lnTo>
                    <a:pt x="65" y="157"/>
                  </a:lnTo>
                  <a:lnTo>
                    <a:pt x="65" y="156"/>
                  </a:lnTo>
                  <a:lnTo>
                    <a:pt x="64" y="154"/>
                  </a:lnTo>
                  <a:lnTo>
                    <a:pt x="62" y="154"/>
                  </a:lnTo>
                  <a:lnTo>
                    <a:pt x="61" y="153"/>
                  </a:lnTo>
                  <a:lnTo>
                    <a:pt x="60" y="152"/>
                  </a:lnTo>
                  <a:lnTo>
                    <a:pt x="60" y="151"/>
                  </a:lnTo>
                  <a:lnTo>
                    <a:pt x="59" y="150"/>
                  </a:lnTo>
                  <a:lnTo>
                    <a:pt x="58" y="150"/>
                  </a:lnTo>
                  <a:close/>
                  <a:moveTo>
                    <a:pt x="124" y="148"/>
                  </a:moveTo>
                  <a:lnTo>
                    <a:pt x="123" y="148"/>
                  </a:lnTo>
                  <a:lnTo>
                    <a:pt x="122" y="150"/>
                  </a:lnTo>
                  <a:lnTo>
                    <a:pt x="121" y="150"/>
                  </a:lnTo>
                  <a:lnTo>
                    <a:pt x="121" y="151"/>
                  </a:lnTo>
                  <a:lnTo>
                    <a:pt x="122" y="152"/>
                  </a:lnTo>
                  <a:lnTo>
                    <a:pt x="123" y="153"/>
                  </a:lnTo>
                  <a:lnTo>
                    <a:pt x="124" y="154"/>
                  </a:lnTo>
                  <a:lnTo>
                    <a:pt x="124" y="154"/>
                  </a:lnTo>
                  <a:lnTo>
                    <a:pt x="124" y="155"/>
                  </a:lnTo>
                  <a:lnTo>
                    <a:pt x="125" y="156"/>
                  </a:lnTo>
                  <a:lnTo>
                    <a:pt x="125" y="156"/>
                  </a:lnTo>
                  <a:lnTo>
                    <a:pt x="126" y="156"/>
                  </a:lnTo>
                  <a:lnTo>
                    <a:pt x="125" y="158"/>
                  </a:lnTo>
                  <a:lnTo>
                    <a:pt x="124" y="159"/>
                  </a:lnTo>
                  <a:lnTo>
                    <a:pt x="123" y="160"/>
                  </a:lnTo>
                  <a:lnTo>
                    <a:pt x="122" y="162"/>
                  </a:lnTo>
                  <a:lnTo>
                    <a:pt x="122" y="164"/>
                  </a:lnTo>
                  <a:lnTo>
                    <a:pt x="124" y="164"/>
                  </a:lnTo>
                  <a:lnTo>
                    <a:pt x="126" y="163"/>
                  </a:lnTo>
                  <a:lnTo>
                    <a:pt x="128" y="162"/>
                  </a:lnTo>
                  <a:lnTo>
                    <a:pt x="128" y="159"/>
                  </a:lnTo>
                  <a:lnTo>
                    <a:pt x="128" y="157"/>
                  </a:lnTo>
                  <a:lnTo>
                    <a:pt x="128" y="158"/>
                  </a:lnTo>
                  <a:lnTo>
                    <a:pt x="127" y="158"/>
                  </a:lnTo>
                  <a:lnTo>
                    <a:pt x="127" y="158"/>
                  </a:lnTo>
                  <a:lnTo>
                    <a:pt x="126" y="158"/>
                  </a:lnTo>
                  <a:lnTo>
                    <a:pt x="126" y="157"/>
                  </a:lnTo>
                  <a:lnTo>
                    <a:pt x="126" y="155"/>
                  </a:lnTo>
                  <a:lnTo>
                    <a:pt x="125" y="153"/>
                  </a:lnTo>
                  <a:lnTo>
                    <a:pt x="125" y="151"/>
                  </a:lnTo>
                  <a:lnTo>
                    <a:pt x="124" y="148"/>
                  </a:lnTo>
                  <a:close/>
                  <a:moveTo>
                    <a:pt x="100" y="148"/>
                  </a:moveTo>
                  <a:lnTo>
                    <a:pt x="99" y="150"/>
                  </a:lnTo>
                  <a:lnTo>
                    <a:pt x="97" y="151"/>
                  </a:lnTo>
                  <a:lnTo>
                    <a:pt x="96" y="152"/>
                  </a:lnTo>
                  <a:lnTo>
                    <a:pt x="98" y="152"/>
                  </a:lnTo>
                  <a:lnTo>
                    <a:pt x="99" y="150"/>
                  </a:lnTo>
                  <a:lnTo>
                    <a:pt x="100" y="148"/>
                  </a:lnTo>
                  <a:close/>
                  <a:moveTo>
                    <a:pt x="51" y="147"/>
                  </a:moveTo>
                  <a:lnTo>
                    <a:pt x="50" y="147"/>
                  </a:lnTo>
                  <a:lnTo>
                    <a:pt x="51" y="150"/>
                  </a:lnTo>
                  <a:lnTo>
                    <a:pt x="52" y="151"/>
                  </a:lnTo>
                  <a:lnTo>
                    <a:pt x="52" y="150"/>
                  </a:lnTo>
                  <a:lnTo>
                    <a:pt x="52" y="148"/>
                  </a:lnTo>
                  <a:lnTo>
                    <a:pt x="51" y="147"/>
                  </a:lnTo>
                  <a:close/>
                  <a:moveTo>
                    <a:pt x="108" y="147"/>
                  </a:moveTo>
                  <a:lnTo>
                    <a:pt x="106" y="148"/>
                  </a:lnTo>
                  <a:lnTo>
                    <a:pt x="103" y="151"/>
                  </a:lnTo>
                  <a:lnTo>
                    <a:pt x="101" y="153"/>
                  </a:lnTo>
                  <a:lnTo>
                    <a:pt x="103" y="152"/>
                  </a:lnTo>
                  <a:lnTo>
                    <a:pt x="106" y="151"/>
                  </a:lnTo>
                  <a:lnTo>
                    <a:pt x="107" y="148"/>
                  </a:lnTo>
                  <a:lnTo>
                    <a:pt x="108" y="147"/>
                  </a:lnTo>
                  <a:close/>
                  <a:moveTo>
                    <a:pt x="118" y="146"/>
                  </a:moveTo>
                  <a:lnTo>
                    <a:pt x="118" y="147"/>
                  </a:lnTo>
                  <a:lnTo>
                    <a:pt x="119" y="148"/>
                  </a:lnTo>
                  <a:lnTo>
                    <a:pt x="120" y="148"/>
                  </a:lnTo>
                  <a:lnTo>
                    <a:pt x="120" y="147"/>
                  </a:lnTo>
                  <a:lnTo>
                    <a:pt x="119" y="146"/>
                  </a:lnTo>
                  <a:lnTo>
                    <a:pt x="118" y="146"/>
                  </a:lnTo>
                  <a:close/>
                  <a:moveTo>
                    <a:pt x="48" y="145"/>
                  </a:moveTo>
                  <a:lnTo>
                    <a:pt x="46" y="146"/>
                  </a:lnTo>
                  <a:lnTo>
                    <a:pt x="44" y="147"/>
                  </a:lnTo>
                  <a:lnTo>
                    <a:pt x="44" y="148"/>
                  </a:lnTo>
                  <a:lnTo>
                    <a:pt x="44" y="150"/>
                  </a:lnTo>
                  <a:lnTo>
                    <a:pt x="46" y="150"/>
                  </a:lnTo>
                  <a:lnTo>
                    <a:pt x="47" y="148"/>
                  </a:lnTo>
                  <a:lnTo>
                    <a:pt x="48" y="147"/>
                  </a:lnTo>
                  <a:lnTo>
                    <a:pt x="48" y="145"/>
                  </a:lnTo>
                  <a:close/>
                  <a:moveTo>
                    <a:pt x="114" y="145"/>
                  </a:moveTo>
                  <a:lnTo>
                    <a:pt x="113" y="146"/>
                  </a:lnTo>
                  <a:lnTo>
                    <a:pt x="112" y="147"/>
                  </a:lnTo>
                  <a:lnTo>
                    <a:pt x="112" y="147"/>
                  </a:lnTo>
                  <a:lnTo>
                    <a:pt x="113" y="147"/>
                  </a:lnTo>
                  <a:lnTo>
                    <a:pt x="114" y="146"/>
                  </a:lnTo>
                  <a:lnTo>
                    <a:pt x="114" y="145"/>
                  </a:lnTo>
                  <a:close/>
                  <a:moveTo>
                    <a:pt x="55" y="144"/>
                  </a:moveTo>
                  <a:lnTo>
                    <a:pt x="54" y="145"/>
                  </a:lnTo>
                  <a:lnTo>
                    <a:pt x="54" y="145"/>
                  </a:lnTo>
                  <a:lnTo>
                    <a:pt x="53" y="146"/>
                  </a:lnTo>
                  <a:lnTo>
                    <a:pt x="54" y="147"/>
                  </a:lnTo>
                  <a:lnTo>
                    <a:pt x="54" y="147"/>
                  </a:lnTo>
                  <a:lnTo>
                    <a:pt x="55" y="147"/>
                  </a:lnTo>
                  <a:lnTo>
                    <a:pt x="55" y="147"/>
                  </a:lnTo>
                  <a:lnTo>
                    <a:pt x="56" y="146"/>
                  </a:lnTo>
                  <a:lnTo>
                    <a:pt x="56" y="146"/>
                  </a:lnTo>
                  <a:lnTo>
                    <a:pt x="55" y="145"/>
                  </a:lnTo>
                  <a:lnTo>
                    <a:pt x="55" y="144"/>
                  </a:lnTo>
                  <a:close/>
                  <a:moveTo>
                    <a:pt x="58" y="143"/>
                  </a:moveTo>
                  <a:lnTo>
                    <a:pt x="56" y="144"/>
                  </a:lnTo>
                  <a:lnTo>
                    <a:pt x="58" y="144"/>
                  </a:lnTo>
                  <a:lnTo>
                    <a:pt x="58" y="145"/>
                  </a:lnTo>
                  <a:lnTo>
                    <a:pt x="59" y="145"/>
                  </a:lnTo>
                  <a:lnTo>
                    <a:pt x="59" y="144"/>
                  </a:lnTo>
                  <a:lnTo>
                    <a:pt x="58" y="144"/>
                  </a:lnTo>
                  <a:lnTo>
                    <a:pt x="58" y="143"/>
                  </a:lnTo>
                  <a:close/>
                  <a:moveTo>
                    <a:pt x="52" y="142"/>
                  </a:moveTo>
                  <a:lnTo>
                    <a:pt x="51" y="142"/>
                  </a:lnTo>
                  <a:lnTo>
                    <a:pt x="49" y="143"/>
                  </a:lnTo>
                  <a:lnTo>
                    <a:pt x="49" y="144"/>
                  </a:lnTo>
                  <a:lnTo>
                    <a:pt x="49" y="146"/>
                  </a:lnTo>
                  <a:lnTo>
                    <a:pt x="50" y="146"/>
                  </a:lnTo>
                  <a:lnTo>
                    <a:pt x="50" y="145"/>
                  </a:lnTo>
                  <a:lnTo>
                    <a:pt x="51" y="144"/>
                  </a:lnTo>
                  <a:lnTo>
                    <a:pt x="51" y="144"/>
                  </a:lnTo>
                  <a:lnTo>
                    <a:pt x="52" y="144"/>
                  </a:lnTo>
                  <a:lnTo>
                    <a:pt x="52" y="143"/>
                  </a:lnTo>
                  <a:lnTo>
                    <a:pt x="52" y="143"/>
                  </a:lnTo>
                  <a:lnTo>
                    <a:pt x="52" y="142"/>
                  </a:lnTo>
                  <a:close/>
                  <a:moveTo>
                    <a:pt x="122" y="142"/>
                  </a:moveTo>
                  <a:lnTo>
                    <a:pt x="121" y="143"/>
                  </a:lnTo>
                  <a:lnTo>
                    <a:pt x="121" y="143"/>
                  </a:lnTo>
                  <a:lnTo>
                    <a:pt x="122" y="144"/>
                  </a:lnTo>
                  <a:lnTo>
                    <a:pt x="123" y="144"/>
                  </a:lnTo>
                  <a:lnTo>
                    <a:pt x="123" y="143"/>
                  </a:lnTo>
                  <a:lnTo>
                    <a:pt x="123" y="143"/>
                  </a:lnTo>
                  <a:lnTo>
                    <a:pt x="123" y="142"/>
                  </a:lnTo>
                  <a:lnTo>
                    <a:pt x="123" y="142"/>
                  </a:lnTo>
                  <a:lnTo>
                    <a:pt x="122" y="142"/>
                  </a:lnTo>
                  <a:close/>
                  <a:moveTo>
                    <a:pt x="118" y="142"/>
                  </a:moveTo>
                  <a:lnTo>
                    <a:pt x="118" y="143"/>
                  </a:lnTo>
                  <a:lnTo>
                    <a:pt x="118" y="143"/>
                  </a:lnTo>
                  <a:lnTo>
                    <a:pt x="118" y="143"/>
                  </a:lnTo>
                  <a:lnTo>
                    <a:pt x="119" y="143"/>
                  </a:lnTo>
                  <a:lnTo>
                    <a:pt x="119" y="143"/>
                  </a:lnTo>
                  <a:lnTo>
                    <a:pt x="119" y="142"/>
                  </a:lnTo>
                  <a:lnTo>
                    <a:pt x="118" y="142"/>
                  </a:lnTo>
                  <a:close/>
                  <a:moveTo>
                    <a:pt x="60" y="142"/>
                  </a:moveTo>
                  <a:lnTo>
                    <a:pt x="60" y="142"/>
                  </a:lnTo>
                  <a:lnTo>
                    <a:pt x="60" y="142"/>
                  </a:lnTo>
                  <a:lnTo>
                    <a:pt x="61" y="143"/>
                  </a:lnTo>
                  <a:lnTo>
                    <a:pt x="61" y="143"/>
                  </a:lnTo>
                  <a:lnTo>
                    <a:pt x="61" y="143"/>
                  </a:lnTo>
                  <a:lnTo>
                    <a:pt x="61" y="142"/>
                  </a:lnTo>
                  <a:lnTo>
                    <a:pt x="60" y="142"/>
                  </a:lnTo>
                  <a:close/>
                  <a:moveTo>
                    <a:pt x="109" y="140"/>
                  </a:moveTo>
                  <a:lnTo>
                    <a:pt x="109" y="141"/>
                  </a:lnTo>
                  <a:lnTo>
                    <a:pt x="108" y="141"/>
                  </a:lnTo>
                  <a:lnTo>
                    <a:pt x="108" y="142"/>
                  </a:lnTo>
                  <a:lnTo>
                    <a:pt x="109" y="142"/>
                  </a:lnTo>
                  <a:lnTo>
                    <a:pt x="109" y="141"/>
                  </a:lnTo>
                  <a:lnTo>
                    <a:pt x="109" y="140"/>
                  </a:lnTo>
                  <a:close/>
                  <a:moveTo>
                    <a:pt x="101" y="139"/>
                  </a:moveTo>
                  <a:lnTo>
                    <a:pt x="100" y="140"/>
                  </a:lnTo>
                  <a:lnTo>
                    <a:pt x="100" y="142"/>
                  </a:lnTo>
                  <a:lnTo>
                    <a:pt x="100" y="143"/>
                  </a:lnTo>
                  <a:lnTo>
                    <a:pt x="101" y="144"/>
                  </a:lnTo>
                  <a:lnTo>
                    <a:pt x="102" y="143"/>
                  </a:lnTo>
                  <a:lnTo>
                    <a:pt x="103" y="142"/>
                  </a:lnTo>
                  <a:lnTo>
                    <a:pt x="104" y="141"/>
                  </a:lnTo>
                  <a:lnTo>
                    <a:pt x="103" y="141"/>
                  </a:lnTo>
                  <a:lnTo>
                    <a:pt x="102" y="140"/>
                  </a:lnTo>
                  <a:lnTo>
                    <a:pt x="101" y="139"/>
                  </a:lnTo>
                  <a:close/>
                  <a:moveTo>
                    <a:pt x="114" y="138"/>
                  </a:moveTo>
                  <a:lnTo>
                    <a:pt x="115" y="139"/>
                  </a:lnTo>
                  <a:lnTo>
                    <a:pt x="116" y="141"/>
                  </a:lnTo>
                  <a:lnTo>
                    <a:pt x="116" y="141"/>
                  </a:lnTo>
                  <a:lnTo>
                    <a:pt x="118" y="140"/>
                  </a:lnTo>
                  <a:lnTo>
                    <a:pt x="116" y="139"/>
                  </a:lnTo>
                  <a:lnTo>
                    <a:pt x="115" y="138"/>
                  </a:lnTo>
                  <a:lnTo>
                    <a:pt x="114" y="138"/>
                  </a:lnTo>
                  <a:close/>
                  <a:moveTo>
                    <a:pt x="106" y="138"/>
                  </a:moveTo>
                  <a:lnTo>
                    <a:pt x="104" y="138"/>
                  </a:lnTo>
                  <a:lnTo>
                    <a:pt x="104" y="138"/>
                  </a:lnTo>
                  <a:lnTo>
                    <a:pt x="104" y="139"/>
                  </a:lnTo>
                  <a:lnTo>
                    <a:pt x="106" y="139"/>
                  </a:lnTo>
                  <a:lnTo>
                    <a:pt x="106" y="138"/>
                  </a:lnTo>
                  <a:lnTo>
                    <a:pt x="106" y="138"/>
                  </a:lnTo>
                  <a:close/>
                  <a:moveTo>
                    <a:pt x="112" y="136"/>
                  </a:moveTo>
                  <a:lnTo>
                    <a:pt x="111" y="138"/>
                  </a:lnTo>
                  <a:lnTo>
                    <a:pt x="112" y="139"/>
                  </a:lnTo>
                  <a:lnTo>
                    <a:pt x="113" y="139"/>
                  </a:lnTo>
                  <a:lnTo>
                    <a:pt x="113" y="138"/>
                  </a:lnTo>
                  <a:lnTo>
                    <a:pt x="112" y="136"/>
                  </a:lnTo>
                  <a:close/>
                  <a:moveTo>
                    <a:pt x="60" y="136"/>
                  </a:moveTo>
                  <a:lnTo>
                    <a:pt x="60" y="138"/>
                  </a:lnTo>
                  <a:lnTo>
                    <a:pt x="61" y="139"/>
                  </a:lnTo>
                  <a:lnTo>
                    <a:pt x="61" y="138"/>
                  </a:lnTo>
                  <a:lnTo>
                    <a:pt x="60" y="138"/>
                  </a:lnTo>
                  <a:lnTo>
                    <a:pt x="60" y="136"/>
                  </a:lnTo>
                  <a:close/>
                  <a:moveTo>
                    <a:pt x="118" y="134"/>
                  </a:moveTo>
                  <a:lnTo>
                    <a:pt x="116" y="134"/>
                  </a:lnTo>
                  <a:lnTo>
                    <a:pt x="116" y="134"/>
                  </a:lnTo>
                  <a:lnTo>
                    <a:pt x="118" y="135"/>
                  </a:lnTo>
                  <a:lnTo>
                    <a:pt x="118" y="134"/>
                  </a:lnTo>
                  <a:lnTo>
                    <a:pt x="119" y="135"/>
                  </a:lnTo>
                  <a:lnTo>
                    <a:pt x="119" y="134"/>
                  </a:lnTo>
                  <a:lnTo>
                    <a:pt x="118" y="134"/>
                  </a:lnTo>
                  <a:lnTo>
                    <a:pt x="118" y="134"/>
                  </a:lnTo>
                  <a:close/>
                  <a:moveTo>
                    <a:pt x="106" y="132"/>
                  </a:moveTo>
                  <a:lnTo>
                    <a:pt x="104" y="132"/>
                  </a:lnTo>
                  <a:lnTo>
                    <a:pt x="103" y="133"/>
                  </a:lnTo>
                  <a:lnTo>
                    <a:pt x="103" y="134"/>
                  </a:lnTo>
                  <a:lnTo>
                    <a:pt x="103" y="135"/>
                  </a:lnTo>
                  <a:lnTo>
                    <a:pt x="104" y="134"/>
                  </a:lnTo>
                  <a:lnTo>
                    <a:pt x="106" y="133"/>
                  </a:lnTo>
                  <a:lnTo>
                    <a:pt x="106" y="132"/>
                  </a:lnTo>
                  <a:close/>
                  <a:moveTo>
                    <a:pt x="54" y="131"/>
                  </a:moveTo>
                  <a:lnTo>
                    <a:pt x="53" y="133"/>
                  </a:lnTo>
                  <a:lnTo>
                    <a:pt x="53" y="135"/>
                  </a:lnTo>
                  <a:lnTo>
                    <a:pt x="53" y="139"/>
                  </a:lnTo>
                  <a:lnTo>
                    <a:pt x="55" y="140"/>
                  </a:lnTo>
                  <a:lnTo>
                    <a:pt x="56" y="140"/>
                  </a:lnTo>
                  <a:lnTo>
                    <a:pt x="59" y="140"/>
                  </a:lnTo>
                  <a:lnTo>
                    <a:pt x="58" y="138"/>
                  </a:lnTo>
                  <a:lnTo>
                    <a:pt x="55" y="134"/>
                  </a:lnTo>
                  <a:lnTo>
                    <a:pt x="54" y="131"/>
                  </a:lnTo>
                  <a:close/>
                  <a:moveTo>
                    <a:pt x="114" y="130"/>
                  </a:moveTo>
                  <a:lnTo>
                    <a:pt x="114" y="132"/>
                  </a:lnTo>
                  <a:lnTo>
                    <a:pt x="114" y="132"/>
                  </a:lnTo>
                  <a:lnTo>
                    <a:pt x="115" y="133"/>
                  </a:lnTo>
                  <a:lnTo>
                    <a:pt x="116" y="134"/>
                  </a:lnTo>
                  <a:lnTo>
                    <a:pt x="115" y="132"/>
                  </a:lnTo>
                  <a:lnTo>
                    <a:pt x="114" y="130"/>
                  </a:lnTo>
                  <a:close/>
                  <a:moveTo>
                    <a:pt x="118" y="130"/>
                  </a:moveTo>
                  <a:lnTo>
                    <a:pt x="118" y="130"/>
                  </a:lnTo>
                  <a:lnTo>
                    <a:pt x="116" y="130"/>
                  </a:lnTo>
                  <a:lnTo>
                    <a:pt x="116" y="130"/>
                  </a:lnTo>
                  <a:lnTo>
                    <a:pt x="118" y="132"/>
                  </a:lnTo>
                  <a:lnTo>
                    <a:pt x="119" y="134"/>
                  </a:lnTo>
                  <a:lnTo>
                    <a:pt x="119" y="132"/>
                  </a:lnTo>
                  <a:lnTo>
                    <a:pt x="119" y="131"/>
                  </a:lnTo>
                  <a:lnTo>
                    <a:pt x="118" y="130"/>
                  </a:lnTo>
                  <a:close/>
                  <a:moveTo>
                    <a:pt x="48" y="129"/>
                  </a:moveTo>
                  <a:lnTo>
                    <a:pt x="47" y="133"/>
                  </a:lnTo>
                  <a:lnTo>
                    <a:pt x="47" y="136"/>
                  </a:lnTo>
                  <a:lnTo>
                    <a:pt x="47" y="141"/>
                  </a:lnTo>
                  <a:lnTo>
                    <a:pt x="43" y="141"/>
                  </a:lnTo>
                  <a:lnTo>
                    <a:pt x="42" y="143"/>
                  </a:lnTo>
                  <a:lnTo>
                    <a:pt x="41" y="144"/>
                  </a:lnTo>
                  <a:lnTo>
                    <a:pt x="41" y="146"/>
                  </a:lnTo>
                  <a:lnTo>
                    <a:pt x="44" y="144"/>
                  </a:lnTo>
                  <a:lnTo>
                    <a:pt x="48" y="141"/>
                  </a:lnTo>
                  <a:lnTo>
                    <a:pt x="50" y="138"/>
                  </a:lnTo>
                  <a:lnTo>
                    <a:pt x="50" y="134"/>
                  </a:lnTo>
                  <a:lnTo>
                    <a:pt x="49" y="132"/>
                  </a:lnTo>
                  <a:lnTo>
                    <a:pt x="48" y="129"/>
                  </a:lnTo>
                  <a:close/>
                  <a:moveTo>
                    <a:pt x="55" y="129"/>
                  </a:moveTo>
                  <a:lnTo>
                    <a:pt x="56" y="130"/>
                  </a:lnTo>
                  <a:lnTo>
                    <a:pt x="56" y="132"/>
                  </a:lnTo>
                  <a:lnTo>
                    <a:pt x="59" y="134"/>
                  </a:lnTo>
                  <a:lnTo>
                    <a:pt x="60" y="136"/>
                  </a:lnTo>
                  <a:lnTo>
                    <a:pt x="58" y="132"/>
                  </a:lnTo>
                  <a:lnTo>
                    <a:pt x="55" y="129"/>
                  </a:lnTo>
                  <a:close/>
                  <a:moveTo>
                    <a:pt x="50" y="129"/>
                  </a:moveTo>
                  <a:lnTo>
                    <a:pt x="50" y="130"/>
                  </a:lnTo>
                  <a:lnTo>
                    <a:pt x="50" y="131"/>
                  </a:lnTo>
                  <a:lnTo>
                    <a:pt x="51" y="132"/>
                  </a:lnTo>
                  <a:lnTo>
                    <a:pt x="52" y="131"/>
                  </a:lnTo>
                  <a:lnTo>
                    <a:pt x="52" y="130"/>
                  </a:lnTo>
                  <a:lnTo>
                    <a:pt x="51" y="129"/>
                  </a:lnTo>
                  <a:lnTo>
                    <a:pt x="51" y="129"/>
                  </a:lnTo>
                  <a:lnTo>
                    <a:pt x="50" y="129"/>
                  </a:lnTo>
                  <a:lnTo>
                    <a:pt x="50" y="129"/>
                  </a:lnTo>
                  <a:close/>
                  <a:moveTo>
                    <a:pt x="108" y="128"/>
                  </a:moveTo>
                  <a:lnTo>
                    <a:pt x="108" y="129"/>
                  </a:lnTo>
                  <a:lnTo>
                    <a:pt x="108" y="130"/>
                  </a:lnTo>
                  <a:lnTo>
                    <a:pt x="108" y="131"/>
                  </a:lnTo>
                  <a:lnTo>
                    <a:pt x="109" y="131"/>
                  </a:lnTo>
                  <a:lnTo>
                    <a:pt x="109" y="131"/>
                  </a:lnTo>
                  <a:lnTo>
                    <a:pt x="110" y="130"/>
                  </a:lnTo>
                  <a:lnTo>
                    <a:pt x="109" y="129"/>
                  </a:lnTo>
                  <a:lnTo>
                    <a:pt x="108" y="128"/>
                  </a:lnTo>
                  <a:close/>
                  <a:moveTo>
                    <a:pt x="111" y="124"/>
                  </a:moveTo>
                  <a:lnTo>
                    <a:pt x="111" y="126"/>
                  </a:lnTo>
                  <a:lnTo>
                    <a:pt x="111" y="127"/>
                  </a:lnTo>
                  <a:lnTo>
                    <a:pt x="112" y="128"/>
                  </a:lnTo>
                  <a:lnTo>
                    <a:pt x="113" y="128"/>
                  </a:lnTo>
                  <a:lnTo>
                    <a:pt x="113" y="127"/>
                  </a:lnTo>
                  <a:lnTo>
                    <a:pt x="113" y="127"/>
                  </a:lnTo>
                  <a:lnTo>
                    <a:pt x="112" y="126"/>
                  </a:lnTo>
                  <a:lnTo>
                    <a:pt x="111" y="124"/>
                  </a:lnTo>
                  <a:close/>
                  <a:moveTo>
                    <a:pt x="59" y="122"/>
                  </a:moveTo>
                  <a:lnTo>
                    <a:pt x="59" y="123"/>
                  </a:lnTo>
                  <a:lnTo>
                    <a:pt x="59" y="124"/>
                  </a:lnTo>
                  <a:lnTo>
                    <a:pt x="60" y="124"/>
                  </a:lnTo>
                  <a:lnTo>
                    <a:pt x="60" y="124"/>
                  </a:lnTo>
                  <a:lnTo>
                    <a:pt x="60" y="123"/>
                  </a:lnTo>
                  <a:lnTo>
                    <a:pt x="60" y="122"/>
                  </a:lnTo>
                  <a:lnTo>
                    <a:pt x="59" y="122"/>
                  </a:lnTo>
                  <a:close/>
                  <a:moveTo>
                    <a:pt x="113" y="122"/>
                  </a:moveTo>
                  <a:lnTo>
                    <a:pt x="113" y="122"/>
                  </a:lnTo>
                  <a:lnTo>
                    <a:pt x="114" y="124"/>
                  </a:lnTo>
                  <a:lnTo>
                    <a:pt x="115" y="126"/>
                  </a:lnTo>
                  <a:lnTo>
                    <a:pt x="115" y="124"/>
                  </a:lnTo>
                  <a:lnTo>
                    <a:pt x="114" y="123"/>
                  </a:lnTo>
                  <a:lnTo>
                    <a:pt x="113" y="122"/>
                  </a:lnTo>
                  <a:close/>
                  <a:moveTo>
                    <a:pt x="106" y="121"/>
                  </a:moveTo>
                  <a:lnTo>
                    <a:pt x="104" y="122"/>
                  </a:lnTo>
                  <a:lnTo>
                    <a:pt x="104" y="123"/>
                  </a:lnTo>
                  <a:lnTo>
                    <a:pt x="103" y="124"/>
                  </a:lnTo>
                  <a:lnTo>
                    <a:pt x="106" y="124"/>
                  </a:lnTo>
                  <a:lnTo>
                    <a:pt x="107" y="122"/>
                  </a:lnTo>
                  <a:lnTo>
                    <a:pt x="106" y="122"/>
                  </a:lnTo>
                  <a:lnTo>
                    <a:pt x="106" y="121"/>
                  </a:lnTo>
                  <a:close/>
                  <a:moveTo>
                    <a:pt x="110" y="121"/>
                  </a:moveTo>
                  <a:lnTo>
                    <a:pt x="109" y="121"/>
                  </a:lnTo>
                  <a:lnTo>
                    <a:pt x="109" y="121"/>
                  </a:lnTo>
                  <a:lnTo>
                    <a:pt x="109" y="122"/>
                  </a:lnTo>
                  <a:lnTo>
                    <a:pt x="109" y="123"/>
                  </a:lnTo>
                  <a:lnTo>
                    <a:pt x="110" y="123"/>
                  </a:lnTo>
                  <a:lnTo>
                    <a:pt x="110" y="122"/>
                  </a:lnTo>
                  <a:lnTo>
                    <a:pt x="110" y="122"/>
                  </a:lnTo>
                  <a:lnTo>
                    <a:pt x="110" y="121"/>
                  </a:lnTo>
                  <a:close/>
                  <a:moveTo>
                    <a:pt x="55" y="119"/>
                  </a:moveTo>
                  <a:lnTo>
                    <a:pt x="55" y="120"/>
                  </a:lnTo>
                  <a:lnTo>
                    <a:pt x="55" y="120"/>
                  </a:lnTo>
                  <a:lnTo>
                    <a:pt x="55" y="120"/>
                  </a:lnTo>
                  <a:lnTo>
                    <a:pt x="56" y="120"/>
                  </a:lnTo>
                  <a:lnTo>
                    <a:pt x="56" y="120"/>
                  </a:lnTo>
                  <a:lnTo>
                    <a:pt x="56" y="120"/>
                  </a:lnTo>
                  <a:lnTo>
                    <a:pt x="56" y="120"/>
                  </a:lnTo>
                  <a:lnTo>
                    <a:pt x="55" y="120"/>
                  </a:lnTo>
                  <a:lnTo>
                    <a:pt x="55" y="119"/>
                  </a:lnTo>
                  <a:close/>
                  <a:moveTo>
                    <a:pt x="116" y="119"/>
                  </a:moveTo>
                  <a:lnTo>
                    <a:pt x="115" y="120"/>
                  </a:lnTo>
                  <a:lnTo>
                    <a:pt x="114" y="121"/>
                  </a:lnTo>
                  <a:lnTo>
                    <a:pt x="115" y="123"/>
                  </a:lnTo>
                  <a:lnTo>
                    <a:pt x="118" y="126"/>
                  </a:lnTo>
                  <a:lnTo>
                    <a:pt x="118" y="123"/>
                  </a:lnTo>
                  <a:lnTo>
                    <a:pt x="118" y="121"/>
                  </a:lnTo>
                  <a:lnTo>
                    <a:pt x="116" y="120"/>
                  </a:lnTo>
                  <a:lnTo>
                    <a:pt x="116" y="119"/>
                  </a:lnTo>
                  <a:close/>
                  <a:moveTo>
                    <a:pt x="109" y="118"/>
                  </a:moveTo>
                  <a:lnTo>
                    <a:pt x="108" y="119"/>
                  </a:lnTo>
                  <a:lnTo>
                    <a:pt x="108" y="120"/>
                  </a:lnTo>
                  <a:lnTo>
                    <a:pt x="108" y="120"/>
                  </a:lnTo>
                  <a:lnTo>
                    <a:pt x="109" y="120"/>
                  </a:lnTo>
                  <a:lnTo>
                    <a:pt x="109" y="119"/>
                  </a:lnTo>
                  <a:lnTo>
                    <a:pt x="109" y="118"/>
                  </a:lnTo>
                  <a:close/>
                  <a:moveTo>
                    <a:pt x="112" y="118"/>
                  </a:moveTo>
                  <a:lnTo>
                    <a:pt x="112" y="118"/>
                  </a:lnTo>
                  <a:lnTo>
                    <a:pt x="112" y="119"/>
                  </a:lnTo>
                  <a:lnTo>
                    <a:pt x="111" y="119"/>
                  </a:lnTo>
                  <a:lnTo>
                    <a:pt x="111" y="120"/>
                  </a:lnTo>
                  <a:lnTo>
                    <a:pt x="112" y="120"/>
                  </a:lnTo>
                  <a:lnTo>
                    <a:pt x="112" y="120"/>
                  </a:lnTo>
                  <a:lnTo>
                    <a:pt x="113" y="119"/>
                  </a:lnTo>
                  <a:lnTo>
                    <a:pt x="113" y="119"/>
                  </a:lnTo>
                  <a:lnTo>
                    <a:pt x="113" y="118"/>
                  </a:lnTo>
                  <a:lnTo>
                    <a:pt x="112" y="118"/>
                  </a:lnTo>
                  <a:close/>
                  <a:moveTo>
                    <a:pt x="56" y="117"/>
                  </a:moveTo>
                  <a:lnTo>
                    <a:pt x="56" y="117"/>
                  </a:lnTo>
                  <a:lnTo>
                    <a:pt x="56" y="118"/>
                  </a:lnTo>
                  <a:lnTo>
                    <a:pt x="58" y="119"/>
                  </a:lnTo>
                  <a:lnTo>
                    <a:pt x="58" y="118"/>
                  </a:lnTo>
                  <a:lnTo>
                    <a:pt x="56" y="117"/>
                  </a:lnTo>
                  <a:lnTo>
                    <a:pt x="56" y="117"/>
                  </a:lnTo>
                  <a:close/>
                  <a:moveTo>
                    <a:pt x="110" y="116"/>
                  </a:moveTo>
                  <a:lnTo>
                    <a:pt x="110" y="116"/>
                  </a:lnTo>
                  <a:lnTo>
                    <a:pt x="110" y="117"/>
                  </a:lnTo>
                  <a:lnTo>
                    <a:pt x="110" y="117"/>
                  </a:lnTo>
                  <a:lnTo>
                    <a:pt x="110" y="117"/>
                  </a:lnTo>
                  <a:lnTo>
                    <a:pt x="110" y="118"/>
                  </a:lnTo>
                  <a:lnTo>
                    <a:pt x="111" y="118"/>
                  </a:lnTo>
                  <a:lnTo>
                    <a:pt x="112" y="116"/>
                  </a:lnTo>
                  <a:lnTo>
                    <a:pt x="111" y="116"/>
                  </a:lnTo>
                  <a:lnTo>
                    <a:pt x="111" y="116"/>
                  </a:lnTo>
                  <a:lnTo>
                    <a:pt x="110" y="116"/>
                  </a:lnTo>
                  <a:close/>
                  <a:moveTo>
                    <a:pt x="107" y="115"/>
                  </a:moveTo>
                  <a:lnTo>
                    <a:pt x="106" y="115"/>
                  </a:lnTo>
                  <a:lnTo>
                    <a:pt x="106" y="116"/>
                  </a:lnTo>
                  <a:lnTo>
                    <a:pt x="106" y="116"/>
                  </a:lnTo>
                  <a:lnTo>
                    <a:pt x="106" y="117"/>
                  </a:lnTo>
                  <a:lnTo>
                    <a:pt x="106" y="117"/>
                  </a:lnTo>
                  <a:lnTo>
                    <a:pt x="107" y="116"/>
                  </a:lnTo>
                  <a:lnTo>
                    <a:pt x="107" y="115"/>
                  </a:lnTo>
                  <a:lnTo>
                    <a:pt x="107" y="115"/>
                  </a:lnTo>
                  <a:lnTo>
                    <a:pt x="107" y="115"/>
                  </a:lnTo>
                  <a:close/>
                  <a:moveTo>
                    <a:pt x="108" y="112"/>
                  </a:moveTo>
                  <a:lnTo>
                    <a:pt x="108" y="112"/>
                  </a:lnTo>
                  <a:lnTo>
                    <a:pt x="108" y="112"/>
                  </a:lnTo>
                  <a:lnTo>
                    <a:pt x="108" y="114"/>
                  </a:lnTo>
                  <a:lnTo>
                    <a:pt x="109" y="114"/>
                  </a:lnTo>
                  <a:lnTo>
                    <a:pt x="109" y="112"/>
                  </a:lnTo>
                  <a:lnTo>
                    <a:pt x="108" y="112"/>
                  </a:lnTo>
                  <a:close/>
                  <a:moveTo>
                    <a:pt x="115" y="111"/>
                  </a:moveTo>
                  <a:lnTo>
                    <a:pt x="114" y="111"/>
                  </a:lnTo>
                  <a:lnTo>
                    <a:pt x="114" y="112"/>
                  </a:lnTo>
                  <a:lnTo>
                    <a:pt x="114" y="112"/>
                  </a:lnTo>
                  <a:lnTo>
                    <a:pt x="115" y="114"/>
                  </a:lnTo>
                  <a:lnTo>
                    <a:pt x="115" y="114"/>
                  </a:lnTo>
                  <a:lnTo>
                    <a:pt x="116" y="115"/>
                  </a:lnTo>
                  <a:lnTo>
                    <a:pt x="118" y="114"/>
                  </a:lnTo>
                  <a:lnTo>
                    <a:pt x="118" y="112"/>
                  </a:lnTo>
                  <a:lnTo>
                    <a:pt x="116" y="111"/>
                  </a:lnTo>
                  <a:lnTo>
                    <a:pt x="115" y="111"/>
                  </a:lnTo>
                  <a:close/>
                  <a:moveTo>
                    <a:pt x="59" y="110"/>
                  </a:moveTo>
                  <a:lnTo>
                    <a:pt x="59" y="111"/>
                  </a:lnTo>
                  <a:lnTo>
                    <a:pt x="59" y="114"/>
                  </a:lnTo>
                  <a:lnTo>
                    <a:pt x="60" y="114"/>
                  </a:lnTo>
                  <a:lnTo>
                    <a:pt x="60" y="110"/>
                  </a:lnTo>
                  <a:lnTo>
                    <a:pt x="59" y="110"/>
                  </a:lnTo>
                  <a:close/>
                  <a:moveTo>
                    <a:pt x="104" y="109"/>
                  </a:moveTo>
                  <a:lnTo>
                    <a:pt x="103" y="110"/>
                  </a:lnTo>
                  <a:lnTo>
                    <a:pt x="102" y="110"/>
                  </a:lnTo>
                  <a:lnTo>
                    <a:pt x="101" y="111"/>
                  </a:lnTo>
                  <a:lnTo>
                    <a:pt x="102" y="112"/>
                  </a:lnTo>
                  <a:lnTo>
                    <a:pt x="102" y="114"/>
                  </a:lnTo>
                  <a:lnTo>
                    <a:pt x="102" y="115"/>
                  </a:lnTo>
                  <a:lnTo>
                    <a:pt x="103" y="115"/>
                  </a:lnTo>
                  <a:lnTo>
                    <a:pt x="104" y="114"/>
                  </a:lnTo>
                  <a:lnTo>
                    <a:pt x="104" y="112"/>
                  </a:lnTo>
                  <a:lnTo>
                    <a:pt x="106" y="112"/>
                  </a:lnTo>
                  <a:lnTo>
                    <a:pt x="104" y="110"/>
                  </a:lnTo>
                  <a:lnTo>
                    <a:pt x="104" y="109"/>
                  </a:lnTo>
                  <a:close/>
                  <a:moveTo>
                    <a:pt x="111" y="109"/>
                  </a:moveTo>
                  <a:lnTo>
                    <a:pt x="110" y="109"/>
                  </a:lnTo>
                  <a:lnTo>
                    <a:pt x="109" y="110"/>
                  </a:lnTo>
                  <a:lnTo>
                    <a:pt x="110" y="112"/>
                  </a:lnTo>
                  <a:lnTo>
                    <a:pt x="112" y="111"/>
                  </a:lnTo>
                  <a:lnTo>
                    <a:pt x="112" y="110"/>
                  </a:lnTo>
                  <a:lnTo>
                    <a:pt x="111" y="109"/>
                  </a:lnTo>
                  <a:close/>
                  <a:moveTo>
                    <a:pt x="50" y="109"/>
                  </a:moveTo>
                  <a:lnTo>
                    <a:pt x="49" y="111"/>
                  </a:lnTo>
                  <a:lnTo>
                    <a:pt x="48" y="115"/>
                  </a:lnTo>
                  <a:lnTo>
                    <a:pt x="48" y="118"/>
                  </a:lnTo>
                  <a:lnTo>
                    <a:pt x="48" y="122"/>
                  </a:lnTo>
                  <a:lnTo>
                    <a:pt x="48" y="126"/>
                  </a:lnTo>
                  <a:lnTo>
                    <a:pt x="48" y="126"/>
                  </a:lnTo>
                  <a:lnTo>
                    <a:pt x="49" y="127"/>
                  </a:lnTo>
                  <a:lnTo>
                    <a:pt x="49" y="127"/>
                  </a:lnTo>
                  <a:lnTo>
                    <a:pt x="50" y="124"/>
                  </a:lnTo>
                  <a:lnTo>
                    <a:pt x="51" y="122"/>
                  </a:lnTo>
                  <a:lnTo>
                    <a:pt x="51" y="121"/>
                  </a:lnTo>
                  <a:lnTo>
                    <a:pt x="51" y="119"/>
                  </a:lnTo>
                  <a:lnTo>
                    <a:pt x="51" y="119"/>
                  </a:lnTo>
                  <a:lnTo>
                    <a:pt x="50" y="119"/>
                  </a:lnTo>
                  <a:lnTo>
                    <a:pt x="49" y="119"/>
                  </a:lnTo>
                  <a:lnTo>
                    <a:pt x="48" y="118"/>
                  </a:lnTo>
                  <a:lnTo>
                    <a:pt x="49" y="116"/>
                  </a:lnTo>
                  <a:lnTo>
                    <a:pt x="50" y="114"/>
                  </a:lnTo>
                  <a:lnTo>
                    <a:pt x="50" y="111"/>
                  </a:lnTo>
                  <a:lnTo>
                    <a:pt x="51" y="109"/>
                  </a:lnTo>
                  <a:lnTo>
                    <a:pt x="50" y="109"/>
                  </a:lnTo>
                  <a:close/>
                  <a:moveTo>
                    <a:pt x="112" y="108"/>
                  </a:moveTo>
                  <a:lnTo>
                    <a:pt x="112" y="108"/>
                  </a:lnTo>
                  <a:lnTo>
                    <a:pt x="113" y="108"/>
                  </a:lnTo>
                  <a:lnTo>
                    <a:pt x="113" y="109"/>
                  </a:lnTo>
                  <a:lnTo>
                    <a:pt x="113" y="109"/>
                  </a:lnTo>
                  <a:lnTo>
                    <a:pt x="113" y="108"/>
                  </a:lnTo>
                  <a:lnTo>
                    <a:pt x="113" y="108"/>
                  </a:lnTo>
                  <a:lnTo>
                    <a:pt x="112" y="108"/>
                  </a:lnTo>
                  <a:close/>
                  <a:moveTo>
                    <a:pt x="58" y="107"/>
                  </a:moveTo>
                  <a:lnTo>
                    <a:pt x="58" y="108"/>
                  </a:lnTo>
                  <a:lnTo>
                    <a:pt x="58" y="109"/>
                  </a:lnTo>
                  <a:lnTo>
                    <a:pt x="58" y="109"/>
                  </a:lnTo>
                  <a:lnTo>
                    <a:pt x="58" y="108"/>
                  </a:lnTo>
                  <a:lnTo>
                    <a:pt x="58" y="108"/>
                  </a:lnTo>
                  <a:lnTo>
                    <a:pt x="58" y="107"/>
                  </a:lnTo>
                  <a:close/>
                  <a:moveTo>
                    <a:pt x="55" y="107"/>
                  </a:moveTo>
                  <a:lnTo>
                    <a:pt x="54" y="108"/>
                  </a:lnTo>
                  <a:lnTo>
                    <a:pt x="54" y="109"/>
                  </a:lnTo>
                  <a:lnTo>
                    <a:pt x="55" y="109"/>
                  </a:lnTo>
                  <a:lnTo>
                    <a:pt x="55" y="108"/>
                  </a:lnTo>
                  <a:lnTo>
                    <a:pt x="55" y="108"/>
                  </a:lnTo>
                  <a:lnTo>
                    <a:pt x="55" y="107"/>
                  </a:lnTo>
                  <a:close/>
                  <a:moveTo>
                    <a:pt x="101" y="106"/>
                  </a:moveTo>
                  <a:lnTo>
                    <a:pt x="101" y="107"/>
                  </a:lnTo>
                  <a:lnTo>
                    <a:pt x="101" y="108"/>
                  </a:lnTo>
                  <a:lnTo>
                    <a:pt x="102" y="108"/>
                  </a:lnTo>
                  <a:lnTo>
                    <a:pt x="102" y="108"/>
                  </a:lnTo>
                  <a:lnTo>
                    <a:pt x="102" y="107"/>
                  </a:lnTo>
                  <a:lnTo>
                    <a:pt x="102" y="107"/>
                  </a:lnTo>
                  <a:lnTo>
                    <a:pt x="102" y="106"/>
                  </a:lnTo>
                  <a:lnTo>
                    <a:pt x="102" y="106"/>
                  </a:lnTo>
                  <a:lnTo>
                    <a:pt x="101" y="106"/>
                  </a:lnTo>
                  <a:close/>
                  <a:moveTo>
                    <a:pt x="109" y="105"/>
                  </a:moveTo>
                  <a:lnTo>
                    <a:pt x="108" y="106"/>
                  </a:lnTo>
                  <a:lnTo>
                    <a:pt x="108" y="106"/>
                  </a:lnTo>
                  <a:lnTo>
                    <a:pt x="107" y="107"/>
                  </a:lnTo>
                  <a:lnTo>
                    <a:pt x="108" y="107"/>
                  </a:lnTo>
                  <a:lnTo>
                    <a:pt x="108" y="108"/>
                  </a:lnTo>
                  <a:lnTo>
                    <a:pt x="108" y="108"/>
                  </a:lnTo>
                  <a:lnTo>
                    <a:pt x="109" y="108"/>
                  </a:lnTo>
                  <a:lnTo>
                    <a:pt x="109" y="108"/>
                  </a:lnTo>
                  <a:lnTo>
                    <a:pt x="110" y="107"/>
                  </a:lnTo>
                  <a:lnTo>
                    <a:pt x="110" y="107"/>
                  </a:lnTo>
                  <a:lnTo>
                    <a:pt x="110" y="106"/>
                  </a:lnTo>
                  <a:lnTo>
                    <a:pt x="110" y="105"/>
                  </a:lnTo>
                  <a:lnTo>
                    <a:pt x="109" y="105"/>
                  </a:lnTo>
                  <a:close/>
                  <a:moveTo>
                    <a:pt x="53" y="105"/>
                  </a:moveTo>
                  <a:lnTo>
                    <a:pt x="53" y="106"/>
                  </a:lnTo>
                  <a:lnTo>
                    <a:pt x="54" y="105"/>
                  </a:lnTo>
                  <a:lnTo>
                    <a:pt x="54" y="105"/>
                  </a:lnTo>
                  <a:lnTo>
                    <a:pt x="53" y="105"/>
                  </a:lnTo>
                  <a:close/>
                  <a:moveTo>
                    <a:pt x="114" y="104"/>
                  </a:moveTo>
                  <a:lnTo>
                    <a:pt x="114" y="105"/>
                  </a:lnTo>
                  <a:lnTo>
                    <a:pt x="114" y="106"/>
                  </a:lnTo>
                  <a:lnTo>
                    <a:pt x="114" y="107"/>
                  </a:lnTo>
                  <a:lnTo>
                    <a:pt x="115" y="107"/>
                  </a:lnTo>
                  <a:lnTo>
                    <a:pt x="116" y="106"/>
                  </a:lnTo>
                  <a:lnTo>
                    <a:pt x="115" y="105"/>
                  </a:lnTo>
                  <a:lnTo>
                    <a:pt x="114" y="104"/>
                  </a:lnTo>
                  <a:close/>
                  <a:moveTo>
                    <a:pt x="103" y="104"/>
                  </a:moveTo>
                  <a:lnTo>
                    <a:pt x="103" y="105"/>
                  </a:lnTo>
                  <a:lnTo>
                    <a:pt x="104" y="106"/>
                  </a:lnTo>
                  <a:lnTo>
                    <a:pt x="104" y="105"/>
                  </a:lnTo>
                  <a:lnTo>
                    <a:pt x="104" y="105"/>
                  </a:lnTo>
                  <a:lnTo>
                    <a:pt x="103" y="104"/>
                  </a:lnTo>
                  <a:close/>
                  <a:moveTo>
                    <a:pt x="59" y="102"/>
                  </a:moveTo>
                  <a:lnTo>
                    <a:pt x="58" y="103"/>
                  </a:lnTo>
                  <a:lnTo>
                    <a:pt x="58" y="103"/>
                  </a:lnTo>
                  <a:lnTo>
                    <a:pt x="58" y="104"/>
                  </a:lnTo>
                  <a:lnTo>
                    <a:pt x="59" y="104"/>
                  </a:lnTo>
                  <a:lnTo>
                    <a:pt x="59" y="104"/>
                  </a:lnTo>
                  <a:lnTo>
                    <a:pt x="60" y="104"/>
                  </a:lnTo>
                  <a:lnTo>
                    <a:pt x="60" y="103"/>
                  </a:lnTo>
                  <a:lnTo>
                    <a:pt x="59" y="102"/>
                  </a:lnTo>
                  <a:close/>
                  <a:moveTo>
                    <a:pt x="52" y="102"/>
                  </a:moveTo>
                  <a:lnTo>
                    <a:pt x="52" y="102"/>
                  </a:lnTo>
                  <a:lnTo>
                    <a:pt x="52" y="103"/>
                  </a:lnTo>
                  <a:lnTo>
                    <a:pt x="53" y="103"/>
                  </a:lnTo>
                  <a:lnTo>
                    <a:pt x="53" y="102"/>
                  </a:lnTo>
                  <a:lnTo>
                    <a:pt x="53" y="102"/>
                  </a:lnTo>
                  <a:lnTo>
                    <a:pt x="52" y="102"/>
                  </a:lnTo>
                  <a:close/>
                  <a:moveTo>
                    <a:pt x="102" y="100"/>
                  </a:moveTo>
                  <a:lnTo>
                    <a:pt x="102" y="102"/>
                  </a:lnTo>
                  <a:lnTo>
                    <a:pt x="102" y="103"/>
                  </a:lnTo>
                  <a:lnTo>
                    <a:pt x="102" y="103"/>
                  </a:lnTo>
                  <a:lnTo>
                    <a:pt x="103" y="102"/>
                  </a:lnTo>
                  <a:lnTo>
                    <a:pt x="102" y="102"/>
                  </a:lnTo>
                  <a:lnTo>
                    <a:pt x="102" y="100"/>
                  </a:lnTo>
                  <a:close/>
                  <a:moveTo>
                    <a:pt x="107" y="100"/>
                  </a:moveTo>
                  <a:lnTo>
                    <a:pt x="107" y="102"/>
                  </a:lnTo>
                  <a:lnTo>
                    <a:pt x="106" y="102"/>
                  </a:lnTo>
                  <a:lnTo>
                    <a:pt x="106" y="103"/>
                  </a:lnTo>
                  <a:lnTo>
                    <a:pt x="106" y="103"/>
                  </a:lnTo>
                  <a:lnTo>
                    <a:pt x="106" y="104"/>
                  </a:lnTo>
                  <a:lnTo>
                    <a:pt x="107" y="103"/>
                  </a:lnTo>
                  <a:lnTo>
                    <a:pt x="107" y="102"/>
                  </a:lnTo>
                  <a:lnTo>
                    <a:pt x="107" y="100"/>
                  </a:lnTo>
                  <a:close/>
                  <a:moveTo>
                    <a:pt x="60" y="99"/>
                  </a:moveTo>
                  <a:lnTo>
                    <a:pt x="60" y="99"/>
                  </a:lnTo>
                  <a:lnTo>
                    <a:pt x="60" y="100"/>
                  </a:lnTo>
                  <a:lnTo>
                    <a:pt x="60" y="100"/>
                  </a:lnTo>
                  <a:lnTo>
                    <a:pt x="60" y="100"/>
                  </a:lnTo>
                  <a:lnTo>
                    <a:pt x="60" y="99"/>
                  </a:lnTo>
                  <a:lnTo>
                    <a:pt x="60" y="99"/>
                  </a:lnTo>
                  <a:close/>
                  <a:moveTo>
                    <a:pt x="58" y="97"/>
                  </a:moveTo>
                  <a:lnTo>
                    <a:pt x="56" y="98"/>
                  </a:lnTo>
                  <a:lnTo>
                    <a:pt x="56" y="99"/>
                  </a:lnTo>
                  <a:lnTo>
                    <a:pt x="55" y="100"/>
                  </a:lnTo>
                  <a:lnTo>
                    <a:pt x="56" y="102"/>
                  </a:lnTo>
                  <a:lnTo>
                    <a:pt x="58" y="99"/>
                  </a:lnTo>
                  <a:lnTo>
                    <a:pt x="58" y="98"/>
                  </a:lnTo>
                  <a:lnTo>
                    <a:pt x="58" y="97"/>
                  </a:lnTo>
                  <a:close/>
                  <a:moveTo>
                    <a:pt x="106" y="97"/>
                  </a:moveTo>
                  <a:lnTo>
                    <a:pt x="104" y="98"/>
                  </a:lnTo>
                  <a:lnTo>
                    <a:pt x="103" y="99"/>
                  </a:lnTo>
                  <a:lnTo>
                    <a:pt x="104" y="102"/>
                  </a:lnTo>
                  <a:lnTo>
                    <a:pt x="106" y="100"/>
                  </a:lnTo>
                  <a:lnTo>
                    <a:pt x="108" y="100"/>
                  </a:lnTo>
                  <a:lnTo>
                    <a:pt x="107" y="98"/>
                  </a:lnTo>
                  <a:lnTo>
                    <a:pt x="106" y="97"/>
                  </a:lnTo>
                  <a:close/>
                  <a:moveTo>
                    <a:pt x="104" y="95"/>
                  </a:moveTo>
                  <a:lnTo>
                    <a:pt x="103" y="96"/>
                  </a:lnTo>
                  <a:lnTo>
                    <a:pt x="103" y="96"/>
                  </a:lnTo>
                  <a:lnTo>
                    <a:pt x="102" y="97"/>
                  </a:lnTo>
                  <a:lnTo>
                    <a:pt x="103" y="96"/>
                  </a:lnTo>
                  <a:lnTo>
                    <a:pt x="103" y="96"/>
                  </a:lnTo>
                  <a:lnTo>
                    <a:pt x="104" y="95"/>
                  </a:lnTo>
                  <a:close/>
                  <a:moveTo>
                    <a:pt x="56" y="95"/>
                  </a:moveTo>
                  <a:lnTo>
                    <a:pt x="55" y="96"/>
                  </a:lnTo>
                  <a:lnTo>
                    <a:pt x="55" y="97"/>
                  </a:lnTo>
                  <a:lnTo>
                    <a:pt x="55" y="98"/>
                  </a:lnTo>
                  <a:lnTo>
                    <a:pt x="55" y="97"/>
                  </a:lnTo>
                  <a:lnTo>
                    <a:pt x="56" y="96"/>
                  </a:lnTo>
                  <a:lnTo>
                    <a:pt x="56" y="95"/>
                  </a:lnTo>
                  <a:close/>
                  <a:moveTo>
                    <a:pt x="116" y="94"/>
                  </a:moveTo>
                  <a:lnTo>
                    <a:pt x="115" y="95"/>
                  </a:lnTo>
                  <a:lnTo>
                    <a:pt x="115" y="96"/>
                  </a:lnTo>
                  <a:lnTo>
                    <a:pt x="115" y="98"/>
                  </a:lnTo>
                  <a:lnTo>
                    <a:pt x="116" y="98"/>
                  </a:lnTo>
                  <a:lnTo>
                    <a:pt x="116" y="97"/>
                  </a:lnTo>
                  <a:lnTo>
                    <a:pt x="116" y="95"/>
                  </a:lnTo>
                  <a:lnTo>
                    <a:pt x="116" y="94"/>
                  </a:lnTo>
                  <a:close/>
                  <a:moveTo>
                    <a:pt x="108" y="93"/>
                  </a:moveTo>
                  <a:lnTo>
                    <a:pt x="108" y="94"/>
                  </a:lnTo>
                  <a:lnTo>
                    <a:pt x="108" y="94"/>
                  </a:lnTo>
                  <a:lnTo>
                    <a:pt x="108" y="95"/>
                  </a:lnTo>
                  <a:lnTo>
                    <a:pt x="108" y="96"/>
                  </a:lnTo>
                  <a:lnTo>
                    <a:pt x="109" y="97"/>
                  </a:lnTo>
                  <a:lnTo>
                    <a:pt x="110" y="97"/>
                  </a:lnTo>
                  <a:lnTo>
                    <a:pt x="110" y="95"/>
                  </a:lnTo>
                  <a:lnTo>
                    <a:pt x="109" y="94"/>
                  </a:lnTo>
                  <a:lnTo>
                    <a:pt x="108" y="93"/>
                  </a:lnTo>
                  <a:close/>
                  <a:moveTo>
                    <a:pt x="102" y="91"/>
                  </a:moveTo>
                  <a:lnTo>
                    <a:pt x="102" y="91"/>
                  </a:lnTo>
                  <a:lnTo>
                    <a:pt x="101" y="91"/>
                  </a:lnTo>
                  <a:lnTo>
                    <a:pt x="101" y="92"/>
                  </a:lnTo>
                  <a:lnTo>
                    <a:pt x="101" y="92"/>
                  </a:lnTo>
                  <a:lnTo>
                    <a:pt x="102" y="92"/>
                  </a:lnTo>
                  <a:lnTo>
                    <a:pt x="102" y="91"/>
                  </a:lnTo>
                  <a:close/>
                  <a:moveTo>
                    <a:pt x="62" y="90"/>
                  </a:moveTo>
                  <a:lnTo>
                    <a:pt x="62" y="94"/>
                  </a:lnTo>
                  <a:lnTo>
                    <a:pt x="62" y="97"/>
                  </a:lnTo>
                  <a:lnTo>
                    <a:pt x="62" y="100"/>
                  </a:lnTo>
                  <a:lnTo>
                    <a:pt x="63" y="95"/>
                  </a:lnTo>
                  <a:lnTo>
                    <a:pt x="63" y="90"/>
                  </a:lnTo>
                  <a:lnTo>
                    <a:pt x="62" y="90"/>
                  </a:lnTo>
                  <a:close/>
                  <a:moveTo>
                    <a:pt x="106" y="88"/>
                  </a:moveTo>
                  <a:lnTo>
                    <a:pt x="106" y="90"/>
                  </a:lnTo>
                  <a:lnTo>
                    <a:pt x="104" y="91"/>
                  </a:lnTo>
                  <a:lnTo>
                    <a:pt x="106" y="91"/>
                  </a:lnTo>
                  <a:lnTo>
                    <a:pt x="107" y="91"/>
                  </a:lnTo>
                  <a:lnTo>
                    <a:pt x="107" y="90"/>
                  </a:lnTo>
                  <a:lnTo>
                    <a:pt x="107" y="90"/>
                  </a:lnTo>
                  <a:lnTo>
                    <a:pt x="106" y="88"/>
                  </a:lnTo>
                  <a:close/>
                  <a:moveTo>
                    <a:pt x="60" y="87"/>
                  </a:moveTo>
                  <a:lnTo>
                    <a:pt x="60" y="88"/>
                  </a:lnTo>
                  <a:lnTo>
                    <a:pt x="60" y="88"/>
                  </a:lnTo>
                  <a:lnTo>
                    <a:pt x="59" y="90"/>
                  </a:lnTo>
                  <a:lnTo>
                    <a:pt x="60" y="91"/>
                  </a:lnTo>
                  <a:lnTo>
                    <a:pt x="60" y="91"/>
                  </a:lnTo>
                  <a:lnTo>
                    <a:pt x="60" y="92"/>
                  </a:lnTo>
                  <a:lnTo>
                    <a:pt x="61" y="91"/>
                  </a:lnTo>
                  <a:lnTo>
                    <a:pt x="61" y="88"/>
                  </a:lnTo>
                  <a:lnTo>
                    <a:pt x="60" y="87"/>
                  </a:lnTo>
                  <a:close/>
                  <a:moveTo>
                    <a:pt x="52" y="86"/>
                  </a:moveTo>
                  <a:lnTo>
                    <a:pt x="52" y="88"/>
                  </a:lnTo>
                  <a:lnTo>
                    <a:pt x="52" y="91"/>
                  </a:lnTo>
                  <a:lnTo>
                    <a:pt x="52" y="92"/>
                  </a:lnTo>
                  <a:lnTo>
                    <a:pt x="53" y="91"/>
                  </a:lnTo>
                  <a:lnTo>
                    <a:pt x="53" y="90"/>
                  </a:lnTo>
                  <a:lnTo>
                    <a:pt x="53" y="88"/>
                  </a:lnTo>
                  <a:lnTo>
                    <a:pt x="52" y="86"/>
                  </a:lnTo>
                  <a:close/>
                  <a:moveTo>
                    <a:pt x="109" y="85"/>
                  </a:moveTo>
                  <a:lnTo>
                    <a:pt x="108" y="86"/>
                  </a:lnTo>
                  <a:lnTo>
                    <a:pt x="108" y="87"/>
                  </a:lnTo>
                  <a:lnTo>
                    <a:pt x="109" y="88"/>
                  </a:lnTo>
                  <a:lnTo>
                    <a:pt x="110" y="87"/>
                  </a:lnTo>
                  <a:lnTo>
                    <a:pt x="110" y="87"/>
                  </a:lnTo>
                  <a:lnTo>
                    <a:pt x="110" y="86"/>
                  </a:lnTo>
                  <a:lnTo>
                    <a:pt x="110" y="85"/>
                  </a:lnTo>
                  <a:lnTo>
                    <a:pt x="109" y="85"/>
                  </a:lnTo>
                  <a:close/>
                  <a:moveTo>
                    <a:pt x="103" y="85"/>
                  </a:moveTo>
                  <a:lnTo>
                    <a:pt x="103" y="86"/>
                  </a:lnTo>
                  <a:lnTo>
                    <a:pt x="103" y="87"/>
                  </a:lnTo>
                  <a:lnTo>
                    <a:pt x="104" y="86"/>
                  </a:lnTo>
                  <a:lnTo>
                    <a:pt x="104" y="85"/>
                  </a:lnTo>
                  <a:lnTo>
                    <a:pt x="103" y="85"/>
                  </a:lnTo>
                  <a:close/>
                  <a:moveTo>
                    <a:pt x="54" y="83"/>
                  </a:moveTo>
                  <a:lnTo>
                    <a:pt x="54" y="84"/>
                  </a:lnTo>
                  <a:lnTo>
                    <a:pt x="54" y="85"/>
                  </a:lnTo>
                  <a:lnTo>
                    <a:pt x="55" y="85"/>
                  </a:lnTo>
                  <a:lnTo>
                    <a:pt x="55" y="84"/>
                  </a:lnTo>
                  <a:lnTo>
                    <a:pt x="56" y="83"/>
                  </a:lnTo>
                  <a:lnTo>
                    <a:pt x="55" y="83"/>
                  </a:lnTo>
                  <a:lnTo>
                    <a:pt x="55" y="84"/>
                  </a:lnTo>
                  <a:lnTo>
                    <a:pt x="55" y="83"/>
                  </a:lnTo>
                  <a:lnTo>
                    <a:pt x="54" y="83"/>
                  </a:lnTo>
                  <a:close/>
                  <a:moveTo>
                    <a:pt x="113" y="82"/>
                  </a:moveTo>
                  <a:lnTo>
                    <a:pt x="113" y="83"/>
                  </a:lnTo>
                  <a:lnTo>
                    <a:pt x="113" y="83"/>
                  </a:lnTo>
                  <a:lnTo>
                    <a:pt x="113" y="84"/>
                  </a:lnTo>
                  <a:lnTo>
                    <a:pt x="113" y="84"/>
                  </a:lnTo>
                  <a:lnTo>
                    <a:pt x="113" y="83"/>
                  </a:lnTo>
                  <a:lnTo>
                    <a:pt x="113" y="82"/>
                  </a:lnTo>
                  <a:close/>
                  <a:moveTo>
                    <a:pt x="102" y="82"/>
                  </a:moveTo>
                  <a:lnTo>
                    <a:pt x="102" y="83"/>
                  </a:lnTo>
                  <a:lnTo>
                    <a:pt x="101" y="83"/>
                  </a:lnTo>
                  <a:lnTo>
                    <a:pt x="102" y="84"/>
                  </a:lnTo>
                  <a:lnTo>
                    <a:pt x="102" y="84"/>
                  </a:lnTo>
                  <a:lnTo>
                    <a:pt x="102" y="83"/>
                  </a:lnTo>
                  <a:lnTo>
                    <a:pt x="103" y="83"/>
                  </a:lnTo>
                  <a:lnTo>
                    <a:pt x="102" y="82"/>
                  </a:lnTo>
                  <a:close/>
                  <a:moveTo>
                    <a:pt x="59" y="82"/>
                  </a:moveTo>
                  <a:lnTo>
                    <a:pt x="59" y="82"/>
                  </a:lnTo>
                  <a:lnTo>
                    <a:pt x="59" y="83"/>
                  </a:lnTo>
                  <a:lnTo>
                    <a:pt x="60" y="84"/>
                  </a:lnTo>
                  <a:lnTo>
                    <a:pt x="60" y="84"/>
                  </a:lnTo>
                  <a:lnTo>
                    <a:pt x="60" y="85"/>
                  </a:lnTo>
                  <a:lnTo>
                    <a:pt x="61" y="84"/>
                  </a:lnTo>
                  <a:lnTo>
                    <a:pt x="61" y="83"/>
                  </a:lnTo>
                  <a:lnTo>
                    <a:pt x="60" y="82"/>
                  </a:lnTo>
                  <a:lnTo>
                    <a:pt x="59" y="82"/>
                  </a:lnTo>
                  <a:close/>
                  <a:moveTo>
                    <a:pt x="107" y="80"/>
                  </a:moveTo>
                  <a:lnTo>
                    <a:pt x="107" y="81"/>
                  </a:lnTo>
                  <a:lnTo>
                    <a:pt x="106" y="82"/>
                  </a:lnTo>
                  <a:lnTo>
                    <a:pt x="106" y="83"/>
                  </a:lnTo>
                  <a:lnTo>
                    <a:pt x="107" y="84"/>
                  </a:lnTo>
                  <a:lnTo>
                    <a:pt x="108" y="83"/>
                  </a:lnTo>
                  <a:lnTo>
                    <a:pt x="108" y="82"/>
                  </a:lnTo>
                  <a:lnTo>
                    <a:pt x="108" y="81"/>
                  </a:lnTo>
                  <a:lnTo>
                    <a:pt x="107" y="80"/>
                  </a:lnTo>
                  <a:close/>
                  <a:moveTo>
                    <a:pt x="59" y="78"/>
                  </a:moveTo>
                  <a:lnTo>
                    <a:pt x="58" y="78"/>
                  </a:lnTo>
                  <a:lnTo>
                    <a:pt x="58" y="79"/>
                  </a:lnTo>
                  <a:lnTo>
                    <a:pt x="58" y="80"/>
                  </a:lnTo>
                  <a:lnTo>
                    <a:pt x="58" y="80"/>
                  </a:lnTo>
                  <a:lnTo>
                    <a:pt x="59" y="79"/>
                  </a:lnTo>
                  <a:lnTo>
                    <a:pt x="59" y="78"/>
                  </a:lnTo>
                  <a:lnTo>
                    <a:pt x="59" y="78"/>
                  </a:lnTo>
                  <a:close/>
                  <a:moveTo>
                    <a:pt x="52" y="76"/>
                  </a:moveTo>
                  <a:lnTo>
                    <a:pt x="52" y="78"/>
                  </a:lnTo>
                  <a:lnTo>
                    <a:pt x="52" y="80"/>
                  </a:lnTo>
                  <a:lnTo>
                    <a:pt x="52" y="80"/>
                  </a:lnTo>
                  <a:lnTo>
                    <a:pt x="53" y="80"/>
                  </a:lnTo>
                  <a:lnTo>
                    <a:pt x="53" y="79"/>
                  </a:lnTo>
                  <a:lnTo>
                    <a:pt x="53" y="78"/>
                  </a:lnTo>
                  <a:lnTo>
                    <a:pt x="52" y="76"/>
                  </a:lnTo>
                  <a:close/>
                  <a:moveTo>
                    <a:pt x="110" y="76"/>
                  </a:moveTo>
                  <a:lnTo>
                    <a:pt x="110" y="76"/>
                  </a:lnTo>
                  <a:lnTo>
                    <a:pt x="109" y="78"/>
                  </a:lnTo>
                  <a:lnTo>
                    <a:pt x="109" y="79"/>
                  </a:lnTo>
                  <a:lnTo>
                    <a:pt x="110" y="80"/>
                  </a:lnTo>
                  <a:lnTo>
                    <a:pt x="111" y="79"/>
                  </a:lnTo>
                  <a:lnTo>
                    <a:pt x="111" y="78"/>
                  </a:lnTo>
                  <a:lnTo>
                    <a:pt x="111" y="76"/>
                  </a:lnTo>
                  <a:lnTo>
                    <a:pt x="110" y="76"/>
                  </a:lnTo>
                  <a:close/>
                  <a:moveTo>
                    <a:pt x="106" y="75"/>
                  </a:moveTo>
                  <a:lnTo>
                    <a:pt x="104" y="76"/>
                  </a:lnTo>
                  <a:lnTo>
                    <a:pt x="104" y="78"/>
                  </a:lnTo>
                  <a:lnTo>
                    <a:pt x="103" y="78"/>
                  </a:lnTo>
                  <a:lnTo>
                    <a:pt x="103" y="79"/>
                  </a:lnTo>
                  <a:lnTo>
                    <a:pt x="104" y="79"/>
                  </a:lnTo>
                  <a:lnTo>
                    <a:pt x="106" y="78"/>
                  </a:lnTo>
                  <a:lnTo>
                    <a:pt x="106" y="76"/>
                  </a:lnTo>
                  <a:lnTo>
                    <a:pt x="106" y="75"/>
                  </a:lnTo>
                  <a:close/>
                  <a:moveTo>
                    <a:pt x="58" y="75"/>
                  </a:moveTo>
                  <a:lnTo>
                    <a:pt x="56" y="75"/>
                  </a:lnTo>
                  <a:lnTo>
                    <a:pt x="56" y="76"/>
                  </a:lnTo>
                  <a:lnTo>
                    <a:pt x="56" y="78"/>
                  </a:lnTo>
                  <a:lnTo>
                    <a:pt x="56" y="76"/>
                  </a:lnTo>
                  <a:lnTo>
                    <a:pt x="58" y="75"/>
                  </a:lnTo>
                  <a:lnTo>
                    <a:pt x="58" y="75"/>
                  </a:lnTo>
                  <a:close/>
                  <a:moveTo>
                    <a:pt x="61" y="74"/>
                  </a:moveTo>
                  <a:lnTo>
                    <a:pt x="60" y="74"/>
                  </a:lnTo>
                  <a:lnTo>
                    <a:pt x="60" y="75"/>
                  </a:lnTo>
                  <a:lnTo>
                    <a:pt x="60" y="76"/>
                  </a:lnTo>
                  <a:lnTo>
                    <a:pt x="60" y="75"/>
                  </a:lnTo>
                  <a:lnTo>
                    <a:pt x="61" y="75"/>
                  </a:lnTo>
                  <a:lnTo>
                    <a:pt x="61" y="74"/>
                  </a:lnTo>
                  <a:close/>
                  <a:moveTo>
                    <a:pt x="113" y="73"/>
                  </a:moveTo>
                  <a:lnTo>
                    <a:pt x="113" y="74"/>
                  </a:lnTo>
                  <a:lnTo>
                    <a:pt x="113" y="75"/>
                  </a:lnTo>
                  <a:lnTo>
                    <a:pt x="114" y="75"/>
                  </a:lnTo>
                  <a:lnTo>
                    <a:pt x="113" y="74"/>
                  </a:lnTo>
                  <a:lnTo>
                    <a:pt x="114" y="74"/>
                  </a:lnTo>
                  <a:lnTo>
                    <a:pt x="114" y="74"/>
                  </a:lnTo>
                  <a:lnTo>
                    <a:pt x="113" y="73"/>
                  </a:lnTo>
                  <a:close/>
                  <a:moveTo>
                    <a:pt x="104" y="72"/>
                  </a:moveTo>
                  <a:lnTo>
                    <a:pt x="102" y="73"/>
                  </a:lnTo>
                  <a:lnTo>
                    <a:pt x="101" y="73"/>
                  </a:lnTo>
                  <a:lnTo>
                    <a:pt x="102" y="75"/>
                  </a:lnTo>
                  <a:lnTo>
                    <a:pt x="102" y="76"/>
                  </a:lnTo>
                  <a:lnTo>
                    <a:pt x="103" y="75"/>
                  </a:lnTo>
                  <a:lnTo>
                    <a:pt x="104" y="74"/>
                  </a:lnTo>
                  <a:lnTo>
                    <a:pt x="104" y="72"/>
                  </a:lnTo>
                  <a:close/>
                  <a:moveTo>
                    <a:pt x="108" y="72"/>
                  </a:moveTo>
                  <a:lnTo>
                    <a:pt x="108" y="72"/>
                  </a:lnTo>
                  <a:lnTo>
                    <a:pt x="108" y="73"/>
                  </a:lnTo>
                  <a:lnTo>
                    <a:pt x="107" y="73"/>
                  </a:lnTo>
                  <a:lnTo>
                    <a:pt x="107" y="74"/>
                  </a:lnTo>
                  <a:lnTo>
                    <a:pt x="108" y="75"/>
                  </a:lnTo>
                  <a:lnTo>
                    <a:pt x="109" y="75"/>
                  </a:lnTo>
                  <a:lnTo>
                    <a:pt x="109" y="74"/>
                  </a:lnTo>
                  <a:lnTo>
                    <a:pt x="109" y="73"/>
                  </a:lnTo>
                  <a:lnTo>
                    <a:pt x="108" y="72"/>
                  </a:lnTo>
                  <a:close/>
                  <a:moveTo>
                    <a:pt x="55" y="71"/>
                  </a:moveTo>
                  <a:lnTo>
                    <a:pt x="55" y="72"/>
                  </a:lnTo>
                  <a:lnTo>
                    <a:pt x="54" y="73"/>
                  </a:lnTo>
                  <a:lnTo>
                    <a:pt x="54" y="74"/>
                  </a:lnTo>
                  <a:lnTo>
                    <a:pt x="55" y="75"/>
                  </a:lnTo>
                  <a:lnTo>
                    <a:pt x="55" y="74"/>
                  </a:lnTo>
                  <a:lnTo>
                    <a:pt x="56" y="73"/>
                  </a:lnTo>
                  <a:lnTo>
                    <a:pt x="56" y="71"/>
                  </a:lnTo>
                  <a:lnTo>
                    <a:pt x="55" y="71"/>
                  </a:lnTo>
                  <a:close/>
                  <a:moveTo>
                    <a:pt x="115" y="71"/>
                  </a:moveTo>
                  <a:lnTo>
                    <a:pt x="114" y="72"/>
                  </a:lnTo>
                  <a:lnTo>
                    <a:pt x="115" y="74"/>
                  </a:lnTo>
                  <a:lnTo>
                    <a:pt x="115" y="75"/>
                  </a:lnTo>
                  <a:lnTo>
                    <a:pt x="116" y="78"/>
                  </a:lnTo>
                  <a:lnTo>
                    <a:pt x="115" y="79"/>
                  </a:lnTo>
                  <a:lnTo>
                    <a:pt x="114" y="79"/>
                  </a:lnTo>
                  <a:lnTo>
                    <a:pt x="113" y="79"/>
                  </a:lnTo>
                  <a:lnTo>
                    <a:pt x="114" y="81"/>
                  </a:lnTo>
                  <a:lnTo>
                    <a:pt x="115" y="83"/>
                  </a:lnTo>
                  <a:lnTo>
                    <a:pt x="116" y="84"/>
                  </a:lnTo>
                  <a:lnTo>
                    <a:pt x="115" y="85"/>
                  </a:lnTo>
                  <a:lnTo>
                    <a:pt x="115" y="86"/>
                  </a:lnTo>
                  <a:lnTo>
                    <a:pt x="115" y="87"/>
                  </a:lnTo>
                  <a:lnTo>
                    <a:pt x="115" y="88"/>
                  </a:lnTo>
                  <a:lnTo>
                    <a:pt x="114" y="87"/>
                  </a:lnTo>
                  <a:lnTo>
                    <a:pt x="113" y="87"/>
                  </a:lnTo>
                  <a:lnTo>
                    <a:pt x="112" y="87"/>
                  </a:lnTo>
                  <a:lnTo>
                    <a:pt x="112" y="90"/>
                  </a:lnTo>
                  <a:lnTo>
                    <a:pt x="113" y="91"/>
                  </a:lnTo>
                  <a:lnTo>
                    <a:pt x="114" y="93"/>
                  </a:lnTo>
                  <a:lnTo>
                    <a:pt x="116" y="88"/>
                  </a:lnTo>
                  <a:lnTo>
                    <a:pt x="118" y="84"/>
                  </a:lnTo>
                  <a:lnTo>
                    <a:pt x="118" y="78"/>
                  </a:lnTo>
                  <a:lnTo>
                    <a:pt x="118" y="73"/>
                  </a:lnTo>
                  <a:lnTo>
                    <a:pt x="115" y="71"/>
                  </a:lnTo>
                  <a:close/>
                  <a:moveTo>
                    <a:pt x="50" y="71"/>
                  </a:moveTo>
                  <a:lnTo>
                    <a:pt x="48" y="78"/>
                  </a:lnTo>
                  <a:lnTo>
                    <a:pt x="48" y="84"/>
                  </a:lnTo>
                  <a:lnTo>
                    <a:pt x="48" y="91"/>
                  </a:lnTo>
                  <a:lnTo>
                    <a:pt x="48" y="91"/>
                  </a:lnTo>
                  <a:lnTo>
                    <a:pt x="48" y="92"/>
                  </a:lnTo>
                  <a:lnTo>
                    <a:pt x="48" y="93"/>
                  </a:lnTo>
                  <a:lnTo>
                    <a:pt x="48" y="94"/>
                  </a:lnTo>
                  <a:lnTo>
                    <a:pt x="48" y="95"/>
                  </a:lnTo>
                  <a:lnTo>
                    <a:pt x="48" y="96"/>
                  </a:lnTo>
                  <a:lnTo>
                    <a:pt x="48" y="97"/>
                  </a:lnTo>
                  <a:lnTo>
                    <a:pt x="48" y="99"/>
                  </a:lnTo>
                  <a:lnTo>
                    <a:pt x="48" y="102"/>
                  </a:lnTo>
                  <a:lnTo>
                    <a:pt x="48" y="104"/>
                  </a:lnTo>
                  <a:lnTo>
                    <a:pt x="49" y="105"/>
                  </a:lnTo>
                  <a:lnTo>
                    <a:pt x="50" y="102"/>
                  </a:lnTo>
                  <a:lnTo>
                    <a:pt x="50" y="100"/>
                  </a:lnTo>
                  <a:lnTo>
                    <a:pt x="50" y="100"/>
                  </a:lnTo>
                  <a:lnTo>
                    <a:pt x="50" y="99"/>
                  </a:lnTo>
                  <a:lnTo>
                    <a:pt x="50" y="96"/>
                  </a:lnTo>
                  <a:lnTo>
                    <a:pt x="51" y="93"/>
                  </a:lnTo>
                  <a:lnTo>
                    <a:pt x="50" y="90"/>
                  </a:lnTo>
                  <a:lnTo>
                    <a:pt x="49" y="86"/>
                  </a:lnTo>
                  <a:lnTo>
                    <a:pt x="50" y="83"/>
                  </a:lnTo>
                  <a:lnTo>
                    <a:pt x="51" y="80"/>
                  </a:lnTo>
                  <a:lnTo>
                    <a:pt x="50" y="75"/>
                  </a:lnTo>
                  <a:lnTo>
                    <a:pt x="50" y="71"/>
                  </a:lnTo>
                  <a:lnTo>
                    <a:pt x="50" y="71"/>
                  </a:lnTo>
                  <a:close/>
                  <a:moveTo>
                    <a:pt x="107" y="69"/>
                  </a:moveTo>
                  <a:lnTo>
                    <a:pt x="107" y="70"/>
                  </a:lnTo>
                  <a:lnTo>
                    <a:pt x="106" y="70"/>
                  </a:lnTo>
                  <a:lnTo>
                    <a:pt x="106" y="71"/>
                  </a:lnTo>
                  <a:lnTo>
                    <a:pt x="106" y="71"/>
                  </a:lnTo>
                  <a:lnTo>
                    <a:pt x="107" y="71"/>
                  </a:lnTo>
                  <a:lnTo>
                    <a:pt x="107" y="71"/>
                  </a:lnTo>
                  <a:lnTo>
                    <a:pt x="107" y="70"/>
                  </a:lnTo>
                  <a:lnTo>
                    <a:pt x="107" y="69"/>
                  </a:lnTo>
                  <a:close/>
                  <a:moveTo>
                    <a:pt x="111" y="68"/>
                  </a:moveTo>
                  <a:lnTo>
                    <a:pt x="111" y="69"/>
                  </a:lnTo>
                  <a:lnTo>
                    <a:pt x="110" y="69"/>
                  </a:lnTo>
                  <a:lnTo>
                    <a:pt x="109" y="70"/>
                  </a:lnTo>
                  <a:lnTo>
                    <a:pt x="110" y="71"/>
                  </a:lnTo>
                  <a:lnTo>
                    <a:pt x="110" y="71"/>
                  </a:lnTo>
                  <a:lnTo>
                    <a:pt x="111" y="72"/>
                  </a:lnTo>
                  <a:lnTo>
                    <a:pt x="111" y="70"/>
                  </a:lnTo>
                  <a:lnTo>
                    <a:pt x="111" y="68"/>
                  </a:lnTo>
                  <a:close/>
                  <a:moveTo>
                    <a:pt x="101" y="68"/>
                  </a:moveTo>
                  <a:lnTo>
                    <a:pt x="100" y="69"/>
                  </a:lnTo>
                  <a:lnTo>
                    <a:pt x="100" y="70"/>
                  </a:lnTo>
                  <a:lnTo>
                    <a:pt x="100" y="72"/>
                  </a:lnTo>
                  <a:lnTo>
                    <a:pt x="101" y="71"/>
                  </a:lnTo>
                  <a:lnTo>
                    <a:pt x="102" y="70"/>
                  </a:lnTo>
                  <a:lnTo>
                    <a:pt x="102" y="69"/>
                  </a:lnTo>
                  <a:lnTo>
                    <a:pt x="102" y="68"/>
                  </a:lnTo>
                  <a:lnTo>
                    <a:pt x="101" y="68"/>
                  </a:lnTo>
                  <a:close/>
                  <a:moveTo>
                    <a:pt x="61" y="68"/>
                  </a:moveTo>
                  <a:lnTo>
                    <a:pt x="61" y="68"/>
                  </a:lnTo>
                  <a:lnTo>
                    <a:pt x="61" y="69"/>
                  </a:lnTo>
                  <a:lnTo>
                    <a:pt x="61" y="69"/>
                  </a:lnTo>
                  <a:lnTo>
                    <a:pt x="61" y="69"/>
                  </a:lnTo>
                  <a:lnTo>
                    <a:pt x="61" y="70"/>
                  </a:lnTo>
                  <a:lnTo>
                    <a:pt x="62" y="68"/>
                  </a:lnTo>
                  <a:lnTo>
                    <a:pt x="61" y="68"/>
                  </a:lnTo>
                  <a:close/>
                  <a:moveTo>
                    <a:pt x="59" y="67"/>
                  </a:moveTo>
                  <a:lnTo>
                    <a:pt x="58" y="68"/>
                  </a:lnTo>
                  <a:lnTo>
                    <a:pt x="58" y="68"/>
                  </a:lnTo>
                  <a:lnTo>
                    <a:pt x="59" y="69"/>
                  </a:lnTo>
                  <a:lnTo>
                    <a:pt x="59" y="68"/>
                  </a:lnTo>
                  <a:lnTo>
                    <a:pt x="59" y="68"/>
                  </a:lnTo>
                  <a:lnTo>
                    <a:pt x="59" y="67"/>
                  </a:lnTo>
                  <a:lnTo>
                    <a:pt x="59" y="68"/>
                  </a:lnTo>
                  <a:lnTo>
                    <a:pt x="59" y="68"/>
                  </a:lnTo>
                  <a:lnTo>
                    <a:pt x="59" y="68"/>
                  </a:lnTo>
                  <a:lnTo>
                    <a:pt x="59" y="68"/>
                  </a:lnTo>
                  <a:lnTo>
                    <a:pt x="59" y="67"/>
                  </a:lnTo>
                  <a:close/>
                  <a:moveTo>
                    <a:pt x="50" y="67"/>
                  </a:moveTo>
                  <a:lnTo>
                    <a:pt x="50" y="68"/>
                  </a:lnTo>
                  <a:lnTo>
                    <a:pt x="49" y="69"/>
                  </a:lnTo>
                  <a:lnTo>
                    <a:pt x="50" y="70"/>
                  </a:lnTo>
                  <a:lnTo>
                    <a:pt x="50" y="69"/>
                  </a:lnTo>
                  <a:lnTo>
                    <a:pt x="50" y="68"/>
                  </a:lnTo>
                  <a:lnTo>
                    <a:pt x="50" y="67"/>
                  </a:lnTo>
                  <a:close/>
                  <a:moveTo>
                    <a:pt x="53" y="67"/>
                  </a:moveTo>
                  <a:lnTo>
                    <a:pt x="53" y="68"/>
                  </a:lnTo>
                  <a:lnTo>
                    <a:pt x="52" y="69"/>
                  </a:lnTo>
                  <a:lnTo>
                    <a:pt x="52" y="70"/>
                  </a:lnTo>
                  <a:lnTo>
                    <a:pt x="53" y="70"/>
                  </a:lnTo>
                  <a:lnTo>
                    <a:pt x="53" y="69"/>
                  </a:lnTo>
                  <a:lnTo>
                    <a:pt x="54" y="68"/>
                  </a:lnTo>
                  <a:lnTo>
                    <a:pt x="54" y="68"/>
                  </a:lnTo>
                  <a:lnTo>
                    <a:pt x="53" y="67"/>
                  </a:lnTo>
                  <a:close/>
                  <a:moveTo>
                    <a:pt x="110" y="66"/>
                  </a:moveTo>
                  <a:lnTo>
                    <a:pt x="109" y="66"/>
                  </a:lnTo>
                  <a:lnTo>
                    <a:pt x="109" y="67"/>
                  </a:lnTo>
                  <a:lnTo>
                    <a:pt x="109" y="68"/>
                  </a:lnTo>
                  <a:lnTo>
                    <a:pt x="109" y="68"/>
                  </a:lnTo>
                  <a:lnTo>
                    <a:pt x="109" y="68"/>
                  </a:lnTo>
                  <a:lnTo>
                    <a:pt x="110" y="67"/>
                  </a:lnTo>
                  <a:lnTo>
                    <a:pt x="110" y="66"/>
                  </a:lnTo>
                  <a:close/>
                  <a:moveTo>
                    <a:pt x="101" y="66"/>
                  </a:moveTo>
                  <a:lnTo>
                    <a:pt x="100" y="66"/>
                  </a:lnTo>
                  <a:lnTo>
                    <a:pt x="100" y="67"/>
                  </a:lnTo>
                  <a:lnTo>
                    <a:pt x="101" y="66"/>
                  </a:lnTo>
                  <a:lnTo>
                    <a:pt x="101" y="66"/>
                  </a:lnTo>
                  <a:close/>
                  <a:moveTo>
                    <a:pt x="104" y="64"/>
                  </a:moveTo>
                  <a:lnTo>
                    <a:pt x="104" y="66"/>
                  </a:lnTo>
                  <a:lnTo>
                    <a:pt x="103" y="66"/>
                  </a:lnTo>
                  <a:lnTo>
                    <a:pt x="103" y="66"/>
                  </a:lnTo>
                  <a:lnTo>
                    <a:pt x="103" y="67"/>
                  </a:lnTo>
                  <a:lnTo>
                    <a:pt x="103" y="67"/>
                  </a:lnTo>
                  <a:lnTo>
                    <a:pt x="103" y="67"/>
                  </a:lnTo>
                  <a:lnTo>
                    <a:pt x="103" y="67"/>
                  </a:lnTo>
                  <a:lnTo>
                    <a:pt x="103" y="68"/>
                  </a:lnTo>
                  <a:lnTo>
                    <a:pt x="104" y="67"/>
                  </a:lnTo>
                  <a:lnTo>
                    <a:pt x="104" y="66"/>
                  </a:lnTo>
                  <a:lnTo>
                    <a:pt x="104" y="66"/>
                  </a:lnTo>
                  <a:lnTo>
                    <a:pt x="104" y="64"/>
                  </a:lnTo>
                  <a:close/>
                  <a:moveTo>
                    <a:pt x="60" y="63"/>
                  </a:moveTo>
                  <a:lnTo>
                    <a:pt x="60" y="64"/>
                  </a:lnTo>
                  <a:lnTo>
                    <a:pt x="60" y="64"/>
                  </a:lnTo>
                  <a:lnTo>
                    <a:pt x="60" y="66"/>
                  </a:lnTo>
                  <a:lnTo>
                    <a:pt x="60" y="64"/>
                  </a:lnTo>
                  <a:lnTo>
                    <a:pt x="60" y="64"/>
                  </a:lnTo>
                  <a:lnTo>
                    <a:pt x="60" y="63"/>
                  </a:lnTo>
                  <a:close/>
                  <a:moveTo>
                    <a:pt x="114" y="63"/>
                  </a:moveTo>
                  <a:lnTo>
                    <a:pt x="114" y="63"/>
                  </a:lnTo>
                  <a:lnTo>
                    <a:pt x="113" y="64"/>
                  </a:lnTo>
                  <a:lnTo>
                    <a:pt x="113" y="64"/>
                  </a:lnTo>
                  <a:lnTo>
                    <a:pt x="114" y="67"/>
                  </a:lnTo>
                  <a:lnTo>
                    <a:pt x="115" y="68"/>
                  </a:lnTo>
                  <a:lnTo>
                    <a:pt x="118" y="69"/>
                  </a:lnTo>
                  <a:lnTo>
                    <a:pt x="118" y="69"/>
                  </a:lnTo>
                  <a:lnTo>
                    <a:pt x="118" y="68"/>
                  </a:lnTo>
                  <a:lnTo>
                    <a:pt x="118" y="68"/>
                  </a:lnTo>
                  <a:lnTo>
                    <a:pt x="116" y="67"/>
                  </a:lnTo>
                  <a:lnTo>
                    <a:pt x="115" y="66"/>
                  </a:lnTo>
                  <a:lnTo>
                    <a:pt x="115" y="64"/>
                  </a:lnTo>
                  <a:lnTo>
                    <a:pt x="114" y="63"/>
                  </a:lnTo>
                  <a:close/>
                  <a:moveTo>
                    <a:pt x="109" y="63"/>
                  </a:moveTo>
                  <a:lnTo>
                    <a:pt x="109" y="64"/>
                  </a:lnTo>
                  <a:lnTo>
                    <a:pt x="108" y="64"/>
                  </a:lnTo>
                  <a:lnTo>
                    <a:pt x="108" y="66"/>
                  </a:lnTo>
                  <a:lnTo>
                    <a:pt x="108" y="66"/>
                  </a:lnTo>
                  <a:lnTo>
                    <a:pt x="109" y="64"/>
                  </a:lnTo>
                  <a:lnTo>
                    <a:pt x="109" y="64"/>
                  </a:lnTo>
                  <a:lnTo>
                    <a:pt x="109" y="63"/>
                  </a:lnTo>
                  <a:close/>
                  <a:moveTo>
                    <a:pt x="52" y="63"/>
                  </a:moveTo>
                  <a:lnTo>
                    <a:pt x="52" y="63"/>
                  </a:lnTo>
                  <a:lnTo>
                    <a:pt x="52" y="63"/>
                  </a:lnTo>
                  <a:lnTo>
                    <a:pt x="52" y="63"/>
                  </a:lnTo>
                  <a:lnTo>
                    <a:pt x="52" y="64"/>
                  </a:lnTo>
                  <a:lnTo>
                    <a:pt x="52" y="66"/>
                  </a:lnTo>
                  <a:lnTo>
                    <a:pt x="52" y="66"/>
                  </a:lnTo>
                  <a:lnTo>
                    <a:pt x="53" y="64"/>
                  </a:lnTo>
                  <a:lnTo>
                    <a:pt x="53" y="64"/>
                  </a:lnTo>
                  <a:lnTo>
                    <a:pt x="52" y="63"/>
                  </a:lnTo>
                  <a:lnTo>
                    <a:pt x="52" y="63"/>
                  </a:lnTo>
                  <a:close/>
                  <a:moveTo>
                    <a:pt x="56" y="62"/>
                  </a:moveTo>
                  <a:lnTo>
                    <a:pt x="55" y="62"/>
                  </a:lnTo>
                  <a:lnTo>
                    <a:pt x="55" y="63"/>
                  </a:lnTo>
                  <a:lnTo>
                    <a:pt x="55" y="64"/>
                  </a:lnTo>
                  <a:lnTo>
                    <a:pt x="56" y="64"/>
                  </a:lnTo>
                  <a:lnTo>
                    <a:pt x="56" y="64"/>
                  </a:lnTo>
                  <a:lnTo>
                    <a:pt x="56" y="63"/>
                  </a:lnTo>
                  <a:lnTo>
                    <a:pt x="58" y="62"/>
                  </a:lnTo>
                  <a:lnTo>
                    <a:pt x="56" y="62"/>
                  </a:lnTo>
                  <a:close/>
                  <a:moveTo>
                    <a:pt x="102" y="61"/>
                  </a:moveTo>
                  <a:lnTo>
                    <a:pt x="102" y="62"/>
                  </a:lnTo>
                  <a:lnTo>
                    <a:pt x="102" y="63"/>
                  </a:lnTo>
                  <a:lnTo>
                    <a:pt x="102" y="64"/>
                  </a:lnTo>
                  <a:lnTo>
                    <a:pt x="103" y="64"/>
                  </a:lnTo>
                  <a:lnTo>
                    <a:pt x="104" y="63"/>
                  </a:lnTo>
                  <a:lnTo>
                    <a:pt x="103" y="63"/>
                  </a:lnTo>
                  <a:lnTo>
                    <a:pt x="103" y="62"/>
                  </a:lnTo>
                  <a:lnTo>
                    <a:pt x="102" y="61"/>
                  </a:lnTo>
                  <a:close/>
                  <a:moveTo>
                    <a:pt x="109" y="61"/>
                  </a:moveTo>
                  <a:lnTo>
                    <a:pt x="108" y="61"/>
                  </a:lnTo>
                  <a:lnTo>
                    <a:pt x="108" y="62"/>
                  </a:lnTo>
                  <a:lnTo>
                    <a:pt x="109" y="62"/>
                  </a:lnTo>
                  <a:lnTo>
                    <a:pt x="109" y="61"/>
                  </a:lnTo>
                  <a:close/>
                  <a:moveTo>
                    <a:pt x="118" y="60"/>
                  </a:moveTo>
                  <a:lnTo>
                    <a:pt x="116" y="60"/>
                  </a:lnTo>
                  <a:lnTo>
                    <a:pt x="116" y="61"/>
                  </a:lnTo>
                  <a:lnTo>
                    <a:pt x="116" y="62"/>
                  </a:lnTo>
                  <a:lnTo>
                    <a:pt x="116" y="62"/>
                  </a:lnTo>
                  <a:lnTo>
                    <a:pt x="115" y="62"/>
                  </a:lnTo>
                  <a:lnTo>
                    <a:pt x="115" y="62"/>
                  </a:lnTo>
                  <a:lnTo>
                    <a:pt x="116" y="63"/>
                  </a:lnTo>
                  <a:lnTo>
                    <a:pt x="116" y="63"/>
                  </a:lnTo>
                  <a:lnTo>
                    <a:pt x="118" y="64"/>
                  </a:lnTo>
                  <a:lnTo>
                    <a:pt x="118" y="63"/>
                  </a:lnTo>
                  <a:lnTo>
                    <a:pt x="118" y="61"/>
                  </a:lnTo>
                  <a:lnTo>
                    <a:pt x="118" y="60"/>
                  </a:lnTo>
                  <a:close/>
                  <a:moveTo>
                    <a:pt x="101" y="58"/>
                  </a:moveTo>
                  <a:lnTo>
                    <a:pt x="100" y="59"/>
                  </a:lnTo>
                  <a:lnTo>
                    <a:pt x="101" y="59"/>
                  </a:lnTo>
                  <a:lnTo>
                    <a:pt x="101" y="60"/>
                  </a:lnTo>
                  <a:lnTo>
                    <a:pt x="101" y="60"/>
                  </a:lnTo>
                  <a:lnTo>
                    <a:pt x="102" y="60"/>
                  </a:lnTo>
                  <a:lnTo>
                    <a:pt x="102" y="59"/>
                  </a:lnTo>
                  <a:lnTo>
                    <a:pt x="101" y="58"/>
                  </a:lnTo>
                  <a:lnTo>
                    <a:pt x="101" y="58"/>
                  </a:lnTo>
                  <a:close/>
                  <a:moveTo>
                    <a:pt x="107" y="57"/>
                  </a:moveTo>
                  <a:lnTo>
                    <a:pt x="106" y="58"/>
                  </a:lnTo>
                  <a:lnTo>
                    <a:pt x="106" y="59"/>
                  </a:lnTo>
                  <a:lnTo>
                    <a:pt x="104" y="60"/>
                  </a:lnTo>
                  <a:lnTo>
                    <a:pt x="104" y="60"/>
                  </a:lnTo>
                  <a:lnTo>
                    <a:pt x="106" y="61"/>
                  </a:lnTo>
                  <a:lnTo>
                    <a:pt x="107" y="62"/>
                  </a:lnTo>
                  <a:lnTo>
                    <a:pt x="107" y="61"/>
                  </a:lnTo>
                  <a:lnTo>
                    <a:pt x="107" y="60"/>
                  </a:lnTo>
                  <a:lnTo>
                    <a:pt x="108" y="60"/>
                  </a:lnTo>
                  <a:lnTo>
                    <a:pt x="108" y="60"/>
                  </a:lnTo>
                  <a:lnTo>
                    <a:pt x="107" y="57"/>
                  </a:lnTo>
                  <a:close/>
                  <a:moveTo>
                    <a:pt x="55" y="57"/>
                  </a:moveTo>
                  <a:lnTo>
                    <a:pt x="54" y="59"/>
                  </a:lnTo>
                  <a:lnTo>
                    <a:pt x="53" y="60"/>
                  </a:lnTo>
                  <a:lnTo>
                    <a:pt x="54" y="61"/>
                  </a:lnTo>
                  <a:lnTo>
                    <a:pt x="54" y="62"/>
                  </a:lnTo>
                  <a:lnTo>
                    <a:pt x="55" y="62"/>
                  </a:lnTo>
                  <a:lnTo>
                    <a:pt x="55" y="61"/>
                  </a:lnTo>
                  <a:lnTo>
                    <a:pt x="56" y="59"/>
                  </a:lnTo>
                  <a:lnTo>
                    <a:pt x="56" y="58"/>
                  </a:lnTo>
                  <a:lnTo>
                    <a:pt x="55" y="57"/>
                  </a:lnTo>
                  <a:close/>
                  <a:moveTo>
                    <a:pt x="60" y="56"/>
                  </a:moveTo>
                  <a:lnTo>
                    <a:pt x="60" y="57"/>
                  </a:lnTo>
                  <a:lnTo>
                    <a:pt x="59" y="58"/>
                  </a:lnTo>
                  <a:lnTo>
                    <a:pt x="59" y="59"/>
                  </a:lnTo>
                  <a:lnTo>
                    <a:pt x="60" y="58"/>
                  </a:lnTo>
                  <a:lnTo>
                    <a:pt x="61" y="57"/>
                  </a:lnTo>
                  <a:lnTo>
                    <a:pt x="60" y="56"/>
                  </a:lnTo>
                  <a:close/>
                  <a:moveTo>
                    <a:pt x="106" y="55"/>
                  </a:moveTo>
                  <a:lnTo>
                    <a:pt x="104" y="56"/>
                  </a:lnTo>
                  <a:lnTo>
                    <a:pt x="103" y="57"/>
                  </a:lnTo>
                  <a:lnTo>
                    <a:pt x="104" y="57"/>
                  </a:lnTo>
                  <a:lnTo>
                    <a:pt x="104" y="56"/>
                  </a:lnTo>
                  <a:lnTo>
                    <a:pt x="106" y="55"/>
                  </a:lnTo>
                  <a:close/>
                  <a:moveTo>
                    <a:pt x="118" y="54"/>
                  </a:moveTo>
                  <a:lnTo>
                    <a:pt x="116" y="55"/>
                  </a:lnTo>
                  <a:lnTo>
                    <a:pt x="115" y="56"/>
                  </a:lnTo>
                  <a:lnTo>
                    <a:pt x="116" y="57"/>
                  </a:lnTo>
                  <a:lnTo>
                    <a:pt x="116" y="57"/>
                  </a:lnTo>
                  <a:lnTo>
                    <a:pt x="118" y="56"/>
                  </a:lnTo>
                  <a:lnTo>
                    <a:pt x="118" y="56"/>
                  </a:lnTo>
                  <a:lnTo>
                    <a:pt x="118" y="55"/>
                  </a:lnTo>
                  <a:lnTo>
                    <a:pt x="118" y="54"/>
                  </a:lnTo>
                  <a:close/>
                  <a:moveTo>
                    <a:pt x="109" y="54"/>
                  </a:moveTo>
                  <a:lnTo>
                    <a:pt x="109" y="55"/>
                  </a:lnTo>
                  <a:lnTo>
                    <a:pt x="108" y="56"/>
                  </a:lnTo>
                  <a:lnTo>
                    <a:pt x="109" y="56"/>
                  </a:lnTo>
                  <a:lnTo>
                    <a:pt x="109" y="57"/>
                  </a:lnTo>
                  <a:lnTo>
                    <a:pt x="110" y="58"/>
                  </a:lnTo>
                  <a:lnTo>
                    <a:pt x="110" y="58"/>
                  </a:lnTo>
                  <a:lnTo>
                    <a:pt x="111" y="57"/>
                  </a:lnTo>
                  <a:lnTo>
                    <a:pt x="109" y="54"/>
                  </a:lnTo>
                  <a:close/>
                  <a:moveTo>
                    <a:pt x="99" y="54"/>
                  </a:moveTo>
                  <a:lnTo>
                    <a:pt x="99" y="54"/>
                  </a:lnTo>
                  <a:lnTo>
                    <a:pt x="99" y="55"/>
                  </a:lnTo>
                  <a:lnTo>
                    <a:pt x="99" y="56"/>
                  </a:lnTo>
                  <a:lnTo>
                    <a:pt x="100" y="56"/>
                  </a:lnTo>
                  <a:lnTo>
                    <a:pt x="100" y="55"/>
                  </a:lnTo>
                  <a:lnTo>
                    <a:pt x="100" y="55"/>
                  </a:lnTo>
                  <a:lnTo>
                    <a:pt x="99" y="54"/>
                  </a:lnTo>
                  <a:lnTo>
                    <a:pt x="99" y="54"/>
                  </a:lnTo>
                  <a:lnTo>
                    <a:pt x="99" y="54"/>
                  </a:lnTo>
                  <a:close/>
                  <a:moveTo>
                    <a:pt x="104" y="51"/>
                  </a:moveTo>
                  <a:lnTo>
                    <a:pt x="103" y="52"/>
                  </a:lnTo>
                  <a:lnTo>
                    <a:pt x="102" y="55"/>
                  </a:lnTo>
                  <a:lnTo>
                    <a:pt x="102" y="56"/>
                  </a:lnTo>
                  <a:lnTo>
                    <a:pt x="104" y="54"/>
                  </a:lnTo>
                  <a:lnTo>
                    <a:pt x="104" y="52"/>
                  </a:lnTo>
                  <a:lnTo>
                    <a:pt x="104" y="51"/>
                  </a:lnTo>
                  <a:close/>
                  <a:moveTo>
                    <a:pt x="59" y="51"/>
                  </a:moveTo>
                  <a:lnTo>
                    <a:pt x="58" y="54"/>
                  </a:lnTo>
                  <a:lnTo>
                    <a:pt x="56" y="55"/>
                  </a:lnTo>
                  <a:lnTo>
                    <a:pt x="58" y="56"/>
                  </a:lnTo>
                  <a:lnTo>
                    <a:pt x="59" y="57"/>
                  </a:lnTo>
                  <a:lnTo>
                    <a:pt x="59" y="56"/>
                  </a:lnTo>
                  <a:lnTo>
                    <a:pt x="60" y="54"/>
                  </a:lnTo>
                  <a:lnTo>
                    <a:pt x="60" y="52"/>
                  </a:lnTo>
                  <a:lnTo>
                    <a:pt x="59" y="51"/>
                  </a:lnTo>
                  <a:lnTo>
                    <a:pt x="59" y="51"/>
                  </a:lnTo>
                  <a:close/>
                  <a:moveTo>
                    <a:pt x="111" y="50"/>
                  </a:moveTo>
                  <a:lnTo>
                    <a:pt x="111" y="51"/>
                  </a:lnTo>
                  <a:lnTo>
                    <a:pt x="111" y="51"/>
                  </a:lnTo>
                  <a:lnTo>
                    <a:pt x="111" y="51"/>
                  </a:lnTo>
                  <a:lnTo>
                    <a:pt x="111" y="51"/>
                  </a:lnTo>
                  <a:lnTo>
                    <a:pt x="112" y="52"/>
                  </a:lnTo>
                  <a:lnTo>
                    <a:pt x="112" y="52"/>
                  </a:lnTo>
                  <a:lnTo>
                    <a:pt x="112" y="51"/>
                  </a:lnTo>
                  <a:lnTo>
                    <a:pt x="111" y="50"/>
                  </a:lnTo>
                  <a:close/>
                  <a:moveTo>
                    <a:pt x="60" y="50"/>
                  </a:moveTo>
                  <a:lnTo>
                    <a:pt x="60" y="51"/>
                  </a:lnTo>
                  <a:lnTo>
                    <a:pt x="61" y="52"/>
                  </a:lnTo>
                  <a:lnTo>
                    <a:pt x="61" y="52"/>
                  </a:lnTo>
                  <a:lnTo>
                    <a:pt x="61" y="52"/>
                  </a:lnTo>
                  <a:lnTo>
                    <a:pt x="62" y="52"/>
                  </a:lnTo>
                  <a:lnTo>
                    <a:pt x="61" y="51"/>
                  </a:lnTo>
                  <a:lnTo>
                    <a:pt x="61" y="50"/>
                  </a:lnTo>
                  <a:lnTo>
                    <a:pt x="60" y="50"/>
                  </a:lnTo>
                  <a:close/>
                  <a:moveTo>
                    <a:pt x="107" y="48"/>
                  </a:moveTo>
                  <a:lnTo>
                    <a:pt x="107" y="49"/>
                  </a:lnTo>
                  <a:lnTo>
                    <a:pt x="106" y="49"/>
                  </a:lnTo>
                  <a:lnTo>
                    <a:pt x="106" y="50"/>
                  </a:lnTo>
                  <a:lnTo>
                    <a:pt x="107" y="50"/>
                  </a:lnTo>
                  <a:lnTo>
                    <a:pt x="107" y="51"/>
                  </a:lnTo>
                  <a:lnTo>
                    <a:pt x="108" y="51"/>
                  </a:lnTo>
                  <a:lnTo>
                    <a:pt x="108" y="49"/>
                  </a:lnTo>
                  <a:lnTo>
                    <a:pt x="107" y="48"/>
                  </a:lnTo>
                  <a:close/>
                  <a:moveTo>
                    <a:pt x="102" y="47"/>
                  </a:moveTo>
                  <a:lnTo>
                    <a:pt x="101" y="48"/>
                  </a:lnTo>
                  <a:lnTo>
                    <a:pt x="100" y="48"/>
                  </a:lnTo>
                  <a:lnTo>
                    <a:pt x="100" y="49"/>
                  </a:lnTo>
                  <a:lnTo>
                    <a:pt x="100" y="50"/>
                  </a:lnTo>
                  <a:lnTo>
                    <a:pt x="100" y="51"/>
                  </a:lnTo>
                  <a:lnTo>
                    <a:pt x="101" y="52"/>
                  </a:lnTo>
                  <a:lnTo>
                    <a:pt x="102" y="51"/>
                  </a:lnTo>
                  <a:lnTo>
                    <a:pt x="103" y="49"/>
                  </a:lnTo>
                  <a:lnTo>
                    <a:pt x="103" y="48"/>
                  </a:lnTo>
                  <a:lnTo>
                    <a:pt x="102" y="48"/>
                  </a:lnTo>
                  <a:lnTo>
                    <a:pt x="102" y="48"/>
                  </a:lnTo>
                  <a:lnTo>
                    <a:pt x="102" y="47"/>
                  </a:lnTo>
                  <a:close/>
                  <a:moveTo>
                    <a:pt x="56" y="46"/>
                  </a:moveTo>
                  <a:lnTo>
                    <a:pt x="56" y="48"/>
                  </a:lnTo>
                  <a:lnTo>
                    <a:pt x="55" y="48"/>
                  </a:lnTo>
                  <a:lnTo>
                    <a:pt x="55" y="49"/>
                  </a:lnTo>
                  <a:lnTo>
                    <a:pt x="55" y="50"/>
                  </a:lnTo>
                  <a:lnTo>
                    <a:pt x="56" y="49"/>
                  </a:lnTo>
                  <a:lnTo>
                    <a:pt x="56" y="48"/>
                  </a:lnTo>
                  <a:lnTo>
                    <a:pt x="58" y="47"/>
                  </a:lnTo>
                  <a:lnTo>
                    <a:pt x="56" y="46"/>
                  </a:lnTo>
                  <a:close/>
                  <a:moveTo>
                    <a:pt x="61" y="46"/>
                  </a:moveTo>
                  <a:lnTo>
                    <a:pt x="61" y="47"/>
                  </a:lnTo>
                  <a:lnTo>
                    <a:pt x="61" y="48"/>
                  </a:lnTo>
                  <a:lnTo>
                    <a:pt x="62" y="49"/>
                  </a:lnTo>
                  <a:lnTo>
                    <a:pt x="62" y="47"/>
                  </a:lnTo>
                  <a:lnTo>
                    <a:pt x="61" y="46"/>
                  </a:lnTo>
                  <a:close/>
                  <a:moveTo>
                    <a:pt x="110" y="45"/>
                  </a:moveTo>
                  <a:lnTo>
                    <a:pt x="109" y="46"/>
                  </a:lnTo>
                  <a:lnTo>
                    <a:pt x="109" y="47"/>
                  </a:lnTo>
                  <a:lnTo>
                    <a:pt x="109" y="48"/>
                  </a:lnTo>
                  <a:lnTo>
                    <a:pt x="110" y="49"/>
                  </a:lnTo>
                  <a:lnTo>
                    <a:pt x="110" y="48"/>
                  </a:lnTo>
                  <a:lnTo>
                    <a:pt x="111" y="47"/>
                  </a:lnTo>
                  <a:lnTo>
                    <a:pt x="111" y="47"/>
                  </a:lnTo>
                  <a:lnTo>
                    <a:pt x="111" y="47"/>
                  </a:lnTo>
                  <a:lnTo>
                    <a:pt x="110" y="46"/>
                  </a:lnTo>
                  <a:lnTo>
                    <a:pt x="110" y="46"/>
                  </a:lnTo>
                  <a:lnTo>
                    <a:pt x="110" y="45"/>
                  </a:lnTo>
                  <a:close/>
                  <a:moveTo>
                    <a:pt x="106" y="45"/>
                  </a:moveTo>
                  <a:lnTo>
                    <a:pt x="104" y="45"/>
                  </a:lnTo>
                  <a:lnTo>
                    <a:pt x="103" y="46"/>
                  </a:lnTo>
                  <a:lnTo>
                    <a:pt x="104" y="47"/>
                  </a:lnTo>
                  <a:lnTo>
                    <a:pt x="104" y="48"/>
                  </a:lnTo>
                  <a:lnTo>
                    <a:pt x="106" y="47"/>
                  </a:lnTo>
                  <a:lnTo>
                    <a:pt x="106" y="46"/>
                  </a:lnTo>
                  <a:lnTo>
                    <a:pt x="106" y="45"/>
                  </a:lnTo>
                  <a:close/>
                  <a:moveTo>
                    <a:pt x="50" y="45"/>
                  </a:moveTo>
                  <a:lnTo>
                    <a:pt x="50" y="45"/>
                  </a:lnTo>
                  <a:lnTo>
                    <a:pt x="50" y="45"/>
                  </a:lnTo>
                  <a:lnTo>
                    <a:pt x="49" y="45"/>
                  </a:lnTo>
                  <a:lnTo>
                    <a:pt x="49" y="56"/>
                  </a:lnTo>
                  <a:lnTo>
                    <a:pt x="49" y="67"/>
                  </a:lnTo>
                  <a:lnTo>
                    <a:pt x="50" y="63"/>
                  </a:lnTo>
                  <a:lnTo>
                    <a:pt x="51" y="59"/>
                  </a:lnTo>
                  <a:lnTo>
                    <a:pt x="50" y="58"/>
                  </a:lnTo>
                  <a:lnTo>
                    <a:pt x="50" y="56"/>
                  </a:lnTo>
                  <a:lnTo>
                    <a:pt x="49" y="54"/>
                  </a:lnTo>
                  <a:lnTo>
                    <a:pt x="50" y="54"/>
                  </a:lnTo>
                  <a:lnTo>
                    <a:pt x="51" y="54"/>
                  </a:lnTo>
                  <a:lnTo>
                    <a:pt x="51" y="50"/>
                  </a:lnTo>
                  <a:lnTo>
                    <a:pt x="51" y="48"/>
                  </a:lnTo>
                  <a:lnTo>
                    <a:pt x="50" y="45"/>
                  </a:lnTo>
                  <a:close/>
                  <a:moveTo>
                    <a:pt x="109" y="42"/>
                  </a:moveTo>
                  <a:lnTo>
                    <a:pt x="108" y="43"/>
                  </a:lnTo>
                  <a:lnTo>
                    <a:pt x="108" y="43"/>
                  </a:lnTo>
                  <a:lnTo>
                    <a:pt x="107" y="44"/>
                  </a:lnTo>
                  <a:lnTo>
                    <a:pt x="108" y="44"/>
                  </a:lnTo>
                  <a:lnTo>
                    <a:pt x="108" y="44"/>
                  </a:lnTo>
                  <a:lnTo>
                    <a:pt x="109" y="43"/>
                  </a:lnTo>
                  <a:lnTo>
                    <a:pt x="109" y="42"/>
                  </a:lnTo>
                  <a:close/>
                  <a:moveTo>
                    <a:pt x="99" y="42"/>
                  </a:moveTo>
                  <a:lnTo>
                    <a:pt x="99" y="43"/>
                  </a:lnTo>
                  <a:lnTo>
                    <a:pt x="99" y="44"/>
                  </a:lnTo>
                  <a:lnTo>
                    <a:pt x="98" y="45"/>
                  </a:lnTo>
                  <a:lnTo>
                    <a:pt x="98" y="46"/>
                  </a:lnTo>
                  <a:lnTo>
                    <a:pt x="99" y="47"/>
                  </a:lnTo>
                  <a:lnTo>
                    <a:pt x="100" y="46"/>
                  </a:lnTo>
                  <a:lnTo>
                    <a:pt x="101" y="45"/>
                  </a:lnTo>
                  <a:lnTo>
                    <a:pt x="100" y="44"/>
                  </a:lnTo>
                  <a:lnTo>
                    <a:pt x="100" y="43"/>
                  </a:lnTo>
                  <a:lnTo>
                    <a:pt x="99" y="42"/>
                  </a:lnTo>
                  <a:close/>
                  <a:moveTo>
                    <a:pt x="112" y="40"/>
                  </a:moveTo>
                  <a:lnTo>
                    <a:pt x="112" y="42"/>
                  </a:lnTo>
                  <a:lnTo>
                    <a:pt x="112" y="42"/>
                  </a:lnTo>
                  <a:lnTo>
                    <a:pt x="112" y="42"/>
                  </a:lnTo>
                  <a:lnTo>
                    <a:pt x="112" y="42"/>
                  </a:lnTo>
                  <a:lnTo>
                    <a:pt x="113" y="42"/>
                  </a:lnTo>
                  <a:lnTo>
                    <a:pt x="112" y="42"/>
                  </a:lnTo>
                  <a:lnTo>
                    <a:pt x="113" y="42"/>
                  </a:lnTo>
                  <a:lnTo>
                    <a:pt x="113" y="40"/>
                  </a:lnTo>
                  <a:lnTo>
                    <a:pt x="112" y="40"/>
                  </a:lnTo>
                  <a:close/>
                  <a:moveTo>
                    <a:pt x="60" y="39"/>
                  </a:moveTo>
                  <a:lnTo>
                    <a:pt x="60" y="40"/>
                  </a:lnTo>
                  <a:lnTo>
                    <a:pt x="59" y="42"/>
                  </a:lnTo>
                  <a:lnTo>
                    <a:pt x="59" y="43"/>
                  </a:lnTo>
                  <a:lnTo>
                    <a:pt x="60" y="44"/>
                  </a:lnTo>
                  <a:lnTo>
                    <a:pt x="60" y="43"/>
                  </a:lnTo>
                  <a:lnTo>
                    <a:pt x="61" y="43"/>
                  </a:lnTo>
                  <a:lnTo>
                    <a:pt x="61" y="42"/>
                  </a:lnTo>
                  <a:lnTo>
                    <a:pt x="61" y="42"/>
                  </a:lnTo>
                  <a:lnTo>
                    <a:pt x="60" y="40"/>
                  </a:lnTo>
                  <a:lnTo>
                    <a:pt x="60" y="39"/>
                  </a:lnTo>
                  <a:close/>
                  <a:moveTo>
                    <a:pt x="54" y="39"/>
                  </a:moveTo>
                  <a:lnTo>
                    <a:pt x="53" y="42"/>
                  </a:lnTo>
                  <a:lnTo>
                    <a:pt x="52" y="44"/>
                  </a:lnTo>
                  <a:lnTo>
                    <a:pt x="53" y="46"/>
                  </a:lnTo>
                  <a:lnTo>
                    <a:pt x="54" y="48"/>
                  </a:lnTo>
                  <a:lnTo>
                    <a:pt x="55" y="46"/>
                  </a:lnTo>
                  <a:lnTo>
                    <a:pt x="55" y="44"/>
                  </a:lnTo>
                  <a:lnTo>
                    <a:pt x="55" y="42"/>
                  </a:lnTo>
                  <a:lnTo>
                    <a:pt x="54" y="39"/>
                  </a:lnTo>
                  <a:close/>
                  <a:moveTo>
                    <a:pt x="108" y="39"/>
                  </a:moveTo>
                  <a:lnTo>
                    <a:pt x="108" y="39"/>
                  </a:lnTo>
                  <a:lnTo>
                    <a:pt x="107" y="39"/>
                  </a:lnTo>
                  <a:lnTo>
                    <a:pt x="107" y="40"/>
                  </a:lnTo>
                  <a:lnTo>
                    <a:pt x="107" y="40"/>
                  </a:lnTo>
                  <a:lnTo>
                    <a:pt x="107" y="42"/>
                  </a:lnTo>
                  <a:lnTo>
                    <a:pt x="107" y="42"/>
                  </a:lnTo>
                  <a:lnTo>
                    <a:pt x="108" y="42"/>
                  </a:lnTo>
                  <a:lnTo>
                    <a:pt x="108" y="42"/>
                  </a:lnTo>
                  <a:lnTo>
                    <a:pt x="108" y="40"/>
                  </a:lnTo>
                  <a:lnTo>
                    <a:pt x="108" y="39"/>
                  </a:lnTo>
                  <a:close/>
                  <a:moveTo>
                    <a:pt x="50" y="38"/>
                  </a:moveTo>
                  <a:lnTo>
                    <a:pt x="50" y="38"/>
                  </a:lnTo>
                  <a:lnTo>
                    <a:pt x="50" y="39"/>
                  </a:lnTo>
                  <a:lnTo>
                    <a:pt x="50" y="39"/>
                  </a:lnTo>
                  <a:lnTo>
                    <a:pt x="51" y="38"/>
                  </a:lnTo>
                  <a:lnTo>
                    <a:pt x="50" y="38"/>
                  </a:lnTo>
                  <a:close/>
                  <a:moveTo>
                    <a:pt x="66" y="38"/>
                  </a:moveTo>
                  <a:lnTo>
                    <a:pt x="65" y="39"/>
                  </a:lnTo>
                  <a:lnTo>
                    <a:pt x="65" y="40"/>
                  </a:lnTo>
                  <a:lnTo>
                    <a:pt x="65" y="43"/>
                  </a:lnTo>
                  <a:lnTo>
                    <a:pt x="64" y="46"/>
                  </a:lnTo>
                  <a:lnTo>
                    <a:pt x="64" y="48"/>
                  </a:lnTo>
                  <a:lnTo>
                    <a:pt x="65" y="51"/>
                  </a:lnTo>
                  <a:lnTo>
                    <a:pt x="65" y="52"/>
                  </a:lnTo>
                  <a:lnTo>
                    <a:pt x="64" y="54"/>
                  </a:lnTo>
                  <a:lnTo>
                    <a:pt x="64" y="55"/>
                  </a:lnTo>
                  <a:lnTo>
                    <a:pt x="64" y="58"/>
                  </a:lnTo>
                  <a:lnTo>
                    <a:pt x="64" y="62"/>
                  </a:lnTo>
                  <a:lnTo>
                    <a:pt x="63" y="66"/>
                  </a:lnTo>
                  <a:lnTo>
                    <a:pt x="63" y="69"/>
                  </a:lnTo>
                  <a:lnTo>
                    <a:pt x="64" y="71"/>
                  </a:lnTo>
                  <a:lnTo>
                    <a:pt x="63" y="74"/>
                  </a:lnTo>
                  <a:lnTo>
                    <a:pt x="63" y="76"/>
                  </a:lnTo>
                  <a:lnTo>
                    <a:pt x="63" y="80"/>
                  </a:lnTo>
                  <a:lnTo>
                    <a:pt x="63" y="83"/>
                  </a:lnTo>
                  <a:lnTo>
                    <a:pt x="63" y="85"/>
                  </a:lnTo>
                  <a:lnTo>
                    <a:pt x="64" y="86"/>
                  </a:lnTo>
                  <a:lnTo>
                    <a:pt x="65" y="62"/>
                  </a:lnTo>
                  <a:lnTo>
                    <a:pt x="66" y="38"/>
                  </a:lnTo>
                  <a:close/>
                  <a:moveTo>
                    <a:pt x="101" y="36"/>
                  </a:moveTo>
                  <a:lnTo>
                    <a:pt x="100" y="38"/>
                  </a:lnTo>
                  <a:lnTo>
                    <a:pt x="101" y="40"/>
                  </a:lnTo>
                  <a:lnTo>
                    <a:pt x="102" y="42"/>
                  </a:lnTo>
                  <a:lnTo>
                    <a:pt x="102" y="39"/>
                  </a:lnTo>
                  <a:lnTo>
                    <a:pt x="101" y="38"/>
                  </a:lnTo>
                  <a:lnTo>
                    <a:pt x="101" y="36"/>
                  </a:lnTo>
                  <a:close/>
                  <a:moveTo>
                    <a:pt x="111" y="35"/>
                  </a:moveTo>
                  <a:lnTo>
                    <a:pt x="109" y="37"/>
                  </a:lnTo>
                  <a:lnTo>
                    <a:pt x="110" y="37"/>
                  </a:lnTo>
                  <a:lnTo>
                    <a:pt x="110" y="38"/>
                  </a:lnTo>
                  <a:lnTo>
                    <a:pt x="110" y="38"/>
                  </a:lnTo>
                  <a:lnTo>
                    <a:pt x="111" y="37"/>
                  </a:lnTo>
                  <a:lnTo>
                    <a:pt x="111" y="36"/>
                  </a:lnTo>
                  <a:lnTo>
                    <a:pt x="111" y="36"/>
                  </a:lnTo>
                  <a:lnTo>
                    <a:pt x="112" y="36"/>
                  </a:lnTo>
                  <a:lnTo>
                    <a:pt x="111" y="36"/>
                  </a:lnTo>
                  <a:lnTo>
                    <a:pt x="111" y="35"/>
                  </a:lnTo>
                  <a:lnTo>
                    <a:pt x="111" y="35"/>
                  </a:lnTo>
                  <a:close/>
                  <a:moveTo>
                    <a:pt x="58" y="34"/>
                  </a:moveTo>
                  <a:lnTo>
                    <a:pt x="56" y="35"/>
                  </a:lnTo>
                  <a:lnTo>
                    <a:pt x="56" y="37"/>
                  </a:lnTo>
                  <a:lnTo>
                    <a:pt x="56" y="38"/>
                  </a:lnTo>
                  <a:lnTo>
                    <a:pt x="58" y="39"/>
                  </a:lnTo>
                  <a:lnTo>
                    <a:pt x="59" y="38"/>
                  </a:lnTo>
                  <a:lnTo>
                    <a:pt x="59" y="36"/>
                  </a:lnTo>
                  <a:lnTo>
                    <a:pt x="58" y="34"/>
                  </a:lnTo>
                  <a:close/>
                  <a:moveTo>
                    <a:pt x="62" y="34"/>
                  </a:moveTo>
                  <a:lnTo>
                    <a:pt x="62" y="35"/>
                  </a:lnTo>
                  <a:lnTo>
                    <a:pt x="61" y="35"/>
                  </a:lnTo>
                  <a:lnTo>
                    <a:pt x="61" y="36"/>
                  </a:lnTo>
                  <a:lnTo>
                    <a:pt x="62" y="36"/>
                  </a:lnTo>
                  <a:lnTo>
                    <a:pt x="63" y="37"/>
                  </a:lnTo>
                  <a:lnTo>
                    <a:pt x="62" y="35"/>
                  </a:lnTo>
                  <a:lnTo>
                    <a:pt x="62" y="34"/>
                  </a:lnTo>
                  <a:close/>
                  <a:moveTo>
                    <a:pt x="113" y="33"/>
                  </a:moveTo>
                  <a:lnTo>
                    <a:pt x="112" y="34"/>
                  </a:lnTo>
                  <a:lnTo>
                    <a:pt x="111" y="35"/>
                  </a:lnTo>
                  <a:lnTo>
                    <a:pt x="112" y="35"/>
                  </a:lnTo>
                  <a:lnTo>
                    <a:pt x="112" y="36"/>
                  </a:lnTo>
                  <a:lnTo>
                    <a:pt x="113" y="35"/>
                  </a:lnTo>
                  <a:lnTo>
                    <a:pt x="113" y="34"/>
                  </a:lnTo>
                  <a:lnTo>
                    <a:pt x="113" y="33"/>
                  </a:lnTo>
                  <a:close/>
                  <a:moveTo>
                    <a:pt x="103" y="33"/>
                  </a:moveTo>
                  <a:lnTo>
                    <a:pt x="103" y="33"/>
                  </a:lnTo>
                  <a:lnTo>
                    <a:pt x="102" y="34"/>
                  </a:lnTo>
                  <a:lnTo>
                    <a:pt x="102" y="35"/>
                  </a:lnTo>
                  <a:lnTo>
                    <a:pt x="104" y="37"/>
                  </a:lnTo>
                  <a:lnTo>
                    <a:pt x="106" y="39"/>
                  </a:lnTo>
                  <a:lnTo>
                    <a:pt x="107" y="38"/>
                  </a:lnTo>
                  <a:lnTo>
                    <a:pt x="107" y="37"/>
                  </a:lnTo>
                  <a:lnTo>
                    <a:pt x="106" y="36"/>
                  </a:lnTo>
                  <a:lnTo>
                    <a:pt x="104" y="34"/>
                  </a:lnTo>
                  <a:lnTo>
                    <a:pt x="103" y="33"/>
                  </a:lnTo>
                  <a:close/>
                  <a:moveTo>
                    <a:pt x="61" y="30"/>
                  </a:moveTo>
                  <a:lnTo>
                    <a:pt x="60" y="31"/>
                  </a:lnTo>
                  <a:lnTo>
                    <a:pt x="60" y="32"/>
                  </a:lnTo>
                  <a:lnTo>
                    <a:pt x="60" y="33"/>
                  </a:lnTo>
                  <a:lnTo>
                    <a:pt x="61" y="32"/>
                  </a:lnTo>
                  <a:lnTo>
                    <a:pt x="61" y="31"/>
                  </a:lnTo>
                  <a:lnTo>
                    <a:pt x="61" y="30"/>
                  </a:lnTo>
                  <a:close/>
                  <a:moveTo>
                    <a:pt x="51" y="28"/>
                  </a:moveTo>
                  <a:lnTo>
                    <a:pt x="51" y="30"/>
                  </a:lnTo>
                  <a:lnTo>
                    <a:pt x="51" y="31"/>
                  </a:lnTo>
                  <a:lnTo>
                    <a:pt x="51" y="32"/>
                  </a:lnTo>
                  <a:lnTo>
                    <a:pt x="51" y="30"/>
                  </a:lnTo>
                  <a:lnTo>
                    <a:pt x="51" y="28"/>
                  </a:lnTo>
                  <a:close/>
                  <a:moveTo>
                    <a:pt x="108" y="28"/>
                  </a:moveTo>
                  <a:lnTo>
                    <a:pt x="106" y="30"/>
                  </a:lnTo>
                  <a:lnTo>
                    <a:pt x="106" y="31"/>
                  </a:lnTo>
                  <a:lnTo>
                    <a:pt x="107" y="32"/>
                  </a:lnTo>
                  <a:lnTo>
                    <a:pt x="108" y="34"/>
                  </a:lnTo>
                  <a:lnTo>
                    <a:pt x="109" y="35"/>
                  </a:lnTo>
                  <a:lnTo>
                    <a:pt x="109" y="34"/>
                  </a:lnTo>
                  <a:lnTo>
                    <a:pt x="110" y="33"/>
                  </a:lnTo>
                  <a:lnTo>
                    <a:pt x="110" y="32"/>
                  </a:lnTo>
                  <a:lnTo>
                    <a:pt x="110" y="31"/>
                  </a:lnTo>
                  <a:lnTo>
                    <a:pt x="110" y="32"/>
                  </a:lnTo>
                  <a:lnTo>
                    <a:pt x="109" y="32"/>
                  </a:lnTo>
                  <a:lnTo>
                    <a:pt x="109" y="30"/>
                  </a:lnTo>
                  <a:lnTo>
                    <a:pt x="108" y="28"/>
                  </a:lnTo>
                  <a:close/>
                  <a:moveTo>
                    <a:pt x="55" y="28"/>
                  </a:moveTo>
                  <a:lnTo>
                    <a:pt x="54" y="30"/>
                  </a:lnTo>
                  <a:lnTo>
                    <a:pt x="53" y="31"/>
                  </a:lnTo>
                  <a:lnTo>
                    <a:pt x="54" y="31"/>
                  </a:lnTo>
                  <a:lnTo>
                    <a:pt x="54" y="32"/>
                  </a:lnTo>
                  <a:lnTo>
                    <a:pt x="54" y="32"/>
                  </a:lnTo>
                  <a:lnTo>
                    <a:pt x="55" y="31"/>
                  </a:lnTo>
                  <a:lnTo>
                    <a:pt x="55" y="30"/>
                  </a:lnTo>
                  <a:lnTo>
                    <a:pt x="55" y="30"/>
                  </a:lnTo>
                  <a:lnTo>
                    <a:pt x="55" y="28"/>
                  </a:lnTo>
                  <a:close/>
                  <a:moveTo>
                    <a:pt x="109" y="27"/>
                  </a:moveTo>
                  <a:lnTo>
                    <a:pt x="110" y="30"/>
                  </a:lnTo>
                  <a:lnTo>
                    <a:pt x="111" y="32"/>
                  </a:lnTo>
                  <a:lnTo>
                    <a:pt x="111" y="32"/>
                  </a:lnTo>
                  <a:lnTo>
                    <a:pt x="111" y="31"/>
                  </a:lnTo>
                  <a:lnTo>
                    <a:pt x="111" y="31"/>
                  </a:lnTo>
                  <a:lnTo>
                    <a:pt x="111" y="30"/>
                  </a:lnTo>
                  <a:lnTo>
                    <a:pt x="110" y="30"/>
                  </a:lnTo>
                  <a:lnTo>
                    <a:pt x="110" y="28"/>
                  </a:lnTo>
                  <a:lnTo>
                    <a:pt x="109" y="27"/>
                  </a:lnTo>
                  <a:lnTo>
                    <a:pt x="109" y="27"/>
                  </a:lnTo>
                  <a:close/>
                  <a:moveTo>
                    <a:pt x="98" y="27"/>
                  </a:moveTo>
                  <a:lnTo>
                    <a:pt x="97" y="27"/>
                  </a:lnTo>
                  <a:lnTo>
                    <a:pt x="97" y="27"/>
                  </a:lnTo>
                  <a:lnTo>
                    <a:pt x="97" y="31"/>
                  </a:lnTo>
                  <a:lnTo>
                    <a:pt x="98" y="33"/>
                  </a:lnTo>
                  <a:lnTo>
                    <a:pt x="99" y="35"/>
                  </a:lnTo>
                  <a:lnTo>
                    <a:pt x="100" y="34"/>
                  </a:lnTo>
                  <a:lnTo>
                    <a:pt x="100" y="33"/>
                  </a:lnTo>
                  <a:lnTo>
                    <a:pt x="99" y="32"/>
                  </a:lnTo>
                  <a:lnTo>
                    <a:pt x="99" y="31"/>
                  </a:lnTo>
                  <a:lnTo>
                    <a:pt x="99" y="31"/>
                  </a:lnTo>
                  <a:lnTo>
                    <a:pt x="99" y="30"/>
                  </a:lnTo>
                  <a:lnTo>
                    <a:pt x="99" y="30"/>
                  </a:lnTo>
                  <a:lnTo>
                    <a:pt x="99" y="28"/>
                  </a:lnTo>
                  <a:lnTo>
                    <a:pt x="98" y="27"/>
                  </a:lnTo>
                  <a:close/>
                  <a:moveTo>
                    <a:pt x="53" y="24"/>
                  </a:moveTo>
                  <a:lnTo>
                    <a:pt x="53" y="25"/>
                  </a:lnTo>
                  <a:lnTo>
                    <a:pt x="53" y="26"/>
                  </a:lnTo>
                  <a:lnTo>
                    <a:pt x="53" y="27"/>
                  </a:lnTo>
                  <a:lnTo>
                    <a:pt x="53" y="27"/>
                  </a:lnTo>
                  <a:lnTo>
                    <a:pt x="54" y="26"/>
                  </a:lnTo>
                  <a:lnTo>
                    <a:pt x="54" y="25"/>
                  </a:lnTo>
                  <a:lnTo>
                    <a:pt x="54" y="24"/>
                  </a:lnTo>
                  <a:lnTo>
                    <a:pt x="53" y="24"/>
                  </a:lnTo>
                  <a:close/>
                  <a:moveTo>
                    <a:pt x="106" y="24"/>
                  </a:moveTo>
                  <a:lnTo>
                    <a:pt x="104" y="25"/>
                  </a:lnTo>
                  <a:lnTo>
                    <a:pt x="103" y="26"/>
                  </a:lnTo>
                  <a:lnTo>
                    <a:pt x="103" y="26"/>
                  </a:lnTo>
                  <a:lnTo>
                    <a:pt x="103" y="27"/>
                  </a:lnTo>
                  <a:lnTo>
                    <a:pt x="104" y="27"/>
                  </a:lnTo>
                  <a:lnTo>
                    <a:pt x="106" y="26"/>
                  </a:lnTo>
                  <a:lnTo>
                    <a:pt x="107" y="26"/>
                  </a:lnTo>
                  <a:lnTo>
                    <a:pt x="107" y="25"/>
                  </a:lnTo>
                  <a:lnTo>
                    <a:pt x="106" y="24"/>
                  </a:lnTo>
                  <a:lnTo>
                    <a:pt x="106" y="24"/>
                  </a:lnTo>
                  <a:close/>
                  <a:moveTo>
                    <a:pt x="63" y="22"/>
                  </a:moveTo>
                  <a:lnTo>
                    <a:pt x="63" y="24"/>
                  </a:lnTo>
                  <a:lnTo>
                    <a:pt x="62" y="25"/>
                  </a:lnTo>
                  <a:lnTo>
                    <a:pt x="62" y="26"/>
                  </a:lnTo>
                  <a:lnTo>
                    <a:pt x="62" y="26"/>
                  </a:lnTo>
                  <a:lnTo>
                    <a:pt x="63" y="26"/>
                  </a:lnTo>
                  <a:lnTo>
                    <a:pt x="63" y="27"/>
                  </a:lnTo>
                  <a:lnTo>
                    <a:pt x="64" y="27"/>
                  </a:lnTo>
                  <a:lnTo>
                    <a:pt x="64" y="26"/>
                  </a:lnTo>
                  <a:lnTo>
                    <a:pt x="64" y="24"/>
                  </a:lnTo>
                  <a:lnTo>
                    <a:pt x="64" y="23"/>
                  </a:lnTo>
                  <a:lnTo>
                    <a:pt x="63" y="22"/>
                  </a:lnTo>
                  <a:close/>
                  <a:moveTo>
                    <a:pt x="109" y="22"/>
                  </a:moveTo>
                  <a:lnTo>
                    <a:pt x="109" y="22"/>
                  </a:lnTo>
                  <a:lnTo>
                    <a:pt x="109" y="23"/>
                  </a:lnTo>
                  <a:lnTo>
                    <a:pt x="109" y="22"/>
                  </a:lnTo>
                  <a:lnTo>
                    <a:pt x="109" y="22"/>
                  </a:lnTo>
                  <a:lnTo>
                    <a:pt x="109" y="22"/>
                  </a:lnTo>
                  <a:close/>
                  <a:moveTo>
                    <a:pt x="56" y="22"/>
                  </a:moveTo>
                  <a:lnTo>
                    <a:pt x="55" y="22"/>
                  </a:lnTo>
                  <a:lnTo>
                    <a:pt x="55" y="23"/>
                  </a:lnTo>
                  <a:lnTo>
                    <a:pt x="56" y="23"/>
                  </a:lnTo>
                  <a:lnTo>
                    <a:pt x="56" y="22"/>
                  </a:lnTo>
                  <a:lnTo>
                    <a:pt x="56" y="22"/>
                  </a:lnTo>
                  <a:close/>
                  <a:moveTo>
                    <a:pt x="61" y="20"/>
                  </a:moveTo>
                  <a:lnTo>
                    <a:pt x="61" y="20"/>
                  </a:lnTo>
                  <a:lnTo>
                    <a:pt x="61" y="21"/>
                  </a:lnTo>
                  <a:lnTo>
                    <a:pt x="60" y="22"/>
                  </a:lnTo>
                  <a:lnTo>
                    <a:pt x="61" y="22"/>
                  </a:lnTo>
                  <a:lnTo>
                    <a:pt x="61" y="21"/>
                  </a:lnTo>
                  <a:lnTo>
                    <a:pt x="62" y="21"/>
                  </a:lnTo>
                  <a:lnTo>
                    <a:pt x="62" y="20"/>
                  </a:lnTo>
                  <a:lnTo>
                    <a:pt x="62" y="20"/>
                  </a:lnTo>
                  <a:lnTo>
                    <a:pt x="61" y="20"/>
                  </a:lnTo>
                  <a:close/>
                  <a:moveTo>
                    <a:pt x="112" y="19"/>
                  </a:moveTo>
                  <a:lnTo>
                    <a:pt x="112" y="19"/>
                  </a:lnTo>
                  <a:lnTo>
                    <a:pt x="112" y="20"/>
                  </a:lnTo>
                  <a:lnTo>
                    <a:pt x="112" y="20"/>
                  </a:lnTo>
                  <a:lnTo>
                    <a:pt x="112" y="20"/>
                  </a:lnTo>
                  <a:lnTo>
                    <a:pt x="113" y="20"/>
                  </a:lnTo>
                  <a:lnTo>
                    <a:pt x="112" y="19"/>
                  </a:lnTo>
                  <a:lnTo>
                    <a:pt x="112" y="19"/>
                  </a:lnTo>
                  <a:close/>
                  <a:moveTo>
                    <a:pt x="55" y="18"/>
                  </a:moveTo>
                  <a:lnTo>
                    <a:pt x="55" y="18"/>
                  </a:lnTo>
                  <a:lnTo>
                    <a:pt x="55" y="19"/>
                  </a:lnTo>
                  <a:lnTo>
                    <a:pt x="55" y="19"/>
                  </a:lnTo>
                  <a:lnTo>
                    <a:pt x="54" y="20"/>
                  </a:lnTo>
                  <a:lnTo>
                    <a:pt x="54" y="21"/>
                  </a:lnTo>
                  <a:lnTo>
                    <a:pt x="55" y="20"/>
                  </a:lnTo>
                  <a:lnTo>
                    <a:pt x="56" y="19"/>
                  </a:lnTo>
                  <a:lnTo>
                    <a:pt x="56" y="18"/>
                  </a:lnTo>
                  <a:lnTo>
                    <a:pt x="55" y="18"/>
                  </a:lnTo>
                  <a:close/>
                  <a:moveTo>
                    <a:pt x="102" y="18"/>
                  </a:moveTo>
                  <a:lnTo>
                    <a:pt x="101" y="18"/>
                  </a:lnTo>
                  <a:lnTo>
                    <a:pt x="101" y="19"/>
                  </a:lnTo>
                  <a:lnTo>
                    <a:pt x="100" y="20"/>
                  </a:lnTo>
                  <a:lnTo>
                    <a:pt x="101" y="21"/>
                  </a:lnTo>
                  <a:lnTo>
                    <a:pt x="102" y="22"/>
                  </a:lnTo>
                  <a:lnTo>
                    <a:pt x="102" y="21"/>
                  </a:lnTo>
                  <a:lnTo>
                    <a:pt x="103" y="21"/>
                  </a:lnTo>
                  <a:lnTo>
                    <a:pt x="103" y="19"/>
                  </a:lnTo>
                  <a:lnTo>
                    <a:pt x="103" y="18"/>
                  </a:lnTo>
                  <a:lnTo>
                    <a:pt x="102" y="18"/>
                  </a:lnTo>
                  <a:close/>
                  <a:moveTo>
                    <a:pt x="60" y="16"/>
                  </a:moveTo>
                  <a:lnTo>
                    <a:pt x="59" y="18"/>
                  </a:lnTo>
                  <a:lnTo>
                    <a:pt x="59" y="18"/>
                  </a:lnTo>
                  <a:lnTo>
                    <a:pt x="59" y="19"/>
                  </a:lnTo>
                  <a:lnTo>
                    <a:pt x="60" y="19"/>
                  </a:lnTo>
                  <a:lnTo>
                    <a:pt x="60" y="18"/>
                  </a:lnTo>
                  <a:lnTo>
                    <a:pt x="60" y="16"/>
                  </a:lnTo>
                  <a:lnTo>
                    <a:pt x="60" y="16"/>
                  </a:lnTo>
                  <a:lnTo>
                    <a:pt x="60" y="16"/>
                  </a:lnTo>
                  <a:lnTo>
                    <a:pt x="60" y="16"/>
                  </a:lnTo>
                  <a:close/>
                  <a:moveTo>
                    <a:pt x="64" y="15"/>
                  </a:moveTo>
                  <a:lnTo>
                    <a:pt x="64" y="15"/>
                  </a:lnTo>
                  <a:lnTo>
                    <a:pt x="64" y="15"/>
                  </a:lnTo>
                  <a:lnTo>
                    <a:pt x="64" y="16"/>
                  </a:lnTo>
                  <a:lnTo>
                    <a:pt x="64" y="16"/>
                  </a:lnTo>
                  <a:lnTo>
                    <a:pt x="64" y="18"/>
                  </a:lnTo>
                  <a:lnTo>
                    <a:pt x="64" y="18"/>
                  </a:lnTo>
                  <a:lnTo>
                    <a:pt x="65" y="19"/>
                  </a:lnTo>
                  <a:lnTo>
                    <a:pt x="64" y="18"/>
                  </a:lnTo>
                  <a:lnTo>
                    <a:pt x="65" y="16"/>
                  </a:lnTo>
                  <a:lnTo>
                    <a:pt x="65" y="15"/>
                  </a:lnTo>
                  <a:lnTo>
                    <a:pt x="64" y="15"/>
                  </a:lnTo>
                  <a:close/>
                  <a:moveTo>
                    <a:pt x="104" y="14"/>
                  </a:moveTo>
                  <a:lnTo>
                    <a:pt x="104" y="14"/>
                  </a:lnTo>
                  <a:lnTo>
                    <a:pt x="104" y="15"/>
                  </a:lnTo>
                  <a:lnTo>
                    <a:pt x="104" y="15"/>
                  </a:lnTo>
                  <a:lnTo>
                    <a:pt x="106" y="16"/>
                  </a:lnTo>
                  <a:lnTo>
                    <a:pt x="106" y="16"/>
                  </a:lnTo>
                  <a:lnTo>
                    <a:pt x="106" y="18"/>
                  </a:lnTo>
                  <a:lnTo>
                    <a:pt x="107" y="19"/>
                  </a:lnTo>
                  <a:lnTo>
                    <a:pt x="106" y="16"/>
                  </a:lnTo>
                  <a:lnTo>
                    <a:pt x="104" y="14"/>
                  </a:lnTo>
                  <a:close/>
                  <a:moveTo>
                    <a:pt x="95" y="14"/>
                  </a:moveTo>
                  <a:lnTo>
                    <a:pt x="95" y="16"/>
                  </a:lnTo>
                  <a:lnTo>
                    <a:pt x="95" y="20"/>
                  </a:lnTo>
                  <a:lnTo>
                    <a:pt x="96" y="23"/>
                  </a:lnTo>
                  <a:lnTo>
                    <a:pt x="97" y="22"/>
                  </a:lnTo>
                  <a:lnTo>
                    <a:pt x="96" y="21"/>
                  </a:lnTo>
                  <a:lnTo>
                    <a:pt x="96" y="21"/>
                  </a:lnTo>
                  <a:lnTo>
                    <a:pt x="96" y="20"/>
                  </a:lnTo>
                  <a:lnTo>
                    <a:pt x="96" y="19"/>
                  </a:lnTo>
                  <a:lnTo>
                    <a:pt x="97" y="16"/>
                  </a:lnTo>
                  <a:lnTo>
                    <a:pt x="96" y="15"/>
                  </a:lnTo>
                  <a:lnTo>
                    <a:pt x="95" y="14"/>
                  </a:lnTo>
                  <a:close/>
                  <a:moveTo>
                    <a:pt x="59" y="13"/>
                  </a:moveTo>
                  <a:lnTo>
                    <a:pt x="58" y="14"/>
                  </a:lnTo>
                  <a:lnTo>
                    <a:pt x="59" y="15"/>
                  </a:lnTo>
                  <a:lnTo>
                    <a:pt x="59" y="15"/>
                  </a:lnTo>
                  <a:lnTo>
                    <a:pt x="59" y="14"/>
                  </a:lnTo>
                  <a:lnTo>
                    <a:pt x="59" y="13"/>
                  </a:lnTo>
                  <a:close/>
                  <a:moveTo>
                    <a:pt x="109" y="12"/>
                  </a:moveTo>
                  <a:lnTo>
                    <a:pt x="109" y="14"/>
                  </a:lnTo>
                  <a:lnTo>
                    <a:pt x="109" y="15"/>
                  </a:lnTo>
                  <a:lnTo>
                    <a:pt x="109" y="16"/>
                  </a:lnTo>
                  <a:lnTo>
                    <a:pt x="109" y="16"/>
                  </a:lnTo>
                  <a:lnTo>
                    <a:pt x="110" y="15"/>
                  </a:lnTo>
                  <a:lnTo>
                    <a:pt x="110" y="15"/>
                  </a:lnTo>
                  <a:lnTo>
                    <a:pt x="110" y="13"/>
                  </a:lnTo>
                  <a:lnTo>
                    <a:pt x="109" y="12"/>
                  </a:lnTo>
                  <a:close/>
                  <a:moveTo>
                    <a:pt x="100" y="12"/>
                  </a:moveTo>
                  <a:lnTo>
                    <a:pt x="100" y="13"/>
                  </a:lnTo>
                  <a:lnTo>
                    <a:pt x="100" y="14"/>
                  </a:lnTo>
                  <a:lnTo>
                    <a:pt x="100" y="15"/>
                  </a:lnTo>
                  <a:lnTo>
                    <a:pt x="100" y="15"/>
                  </a:lnTo>
                  <a:lnTo>
                    <a:pt x="101" y="15"/>
                  </a:lnTo>
                  <a:lnTo>
                    <a:pt x="101" y="14"/>
                  </a:lnTo>
                  <a:lnTo>
                    <a:pt x="101" y="14"/>
                  </a:lnTo>
                  <a:lnTo>
                    <a:pt x="101" y="13"/>
                  </a:lnTo>
                  <a:lnTo>
                    <a:pt x="100" y="12"/>
                  </a:lnTo>
                  <a:close/>
                  <a:moveTo>
                    <a:pt x="118" y="12"/>
                  </a:moveTo>
                  <a:lnTo>
                    <a:pt x="116" y="13"/>
                  </a:lnTo>
                  <a:lnTo>
                    <a:pt x="115" y="15"/>
                  </a:lnTo>
                  <a:lnTo>
                    <a:pt x="115" y="18"/>
                  </a:lnTo>
                  <a:lnTo>
                    <a:pt x="116" y="20"/>
                  </a:lnTo>
                  <a:lnTo>
                    <a:pt x="116" y="22"/>
                  </a:lnTo>
                  <a:lnTo>
                    <a:pt x="116" y="22"/>
                  </a:lnTo>
                  <a:lnTo>
                    <a:pt x="115" y="22"/>
                  </a:lnTo>
                  <a:lnTo>
                    <a:pt x="115" y="25"/>
                  </a:lnTo>
                  <a:lnTo>
                    <a:pt x="115" y="27"/>
                  </a:lnTo>
                  <a:lnTo>
                    <a:pt x="118" y="30"/>
                  </a:lnTo>
                  <a:lnTo>
                    <a:pt x="116" y="31"/>
                  </a:lnTo>
                  <a:lnTo>
                    <a:pt x="115" y="30"/>
                  </a:lnTo>
                  <a:lnTo>
                    <a:pt x="115" y="30"/>
                  </a:lnTo>
                  <a:lnTo>
                    <a:pt x="115" y="32"/>
                  </a:lnTo>
                  <a:lnTo>
                    <a:pt x="114" y="34"/>
                  </a:lnTo>
                  <a:lnTo>
                    <a:pt x="115" y="33"/>
                  </a:lnTo>
                  <a:lnTo>
                    <a:pt x="116" y="33"/>
                  </a:lnTo>
                  <a:lnTo>
                    <a:pt x="118" y="34"/>
                  </a:lnTo>
                  <a:lnTo>
                    <a:pt x="116" y="35"/>
                  </a:lnTo>
                  <a:lnTo>
                    <a:pt x="114" y="37"/>
                  </a:lnTo>
                  <a:lnTo>
                    <a:pt x="114" y="39"/>
                  </a:lnTo>
                  <a:lnTo>
                    <a:pt x="115" y="42"/>
                  </a:lnTo>
                  <a:lnTo>
                    <a:pt x="116" y="44"/>
                  </a:lnTo>
                  <a:lnTo>
                    <a:pt x="116" y="46"/>
                  </a:lnTo>
                  <a:lnTo>
                    <a:pt x="116" y="48"/>
                  </a:lnTo>
                  <a:lnTo>
                    <a:pt x="115" y="48"/>
                  </a:lnTo>
                  <a:lnTo>
                    <a:pt x="114" y="48"/>
                  </a:lnTo>
                  <a:lnTo>
                    <a:pt x="114" y="48"/>
                  </a:lnTo>
                  <a:lnTo>
                    <a:pt x="114" y="49"/>
                  </a:lnTo>
                  <a:lnTo>
                    <a:pt x="114" y="50"/>
                  </a:lnTo>
                  <a:lnTo>
                    <a:pt x="114" y="51"/>
                  </a:lnTo>
                  <a:lnTo>
                    <a:pt x="114" y="52"/>
                  </a:lnTo>
                  <a:lnTo>
                    <a:pt x="115" y="54"/>
                  </a:lnTo>
                  <a:lnTo>
                    <a:pt x="116" y="52"/>
                  </a:lnTo>
                  <a:lnTo>
                    <a:pt x="118" y="51"/>
                  </a:lnTo>
                  <a:lnTo>
                    <a:pt x="118" y="51"/>
                  </a:lnTo>
                  <a:lnTo>
                    <a:pt x="118" y="51"/>
                  </a:lnTo>
                  <a:lnTo>
                    <a:pt x="116" y="51"/>
                  </a:lnTo>
                  <a:lnTo>
                    <a:pt x="116" y="51"/>
                  </a:lnTo>
                  <a:lnTo>
                    <a:pt x="116" y="51"/>
                  </a:lnTo>
                  <a:lnTo>
                    <a:pt x="116" y="51"/>
                  </a:lnTo>
                  <a:lnTo>
                    <a:pt x="116" y="51"/>
                  </a:lnTo>
                  <a:lnTo>
                    <a:pt x="118" y="50"/>
                  </a:lnTo>
                  <a:lnTo>
                    <a:pt x="118" y="50"/>
                  </a:lnTo>
                  <a:lnTo>
                    <a:pt x="118" y="38"/>
                  </a:lnTo>
                  <a:lnTo>
                    <a:pt x="118" y="24"/>
                  </a:lnTo>
                  <a:lnTo>
                    <a:pt x="118" y="12"/>
                  </a:lnTo>
                  <a:close/>
                  <a:moveTo>
                    <a:pt x="103" y="11"/>
                  </a:moveTo>
                  <a:lnTo>
                    <a:pt x="103" y="12"/>
                  </a:lnTo>
                  <a:lnTo>
                    <a:pt x="102" y="12"/>
                  </a:lnTo>
                  <a:lnTo>
                    <a:pt x="103" y="12"/>
                  </a:lnTo>
                  <a:lnTo>
                    <a:pt x="103" y="12"/>
                  </a:lnTo>
                  <a:lnTo>
                    <a:pt x="103" y="12"/>
                  </a:lnTo>
                  <a:lnTo>
                    <a:pt x="103" y="11"/>
                  </a:lnTo>
                  <a:close/>
                  <a:moveTo>
                    <a:pt x="53" y="11"/>
                  </a:moveTo>
                  <a:lnTo>
                    <a:pt x="53" y="14"/>
                  </a:lnTo>
                  <a:lnTo>
                    <a:pt x="53" y="18"/>
                  </a:lnTo>
                  <a:lnTo>
                    <a:pt x="54" y="16"/>
                  </a:lnTo>
                  <a:lnTo>
                    <a:pt x="55" y="14"/>
                  </a:lnTo>
                  <a:lnTo>
                    <a:pt x="54" y="13"/>
                  </a:lnTo>
                  <a:lnTo>
                    <a:pt x="53" y="11"/>
                  </a:lnTo>
                  <a:close/>
                  <a:moveTo>
                    <a:pt x="60" y="11"/>
                  </a:moveTo>
                  <a:lnTo>
                    <a:pt x="60" y="12"/>
                  </a:lnTo>
                  <a:lnTo>
                    <a:pt x="60" y="13"/>
                  </a:lnTo>
                  <a:lnTo>
                    <a:pt x="61" y="12"/>
                  </a:lnTo>
                  <a:lnTo>
                    <a:pt x="61" y="11"/>
                  </a:lnTo>
                  <a:lnTo>
                    <a:pt x="61" y="11"/>
                  </a:lnTo>
                  <a:lnTo>
                    <a:pt x="60" y="11"/>
                  </a:lnTo>
                  <a:close/>
                  <a:moveTo>
                    <a:pt x="63" y="10"/>
                  </a:moveTo>
                  <a:lnTo>
                    <a:pt x="63" y="11"/>
                  </a:lnTo>
                  <a:lnTo>
                    <a:pt x="62" y="12"/>
                  </a:lnTo>
                  <a:lnTo>
                    <a:pt x="62" y="13"/>
                  </a:lnTo>
                  <a:lnTo>
                    <a:pt x="63" y="13"/>
                  </a:lnTo>
                  <a:lnTo>
                    <a:pt x="64" y="12"/>
                  </a:lnTo>
                  <a:lnTo>
                    <a:pt x="64" y="11"/>
                  </a:lnTo>
                  <a:lnTo>
                    <a:pt x="63" y="10"/>
                  </a:lnTo>
                  <a:close/>
                  <a:moveTo>
                    <a:pt x="63" y="9"/>
                  </a:moveTo>
                  <a:lnTo>
                    <a:pt x="62" y="9"/>
                  </a:lnTo>
                  <a:lnTo>
                    <a:pt x="62" y="10"/>
                  </a:lnTo>
                  <a:lnTo>
                    <a:pt x="62" y="11"/>
                  </a:lnTo>
                  <a:lnTo>
                    <a:pt x="62" y="10"/>
                  </a:lnTo>
                  <a:lnTo>
                    <a:pt x="63" y="10"/>
                  </a:lnTo>
                  <a:lnTo>
                    <a:pt x="63" y="9"/>
                  </a:lnTo>
                  <a:close/>
                  <a:moveTo>
                    <a:pt x="113" y="9"/>
                  </a:moveTo>
                  <a:lnTo>
                    <a:pt x="112" y="10"/>
                  </a:lnTo>
                  <a:lnTo>
                    <a:pt x="112" y="11"/>
                  </a:lnTo>
                  <a:lnTo>
                    <a:pt x="113" y="12"/>
                  </a:lnTo>
                  <a:lnTo>
                    <a:pt x="113" y="11"/>
                  </a:lnTo>
                  <a:lnTo>
                    <a:pt x="113" y="10"/>
                  </a:lnTo>
                  <a:lnTo>
                    <a:pt x="113" y="9"/>
                  </a:lnTo>
                  <a:close/>
                  <a:moveTo>
                    <a:pt x="66" y="7"/>
                  </a:moveTo>
                  <a:lnTo>
                    <a:pt x="65" y="8"/>
                  </a:lnTo>
                  <a:lnTo>
                    <a:pt x="65" y="8"/>
                  </a:lnTo>
                  <a:lnTo>
                    <a:pt x="65" y="9"/>
                  </a:lnTo>
                  <a:lnTo>
                    <a:pt x="65" y="8"/>
                  </a:lnTo>
                  <a:lnTo>
                    <a:pt x="66" y="8"/>
                  </a:lnTo>
                  <a:lnTo>
                    <a:pt x="66" y="7"/>
                  </a:lnTo>
                  <a:close/>
                  <a:moveTo>
                    <a:pt x="70" y="7"/>
                  </a:moveTo>
                  <a:lnTo>
                    <a:pt x="68" y="9"/>
                  </a:lnTo>
                  <a:lnTo>
                    <a:pt x="66" y="11"/>
                  </a:lnTo>
                  <a:lnTo>
                    <a:pt x="66" y="22"/>
                  </a:lnTo>
                  <a:lnTo>
                    <a:pt x="66" y="33"/>
                  </a:lnTo>
                  <a:lnTo>
                    <a:pt x="66" y="33"/>
                  </a:lnTo>
                  <a:lnTo>
                    <a:pt x="65" y="34"/>
                  </a:lnTo>
                  <a:lnTo>
                    <a:pt x="66" y="35"/>
                  </a:lnTo>
                  <a:lnTo>
                    <a:pt x="66" y="35"/>
                  </a:lnTo>
                  <a:lnTo>
                    <a:pt x="66" y="35"/>
                  </a:lnTo>
                  <a:lnTo>
                    <a:pt x="67" y="35"/>
                  </a:lnTo>
                  <a:lnTo>
                    <a:pt x="68" y="21"/>
                  </a:lnTo>
                  <a:lnTo>
                    <a:pt x="71" y="7"/>
                  </a:lnTo>
                  <a:lnTo>
                    <a:pt x="71" y="7"/>
                  </a:lnTo>
                  <a:lnTo>
                    <a:pt x="70" y="7"/>
                  </a:lnTo>
                  <a:close/>
                  <a:moveTo>
                    <a:pt x="104" y="6"/>
                  </a:moveTo>
                  <a:lnTo>
                    <a:pt x="104" y="7"/>
                  </a:lnTo>
                  <a:lnTo>
                    <a:pt x="104" y="8"/>
                  </a:lnTo>
                  <a:lnTo>
                    <a:pt x="106" y="9"/>
                  </a:lnTo>
                  <a:lnTo>
                    <a:pt x="106" y="8"/>
                  </a:lnTo>
                  <a:lnTo>
                    <a:pt x="106" y="7"/>
                  </a:lnTo>
                  <a:lnTo>
                    <a:pt x="104" y="6"/>
                  </a:lnTo>
                  <a:close/>
                  <a:moveTo>
                    <a:pt x="98" y="6"/>
                  </a:moveTo>
                  <a:lnTo>
                    <a:pt x="97" y="7"/>
                  </a:lnTo>
                  <a:lnTo>
                    <a:pt x="97" y="8"/>
                  </a:lnTo>
                  <a:lnTo>
                    <a:pt x="97" y="9"/>
                  </a:lnTo>
                  <a:lnTo>
                    <a:pt x="98" y="10"/>
                  </a:lnTo>
                  <a:lnTo>
                    <a:pt x="99" y="9"/>
                  </a:lnTo>
                  <a:lnTo>
                    <a:pt x="99" y="8"/>
                  </a:lnTo>
                  <a:lnTo>
                    <a:pt x="98" y="7"/>
                  </a:lnTo>
                  <a:lnTo>
                    <a:pt x="98" y="6"/>
                  </a:lnTo>
                  <a:lnTo>
                    <a:pt x="98" y="6"/>
                  </a:lnTo>
                  <a:close/>
                  <a:moveTo>
                    <a:pt x="0" y="3"/>
                  </a:moveTo>
                  <a:lnTo>
                    <a:pt x="0" y="4"/>
                  </a:lnTo>
                  <a:lnTo>
                    <a:pt x="0" y="6"/>
                  </a:lnTo>
                  <a:lnTo>
                    <a:pt x="0" y="7"/>
                  </a:lnTo>
                  <a:lnTo>
                    <a:pt x="0" y="6"/>
                  </a:lnTo>
                  <a:lnTo>
                    <a:pt x="0" y="4"/>
                  </a:lnTo>
                  <a:lnTo>
                    <a:pt x="0" y="4"/>
                  </a:lnTo>
                  <a:lnTo>
                    <a:pt x="0" y="3"/>
                  </a:lnTo>
                  <a:close/>
                  <a:moveTo>
                    <a:pt x="97" y="2"/>
                  </a:moveTo>
                  <a:lnTo>
                    <a:pt x="96" y="3"/>
                  </a:lnTo>
                  <a:lnTo>
                    <a:pt x="96" y="3"/>
                  </a:lnTo>
                  <a:lnTo>
                    <a:pt x="96" y="4"/>
                  </a:lnTo>
                  <a:lnTo>
                    <a:pt x="97" y="4"/>
                  </a:lnTo>
                  <a:lnTo>
                    <a:pt x="97" y="3"/>
                  </a:lnTo>
                  <a:lnTo>
                    <a:pt x="97" y="2"/>
                  </a:lnTo>
                  <a:close/>
                  <a:moveTo>
                    <a:pt x="59" y="2"/>
                  </a:moveTo>
                  <a:lnTo>
                    <a:pt x="58" y="2"/>
                  </a:lnTo>
                  <a:lnTo>
                    <a:pt x="58" y="2"/>
                  </a:lnTo>
                  <a:lnTo>
                    <a:pt x="59" y="3"/>
                  </a:lnTo>
                  <a:lnTo>
                    <a:pt x="58" y="2"/>
                  </a:lnTo>
                  <a:lnTo>
                    <a:pt x="58" y="4"/>
                  </a:lnTo>
                  <a:lnTo>
                    <a:pt x="58" y="7"/>
                  </a:lnTo>
                  <a:lnTo>
                    <a:pt x="59" y="9"/>
                  </a:lnTo>
                  <a:lnTo>
                    <a:pt x="60" y="9"/>
                  </a:lnTo>
                  <a:lnTo>
                    <a:pt x="60" y="8"/>
                  </a:lnTo>
                  <a:lnTo>
                    <a:pt x="60" y="7"/>
                  </a:lnTo>
                  <a:lnTo>
                    <a:pt x="60" y="7"/>
                  </a:lnTo>
                  <a:lnTo>
                    <a:pt x="61" y="7"/>
                  </a:lnTo>
                  <a:lnTo>
                    <a:pt x="61" y="6"/>
                  </a:lnTo>
                  <a:lnTo>
                    <a:pt x="60" y="4"/>
                  </a:lnTo>
                  <a:lnTo>
                    <a:pt x="59" y="4"/>
                  </a:lnTo>
                  <a:lnTo>
                    <a:pt x="59" y="4"/>
                  </a:lnTo>
                  <a:lnTo>
                    <a:pt x="59" y="4"/>
                  </a:lnTo>
                  <a:lnTo>
                    <a:pt x="59" y="3"/>
                  </a:lnTo>
                  <a:lnTo>
                    <a:pt x="59" y="2"/>
                  </a:lnTo>
                  <a:lnTo>
                    <a:pt x="59" y="2"/>
                  </a:lnTo>
                  <a:close/>
                  <a:moveTo>
                    <a:pt x="102" y="1"/>
                  </a:moveTo>
                  <a:lnTo>
                    <a:pt x="102" y="2"/>
                  </a:lnTo>
                  <a:lnTo>
                    <a:pt x="103" y="3"/>
                  </a:lnTo>
                  <a:lnTo>
                    <a:pt x="103" y="4"/>
                  </a:lnTo>
                  <a:lnTo>
                    <a:pt x="103" y="2"/>
                  </a:lnTo>
                  <a:lnTo>
                    <a:pt x="102" y="1"/>
                  </a:lnTo>
                  <a:close/>
                  <a:moveTo>
                    <a:pt x="106" y="1"/>
                  </a:moveTo>
                  <a:lnTo>
                    <a:pt x="106" y="1"/>
                  </a:lnTo>
                  <a:lnTo>
                    <a:pt x="106" y="2"/>
                  </a:lnTo>
                  <a:lnTo>
                    <a:pt x="106" y="2"/>
                  </a:lnTo>
                  <a:lnTo>
                    <a:pt x="106" y="2"/>
                  </a:lnTo>
                  <a:lnTo>
                    <a:pt x="106" y="2"/>
                  </a:lnTo>
                  <a:lnTo>
                    <a:pt x="106" y="2"/>
                  </a:lnTo>
                  <a:lnTo>
                    <a:pt x="107" y="1"/>
                  </a:lnTo>
                  <a:lnTo>
                    <a:pt x="106" y="1"/>
                  </a:lnTo>
                  <a:close/>
                  <a:moveTo>
                    <a:pt x="110" y="0"/>
                  </a:moveTo>
                  <a:lnTo>
                    <a:pt x="110" y="1"/>
                  </a:lnTo>
                  <a:lnTo>
                    <a:pt x="110" y="1"/>
                  </a:lnTo>
                  <a:lnTo>
                    <a:pt x="109" y="2"/>
                  </a:lnTo>
                  <a:lnTo>
                    <a:pt x="110" y="2"/>
                  </a:lnTo>
                  <a:lnTo>
                    <a:pt x="110" y="2"/>
                  </a:lnTo>
                  <a:lnTo>
                    <a:pt x="110" y="2"/>
                  </a:lnTo>
                  <a:lnTo>
                    <a:pt x="111" y="1"/>
                  </a:lnTo>
                  <a:lnTo>
                    <a:pt x="111" y="1"/>
                  </a:lnTo>
                  <a:lnTo>
                    <a:pt x="11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121">
              <a:extLst>
                <a:ext uri="{FF2B5EF4-FFF2-40B4-BE49-F238E27FC236}">
                  <a16:creationId xmlns:a16="http://schemas.microsoft.com/office/drawing/2014/main" id="{C14B1D91-2EC1-4EC4-8D63-D32A54B3CF85}"/>
                </a:ext>
              </a:extLst>
            </p:cNvPr>
            <p:cNvSpPr>
              <a:spLocks noEditPoints="1"/>
            </p:cNvSpPr>
            <p:nvPr/>
          </p:nvSpPr>
          <p:spPr bwMode="auto">
            <a:xfrm>
              <a:off x="1443917" y="3296444"/>
              <a:ext cx="195263" cy="157163"/>
            </a:xfrm>
            <a:custGeom>
              <a:avLst/>
              <a:gdLst>
                <a:gd name="T0" fmla="*/ 96 w 123"/>
                <a:gd name="T1" fmla="*/ 86 h 99"/>
                <a:gd name="T2" fmla="*/ 109 w 123"/>
                <a:gd name="T3" fmla="*/ 86 h 99"/>
                <a:gd name="T4" fmla="*/ 97 w 123"/>
                <a:gd name="T5" fmla="*/ 83 h 99"/>
                <a:gd name="T6" fmla="*/ 90 w 123"/>
                <a:gd name="T7" fmla="*/ 85 h 99"/>
                <a:gd name="T8" fmla="*/ 88 w 123"/>
                <a:gd name="T9" fmla="*/ 80 h 99"/>
                <a:gd name="T10" fmla="*/ 94 w 123"/>
                <a:gd name="T11" fmla="*/ 79 h 99"/>
                <a:gd name="T12" fmla="*/ 2 w 123"/>
                <a:gd name="T13" fmla="*/ 80 h 99"/>
                <a:gd name="T14" fmla="*/ 63 w 123"/>
                <a:gd name="T15" fmla="*/ 75 h 99"/>
                <a:gd name="T16" fmla="*/ 113 w 123"/>
                <a:gd name="T17" fmla="*/ 72 h 99"/>
                <a:gd name="T18" fmla="*/ 98 w 123"/>
                <a:gd name="T19" fmla="*/ 68 h 99"/>
                <a:gd name="T20" fmla="*/ 85 w 123"/>
                <a:gd name="T21" fmla="*/ 67 h 99"/>
                <a:gd name="T22" fmla="*/ 63 w 123"/>
                <a:gd name="T23" fmla="*/ 64 h 99"/>
                <a:gd name="T24" fmla="*/ 84 w 123"/>
                <a:gd name="T25" fmla="*/ 63 h 99"/>
                <a:gd name="T26" fmla="*/ 60 w 123"/>
                <a:gd name="T27" fmla="*/ 61 h 99"/>
                <a:gd name="T28" fmla="*/ 88 w 123"/>
                <a:gd name="T29" fmla="*/ 62 h 99"/>
                <a:gd name="T30" fmla="*/ 68 w 123"/>
                <a:gd name="T31" fmla="*/ 57 h 99"/>
                <a:gd name="T32" fmla="*/ 105 w 123"/>
                <a:gd name="T33" fmla="*/ 55 h 99"/>
                <a:gd name="T34" fmla="*/ 85 w 123"/>
                <a:gd name="T35" fmla="*/ 55 h 99"/>
                <a:gd name="T36" fmla="*/ 67 w 123"/>
                <a:gd name="T37" fmla="*/ 55 h 99"/>
                <a:gd name="T38" fmla="*/ 103 w 123"/>
                <a:gd name="T39" fmla="*/ 53 h 99"/>
                <a:gd name="T40" fmla="*/ 89 w 123"/>
                <a:gd name="T41" fmla="*/ 52 h 99"/>
                <a:gd name="T42" fmla="*/ 89 w 123"/>
                <a:gd name="T43" fmla="*/ 50 h 99"/>
                <a:gd name="T44" fmla="*/ 60 w 123"/>
                <a:gd name="T45" fmla="*/ 53 h 99"/>
                <a:gd name="T46" fmla="*/ 104 w 123"/>
                <a:gd name="T47" fmla="*/ 48 h 99"/>
                <a:gd name="T48" fmla="*/ 109 w 123"/>
                <a:gd name="T49" fmla="*/ 47 h 99"/>
                <a:gd name="T50" fmla="*/ 66 w 123"/>
                <a:gd name="T51" fmla="*/ 48 h 99"/>
                <a:gd name="T52" fmla="*/ 75 w 123"/>
                <a:gd name="T53" fmla="*/ 43 h 99"/>
                <a:gd name="T54" fmla="*/ 81 w 123"/>
                <a:gd name="T55" fmla="*/ 41 h 99"/>
                <a:gd name="T56" fmla="*/ 118 w 123"/>
                <a:gd name="T57" fmla="*/ 90 h 99"/>
                <a:gd name="T58" fmla="*/ 62 w 123"/>
                <a:gd name="T59" fmla="*/ 39 h 99"/>
                <a:gd name="T60" fmla="*/ 79 w 123"/>
                <a:gd name="T61" fmla="*/ 38 h 99"/>
                <a:gd name="T62" fmla="*/ 64 w 123"/>
                <a:gd name="T63" fmla="*/ 33 h 99"/>
                <a:gd name="T64" fmla="*/ 73 w 123"/>
                <a:gd name="T65" fmla="*/ 40 h 99"/>
                <a:gd name="T66" fmla="*/ 53 w 123"/>
                <a:gd name="T67" fmla="*/ 33 h 99"/>
                <a:gd name="T68" fmla="*/ 94 w 123"/>
                <a:gd name="T69" fmla="*/ 33 h 99"/>
                <a:gd name="T70" fmla="*/ 118 w 123"/>
                <a:gd name="T71" fmla="*/ 33 h 99"/>
                <a:gd name="T72" fmla="*/ 60 w 123"/>
                <a:gd name="T73" fmla="*/ 32 h 99"/>
                <a:gd name="T74" fmla="*/ 78 w 123"/>
                <a:gd name="T75" fmla="*/ 32 h 99"/>
                <a:gd name="T76" fmla="*/ 58 w 123"/>
                <a:gd name="T77" fmla="*/ 30 h 99"/>
                <a:gd name="T78" fmla="*/ 65 w 123"/>
                <a:gd name="T79" fmla="*/ 26 h 99"/>
                <a:gd name="T80" fmla="*/ 58 w 123"/>
                <a:gd name="T81" fmla="*/ 27 h 99"/>
                <a:gd name="T82" fmla="*/ 64 w 123"/>
                <a:gd name="T83" fmla="*/ 25 h 99"/>
                <a:gd name="T84" fmla="*/ 72 w 123"/>
                <a:gd name="T85" fmla="*/ 29 h 99"/>
                <a:gd name="T86" fmla="*/ 90 w 123"/>
                <a:gd name="T87" fmla="*/ 26 h 99"/>
                <a:gd name="T88" fmla="*/ 104 w 123"/>
                <a:gd name="T89" fmla="*/ 23 h 99"/>
                <a:gd name="T90" fmla="*/ 4 w 123"/>
                <a:gd name="T91" fmla="*/ 51 h 99"/>
                <a:gd name="T92" fmla="*/ 115 w 123"/>
                <a:gd name="T93" fmla="*/ 19 h 99"/>
                <a:gd name="T94" fmla="*/ 93 w 123"/>
                <a:gd name="T95" fmla="*/ 17 h 99"/>
                <a:gd name="T96" fmla="*/ 104 w 123"/>
                <a:gd name="T97" fmla="*/ 20 h 99"/>
                <a:gd name="T98" fmla="*/ 68 w 123"/>
                <a:gd name="T99" fmla="*/ 15 h 99"/>
                <a:gd name="T100" fmla="*/ 98 w 123"/>
                <a:gd name="T101" fmla="*/ 14 h 99"/>
                <a:gd name="T102" fmla="*/ 104 w 123"/>
                <a:gd name="T103" fmla="*/ 13 h 99"/>
                <a:gd name="T104" fmla="*/ 99 w 123"/>
                <a:gd name="T105" fmla="*/ 11 h 99"/>
                <a:gd name="T106" fmla="*/ 56 w 123"/>
                <a:gd name="T107" fmla="*/ 9 h 99"/>
                <a:gd name="T108" fmla="*/ 115 w 123"/>
                <a:gd name="T109" fmla="*/ 8 h 99"/>
                <a:gd name="T110" fmla="*/ 68 w 123"/>
                <a:gd name="T111" fmla="*/ 8 h 99"/>
                <a:gd name="T112" fmla="*/ 73 w 123"/>
                <a:gd name="T113" fmla="*/ 7 h 99"/>
                <a:gd name="T114" fmla="*/ 68 w 123"/>
                <a:gd name="T115" fmla="*/ 4 h 99"/>
                <a:gd name="T116" fmla="*/ 13 w 123"/>
                <a:gd name="T117" fmla="*/ 7 h 99"/>
                <a:gd name="T118" fmla="*/ 78 w 123"/>
                <a:gd name="T119" fmla="*/ 3 h 99"/>
                <a:gd name="T120" fmla="*/ 84 w 123"/>
                <a:gd name="T121" fmla="*/ 7 h 99"/>
                <a:gd name="T122" fmla="*/ 73 w 123"/>
                <a:gd name="T123" fmla="*/ 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3" h="99">
                  <a:moveTo>
                    <a:pt x="56" y="89"/>
                  </a:moveTo>
                  <a:lnTo>
                    <a:pt x="56" y="91"/>
                  </a:lnTo>
                  <a:lnTo>
                    <a:pt x="56" y="93"/>
                  </a:lnTo>
                  <a:lnTo>
                    <a:pt x="56" y="96"/>
                  </a:lnTo>
                  <a:lnTo>
                    <a:pt x="57" y="97"/>
                  </a:lnTo>
                  <a:lnTo>
                    <a:pt x="57" y="98"/>
                  </a:lnTo>
                  <a:lnTo>
                    <a:pt x="57" y="98"/>
                  </a:lnTo>
                  <a:lnTo>
                    <a:pt x="57" y="98"/>
                  </a:lnTo>
                  <a:lnTo>
                    <a:pt x="57" y="99"/>
                  </a:lnTo>
                  <a:lnTo>
                    <a:pt x="57" y="99"/>
                  </a:lnTo>
                  <a:lnTo>
                    <a:pt x="58" y="99"/>
                  </a:lnTo>
                  <a:lnTo>
                    <a:pt x="57" y="96"/>
                  </a:lnTo>
                  <a:lnTo>
                    <a:pt x="57" y="92"/>
                  </a:lnTo>
                  <a:lnTo>
                    <a:pt x="56" y="90"/>
                  </a:lnTo>
                  <a:lnTo>
                    <a:pt x="56" y="89"/>
                  </a:lnTo>
                  <a:lnTo>
                    <a:pt x="56" y="89"/>
                  </a:lnTo>
                  <a:close/>
                  <a:moveTo>
                    <a:pt x="97" y="89"/>
                  </a:moveTo>
                  <a:lnTo>
                    <a:pt x="97" y="89"/>
                  </a:lnTo>
                  <a:lnTo>
                    <a:pt x="97" y="90"/>
                  </a:lnTo>
                  <a:lnTo>
                    <a:pt x="98" y="90"/>
                  </a:lnTo>
                  <a:lnTo>
                    <a:pt x="98" y="90"/>
                  </a:lnTo>
                  <a:lnTo>
                    <a:pt x="98" y="89"/>
                  </a:lnTo>
                  <a:lnTo>
                    <a:pt x="97" y="89"/>
                  </a:lnTo>
                  <a:close/>
                  <a:moveTo>
                    <a:pt x="115" y="88"/>
                  </a:moveTo>
                  <a:lnTo>
                    <a:pt x="115" y="89"/>
                  </a:lnTo>
                  <a:lnTo>
                    <a:pt x="115" y="90"/>
                  </a:lnTo>
                  <a:lnTo>
                    <a:pt x="115" y="90"/>
                  </a:lnTo>
                  <a:lnTo>
                    <a:pt x="115" y="89"/>
                  </a:lnTo>
                  <a:lnTo>
                    <a:pt x="115" y="89"/>
                  </a:lnTo>
                  <a:lnTo>
                    <a:pt x="115" y="88"/>
                  </a:lnTo>
                  <a:close/>
                  <a:moveTo>
                    <a:pt x="96" y="86"/>
                  </a:moveTo>
                  <a:lnTo>
                    <a:pt x="96" y="86"/>
                  </a:lnTo>
                  <a:lnTo>
                    <a:pt x="96" y="86"/>
                  </a:lnTo>
                  <a:lnTo>
                    <a:pt x="96" y="87"/>
                  </a:lnTo>
                  <a:lnTo>
                    <a:pt x="97" y="87"/>
                  </a:lnTo>
                  <a:lnTo>
                    <a:pt x="97" y="86"/>
                  </a:lnTo>
                  <a:lnTo>
                    <a:pt x="96" y="86"/>
                  </a:lnTo>
                  <a:lnTo>
                    <a:pt x="96" y="86"/>
                  </a:lnTo>
                  <a:close/>
                  <a:moveTo>
                    <a:pt x="67" y="85"/>
                  </a:moveTo>
                  <a:lnTo>
                    <a:pt x="66" y="88"/>
                  </a:lnTo>
                  <a:lnTo>
                    <a:pt x="64" y="90"/>
                  </a:lnTo>
                  <a:lnTo>
                    <a:pt x="64" y="91"/>
                  </a:lnTo>
                  <a:lnTo>
                    <a:pt x="64" y="91"/>
                  </a:lnTo>
                  <a:lnTo>
                    <a:pt x="65" y="92"/>
                  </a:lnTo>
                  <a:lnTo>
                    <a:pt x="69" y="87"/>
                  </a:lnTo>
                  <a:lnTo>
                    <a:pt x="68" y="86"/>
                  </a:lnTo>
                  <a:lnTo>
                    <a:pt x="67" y="85"/>
                  </a:lnTo>
                  <a:close/>
                  <a:moveTo>
                    <a:pt x="77" y="85"/>
                  </a:moveTo>
                  <a:lnTo>
                    <a:pt x="75" y="86"/>
                  </a:lnTo>
                  <a:lnTo>
                    <a:pt x="74" y="88"/>
                  </a:lnTo>
                  <a:lnTo>
                    <a:pt x="72" y="90"/>
                  </a:lnTo>
                  <a:lnTo>
                    <a:pt x="70" y="91"/>
                  </a:lnTo>
                  <a:lnTo>
                    <a:pt x="70" y="93"/>
                  </a:lnTo>
                  <a:lnTo>
                    <a:pt x="69" y="95"/>
                  </a:lnTo>
                  <a:lnTo>
                    <a:pt x="69" y="96"/>
                  </a:lnTo>
                  <a:lnTo>
                    <a:pt x="74" y="90"/>
                  </a:lnTo>
                  <a:lnTo>
                    <a:pt x="77" y="85"/>
                  </a:lnTo>
                  <a:close/>
                  <a:moveTo>
                    <a:pt x="109" y="85"/>
                  </a:moveTo>
                  <a:lnTo>
                    <a:pt x="108" y="85"/>
                  </a:lnTo>
                  <a:lnTo>
                    <a:pt x="108" y="86"/>
                  </a:lnTo>
                  <a:lnTo>
                    <a:pt x="108" y="87"/>
                  </a:lnTo>
                  <a:lnTo>
                    <a:pt x="109" y="87"/>
                  </a:lnTo>
                  <a:lnTo>
                    <a:pt x="109" y="86"/>
                  </a:lnTo>
                  <a:lnTo>
                    <a:pt x="109" y="86"/>
                  </a:lnTo>
                  <a:lnTo>
                    <a:pt x="109" y="85"/>
                  </a:lnTo>
                  <a:lnTo>
                    <a:pt x="109" y="85"/>
                  </a:lnTo>
                  <a:close/>
                  <a:moveTo>
                    <a:pt x="74" y="85"/>
                  </a:moveTo>
                  <a:lnTo>
                    <a:pt x="73" y="86"/>
                  </a:lnTo>
                  <a:lnTo>
                    <a:pt x="73" y="87"/>
                  </a:lnTo>
                  <a:lnTo>
                    <a:pt x="73" y="87"/>
                  </a:lnTo>
                  <a:lnTo>
                    <a:pt x="74" y="86"/>
                  </a:lnTo>
                  <a:lnTo>
                    <a:pt x="74" y="85"/>
                  </a:lnTo>
                  <a:lnTo>
                    <a:pt x="74" y="85"/>
                  </a:lnTo>
                  <a:close/>
                  <a:moveTo>
                    <a:pt x="112" y="83"/>
                  </a:moveTo>
                  <a:lnTo>
                    <a:pt x="112" y="84"/>
                  </a:lnTo>
                  <a:lnTo>
                    <a:pt x="112" y="85"/>
                  </a:lnTo>
                  <a:lnTo>
                    <a:pt x="112" y="85"/>
                  </a:lnTo>
                  <a:lnTo>
                    <a:pt x="113" y="86"/>
                  </a:lnTo>
                  <a:lnTo>
                    <a:pt x="113" y="85"/>
                  </a:lnTo>
                  <a:lnTo>
                    <a:pt x="113" y="84"/>
                  </a:lnTo>
                  <a:lnTo>
                    <a:pt x="112" y="83"/>
                  </a:lnTo>
                  <a:close/>
                  <a:moveTo>
                    <a:pt x="102" y="83"/>
                  </a:moveTo>
                  <a:lnTo>
                    <a:pt x="102" y="84"/>
                  </a:lnTo>
                  <a:lnTo>
                    <a:pt x="102" y="85"/>
                  </a:lnTo>
                  <a:lnTo>
                    <a:pt x="103" y="85"/>
                  </a:lnTo>
                  <a:lnTo>
                    <a:pt x="103" y="85"/>
                  </a:lnTo>
                  <a:lnTo>
                    <a:pt x="104" y="85"/>
                  </a:lnTo>
                  <a:lnTo>
                    <a:pt x="103" y="84"/>
                  </a:lnTo>
                  <a:lnTo>
                    <a:pt x="102" y="83"/>
                  </a:lnTo>
                  <a:close/>
                  <a:moveTo>
                    <a:pt x="98" y="83"/>
                  </a:moveTo>
                  <a:lnTo>
                    <a:pt x="98" y="83"/>
                  </a:lnTo>
                  <a:lnTo>
                    <a:pt x="98" y="83"/>
                  </a:lnTo>
                  <a:lnTo>
                    <a:pt x="98" y="84"/>
                  </a:lnTo>
                  <a:lnTo>
                    <a:pt x="98" y="83"/>
                  </a:lnTo>
                  <a:lnTo>
                    <a:pt x="98" y="83"/>
                  </a:lnTo>
                  <a:lnTo>
                    <a:pt x="97" y="83"/>
                  </a:lnTo>
                  <a:lnTo>
                    <a:pt x="98" y="84"/>
                  </a:lnTo>
                  <a:lnTo>
                    <a:pt x="98" y="84"/>
                  </a:lnTo>
                  <a:lnTo>
                    <a:pt x="98" y="84"/>
                  </a:lnTo>
                  <a:lnTo>
                    <a:pt x="99" y="84"/>
                  </a:lnTo>
                  <a:lnTo>
                    <a:pt x="99" y="84"/>
                  </a:lnTo>
                  <a:lnTo>
                    <a:pt x="99" y="83"/>
                  </a:lnTo>
                  <a:lnTo>
                    <a:pt x="98" y="83"/>
                  </a:lnTo>
                  <a:close/>
                  <a:moveTo>
                    <a:pt x="70" y="81"/>
                  </a:moveTo>
                  <a:lnTo>
                    <a:pt x="70" y="81"/>
                  </a:lnTo>
                  <a:lnTo>
                    <a:pt x="69" y="83"/>
                  </a:lnTo>
                  <a:lnTo>
                    <a:pt x="70" y="84"/>
                  </a:lnTo>
                  <a:lnTo>
                    <a:pt x="72" y="84"/>
                  </a:lnTo>
                  <a:lnTo>
                    <a:pt x="72" y="84"/>
                  </a:lnTo>
                  <a:lnTo>
                    <a:pt x="72" y="83"/>
                  </a:lnTo>
                  <a:lnTo>
                    <a:pt x="70" y="81"/>
                  </a:lnTo>
                  <a:close/>
                  <a:moveTo>
                    <a:pt x="90" y="81"/>
                  </a:moveTo>
                  <a:lnTo>
                    <a:pt x="89" y="83"/>
                  </a:lnTo>
                  <a:lnTo>
                    <a:pt x="88" y="83"/>
                  </a:lnTo>
                  <a:lnTo>
                    <a:pt x="87" y="84"/>
                  </a:lnTo>
                  <a:lnTo>
                    <a:pt x="87" y="85"/>
                  </a:lnTo>
                  <a:lnTo>
                    <a:pt x="88" y="87"/>
                  </a:lnTo>
                  <a:lnTo>
                    <a:pt x="90" y="90"/>
                  </a:lnTo>
                  <a:lnTo>
                    <a:pt x="91" y="93"/>
                  </a:lnTo>
                  <a:lnTo>
                    <a:pt x="92" y="92"/>
                  </a:lnTo>
                  <a:lnTo>
                    <a:pt x="92" y="90"/>
                  </a:lnTo>
                  <a:lnTo>
                    <a:pt x="92" y="89"/>
                  </a:lnTo>
                  <a:lnTo>
                    <a:pt x="91" y="88"/>
                  </a:lnTo>
                  <a:lnTo>
                    <a:pt x="90" y="88"/>
                  </a:lnTo>
                  <a:lnTo>
                    <a:pt x="89" y="88"/>
                  </a:lnTo>
                  <a:lnTo>
                    <a:pt x="89" y="87"/>
                  </a:lnTo>
                  <a:lnTo>
                    <a:pt x="90" y="86"/>
                  </a:lnTo>
                  <a:lnTo>
                    <a:pt x="90" y="85"/>
                  </a:lnTo>
                  <a:lnTo>
                    <a:pt x="90" y="84"/>
                  </a:lnTo>
                  <a:lnTo>
                    <a:pt x="91" y="84"/>
                  </a:lnTo>
                  <a:lnTo>
                    <a:pt x="91" y="83"/>
                  </a:lnTo>
                  <a:lnTo>
                    <a:pt x="90" y="81"/>
                  </a:lnTo>
                  <a:close/>
                  <a:moveTo>
                    <a:pt x="77" y="81"/>
                  </a:moveTo>
                  <a:lnTo>
                    <a:pt x="76" y="83"/>
                  </a:lnTo>
                  <a:lnTo>
                    <a:pt x="75" y="84"/>
                  </a:lnTo>
                  <a:lnTo>
                    <a:pt x="75" y="84"/>
                  </a:lnTo>
                  <a:lnTo>
                    <a:pt x="76" y="83"/>
                  </a:lnTo>
                  <a:lnTo>
                    <a:pt x="77" y="81"/>
                  </a:lnTo>
                  <a:close/>
                  <a:moveTo>
                    <a:pt x="98" y="80"/>
                  </a:moveTo>
                  <a:lnTo>
                    <a:pt x="97" y="80"/>
                  </a:lnTo>
                  <a:lnTo>
                    <a:pt x="96" y="81"/>
                  </a:lnTo>
                  <a:lnTo>
                    <a:pt x="96" y="83"/>
                  </a:lnTo>
                  <a:lnTo>
                    <a:pt x="97" y="81"/>
                  </a:lnTo>
                  <a:lnTo>
                    <a:pt x="97" y="81"/>
                  </a:lnTo>
                  <a:lnTo>
                    <a:pt x="98" y="80"/>
                  </a:lnTo>
                  <a:lnTo>
                    <a:pt x="98" y="80"/>
                  </a:lnTo>
                  <a:close/>
                  <a:moveTo>
                    <a:pt x="65" y="80"/>
                  </a:moveTo>
                  <a:lnTo>
                    <a:pt x="64" y="81"/>
                  </a:lnTo>
                  <a:lnTo>
                    <a:pt x="63" y="83"/>
                  </a:lnTo>
                  <a:lnTo>
                    <a:pt x="62" y="85"/>
                  </a:lnTo>
                  <a:lnTo>
                    <a:pt x="62" y="86"/>
                  </a:lnTo>
                  <a:lnTo>
                    <a:pt x="63" y="87"/>
                  </a:lnTo>
                  <a:lnTo>
                    <a:pt x="64" y="85"/>
                  </a:lnTo>
                  <a:lnTo>
                    <a:pt x="65" y="84"/>
                  </a:lnTo>
                  <a:lnTo>
                    <a:pt x="66" y="83"/>
                  </a:lnTo>
                  <a:lnTo>
                    <a:pt x="66" y="81"/>
                  </a:lnTo>
                  <a:lnTo>
                    <a:pt x="66" y="80"/>
                  </a:lnTo>
                  <a:lnTo>
                    <a:pt x="65" y="80"/>
                  </a:lnTo>
                  <a:close/>
                  <a:moveTo>
                    <a:pt x="88" y="79"/>
                  </a:moveTo>
                  <a:lnTo>
                    <a:pt x="88" y="80"/>
                  </a:lnTo>
                  <a:lnTo>
                    <a:pt x="87" y="81"/>
                  </a:lnTo>
                  <a:lnTo>
                    <a:pt x="88" y="81"/>
                  </a:lnTo>
                  <a:lnTo>
                    <a:pt x="89" y="80"/>
                  </a:lnTo>
                  <a:lnTo>
                    <a:pt x="88" y="79"/>
                  </a:lnTo>
                  <a:close/>
                  <a:moveTo>
                    <a:pt x="105" y="79"/>
                  </a:moveTo>
                  <a:lnTo>
                    <a:pt x="105" y="79"/>
                  </a:lnTo>
                  <a:lnTo>
                    <a:pt x="104" y="80"/>
                  </a:lnTo>
                  <a:lnTo>
                    <a:pt x="104" y="80"/>
                  </a:lnTo>
                  <a:lnTo>
                    <a:pt x="104" y="81"/>
                  </a:lnTo>
                  <a:lnTo>
                    <a:pt x="105" y="83"/>
                  </a:lnTo>
                  <a:lnTo>
                    <a:pt x="106" y="81"/>
                  </a:lnTo>
                  <a:lnTo>
                    <a:pt x="106" y="80"/>
                  </a:lnTo>
                  <a:lnTo>
                    <a:pt x="106" y="79"/>
                  </a:lnTo>
                  <a:lnTo>
                    <a:pt x="105" y="79"/>
                  </a:lnTo>
                  <a:close/>
                  <a:moveTo>
                    <a:pt x="86" y="79"/>
                  </a:moveTo>
                  <a:lnTo>
                    <a:pt x="86" y="80"/>
                  </a:lnTo>
                  <a:lnTo>
                    <a:pt x="86" y="79"/>
                  </a:lnTo>
                  <a:lnTo>
                    <a:pt x="86" y="79"/>
                  </a:lnTo>
                  <a:lnTo>
                    <a:pt x="86" y="79"/>
                  </a:lnTo>
                  <a:close/>
                  <a:moveTo>
                    <a:pt x="80" y="78"/>
                  </a:moveTo>
                  <a:lnTo>
                    <a:pt x="80" y="80"/>
                  </a:lnTo>
                  <a:lnTo>
                    <a:pt x="80" y="81"/>
                  </a:lnTo>
                  <a:lnTo>
                    <a:pt x="80" y="83"/>
                  </a:lnTo>
                  <a:lnTo>
                    <a:pt x="80" y="81"/>
                  </a:lnTo>
                  <a:lnTo>
                    <a:pt x="81" y="80"/>
                  </a:lnTo>
                  <a:lnTo>
                    <a:pt x="81" y="79"/>
                  </a:lnTo>
                  <a:lnTo>
                    <a:pt x="80" y="78"/>
                  </a:lnTo>
                  <a:close/>
                  <a:moveTo>
                    <a:pt x="96" y="77"/>
                  </a:moveTo>
                  <a:lnTo>
                    <a:pt x="94" y="78"/>
                  </a:lnTo>
                  <a:lnTo>
                    <a:pt x="94" y="79"/>
                  </a:lnTo>
                  <a:lnTo>
                    <a:pt x="93" y="79"/>
                  </a:lnTo>
                  <a:lnTo>
                    <a:pt x="94" y="79"/>
                  </a:lnTo>
                  <a:lnTo>
                    <a:pt x="94" y="79"/>
                  </a:lnTo>
                  <a:lnTo>
                    <a:pt x="96" y="79"/>
                  </a:lnTo>
                  <a:lnTo>
                    <a:pt x="96" y="78"/>
                  </a:lnTo>
                  <a:lnTo>
                    <a:pt x="97" y="78"/>
                  </a:lnTo>
                  <a:lnTo>
                    <a:pt x="96" y="78"/>
                  </a:lnTo>
                  <a:lnTo>
                    <a:pt x="96" y="77"/>
                  </a:lnTo>
                  <a:lnTo>
                    <a:pt x="96" y="77"/>
                  </a:lnTo>
                  <a:close/>
                  <a:moveTo>
                    <a:pt x="103" y="76"/>
                  </a:moveTo>
                  <a:lnTo>
                    <a:pt x="103" y="77"/>
                  </a:lnTo>
                  <a:lnTo>
                    <a:pt x="103" y="78"/>
                  </a:lnTo>
                  <a:lnTo>
                    <a:pt x="103" y="78"/>
                  </a:lnTo>
                  <a:lnTo>
                    <a:pt x="103" y="78"/>
                  </a:lnTo>
                  <a:lnTo>
                    <a:pt x="104" y="77"/>
                  </a:lnTo>
                  <a:lnTo>
                    <a:pt x="104" y="77"/>
                  </a:lnTo>
                  <a:lnTo>
                    <a:pt x="104" y="76"/>
                  </a:lnTo>
                  <a:lnTo>
                    <a:pt x="104" y="76"/>
                  </a:lnTo>
                  <a:lnTo>
                    <a:pt x="103" y="76"/>
                  </a:lnTo>
                  <a:close/>
                  <a:moveTo>
                    <a:pt x="2" y="76"/>
                  </a:moveTo>
                  <a:lnTo>
                    <a:pt x="2" y="77"/>
                  </a:lnTo>
                  <a:lnTo>
                    <a:pt x="2" y="78"/>
                  </a:lnTo>
                  <a:lnTo>
                    <a:pt x="1" y="78"/>
                  </a:lnTo>
                  <a:lnTo>
                    <a:pt x="1" y="77"/>
                  </a:lnTo>
                  <a:lnTo>
                    <a:pt x="0" y="77"/>
                  </a:lnTo>
                  <a:lnTo>
                    <a:pt x="0" y="77"/>
                  </a:lnTo>
                  <a:lnTo>
                    <a:pt x="0" y="78"/>
                  </a:lnTo>
                  <a:lnTo>
                    <a:pt x="0" y="80"/>
                  </a:lnTo>
                  <a:lnTo>
                    <a:pt x="0" y="80"/>
                  </a:lnTo>
                  <a:lnTo>
                    <a:pt x="0" y="81"/>
                  </a:lnTo>
                  <a:lnTo>
                    <a:pt x="0" y="83"/>
                  </a:lnTo>
                  <a:lnTo>
                    <a:pt x="1" y="83"/>
                  </a:lnTo>
                  <a:lnTo>
                    <a:pt x="2" y="83"/>
                  </a:lnTo>
                  <a:lnTo>
                    <a:pt x="2" y="80"/>
                  </a:lnTo>
                  <a:lnTo>
                    <a:pt x="2" y="78"/>
                  </a:lnTo>
                  <a:lnTo>
                    <a:pt x="2" y="76"/>
                  </a:lnTo>
                  <a:close/>
                  <a:moveTo>
                    <a:pt x="97" y="75"/>
                  </a:moveTo>
                  <a:lnTo>
                    <a:pt x="97" y="76"/>
                  </a:lnTo>
                  <a:lnTo>
                    <a:pt x="98" y="76"/>
                  </a:lnTo>
                  <a:lnTo>
                    <a:pt x="99" y="76"/>
                  </a:lnTo>
                  <a:lnTo>
                    <a:pt x="99" y="75"/>
                  </a:lnTo>
                  <a:lnTo>
                    <a:pt x="97" y="75"/>
                  </a:lnTo>
                  <a:close/>
                  <a:moveTo>
                    <a:pt x="92" y="75"/>
                  </a:moveTo>
                  <a:lnTo>
                    <a:pt x="92" y="76"/>
                  </a:lnTo>
                  <a:lnTo>
                    <a:pt x="92" y="77"/>
                  </a:lnTo>
                  <a:lnTo>
                    <a:pt x="93" y="77"/>
                  </a:lnTo>
                  <a:lnTo>
                    <a:pt x="92" y="76"/>
                  </a:lnTo>
                  <a:lnTo>
                    <a:pt x="92" y="75"/>
                  </a:lnTo>
                  <a:close/>
                  <a:moveTo>
                    <a:pt x="102" y="75"/>
                  </a:moveTo>
                  <a:lnTo>
                    <a:pt x="102" y="75"/>
                  </a:lnTo>
                  <a:lnTo>
                    <a:pt x="102" y="76"/>
                  </a:lnTo>
                  <a:lnTo>
                    <a:pt x="102" y="76"/>
                  </a:lnTo>
                  <a:lnTo>
                    <a:pt x="103" y="76"/>
                  </a:lnTo>
                  <a:lnTo>
                    <a:pt x="103" y="75"/>
                  </a:lnTo>
                  <a:lnTo>
                    <a:pt x="102" y="75"/>
                  </a:lnTo>
                  <a:close/>
                  <a:moveTo>
                    <a:pt x="62" y="75"/>
                  </a:moveTo>
                  <a:lnTo>
                    <a:pt x="61" y="76"/>
                  </a:lnTo>
                  <a:lnTo>
                    <a:pt x="60" y="77"/>
                  </a:lnTo>
                  <a:lnTo>
                    <a:pt x="60" y="79"/>
                  </a:lnTo>
                  <a:lnTo>
                    <a:pt x="60" y="81"/>
                  </a:lnTo>
                  <a:lnTo>
                    <a:pt x="62" y="80"/>
                  </a:lnTo>
                  <a:lnTo>
                    <a:pt x="62" y="79"/>
                  </a:lnTo>
                  <a:lnTo>
                    <a:pt x="63" y="78"/>
                  </a:lnTo>
                  <a:lnTo>
                    <a:pt x="64" y="77"/>
                  </a:lnTo>
                  <a:lnTo>
                    <a:pt x="63" y="76"/>
                  </a:lnTo>
                  <a:lnTo>
                    <a:pt x="63" y="75"/>
                  </a:lnTo>
                  <a:lnTo>
                    <a:pt x="62" y="75"/>
                  </a:lnTo>
                  <a:close/>
                  <a:moveTo>
                    <a:pt x="85" y="75"/>
                  </a:moveTo>
                  <a:lnTo>
                    <a:pt x="84" y="75"/>
                  </a:lnTo>
                  <a:lnTo>
                    <a:pt x="84" y="76"/>
                  </a:lnTo>
                  <a:lnTo>
                    <a:pt x="84" y="76"/>
                  </a:lnTo>
                  <a:lnTo>
                    <a:pt x="85" y="76"/>
                  </a:lnTo>
                  <a:lnTo>
                    <a:pt x="85" y="76"/>
                  </a:lnTo>
                  <a:lnTo>
                    <a:pt x="85" y="75"/>
                  </a:lnTo>
                  <a:lnTo>
                    <a:pt x="85" y="75"/>
                  </a:lnTo>
                  <a:close/>
                  <a:moveTo>
                    <a:pt x="77" y="72"/>
                  </a:moveTo>
                  <a:lnTo>
                    <a:pt x="75" y="75"/>
                  </a:lnTo>
                  <a:lnTo>
                    <a:pt x="73" y="78"/>
                  </a:lnTo>
                  <a:lnTo>
                    <a:pt x="74" y="79"/>
                  </a:lnTo>
                  <a:lnTo>
                    <a:pt x="75" y="80"/>
                  </a:lnTo>
                  <a:lnTo>
                    <a:pt x="76" y="78"/>
                  </a:lnTo>
                  <a:lnTo>
                    <a:pt x="78" y="76"/>
                  </a:lnTo>
                  <a:lnTo>
                    <a:pt x="79" y="74"/>
                  </a:lnTo>
                  <a:lnTo>
                    <a:pt x="79" y="73"/>
                  </a:lnTo>
                  <a:lnTo>
                    <a:pt x="77" y="72"/>
                  </a:lnTo>
                  <a:close/>
                  <a:moveTo>
                    <a:pt x="96" y="72"/>
                  </a:moveTo>
                  <a:lnTo>
                    <a:pt x="94" y="73"/>
                  </a:lnTo>
                  <a:lnTo>
                    <a:pt x="96" y="74"/>
                  </a:lnTo>
                  <a:lnTo>
                    <a:pt x="97" y="75"/>
                  </a:lnTo>
                  <a:lnTo>
                    <a:pt x="97" y="73"/>
                  </a:lnTo>
                  <a:lnTo>
                    <a:pt x="97" y="72"/>
                  </a:lnTo>
                  <a:lnTo>
                    <a:pt x="96" y="72"/>
                  </a:lnTo>
                  <a:close/>
                  <a:moveTo>
                    <a:pt x="113" y="71"/>
                  </a:moveTo>
                  <a:lnTo>
                    <a:pt x="113" y="72"/>
                  </a:lnTo>
                  <a:lnTo>
                    <a:pt x="113" y="73"/>
                  </a:lnTo>
                  <a:lnTo>
                    <a:pt x="113" y="73"/>
                  </a:lnTo>
                  <a:lnTo>
                    <a:pt x="113" y="72"/>
                  </a:lnTo>
                  <a:lnTo>
                    <a:pt x="113" y="72"/>
                  </a:lnTo>
                  <a:lnTo>
                    <a:pt x="113" y="71"/>
                  </a:lnTo>
                  <a:close/>
                  <a:moveTo>
                    <a:pt x="60" y="71"/>
                  </a:moveTo>
                  <a:lnTo>
                    <a:pt x="58" y="72"/>
                  </a:lnTo>
                  <a:lnTo>
                    <a:pt x="58" y="73"/>
                  </a:lnTo>
                  <a:lnTo>
                    <a:pt x="60" y="73"/>
                  </a:lnTo>
                  <a:lnTo>
                    <a:pt x="61" y="73"/>
                  </a:lnTo>
                  <a:lnTo>
                    <a:pt x="61" y="72"/>
                  </a:lnTo>
                  <a:lnTo>
                    <a:pt x="61" y="72"/>
                  </a:lnTo>
                  <a:lnTo>
                    <a:pt x="60" y="71"/>
                  </a:lnTo>
                  <a:lnTo>
                    <a:pt x="60" y="71"/>
                  </a:lnTo>
                  <a:close/>
                  <a:moveTo>
                    <a:pt x="98" y="69"/>
                  </a:moveTo>
                  <a:lnTo>
                    <a:pt x="98" y="71"/>
                  </a:lnTo>
                  <a:lnTo>
                    <a:pt x="98" y="72"/>
                  </a:lnTo>
                  <a:lnTo>
                    <a:pt x="99" y="72"/>
                  </a:lnTo>
                  <a:lnTo>
                    <a:pt x="98" y="71"/>
                  </a:lnTo>
                  <a:lnTo>
                    <a:pt x="98" y="69"/>
                  </a:lnTo>
                  <a:close/>
                  <a:moveTo>
                    <a:pt x="66" y="69"/>
                  </a:moveTo>
                  <a:lnTo>
                    <a:pt x="65" y="71"/>
                  </a:lnTo>
                  <a:lnTo>
                    <a:pt x="66" y="72"/>
                  </a:lnTo>
                  <a:lnTo>
                    <a:pt x="66" y="73"/>
                  </a:lnTo>
                  <a:lnTo>
                    <a:pt x="67" y="73"/>
                  </a:lnTo>
                  <a:lnTo>
                    <a:pt x="67" y="72"/>
                  </a:lnTo>
                  <a:lnTo>
                    <a:pt x="67" y="71"/>
                  </a:lnTo>
                  <a:lnTo>
                    <a:pt x="66" y="69"/>
                  </a:lnTo>
                  <a:close/>
                  <a:moveTo>
                    <a:pt x="98" y="68"/>
                  </a:moveTo>
                  <a:lnTo>
                    <a:pt x="98" y="69"/>
                  </a:lnTo>
                  <a:lnTo>
                    <a:pt x="98" y="71"/>
                  </a:lnTo>
                  <a:lnTo>
                    <a:pt x="99" y="72"/>
                  </a:lnTo>
                  <a:lnTo>
                    <a:pt x="100" y="71"/>
                  </a:lnTo>
                  <a:lnTo>
                    <a:pt x="100" y="69"/>
                  </a:lnTo>
                  <a:lnTo>
                    <a:pt x="99" y="68"/>
                  </a:lnTo>
                  <a:lnTo>
                    <a:pt x="98" y="68"/>
                  </a:lnTo>
                  <a:close/>
                  <a:moveTo>
                    <a:pt x="88" y="68"/>
                  </a:moveTo>
                  <a:lnTo>
                    <a:pt x="88" y="69"/>
                  </a:lnTo>
                  <a:lnTo>
                    <a:pt x="88" y="71"/>
                  </a:lnTo>
                  <a:lnTo>
                    <a:pt x="89" y="71"/>
                  </a:lnTo>
                  <a:lnTo>
                    <a:pt x="89" y="69"/>
                  </a:lnTo>
                  <a:lnTo>
                    <a:pt x="89" y="69"/>
                  </a:lnTo>
                  <a:lnTo>
                    <a:pt x="89" y="68"/>
                  </a:lnTo>
                  <a:lnTo>
                    <a:pt x="88" y="68"/>
                  </a:lnTo>
                  <a:close/>
                  <a:moveTo>
                    <a:pt x="76" y="68"/>
                  </a:moveTo>
                  <a:lnTo>
                    <a:pt x="74" y="69"/>
                  </a:lnTo>
                  <a:lnTo>
                    <a:pt x="73" y="73"/>
                  </a:lnTo>
                  <a:lnTo>
                    <a:pt x="74" y="72"/>
                  </a:lnTo>
                  <a:lnTo>
                    <a:pt x="75" y="71"/>
                  </a:lnTo>
                  <a:lnTo>
                    <a:pt x="76" y="68"/>
                  </a:lnTo>
                  <a:close/>
                  <a:moveTo>
                    <a:pt x="68" y="67"/>
                  </a:moveTo>
                  <a:lnTo>
                    <a:pt x="68" y="68"/>
                  </a:lnTo>
                  <a:lnTo>
                    <a:pt x="69" y="69"/>
                  </a:lnTo>
                  <a:lnTo>
                    <a:pt x="68" y="68"/>
                  </a:lnTo>
                  <a:lnTo>
                    <a:pt x="68" y="67"/>
                  </a:lnTo>
                  <a:close/>
                  <a:moveTo>
                    <a:pt x="63" y="65"/>
                  </a:moveTo>
                  <a:lnTo>
                    <a:pt x="63" y="66"/>
                  </a:lnTo>
                  <a:lnTo>
                    <a:pt x="63" y="66"/>
                  </a:lnTo>
                  <a:lnTo>
                    <a:pt x="63" y="66"/>
                  </a:lnTo>
                  <a:lnTo>
                    <a:pt x="63" y="67"/>
                  </a:lnTo>
                  <a:lnTo>
                    <a:pt x="63" y="67"/>
                  </a:lnTo>
                  <a:lnTo>
                    <a:pt x="64" y="68"/>
                  </a:lnTo>
                  <a:lnTo>
                    <a:pt x="64" y="67"/>
                  </a:lnTo>
                  <a:lnTo>
                    <a:pt x="64" y="66"/>
                  </a:lnTo>
                  <a:lnTo>
                    <a:pt x="63" y="65"/>
                  </a:lnTo>
                  <a:close/>
                  <a:moveTo>
                    <a:pt x="84" y="65"/>
                  </a:moveTo>
                  <a:lnTo>
                    <a:pt x="84" y="66"/>
                  </a:lnTo>
                  <a:lnTo>
                    <a:pt x="85" y="67"/>
                  </a:lnTo>
                  <a:lnTo>
                    <a:pt x="84" y="66"/>
                  </a:lnTo>
                  <a:lnTo>
                    <a:pt x="84" y="65"/>
                  </a:lnTo>
                  <a:lnTo>
                    <a:pt x="84" y="65"/>
                  </a:lnTo>
                  <a:close/>
                  <a:moveTo>
                    <a:pt x="91" y="65"/>
                  </a:moveTo>
                  <a:lnTo>
                    <a:pt x="90" y="65"/>
                  </a:lnTo>
                  <a:lnTo>
                    <a:pt x="91" y="67"/>
                  </a:lnTo>
                  <a:lnTo>
                    <a:pt x="91" y="67"/>
                  </a:lnTo>
                  <a:lnTo>
                    <a:pt x="92" y="66"/>
                  </a:lnTo>
                  <a:lnTo>
                    <a:pt x="92" y="65"/>
                  </a:lnTo>
                  <a:lnTo>
                    <a:pt x="91" y="65"/>
                  </a:lnTo>
                  <a:close/>
                  <a:moveTo>
                    <a:pt x="78" y="64"/>
                  </a:moveTo>
                  <a:lnTo>
                    <a:pt x="78" y="65"/>
                  </a:lnTo>
                  <a:lnTo>
                    <a:pt x="78" y="66"/>
                  </a:lnTo>
                  <a:lnTo>
                    <a:pt x="78" y="66"/>
                  </a:lnTo>
                  <a:lnTo>
                    <a:pt x="79" y="65"/>
                  </a:lnTo>
                  <a:lnTo>
                    <a:pt x="78" y="65"/>
                  </a:lnTo>
                  <a:lnTo>
                    <a:pt x="78" y="64"/>
                  </a:lnTo>
                  <a:close/>
                  <a:moveTo>
                    <a:pt x="102" y="64"/>
                  </a:moveTo>
                  <a:lnTo>
                    <a:pt x="101" y="66"/>
                  </a:lnTo>
                  <a:lnTo>
                    <a:pt x="102" y="68"/>
                  </a:lnTo>
                  <a:lnTo>
                    <a:pt x="103" y="69"/>
                  </a:lnTo>
                  <a:lnTo>
                    <a:pt x="103" y="68"/>
                  </a:lnTo>
                  <a:lnTo>
                    <a:pt x="104" y="68"/>
                  </a:lnTo>
                  <a:lnTo>
                    <a:pt x="104" y="68"/>
                  </a:lnTo>
                  <a:lnTo>
                    <a:pt x="103" y="66"/>
                  </a:lnTo>
                  <a:lnTo>
                    <a:pt x="102" y="64"/>
                  </a:lnTo>
                  <a:close/>
                  <a:moveTo>
                    <a:pt x="63" y="64"/>
                  </a:moveTo>
                  <a:lnTo>
                    <a:pt x="63" y="64"/>
                  </a:lnTo>
                  <a:lnTo>
                    <a:pt x="62" y="64"/>
                  </a:lnTo>
                  <a:lnTo>
                    <a:pt x="62" y="65"/>
                  </a:lnTo>
                  <a:lnTo>
                    <a:pt x="63" y="65"/>
                  </a:lnTo>
                  <a:lnTo>
                    <a:pt x="63" y="64"/>
                  </a:lnTo>
                  <a:close/>
                  <a:moveTo>
                    <a:pt x="72" y="64"/>
                  </a:moveTo>
                  <a:lnTo>
                    <a:pt x="70" y="64"/>
                  </a:lnTo>
                  <a:lnTo>
                    <a:pt x="69" y="65"/>
                  </a:lnTo>
                  <a:lnTo>
                    <a:pt x="69" y="66"/>
                  </a:lnTo>
                  <a:lnTo>
                    <a:pt x="69" y="67"/>
                  </a:lnTo>
                  <a:lnTo>
                    <a:pt x="70" y="68"/>
                  </a:lnTo>
                  <a:lnTo>
                    <a:pt x="72" y="67"/>
                  </a:lnTo>
                  <a:lnTo>
                    <a:pt x="73" y="66"/>
                  </a:lnTo>
                  <a:lnTo>
                    <a:pt x="74" y="66"/>
                  </a:lnTo>
                  <a:lnTo>
                    <a:pt x="73" y="64"/>
                  </a:lnTo>
                  <a:lnTo>
                    <a:pt x="72" y="64"/>
                  </a:lnTo>
                  <a:close/>
                  <a:moveTo>
                    <a:pt x="113" y="63"/>
                  </a:moveTo>
                  <a:lnTo>
                    <a:pt x="113" y="64"/>
                  </a:lnTo>
                  <a:lnTo>
                    <a:pt x="113" y="64"/>
                  </a:lnTo>
                  <a:lnTo>
                    <a:pt x="113" y="65"/>
                  </a:lnTo>
                  <a:lnTo>
                    <a:pt x="113" y="64"/>
                  </a:lnTo>
                  <a:lnTo>
                    <a:pt x="114" y="63"/>
                  </a:lnTo>
                  <a:lnTo>
                    <a:pt x="113" y="63"/>
                  </a:lnTo>
                  <a:close/>
                  <a:moveTo>
                    <a:pt x="66" y="63"/>
                  </a:moveTo>
                  <a:lnTo>
                    <a:pt x="65" y="64"/>
                  </a:lnTo>
                  <a:lnTo>
                    <a:pt x="65" y="64"/>
                  </a:lnTo>
                  <a:lnTo>
                    <a:pt x="66" y="65"/>
                  </a:lnTo>
                  <a:lnTo>
                    <a:pt x="66" y="64"/>
                  </a:lnTo>
                  <a:lnTo>
                    <a:pt x="66" y="63"/>
                  </a:lnTo>
                  <a:close/>
                  <a:moveTo>
                    <a:pt x="94" y="62"/>
                  </a:moveTo>
                  <a:lnTo>
                    <a:pt x="94" y="63"/>
                  </a:lnTo>
                  <a:lnTo>
                    <a:pt x="94" y="64"/>
                  </a:lnTo>
                  <a:lnTo>
                    <a:pt x="96" y="63"/>
                  </a:lnTo>
                  <a:lnTo>
                    <a:pt x="96" y="62"/>
                  </a:lnTo>
                  <a:lnTo>
                    <a:pt x="94" y="62"/>
                  </a:lnTo>
                  <a:close/>
                  <a:moveTo>
                    <a:pt x="85" y="62"/>
                  </a:moveTo>
                  <a:lnTo>
                    <a:pt x="84" y="63"/>
                  </a:lnTo>
                  <a:lnTo>
                    <a:pt x="85" y="64"/>
                  </a:lnTo>
                  <a:lnTo>
                    <a:pt x="86" y="64"/>
                  </a:lnTo>
                  <a:lnTo>
                    <a:pt x="85" y="63"/>
                  </a:lnTo>
                  <a:lnTo>
                    <a:pt x="85" y="62"/>
                  </a:lnTo>
                  <a:close/>
                  <a:moveTo>
                    <a:pt x="105" y="61"/>
                  </a:moveTo>
                  <a:lnTo>
                    <a:pt x="105" y="63"/>
                  </a:lnTo>
                  <a:lnTo>
                    <a:pt x="105" y="64"/>
                  </a:lnTo>
                  <a:lnTo>
                    <a:pt x="105" y="66"/>
                  </a:lnTo>
                  <a:lnTo>
                    <a:pt x="106" y="66"/>
                  </a:lnTo>
                  <a:lnTo>
                    <a:pt x="105" y="65"/>
                  </a:lnTo>
                  <a:lnTo>
                    <a:pt x="105" y="64"/>
                  </a:lnTo>
                  <a:lnTo>
                    <a:pt x="106" y="63"/>
                  </a:lnTo>
                  <a:lnTo>
                    <a:pt x="106" y="62"/>
                  </a:lnTo>
                  <a:lnTo>
                    <a:pt x="105" y="61"/>
                  </a:lnTo>
                  <a:close/>
                  <a:moveTo>
                    <a:pt x="99" y="61"/>
                  </a:moveTo>
                  <a:lnTo>
                    <a:pt x="99" y="62"/>
                  </a:lnTo>
                  <a:lnTo>
                    <a:pt x="99" y="62"/>
                  </a:lnTo>
                  <a:lnTo>
                    <a:pt x="99" y="63"/>
                  </a:lnTo>
                  <a:lnTo>
                    <a:pt x="100" y="62"/>
                  </a:lnTo>
                  <a:lnTo>
                    <a:pt x="100" y="61"/>
                  </a:lnTo>
                  <a:lnTo>
                    <a:pt x="100" y="61"/>
                  </a:lnTo>
                  <a:lnTo>
                    <a:pt x="99" y="61"/>
                  </a:lnTo>
                  <a:close/>
                  <a:moveTo>
                    <a:pt x="65" y="61"/>
                  </a:moveTo>
                  <a:lnTo>
                    <a:pt x="65" y="61"/>
                  </a:lnTo>
                  <a:lnTo>
                    <a:pt x="65" y="62"/>
                  </a:lnTo>
                  <a:lnTo>
                    <a:pt x="64" y="62"/>
                  </a:lnTo>
                  <a:lnTo>
                    <a:pt x="64" y="63"/>
                  </a:lnTo>
                  <a:lnTo>
                    <a:pt x="65" y="62"/>
                  </a:lnTo>
                  <a:lnTo>
                    <a:pt x="65" y="61"/>
                  </a:lnTo>
                  <a:lnTo>
                    <a:pt x="65" y="61"/>
                  </a:lnTo>
                  <a:close/>
                  <a:moveTo>
                    <a:pt x="61" y="60"/>
                  </a:moveTo>
                  <a:lnTo>
                    <a:pt x="60" y="61"/>
                  </a:lnTo>
                  <a:lnTo>
                    <a:pt x="60" y="62"/>
                  </a:lnTo>
                  <a:lnTo>
                    <a:pt x="60" y="62"/>
                  </a:lnTo>
                  <a:lnTo>
                    <a:pt x="61" y="63"/>
                  </a:lnTo>
                  <a:lnTo>
                    <a:pt x="62" y="63"/>
                  </a:lnTo>
                  <a:lnTo>
                    <a:pt x="62" y="62"/>
                  </a:lnTo>
                  <a:lnTo>
                    <a:pt x="61" y="61"/>
                  </a:lnTo>
                  <a:lnTo>
                    <a:pt x="61" y="60"/>
                  </a:lnTo>
                  <a:close/>
                  <a:moveTo>
                    <a:pt x="108" y="60"/>
                  </a:moveTo>
                  <a:lnTo>
                    <a:pt x="108" y="60"/>
                  </a:lnTo>
                  <a:lnTo>
                    <a:pt x="109" y="61"/>
                  </a:lnTo>
                  <a:lnTo>
                    <a:pt x="109" y="61"/>
                  </a:lnTo>
                  <a:lnTo>
                    <a:pt x="109" y="60"/>
                  </a:lnTo>
                  <a:lnTo>
                    <a:pt x="108" y="60"/>
                  </a:lnTo>
                  <a:close/>
                  <a:moveTo>
                    <a:pt x="75" y="59"/>
                  </a:moveTo>
                  <a:lnTo>
                    <a:pt x="75" y="61"/>
                  </a:lnTo>
                  <a:lnTo>
                    <a:pt x="75" y="62"/>
                  </a:lnTo>
                  <a:lnTo>
                    <a:pt x="76" y="62"/>
                  </a:lnTo>
                  <a:lnTo>
                    <a:pt x="76" y="61"/>
                  </a:lnTo>
                  <a:lnTo>
                    <a:pt x="76" y="60"/>
                  </a:lnTo>
                  <a:lnTo>
                    <a:pt x="75" y="59"/>
                  </a:lnTo>
                  <a:close/>
                  <a:moveTo>
                    <a:pt x="68" y="59"/>
                  </a:moveTo>
                  <a:lnTo>
                    <a:pt x="67" y="60"/>
                  </a:lnTo>
                  <a:lnTo>
                    <a:pt x="67" y="62"/>
                  </a:lnTo>
                  <a:lnTo>
                    <a:pt x="68" y="63"/>
                  </a:lnTo>
                  <a:lnTo>
                    <a:pt x="69" y="62"/>
                  </a:lnTo>
                  <a:lnTo>
                    <a:pt x="70" y="60"/>
                  </a:lnTo>
                  <a:lnTo>
                    <a:pt x="69" y="60"/>
                  </a:lnTo>
                  <a:lnTo>
                    <a:pt x="68" y="59"/>
                  </a:lnTo>
                  <a:close/>
                  <a:moveTo>
                    <a:pt x="87" y="57"/>
                  </a:moveTo>
                  <a:lnTo>
                    <a:pt x="87" y="60"/>
                  </a:lnTo>
                  <a:lnTo>
                    <a:pt x="88" y="62"/>
                  </a:lnTo>
                  <a:lnTo>
                    <a:pt x="88" y="62"/>
                  </a:lnTo>
                  <a:lnTo>
                    <a:pt x="87" y="61"/>
                  </a:lnTo>
                  <a:lnTo>
                    <a:pt x="87" y="61"/>
                  </a:lnTo>
                  <a:lnTo>
                    <a:pt x="87" y="62"/>
                  </a:lnTo>
                  <a:lnTo>
                    <a:pt x="88" y="62"/>
                  </a:lnTo>
                  <a:lnTo>
                    <a:pt x="88" y="63"/>
                  </a:lnTo>
                  <a:lnTo>
                    <a:pt x="88" y="63"/>
                  </a:lnTo>
                  <a:lnTo>
                    <a:pt x="89" y="62"/>
                  </a:lnTo>
                  <a:lnTo>
                    <a:pt x="89" y="61"/>
                  </a:lnTo>
                  <a:lnTo>
                    <a:pt x="88" y="59"/>
                  </a:lnTo>
                  <a:lnTo>
                    <a:pt x="87" y="57"/>
                  </a:lnTo>
                  <a:close/>
                  <a:moveTo>
                    <a:pt x="102" y="57"/>
                  </a:moveTo>
                  <a:lnTo>
                    <a:pt x="102" y="57"/>
                  </a:lnTo>
                  <a:lnTo>
                    <a:pt x="102" y="59"/>
                  </a:lnTo>
                  <a:lnTo>
                    <a:pt x="101" y="59"/>
                  </a:lnTo>
                  <a:lnTo>
                    <a:pt x="101" y="59"/>
                  </a:lnTo>
                  <a:lnTo>
                    <a:pt x="102" y="60"/>
                  </a:lnTo>
                  <a:lnTo>
                    <a:pt x="102" y="60"/>
                  </a:lnTo>
                  <a:lnTo>
                    <a:pt x="102" y="59"/>
                  </a:lnTo>
                  <a:lnTo>
                    <a:pt x="103" y="59"/>
                  </a:lnTo>
                  <a:lnTo>
                    <a:pt x="103" y="57"/>
                  </a:lnTo>
                  <a:lnTo>
                    <a:pt x="103" y="57"/>
                  </a:lnTo>
                  <a:lnTo>
                    <a:pt x="102" y="57"/>
                  </a:lnTo>
                  <a:close/>
                  <a:moveTo>
                    <a:pt x="98" y="57"/>
                  </a:moveTo>
                  <a:lnTo>
                    <a:pt x="98" y="59"/>
                  </a:lnTo>
                  <a:lnTo>
                    <a:pt x="98" y="60"/>
                  </a:lnTo>
                  <a:lnTo>
                    <a:pt x="98" y="60"/>
                  </a:lnTo>
                  <a:lnTo>
                    <a:pt x="99" y="60"/>
                  </a:lnTo>
                  <a:lnTo>
                    <a:pt x="99" y="60"/>
                  </a:lnTo>
                  <a:lnTo>
                    <a:pt x="99" y="59"/>
                  </a:lnTo>
                  <a:lnTo>
                    <a:pt x="99" y="57"/>
                  </a:lnTo>
                  <a:lnTo>
                    <a:pt x="98" y="57"/>
                  </a:lnTo>
                  <a:close/>
                  <a:moveTo>
                    <a:pt x="68" y="57"/>
                  </a:moveTo>
                  <a:lnTo>
                    <a:pt x="67" y="57"/>
                  </a:lnTo>
                  <a:lnTo>
                    <a:pt x="67" y="59"/>
                  </a:lnTo>
                  <a:lnTo>
                    <a:pt x="66" y="60"/>
                  </a:lnTo>
                  <a:lnTo>
                    <a:pt x="67" y="60"/>
                  </a:lnTo>
                  <a:lnTo>
                    <a:pt x="67" y="60"/>
                  </a:lnTo>
                  <a:lnTo>
                    <a:pt x="68" y="59"/>
                  </a:lnTo>
                  <a:lnTo>
                    <a:pt x="68" y="57"/>
                  </a:lnTo>
                  <a:lnTo>
                    <a:pt x="68" y="57"/>
                  </a:lnTo>
                  <a:close/>
                  <a:moveTo>
                    <a:pt x="70" y="56"/>
                  </a:moveTo>
                  <a:lnTo>
                    <a:pt x="70" y="57"/>
                  </a:lnTo>
                  <a:lnTo>
                    <a:pt x="72" y="59"/>
                  </a:lnTo>
                  <a:lnTo>
                    <a:pt x="72" y="57"/>
                  </a:lnTo>
                  <a:lnTo>
                    <a:pt x="72" y="56"/>
                  </a:lnTo>
                  <a:lnTo>
                    <a:pt x="70" y="56"/>
                  </a:lnTo>
                  <a:close/>
                  <a:moveTo>
                    <a:pt x="63" y="56"/>
                  </a:moveTo>
                  <a:lnTo>
                    <a:pt x="62" y="57"/>
                  </a:lnTo>
                  <a:lnTo>
                    <a:pt x="63" y="59"/>
                  </a:lnTo>
                  <a:lnTo>
                    <a:pt x="63" y="60"/>
                  </a:lnTo>
                  <a:lnTo>
                    <a:pt x="64" y="60"/>
                  </a:lnTo>
                  <a:lnTo>
                    <a:pt x="64" y="59"/>
                  </a:lnTo>
                  <a:lnTo>
                    <a:pt x="64" y="57"/>
                  </a:lnTo>
                  <a:lnTo>
                    <a:pt x="63" y="56"/>
                  </a:lnTo>
                  <a:close/>
                  <a:moveTo>
                    <a:pt x="77" y="56"/>
                  </a:moveTo>
                  <a:lnTo>
                    <a:pt x="76" y="57"/>
                  </a:lnTo>
                  <a:lnTo>
                    <a:pt x="77" y="59"/>
                  </a:lnTo>
                  <a:lnTo>
                    <a:pt x="78" y="60"/>
                  </a:lnTo>
                  <a:lnTo>
                    <a:pt x="78" y="57"/>
                  </a:lnTo>
                  <a:lnTo>
                    <a:pt x="77" y="56"/>
                  </a:lnTo>
                  <a:close/>
                  <a:moveTo>
                    <a:pt x="105" y="55"/>
                  </a:moveTo>
                  <a:lnTo>
                    <a:pt x="105" y="55"/>
                  </a:lnTo>
                  <a:lnTo>
                    <a:pt x="104" y="55"/>
                  </a:lnTo>
                  <a:lnTo>
                    <a:pt x="105" y="55"/>
                  </a:lnTo>
                  <a:lnTo>
                    <a:pt x="105" y="56"/>
                  </a:lnTo>
                  <a:lnTo>
                    <a:pt x="105" y="55"/>
                  </a:lnTo>
                  <a:lnTo>
                    <a:pt x="105" y="55"/>
                  </a:lnTo>
                  <a:close/>
                  <a:moveTo>
                    <a:pt x="69" y="55"/>
                  </a:moveTo>
                  <a:lnTo>
                    <a:pt x="69" y="55"/>
                  </a:lnTo>
                  <a:lnTo>
                    <a:pt x="69" y="55"/>
                  </a:lnTo>
                  <a:lnTo>
                    <a:pt x="70" y="55"/>
                  </a:lnTo>
                  <a:lnTo>
                    <a:pt x="70" y="55"/>
                  </a:lnTo>
                  <a:lnTo>
                    <a:pt x="69" y="55"/>
                  </a:lnTo>
                  <a:close/>
                  <a:moveTo>
                    <a:pt x="92" y="54"/>
                  </a:moveTo>
                  <a:lnTo>
                    <a:pt x="92" y="55"/>
                  </a:lnTo>
                  <a:lnTo>
                    <a:pt x="92" y="56"/>
                  </a:lnTo>
                  <a:lnTo>
                    <a:pt x="92" y="56"/>
                  </a:lnTo>
                  <a:lnTo>
                    <a:pt x="92" y="55"/>
                  </a:lnTo>
                  <a:lnTo>
                    <a:pt x="92" y="55"/>
                  </a:lnTo>
                  <a:lnTo>
                    <a:pt x="92" y="54"/>
                  </a:lnTo>
                  <a:close/>
                  <a:moveTo>
                    <a:pt x="90" y="54"/>
                  </a:moveTo>
                  <a:lnTo>
                    <a:pt x="89" y="55"/>
                  </a:lnTo>
                  <a:lnTo>
                    <a:pt x="89" y="56"/>
                  </a:lnTo>
                  <a:lnTo>
                    <a:pt x="89" y="56"/>
                  </a:lnTo>
                  <a:lnTo>
                    <a:pt x="89" y="56"/>
                  </a:lnTo>
                  <a:lnTo>
                    <a:pt x="89" y="57"/>
                  </a:lnTo>
                  <a:lnTo>
                    <a:pt x="90" y="57"/>
                  </a:lnTo>
                  <a:lnTo>
                    <a:pt x="90" y="56"/>
                  </a:lnTo>
                  <a:lnTo>
                    <a:pt x="90" y="56"/>
                  </a:lnTo>
                  <a:lnTo>
                    <a:pt x="90" y="55"/>
                  </a:lnTo>
                  <a:lnTo>
                    <a:pt x="90" y="55"/>
                  </a:lnTo>
                  <a:lnTo>
                    <a:pt x="90" y="55"/>
                  </a:lnTo>
                  <a:lnTo>
                    <a:pt x="90" y="54"/>
                  </a:lnTo>
                  <a:lnTo>
                    <a:pt x="90" y="54"/>
                  </a:lnTo>
                  <a:close/>
                  <a:moveTo>
                    <a:pt x="86" y="54"/>
                  </a:moveTo>
                  <a:lnTo>
                    <a:pt x="85" y="55"/>
                  </a:lnTo>
                  <a:lnTo>
                    <a:pt x="85" y="55"/>
                  </a:lnTo>
                  <a:lnTo>
                    <a:pt x="84" y="55"/>
                  </a:lnTo>
                  <a:lnTo>
                    <a:pt x="85" y="56"/>
                  </a:lnTo>
                  <a:lnTo>
                    <a:pt x="85" y="56"/>
                  </a:lnTo>
                  <a:lnTo>
                    <a:pt x="85" y="57"/>
                  </a:lnTo>
                  <a:lnTo>
                    <a:pt x="85" y="57"/>
                  </a:lnTo>
                  <a:lnTo>
                    <a:pt x="85" y="57"/>
                  </a:lnTo>
                  <a:lnTo>
                    <a:pt x="86" y="57"/>
                  </a:lnTo>
                  <a:lnTo>
                    <a:pt x="86" y="56"/>
                  </a:lnTo>
                  <a:lnTo>
                    <a:pt x="86" y="55"/>
                  </a:lnTo>
                  <a:lnTo>
                    <a:pt x="86" y="54"/>
                  </a:lnTo>
                  <a:close/>
                  <a:moveTo>
                    <a:pt x="72" y="54"/>
                  </a:moveTo>
                  <a:lnTo>
                    <a:pt x="72" y="55"/>
                  </a:lnTo>
                  <a:lnTo>
                    <a:pt x="73" y="56"/>
                  </a:lnTo>
                  <a:lnTo>
                    <a:pt x="73" y="57"/>
                  </a:lnTo>
                  <a:lnTo>
                    <a:pt x="73" y="56"/>
                  </a:lnTo>
                  <a:lnTo>
                    <a:pt x="73" y="55"/>
                  </a:lnTo>
                  <a:lnTo>
                    <a:pt x="72" y="54"/>
                  </a:lnTo>
                  <a:close/>
                  <a:moveTo>
                    <a:pt x="78" y="53"/>
                  </a:moveTo>
                  <a:lnTo>
                    <a:pt x="79" y="54"/>
                  </a:lnTo>
                  <a:lnTo>
                    <a:pt x="79" y="55"/>
                  </a:lnTo>
                  <a:lnTo>
                    <a:pt x="80" y="56"/>
                  </a:lnTo>
                  <a:lnTo>
                    <a:pt x="80" y="54"/>
                  </a:lnTo>
                  <a:lnTo>
                    <a:pt x="79" y="54"/>
                  </a:lnTo>
                  <a:lnTo>
                    <a:pt x="79" y="54"/>
                  </a:lnTo>
                  <a:lnTo>
                    <a:pt x="78" y="53"/>
                  </a:lnTo>
                  <a:close/>
                  <a:moveTo>
                    <a:pt x="65" y="53"/>
                  </a:moveTo>
                  <a:lnTo>
                    <a:pt x="65" y="54"/>
                  </a:lnTo>
                  <a:lnTo>
                    <a:pt x="65" y="56"/>
                  </a:lnTo>
                  <a:lnTo>
                    <a:pt x="65" y="57"/>
                  </a:lnTo>
                  <a:lnTo>
                    <a:pt x="66" y="56"/>
                  </a:lnTo>
                  <a:lnTo>
                    <a:pt x="67" y="55"/>
                  </a:lnTo>
                  <a:lnTo>
                    <a:pt x="66" y="54"/>
                  </a:lnTo>
                  <a:lnTo>
                    <a:pt x="65" y="53"/>
                  </a:lnTo>
                  <a:close/>
                  <a:moveTo>
                    <a:pt x="100" y="53"/>
                  </a:moveTo>
                  <a:lnTo>
                    <a:pt x="99" y="53"/>
                  </a:lnTo>
                  <a:lnTo>
                    <a:pt x="99" y="53"/>
                  </a:lnTo>
                  <a:lnTo>
                    <a:pt x="99" y="54"/>
                  </a:lnTo>
                  <a:lnTo>
                    <a:pt x="99" y="54"/>
                  </a:lnTo>
                  <a:lnTo>
                    <a:pt x="100" y="53"/>
                  </a:lnTo>
                  <a:lnTo>
                    <a:pt x="100" y="53"/>
                  </a:lnTo>
                  <a:close/>
                  <a:moveTo>
                    <a:pt x="55" y="53"/>
                  </a:moveTo>
                  <a:lnTo>
                    <a:pt x="54" y="53"/>
                  </a:lnTo>
                  <a:lnTo>
                    <a:pt x="55" y="54"/>
                  </a:lnTo>
                  <a:lnTo>
                    <a:pt x="55" y="56"/>
                  </a:lnTo>
                  <a:lnTo>
                    <a:pt x="55" y="59"/>
                  </a:lnTo>
                  <a:lnTo>
                    <a:pt x="55" y="60"/>
                  </a:lnTo>
                  <a:lnTo>
                    <a:pt x="55" y="60"/>
                  </a:lnTo>
                  <a:lnTo>
                    <a:pt x="55" y="59"/>
                  </a:lnTo>
                  <a:lnTo>
                    <a:pt x="55" y="53"/>
                  </a:lnTo>
                  <a:lnTo>
                    <a:pt x="55" y="53"/>
                  </a:lnTo>
                  <a:lnTo>
                    <a:pt x="55" y="53"/>
                  </a:lnTo>
                  <a:close/>
                  <a:moveTo>
                    <a:pt x="113" y="52"/>
                  </a:moveTo>
                  <a:lnTo>
                    <a:pt x="113" y="55"/>
                  </a:lnTo>
                  <a:lnTo>
                    <a:pt x="113" y="57"/>
                  </a:lnTo>
                  <a:lnTo>
                    <a:pt x="113" y="60"/>
                  </a:lnTo>
                  <a:lnTo>
                    <a:pt x="114" y="59"/>
                  </a:lnTo>
                  <a:lnTo>
                    <a:pt x="114" y="56"/>
                  </a:lnTo>
                  <a:lnTo>
                    <a:pt x="114" y="54"/>
                  </a:lnTo>
                  <a:lnTo>
                    <a:pt x="113" y="52"/>
                  </a:lnTo>
                  <a:close/>
                  <a:moveTo>
                    <a:pt x="103" y="52"/>
                  </a:moveTo>
                  <a:lnTo>
                    <a:pt x="103" y="52"/>
                  </a:lnTo>
                  <a:lnTo>
                    <a:pt x="103" y="53"/>
                  </a:lnTo>
                  <a:lnTo>
                    <a:pt x="103" y="53"/>
                  </a:lnTo>
                  <a:lnTo>
                    <a:pt x="103" y="53"/>
                  </a:lnTo>
                  <a:lnTo>
                    <a:pt x="104" y="53"/>
                  </a:lnTo>
                  <a:lnTo>
                    <a:pt x="104" y="53"/>
                  </a:lnTo>
                  <a:lnTo>
                    <a:pt x="104" y="52"/>
                  </a:lnTo>
                  <a:lnTo>
                    <a:pt x="103" y="52"/>
                  </a:lnTo>
                  <a:close/>
                  <a:moveTo>
                    <a:pt x="109" y="51"/>
                  </a:moveTo>
                  <a:lnTo>
                    <a:pt x="108" y="52"/>
                  </a:lnTo>
                  <a:lnTo>
                    <a:pt x="108" y="53"/>
                  </a:lnTo>
                  <a:lnTo>
                    <a:pt x="109" y="53"/>
                  </a:lnTo>
                  <a:lnTo>
                    <a:pt x="109" y="53"/>
                  </a:lnTo>
                  <a:lnTo>
                    <a:pt x="109" y="52"/>
                  </a:lnTo>
                  <a:lnTo>
                    <a:pt x="109" y="51"/>
                  </a:lnTo>
                  <a:close/>
                  <a:moveTo>
                    <a:pt x="74" y="51"/>
                  </a:moveTo>
                  <a:lnTo>
                    <a:pt x="73" y="52"/>
                  </a:lnTo>
                  <a:lnTo>
                    <a:pt x="74" y="53"/>
                  </a:lnTo>
                  <a:lnTo>
                    <a:pt x="74" y="54"/>
                  </a:lnTo>
                  <a:lnTo>
                    <a:pt x="75" y="55"/>
                  </a:lnTo>
                  <a:lnTo>
                    <a:pt x="75" y="54"/>
                  </a:lnTo>
                  <a:lnTo>
                    <a:pt x="76" y="54"/>
                  </a:lnTo>
                  <a:lnTo>
                    <a:pt x="75" y="52"/>
                  </a:lnTo>
                  <a:lnTo>
                    <a:pt x="74" y="51"/>
                  </a:lnTo>
                  <a:close/>
                  <a:moveTo>
                    <a:pt x="88" y="51"/>
                  </a:moveTo>
                  <a:lnTo>
                    <a:pt x="88" y="53"/>
                  </a:lnTo>
                  <a:lnTo>
                    <a:pt x="88" y="53"/>
                  </a:lnTo>
                  <a:lnTo>
                    <a:pt x="88" y="53"/>
                  </a:lnTo>
                  <a:lnTo>
                    <a:pt x="88" y="53"/>
                  </a:lnTo>
                  <a:lnTo>
                    <a:pt x="88" y="53"/>
                  </a:lnTo>
                  <a:lnTo>
                    <a:pt x="89" y="53"/>
                  </a:lnTo>
                  <a:lnTo>
                    <a:pt x="89" y="53"/>
                  </a:lnTo>
                  <a:lnTo>
                    <a:pt x="89" y="52"/>
                  </a:lnTo>
                  <a:lnTo>
                    <a:pt x="89" y="52"/>
                  </a:lnTo>
                  <a:lnTo>
                    <a:pt x="89" y="52"/>
                  </a:lnTo>
                  <a:lnTo>
                    <a:pt x="89" y="52"/>
                  </a:lnTo>
                  <a:lnTo>
                    <a:pt x="88" y="51"/>
                  </a:lnTo>
                  <a:close/>
                  <a:moveTo>
                    <a:pt x="67" y="51"/>
                  </a:moveTo>
                  <a:lnTo>
                    <a:pt x="67" y="52"/>
                  </a:lnTo>
                  <a:lnTo>
                    <a:pt x="68" y="53"/>
                  </a:lnTo>
                  <a:lnTo>
                    <a:pt x="68" y="53"/>
                  </a:lnTo>
                  <a:lnTo>
                    <a:pt x="68" y="52"/>
                  </a:lnTo>
                  <a:lnTo>
                    <a:pt x="68" y="52"/>
                  </a:lnTo>
                  <a:lnTo>
                    <a:pt x="67" y="51"/>
                  </a:lnTo>
                  <a:close/>
                  <a:moveTo>
                    <a:pt x="94" y="50"/>
                  </a:moveTo>
                  <a:lnTo>
                    <a:pt x="94" y="53"/>
                  </a:lnTo>
                  <a:lnTo>
                    <a:pt x="94" y="55"/>
                  </a:lnTo>
                  <a:lnTo>
                    <a:pt x="96" y="54"/>
                  </a:lnTo>
                  <a:lnTo>
                    <a:pt x="96" y="53"/>
                  </a:lnTo>
                  <a:lnTo>
                    <a:pt x="96" y="52"/>
                  </a:lnTo>
                  <a:lnTo>
                    <a:pt x="96" y="51"/>
                  </a:lnTo>
                  <a:lnTo>
                    <a:pt x="94" y="50"/>
                  </a:lnTo>
                  <a:close/>
                  <a:moveTo>
                    <a:pt x="106" y="50"/>
                  </a:moveTo>
                  <a:lnTo>
                    <a:pt x="105" y="50"/>
                  </a:lnTo>
                  <a:lnTo>
                    <a:pt x="105" y="50"/>
                  </a:lnTo>
                  <a:lnTo>
                    <a:pt x="105" y="51"/>
                  </a:lnTo>
                  <a:lnTo>
                    <a:pt x="106" y="51"/>
                  </a:lnTo>
                  <a:lnTo>
                    <a:pt x="105" y="51"/>
                  </a:lnTo>
                  <a:lnTo>
                    <a:pt x="106" y="50"/>
                  </a:lnTo>
                  <a:lnTo>
                    <a:pt x="106" y="50"/>
                  </a:lnTo>
                  <a:close/>
                  <a:moveTo>
                    <a:pt x="89" y="50"/>
                  </a:moveTo>
                  <a:lnTo>
                    <a:pt x="89" y="51"/>
                  </a:lnTo>
                  <a:lnTo>
                    <a:pt x="89" y="51"/>
                  </a:lnTo>
                  <a:lnTo>
                    <a:pt x="90" y="52"/>
                  </a:lnTo>
                  <a:lnTo>
                    <a:pt x="90" y="51"/>
                  </a:lnTo>
                  <a:lnTo>
                    <a:pt x="90" y="50"/>
                  </a:lnTo>
                  <a:lnTo>
                    <a:pt x="89" y="50"/>
                  </a:lnTo>
                  <a:close/>
                  <a:moveTo>
                    <a:pt x="98" y="50"/>
                  </a:moveTo>
                  <a:lnTo>
                    <a:pt x="98" y="51"/>
                  </a:lnTo>
                  <a:lnTo>
                    <a:pt x="99" y="51"/>
                  </a:lnTo>
                  <a:lnTo>
                    <a:pt x="99" y="51"/>
                  </a:lnTo>
                  <a:lnTo>
                    <a:pt x="99" y="50"/>
                  </a:lnTo>
                  <a:lnTo>
                    <a:pt x="98" y="50"/>
                  </a:lnTo>
                  <a:close/>
                  <a:moveTo>
                    <a:pt x="81" y="50"/>
                  </a:moveTo>
                  <a:lnTo>
                    <a:pt x="81" y="51"/>
                  </a:lnTo>
                  <a:lnTo>
                    <a:pt x="81" y="52"/>
                  </a:lnTo>
                  <a:lnTo>
                    <a:pt x="82" y="53"/>
                  </a:lnTo>
                  <a:lnTo>
                    <a:pt x="82" y="52"/>
                  </a:lnTo>
                  <a:lnTo>
                    <a:pt x="82" y="51"/>
                  </a:lnTo>
                  <a:lnTo>
                    <a:pt x="82" y="50"/>
                  </a:lnTo>
                  <a:lnTo>
                    <a:pt x="81" y="50"/>
                  </a:lnTo>
                  <a:close/>
                  <a:moveTo>
                    <a:pt x="68" y="50"/>
                  </a:moveTo>
                  <a:lnTo>
                    <a:pt x="69" y="50"/>
                  </a:lnTo>
                  <a:lnTo>
                    <a:pt x="69" y="51"/>
                  </a:lnTo>
                  <a:lnTo>
                    <a:pt x="70" y="52"/>
                  </a:lnTo>
                  <a:lnTo>
                    <a:pt x="69" y="50"/>
                  </a:lnTo>
                  <a:lnTo>
                    <a:pt x="68" y="50"/>
                  </a:lnTo>
                  <a:close/>
                  <a:moveTo>
                    <a:pt x="67" y="49"/>
                  </a:moveTo>
                  <a:lnTo>
                    <a:pt x="66" y="50"/>
                  </a:lnTo>
                  <a:lnTo>
                    <a:pt x="66" y="50"/>
                  </a:lnTo>
                  <a:lnTo>
                    <a:pt x="66" y="50"/>
                  </a:lnTo>
                  <a:lnTo>
                    <a:pt x="67" y="50"/>
                  </a:lnTo>
                  <a:lnTo>
                    <a:pt x="67" y="50"/>
                  </a:lnTo>
                  <a:lnTo>
                    <a:pt x="67" y="49"/>
                  </a:lnTo>
                  <a:close/>
                  <a:moveTo>
                    <a:pt x="61" y="49"/>
                  </a:moveTo>
                  <a:lnTo>
                    <a:pt x="60" y="50"/>
                  </a:lnTo>
                  <a:lnTo>
                    <a:pt x="58" y="51"/>
                  </a:lnTo>
                  <a:lnTo>
                    <a:pt x="60" y="52"/>
                  </a:lnTo>
                  <a:lnTo>
                    <a:pt x="60" y="53"/>
                  </a:lnTo>
                  <a:lnTo>
                    <a:pt x="61" y="54"/>
                  </a:lnTo>
                  <a:lnTo>
                    <a:pt x="62" y="53"/>
                  </a:lnTo>
                  <a:lnTo>
                    <a:pt x="62" y="52"/>
                  </a:lnTo>
                  <a:lnTo>
                    <a:pt x="61" y="51"/>
                  </a:lnTo>
                  <a:lnTo>
                    <a:pt x="61" y="50"/>
                  </a:lnTo>
                  <a:lnTo>
                    <a:pt x="61" y="49"/>
                  </a:lnTo>
                  <a:close/>
                  <a:moveTo>
                    <a:pt x="112" y="48"/>
                  </a:moveTo>
                  <a:lnTo>
                    <a:pt x="112" y="49"/>
                  </a:lnTo>
                  <a:lnTo>
                    <a:pt x="112" y="50"/>
                  </a:lnTo>
                  <a:lnTo>
                    <a:pt x="112" y="50"/>
                  </a:lnTo>
                  <a:lnTo>
                    <a:pt x="112" y="49"/>
                  </a:lnTo>
                  <a:lnTo>
                    <a:pt x="112" y="48"/>
                  </a:lnTo>
                  <a:close/>
                  <a:moveTo>
                    <a:pt x="62" y="48"/>
                  </a:moveTo>
                  <a:lnTo>
                    <a:pt x="62" y="49"/>
                  </a:lnTo>
                  <a:lnTo>
                    <a:pt x="63" y="50"/>
                  </a:lnTo>
                  <a:lnTo>
                    <a:pt x="63" y="51"/>
                  </a:lnTo>
                  <a:lnTo>
                    <a:pt x="64" y="50"/>
                  </a:lnTo>
                  <a:lnTo>
                    <a:pt x="63" y="49"/>
                  </a:lnTo>
                  <a:lnTo>
                    <a:pt x="62" y="48"/>
                  </a:lnTo>
                  <a:close/>
                  <a:moveTo>
                    <a:pt x="92" y="47"/>
                  </a:moveTo>
                  <a:lnTo>
                    <a:pt x="91" y="48"/>
                  </a:lnTo>
                  <a:lnTo>
                    <a:pt x="92" y="48"/>
                  </a:lnTo>
                  <a:lnTo>
                    <a:pt x="92" y="49"/>
                  </a:lnTo>
                  <a:lnTo>
                    <a:pt x="92" y="48"/>
                  </a:lnTo>
                  <a:lnTo>
                    <a:pt x="92" y="48"/>
                  </a:lnTo>
                  <a:lnTo>
                    <a:pt x="92" y="47"/>
                  </a:lnTo>
                  <a:lnTo>
                    <a:pt x="92" y="47"/>
                  </a:lnTo>
                  <a:close/>
                  <a:moveTo>
                    <a:pt x="104" y="47"/>
                  </a:moveTo>
                  <a:lnTo>
                    <a:pt x="104" y="47"/>
                  </a:lnTo>
                  <a:lnTo>
                    <a:pt x="104" y="48"/>
                  </a:lnTo>
                  <a:lnTo>
                    <a:pt x="104" y="49"/>
                  </a:lnTo>
                  <a:lnTo>
                    <a:pt x="104" y="48"/>
                  </a:lnTo>
                  <a:lnTo>
                    <a:pt x="105" y="48"/>
                  </a:lnTo>
                  <a:lnTo>
                    <a:pt x="105" y="47"/>
                  </a:lnTo>
                  <a:lnTo>
                    <a:pt x="105" y="47"/>
                  </a:lnTo>
                  <a:lnTo>
                    <a:pt x="104" y="47"/>
                  </a:lnTo>
                  <a:close/>
                  <a:moveTo>
                    <a:pt x="97" y="47"/>
                  </a:moveTo>
                  <a:lnTo>
                    <a:pt x="96" y="47"/>
                  </a:lnTo>
                  <a:lnTo>
                    <a:pt x="96" y="48"/>
                  </a:lnTo>
                  <a:lnTo>
                    <a:pt x="96" y="49"/>
                  </a:lnTo>
                  <a:lnTo>
                    <a:pt x="96" y="49"/>
                  </a:lnTo>
                  <a:lnTo>
                    <a:pt x="97" y="48"/>
                  </a:lnTo>
                  <a:lnTo>
                    <a:pt x="97" y="47"/>
                  </a:lnTo>
                  <a:close/>
                  <a:moveTo>
                    <a:pt x="85" y="47"/>
                  </a:moveTo>
                  <a:lnTo>
                    <a:pt x="85" y="47"/>
                  </a:lnTo>
                  <a:lnTo>
                    <a:pt x="85" y="48"/>
                  </a:lnTo>
                  <a:lnTo>
                    <a:pt x="86" y="48"/>
                  </a:lnTo>
                  <a:lnTo>
                    <a:pt x="86" y="49"/>
                  </a:lnTo>
                  <a:lnTo>
                    <a:pt x="86" y="49"/>
                  </a:lnTo>
                  <a:lnTo>
                    <a:pt x="86" y="49"/>
                  </a:lnTo>
                  <a:lnTo>
                    <a:pt x="86" y="48"/>
                  </a:lnTo>
                  <a:lnTo>
                    <a:pt x="86" y="47"/>
                  </a:lnTo>
                  <a:lnTo>
                    <a:pt x="85" y="47"/>
                  </a:lnTo>
                  <a:close/>
                  <a:moveTo>
                    <a:pt x="72" y="47"/>
                  </a:moveTo>
                  <a:lnTo>
                    <a:pt x="70" y="48"/>
                  </a:lnTo>
                  <a:lnTo>
                    <a:pt x="70" y="49"/>
                  </a:lnTo>
                  <a:lnTo>
                    <a:pt x="72" y="50"/>
                  </a:lnTo>
                  <a:lnTo>
                    <a:pt x="73" y="49"/>
                  </a:lnTo>
                  <a:lnTo>
                    <a:pt x="73" y="48"/>
                  </a:lnTo>
                  <a:lnTo>
                    <a:pt x="72" y="47"/>
                  </a:lnTo>
                  <a:lnTo>
                    <a:pt x="72" y="47"/>
                  </a:lnTo>
                  <a:close/>
                  <a:moveTo>
                    <a:pt x="109" y="45"/>
                  </a:moveTo>
                  <a:lnTo>
                    <a:pt x="109" y="47"/>
                  </a:lnTo>
                  <a:lnTo>
                    <a:pt x="109" y="47"/>
                  </a:lnTo>
                  <a:lnTo>
                    <a:pt x="109" y="47"/>
                  </a:lnTo>
                  <a:lnTo>
                    <a:pt x="108" y="47"/>
                  </a:lnTo>
                  <a:lnTo>
                    <a:pt x="109" y="47"/>
                  </a:lnTo>
                  <a:lnTo>
                    <a:pt x="109" y="48"/>
                  </a:lnTo>
                  <a:lnTo>
                    <a:pt x="110" y="48"/>
                  </a:lnTo>
                  <a:lnTo>
                    <a:pt x="110" y="47"/>
                  </a:lnTo>
                  <a:lnTo>
                    <a:pt x="110" y="47"/>
                  </a:lnTo>
                  <a:lnTo>
                    <a:pt x="109" y="45"/>
                  </a:lnTo>
                  <a:close/>
                  <a:moveTo>
                    <a:pt x="79" y="45"/>
                  </a:moveTo>
                  <a:lnTo>
                    <a:pt x="78" y="45"/>
                  </a:lnTo>
                  <a:lnTo>
                    <a:pt x="78" y="47"/>
                  </a:lnTo>
                  <a:lnTo>
                    <a:pt x="79" y="48"/>
                  </a:lnTo>
                  <a:lnTo>
                    <a:pt x="80" y="48"/>
                  </a:lnTo>
                  <a:lnTo>
                    <a:pt x="80" y="47"/>
                  </a:lnTo>
                  <a:lnTo>
                    <a:pt x="79" y="45"/>
                  </a:lnTo>
                  <a:lnTo>
                    <a:pt x="79" y="45"/>
                  </a:lnTo>
                  <a:close/>
                  <a:moveTo>
                    <a:pt x="70" y="44"/>
                  </a:moveTo>
                  <a:lnTo>
                    <a:pt x="70" y="45"/>
                  </a:lnTo>
                  <a:lnTo>
                    <a:pt x="69" y="45"/>
                  </a:lnTo>
                  <a:lnTo>
                    <a:pt x="69" y="47"/>
                  </a:lnTo>
                  <a:lnTo>
                    <a:pt x="69" y="47"/>
                  </a:lnTo>
                  <a:lnTo>
                    <a:pt x="70" y="45"/>
                  </a:lnTo>
                  <a:lnTo>
                    <a:pt x="70" y="45"/>
                  </a:lnTo>
                  <a:lnTo>
                    <a:pt x="70" y="44"/>
                  </a:lnTo>
                  <a:close/>
                  <a:moveTo>
                    <a:pt x="65" y="44"/>
                  </a:moveTo>
                  <a:lnTo>
                    <a:pt x="64" y="44"/>
                  </a:lnTo>
                  <a:lnTo>
                    <a:pt x="64" y="44"/>
                  </a:lnTo>
                  <a:lnTo>
                    <a:pt x="63" y="45"/>
                  </a:lnTo>
                  <a:lnTo>
                    <a:pt x="64" y="47"/>
                  </a:lnTo>
                  <a:lnTo>
                    <a:pt x="65" y="48"/>
                  </a:lnTo>
                  <a:lnTo>
                    <a:pt x="65" y="48"/>
                  </a:lnTo>
                  <a:lnTo>
                    <a:pt x="66" y="48"/>
                  </a:lnTo>
                  <a:lnTo>
                    <a:pt x="66" y="48"/>
                  </a:lnTo>
                  <a:lnTo>
                    <a:pt x="65" y="47"/>
                  </a:lnTo>
                  <a:lnTo>
                    <a:pt x="65" y="45"/>
                  </a:lnTo>
                  <a:lnTo>
                    <a:pt x="65" y="44"/>
                  </a:lnTo>
                  <a:close/>
                  <a:moveTo>
                    <a:pt x="103" y="43"/>
                  </a:moveTo>
                  <a:lnTo>
                    <a:pt x="103" y="44"/>
                  </a:lnTo>
                  <a:lnTo>
                    <a:pt x="103" y="45"/>
                  </a:lnTo>
                  <a:lnTo>
                    <a:pt x="103" y="44"/>
                  </a:lnTo>
                  <a:lnTo>
                    <a:pt x="104" y="44"/>
                  </a:lnTo>
                  <a:lnTo>
                    <a:pt x="103" y="43"/>
                  </a:lnTo>
                  <a:close/>
                  <a:moveTo>
                    <a:pt x="86" y="43"/>
                  </a:moveTo>
                  <a:lnTo>
                    <a:pt x="86" y="44"/>
                  </a:lnTo>
                  <a:lnTo>
                    <a:pt x="86" y="45"/>
                  </a:lnTo>
                  <a:lnTo>
                    <a:pt x="86" y="45"/>
                  </a:lnTo>
                  <a:lnTo>
                    <a:pt x="86" y="45"/>
                  </a:lnTo>
                  <a:lnTo>
                    <a:pt x="86" y="45"/>
                  </a:lnTo>
                  <a:lnTo>
                    <a:pt x="86" y="44"/>
                  </a:lnTo>
                  <a:lnTo>
                    <a:pt x="86" y="43"/>
                  </a:lnTo>
                  <a:close/>
                  <a:moveTo>
                    <a:pt x="99" y="43"/>
                  </a:moveTo>
                  <a:lnTo>
                    <a:pt x="98" y="44"/>
                  </a:lnTo>
                  <a:lnTo>
                    <a:pt x="99" y="45"/>
                  </a:lnTo>
                  <a:lnTo>
                    <a:pt x="100" y="47"/>
                  </a:lnTo>
                  <a:lnTo>
                    <a:pt x="100" y="45"/>
                  </a:lnTo>
                  <a:lnTo>
                    <a:pt x="100" y="44"/>
                  </a:lnTo>
                  <a:lnTo>
                    <a:pt x="99" y="43"/>
                  </a:lnTo>
                  <a:close/>
                  <a:moveTo>
                    <a:pt x="75" y="43"/>
                  </a:moveTo>
                  <a:lnTo>
                    <a:pt x="74" y="43"/>
                  </a:lnTo>
                  <a:lnTo>
                    <a:pt x="75" y="44"/>
                  </a:lnTo>
                  <a:lnTo>
                    <a:pt x="75" y="44"/>
                  </a:lnTo>
                  <a:lnTo>
                    <a:pt x="75" y="44"/>
                  </a:lnTo>
                  <a:lnTo>
                    <a:pt x="75" y="44"/>
                  </a:lnTo>
                  <a:lnTo>
                    <a:pt x="75" y="43"/>
                  </a:lnTo>
                  <a:close/>
                  <a:moveTo>
                    <a:pt x="94" y="42"/>
                  </a:moveTo>
                  <a:lnTo>
                    <a:pt x="93" y="43"/>
                  </a:lnTo>
                  <a:lnTo>
                    <a:pt x="93" y="44"/>
                  </a:lnTo>
                  <a:lnTo>
                    <a:pt x="94" y="45"/>
                  </a:lnTo>
                  <a:lnTo>
                    <a:pt x="94" y="45"/>
                  </a:lnTo>
                  <a:lnTo>
                    <a:pt x="96" y="44"/>
                  </a:lnTo>
                  <a:lnTo>
                    <a:pt x="94" y="43"/>
                  </a:lnTo>
                  <a:lnTo>
                    <a:pt x="94" y="42"/>
                  </a:lnTo>
                  <a:lnTo>
                    <a:pt x="94" y="42"/>
                  </a:lnTo>
                  <a:close/>
                  <a:moveTo>
                    <a:pt x="109" y="42"/>
                  </a:moveTo>
                  <a:lnTo>
                    <a:pt x="109" y="43"/>
                  </a:lnTo>
                  <a:lnTo>
                    <a:pt x="108" y="43"/>
                  </a:lnTo>
                  <a:lnTo>
                    <a:pt x="108" y="44"/>
                  </a:lnTo>
                  <a:lnTo>
                    <a:pt x="109" y="43"/>
                  </a:lnTo>
                  <a:lnTo>
                    <a:pt x="109" y="42"/>
                  </a:lnTo>
                  <a:lnTo>
                    <a:pt x="109" y="42"/>
                  </a:lnTo>
                  <a:close/>
                  <a:moveTo>
                    <a:pt x="88" y="41"/>
                  </a:moveTo>
                  <a:lnTo>
                    <a:pt x="88" y="42"/>
                  </a:lnTo>
                  <a:lnTo>
                    <a:pt x="88" y="43"/>
                  </a:lnTo>
                  <a:lnTo>
                    <a:pt x="88" y="44"/>
                  </a:lnTo>
                  <a:lnTo>
                    <a:pt x="89" y="45"/>
                  </a:lnTo>
                  <a:lnTo>
                    <a:pt x="90" y="44"/>
                  </a:lnTo>
                  <a:lnTo>
                    <a:pt x="90" y="43"/>
                  </a:lnTo>
                  <a:lnTo>
                    <a:pt x="89" y="42"/>
                  </a:lnTo>
                  <a:lnTo>
                    <a:pt x="88" y="41"/>
                  </a:lnTo>
                  <a:close/>
                  <a:moveTo>
                    <a:pt x="81" y="41"/>
                  </a:moveTo>
                  <a:lnTo>
                    <a:pt x="81" y="42"/>
                  </a:lnTo>
                  <a:lnTo>
                    <a:pt x="82" y="43"/>
                  </a:lnTo>
                  <a:lnTo>
                    <a:pt x="82" y="44"/>
                  </a:lnTo>
                  <a:lnTo>
                    <a:pt x="84" y="43"/>
                  </a:lnTo>
                  <a:lnTo>
                    <a:pt x="82" y="42"/>
                  </a:lnTo>
                  <a:lnTo>
                    <a:pt x="81" y="41"/>
                  </a:lnTo>
                  <a:close/>
                  <a:moveTo>
                    <a:pt x="76" y="40"/>
                  </a:moveTo>
                  <a:lnTo>
                    <a:pt x="76" y="41"/>
                  </a:lnTo>
                  <a:lnTo>
                    <a:pt x="76" y="42"/>
                  </a:lnTo>
                  <a:lnTo>
                    <a:pt x="77" y="43"/>
                  </a:lnTo>
                  <a:lnTo>
                    <a:pt x="77" y="42"/>
                  </a:lnTo>
                  <a:lnTo>
                    <a:pt x="77" y="42"/>
                  </a:lnTo>
                  <a:lnTo>
                    <a:pt x="77" y="41"/>
                  </a:lnTo>
                  <a:lnTo>
                    <a:pt x="77" y="41"/>
                  </a:lnTo>
                  <a:lnTo>
                    <a:pt x="76" y="40"/>
                  </a:lnTo>
                  <a:close/>
                  <a:moveTo>
                    <a:pt x="67" y="40"/>
                  </a:moveTo>
                  <a:lnTo>
                    <a:pt x="67" y="40"/>
                  </a:lnTo>
                  <a:lnTo>
                    <a:pt x="67" y="41"/>
                  </a:lnTo>
                  <a:lnTo>
                    <a:pt x="67" y="42"/>
                  </a:lnTo>
                  <a:lnTo>
                    <a:pt x="67" y="43"/>
                  </a:lnTo>
                  <a:lnTo>
                    <a:pt x="68" y="44"/>
                  </a:lnTo>
                  <a:lnTo>
                    <a:pt x="69" y="43"/>
                  </a:lnTo>
                  <a:lnTo>
                    <a:pt x="69" y="42"/>
                  </a:lnTo>
                  <a:lnTo>
                    <a:pt x="69" y="42"/>
                  </a:lnTo>
                  <a:lnTo>
                    <a:pt x="69" y="41"/>
                  </a:lnTo>
                  <a:lnTo>
                    <a:pt x="68" y="40"/>
                  </a:lnTo>
                  <a:lnTo>
                    <a:pt x="67" y="40"/>
                  </a:lnTo>
                  <a:close/>
                  <a:moveTo>
                    <a:pt x="121" y="39"/>
                  </a:moveTo>
                  <a:lnTo>
                    <a:pt x="120" y="40"/>
                  </a:lnTo>
                  <a:lnTo>
                    <a:pt x="120" y="48"/>
                  </a:lnTo>
                  <a:lnTo>
                    <a:pt x="120" y="57"/>
                  </a:lnTo>
                  <a:lnTo>
                    <a:pt x="118" y="67"/>
                  </a:lnTo>
                  <a:lnTo>
                    <a:pt x="120" y="77"/>
                  </a:lnTo>
                  <a:lnTo>
                    <a:pt x="118" y="77"/>
                  </a:lnTo>
                  <a:lnTo>
                    <a:pt x="118" y="77"/>
                  </a:lnTo>
                  <a:lnTo>
                    <a:pt x="117" y="77"/>
                  </a:lnTo>
                  <a:lnTo>
                    <a:pt x="118" y="84"/>
                  </a:lnTo>
                  <a:lnTo>
                    <a:pt x="118" y="90"/>
                  </a:lnTo>
                  <a:lnTo>
                    <a:pt x="120" y="98"/>
                  </a:lnTo>
                  <a:lnTo>
                    <a:pt x="120" y="69"/>
                  </a:lnTo>
                  <a:lnTo>
                    <a:pt x="121" y="40"/>
                  </a:lnTo>
                  <a:lnTo>
                    <a:pt x="121" y="39"/>
                  </a:lnTo>
                  <a:close/>
                  <a:moveTo>
                    <a:pt x="82" y="39"/>
                  </a:moveTo>
                  <a:lnTo>
                    <a:pt x="82" y="40"/>
                  </a:lnTo>
                  <a:lnTo>
                    <a:pt x="82" y="40"/>
                  </a:lnTo>
                  <a:lnTo>
                    <a:pt x="84" y="41"/>
                  </a:lnTo>
                  <a:lnTo>
                    <a:pt x="84" y="39"/>
                  </a:lnTo>
                  <a:lnTo>
                    <a:pt x="82" y="39"/>
                  </a:lnTo>
                  <a:close/>
                  <a:moveTo>
                    <a:pt x="76" y="39"/>
                  </a:moveTo>
                  <a:lnTo>
                    <a:pt x="74" y="41"/>
                  </a:lnTo>
                  <a:lnTo>
                    <a:pt x="75" y="40"/>
                  </a:lnTo>
                  <a:lnTo>
                    <a:pt x="76" y="40"/>
                  </a:lnTo>
                  <a:lnTo>
                    <a:pt x="76" y="39"/>
                  </a:lnTo>
                  <a:close/>
                  <a:moveTo>
                    <a:pt x="90" y="38"/>
                  </a:moveTo>
                  <a:lnTo>
                    <a:pt x="90" y="39"/>
                  </a:lnTo>
                  <a:lnTo>
                    <a:pt x="90" y="39"/>
                  </a:lnTo>
                  <a:lnTo>
                    <a:pt x="91" y="40"/>
                  </a:lnTo>
                  <a:lnTo>
                    <a:pt x="90" y="39"/>
                  </a:lnTo>
                  <a:lnTo>
                    <a:pt x="90" y="38"/>
                  </a:lnTo>
                  <a:close/>
                  <a:moveTo>
                    <a:pt x="62" y="38"/>
                  </a:moveTo>
                  <a:lnTo>
                    <a:pt x="60" y="40"/>
                  </a:lnTo>
                  <a:lnTo>
                    <a:pt x="57" y="42"/>
                  </a:lnTo>
                  <a:lnTo>
                    <a:pt x="57" y="43"/>
                  </a:lnTo>
                  <a:lnTo>
                    <a:pt x="57" y="45"/>
                  </a:lnTo>
                  <a:lnTo>
                    <a:pt x="57" y="47"/>
                  </a:lnTo>
                  <a:lnTo>
                    <a:pt x="60" y="44"/>
                  </a:lnTo>
                  <a:lnTo>
                    <a:pt x="61" y="43"/>
                  </a:lnTo>
                  <a:lnTo>
                    <a:pt x="63" y="41"/>
                  </a:lnTo>
                  <a:lnTo>
                    <a:pt x="63" y="40"/>
                  </a:lnTo>
                  <a:lnTo>
                    <a:pt x="62" y="39"/>
                  </a:lnTo>
                  <a:lnTo>
                    <a:pt x="62" y="38"/>
                  </a:lnTo>
                  <a:close/>
                  <a:moveTo>
                    <a:pt x="52" y="38"/>
                  </a:moveTo>
                  <a:lnTo>
                    <a:pt x="52" y="56"/>
                  </a:lnTo>
                  <a:lnTo>
                    <a:pt x="54" y="73"/>
                  </a:lnTo>
                  <a:lnTo>
                    <a:pt x="54" y="72"/>
                  </a:lnTo>
                  <a:lnTo>
                    <a:pt x="54" y="71"/>
                  </a:lnTo>
                  <a:lnTo>
                    <a:pt x="54" y="71"/>
                  </a:lnTo>
                  <a:lnTo>
                    <a:pt x="55" y="71"/>
                  </a:lnTo>
                  <a:lnTo>
                    <a:pt x="54" y="68"/>
                  </a:lnTo>
                  <a:lnTo>
                    <a:pt x="54" y="66"/>
                  </a:lnTo>
                  <a:lnTo>
                    <a:pt x="54" y="65"/>
                  </a:lnTo>
                  <a:lnTo>
                    <a:pt x="54" y="63"/>
                  </a:lnTo>
                  <a:lnTo>
                    <a:pt x="53" y="51"/>
                  </a:lnTo>
                  <a:lnTo>
                    <a:pt x="52" y="38"/>
                  </a:lnTo>
                  <a:close/>
                  <a:moveTo>
                    <a:pt x="99" y="37"/>
                  </a:moveTo>
                  <a:lnTo>
                    <a:pt x="98" y="37"/>
                  </a:lnTo>
                  <a:lnTo>
                    <a:pt x="98" y="37"/>
                  </a:lnTo>
                  <a:lnTo>
                    <a:pt x="98" y="38"/>
                  </a:lnTo>
                  <a:lnTo>
                    <a:pt x="98" y="39"/>
                  </a:lnTo>
                  <a:lnTo>
                    <a:pt x="99" y="40"/>
                  </a:lnTo>
                  <a:lnTo>
                    <a:pt x="100" y="39"/>
                  </a:lnTo>
                  <a:lnTo>
                    <a:pt x="99" y="38"/>
                  </a:lnTo>
                  <a:lnTo>
                    <a:pt x="99" y="37"/>
                  </a:lnTo>
                  <a:close/>
                  <a:moveTo>
                    <a:pt x="79" y="36"/>
                  </a:moveTo>
                  <a:lnTo>
                    <a:pt x="78" y="38"/>
                  </a:lnTo>
                  <a:lnTo>
                    <a:pt x="77" y="39"/>
                  </a:lnTo>
                  <a:lnTo>
                    <a:pt x="78" y="39"/>
                  </a:lnTo>
                  <a:lnTo>
                    <a:pt x="78" y="40"/>
                  </a:lnTo>
                  <a:lnTo>
                    <a:pt x="78" y="40"/>
                  </a:lnTo>
                  <a:lnTo>
                    <a:pt x="79" y="41"/>
                  </a:lnTo>
                  <a:lnTo>
                    <a:pt x="79" y="39"/>
                  </a:lnTo>
                  <a:lnTo>
                    <a:pt x="79" y="38"/>
                  </a:lnTo>
                  <a:lnTo>
                    <a:pt x="78" y="38"/>
                  </a:lnTo>
                  <a:lnTo>
                    <a:pt x="79" y="38"/>
                  </a:lnTo>
                  <a:lnTo>
                    <a:pt x="79" y="38"/>
                  </a:lnTo>
                  <a:lnTo>
                    <a:pt x="80" y="39"/>
                  </a:lnTo>
                  <a:lnTo>
                    <a:pt x="80" y="38"/>
                  </a:lnTo>
                  <a:lnTo>
                    <a:pt x="80" y="37"/>
                  </a:lnTo>
                  <a:lnTo>
                    <a:pt x="79" y="36"/>
                  </a:lnTo>
                  <a:close/>
                  <a:moveTo>
                    <a:pt x="105" y="36"/>
                  </a:moveTo>
                  <a:lnTo>
                    <a:pt x="104" y="37"/>
                  </a:lnTo>
                  <a:lnTo>
                    <a:pt x="103" y="39"/>
                  </a:lnTo>
                  <a:lnTo>
                    <a:pt x="104" y="40"/>
                  </a:lnTo>
                  <a:lnTo>
                    <a:pt x="104" y="41"/>
                  </a:lnTo>
                  <a:lnTo>
                    <a:pt x="105" y="41"/>
                  </a:lnTo>
                  <a:lnTo>
                    <a:pt x="106" y="42"/>
                  </a:lnTo>
                  <a:lnTo>
                    <a:pt x="106" y="40"/>
                  </a:lnTo>
                  <a:lnTo>
                    <a:pt x="106" y="39"/>
                  </a:lnTo>
                  <a:lnTo>
                    <a:pt x="106" y="37"/>
                  </a:lnTo>
                  <a:lnTo>
                    <a:pt x="105" y="36"/>
                  </a:lnTo>
                  <a:close/>
                  <a:moveTo>
                    <a:pt x="109" y="33"/>
                  </a:moveTo>
                  <a:lnTo>
                    <a:pt x="109" y="36"/>
                  </a:lnTo>
                  <a:lnTo>
                    <a:pt x="110" y="38"/>
                  </a:lnTo>
                  <a:lnTo>
                    <a:pt x="110" y="36"/>
                  </a:lnTo>
                  <a:lnTo>
                    <a:pt x="109" y="35"/>
                  </a:lnTo>
                  <a:lnTo>
                    <a:pt x="109" y="33"/>
                  </a:lnTo>
                  <a:close/>
                  <a:moveTo>
                    <a:pt x="101" y="33"/>
                  </a:moveTo>
                  <a:lnTo>
                    <a:pt x="101" y="35"/>
                  </a:lnTo>
                  <a:lnTo>
                    <a:pt x="101" y="35"/>
                  </a:lnTo>
                  <a:lnTo>
                    <a:pt x="102" y="36"/>
                  </a:lnTo>
                  <a:lnTo>
                    <a:pt x="102" y="35"/>
                  </a:lnTo>
                  <a:lnTo>
                    <a:pt x="102" y="35"/>
                  </a:lnTo>
                  <a:lnTo>
                    <a:pt x="101" y="33"/>
                  </a:lnTo>
                  <a:close/>
                  <a:moveTo>
                    <a:pt x="64" y="33"/>
                  </a:moveTo>
                  <a:lnTo>
                    <a:pt x="64" y="36"/>
                  </a:lnTo>
                  <a:lnTo>
                    <a:pt x="64" y="37"/>
                  </a:lnTo>
                  <a:lnTo>
                    <a:pt x="65" y="39"/>
                  </a:lnTo>
                  <a:lnTo>
                    <a:pt x="65" y="38"/>
                  </a:lnTo>
                  <a:lnTo>
                    <a:pt x="66" y="38"/>
                  </a:lnTo>
                  <a:lnTo>
                    <a:pt x="66" y="37"/>
                  </a:lnTo>
                  <a:lnTo>
                    <a:pt x="66" y="36"/>
                  </a:lnTo>
                  <a:lnTo>
                    <a:pt x="65" y="35"/>
                  </a:lnTo>
                  <a:lnTo>
                    <a:pt x="64" y="33"/>
                  </a:lnTo>
                  <a:close/>
                  <a:moveTo>
                    <a:pt x="88" y="33"/>
                  </a:moveTo>
                  <a:lnTo>
                    <a:pt x="89" y="35"/>
                  </a:lnTo>
                  <a:lnTo>
                    <a:pt x="89" y="36"/>
                  </a:lnTo>
                  <a:lnTo>
                    <a:pt x="89" y="36"/>
                  </a:lnTo>
                  <a:lnTo>
                    <a:pt x="89" y="35"/>
                  </a:lnTo>
                  <a:lnTo>
                    <a:pt x="89" y="35"/>
                  </a:lnTo>
                  <a:lnTo>
                    <a:pt x="88" y="33"/>
                  </a:lnTo>
                  <a:close/>
                  <a:moveTo>
                    <a:pt x="73" y="33"/>
                  </a:moveTo>
                  <a:lnTo>
                    <a:pt x="72" y="35"/>
                  </a:lnTo>
                  <a:lnTo>
                    <a:pt x="72" y="36"/>
                  </a:lnTo>
                  <a:lnTo>
                    <a:pt x="72" y="36"/>
                  </a:lnTo>
                  <a:lnTo>
                    <a:pt x="70" y="36"/>
                  </a:lnTo>
                  <a:lnTo>
                    <a:pt x="72" y="36"/>
                  </a:lnTo>
                  <a:lnTo>
                    <a:pt x="72" y="37"/>
                  </a:lnTo>
                  <a:lnTo>
                    <a:pt x="72" y="37"/>
                  </a:lnTo>
                  <a:lnTo>
                    <a:pt x="70" y="37"/>
                  </a:lnTo>
                  <a:lnTo>
                    <a:pt x="70" y="37"/>
                  </a:lnTo>
                  <a:lnTo>
                    <a:pt x="70" y="37"/>
                  </a:lnTo>
                  <a:lnTo>
                    <a:pt x="70" y="38"/>
                  </a:lnTo>
                  <a:lnTo>
                    <a:pt x="70" y="38"/>
                  </a:lnTo>
                  <a:lnTo>
                    <a:pt x="72" y="39"/>
                  </a:lnTo>
                  <a:lnTo>
                    <a:pt x="72" y="40"/>
                  </a:lnTo>
                  <a:lnTo>
                    <a:pt x="73" y="40"/>
                  </a:lnTo>
                  <a:lnTo>
                    <a:pt x="73" y="39"/>
                  </a:lnTo>
                  <a:lnTo>
                    <a:pt x="72" y="38"/>
                  </a:lnTo>
                  <a:lnTo>
                    <a:pt x="72" y="37"/>
                  </a:lnTo>
                  <a:lnTo>
                    <a:pt x="72" y="37"/>
                  </a:lnTo>
                  <a:lnTo>
                    <a:pt x="72" y="37"/>
                  </a:lnTo>
                  <a:lnTo>
                    <a:pt x="72" y="36"/>
                  </a:lnTo>
                  <a:lnTo>
                    <a:pt x="73" y="37"/>
                  </a:lnTo>
                  <a:lnTo>
                    <a:pt x="73" y="37"/>
                  </a:lnTo>
                  <a:lnTo>
                    <a:pt x="74" y="38"/>
                  </a:lnTo>
                  <a:lnTo>
                    <a:pt x="74" y="38"/>
                  </a:lnTo>
                  <a:lnTo>
                    <a:pt x="74" y="37"/>
                  </a:lnTo>
                  <a:lnTo>
                    <a:pt x="74" y="36"/>
                  </a:lnTo>
                  <a:lnTo>
                    <a:pt x="73" y="35"/>
                  </a:lnTo>
                  <a:lnTo>
                    <a:pt x="73" y="33"/>
                  </a:lnTo>
                  <a:close/>
                  <a:moveTo>
                    <a:pt x="115" y="33"/>
                  </a:moveTo>
                  <a:lnTo>
                    <a:pt x="114" y="36"/>
                  </a:lnTo>
                  <a:lnTo>
                    <a:pt x="114" y="38"/>
                  </a:lnTo>
                  <a:lnTo>
                    <a:pt x="114" y="40"/>
                  </a:lnTo>
                  <a:lnTo>
                    <a:pt x="114" y="42"/>
                  </a:lnTo>
                  <a:lnTo>
                    <a:pt x="114" y="41"/>
                  </a:lnTo>
                  <a:lnTo>
                    <a:pt x="115" y="39"/>
                  </a:lnTo>
                  <a:lnTo>
                    <a:pt x="115" y="36"/>
                  </a:lnTo>
                  <a:lnTo>
                    <a:pt x="115" y="33"/>
                  </a:lnTo>
                  <a:close/>
                  <a:moveTo>
                    <a:pt x="53" y="33"/>
                  </a:moveTo>
                  <a:lnTo>
                    <a:pt x="53" y="38"/>
                  </a:lnTo>
                  <a:lnTo>
                    <a:pt x="54" y="42"/>
                  </a:lnTo>
                  <a:lnTo>
                    <a:pt x="54" y="47"/>
                  </a:lnTo>
                  <a:lnTo>
                    <a:pt x="55" y="51"/>
                  </a:lnTo>
                  <a:lnTo>
                    <a:pt x="55" y="47"/>
                  </a:lnTo>
                  <a:lnTo>
                    <a:pt x="54" y="42"/>
                  </a:lnTo>
                  <a:lnTo>
                    <a:pt x="54" y="38"/>
                  </a:lnTo>
                  <a:lnTo>
                    <a:pt x="53" y="33"/>
                  </a:lnTo>
                  <a:close/>
                  <a:moveTo>
                    <a:pt x="120" y="33"/>
                  </a:moveTo>
                  <a:lnTo>
                    <a:pt x="120" y="36"/>
                  </a:lnTo>
                  <a:lnTo>
                    <a:pt x="120" y="37"/>
                  </a:lnTo>
                  <a:lnTo>
                    <a:pt x="121" y="37"/>
                  </a:lnTo>
                  <a:lnTo>
                    <a:pt x="121" y="36"/>
                  </a:lnTo>
                  <a:lnTo>
                    <a:pt x="121" y="35"/>
                  </a:lnTo>
                  <a:lnTo>
                    <a:pt x="121" y="33"/>
                  </a:lnTo>
                  <a:lnTo>
                    <a:pt x="120" y="33"/>
                  </a:lnTo>
                  <a:close/>
                  <a:moveTo>
                    <a:pt x="60" y="33"/>
                  </a:moveTo>
                  <a:lnTo>
                    <a:pt x="58" y="33"/>
                  </a:lnTo>
                  <a:lnTo>
                    <a:pt x="58" y="35"/>
                  </a:lnTo>
                  <a:lnTo>
                    <a:pt x="57" y="36"/>
                  </a:lnTo>
                  <a:lnTo>
                    <a:pt x="56" y="36"/>
                  </a:lnTo>
                  <a:lnTo>
                    <a:pt x="57" y="37"/>
                  </a:lnTo>
                  <a:lnTo>
                    <a:pt x="57" y="38"/>
                  </a:lnTo>
                  <a:lnTo>
                    <a:pt x="57" y="39"/>
                  </a:lnTo>
                  <a:lnTo>
                    <a:pt x="58" y="38"/>
                  </a:lnTo>
                  <a:lnTo>
                    <a:pt x="60" y="36"/>
                  </a:lnTo>
                  <a:lnTo>
                    <a:pt x="60" y="33"/>
                  </a:lnTo>
                  <a:close/>
                  <a:moveTo>
                    <a:pt x="10" y="33"/>
                  </a:moveTo>
                  <a:lnTo>
                    <a:pt x="7" y="45"/>
                  </a:lnTo>
                  <a:lnTo>
                    <a:pt x="4" y="59"/>
                  </a:lnTo>
                  <a:lnTo>
                    <a:pt x="4" y="60"/>
                  </a:lnTo>
                  <a:lnTo>
                    <a:pt x="4" y="62"/>
                  </a:lnTo>
                  <a:lnTo>
                    <a:pt x="3" y="64"/>
                  </a:lnTo>
                  <a:lnTo>
                    <a:pt x="3" y="66"/>
                  </a:lnTo>
                  <a:lnTo>
                    <a:pt x="4" y="65"/>
                  </a:lnTo>
                  <a:lnTo>
                    <a:pt x="4" y="65"/>
                  </a:lnTo>
                  <a:lnTo>
                    <a:pt x="8" y="49"/>
                  </a:lnTo>
                  <a:lnTo>
                    <a:pt x="10" y="33"/>
                  </a:lnTo>
                  <a:close/>
                  <a:moveTo>
                    <a:pt x="94" y="32"/>
                  </a:moveTo>
                  <a:lnTo>
                    <a:pt x="94" y="33"/>
                  </a:lnTo>
                  <a:lnTo>
                    <a:pt x="94" y="33"/>
                  </a:lnTo>
                  <a:lnTo>
                    <a:pt x="96" y="35"/>
                  </a:lnTo>
                  <a:lnTo>
                    <a:pt x="96" y="35"/>
                  </a:lnTo>
                  <a:lnTo>
                    <a:pt x="96" y="35"/>
                  </a:lnTo>
                  <a:lnTo>
                    <a:pt x="96" y="33"/>
                  </a:lnTo>
                  <a:lnTo>
                    <a:pt x="96" y="32"/>
                  </a:lnTo>
                  <a:lnTo>
                    <a:pt x="94" y="32"/>
                  </a:lnTo>
                  <a:close/>
                  <a:moveTo>
                    <a:pt x="82" y="31"/>
                  </a:moveTo>
                  <a:lnTo>
                    <a:pt x="82" y="32"/>
                  </a:lnTo>
                  <a:lnTo>
                    <a:pt x="81" y="33"/>
                  </a:lnTo>
                  <a:lnTo>
                    <a:pt x="82" y="35"/>
                  </a:lnTo>
                  <a:lnTo>
                    <a:pt x="84" y="35"/>
                  </a:lnTo>
                  <a:lnTo>
                    <a:pt x="84" y="35"/>
                  </a:lnTo>
                  <a:lnTo>
                    <a:pt x="84" y="35"/>
                  </a:lnTo>
                  <a:lnTo>
                    <a:pt x="84" y="33"/>
                  </a:lnTo>
                  <a:lnTo>
                    <a:pt x="84" y="33"/>
                  </a:lnTo>
                  <a:lnTo>
                    <a:pt x="84" y="32"/>
                  </a:lnTo>
                  <a:lnTo>
                    <a:pt x="84" y="32"/>
                  </a:lnTo>
                  <a:lnTo>
                    <a:pt x="82" y="31"/>
                  </a:lnTo>
                  <a:close/>
                  <a:moveTo>
                    <a:pt x="53" y="31"/>
                  </a:moveTo>
                  <a:lnTo>
                    <a:pt x="52" y="31"/>
                  </a:lnTo>
                  <a:lnTo>
                    <a:pt x="53" y="31"/>
                  </a:lnTo>
                  <a:lnTo>
                    <a:pt x="53" y="32"/>
                  </a:lnTo>
                  <a:lnTo>
                    <a:pt x="53" y="33"/>
                  </a:lnTo>
                  <a:lnTo>
                    <a:pt x="53" y="32"/>
                  </a:lnTo>
                  <a:lnTo>
                    <a:pt x="53" y="32"/>
                  </a:lnTo>
                  <a:lnTo>
                    <a:pt x="53" y="31"/>
                  </a:lnTo>
                  <a:close/>
                  <a:moveTo>
                    <a:pt x="118" y="31"/>
                  </a:moveTo>
                  <a:lnTo>
                    <a:pt x="117" y="35"/>
                  </a:lnTo>
                  <a:lnTo>
                    <a:pt x="118" y="37"/>
                  </a:lnTo>
                  <a:lnTo>
                    <a:pt x="118" y="36"/>
                  </a:lnTo>
                  <a:lnTo>
                    <a:pt x="118" y="33"/>
                  </a:lnTo>
                  <a:lnTo>
                    <a:pt x="118" y="31"/>
                  </a:lnTo>
                  <a:close/>
                  <a:moveTo>
                    <a:pt x="75" y="30"/>
                  </a:moveTo>
                  <a:lnTo>
                    <a:pt x="74" y="31"/>
                  </a:lnTo>
                  <a:lnTo>
                    <a:pt x="74" y="33"/>
                  </a:lnTo>
                  <a:lnTo>
                    <a:pt x="75" y="35"/>
                  </a:lnTo>
                  <a:lnTo>
                    <a:pt x="75" y="36"/>
                  </a:lnTo>
                  <a:lnTo>
                    <a:pt x="76" y="35"/>
                  </a:lnTo>
                  <a:lnTo>
                    <a:pt x="76" y="33"/>
                  </a:lnTo>
                  <a:lnTo>
                    <a:pt x="76" y="32"/>
                  </a:lnTo>
                  <a:lnTo>
                    <a:pt x="75" y="31"/>
                  </a:lnTo>
                  <a:lnTo>
                    <a:pt x="75" y="30"/>
                  </a:lnTo>
                  <a:close/>
                  <a:moveTo>
                    <a:pt x="67" y="30"/>
                  </a:moveTo>
                  <a:lnTo>
                    <a:pt x="67" y="31"/>
                  </a:lnTo>
                  <a:lnTo>
                    <a:pt x="67" y="32"/>
                  </a:lnTo>
                  <a:lnTo>
                    <a:pt x="67" y="32"/>
                  </a:lnTo>
                  <a:lnTo>
                    <a:pt x="68" y="33"/>
                  </a:lnTo>
                  <a:lnTo>
                    <a:pt x="68" y="35"/>
                  </a:lnTo>
                  <a:lnTo>
                    <a:pt x="69" y="33"/>
                  </a:lnTo>
                  <a:lnTo>
                    <a:pt x="69" y="32"/>
                  </a:lnTo>
                  <a:lnTo>
                    <a:pt x="68" y="32"/>
                  </a:lnTo>
                  <a:lnTo>
                    <a:pt x="69" y="31"/>
                  </a:lnTo>
                  <a:lnTo>
                    <a:pt x="69" y="31"/>
                  </a:lnTo>
                  <a:lnTo>
                    <a:pt x="68" y="30"/>
                  </a:lnTo>
                  <a:lnTo>
                    <a:pt x="67" y="30"/>
                  </a:lnTo>
                  <a:close/>
                  <a:moveTo>
                    <a:pt x="62" y="30"/>
                  </a:moveTo>
                  <a:lnTo>
                    <a:pt x="62" y="30"/>
                  </a:lnTo>
                  <a:lnTo>
                    <a:pt x="61" y="31"/>
                  </a:lnTo>
                  <a:lnTo>
                    <a:pt x="61" y="31"/>
                  </a:lnTo>
                  <a:lnTo>
                    <a:pt x="61" y="31"/>
                  </a:lnTo>
                  <a:lnTo>
                    <a:pt x="61" y="31"/>
                  </a:lnTo>
                  <a:lnTo>
                    <a:pt x="60" y="32"/>
                  </a:lnTo>
                  <a:lnTo>
                    <a:pt x="60" y="32"/>
                  </a:lnTo>
                  <a:lnTo>
                    <a:pt x="61" y="33"/>
                  </a:lnTo>
                  <a:lnTo>
                    <a:pt x="62" y="32"/>
                  </a:lnTo>
                  <a:lnTo>
                    <a:pt x="63" y="31"/>
                  </a:lnTo>
                  <a:lnTo>
                    <a:pt x="63" y="30"/>
                  </a:lnTo>
                  <a:lnTo>
                    <a:pt x="62" y="30"/>
                  </a:lnTo>
                  <a:close/>
                  <a:moveTo>
                    <a:pt x="104" y="29"/>
                  </a:moveTo>
                  <a:lnTo>
                    <a:pt x="104" y="30"/>
                  </a:lnTo>
                  <a:lnTo>
                    <a:pt x="104" y="30"/>
                  </a:lnTo>
                  <a:lnTo>
                    <a:pt x="105" y="31"/>
                  </a:lnTo>
                  <a:lnTo>
                    <a:pt x="105" y="32"/>
                  </a:lnTo>
                  <a:lnTo>
                    <a:pt x="106" y="31"/>
                  </a:lnTo>
                  <a:lnTo>
                    <a:pt x="105" y="30"/>
                  </a:lnTo>
                  <a:lnTo>
                    <a:pt x="104" y="29"/>
                  </a:lnTo>
                  <a:close/>
                  <a:moveTo>
                    <a:pt x="89" y="29"/>
                  </a:moveTo>
                  <a:lnTo>
                    <a:pt x="89" y="30"/>
                  </a:lnTo>
                  <a:lnTo>
                    <a:pt x="89" y="32"/>
                  </a:lnTo>
                  <a:lnTo>
                    <a:pt x="90" y="32"/>
                  </a:lnTo>
                  <a:lnTo>
                    <a:pt x="90" y="31"/>
                  </a:lnTo>
                  <a:lnTo>
                    <a:pt x="90" y="30"/>
                  </a:lnTo>
                  <a:lnTo>
                    <a:pt x="89" y="29"/>
                  </a:lnTo>
                  <a:close/>
                  <a:moveTo>
                    <a:pt x="76" y="28"/>
                  </a:moveTo>
                  <a:lnTo>
                    <a:pt x="76" y="29"/>
                  </a:lnTo>
                  <a:lnTo>
                    <a:pt x="75" y="30"/>
                  </a:lnTo>
                  <a:lnTo>
                    <a:pt x="76" y="31"/>
                  </a:lnTo>
                  <a:lnTo>
                    <a:pt x="76" y="32"/>
                  </a:lnTo>
                  <a:lnTo>
                    <a:pt x="77" y="33"/>
                  </a:lnTo>
                  <a:lnTo>
                    <a:pt x="77" y="32"/>
                  </a:lnTo>
                  <a:lnTo>
                    <a:pt x="77" y="31"/>
                  </a:lnTo>
                  <a:lnTo>
                    <a:pt x="76" y="29"/>
                  </a:lnTo>
                  <a:lnTo>
                    <a:pt x="77" y="30"/>
                  </a:lnTo>
                  <a:lnTo>
                    <a:pt x="77" y="31"/>
                  </a:lnTo>
                  <a:lnTo>
                    <a:pt x="78" y="32"/>
                  </a:lnTo>
                  <a:lnTo>
                    <a:pt x="78" y="31"/>
                  </a:lnTo>
                  <a:lnTo>
                    <a:pt x="77" y="29"/>
                  </a:lnTo>
                  <a:lnTo>
                    <a:pt x="76" y="28"/>
                  </a:lnTo>
                  <a:close/>
                  <a:moveTo>
                    <a:pt x="69" y="28"/>
                  </a:moveTo>
                  <a:lnTo>
                    <a:pt x="68" y="29"/>
                  </a:lnTo>
                  <a:lnTo>
                    <a:pt x="68" y="30"/>
                  </a:lnTo>
                  <a:lnTo>
                    <a:pt x="69" y="31"/>
                  </a:lnTo>
                  <a:lnTo>
                    <a:pt x="70" y="32"/>
                  </a:lnTo>
                  <a:lnTo>
                    <a:pt x="70" y="31"/>
                  </a:lnTo>
                  <a:lnTo>
                    <a:pt x="70" y="30"/>
                  </a:lnTo>
                  <a:lnTo>
                    <a:pt x="69" y="29"/>
                  </a:lnTo>
                  <a:lnTo>
                    <a:pt x="69" y="28"/>
                  </a:lnTo>
                  <a:close/>
                  <a:moveTo>
                    <a:pt x="100" y="28"/>
                  </a:moveTo>
                  <a:lnTo>
                    <a:pt x="99" y="28"/>
                  </a:lnTo>
                  <a:lnTo>
                    <a:pt x="98" y="29"/>
                  </a:lnTo>
                  <a:lnTo>
                    <a:pt x="98" y="29"/>
                  </a:lnTo>
                  <a:lnTo>
                    <a:pt x="98" y="30"/>
                  </a:lnTo>
                  <a:lnTo>
                    <a:pt x="99" y="31"/>
                  </a:lnTo>
                  <a:lnTo>
                    <a:pt x="100" y="32"/>
                  </a:lnTo>
                  <a:lnTo>
                    <a:pt x="99" y="30"/>
                  </a:lnTo>
                  <a:lnTo>
                    <a:pt x="100" y="28"/>
                  </a:lnTo>
                  <a:close/>
                  <a:moveTo>
                    <a:pt x="85" y="28"/>
                  </a:moveTo>
                  <a:lnTo>
                    <a:pt x="84" y="29"/>
                  </a:lnTo>
                  <a:lnTo>
                    <a:pt x="84" y="29"/>
                  </a:lnTo>
                  <a:lnTo>
                    <a:pt x="84" y="29"/>
                  </a:lnTo>
                  <a:lnTo>
                    <a:pt x="85" y="28"/>
                  </a:lnTo>
                  <a:lnTo>
                    <a:pt x="85" y="28"/>
                  </a:lnTo>
                  <a:lnTo>
                    <a:pt x="85" y="28"/>
                  </a:lnTo>
                  <a:close/>
                  <a:moveTo>
                    <a:pt x="62" y="28"/>
                  </a:moveTo>
                  <a:lnTo>
                    <a:pt x="61" y="28"/>
                  </a:lnTo>
                  <a:lnTo>
                    <a:pt x="61" y="29"/>
                  </a:lnTo>
                  <a:lnTo>
                    <a:pt x="58" y="30"/>
                  </a:lnTo>
                  <a:lnTo>
                    <a:pt x="57" y="32"/>
                  </a:lnTo>
                  <a:lnTo>
                    <a:pt x="57" y="33"/>
                  </a:lnTo>
                  <a:lnTo>
                    <a:pt x="58" y="32"/>
                  </a:lnTo>
                  <a:lnTo>
                    <a:pt x="60" y="31"/>
                  </a:lnTo>
                  <a:lnTo>
                    <a:pt x="61" y="29"/>
                  </a:lnTo>
                  <a:lnTo>
                    <a:pt x="62" y="28"/>
                  </a:lnTo>
                  <a:close/>
                  <a:moveTo>
                    <a:pt x="115" y="27"/>
                  </a:moveTo>
                  <a:lnTo>
                    <a:pt x="114" y="29"/>
                  </a:lnTo>
                  <a:lnTo>
                    <a:pt x="114" y="30"/>
                  </a:lnTo>
                  <a:lnTo>
                    <a:pt x="114" y="31"/>
                  </a:lnTo>
                  <a:lnTo>
                    <a:pt x="115" y="31"/>
                  </a:lnTo>
                  <a:lnTo>
                    <a:pt x="115" y="29"/>
                  </a:lnTo>
                  <a:lnTo>
                    <a:pt x="115" y="28"/>
                  </a:lnTo>
                  <a:lnTo>
                    <a:pt x="115" y="27"/>
                  </a:lnTo>
                  <a:close/>
                  <a:moveTo>
                    <a:pt x="52" y="27"/>
                  </a:moveTo>
                  <a:lnTo>
                    <a:pt x="52" y="28"/>
                  </a:lnTo>
                  <a:lnTo>
                    <a:pt x="52" y="29"/>
                  </a:lnTo>
                  <a:lnTo>
                    <a:pt x="52" y="28"/>
                  </a:lnTo>
                  <a:lnTo>
                    <a:pt x="52" y="27"/>
                  </a:lnTo>
                  <a:close/>
                  <a:moveTo>
                    <a:pt x="65" y="26"/>
                  </a:moveTo>
                  <a:lnTo>
                    <a:pt x="64" y="27"/>
                  </a:lnTo>
                  <a:lnTo>
                    <a:pt x="64" y="28"/>
                  </a:lnTo>
                  <a:lnTo>
                    <a:pt x="64" y="28"/>
                  </a:lnTo>
                  <a:lnTo>
                    <a:pt x="65" y="28"/>
                  </a:lnTo>
                  <a:lnTo>
                    <a:pt x="65" y="28"/>
                  </a:lnTo>
                  <a:lnTo>
                    <a:pt x="65" y="29"/>
                  </a:lnTo>
                  <a:lnTo>
                    <a:pt x="65" y="29"/>
                  </a:lnTo>
                  <a:lnTo>
                    <a:pt x="66" y="28"/>
                  </a:lnTo>
                  <a:lnTo>
                    <a:pt x="66" y="28"/>
                  </a:lnTo>
                  <a:lnTo>
                    <a:pt x="66" y="27"/>
                  </a:lnTo>
                  <a:lnTo>
                    <a:pt x="65" y="26"/>
                  </a:lnTo>
                  <a:lnTo>
                    <a:pt x="65" y="26"/>
                  </a:lnTo>
                  <a:close/>
                  <a:moveTo>
                    <a:pt x="99" y="26"/>
                  </a:moveTo>
                  <a:lnTo>
                    <a:pt x="99" y="26"/>
                  </a:lnTo>
                  <a:lnTo>
                    <a:pt x="98" y="27"/>
                  </a:lnTo>
                  <a:lnTo>
                    <a:pt x="98" y="27"/>
                  </a:lnTo>
                  <a:lnTo>
                    <a:pt x="98" y="28"/>
                  </a:lnTo>
                  <a:lnTo>
                    <a:pt x="99" y="28"/>
                  </a:lnTo>
                  <a:lnTo>
                    <a:pt x="99" y="27"/>
                  </a:lnTo>
                  <a:lnTo>
                    <a:pt x="99" y="26"/>
                  </a:lnTo>
                  <a:lnTo>
                    <a:pt x="99" y="26"/>
                  </a:lnTo>
                  <a:close/>
                  <a:moveTo>
                    <a:pt x="79" y="25"/>
                  </a:moveTo>
                  <a:lnTo>
                    <a:pt x="78" y="26"/>
                  </a:lnTo>
                  <a:lnTo>
                    <a:pt x="78" y="26"/>
                  </a:lnTo>
                  <a:lnTo>
                    <a:pt x="78" y="26"/>
                  </a:lnTo>
                  <a:lnTo>
                    <a:pt x="78" y="27"/>
                  </a:lnTo>
                  <a:lnTo>
                    <a:pt x="77" y="27"/>
                  </a:lnTo>
                  <a:lnTo>
                    <a:pt x="79" y="29"/>
                  </a:lnTo>
                  <a:lnTo>
                    <a:pt x="80" y="30"/>
                  </a:lnTo>
                  <a:lnTo>
                    <a:pt x="80" y="29"/>
                  </a:lnTo>
                  <a:lnTo>
                    <a:pt x="80" y="27"/>
                  </a:lnTo>
                  <a:lnTo>
                    <a:pt x="79" y="25"/>
                  </a:lnTo>
                  <a:close/>
                  <a:moveTo>
                    <a:pt x="102" y="25"/>
                  </a:moveTo>
                  <a:lnTo>
                    <a:pt x="102" y="25"/>
                  </a:lnTo>
                  <a:lnTo>
                    <a:pt x="102" y="26"/>
                  </a:lnTo>
                  <a:lnTo>
                    <a:pt x="102" y="26"/>
                  </a:lnTo>
                  <a:lnTo>
                    <a:pt x="102" y="26"/>
                  </a:lnTo>
                  <a:lnTo>
                    <a:pt x="102" y="26"/>
                  </a:lnTo>
                  <a:lnTo>
                    <a:pt x="102" y="25"/>
                  </a:lnTo>
                  <a:lnTo>
                    <a:pt x="102" y="25"/>
                  </a:lnTo>
                  <a:close/>
                  <a:moveTo>
                    <a:pt x="60" y="25"/>
                  </a:moveTo>
                  <a:lnTo>
                    <a:pt x="60" y="26"/>
                  </a:lnTo>
                  <a:lnTo>
                    <a:pt x="58" y="26"/>
                  </a:lnTo>
                  <a:lnTo>
                    <a:pt x="58" y="27"/>
                  </a:lnTo>
                  <a:lnTo>
                    <a:pt x="57" y="28"/>
                  </a:lnTo>
                  <a:lnTo>
                    <a:pt x="57" y="28"/>
                  </a:lnTo>
                  <a:lnTo>
                    <a:pt x="56" y="29"/>
                  </a:lnTo>
                  <a:lnTo>
                    <a:pt x="56" y="29"/>
                  </a:lnTo>
                  <a:lnTo>
                    <a:pt x="56" y="30"/>
                  </a:lnTo>
                  <a:lnTo>
                    <a:pt x="58" y="29"/>
                  </a:lnTo>
                  <a:lnTo>
                    <a:pt x="60" y="28"/>
                  </a:lnTo>
                  <a:lnTo>
                    <a:pt x="60" y="26"/>
                  </a:lnTo>
                  <a:lnTo>
                    <a:pt x="60" y="25"/>
                  </a:lnTo>
                  <a:close/>
                  <a:moveTo>
                    <a:pt x="109" y="25"/>
                  </a:moveTo>
                  <a:lnTo>
                    <a:pt x="109" y="26"/>
                  </a:lnTo>
                  <a:lnTo>
                    <a:pt x="108" y="27"/>
                  </a:lnTo>
                  <a:lnTo>
                    <a:pt x="109" y="28"/>
                  </a:lnTo>
                  <a:lnTo>
                    <a:pt x="109" y="28"/>
                  </a:lnTo>
                  <a:lnTo>
                    <a:pt x="110" y="27"/>
                  </a:lnTo>
                  <a:lnTo>
                    <a:pt x="110" y="26"/>
                  </a:lnTo>
                  <a:lnTo>
                    <a:pt x="109" y="25"/>
                  </a:lnTo>
                  <a:close/>
                  <a:moveTo>
                    <a:pt x="66" y="25"/>
                  </a:moveTo>
                  <a:lnTo>
                    <a:pt x="66" y="26"/>
                  </a:lnTo>
                  <a:lnTo>
                    <a:pt x="67" y="26"/>
                  </a:lnTo>
                  <a:lnTo>
                    <a:pt x="67" y="27"/>
                  </a:lnTo>
                  <a:lnTo>
                    <a:pt x="67" y="26"/>
                  </a:lnTo>
                  <a:lnTo>
                    <a:pt x="67" y="25"/>
                  </a:lnTo>
                  <a:lnTo>
                    <a:pt x="66" y="25"/>
                  </a:lnTo>
                  <a:close/>
                  <a:moveTo>
                    <a:pt x="64" y="25"/>
                  </a:moveTo>
                  <a:lnTo>
                    <a:pt x="64" y="25"/>
                  </a:lnTo>
                  <a:lnTo>
                    <a:pt x="63" y="26"/>
                  </a:lnTo>
                  <a:lnTo>
                    <a:pt x="64" y="26"/>
                  </a:lnTo>
                  <a:lnTo>
                    <a:pt x="64" y="26"/>
                  </a:lnTo>
                  <a:lnTo>
                    <a:pt x="64" y="26"/>
                  </a:lnTo>
                  <a:lnTo>
                    <a:pt x="65" y="25"/>
                  </a:lnTo>
                  <a:lnTo>
                    <a:pt x="64" y="25"/>
                  </a:lnTo>
                  <a:close/>
                  <a:moveTo>
                    <a:pt x="115" y="24"/>
                  </a:moveTo>
                  <a:lnTo>
                    <a:pt x="114" y="25"/>
                  </a:lnTo>
                  <a:lnTo>
                    <a:pt x="114" y="27"/>
                  </a:lnTo>
                  <a:lnTo>
                    <a:pt x="115" y="26"/>
                  </a:lnTo>
                  <a:lnTo>
                    <a:pt x="115" y="25"/>
                  </a:lnTo>
                  <a:lnTo>
                    <a:pt x="115" y="25"/>
                  </a:lnTo>
                  <a:lnTo>
                    <a:pt x="115" y="24"/>
                  </a:lnTo>
                  <a:close/>
                  <a:moveTo>
                    <a:pt x="81" y="24"/>
                  </a:moveTo>
                  <a:lnTo>
                    <a:pt x="81" y="25"/>
                  </a:lnTo>
                  <a:lnTo>
                    <a:pt x="81" y="26"/>
                  </a:lnTo>
                  <a:lnTo>
                    <a:pt x="81" y="26"/>
                  </a:lnTo>
                  <a:lnTo>
                    <a:pt x="81" y="27"/>
                  </a:lnTo>
                  <a:lnTo>
                    <a:pt x="81" y="27"/>
                  </a:lnTo>
                  <a:lnTo>
                    <a:pt x="82" y="27"/>
                  </a:lnTo>
                  <a:lnTo>
                    <a:pt x="84" y="27"/>
                  </a:lnTo>
                  <a:lnTo>
                    <a:pt x="84" y="26"/>
                  </a:lnTo>
                  <a:lnTo>
                    <a:pt x="82" y="25"/>
                  </a:lnTo>
                  <a:lnTo>
                    <a:pt x="81" y="24"/>
                  </a:lnTo>
                  <a:close/>
                  <a:moveTo>
                    <a:pt x="73" y="24"/>
                  </a:moveTo>
                  <a:lnTo>
                    <a:pt x="74" y="24"/>
                  </a:lnTo>
                  <a:lnTo>
                    <a:pt x="75" y="26"/>
                  </a:lnTo>
                  <a:lnTo>
                    <a:pt x="75" y="27"/>
                  </a:lnTo>
                  <a:lnTo>
                    <a:pt x="74" y="26"/>
                  </a:lnTo>
                  <a:lnTo>
                    <a:pt x="74" y="25"/>
                  </a:lnTo>
                  <a:lnTo>
                    <a:pt x="73" y="24"/>
                  </a:lnTo>
                  <a:lnTo>
                    <a:pt x="72" y="25"/>
                  </a:lnTo>
                  <a:lnTo>
                    <a:pt x="73" y="26"/>
                  </a:lnTo>
                  <a:lnTo>
                    <a:pt x="73" y="26"/>
                  </a:lnTo>
                  <a:lnTo>
                    <a:pt x="72" y="26"/>
                  </a:lnTo>
                  <a:lnTo>
                    <a:pt x="70" y="26"/>
                  </a:lnTo>
                  <a:lnTo>
                    <a:pt x="70" y="27"/>
                  </a:lnTo>
                  <a:lnTo>
                    <a:pt x="72" y="29"/>
                  </a:lnTo>
                  <a:lnTo>
                    <a:pt x="73" y="30"/>
                  </a:lnTo>
                  <a:lnTo>
                    <a:pt x="74" y="29"/>
                  </a:lnTo>
                  <a:lnTo>
                    <a:pt x="75" y="28"/>
                  </a:lnTo>
                  <a:lnTo>
                    <a:pt x="76" y="27"/>
                  </a:lnTo>
                  <a:lnTo>
                    <a:pt x="75" y="26"/>
                  </a:lnTo>
                  <a:lnTo>
                    <a:pt x="75" y="25"/>
                  </a:lnTo>
                  <a:lnTo>
                    <a:pt x="74" y="24"/>
                  </a:lnTo>
                  <a:lnTo>
                    <a:pt x="73" y="24"/>
                  </a:lnTo>
                  <a:close/>
                  <a:moveTo>
                    <a:pt x="101" y="23"/>
                  </a:moveTo>
                  <a:lnTo>
                    <a:pt x="101" y="24"/>
                  </a:lnTo>
                  <a:lnTo>
                    <a:pt x="101" y="24"/>
                  </a:lnTo>
                  <a:lnTo>
                    <a:pt x="101" y="25"/>
                  </a:lnTo>
                  <a:lnTo>
                    <a:pt x="101" y="25"/>
                  </a:lnTo>
                  <a:lnTo>
                    <a:pt x="101" y="24"/>
                  </a:lnTo>
                  <a:lnTo>
                    <a:pt x="101" y="23"/>
                  </a:lnTo>
                  <a:close/>
                  <a:moveTo>
                    <a:pt x="94" y="23"/>
                  </a:moveTo>
                  <a:lnTo>
                    <a:pt x="94" y="24"/>
                  </a:lnTo>
                  <a:lnTo>
                    <a:pt x="94" y="25"/>
                  </a:lnTo>
                  <a:lnTo>
                    <a:pt x="96" y="25"/>
                  </a:lnTo>
                  <a:lnTo>
                    <a:pt x="96" y="25"/>
                  </a:lnTo>
                  <a:lnTo>
                    <a:pt x="96" y="24"/>
                  </a:lnTo>
                  <a:lnTo>
                    <a:pt x="96" y="23"/>
                  </a:lnTo>
                  <a:lnTo>
                    <a:pt x="94" y="23"/>
                  </a:lnTo>
                  <a:close/>
                  <a:moveTo>
                    <a:pt x="89" y="23"/>
                  </a:moveTo>
                  <a:lnTo>
                    <a:pt x="89" y="23"/>
                  </a:lnTo>
                  <a:lnTo>
                    <a:pt x="89" y="24"/>
                  </a:lnTo>
                  <a:lnTo>
                    <a:pt x="89" y="24"/>
                  </a:lnTo>
                  <a:lnTo>
                    <a:pt x="89" y="25"/>
                  </a:lnTo>
                  <a:lnTo>
                    <a:pt x="89" y="25"/>
                  </a:lnTo>
                  <a:lnTo>
                    <a:pt x="89" y="26"/>
                  </a:lnTo>
                  <a:lnTo>
                    <a:pt x="90" y="26"/>
                  </a:lnTo>
                  <a:lnTo>
                    <a:pt x="90" y="26"/>
                  </a:lnTo>
                  <a:lnTo>
                    <a:pt x="90" y="25"/>
                  </a:lnTo>
                  <a:lnTo>
                    <a:pt x="90" y="25"/>
                  </a:lnTo>
                  <a:lnTo>
                    <a:pt x="90" y="24"/>
                  </a:lnTo>
                  <a:lnTo>
                    <a:pt x="89" y="24"/>
                  </a:lnTo>
                  <a:lnTo>
                    <a:pt x="89" y="23"/>
                  </a:lnTo>
                  <a:close/>
                  <a:moveTo>
                    <a:pt x="66" y="23"/>
                  </a:moveTo>
                  <a:lnTo>
                    <a:pt x="65" y="23"/>
                  </a:lnTo>
                  <a:lnTo>
                    <a:pt x="65" y="24"/>
                  </a:lnTo>
                  <a:lnTo>
                    <a:pt x="65" y="24"/>
                  </a:lnTo>
                  <a:lnTo>
                    <a:pt x="66" y="24"/>
                  </a:lnTo>
                  <a:lnTo>
                    <a:pt x="66" y="24"/>
                  </a:lnTo>
                  <a:lnTo>
                    <a:pt x="66" y="23"/>
                  </a:lnTo>
                  <a:close/>
                  <a:moveTo>
                    <a:pt x="63" y="21"/>
                  </a:moveTo>
                  <a:lnTo>
                    <a:pt x="62" y="23"/>
                  </a:lnTo>
                  <a:lnTo>
                    <a:pt x="62" y="23"/>
                  </a:lnTo>
                  <a:lnTo>
                    <a:pt x="63" y="23"/>
                  </a:lnTo>
                  <a:lnTo>
                    <a:pt x="63" y="23"/>
                  </a:lnTo>
                  <a:lnTo>
                    <a:pt x="63" y="21"/>
                  </a:lnTo>
                  <a:close/>
                  <a:moveTo>
                    <a:pt x="111" y="21"/>
                  </a:moveTo>
                  <a:lnTo>
                    <a:pt x="109" y="21"/>
                  </a:lnTo>
                  <a:lnTo>
                    <a:pt x="108" y="24"/>
                  </a:lnTo>
                  <a:lnTo>
                    <a:pt x="109" y="25"/>
                  </a:lnTo>
                  <a:lnTo>
                    <a:pt x="110" y="24"/>
                  </a:lnTo>
                  <a:lnTo>
                    <a:pt x="110" y="23"/>
                  </a:lnTo>
                  <a:lnTo>
                    <a:pt x="110" y="21"/>
                  </a:lnTo>
                  <a:lnTo>
                    <a:pt x="110" y="21"/>
                  </a:lnTo>
                  <a:lnTo>
                    <a:pt x="111" y="21"/>
                  </a:lnTo>
                  <a:close/>
                  <a:moveTo>
                    <a:pt x="106" y="20"/>
                  </a:moveTo>
                  <a:lnTo>
                    <a:pt x="105" y="20"/>
                  </a:lnTo>
                  <a:lnTo>
                    <a:pt x="105" y="21"/>
                  </a:lnTo>
                  <a:lnTo>
                    <a:pt x="104" y="23"/>
                  </a:lnTo>
                  <a:lnTo>
                    <a:pt x="104" y="23"/>
                  </a:lnTo>
                  <a:lnTo>
                    <a:pt x="105" y="23"/>
                  </a:lnTo>
                  <a:lnTo>
                    <a:pt x="105" y="24"/>
                  </a:lnTo>
                  <a:lnTo>
                    <a:pt x="105" y="23"/>
                  </a:lnTo>
                  <a:lnTo>
                    <a:pt x="106" y="21"/>
                  </a:lnTo>
                  <a:lnTo>
                    <a:pt x="106" y="20"/>
                  </a:lnTo>
                  <a:close/>
                  <a:moveTo>
                    <a:pt x="75" y="20"/>
                  </a:moveTo>
                  <a:lnTo>
                    <a:pt x="75" y="21"/>
                  </a:lnTo>
                  <a:lnTo>
                    <a:pt x="75" y="23"/>
                  </a:lnTo>
                  <a:lnTo>
                    <a:pt x="76" y="24"/>
                  </a:lnTo>
                  <a:lnTo>
                    <a:pt x="76" y="25"/>
                  </a:lnTo>
                  <a:lnTo>
                    <a:pt x="77" y="25"/>
                  </a:lnTo>
                  <a:lnTo>
                    <a:pt x="77" y="24"/>
                  </a:lnTo>
                  <a:lnTo>
                    <a:pt x="77" y="23"/>
                  </a:lnTo>
                  <a:lnTo>
                    <a:pt x="76" y="21"/>
                  </a:lnTo>
                  <a:lnTo>
                    <a:pt x="75" y="20"/>
                  </a:lnTo>
                  <a:close/>
                  <a:moveTo>
                    <a:pt x="84" y="20"/>
                  </a:moveTo>
                  <a:lnTo>
                    <a:pt x="84" y="20"/>
                  </a:lnTo>
                  <a:lnTo>
                    <a:pt x="85" y="21"/>
                  </a:lnTo>
                  <a:lnTo>
                    <a:pt x="85" y="20"/>
                  </a:lnTo>
                  <a:lnTo>
                    <a:pt x="84" y="20"/>
                  </a:lnTo>
                  <a:lnTo>
                    <a:pt x="84" y="20"/>
                  </a:lnTo>
                  <a:close/>
                  <a:moveTo>
                    <a:pt x="64" y="19"/>
                  </a:moveTo>
                  <a:lnTo>
                    <a:pt x="64" y="20"/>
                  </a:lnTo>
                  <a:lnTo>
                    <a:pt x="63" y="20"/>
                  </a:lnTo>
                  <a:lnTo>
                    <a:pt x="63" y="21"/>
                  </a:lnTo>
                  <a:lnTo>
                    <a:pt x="64" y="20"/>
                  </a:lnTo>
                  <a:lnTo>
                    <a:pt x="65" y="20"/>
                  </a:lnTo>
                  <a:lnTo>
                    <a:pt x="65" y="20"/>
                  </a:lnTo>
                  <a:lnTo>
                    <a:pt x="64" y="19"/>
                  </a:lnTo>
                  <a:close/>
                  <a:moveTo>
                    <a:pt x="12" y="19"/>
                  </a:moveTo>
                  <a:lnTo>
                    <a:pt x="7" y="36"/>
                  </a:lnTo>
                  <a:lnTo>
                    <a:pt x="4" y="51"/>
                  </a:lnTo>
                  <a:lnTo>
                    <a:pt x="4" y="52"/>
                  </a:lnTo>
                  <a:lnTo>
                    <a:pt x="4" y="52"/>
                  </a:lnTo>
                  <a:lnTo>
                    <a:pt x="5" y="49"/>
                  </a:lnTo>
                  <a:lnTo>
                    <a:pt x="6" y="45"/>
                  </a:lnTo>
                  <a:lnTo>
                    <a:pt x="6" y="42"/>
                  </a:lnTo>
                  <a:lnTo>
                    <a:pt x="7" y="39"/>
                  </a:lnTo>
                  <a:lnTo>
                    <a:pt x="8" y="35"/>
                  </a:lnTo>
                  <a:lnTo>
                    <a:pt x="9" y="29"/>
                  </a:lnTo>
                  <a:lnTo>
                    <a:pt x="10" y="26"/>
                  </a:lnTo>
                  <a:lnTo>
                    <a:pt x="12" y="23"/>
                  </a:lnTo>
                  <a:lnTo>
                    <a:pt x="12" y="19"/>
                  </a:lnTo>
                  <a:close/>
                  <a:moveTo>
                    <a:pt x="70" y="19"/>
                  </a:moveTo>
                  <a:lnTo>
                    <a:pt x="69" y="21"/>
                  </a:lnTo>
                  <a:lnTo>
                    <a:pt x="70" y="21"/>
                  </a:lnTo>
                  <a:lnTo>
                    <a:pt x="70" y="23"/>
                  </a:lnTo>
                  <a:lnTo>
                    <a:pt x="70" y="21"/>
                  </a:lnTo>
                  <a:lnTo>
                    <a:pt x="69" y="21"/>
                  </a:lnTo>
                  <a:lnTo>
                    <a:pt x="69" y="21"/>
                  </a:lnTo>
                  <a:lnTo>
                    <a:pt x="68" y="23"/>
                  </a:lnTo>
                  <a:lnTo>
                    <a:pt x="68" y="24"/>
                  </a:lnTo>
                  <a:lnTo>
                    <a:pt x="68" y="24"/>
                  </a:lnTo>
                  <a:lnTo>
                    <a:pt x="68" y="25"/>
                  </a:lnTo>
                  <a:lnTo>
                    <a:pt x="70" y="23"/>
                  </a:lnTo>
                  <a:lnTo>
                    <a:pt x="72" y="21"/>
                  </a:lnTo>
                  <a:lnTo>
                    <a:pt x="70" y="20"/>
                  </a:lnTo>
                  <a:lnTo>
                    <a:pt x="70" y="19"/>
                  </a:lnTo>
                  <a:close/>
                  <a:moveTo>
                    <a:pt x="115" y="19"/>
                  </a:moveTo>
                  <a:lnTo>
                    <a:pt x="114" y="19"/>
                  </a:lnTo>
                  <a:lnTo>
                    <a:pt x="114" y="20"/>
                  </a:lnTo>
                  <a:lnTo>
                    <a:pt x="115" y="20"/>
                  </a:lnTo>
                  <a:lnTo>
                    <a:pt x="115" y="20"/>
                  </a:lnTo>
                  <a:lnTo>
                    <a:pt x="115" y="19"/>
                  </a:lnTo>
                  <a:close/>
                  <a:moveTo>
                    <a:pt x="98" y="19"/>
                  </a:moveTo>
                  <a:lnTo>
                    <a:pt x="98" y="19"/>
                  </a:lnTo>
                  <a:lnTo>
                    <a:pt x="99" y="20"/>
                  </a:lnTo>
                  <a:lnTo>
                    <a:pt x="99" y="20"/>
                  </a:lnTo>
                  <a:lnTo>
                    <a:pt x="99" y="20"/>
                  </a:lnTo>
                  <a:lnTo>
                    <a:pt x="99" y="19"/>
                  </a:lnTo>
                  <a:lnTo>
                    <a:pt x="98" y="19"/>
                  </a:lnTo>
                  <a:close/>
                  <a:moveTo>
                    <a:pt x="68" y="18"/>
                  </a:moveTo>
                  <a:lnTo>
                    <a:pt x="68" y="19"/>
                  </a:lnTo>
                  <a:lnTo>
                    <a:pt x="67" y="20"/>
                  </a:lnTo>
                  <a:lnTo>
                    <a:pt x="67" y="21"/>
                  </a:lnTo>
                  <a:lnTo>
                    <a:pt x="68" y="21"/>
                  </a:lnTo>
                  <a:lnTo>
                    <a:pt x="69" y="19"/>
                  </a:lnTo>
                  <a:lnTo>
                    <a:pt x="68" y="18"/>
                  </a:lnTo>
                  <a:close/>
                  <a:moveTo>
                    <a:pt x="121" y="18"/>
                  </a:moveTo>
                  <a:lnTo>
                    <a:pt x="121" y="19"/>
                  </a:lnTo>
                  <a:lnTo>
                    <a:pt x="121" y="20"/>
                  </a:lnTo>
                  <a:lnTo>
                    <a:pt x="121" y="19"/>
                  </a:lnTo>
                  <a:lnTo>
                    <a:pt x="122" y="18"/>
                  </a:lnTo>
                  <a:lnTo>
                    <a:pt x="121" y="18"/>
                  </a:lnTo>
                  <a:close/>
                  <a:moveTo>
                    <a:pt x="77" y="17"/>
                  </a:moveTo>
                  <a:lnTo>
                    <a:pt x="77" y="18"/>
                  </a:lnTo>
                  <a:lnTo>
                    <a:pt x="76" y="18"/>
                  </a:lnTo>
                  <a:lnTo>
                    <a:pt x="77" y="19"/>
                  </a:lnTo>
                  <a:lnTo>
                    <a:pt x="78" y="20"/>
                  </a:lnTo>
                  <a:lnTo>
                    <a:pt x="78" y="21"/>
                  </a:lnTo>
                  <a:lnTo>
                    <a:pt x="79" y="23"/>
                  </a:lnTo>
                  <a:lnTo>
                    <a:pt x="80" y="20"/>
                  </a:lnTo>
                  <a:lnTo>
                    <a:pt x="79" y="19"/>
                  </a:lnTo>
                  <a:lnTo>
                    <a:pt x="78" y="18"/>
                  </a:lnTo>
                  <a:lnTo>
                    <a:pt x="77" y="17"/>
                  </a:lnTo>
                  <a:close/>
                  <a:moveTo>
                    <a:pt x="93" y="17"/>
                  </a:moveTo>
                  <a:lnTo>
                    <a:pt x="93" y="18"/>
                  </a:lnTo>
                  <a:lnTo>
                    <a:pt x="93" y="20"/>
                  </a:lnTo>
                  <a:lnTo>
                    <a:pt x="93" y="20"/>
                  </a:lnTo>
                  <a:lnTo>
                    <a:pt x="93" y="19"/>
                  </a:lnTo>
                  <a:lnTo>
                    <a:pt x="93" y="18"/>
                  </a:lnTo>
                  <a:lnTo>
                    <a:pt x="93" y="17"/>
                  </a:lnTo>
                  <a:close/>
                  <a:moveTo>
                    <a:pt x="81" y="17"/>
                  </a:moveTo>
                  <a:lnTo>
                    <a:pt x="82" y="18"/>
                  </a:lnTo>
                  <a:lnTo>
                    <a:pt x="82" y="18"/>
                  </a:lnTo>
                  <a:lnTo>
                    <a:pt x="82" y="17"/>
                  </a:lnTo>
                  <a:lnTo>
                    <a:pt x="81" y="17"/>
                  </a:lnTo>
                  <a:close/>
                  <a:moveTo>
                    <a:pt x="66" y="17"/>
                  </a:moveTo>
                  <a:lnTo>
                    <a:pt x="66" y="17"/>
                  </a:lnTo>
                  <a:lnTo>
                    <a:pt x="65" y="18"/>
                  </a:lnTo>
                  <a:lnTo>
                    <a:pt x="66" y="18"/>
                  </a:lnTo>
                  <a:lnTo>
                    <a:pt x="67" y="18"/>
                  </a:lnTo>
                  <a:lnTo>
                    <a:pt x="67" y="17"/>
                  </a:lnTo>
                  <a:lnTo>
                    <a:pt x="66" y="17"/>
                  </a:lnTo>
                  <a:close/>
                  <a:moveTo>
                    <a:pt x="73" y="17"/>
                  </a:moveTo>
                  <a:lnTo>
                    <a:pt x="72" y="17"/>
                  </a:lnTo>
                  <a:lnTo>
                    <a:pt x="73" y="18"/>
                  </a:lnTo>
                  <a:lnTo>
                    <a:pt x="73" y="18"/>
                  </a:lnTo>
                  <a:lnTo>
                    <a:pt x="74" y="19"/>
                  </a:lnTo>
                  <a:lnTo>
                    <a:pt x="74" y="18"/>
                  </a:lnTo>
                  <a:lnTo>
                    <a:pt x="74" y="17"/>
                  </a:lnTo>
                  <a:lnTo>
                    <a:pt x="73" y="17"/>
                  </a:lnTo>
                  <a:close/>
                  <a:moveTo>
                    <a:pt x="105" y="16"/>
                  </a:moveTo>
                  <a:lnTo>
                    <a:pt x="105" y="17"/>
                  </a:lnTo>
                  <a:lnTo>
                    <a:pt x="104" y="18"/>
                  </a:lnTo>
                  <a:lnTo>
                    <a:pt x="103" y="19"/>
                  </a:lnTo>
                  <a:lnTo>
                    <a:pt x="104" y="21"/>
                  </a:lnTo>
                  <a:lnTo>
                    <a:pt x="104" y="20"/>
                  </a:lnTo>
                  <a:lnTo>
                    <a:pt x="105" y="19"/>
                  </a:lnTo>
                  <a:lnTo>
                    <a:pt x="106" y="18"/>
                  </a:lnTo>
                  <a:lnTo>
                    <a:pt x="106" y="17"/>
                  </a:lnTo>
                  <a:lnTo>
                    <a:pt x="105" y="16"/>
                  </a:lnTo>
                  <a:close/>
                  <a:moveTo>
                    <a:pt x="79" y="15"/>
                  </a:moveTo>
                  <a:lnTo>
                    <a:pt x="79" y="16"/>
                  </a:lnTo>
                  <a:lnTo>
                    <a:pt x="79" y="17"/>
                  </a:lnTo>
                  <a:lnTo>
                    <a:pt x="80" y="17"/>
                  </a:lnTo>
                  <a:lnTo>
                    <a:pt x="80" y="16"/>
                  </a:lnTo>
                  <a:lnTo>
                    <a:pt x="79" y="15"/>
                  </a:lnTo>
                  <a:lnTo>
                    <a:pt x="79" y="15"/>
                  </a:lnTo>
                  <a:close/>
                  <a:moveTo>
                    <a:pt x="72" y="15"/>
                  </a:moveTo>
                  <a:lnTo>
                    <a:pt x="72" y="15"/>
                  </a:lnTo>
                  <a:lnTo>
                    <a:pt x="70" y="17"/>
                  </a:lnTo>
                  <a:lnTo>
                    <a:pt x="72" y="17"/>
                  </a:lnTo>
                  <a:lnTo>
                    <a:pt x="72" y="16"/>
                  </a:lnTo>
                  <a:lnTo>
                    <a:pt x="73" y="15"/>
                  </a:lnTo>
                  <a:lnTo>
                    <a:pt x="72" y="15"/>
                  </a:lnTo>
                  <a:close/>
                  <a:moveTo>
                    <a:pt x="56" y="15"/>
                  </a:moveTo>
                  <a:lnTo>
                    <a:pt x="56" y="18"/>
                  </a:lnTo>
                  <a:lnTo>
                    <a:pt x="56" y="21"/>
                  </a:lnTo>
                  <a:lnTo>
                    <a:pt x="56" y="25"/>
                  </a:lnTo>
                  <a:lnTo>
                    <a:pt x="58" y="24"/>
                  </a:lnTo>
                  <a:lnTo>
                    <a:pt x="58" y="21"/>
                  </a:lnTo>
                  <a:lnTo>
                    <a:pt x="58" y="20"/>
                  </a:lnTo>
                  <a:lnTo>
                    <a:pt x="58" y="18"/>
                  </a:lnTo>
                  <a:lnTo>
                    <a:pt x="57" y="16"/>
                  </a:lnTo>
                  <a:lnTo>
                    <a:pt x="56" y="15"/>
                  </a:lnTo>
                  <a:close/>
                  <a:moveTo>
                    <a:pt x="68" y="15"/>
                  </a:moveTo>
                  <a:lnTo>
                    <a:pt x="68" y="15"/>
                  </a:lnTo>
                  <a:lnTo>
                    <a:pt x="68" y="17"/>
                  </a:lnTo>
                  <a:lnTo>
                    <a:pt x="68" y="15"/>
                  </a:lnTo>
                  <a:lnTo>
                    <a:pt x="68" y="15"/>
                  </a:lnTo>
                  <a:lnTo>
                    <a:pt x="68" y="15"/>
                  </a:lnTo>
                  <a:close/>
                  <a:moveTo>
                    <a:pt x="52" y="15"/>
                  </a:moveTo>
                  <a:lnTo>
                    <a:pt x="52" y="15"/>
                  </a:lnTo>
                  <a:lnTo>
                    <a:pt x="52" y="17"/>
                  </a:lnTo>
                  <a:lnTo>
                    <a:pt x="53" y="17"/>
                  </a:lnTo>
                  <a:lnTo>
                    <a:pt x="53" y="16"/>
                  </a:lnTo>
                  <a:lnTo>
                    <a:pt x="53" y="15"/>
                  </a:lnTo>
                  <a:lnTo>
                    <a:pt x="52" y="15"/>
                  </a:lnTo>
                  <a:close/>
                  <a:moveTo>
                    <a:pt x="75" y="14"/>
                  </a:moveTo>
                  <a:lnTo>
                    <a:pt x="75" y="14"/>
                  </a:lnTo>
                  <a:lnTo>
                    <a:pt x="74" y="14"/>
                  </a:lnTo>
                  <a:lnTo>
                    <a:pt x="74" y="15"/>
                  </a:lnTo>
                  <a:lnTo>
                    <a:pt x="75" y="15"/>
                  </a:lnTo>
                  <a:lnTo>
                    <a:pt x="76" y="17"/>
                  </a:lnTo>
                  <a:lnTo>
                    <a:pt x="76" y="15"/>
                  </a:lnTo>
                  <a:lnTo>
                    <a:pt x="76" y="15"/>
                  </a:lnTo>
                  <a:lnTo>
                    <a:pt x="75" y="14"/>
                  </a:lnTo>
                  <a:close/>
                  <a:moveTo>
                    <a:pt x="102" y="14"/>
                  </a:moveTo>
                  <a:lnTo>
                    <a:pt x="101" y="14"/>
                  </a:lnTo>
                  <a:lnTo>
                    <a:pt x="101" y="15"/>
                  </a:lnTo>
                  <a:lnTo>
                    <a:pt x="101" y="16"/>
                  </a:lnTo>
                  <a:lnTo>
                    <a:pt x="101" y="17"/>
                  </a:lnTo>
                  <a:lnTo>
                    <a:pt x="102" y="17"/>
                  </a:lnTo>
                  <a:lnTo>
                    <a:pt x="102" y="16"/>
                  </a:lnTo>
                  <a:lnTo>
                    <a:pt x="102" y="15"/>
                  </a:lnTo>
                  <a:lnTo>
                    <a:pt x="102" y="14"/>
                  </a:lnTo>
                  <a:close/>
                  <a:moveTo>
                    <a:pt x="97" y="14"/>
                  </a:moveTo>
                  <a:lnTo>
                    <a:pt x="98" y="15"/>
                  </a:lnTo>
                  <a:lnTo>
                    <a:pt x="98" y="15"/>
                  </a:lnTo>
                  <a:lnTo>
                    <a:pt x="98" y="15"/>
                  </a:lnTo>
                  <a:lnTo>
                    <a:pt x="98" y="14"/>
                  </a:lnTo>
                  <a:lnTo>
                    <a:pt x="97" y="14"/>
                  </a:lnTo>
                  <a:close/>
                  <a:moveTo>
                    <a:pt x="109" y="13"/>
                  </a:moveTo>
                  <a:lnTo>
                    <a:pt x="109" y="14"/>
                  </a:lnTo>
                  <a:lnTo>
                    <a:pt x="109" y="15"/>
                  </a:lnTo>
                  <a:lnTo>
                    <a:pt x="110" y="16"/>
                  </a:lnTo>
                  <a:lnTo>
                    <a:pt x="110" y="15"/>
                  </a:lnTo>
                  <a:lnTo>
                    <a:pt x="110" y="14"/>
                  </a:lnTo>
                  <a:lnTo>
                    <a:pt x="109" y="13"/>
                  </a:lnTo>
                  <a:close/>
                  <a:moveTo>
                    <a:pt x="74" y="13"/>
                  </a:moveTo>
                  <a:lnTo>
                    <a:pt x="74" y="14"/>
                  </a:lnTo>
                  <a:lnTo>
                    <a:pt x="73" y="14"/>
                  </a:lnTo>
                  <a:lnTo>
                    <a:pt x="74" y="14"/>
                  </a:lnTo>
                  <a:lnTo>
                    <a:pt x="74" y="14"/>
                  </a:lnTo>
                  <a:lnTo>
                    <a:pt x="75" y="13"/>
                  </a:lnTo>
                  <a:lnTo>
                    <a:pt x="74" y="13"/>
                  </a:lnTo>
                  <a:close/>
                  <a:moveTo>
                    <a:pt x="90" y="12"/>
                  </a:moveTo>
                  <a:lnTo>
                    <a:pt x="89" y="14"/>
                  </a:lnTo>
                  <a:lnTo>
                    <a:pt x="89" y="15"/>
                  </a:lnTo>
                  <a:lnTo>
                    <a:pt x="89" y="16"/>
                  </a:lnTo>
                  <a:lnTo>
                    <a:pt x="90" y="17"/>
                  </a:lnTo>
                  <a:lnTo>
                    <a:pt x="90" y="16"/>
                  </a:lnTo>
                  <a:lnTo>
                    <a:pt x="90" y="15"/>
                  </a:lnTo>
                  <a:lnTo>
                    <a:pt x="90" y="13"/>
                  </a:lnTo>
                  <a:lnTo>
                    <a:pt x="90" y="12"/>
                  </a:lnTo>
                  <a:close/>
                  <a:moveTo>
                    <a:pt x="69" y="12"/>
                  </a:moveTo>
                  <a:lnTo>
                    <a:pt x="69" y="14"/>
                  </a:lnTo>
                  <a:lnTo>
                    <a:pt x="70" y="14"/>
                  </a:lnTo>
                  <a:lnTo>
                    <a:pt x="70" y="14"/>
                  </a:lnTo>
                  <a:lnTo>
                    <a:pt x="70" y="13"/>
                  </a:lnTo>
                  <a:lnTo>
                    <a:pt x="69" y="12"/>
                  </a:lnTo>
                  <a:close/>
                  <a:moveTo>
                    <a:pt x="104" y="12"/>
                  </a:moveTo>
                  <a:lnTo>
                    <a:pt x="104" y="13"/>
                  </a:lnTo>
                  <a:lnTo>
                    <a:pt x="104" y="14"/>
                  </a:lnTo>
                  <a:lnTo>
                    <a:pt x="104" y="15"/>
                  </a:lnTo>
                  <a:lnTo>
                    <a:pt x="105" y="14"/>
                  </a:lnTo>
                  <a:lnTo>
                    <a:pt x="105" y="13"/>
                  </a:lnTo>
                  <a:lnTo>
                    <a:pt x="104" y="13"/>
                  </a:lnTo>
                  <a:lnTo>
                    <a:pt x="104" y="12"/>
                  </a:lnTo>
                  <a:lnTo>
                    <a:pt x="104" y="12"/>
                  </a:lnTo>
                  <a:close/>
                  <a:moveTo>
                    <a:pt x="93" y="11"/>
                  </a:moveTo>
                  <a:lnTo>
                    <a:pt x="93" y="12"/>
                  </a:lnTo>
                  <a:lnTo>
                    <a:pt x="93" y="13"/>
                  </a:lnTo>
                  <a:lnTo>
                    <a:pt x="94" y="14"/>
                  </a:lnTo>
                  <a:lnTo>
                    <a:pt x="94" y="13"/>
                  </a:lnTo>
                  <a:lnTo>
                    <a:pt x="93" y="12"/>
                  </a:lnTo>
                  <a:lnTo>
                    <a:pt x="93" y="11"/>
                  </a:lnTo>
                  <a:close/>
                  <a:moveTo>
                    <a:pt x="82" y="11"/>
                  </a:moveTo>
                  <a:lnTo>
                    <a:pt x="81" y="12"/>
                  </a:lnTo>
                  <a:lnTo>
                    <a:pt x="81" y="13"/>
                  </a:lnTo>
                  <a:lnTo>
                    <a:pt x="82" y="14"/>
                  </a:lnTo>
                  <a:lnTo>
                    <a:pt x="82" y="15"/>
                  </a:lnTo>
                  <a:lnTo>
                    <a:pt x="84" y="15"/>
                  </a:lnTo>
                  <a:lnTo>
                    <a:pt x="85" y="17"/>
                  </a:lnTo>
                  <a:lnTo>
                    <a:pt x="85" y="14"/>
                  </a:lnTo>
                  <a:lnTo>
                    <a:pt x="84" y="13"/>
                  </a:lnTo>
                  <a:lnTo>
                    <a:pt x="82" y="11"/>
                  </a:lnTo>
                  <a:close/>
                  <a:moveTo>
                    <a:pt x="99" y="9"/>
                  </a:moveTo>
                  <a:lnTo>
                    <a:pt x="99" y="11"/>
                  </a:lnTo>
                  <a:lnTo>
                    <a:pt x="98" y="11"/>
                  </a:lnTo>
                  <a:lnTo>
                    <a:pt x="98" y="12"/>
                  </a:lnTo>
                  <a:lnTo>
                    <a:pt x="99" y="13"/>
                  </a:lnTo>
                  <a:lnTo>
                    <a:pt x="99" y="13"/>
                  </a:lnTo>
                  <a:lnTo>
                    <a:pt x="99" y="12"/>
                  </a:lnTo>
                  <a:lnTo>
                    <a:pt x="99" y="11"/>
                  </a:lnTo>
                  <a:lnTo>
                    <a:pt x="99" y="9"/>
                  </a:lnTo>
                  <a:close/>
                  <a:moveTo>
                    <a:pt x="76" y="9"/>
                  </a:moveTo>
                  <a:lnTo>
                    <a:pt x="76" y="11"/>
                  </a:lnTo>
                  <a:lnTo>
                    <a:pt x="76" y="11"/>
                  </a:lnTo>
                  <a:lnTo>
                    <a:pt x="76" y="12"/>
                  </a:lnTo>
                  <a:lnTo>
                    <a:pt x="77" y="11"/>
                  </a:lnTo>
                  <a:lnTo>
                    <a:pt x="76" y="12"/>
                  </a:lnTo>
                  <a:lnTo>
                    <a:pt x="77" y="13"/>
                  </a:lnTo>
                  <a:lnTo>
                    <a:pt x="77" y="13"/>
                  </a:lnTo>
                  <a:lnTo>
                    <a:pt x="77" y="14"/>
                  </a:lnTo>
                  <a:lnTo>
                    <a:pt x="78" y="14"/>
                  </a:lnTo>
                  <a:lnTo>
                    <a:pt x="78" y="13"/>
                  </a:lnTo>
                  <a:lnTo>
                    <a:pt x="77" y="12"/>
                  </a:lnTo>
                  <a:lnTo>
                    <a:pt x="77" y="11"/>
                  </a:lnTo>
                  <a:lnTo>
                    <a:pt x="76" y="9"/>
                  </a:lnTo>
                  <a:close/>
                  <a:moveTo>
                    <a:pt x="72" y="8"/>
                  </a:moveTo>
                  <a:lnTo>
                    <a:pt x="72" y="9"/>
                  </a:lnTo>
                  <a:lnTo>
                    <a:pt x="70" y="9"/>
                  </a:lnTo>
                  <a:lnTo>
                    <a:pt x="70" y="11"/>
                  </a:lnTo>
                  <a:lnTo>
                    <a:pt x="72" y="11"/>
                  </a:lnTo>
                  <a:lnTo>
                    <a:pt x="72" y="12"/>
                  </a:lnTo>
                  <a:lnTo>
                    <a:pt x="73" y="12"/>
                  </a:lnTo>
                  <a:lnTo>
                    <a:pt x="73" y="11"/>
                  </a:lnTo>
                  <a:lnTo>
                    <a:pt x="73" y="9"/>
                  </a:lnTo>
                  <a:lnTo>
                    <a:pt x="72" y="8"/>
                  </a:lnTo>
                  <a:close/>
                  <a:moveTo>
                    <a:pt x="58" y="8"/>
                  </a:moveTo>
                  <a:lnTo>
                    <a:pt x="57" y="8"/>
                  </a:lnTo>
                  <a:lnTo>
                    <a:pt x="56" y="9"/>
                  </a:lnTo>
                  <a:lnTo>
                    <a:pt x="57" y="9"/>
                  </a:lnTo>
                  <a:lnTo>
                    <a:pt x="57" y="9"/>
                  </a:lnTo>
                  <a:lnTo>
                    <a:pt x="56" y="9"/>
                  </a:lnTo>
                  <a:lnTo>
                    <a:pt x="56" y="9"/>
                  </a:lnTo>
                  <a:lnTo>
                    <a:pt x="58" y="15"/>
                  </a:lnTo>
                  <a:lnTo>
                    <a:pt x="61" y="19"/>
                  </a:lnTo>
                  <a:lnTo>
                    <a:pt x="61" y="18"/>
                  </a:lnTo>
                  <a:lnTo>
                    <a:pt x="61" y="17"/>
                  </a:lnTo>
                  <a:lnTo>
                    <a:pt x="61" y="16"/>
                  </a:lnTo>
                  <a:lnTo>
                    <a:pt x="61" y="16"/>
                  </a:lnTo>
                  <a:lnTo>
                    <a:pt x="61" y="17"/>
                  </a:lnTo>
                  <a:lnTo>
                    <a:pt x="61" y="18"/>
                  </a:lnTo>
                  <a:lnTo>
                    <a:pt x="62" y="18"/>
                  </a:lnTo>
                  <a:lnTo>
                    <a:pt x="62" y="17"/>
                  </a:lnTo>
                  <a:lnTo>
                    <a:pt x="63" y="17"/>
                  </a:lnTo>
                  <a:lnTo>
                    <a:pt x="62" y="15"/>
                  </a:lnTo>
                  <a:lnTo>
                    <a:pt x="62" y="14"/>
                  </a:lnTo>
                  <a:lnTo>
                    <a:pt x="62" y="15"/>
                  </a:lnTo>
                  <a:lnTo>
                    <a:pt x="62" y="15"/>
                  </a:lnTo>
                  <a:lnTo>
                    <a:pt x="63" y="14"/>
                  </a:lnTo>
                  <a:lnTo>
                    <a:pt x="63" y="14"/>
                  </a:lnTo>
                  <a:lnTo>
                    <a:pt x="64" y="15"/>
                  </a:lnTo>
                  <a:lnTo>
                    <a:pt x="64" y="15"/>
                  </a:lnTo>
                  <a:lnTo>
                    <a:pt x="65" y="14"/>
                  </a:lnTo>
                  <a:lnTo>
                    <a:pt x="65" y="13"/>
                  </a:lnTo>
                  <a:lnTo>
                    <a:pt x="66" y="13"/>
                  </a:lnTo>
                  <a:lnTo>
                    <a:pt x="66" y="12"/>
                  </a:lnTo>
                  <a:lnTo>
                    <a:pt x="65" y="11"/>
                  </a:lnTo>
                  <a:lnTo>
                    <a:pt x="64" y="9"/>
                  </a:lnTo>
                  <a:lnTo>
                    <a:pt x="64" y="12"/>
                  </a:lnTo>
                  <a:lnTo>
                    <a:pt x="63" y="13"/>
                  </a:lnTo>
                  <a:lnTo>
                    <a:pt x="62" y="14"/>
                  </a:lnTo>
                  <a:lnTo>
                    <a:pt x="60" y="15"/>
                  </a:lnTo>
                  <a:lnTo>
                    <a:pt x="60" y="12"/>
                  </a:lnTo>
                  <a:lnTo>
                    <a:pt x="58" y="8"/>
                  </a:lnTo>
                  <a:close/>
                  <a:moveTo>
                    <a:pt x="115" y="8"/>
                  </a:moveTo>
                  <a:lnTo>
                    <a:pt x="115" y="9"/>
                  </a:lnTo>
                  <a:lnTo>
                    <a:pt x="115" y="11"/>
                  </a:lnTo>
                  <a:lnTo>
                    <a:pt x="115" y="11"/>
                  </a:lnTo>
                  <a:lnTo>
                    <a:pt x="115" y="12"/>
                  </a:lnTo>
                  <a:lnTo>
                    <a:pt x="115" y="11"/>
                  </a:lnTo>
                  <a:lnTo>
                    <a:pt x="115" y="9"/>
                  </a:lnTo>
                  <a:lnTo>
                    <a:pt x="115" y="8"/>
                  </a:lnTo>
                  <a:lnTo>
                    <a:pt x="115" y="8"/>
                  </a:lnTo>
                  <a:close/>
                  <a:moveTo>
                    <a:pt x="93" y="8"/>
                  </a:moveTo>
                  <a:lnTo>
                    <a:pt x="93" y="8"/>
                  </a:lnTo>
                  <a:lnTo>
                    <a:pt x="93" y="9"/>
                  </a:lnTo>
                  <a:lnTo>
                    <a:pt x="94" y="9"/>
                  </a:lnTo>
                  <a:lnTo>
                    <a:pt x="93" y="8"/>
                  </a:lnTo>
                  <a:lnTo>
                    <a:pt x="93" y="8"/>
                  </a:lnTo>
                  <a:close/>
                  <a:moveTo>
                    <a:pt x="101" y="7"/>
                  </a:moveTo>
                  <a:lnTo>
                    <a:pt x="101" y="9"/>
                  </a:lnTo>
                  <a:lnTo>
                    <a:pt x="101" y="11"/>
                  </a:lnTo>
                  <a:lnTo>
                    <a:pt x="101" y="13"/>
                  </a:lnTo>
                  <a:lnTo>
                    <a:pt x="102" y="12"/>
                  </a:lnTo>
                  <a:lnTo>
                    <a:pt x="102" y="9"/>
                  </a:lnTo>
                  <a:lnTo>
                    <a:pt x="102" y="8"/>
                  </a:lnTo>
                  <a:lnTo>
                    <a:pt x="101" y="7"/>
                  </a:lnTo>
                  <a:close/>
                  <a:moveTo>
                    <a:pt x="66" y="7"/>
                  </a:moveTo>
                  <a:lnTo>
                    <a:pt x="66" y="7"/>
                  </a:lnTo>
                  <a:lnTo>
                    <a:pt x="66" y="7"/>
                  </a:lnTo>
                  <a:lnTo>
                    <a:pt x="66" y="8"/>
                  </a:lnTo>
                  <a:lnTo>
                    <a:pt x="67" y="9"/>
                  </a:lnTo>
                  <a:lnTo>
                    <a:pt x="67" y="11"/>
                  </a:lnTo>
                  <a:lnTo>
                    <a:pt x="67" y="11"/>
                  </a:lnTo>
                  <a:lnTo>
                    <a:pt x="68" y="11"/>
                  </a:lnTo>
                  <a:lnTo>
                    <a:pt x="68" y="9"/>
                  </a:lnTo>
                  <a:lnTo>
                    <a:pt x="68" y="8"/>
                  </a:lnTo>
                  <a:lnTo>
                    <a:pt x="67" y="7"/>
                  </a:lnTo>
                  <a:lnTo>
                    <a:pt x="66" y="7"/>
                  </a:lnTo>
                  <a:close/>
                  <a:moveTo>
                    <a:pt x="52" y="7"/>
                  </a:moveTo>
                  <a:lnTo>
                    <a:pt x="51" y="8"/>
                  </a:lnTo>
                  <a:lnTo>
                    <a:pt x="51" y="8"/>
                  </a:lnTo>
                  <a:lnTo>
                    <a:pt x="52" y="8"/>
                  </a:lnTo>
                  <a:lnTo>
                    <a:pt x="52" y="7"/>
                  </a:lnTo>
                  <a:lnTo>
                    <a:pt x="52" y="7"/>
                  </a:lnTo>
                  <a:close/>
                  <a:moveTo>
                    <a:pt x="79" y="6"/>
                  </a:moveTo>
                  <a:lnTo>
                    <a:pt x="78" y="7"/>
                  </a:lnTo>
                  <a:lnTo>
                    <a:pt x="78" y="8"/>
                  </a:lnTo>
                  <a:lnTo>
                    <a:pt x="78" y="8"/>
                  </a:lnTo>
                  <a:lnTo>
                    <a:pt x="79" y="9"/>
                  </a:lnTo>
                  <a:lnTo>
                    <a:pt x="79" y="9"/>
                  </a:lnTo>
                  <a:lnTo>
                    <a:pt x="79" y="9"/>
                  </a:lnTo>
                  <a:lnTo>
                    <a:pt x="79" y="8"/>
                  </a:lnTo>
                  <a:lnTo>
                    <a:pt x="79" y="7"/>
                  </a:lnTo>
                  <a:lnTo>
                    <a:pt x="79" y="6"/>
                  </a:lnTo>
                  <a:close/>
                  <a:moveTo>
                    <a:pt x="87" y="6"/>
                  </a:moveTo>
                  <a:lnTo>
                    <a:pt x="87" y="8"/>
                  </a:lnTo>
                  <a:lnTo>
                    <a:pt x="87" y="9"/>
                  </a:lnTo>
                  <a:lnTo>
                    <a:pt x="87" y="11"/>
                  </a:lnTo>
                  <a:lnTo>
                    <a:pt x="87" y="13"/>
                  </a:lnTo>
                  <a:lnTo>
                    <a:pt x="87" y="12"/>
                  </a:lnTo>
                  <a:lnTo>
                    <a:pt x="88" y="11"/>
                  </a:lnTo>
                  <a:lnTo>
                    <a:pt x="88" y="8"/>
                  </a:lnTo>
                  <a:lnTo>
                    <a:pt x="87" y="7"/>
                  </a:lnTo>
                  <a:lnTo>
                    <a:pt x="87" y="6"/>
                  </a:lnTo>
                  <a:close/>
                  <a:moveTo>
                    <a:pt x="75" y="6"/>
                  </a:moveTo>
                  <a:lnTo>
                    <a:pt x="74" y="6"/>
                  </a:lnTo>
                  <a:lnTo>
                    <a:pt x="74" y="7"/>
                  </a:lnTo>
                  <a:lnTo>
                    <a:pt x="73" y="7"/>
                  </a:lnTo>
                  <a:lnTo>
                    <a:pt x="73" y="7"/>
                  </a:lnTo>
                  <a:lnTo>
                    <a:pt x="74" y="7"/>
                  </a:lnTo>
                  <a:lnTo>
                    <a:pt x="74" y="8"/>
                  </a:lnTo>
                  <a:lnTo>
                    <a:pt x="74" y="8"/>
                  </a:lnTo>
                  <a:lnTo>
                    <a:pt x="74" y="9"/>
                  </a:lnTo>
                  <a:lnTo>
                    <a:pt x="75" y="9"/>
                  </a:lnTo>
                  <a:lnTo>
                    <a:pt x="75" y="8"/>
                  </a:lnTo>
                  <a:lnTo>
                    <a:pt x="76" y="8"/>
                  </a:lnTo>
                  <a:lnTo>
                    <a:pt x="76" y="7"/>
                  </a:lnTo>
                  <a:lnTo>
                    <a:pt x="75" y="7"/>
                  </a:lnTo>
                  <a:lnTo>
                    <a:pt x="75" y="6"/>
                  </a:lnTo>
                  <a:lnTo>
                    <a:pt x="75" y="6"/>
                  </a:lnTo>
                  <a:lnTo>
                    <a:pt x="75" y="7"/>
                  </a:lnTo>
                  <a:lnTo>
                    <a:pt x="74" y="6"/>
                  </a:lnTo>
                  <a:lnTo>
                    <a:pt x="75" y="6"/>
                  </a:lnTo>
                  <a:lnTo>
                    <a:pt x="75" y="6"/>
                  </a:lnTo>
                  <a:close/>
                  <a:moveTo>
                    <a:pt x="56" y="5"/>
                  </a:moveTo>
                  <a:lnTo>
                    <a:pt x="56" y="6"/>
                  </a:lnTo>
                  <a:lnTo>
                    <a:pt x="55" y="7"/>
                  </a:lnTo>
                  <a:lnTo>
                    <a:pt x="56" y="8"/>
                  </a:lnTo>
                  <a:lnTo>
                    <a:pt x="56" y="8"/>
                  </a:lnTo>
                  <a:lnTo>
                    <a:pt x="57" y="7"/>
                  </a:lnTo>
                  <a:lnTo>
                    <a:pt x="57" y="6"/>
                  </a:lnTo>
                  <a:lnTo>
                    <a:pt x="56" y="5"/>
                  </a:lnTo>
                  <a:lnTo>
                    <a:pt x="56" y="5"/>
                  </a:lnTo>
                  <a:close/>
                  <a:moveTo>
                    <a:pt x="89" y="5"/>
                  </a:moveTo>
                  <a:lnTo>
                    <a:pt x="89" y="6"/>
                  </a:lnTo>
                  <a:lnTo>
                    <a:pt x="90" y="7"/>
                  </a:lnTo>
                  <a:lnTo>
                    <a:pt x="90" y="6"/>
                  </a:lnTo>
                  <a:lnTo>
                    <a:pt x="90" y="5"/>
                  </a:lnTo>
                  <a:lnTo>
                    <a:pt x="89" y="5"/>
                  </a:lnTo>
                  <a:close/>
                  <a:moveTo>
                    <a:pt x="68" y="4"/>
                  </a:moveTo>
                  <a:lnTo>
                    <a:pt x="68" y="5"/>
                  </a:lnTo>
                  <a:lnTo>
                    <a:pt x="68" y="6"/>
                  </a:lnTo>
                  <a:lnTo>
                    <a:pt x="68" y="6"/>
                  </a:lnTo>
                  <a:lnTo>
                    <a:pt x="69" y="7"/>
                  </a:lnTo>
                  <a:lnTo>
                    <a:pt x="69" y="7"/>
                  </a:lnTo>
                  <a:lnTo>
                    <a:pt x="69" y="8"/>
                  </a:lnTo>
                  <a:lnTo>
                    <a:pt x="70" y="7"/>
                  </a:lnTo>
                  <a:lnTo>
                    <a:pt x="70" y="7"/>
                  </a:lnTo>
                  <a:lnTo>
                    <a:pt x="69" y="6"/>
                  </a:lnTo>
                  <a:lnTo>
                    <a:pt x="69" y="5"/>
                  </a:lnTo>
                  <a:lnTo>
                    <a:pt x="68" y="4"/>
                  </a:lnTo>
                  <a:close/>
                  <a:moveTo>
                    <a:pt x="62" y="4"/>
                  </a:moveTo>
                  <a:lnTo>
                    <a:pt x="61" y="5"/>
                  </a:lnTo>
                  <a:lnTo>
                    <a:pt x="60" y="7"/>
                  </a:lnTo>
                  <a:lnTo>
                    <a:pt x="60" y="7"/>
                  </a:lnTo>
                  <a:lnTo>
                    <a:pt x="61" y="9"/>
                  </a:lnTo>
                  <a:lnTo>
                    <a:pt x="61" y="11"/>
                  </a:lnTo>
                  <a:lnTo>
                    <a:pt x="62" y="9"/>
                  </a:lnTo>
                  <a:lnTo>
                    <a:pt x="63" y="8"/>
                  </a:lnTo>
                  <a:lnTo>
                    <a:pt x="64" y="7"/>
                  </a:lnTo>
                  <a:lnTo>
                    <a:pt x="63" y="6"/>
                  </a:lnTo>
                  <a:lnTo>
                    <a:pt x="63" y="5"/>
                  </a:lnTo>
                  <a:lnTo>
                    <a:pt x="63" y="4"/>
                  </a:lnTo>
                  <a:lnTo>
                    <a:pt x="62" y="4"/>
                  </a:lnTo>
                  <a:close/>
                  <a:moveTo>
                    <a:pt x="13" y="4"/>
                  </a:moveTo>
                  <a:lnTo>
                    <a:pt x="10" y="12"/>
                  </a:lnTo>
                  <a:lnTo>
                    <a:pt x="8" y="19"/>
                  </a:lnTo>
                  <a:lnTo>
                    <a:pt x="8" y="26"/>
                  </a:lnTo>
                  <a:lnTo>
                    <a:pt x="9" y="20"/>
                  </a:lnTo>
                  <a:lnTo>
                    <a:pt x="10" y="13"/>
                  </a:lnTo>
                  <a:lnTo>
                    <a:pt x="12" y="11"/>
                  </a:lnTo>
                  <a:lnTo>
                    <a:pt x="13" y="7"/>
                  </a:lnTo>
                  <a:lnTo>
                    <a:pt x="13" y="5"/>
                  </a:lnTo>
                  <a:lnTo>
                    <a:pt x="13" y="4"/>
                  </a:lnTo>
                  <a:close/>
                  <a:moveTo>
                    <a:pt x="105" y="3"/>
                  </a:moveTo>
                  <a:lnTo>
                    <a:pt x="105" y="4"/>
                  </a:lnTo>
                  <a:lnTo>
                    <a:pt x="104" y="4"/>
                  </a:lnTo>
                  <a:lnTo>
                    <a:pt x="104" y="4"/>
                  </a:lnTo>
                  <a:lnTo>
                    <a:pt x="104" y="6"/>
                  </a:lnTo>
                  <a:lnTo>
                    <a:pt x="104" y="8"/>
                  </a:lnTo>
                  <a:lnTo>
                    <a:pt x="105" y="7"/>
                  </a:lnTo>
                  <a:lnTo>
                    <a:pt x="106" y="6"/>
                  </a:lnTo>
                  <a:lnTo>
                    <a:pt x="106" y="4"/>
                  </a:lnTo>
                  <a:lnTo>
                    <a:pt x="105" y="3"/>
                  </a:lnTo>
                  <a:close/>
                  <a:moveTo>
                    <a:pt x="97" y="3"/>
                  </a:moveTo>
                  <a:lnTo>
                    <a:pt x="97" y="5"/>
                  </a:lnTo>
                  <a:lnTo>
                    <a:pt x="97" y="7"/>
                  </a:lnTo>
                  <a:lnTo>
                    <a:pt x="97" y="9"/>
                  </a:lnTo>
                  <a:lnTo>
                    <a:pt x="98" y="8"/>
                  </a:lnTo>
                  <a:lnTo>
                    <a:pt x="99" y="7"/>
                  </a:lnTo>
                  <a:lnTo>
                    <a:pt x="99" y="6"/>
                  </a:lnTo>
                  <a:lnTo>
                    <a:pt x="99" y="4"/>
                  </a:lnTo>
                  <a:lnTo>
                    <a:pt x="99" y="3"/>
                  </a:lnTo>
                  <a:lnTo>
                    <a:pt x="97" y="3"/>
                  </a:lnTo>
                  <a:close/>
                  <a:moveTo>
                    <a:pt x="77" y="2"/>
                  </a:moveTo>
                  <a:lnTo>
                    <a:pt x="76" y="3"/>
                  </a:lnTo>
                  <a:lnTo>
                    <a:pt x="76" y="3"/>
                  </a:lnTo>
                  <a:lnTo>
                    <a:pt x="76" y="4"/>
                  </a:lnTo>
                  <a:lnTo>
                    <a:pt x="76" y="5"/>
                  </a:lnTo>
                  <a:lnTo>
                    <a:pt x="77" y="6"/>
                  </a:lnTo>
                  <a:lnTo>
                    <a:pt x="77" y="6"/>
                  </a:lnTo>
                  <a:lnTo>
                    <a:pt x="78" y="5"/>
                  </a:lnTo>
                  <a:lnTo>
                    <a:pt x="78" y="4"/>
                  </a:lnTo>
                  <a:lnTo>
                    <a:pt x="78" y="3"/>
                  </a:lnTo>
                  <a:lnTo>
                    <a:pt x="77" y="3"/>
                  </a:lnTo>
                  <a:lnTo>
                    <a:pt x="77" y="2"/>
                  </a:lnTo>
                  <a:close/>
                  <a:moveTo>
                    <a:pt x="90" y="2"/>
                  </a:moveTo>
                  <a:lnTo>
                    <a:pt x="89" y="3"/>
                  </a:lnTo>
                  <a:lnTo>
                    <a:pt x="90" y="3"/>
                  </a:lnTo>
                  <a:lnTo>
                    <a:pt x="90" y="4"/>
                  </a:lnTo>
                  <a:lnTo>
                    <a:pt x="90" y="3"/>
                  </a:lnTo>
                  <a:lnTo>
                    <a:pt x="90" y="2"/>
                  </a:lnTo>
                  <a:lnTo>
                    <a:pt x="90" y="2"/>
                  </a:lnTo>
                  <a:close/>
                  <a:moveTo>
                    <a:pt x="105" y="2"/>
                  </a:moveTo>
                  <a:lnTo>
                    <a:pt x="105" y="2"/>
                  </a:lnTo>
                  <a:lnTo>
                    <a:pt x="104" y="3"/>
                  </a:lnTo>
                  <a:lnTo>
                    <a:pt x="104" y="3"/>
                  </a:lnTo>
                  <a:lnTo>
                    <a:pt x="105" y="3"/>
                  </a:lnTo>
                  <a:lnTo>
                    <a:pt x="105" y="3"/>
                  </a:lnTo>
                  <a:lnTo>
                    <a:pt x="105" y="2"/>
                  </a:lnTo>
                  <a:lnTo>
                    <a:pt x="105" y="2"/>
                  </a:lnTo>
                  <a:close/>
                  <a:moveTo>
                    <a:pt x="63" y="2"/>
                  </a:moveTo>
                  <a:lnTo>
                    <a:pt x="63" y="3"/>
                  </a:lnTo>
                  <a:lnTo>
                    <a:pt x="64" y="4"/>
                  </a:lnTo>
                  <a:lnTo>
                    <a:pt x="64" y="5"/>
                  </a:lnTo>
                  <a:lnTo>
                    <a:pt x="65" y="6"/>
                  </a:lnTo>
                  <a:lnTo>
                    <a:pt x="65" y="5"/>
                  </a:lnTo>
                  <a:lnTo>
                    <a:pt x="65" y="4"/>
                  </a:lnTo>
                  <a:lnTo>
                    <a:pt x="64" y="3"/>
                  </a:lnTo>
                  <a:lnTo>
                    <a:pt x="63" y="2"/>
                  </a:lnTo>
                  <a:close/>
                  <a:moveTo>
                    <a:pt x="84" y="1"/>
                  </a:moveTo>
                  <a:lnTo>
                    <a:pt x="82" y="2"/>
                  </a:lnTo>
                  <a:lnTo>
                    <a:pt x="81" y="4"/>
                  </a:lnTo>
                  <a:lnTo>
                    <a:pt x="81" y="5"/>
                  </a:lnTo>
                  <a:lnTo>
                    <a:pt x="81" y="6"/>
                  </a:lnTo>
                  <a:lnTo>
                    <a:pt x="84" y="7"/>
                  </a:lnTo>
                  <a:lnTo>
                    <a:pt x="84" y="6"/>
                  </a:lnTo>
                  <a:lnTo>
                    <a:pt x="85" y="4"/>
                  </a:lnTo>
                  <a:lnTo>
                    <a:pt x="85" y="3"/>
                  </a:lnTo>
                  <a:lnTo>
                    <a:pt x="84" y="1"/>
                  </a:lnTo>
                  <a:close/>
                  <a:moveTo>
                    <a:pt x="53" y="1"/>
                  </a:moveTo>
                  <a:lnTo>
                    <a:pt x="53" y="3"/>
                  </a:lnTo>
                  <a:lnTo>
                    <a:pt x="54" y="5"/>
                  </a:lnTo>
                  <a:lnTo>
                    <a:pt x="54" y="4"/>
                  </a:lnTo>
                  <a:lnTo>
                    <a:pt x="54" y="3"/>
                  </a:lnTo>
                  <a:lnTo>
                    <a:pt x="54" y="1"/>
                  </a:lnTo>
                  <a:lnTo>
                    <a:pt x="53" y="1"/>
                  </a:lnTo>
                  <a:close/>
                  <a:moveTo>
                    <a:pt x="60" y="1"/>
                  </a:moveTo>
                  <a:lnTo>
                    <a:pt x="60" y="2"/>
                  </a:lnTo>
                  <a:lnTo>
                    <a:pt x="58" y="3"/>
                  </a:lnTo>
                  <a:lnTo>
                    <a:pt x="57" y="4"/>
                  </a:lnTo>
                  <a:lnTo>
                    <a:pt x="58" y="5"/>
                  </a:lnTo>
                  <a:lnTo>
                    <a:pt x="60" y="5"/>
                  </a:lnTo>
                  <a:lnTo>
                    <a:pt x="61" y="4"/>
                  </a:lnTo>
                  <a:lnTo>
                    <a:pt x="61" y="3"/>
                  </a:lnTo>
                  <a:lnTo>
                    <a:pt x="61" y="2"/>
                  </a:lnTo>
                  <a:lnTo>
                    <a:pt x="61" y="2"/>
                  </a:lnTo>
                  <a:lnTo>
                    <a:pt x="60" y="1"/>
                  </a:lnTo>
                  <a:close/>
                  <a:moveTo>
                    <a:pt x="72" y="1"/>
                  </a:moveTo>
                  <a:lnTo>
                    <a:pt x="70" y="2"/>
                  </a:lnTo>
                  <a:lnTo>
                    <a:pt x="70" y="2"/>
                  </a:lnTo>
                  <a:lnTo>
                    <a:pt x="69" y="3"/>
                  </a:lnTo>
                  <a:lnTo>
                    <a:pt x="70" y="4"/>
                  </a:lnTo>
                  <a:lnTo>
                    <a:pt x="72" y="5"/>
                  </a:lnTo>
                  <a:lnTo>
                    <a:pt x="72" y="5"/>
                  </a:lnTo>
                  <a:lnTo>
                    <a:pt x="73" y="5"/>
                  </a:lnTo>
                  <a:lnTo>
                    <a:pt x="74" y="4"/>
                  </a:lnTo>
                  <a:lnTo>
                    <a:pt x="73" y="2"/>
                  </a:lnTo>
                  <a:lnTo>
                    <a:pt x="72" y="1"/>
                  </a:lnTo>
                  <a:close/>
                  <a:moveTo>
                    <a:pt x="122" y="1"/>
                  </a:moveTo>
                  <a:lnTo>
                    <a:pt x="122" y="4"/>
                  </a:lnTo>
                  <a:lnTo>
                    <a:pt x="122" y="7"/>
                  </a:lnTo>
                  <a:lnTo>
                    <a:pt x="122" y="11"/>
                  </a:lnTo>
                  <a:lnTo>
                    <a:pt x="122" y="14"/>
                  </a:lnTo>
                  <a:lnTo>
                    <a:pt x="122" y="11"/>
                  </a:lnTo>
                  <a:lnTo>
                    <a:pt x="123" y="8"/>
                  </a:lnTo>
                  <a:lnTo>
                    <a:pt x="123" y="5"/>
                  </a:lnTo>
                  <a:lnTo>
                    <a:pt x="123" y="3"/>
                  </a:lnTo>
                  <a:lnTo>
                    <a:pt x="122" y="1"/>
                  </a:lnTo>
                  <a:close/>
                  <a:moveTo>
                    <a:pt x="113" y="0"/>
                  </a:moveTo>
                  <a:lnTo>
                    <a:pt x="113" y="2"/>
                  </a:lnTo>
                  <a:lnTo>
                    <a:pt x="113" y="4"/>
                  </a:lnTo>
                  <a:lnTo>
                    <a:pt x="113" y="6"/>
                  </a:lnTo>
                  <a:lnTo>
                    <a:pt x="114" y="4"/>
                  </a:lnTo>
                  <a:lnTo>
                    <a:pt x="114" y="2"/>
                  </a:lnTo>
                  <a:lnTo>
                    <a:pt x="11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2">
              <a:extLst>
                <a:ext uri="{FF2B5EF4-FFF2-40B4-BE49-F238E27FC236}">
                  <a16:creationId xmlns:a16="http://schemas.microsoft.com/office/drawing/2014/main" id="{9FF4FAD7-C936-4530-AA2C-3B3EB3EB059A}"/>
                </a:ext>
              </a:extLst>
            </p:cNvPr>
            <p:cNvSpPr>
              <a:spLocks noEditPoints="1"/>
            </p:cNvSpPr>
            <p:nvPr/>
          </p:nvSpPr>
          <p:spPr bwMode="auto">
            <a:xfrm>
              <a:off x="1467729" y="3190082"/>
              <a:ext cx="177800" cy="225425"/>
            </a:xfrm>
            <a:custGeom>
              <a:avLst/>
              <a:gdLst>
                <a:gd name="T0" fmla="*/ 43 w 112"/>
                <a:gd name="T1" fmla="*/ 66 h 142"/>
                <a:gd name="T2" fmla="*/ 93 w 112"/>
                <a:gd name="T3" fmla="*/ 64 h 142"/>
                <a:gd name="T4" fmla="*/ 78 w 112"/>
                <a:gd name="T5" fmla="*/ 68 h 142"/>
                <a:gd name="T6" fmla="*/ 69 w 112"/>
                <a:gd name="T7" fmla="*/ 61 h 142"/>
                <a:gd name="T8" fmla="*/ 63 w 112"/>
                <a:gd name="T9" fmla="*/ 64 h 142"/>
                <a:gd name="T10" fmla="*/ 83 w 112"/>
                <a:gd name="T11" fmla="*/ 62 h 142"/>
                <a:gd name="T12" fmla="*/ 54 w 112"/>
                <a:gd name="T13" fmla="*/ 59 h 142"/>
                <a:gd name="T14" fmla="*/ 79 w 112"/>
                <a:gd name="T15" fmla="*/ 56 h 142"/>
                <a:gd name="T16" fmla="*/ 93 w 112"/>
                <a:gd name="T17" fmla="*/ 57 h 142"/>
                <a:gd name="T18" fmla="*/ 58 w 112"/>
                <a:gd name="T19" fmla="*/ 56 h 142"/>
                <a:gd name="T20" fmla="*/ 87 w 112"/>
                <a:gd name="T21" fmla="*/ 52 h 142"/>
                <a:gd name="T22" fmla="*/ 79 w 112"/>
                <a:gd name="T23" fmla="*/ 51 h 142"/>
                <a:gd name="T24" fmla="*/ 47 w 112"/>
                <a:gd name="T25" fmla="*/ 51 h 142"/>
                <a:gd name="T26" fmla="*/ 72 w 112"/>
                <a:gd name="T27" fmla="*/ 51 h 142"/>
                <a:gd name="T28" fmla="*/ 42 w 112"/>
                <a:gd name="T29" fmla="*/ 49 h 142"/>
                <a:gd name="T30" fmla="*/ 105 w 112"/>
                <a:gd name="T31" fmla="*/ 45 h 142"/>
                <a:gd name="T32" fmla="*/ 59 w 112"/>
                <a:gd name="T33" fmla="*/ 45 h 142"/>
                <a:gd name="T34" fmla="*/ 65 w 112"/>
                <a:gd name="T35" fmla="*/ 49 h 142"/>
                <a:gd name="T36" fmla="*/ 76 w 112"/>
                <a:gd name="T37" fmla="*/ 43 h 142"/>
                <a:gd name="T38" fmla="*/ 106 w 112"/>
                <a:gd name="T39" fmla="*/ 44 h 142"/>
                <a:gd name="T40" fmla="*/ 42 w 112"/>
                <a:gd name="T41" fmla="*/ 42 h 142"/>
                <a:gd name="T42" fmla="*/ 73 w 112"/>
                <a:gd name="T43" fmla="*/ 43 h 142"/>
                <a:gd name="T44" fmla="*/ 54 w 112"/>
                <a:gd name="T45" fmla="*/ 38 h 142"/>
                <a:gd name="T46" fmla="*/ 48 w 112"/>
                <a:gd name="T47" fmla="*/ 37 h 142"/>
                <a:gd name="T48" fmla="*/ 96 w 112"/>
                <a:gd name="T49" fmla="*/ 36 h 142"/>
                <a:gd name="T50" fmla="*/ 103 w 112"/>
                <a:gd name="T51" fmla="*/ 36 h 142"/>
                <a:gd name="T52" fmla="*/ 59 w 112"/>
                <a:gd name="T53" fmla="*/ 40 h 142"/>
                <a:gd name="T54" fmla="*/ 16 w 112"/>
                <a:gd name="T55" fmla="*/ 33 h 142"/>
                <a:gd name="T56" fmla="*/ 107 w 112"/>
                <a:gd name="T57" fmla="*/ 32 h 142"/>
                <a:gd name="T58" fmla="*/ 33 w 112"/>
                <a:gd name="T59" fmla="*/ 38 h 142"/>
                <a:gd name="T60" fmla="*/ 86 w 112"/>
                <a:gd name="T61" fmla="*/ 36 h 142"/>
                <a:gd name="T62" fmla="*/ 52 w 112"/>
                <a:gd name="T63" fmla="*/ 31 h 142"/>
                <a:gd name="T64" fmla="*/ 46 w 112"/>
                <a:gd name="T65" fmla="*/ 33 h 142"/>
                <a:gd name="T66" fmla="*/ 105 w 112"/>
                <a:gd name="T67" fmla="*/ 27 h 142"/>
                <a:gd name="T68" fmla="*/ 30 w 112"/>
                <a:gd name="T69" fmla="*/ 26 h 142"/>
                <a:gd name="T70" fmla="*/ 67 w 112"/>
                <a:gd name="T71" fmla="*/ 31 h 142"/>
                <a:gd name="T72" fmla="*/ 57 w 112"/>
                <a:gd name="T73" fmla="*/ 23 h 142"/>
                <a:gd name="T74" fmla="*/ 51 w 112"/>
                <a:gd name="T75" fmla="*/ 21 h 142"/>
                <a:gd name="T76" fmla="*/ 109 w 112"/>
                <a:gd name="T77" fmla="*/ 47 h 142"/>
                <a:gd name="T78" fmla="*/ 101 w 112"/>
                <a:gd name="T79" fmla="*/ 21 h 142"/>
                <a:gd name="T80" fmla="*/ 86 w 112"/>
                <a:gd name="T81" fmla="*/ 19 h 142"/>
                <a:gd name="T82" fmla="*/ 112 w 112"/>
                <a:gd name="T83" fmla="*/ 20 h 142"/>
                <a:gd name="T84" fmla="*/ 41 w 112"/>
                <a:gd name="T85" fmla="*/ 18 h 142"/>
                <a:gd name="T86" fmla="*/ 59 w 112"/>
                <a:gd name="T87" fmla="*/ 21 h 142"/>
                <a:gd name="T88" fmla="*/ 83 w 112"/>
                <a:gd name="T89" fmla="*/ 16 h 142"/>
                <a:gd name="T90" fmla="*/ 21 w 112"/>
                <a:gd name="T91" fmla="*/ 22 h 142"/>
                <a:gd name="T92" fmla="*/ 27 w 112"/>
                <a:gd name="T93" fmla="*/ 36 h 142"/>
                <a:gd name="T94" fmla="*/ 14 w 112"/>
                <a:gd name="T95" fmla="*/ 25 h 142"/>
                <a:gd name="T96" fmla="*/ 12 w 112"/>
                <a:gd name="T97" fmla="*/ 13 h 142"/>
                <a:gd name="T98" fmla="*/ 28 w 112"/>
                <a:gd name="T99" fmla="*/ 16 h 142"/>
                <a:gd name="T100" fmla="*/ 60 w 112"/>
                <a:gd name="T101" fmla="*/ 13 h 142"/>
                <a:gd name="T102" fmla="*/ 75 w 112"/>
                <a:gd name="T103" fmla="*/ 11 h 142"/>
                <a:gd name="T104" fmla="*/ 95 w 112"/>
                <a:gd name="T105" fmla="*/ 16 h 142"/>
                <a:gd name="T106" fmla="*/ 108 w 112"/>
                <a:gd name="T107" fmla="*/ 11 h 142"/>
                <a:gd name="T108" fmla="*/ 99 w 112"/>
                <a:gd name="T109" fmla="*/ 11 h 142"/>
                <a:gd name="T110" fmla="*/ 78 w 112"/>
                <a:gd name="T111" fmla="*/ 9 h 142"/>
                <a:gd name="T112" fmla="*/ 21 w 112"/>
                <a:gd name="T113" fmla="*/ 7 h 142"/>
                <a:gd name="T114" fmla="*/ 93 w 112"/>
                <a:gd name="T115" fmla="*/ 7 h 142"/>
                <a:gd name="T116" fmla="*/ 39 w 112"/>
                <a:gd name="T117" fmla="*/ 7 h 142"/>
                <a:gd name="T118" fmla="*/ 45 w 112"/>
                <a:gd name="T119" fmla="*/ 4 h 142"/>
                <a:gd name="T120" fmla="*/ 65 w 112"/>
                <a:gd name="T121" fmla="*/ 9 h 142"/>
                <a:gd name="T122" fmla="*/ 79 w 112"/>
                <a:gd name="T123" fmla="*/ 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2" h="142">
                  <a:moveTo>
                    <a:pt x="64" y="67"/>
                  </a:moveTo>
                  <a:lnTo>
                    <a:pt x="63" y="67"/>
                  </a:lnTo>
                  <a:lnTo>
                    <a:pt x="63" y="67"/>
                  </a:lnTo>
                  <a:lnTo>
                    <a:pt x="63" y="68"/>
                  </a:lnTo>
                  <a:lnTo>
                    <a:pt x="63" y="69"/>
                  </a:lnTo>
                  <a:lnTo>
                    <a:pt x="64" y="69"/>
                  </a:lnTo>
                  <a:lnTo>
                    <a:pt x="64" y="68"/>
                  </a:lnTo>
                  <a:lnTo>
                    <a:pt x="64" y="67"/>
                  </a:lnTo>
                  <a:lnTo>
                    <a:pt x="64" y="67"/>
                  </a:lnTo>
                  <a:close/>
                  <a:moveTo>
                    <a:pt x="50" y="67"/>
                  </a:moveTo>
                  <a:lnTo>
                    <a:pt x="50" y="68"/>
                  </a:lnTo>
                  <a:lnTo>
                    <a:pt x="51" y="69"/>
                  </a:lnTo>
                  <a:lnTo>
                    <a:pt x="52" y="70"/>
                  </a:lnTo>
                  <a:lnTo>
                    <a:pt x="52" y="69"/>
                  </a:lnTo>
                  <a:lnTo>
                    <a:pt x="51" y="68"/>
                  </a:lnTo>
                  <a:lnTo>
                    <a:pt x="51" y="67"/>
                  </a:lnTo>
                  <a:lnTo>
                    <a:pt x="50" y="67"/>
                  </a:lnTo>
                  <a:close/>
                  <a:moveTo>
                    <a:pt x="47" y="66"/>
                  </a:moveTo>
                  <a:lnTo>
                    <a:pt x="47" y="67"/>
                  </a:lnTo>
                  <a:lnTo>
                    <a:pt x="47" y="68"/>
                  </a:lnTo>
                  <a:lnTo>
                    <a:pt x="48" y="68"/>
                  </a:lnTo>
                  <a:lnTo>
                    <a:pt x="48" y="68"/>
                  </a:lnTo>
                  <a:lnTo>
                    <a:pt x="48" y="67"/>
                  </a:lnTo>
                  <a:lnTo>
                    <a:pt x="47" y="66"/>
                  </a:lnTo>
                  <a:close/>
                  <a:moveTo>
                    <a:pt x="43" y="66"/>
                  </a:moveTo>
                  <a:lnTo>
                    <a:pt x="42" y="66"/>
                  </a:lnTo>
                  <a:lnTo>
                    <a:pt x="41" y="67"/>
                  </a:lnTo>
                  <a:lnTo>
                    <a:pt x="41" y="68"/>
                  </a:lnTo>
                  <a:lnTo>
                    <a:pt x="41" y="69"/>
                  </a:lnTo>
                  <a:lnTo>
                    <a:pt x="43" y="68"/>
                  </a:lnTo>
                  <a:lnTo>
                    <a:pt x="45" y="67"/>
                  </a:lnTo>
                  <a:lnTo>
                    <a:pt x="43" y="66"/>
                  </a:lnTo>
                  <a:close/>
                  <a:moveTo>
                    <a:pt x="66" y="66"/>
                  </a:moveTo>
                  <a:lnTo>
                    <a:pt x="65" y="67"/>
                  </a:lnTo>
                  <a:lnTo>
                    <a:pt x="66" y="68"/>
                  </a:lnTo>
                  <a:lnTo>
                    <a:pt x="66" y="68"/>
                  </a:lnTo>
                  <a:lnTo>
                    <a:pt x="67" y="67"/>
                  </a:lnTo>
                  <a:lnTo>
                    <a:pt x="66" y="66"/>
                  </a:lnTo>
                  <a:lnTo>
                    <a:pt x="66" y="66"/>
                  </a:lnTo>
                  <a:close/>
                  <a:moveTo>
                    <a:pt x="59" y="64"/>
                  </a:moveTo>
                  <a:lnTo>
                    <a:pt x="59" y="66"/>
                  </a:lnTo>
                  <a:lnTo>
                    <a:pt x="58" y="66"/>
                  </a:lnTo>
                  <a:lnTo>
                    <a:pt x="58" y="67"/>
                  </a:lnTo>
                  <a:lnTo>
                    <a:pt x="59" y="68"/>
                  </a:lnTo>
                  <a:lnTo>
                    <a:pt x="59" y="68"/>
                  </a:lnTo>
                  <a:lnTo>
                    <a:pt x="59" y="69"/>
                  </a:lnTo>
                  <a:lnTo>
                    <a:pt x="60" y="69"/>
                  </a:lnTo>
                  <a:lnTo>
                    <a:pt x="60" y="69"/>
                  </a:lnTo>
                  <a:lnTo>
                    <a:pt x="61" y="68"/>
                  </a:lnTo>
                  <a:lnTo>
                    <a:pt x="61" y="68"/>
                  </a:lnTo>
                  <a:lnTo>
                    <a:pt x="60" y="67"/>
                  </a:lnTo>
                  <a:lnTo>
                    <a:pt x="60" y="66"/>
                  </a:lnTo>
                  <a:lnTo>
                    <a:pt x="59" y="64"/>
                  </a:lnTo>
                  <a:close/>
                  <a:moveTo>
                    <a:pt x="1" y="64"/>
                  </a:moveTo>
                  <a:lnTo>
                    <a:pt x="0" y="66"/>
                  </a:lnTo>
                  <a:lnTo>
                    <a:pt x="0" y="66"/>
                  </a:lnTo>
                  <a:lnTo>
                    <a:pt x="0" y="67"/>
                  </a:lnTo>
                  <a:lnTo>
                    <a:pt x="1" y="66"/>
                  </a:lnTo>
                  <a:lnTo>
                    <a:pt x="1" y="66"/>
                  </a:lnTo>
                  <a:lnTo>
                    <a:pt x="1" y="64"/>
                  </a:lnTo>
                  <a:close/>
                  <a:moveTo>
                    <a:pt x="94" y="63"/>
                  </a:moveTo>
                  <a:lnTo>
                    <a:pt x="94" y="64"/>
                  </a:lnTo>
                  <a:lnTo>
                    <a:pt x="94" y="64"/>
                  </a:lnTo>
                  <a:lnTo>
                    <a:pt x="93" y="64"/>
                  </a:lnTo>
                  <a:lnTo>
                    <a:pt x="93" y="64"/>
                  </a:lnTo>
                  <a:lnTo>
                    <a:pt x="93" y="66"/>
                  </a:lnTo>
                  <a:lnTo>
                    <a:pt x="93" y="66"/>
                  </a:lnTo>
                  <a:lnTo>
                    <a:pt x="93" y="67"/>
                  </a:lnTo>
                  <a:lnTo>
                    <a:pt x="93" y="67"/>
                  </a:lnTo>
                  <a:lnTo>
                    <a:pt x="94" y="67"/>
                  </a:lnTo>
                  <a:lnTo>
                    <a:pt x="93" y="68"/>
                  </a:lnTo>
                  <a:lnTo>
                    <a:pt x="94" y="69"/>
                  </a:lnTo>
                  <a:lnTo>
                    <a:pt x="94" y="69"/>
                  </a:lnTo>
                  <a:lnTo>
                    <a:pt x="95" y="68"/>
                  </a:lnTo>
                  <a:lnTo>
                    <a:pt x="95" y="67"/>
                  </a:lnTo>
                  <a:lnTo>
                    <a:pt x="95" y="66"/>
                  </a:lnTo>
                  <a:lnTo>
                    <a:pt x="95" y="67"/>
                  </a:lnTo>
                  <a:lnTo>
                    <a:pt x="94" y="67"/>
                  </a:lnTo>
                  <a:lnTo>
                    <a:pt x="94" y="67"/>
                  </a:lnTo>
                  <a:lnTo>
                    <a:pt x="94" y="66"/>
                  </a:lnTo>
                  <a:lnTo>
                    <a:pt x="95" y="66"/>
                  </a:lnTo>
                  <a:lnTo>
                    <a:pt x="95" y="64"/>
                  </a:lnTo>
                  <a:lnTo>
                    <a:pt x="95" y="64"/>
                  </a:lnTo>
                  <a:lnTo>
                    <a:pt x="94" y="63"/>
                  </a:lnTo>
                  <a:close/>
                  <a:moveTo>
                    <a:pt x="87" y="63"/>
                  </a:moveTo>
                  <a:lnTo>
                    <a:pt x="86" y="64"/>
                  </a:lnTo>
                  <a:lnTo>
                    <a:pt x="86" y="67"/>
                  </a:lnTo>
                  <a:lnTo>
                    <a:pt x="86" y="69"/>
                  </a:lnTo>
                  <a:lnTo>
                    <a:pt x="87" y="70"/>
                  </a:lnTo>
                  <a:lnTo>
                    <a:pt x="87" y="69"/>
                  </a:lnTo>
                  <a:lnTo>
                    <a:pt x="88" y="67"/>
                  </a:lnTo>
                  <a:lnTo>
                    <a:pt x="88" y="64"/>
                  </a:lnTo>
                  <a:lnTo>
                    <a:pt x="87" y="63"/>
                  </a:lnTo>
                  <a:close/>
                  <a:moveTo>
                    <a:pt x="79" y="63"/>
                  </a:moveTo>
                  <a:lnTo>
                    <a:pt x="78" y="64"/>
                  </a:lnTo>
                  <a:lnTo>
                    <a:pt x="78" y="68"/>
                  </a:lnTo>
                  <a:lnTo>
                    <a:pt x="78" y="70"/>
                  </a:lnTo>
                  <a:lnTo>
                    <a:pt x="78" y="71"/>
                  </a:lnTo>
                  <a:lnTo>
                    <a:pt x="79" y="70"/>
                  </a:lnTo>
                  <a:lnTo>
                    <a:pt x="79" y="68"/>
                  </a:lnTo>
                  <a:lnTo>
                    <a:pt x="79" y="66"/>
                  </a:lnTo>
                  <a:lnTo>
                    <a:pt x="79" y="63"/>
                  </a:lnTo>
                  <a:close/>
                  <a:moveTo>
                    <a:pt x="53" y="62"/>
                  </a:moveTo>
                  <a:lnTo>
                    <a:pt x="52" y="63"/>
                  </a:lnTo>
                  <a:lnTo>
                    <a:pt x="52" y="64"/>
                  </a:lnTo>
                  <a:lnTo>
                    <a:pt x="51" y="66"/>
                  </a:lnTo>
                  <a:lnTo>
                    <a:pt x="52" y="67"/>
                  </a:lnTo>
                  <a:lnTo>
                    <a:pt x="53" y="67"/>
                  </a:lnTo>
                  <a:lnTo>
                    <a:pt x="53" y="68"/>
                  </a:lnTo>
                  <a:lnTo>
                    <a:pt x="54" y="67"/>
                  </a:lnTo>
                  <a:lnTo>
                    <a:pt x="55" y="66"/>
                  </a:lnTo>
                  <a:lnTo>
                    <a:pt x="54" y="64"/>
                  </a:lnTo>
                  <a:lnTo>
                    <a:pt x="54" y="63"/>
                  </a:lnTo>
                  <a:lnTo>
                    <a:pt x="53" y="62"/>
                  </a:lnTo>
                  <a:close/>
                  <a:moveTo>
                    <a:pt x="45" y="62"/>
                  </a:moveTo>
                  <a:lnTo>
                    <a:pt x="45" y="63"/>
                  </a:lnTo>
                  <a:lnTo>
                    <a:pt x="45" y="64"/>
                  </a:lnTo>
                  <a:lnTo>
                    <a:pt x="46" y="64"/>
                  </a:lnTo>
                  <a:lnTo>
                    <a:pt x="46" y="63"/>
                  </a:lnTo>
                  <a:lnTo>
                    <a:pt x="45" y="62"/>
                  </a:lnTo>
                  <a:close/>
                  <a:moveTo>
                    <a:pt x="69" y="61"/>
                  </a:moveTo>
                  <a:lnTo>
                    <a:pt x="67" y="62"/>
                  </a:lnTo>
                  <a:lnTo>
                    <a:pt x="67" y="63"/>
                  </a:lnTo>
                  <a:lnTo>
                    <a:pt x="69" y="64"/>
                  </a:lnTo>
                  <a:lnTo>
                    <a:pt x="70" y="64"/>
                  </a:lnTo>
                  <a:lnTo>
                    <a:pt x="70" y="63"/>
                  </a:lnTo>
                  <a:lnTo>
                    <a:pt x="69" y="62"/>
                  </a:lnTo>
                  <a:lnTo>
                    <a:pt x="69" y="61"/>
                  </a:lnTo>
                  <a:close/>
                  <a:moveTo>
                    <a:pt x="52" y="60"/>
                  </a:moveTo>
                  <a:lnTo>
                    <a:pt x="51" y="60"/>
                  </a:lnTo>
                  <a:lnTo>
                    <a:pt x="50" y="61"/>
                  </a:lnTo>
                  <a:lnTo>
                    <a:pt x="49" y="62"/>
                  </a:lnTo>
                  <a:lnTo>
                    <a:pt x="50" y="63"/>
                  </a:lnTo>
                  <a:lnTo>
                    <a:pt x="51" y="63"/>
                  </a:lnTo>
                  <a:lnTo>
                    <a:pt x="52" y="62"/>
                  </a:lnTo>
                  <a:lnTo>
                    <a:pt x="52" y="61"/>
                  </a:lnTo>
                  <a:lnTo>
                    <a:pt x="52" y="60"/>
                  </a:lnTo>
                  <a:close/>
                  <a:moveTo>
                    <a:pt x="55" y="60"/>
                  </a:moveTo>
                  <a:lnTo>
                    <a:pt x="55" y="60"/>
                  </a:lnTo>
                  <a:lnTo>
                    <a:pt x="54" y="61"/>
                  </a:lnTo>
                  <a:lnTo>
                    <a:pt x="55" y="62"/>
                  </a:lnTo>
                  <a:lnTo>
                    <a:pt x="57" y="64"/>
                  </a:lnTo>
                  <a:lnTo>
                    <a:pt x="58" y="63"/>
                  </a:lnTo>
                  <a:lnTo>
                    <a:pt x="58" y="62"/>
                  </a:lnTo>
                  <a:lnTo>
                    <a:pt x="58" y="61"/>
                  </a:lnTo>
                  <a:lnTo>
                    <a:pt x="57" y="60"/>
                  </a:lnTo>
                  <a:lnTo>
                    <a:pt x="55" y="60"/>
                  </a:lnTo>
                  <a:close/>
                  <a:moveTo>
                    <a:pt x="69" y="60"/>
                  </a:moveTo>
                  <a:lnTo>
                    <a:pt x="69" y="61"/>
                  </a:lnTo>
                  <a:lnTo>
                    <a:pt x="70" y="61"/>
                  </a:lnTo>
                  <a:lnTo>
                    <a:pt x="70" y="60"/>
                  </a:lnTo>
                  <a:lnTo>
                    <a:pt x="70" y="60"/>
                  </a:lnTo>
                  <a:lnTo>
                    <a:pt x="69" y="60"/>
                  </a:lnTo>
                  <a:close/>
                  <a:moveTo>
                    <a:pt x="62" y="60"/>
                  </a:moveTo>
                  <a:lnTo>
                    <a:pt x="61" y="61"/>
                  </a:lnTo>
                  <a:lnTo>
                    <a:pt x="60" y="63"/>
                  </a:lnTo>
                  <a:lnTo>
                    <a:pt x="61" y="64"/>
                  </a:lnTo>
                  <a:lnTo>
                    <a:pt x="61" y="66"/>
                  </a:lnTo>
                  <a:lnTo>
                    <a:pt x="62" y="66"/>
                  </a:lnTo>
                  <a:lnTo>
                    <a:pt x="63" y="64"/>
                  </a:lnTo>
                  <a:lnTo>
                    <a:pt x="64" y="63"/>
                  </a:lnTo>
                  <a:lnTo>
                    <a:pt x="64" y="61"/>
                  </a:lnTo>
                  <a:lnTo>
                    <a:pt x="62" y="60"/>
                  </a:lnTo>
                  <a:close/>
                  <a:moveTo>
                    <a:pt x="105" y="59"/>
                  </a:moveTo>
                  <a:lnTo>
                    <a:pt x="103" y="60"/>
                  </a:lnTo>
                  <a:lnTo>
                    <a:pt x="103" y="62"/>
                  </a:lnTo>
                  <a:lnTo>
                    <a:pt x="103" y="64"/>
                  </a:lnTo>
                  <a:lnTo>
                    <a:pt x="103" y="67"/>
                  </a:lnTo>
                  <a:lnTo>
                    <a:pt x="105" y="68"/>
                  </a:lnTo>
                  <a:lnTo>
                    <a:pt x="105" y="66"/>
                  </a:lnTo>
                  <a:lnTo>
                    <a:pt x="105" y="62"/>
                  </a:lnTo>
                  <a:lnTo>
                    <a:pt x="105" y="59"/>
                  </a:lnTo>
                  <a:close/>
                  <a:moveTo>
                    <a:pt x="90" y="59"/>
                  </a:moveTo>
                  <a:lnTo>
                    <a:pt x="90" y="61"/>
                  </a:lnTo>
                  <a:lnTo>
                    <a:pt x="89" y="62"/>
                  </a:lnTo>
                  <a:lnTo>
                    <a:pt x="90" y="64"/>
                  </a:lnTo>
                  <a:lnTo>
                    <a:pt x="90" y="61"/>
                  </a:lnTo>
                  <a:lnTo>
                    <a:pt x="90" y="59"/>
                  </a:lnTo>
                  <a:close/>
                  <a:moveTo>
                    <a:pt x="65" y="58"/>
                  </a:moveTo>
                  <a:lnTo>
                    <a:pt x="65" y="59"/>
                  </a:lnTo>
                  <a:lnTo>
                    <a:pt x="65" y="60"/>
                  </a:lnTo>
                  <a:lnTo>
                    <a:pt x="66" y="60"/>
                  </a:lnTo>
                  <a:lnTo>
                    <a:pt x="66" y="60"/>
                  </a:lnTo>
                  <a:lnTo>
                    <a:pt x="67" y="60"/>
                  </a:lnTo>
                  <a:lnTo>
                    <a:pt x="66" y="59"/>
                  </a:lnTo>
                  <a:lnTo>
                    <a:pt x="66" y="58"/>
                  </a:lnTo>
                  <a:lnTo>
                    <a:pt x="65" y="58"/>
                  </a:lnTo>
                  <a:close/>
                  <a:moveTo>
                    <a:pt x="83" y="58"/>
                  </a:moveTo>
                  <a:lnTo>
                    <a:pt x="83" y="59"/>
                  </a:lnTo>
                  <a:lnTo>
                    <a:pt x="82" y="60"/>
                  </a:lnTo>
                  <a:lnTo>
                    <a:pt x="82" y="62"/>
                  </a:lnTo>
                  <a:lnTo>
                    <a:pt x="83" y="62"/>
                  </a:lnTo>
                  <a:lnTo>
                    <a:pt x="83" y="63"/>
                  </a:lnTo>
                  <a:lnTo>
                    <a:pt x="83" y="64"/>
                  </a:lnTo>
                  <a:lnTo>
                    <a:pt x="84" y="64"/>
                  </a:lnTo>
                  <a:lnTo>
                    <a:pt x="84" y="63"/>
                  </a:lnTo>
                  <a:lnTo>
                    <a:pt x="84" y="61"/>
                  </a:lnTo>
                  <a:lnTo>
                    <a:pt x="84" y="59"/>
                  </a:lnTo>
                  <a:lnTo>
                    <a:pt x="83" y="58"/>
                  </a:lnTo>
                  <a:close/>
                  <a:moveTo>
                    <a:pt x="39" y="58"/>
                  </a:moveTo>
                  <a:lnTo>
                    <a:pt x="38" y="58"/>
                  </a:lnTo>
                  <a:lnTo>
                    <a:pt x="38" y="58"/>
                  </a:lnTo>
                  <a:lnTo>
                    <a:pt x="37" y="58"/>
                  </a:lnTo>
                  <a:lnTo>
                    <a:pt x="37" y="59"/>
                  </a:lnTo>
                  <a:lnTo>
                    <a:pt x="37" y="59"/>
                  </a:lnTo>
                  <a:lnTo>
                    <a:pt x="37" y="60"/>
                  </a:lnTo>
                  <a:lnTo>
                    <a:pt x="38" y="60"/>
                  </a:lnTo>
                  <a:lnTo>
                    <a:pt x="38" y="60"/>
                  </a:lnTo>
                  <a:lnTo>
                    <a:pt x="39" y="60"/>
                  </a:lnTo>
                  <a:lnTo>
                    <a:pt x="38" y="61"/>
                  </a:lnTo>
                  <a:lnTo>
                    <a:pt x="38" y="63"/>
                  </a:lnTo>
                  <a:lnTo>
                    <a:pt x="38" y="64"/>
                  </a:lnTo>
                  <a:lnTo>
                    <a:pt x="39" y="63"/>
                  </a:lnTo>
                  <a:lnTo>
                    <a:pt x="39" y="62"/>
                  </a:lnTo>
                  <a:lnTo>
                    <a:pt x="39" y="61"/>
                  </a:lnTo>
                  <a:lnTo>
                    <a:pt x="39" y="59"/>
                  </a:lnTo>
                  <a:lnTo>
                    <a:pt x="39" y="58"/>
                  </a:lnTo>
                  <a:close/>
                  <a:moveTo>
                    <a:pt x="53" y="57"/>
                  </a:moveTo>
                  <a:lnTo>
                    <a:pt x="53" y="58"/>
                  </a:lnTo>
                  <a:lnTo>
                    <a:pt x="53" y="58"/>
                  </a:lnTo>
                  <a:lnTo>
                    <a:pt x="53" y="58"/>
                  </a:lnTo>
                  <a:lnTo>
                    <a:pt x="53" y="59"/>
                  </a:lnTo>
                  <a:lnTo>
                    <a:pt x="53" y="60"/>
                  </a:lnTo>
                  <a:lnTo>
                    <a:pt x="54" y="59"/>
                  </a:lnTo>
                  <a:lnTo>
                    <a:pt x="54" y="59"/>
                  </a:lnTo>
                  <a:lnTo>
                    <a:pt x="55" y="58"/>
                  </a:lnTo>
                  <a:lnTo>
                    <a:pt x="54" y="58"/>
                  </a:lnTo>
                  <a:lnTo>
                    <a:pt x="54" y="57"/>
                  </a:lnTo>
                  <a:lnTo>
                    <a:pt x="53" y="57"/>
                  </a:lnTo>
                  <a:close/>
                  <a:moveTo>
                    <a:pt x="67" y="57"/>
                  </a:moveTo>
                  <a:lnTo>
                    <a:pt x="66" y="57"/>
                  </a:lnTo>
                  <a:lnTo>
                    <a:pt x="67" y="58"/>
                  </a:lnTo>
                  <a:lnTo>
                    <a:pt x="67" y="58"/>
                  </a:lnTo>
                  <a:lnTo>
                    <a:pt x="67" y="58"/>
                  </a:lnTo>
                  <a:lnTo>
                    <a:pt x="67" y="58"/>
                  </a:lnTo>
                  <a:lnTo>
                    <a:pt x="67" y="57"/>
                  </a:lnTo>
                  <a:close/>
                  <a:moveTo>
                    <a:pt x="49" y="57"/>
                  </a:moveTo>
                  <a:lnTo>
                    <a:pt x="48" y="58"/>
                  </a:lnTo>
                  <a:lnTo>
                    <a:pt x="48" y="59"/>
                  </a:lnTo>
                  <a:lnTo>
                    <a:pt x="48" y="61"/>
                  </a:lnTo>
                  <a:lnTo>
                    <a:pt x="49" y="60"/>
                  </a:lnTo>
                  <a:lnTo>
                    <a:pt x="50" y="59"/>
                  </a:lnTo>
                  <a:lnTo>
                    <a:pt x="51" y="58"/>
                  </a:lnTo>
                  <a:lnTo>
                    <a:pt x="50" y="57"/>
                  </a:lnTo>
                  <a:lnTo>
                    <a:pt x="49" y="57"/>
                  </a:lnTo>
                  <a:close/>
                  <a:moveTo>
                    <a:pt x="79" y="56"/>
                  </a:moveTo>
                  <a:lnTo>
                    <a:pt x="78" y="56"/>
                  </a:lnTo>
                  <a:lnTo>
                    <a:pt x="78" y="56"/>
                  </a:lnTo>
                  <a:lnTo>
                    <a:pt x="78" y="57"/>
                  </a:lnTo>
                  <a:lnTo>
                    <a:pt x="78" y="57"/>
                  </a:lnTo>
                  <a:lnTo>
                    <a:pt x="78" y="57"/>
                  </a:lnTo>
                  <a:lnTo>
                    <a:pt x="79" y="58"/>
                  </a:lnTo>
                  <a:lnTo>
                    <a:pt x="79" y="58"/>
                  </a:lnTo>
                  <a:lnTo>
                    <a:pt x="79" y="57"/>
                  </a:lnTo>
                  <a:lnTo>
                    <a:pt x="79" y="56"/>
                  </a:lnTo>
                  <a:lnTo>
                    <a:pt x="79" y="56"/>
                  </a:lnTo>
                  <a:close/>
                  <a:moveTo>
                    <a:pt x="59" y="55"/>
                  </a:moveTo>
                  <a:lnTo>
                    <a:pt x="58" y="56"/>
                  </a:lnTo>
                  <a:lnTo>
                    <a:pt x="58" y="57"/>
                  </a:lnTo>
                  <a:lnTo>
                    <a:pt x="57" y="58"/>
                  </a:lnTo>
                  <a:lnTo>
                    <a:pt x="57" y="58"/>
                  </a:lnTo>
                  <a:lnTo>
                    <a:pt x="57" y="58"/>
                  </a:lnTo>
                  <a:lnTo>
                    <a:pt x="58" y="59"/>
                  </a:lnTo>
                  <a:lnTo>
                    <a:pt x="60" y="61"/>
                  </a:lnTo>
                  <a:lnTo>
                    <a:pt x="60" y="60"/>
                  </a:lnTo>
                  <a:lnTo>
                    <a:pt x="61" y="59"/>
                  </a:lnTo>
                  <a:lnTo>
                    <a:pt x="61" y="58"/>
                  </a:lnTo>
                  <a:lnTo>
                    <a:pt x="60" y="56"/>
                  </a:lnTo>
                  <a:lnTo>
                    <a:pt x="59" y="55"/>
                  </a:lnTo>
                  <a:close/>
                  <a:moveTo>
                    <a:pt x="48" y="55"/>
                  </a:moveTo>
                  <a:lnTo>
                    <a:pt x="48" y="56"/>
                  </a:lnTo>
                  <a:lnTo>
                    <a:pt x="47" y="57"/>
                  </a:lnTo>
                  <a:lnTo>
                    <a:pt x="47" y="57"/>
                  </a:lnTo>
                  <a:lnTo>
                    <a:pt x="47" y="58"/>
                  </a:lnTo>
                  <a:lnTo>
                    <a:pt x="47" y="57"/>
                  </a:lnTo>
                  <a:lnTo>
                    <a:pt x="48" y="56"/>
                  </a:lnTo>
                  <a:lnTo>
                    <a:pt x="49" y="55"/>
                  </a:lnTo>
                  <a:lnTo>
                    <a:pt x="48" y="55"/>
                  </a:lnTo>
                  <a:close/>
                  <a:moveTo>
                    <a:pt x="7" y="54"/>
                  </a:moveTo>
                  <a:lnTo>
                    <a:pt x="6" y="57"/>
                  </a:lnTo>
                  <a:lnTo>
                    <a:pt x="5" y="59"/>
                  </a:lnTo>
                  <a:lnTo>
                    <a:pt x="5" y="62"/>
                  </a:lnTo>
                  <a:lnTo>
                    <a:pt x="6" y="59"/>
                  </a:lnTo>
                  <a:lnTo>
                    <a:pt x="6" y="57"/>
                  </a:lnTo>
                  <a:lnTo>
                    <a:pt x="7" y="54"/>
                  </a:lnTo>
                  <a:close/>
                  <a:moveTo>
                    <a:pt x="95" y="54"/>
                  </a:moveTo>
                  <a:lnTo>
                    <a:pt x="94" y="56"/>
                  </a:lnTo>
                  <a:lnTo>
                    <a:pt x="93" y="57"/>
                  </a:lnTo>
                  <a:lnTo>
                    <a:pt x="94" y="59"/>
                  </a:lnTo>
                  <a:lnTo>
                    <a:pt x="95" y="60"/>
                  </a:lnTo>
                  <a:lnTo>
                    <a:pt x="95" y="59"/>
                  </a:lnTo>
                  <a:lnTo>
                    <a:pt x="95" y="57"/>
                  </a:lnTo>
                  <a:lnTo>
                    <a:pt x="95" y="56"/>
                  </a:lnTo>
                  <a:lnTo>
                    <a:pt x="95" y="57"/>
                  </a:lnTo>
                  <a:lnTo>
                    <a:pt x="94" y="57"/>
                  </a:lnTo>
                  <a:lnTo>
                    <a:pt x="94" y="57"/>
                  </a:lnTo>
                  <a:lnTo>
                    <a:pt x="95" y="56"/>
                  </a:lnTo>
                  <a:lnTo>
                    <a:pt x="95" y="56"/>
                  </a:lnTo>
                  <a:lnTo>
                    <a:pt x="96" y="55"/>
                  </a:lnTo>
                  <a:lnTo>
                    <a:pt x="95" y="55"/>
                  </a:lnTo>
                  <a:lnTo>
                    <a:pt x="95" y="54"/>
                  </a:lnTo>
                  <a:lnTo>
                    <a:pt x="95" y="54"/>
                  </a:lnTo>
                  <a:close/>
                  <a:moveTo>
                    <a:pt x="61" y="54"/>
                  </a:moveTo>
                  <a:lnTo>
                    <a:pt x="61" y="54"/>
                  </a:lnTo>
                  <a:lnTo>
                    <a:pt x="61" y="55"/>
                  </a:lnTo>
                  <a:lnTo>
                    <a:pt x="62" y="55"/>
                  </a:lnTo>
                  <a:lnTo>
                    <a:pt x="61" y="54"/>
                  </a:lnTo>
                  <a:lnTo>
                    <a:pt x="61" y="54"/>
                  </a:lnTo>
                  <a:close/>
                  <a:moveTo>
                    <a:pt x="59" y="54"/>
                  </a:moveTo>
                  <a:lnTo>
                    <a:pt x="57" y="54"/>
                  </a:lnTo>
                  <a:lnTo>
                    <a:pt x="57" y="55"/>
                  </a:lnTo>
                  <a:lnTo>
                    <a:pt x="55" y="56"/>
                  </a:lnTo>
                  <a:lnTo>
                    <a:pt x="55" y="57"/>
                  </a:lnTo>
                  <a:lnTo>
                    <a:pt x="57" y="57"/>
                  </a:lnTo>
                  <a:lnTo>
                    <a:pt x="57" y="57"/>
                  </a:lnTo>
                  <a:lnTo>
                    <a:pt x="55" y="56"/>
                  </a:lnTo>
                  <a:lnTo>
                    <a:pt x="55" y="56"/>
                  </a:lnTo>
                  <a:lnTo>
                    <a:pt x="57" y="56"/>
                  </a:lnTo>
                  <a:lnTo>
                    <a:pt x="57" y="57"/>
                  </a:lnTo>
                  <a:lnTo>
                    <a:pt x="58" y="56"/>
                  </a:lnTo>
                  <a:lnTo>
                    <a:pt x="58" y="55"/>
                  </a:lnTo>
                  <a:lnTo>
                    <a:pt x="59" y="55"/>
                  </a:lnTo>
                  <a:lnTo>
                    <a:pt x="59" y="54"/>
                  </a:lnTo>
                  <a:close/>
                  <a:moveTo>
                    <a:pt x="51" y="54"/>
                  </a:moveTo>
                  <a:lnTo>
                    <a:pt x="51" y="55"/>
                  </a:lnTo>
                  <a:lnTo>
                    <a:pt x="51" y="56"/>
                  </a:lnTo>
                  <a:lnTo>
                    <a:pt x="51" y="56"/>
                  </a:lnTo>
                  <a:lnTo>
                    <a:pt x="52" y="57"/>
                  </a:lnTo>
                  <a:lnTo>
                    <a:pt x="53" y="56"/>
                  </a:lnTo>
                  <a:lnTo>
                    <a:pt x="52" y="55"/>
                  </a:lnTo>
                  <a:lnTo>
                    <a:pt x="51" y="54"/>
                  </a:lnTo>
                  <a:close/>
                  <a:moveTo>
                    <a:pt x="108" y="52"/>
                  </a:moveTo>
                  <a:lnTo>
                    <a:pt x="108" y="55"/>
                  </a:lnTo>
                  <a:lnTo>
                    <a:pt x="108" y="58"/>
                  </a:lnTo>
                  <a:lnTo>
                    <a:pt x="108" y="60"/>
                  </a:lnTo>
                  <a:lnTo>
                    <a:pt x="109" y="62"/>
                  </a:lnTo>
                  <a:lnTo>
                    <a:pt x="109" y="60"/>
                  </a:lnTo>
                  <a:lnTo>
                    <a:pt x="110" y="58"/>
                  </a:lnTo>
                  <a:lnTo>
                    <a:pt x="110" y="56"/>
                  </a:lnTo>
                  <a:lnTo>
                    <a:pt x="110" y="54"/>
                  </a:lnTo>
                  <a:lnTo>
                    <a:pt x="109" y="54"/>
                  </a:lnTo>
                  <a:lnTo>
                    <a:pt x="108" y="52"/>
                  </a:lnTo>
                  <a:close/>
                  <a:moveTo>
                    <a:pt x="87" y="52"/>
                  </a:moveTo>
                  <a:lnTo>
                    <a:pt x="86" y="55"/>
                  </a:lnTo>
                  <a:lnTo>
                    <a:pt x="86" y="56"/>
                  </a:lnTo>
                  <a:lnTo>
                    <a:pt x="86" y="58"/>
                  </a:lnTo>
                  <a:lnTo>
                    <a:pt x="87" y="59"/>
                  </a:lnTo>
                  <a:lnTo>
                    <a:pt x="88" y="59"/>
                  </a:lnTo>
                  <a:lnTo>
                    <a:pt x="88" y="58"/>
                  </a:lnTo>
                  <a:lnTo>
                    <a:pt x="88" y="56"/>
                  </a:lnTo>
                  <a:lnTo>
                    <a:pt x="88" y="54"/>
                  </a:lnTo>
                  <a:lnTo>
                    <a:pt x="87" y="52"/>
                  </a:lnTo>
                  <a:close/>
                  <a:moveTo>
                    <a:pt x="105" y="52"/>
                  </a:moveTo>
                  <a:lnTo>
                    <a:pt x="105" y="54"/>
                  </a:lnTo>
                  <a:lnTo>
                    <a:pt x="105" y="55"/>
                  </a:lnTo>
                  <a:lnTo>
                    <a:pt x="105" y="56"/>
                  </a:lnTo>
                  <a:lnTo>
                    <a:pt x="105" y="56"/>
                  </a:lnTo>
                  <a:lnTo>
                    <a:pt x="105" y="56"/>
                  </a:lnTo>
                  <a:lnTo>
                    <a:pt x="106" y="56"/>
                  </a:lnTo>
                  <a:lnTo>
                    <a:pt x="105" y="55"/>
                  </a:lnTo>
                  <a:lnTo>
                    <a:pt x="105" y="54"/>
                  </a:lnTo>
                  <a:lnTo>
                    <a:pt x="105" y="52"/>
                  </a:lnTo>
                  <a:close/>
                  <a:moveTo>
                    <a:pt x="51" y="52"/>
                  </a:moveTo>
                  <a:lnTo>
                    <a:pt x="50" y="52"/>
                  </a:lnTo>
                  <a:lnTo>
                    <a:pt x="50" y="52"/>
                  </a:lnTo>
                  <a:lnTo>
                    <a:pt x="50" y="54"/>
                  </a:lnTo>
                  <a:lnTo>
                    <a:pt x="50" y="54"/>
                  </a:lnTo>
                  <a:lnTo>
                    <a:pt x="51" y="52"/>
                  </a:lnTo>
                  <a:lnTo>
                    <a:pt x="51" y="52"/>
                  </a:lnTo>
                  <a:close/>
                  <a:moveTo>
                    <a:pt x="63" y="50"/>
                  </a:moveTo>
                  <a:lnTo>
                    <a:pt x="62" y="51"/>
                  </a:lnTo>
                  <a:lnTo>
                    <a:pt x="61" y="52"/>
                  </a:lnTo>
                  <a:lnTo>
                    <a:pt x="62" y="54"/>
                  </a:lnTo>
                  <a:lnTo>
                    <a:pt x="63" y="55"/>
                  </a:lnTo>
                  <a:lnTo>
                    <a:pt x="63" y="56"/>
                  </a:lnTo>
                  <a:lnTo>
                    <a:pt x="64" y="54"/>
                  </a:lnTo>
                  <a:lnTo>
                    <a:pt x="64" y="52"/>
                  </a:lnTo>
                  <a:lnTo>
                    <a:pt x="63" y="51"/>
                  </a:lnTo>
                  <a:lnTo>
                    <a:pt x="63" y="50"/>
                  </a:lnTo>
                  <a:close/>
                  <a:moveTo>
                    <a:pt x="78" y="50"/>
                  </a:moveTo>
                  <a:lnTo>
                    <a:pt x="78" y="51"/>
                  </a:lnTo>
                  <a:lnTo>
                    <a:pt x="78" y="54"/>
                  </a:lnTo>
                  <a:lnTo>
                    <a:pt x="79" y="52"/>
                  </a:lnTo>
                  <a:lnTo>
                    <a:pt x="79" y="51"/>
                  </a:lnTo>
                  <a:lnTo>
                    <a:pt x="79" y="51"/>
                  </a:lnTo>
                  <a:lnTo>
                    <a:pt x="78" y="50"/>
                  </a:lnTo>
                  <a:close/>
                  <a:moveTo>
                    <a:pt x="93" y="50"/>
                  </a:moveTo>
                  <a:lnTo>
                    <a:pt x="91" y="51"/>
                  </a:lnTo>
                  <a:lnTo>
                    <a:pt x="93" y="54"/>
                  </a:lnTo>
                  <a:lnTo>
                    <a:pt x="93" y="52"/>
                  </a:lnTo>
                  <a:lnTo>
                    <a:pt x="94" y="51"/>
                  </a:lnTo>
                  <a:lnTo>
                    <a:pt x="93" y="51"/>
                  </a:lnTo>
                  <a:lnTo>
                    <a:pt x="93" y="50"/>
                  </a:lnTo>
                  <a:close/>
                  <a:moveTo>
                    <a:pt x="84" y="49"/>
                  </a:moveTo>
                  <a:lnTo>
                    <a:pt x="84" y="50"/>
                  </a:lnTo>
                  <a:lnTo>
                    <a:pt x="83" y="50"/>
                  </a:lnTo>
                  <a:lnTo>
                    <a:pt x="82" y="50"/>
                  </a:lnTo>
                  <a:lnTo>
                    <a:pt x="83" y="52"/>
                  </a:lnTo>
                  <a:lnTo>
                    <a:pt x="83" y="54"/>
                  </a:lnTo>
                  <a:lnTo>
                    <a:pt x="84" y="55"/>
                  </a:lnTo>
                  <a:lnTo>
                    <a:pt x="84" y="52"/>
                  </a:lnTo>
                  <a:lnTo>
                    <a:pt x="84" y="51"/>
                  </a:lnTo>
                  <a:lnTo>
                    <a:pt x="84" y="50"/>
                  </a:lnTo>
                  <a:lnTo>
                    <a:pt x="84" y="49"/>
                  </a:lnTo>
                  <a:close/>
                  <a:moveTo>
                    <a:pt x="46" y="49"/>
                  </a:moveTo>
                  <a:lnTo>
                    <a:pt x="45" y="50"/>
                  </a:lnTo>
                  <a:lnTo>
                    <a:pt x="43" y="51"/>
                  </a:lnTo>
                  <a:lnTo>
                    <a:pt x="43" y="52"/>
                  </a:lnTo>
                  <a:lnTo>
                    <a:pt x="43" y="54"/>
                  </a:lnTo>
                  <a:lnTo>
                    <a:pt x="43" y="55"/>
                  </a:lnTo>
                  <a:lnTo>
                    <a:pt x="45" y="56"/>
                  </a:lnTo>
                  <a:lnTo>
                    <a:pt x="46" y="56"/>
                  </a:lnTo>
                  <a:lnTo>
                    <a:pt x="46" y="55"/>
                  </a:lnTo>
                  <a:lnTo>
                    <a:pt x="47" y="54"/>
                  </a:lnTo>
                  <a:lnTo>
                    <a:pt x="48" y="52"/>
                  </a:lnTo>
                  <a:lnTo>
                    <a:pt x="47" y="51"/>
                  </a:lnTo>
                  <a:lnTo>
                    <a:pt x="46" y="50"/>
                  </a:lnTo>
                  <a:lnTo>
                    <a:pt x="46" y="49"/>
                  </a:lnTo>
                  <a:close/>
                  <a:moveTo>
                    <a:pt x="36" y="49"/>
                  </a:moveTo>
                  <a:lnTo>
                    <a:pt x="36" y="51"/>
                  </a:lnTo>
                  <a:lnTo>
                    <a:pt x="37" y="52"/>
                  </a:lnTo>
                  <a:lnTo>
                    <a:pt x="37" y="52"/>
                  </a:lnTo>
                  <a:lnTo>
                    <a:pt x="38" y="51"/>
                  </a:lnTo>
                  <a:lnTo>
                    <a:pt x="38" y="50"/>
                  </a:lnTo>
                  <a:lnTo>
                    <a:pt x="38" y="50"/>
                  </a:lnTo>
                  <a:lnTo>
                    <a:pt x="37" y="49"/>
                  </a:lnTo>
                  <a:lnTo>
                    <a:pt x="37" y="49"/>
                  </a:lnTo>
                  <a:lnTo>
                    <a:pt x="36" y="49"/>
                  </a:lnTo>
                  <a:close/>
                  <a:moveTo>
                    <a:pt x="71" y="49"/>
                  </a:moveTo>
                  <a:lnTo>
                    <a:pt x="71" y="50"/>
                  </a:lnTo>
                  <a:lnTo>
                    <a:pt x="70" y="51"/>
                  </a:lnTo>
                  <a:lnTo>
                    <a:pt x="69" y="52"/>
                  </a:lnTo>
                  <a:lnTo>
                    <a:pt x="67" y="54"/>
                  </a:lnTo>
                  <a:lnTo>
                    <a:pt x="69" y="55"/>
                  </a:lnTo>
                  <a:lnTo>
                    <a:pt x="69" y="56"/>
                  </a:lnTo>
                  <a:lnTo>
                    <a:pt x="70" y="57"/>
                  </a:lnTo>
                  <a:lnTo>
                    <a:pt x="70" y="55"/>
                  </a:lnTo>
                  <a:lnTo>
                    <a:pt x="70" y="54"/>
                  </a:lnTo>
                  <a:lnTo>
                    <a:pt x="71" y="52"/>
                  </a:lnTo>
                  <a:lnTo>
                    <a:pt x="72" y="52"/>
                  </a:lnTo>
                  <a:lnTo>
                    <a:pt x="72" y="52"/>
                  </a:lnTo>
                  <a:lnTo>
                    <a:pt x="72" y="52"/>
                  </a:lnTo>
                  <a:lnTo>
                    <a:pt x="72" y="52"/>
                  </a:lnTo>
                  <a:lnTo>
                    <a:pt x="73" y="52"/>
                  </a:lnTo>
                  <a:lnTo>
                    <a:pt x="73" y="52"/>
                  </a:lnTo>
                  <a:lnTo>
                    <a:pt x="73" y="51"/>
                  </a:lnTo>
                  <a:lnTo>
                    <a:pt x="73" y="51"/>
                  </a:lnTo>
                  <a:lnTo>
                    <a:pt x="72" y="51"/>
                  </a:lnTo>
                  <a:lnTo>
                    <a:pt x="72" y="50"/>
                  </a:lnTo>
                  <a:lnTo>
                    <a:pt x="72" y="49"/>
                  </a:lnTo>
                  <a:lnTo>
                    <a:pt x="71" y="49"/>
                  </a:lnTo>
                  <a:close/>
                  <a:moveTo>
                    <a:pt x="54" y="49"/>
                  </a:moveTo>
                  <a:lnTo>
                    <a:pt x="54" y="50"/>
                  </a:lnTo>
                  <a:lnTo>
                    <a:pt x="53" y="50"/>
                  </a:lnTo>
                  <a:lnTo>
                    <a:pt x="53" y="51"/>
                  </a:lnTo>
                  <a:lnTo>
                    <a:pt x="53" y="51"/>
                  </a:lnTo>
                  <a:lnTo>
                    <a:pt x="53" y="51"/>
                  </a:lnTo>
                  <a:lnTo>
                    <a:pt x="53" y="52"/>
                  </a:lnTo>
                  <a:lnTo>
                    <a:pt x="53" y="52"/>
                  </a:lnTo>
                  <a:lnTo>
                    <a:pt x="54" y="52"/>
                  </a:lnTo>
                  <a:lnTo>
                    <a:pt x="54" y="54"/>
                  </a:lnTo>
                  <a:lnTo>
                    <a:pt x="54" y="54"/>
                  </a:lnTo>
                  <a:lnTo>
                    <a:pt x="55" y="54"/>
                  </a:lnTo>
                  <a:lnTo>
                    <a:pt x="57" y="52"/>
                  </a:lnTo>
                  <a:lnTo>
                    <a:pt x="57" y="51"/>
                  </a:lnTo>
                  <a:lnTo>
                    <a:pt x="57" y="50"/>
                  </a:lnTo>
                  <a:lnTo>
                    <a:pt x="55" y="49"/>
                  </a:lnTo>
                  <a:lnTo>
                    <a:pt x="54" y="49"/>
                  </a:lnTo>
                  <a:close/>
                  <a:moveTo>
                    <a:pt x="62" y="49"/>
                  </a:moveTo>
                  <a:lnTo>
                    <a:pt x="61" y="49"/>
                  </a:lnTo>
                  <a:lnTo>
                    <a:pt x="60" y="50"/>
                  </a:lnTo>
                  <a:lnTo>
                    <a:pt x="60" y="50"/>
                  </a:lnTo>
                  <a:lnTo>
                    <a:pt x="60" y="52"/>
                  </a:lnTo>
                  <a:lnTo>
                    <a:pt x="60" y="52"/>
                  </a:lnTo>
                  <a:lnTo>
                    <a:pt x="60" y="51"/>
                  </a:lnTo>
                  <a:lnTo>
                    <a:pt x="61" y="50"/>
                  </a:lnTo>
                  <a:lnTo>
                    <a:pt x="62" y="50"/>
                  </a:lnTo>
                  <a:lnTo>
                    <a:pt x="62" y="49"/>
                  </a:lnTo>
                  <a:close/>
                  <a:moveTo>
                    <a:pt x="42" y="48"/>
                  </a:moveTo>
                  <a:lnTo>
                    <a:pt x="42" y="49"/>
                  </a:lnTo>
                  <a:lnTo>
                    <a:pt x="41" y="49"/>
                  </a:lnTo>
                  <a:lnTo>
                    <a:pt x="41" y="50"/>
                  </a:lnTo>
                  <a:lnTo>
                    <a:pt x="42" y="49"/>
                  </a:lnTo>
                  <a:lnTo>
                    <a:pt x="42" y="49"/>
                  </a:lnTo>
                  <a:lnTo>
                    <a:pt x="42" y="48"/>
                  </a:lnTo>
                  <a:close/>
                  <a:moveTo>
                    <a:pt x="99" y="48"/>
                  </a:moveTo>
                  <a:lnTo>
                    <a:pt x="99" y="48"/>
                  </a:lnTo>
                  <a:lnTo>
                    <a:pt x="99" y="49"/>
                  </a:lnTo>
                  <a:lnTo>
                    <a:pt x="99" y="50"/>
                  </a:lnTo>
                  <a:lnTo>
                    <a:pt x="99" y="50"/>
                  </a:lnTo>
                  <a:lnTo>
                    <a:pt x="100" y="50"/>
                  </a:lnTo>
                  <a:lnTo>
                    <a:pt x="100" y="49"/>
                  </a:lnTo>
                  <a:lnTo>
                    <a:pt x="100" y="48"/>
                  </a:lnTo>
                  <a:lnTo>
                    <a:pt x="100" y="48"/>
                  </a:lnTo>
                  <a:lnTo>
                    <a:pt x="99" y="48"/>
                  </a:lnTo>
                  <a:close/>
                  <a:moveTo>
                    <a:pt x="63" y="46"/>
                  </a:moveTo>
                  <a:lnTo>
                    <a:pt x="63" y="47"/>
                  </a:lnTo>
                  <a:lnTo>
                    <a:pt x="63" y="48"/>
                  </a:lnTo>
                  <a:lnTo>
                    <a:pt x="64" y="48"/>
                  </a:lnTo>
                  <a:lnTo>
                    <a:pt x="64" y="47"/>
                  </a:lnTo>
                  <a:lnTo>
                    <a:pt x="64" y="47"/>
                  </a:lnTo>
                  <a:lnTo>
                    <a:pt x="63" y="46"/>
                  </a:lnTo>
                  <a:close/>
                  <a:moveTo>
                    <a:pt x="47" y="46"/>
                  </a:moveTo>
                  <a:lnTo>
                    <a:pt x="47" y="47"/>
                  </a:lnTo>
                  <a:lnTo>
                    <a:pt x="47" y="48"/>
                  </a:lnTo>
                  <a:lnTo>
                    <a:pt x="48" y="50"/>
                  </a:lnTo>
                  <a:lnTo>
                    <a:pt x="49" y="51"/>
                  </a:lnTo>
                  <a:lnTo>
                    <a:pt x="49" y="50"/>
                  </a:lnTo>
                  <a:lnTo>
                    <a:pt x="49" y="49"/>
                  </a:lnTo>
                  <a:lnTo>
                    <a:pt x="48" y="47"/>
                  </a:lnTo>
                  <a:lnTo>
                    <a:pt x="47" y="46"/>
                  </a:lnTo>
                  <a:close/>
                  <a:moveTo>
                    <a:pt x="105" y="45"/>
                  </a:moveTo>
                  <a:lnTo>
                    <a:pt x="105" y="46"/>
                  </a:lnTo>
                  <a:lnTo>
                    <a:pt x="106" y="48"/>
                  </a:lnTo>
                  <a:lnTo>
                    <a:pt x="106" y="50"/>
                  </a:lnTo>
                  <a:lnTo>
                    <a:pt x="106" y="48"/>
                  </a:lnTo>
                  <a:lnTo>
                    <a:pt x="106" y="46"/>
                  </a:lnTo>
                  <a:lnTo>
                    <a:pt x="105" y="45"/>
                  </a:lnTo>
                  <a:close/>
                  <a:moveTo>
                    <a:pt x="74" y="45"/>
                  </a:moveTo>
                  <a:lnTo>
                    <a:pt x="73" y="46"/>
                  </a:lnTo>
                  <a:lnTo>
                    <a:pt x="73" y="48"/>
                  </a:lnTo>
                  <a:lnTo>
                    <a:pt x="73" y="49"/>
                  </a:lnTo>
                  <a:lnTo>
                    <a:pt x="75" y="50"/>
                  </a:lnTo>
                  <a:lnTo>
                    <a:pt x="75" y="48"/>
                  </a:lnTo>
                  <a:lnTo>
                    <a:pt x="75" y="46"/>
                  </a:lnTo>
                  <a:lnTo>
                    <a:pt x="74" y="45"/>
                  </a:lnTo>
                  <a:close/>
                  <a:moveTo>
                    <a:pt x="59" y="45"/>
                  </a:moveTo>
                  <a:lnTo>
                    <a:pt x="58" y="45"/>
                  </a:lnTo>
                  <a:lnTo>
                    <a:pt x="58" y="46"/>
                  </a:lnTo>
                  <a:lnTo>
                    <a:pt x="58" y="47"/>
                  </a:lnTo>
                  <a:lnTo>
                    <a:pt x="57" y="47"/>
                  </a:lnTo>
                  <a:lnTo>
                    <a:pt x="58" y="49"/>
                  </a:lnTo>
                  <a:lnTo>
                    <a:pt x="59" y="49"/>
                  </a:lnTo>
                  <a:lnTo>
                    <a:pt x="59" y="48"/>
                  </a:lnTo>
                  <a:lnTo>
                    <a:pt x="58" y="48"/>
                  </a:lnTo>
                  <a:lnTo>
                    <a:pt x="58" y="48"/>
                  </a:lnTo>
                  <a:lnTo>
                    <a:pt x="58" y="47"/>
                  </a:lnTo>
                  <a:lnTo>
                    <a:pt x="58" y="47"/>
                  </a:lnTo>
                  <a:lnTo>
                    <a:pt x="59" y="48"/>
                  </a:lnTo>
                  <a:lnTo>
                    <a:pt x="60" y="48"/>
                  </a:lnTo>
                  <a:lnTo>
                    <a:pt x="60" y="47"/>
                  </a:lnTo>
                  <a:lnTo>
                    <a:pt x="60" y="46"/>
                  </a:lnTo>
                  <a:lnTo>
                    <a:pt x="60" y="45"/>
                  </a:lnTo>
                  <a:lnTo>
                    <a:pt x="59" y="45"/>
                  </a:lnTo>
                  <a:close/>
                  <a:moveTo>
                    <a:pt x="88" y="44"/>
                  </a:moveTo>
                  <a:lnTo>
                    <a:pt x="86" y="47"/>
                  </a:lnTo>
                  <a:lnTo>
                    <a:pt x="86" y="48"/>
                  </a:lnTo>
                  <a:lnTo>
                    <a:pt x="87" y="49"/>
                  </a:lnTo>
                  <a:lnTo>
                    <a:pt x="87" y="49"/>
                  </a:lnTo>
                  <a:lnTo>
                    <a:pt x="88" y="48"/>
                  </a:lnTo>
                  <a:lnTo>
                    <a:pt x="89" y="47"/>
                  </a:lnTo>
                  <a:lnTo>
                    <a:pt x="89" y="46"/>
                  </a:lnTo>
                  <a:lnTo>
                    <a:pt x="89" y="45"/>
                  </a:lnTo>
                  <a:lnTo>
                    <a:pt x="88" y="44"/>
                  </a:lnTo>
                  <a:close/>
                  <a:moveTo>
                    <a:pt x="46" y="44"/>
                  </a:moveTo>
                  <a:lnTo>
                    <a:pt x="46" y="45"/>
                  </a:lnTo>
                  <a:lnTo>
                    <a:pt x="46" y="45"/>
                  </a:lnTo>
                  <a:lnTo>
                    <a:pt x="46" y="44"/>
                  </a:lnTo>
                  <a:lnTo>
                    <a:pt x="46" y="44"/>
                  </a:lnTo>
                  <a:close/>
                  <a:moveTo>
                    <a:pt x="51" y="43"/>
                  </a:moveTo>
                  <a:lnTo>
                    <a:pt x="50" y="43"/>
                  </a:lnTo>
                  <a:lnTo>
                    <a:pt x="49" y="45"/>
                  </a:lnTo>
                  <a:lnTo>
                    <a:pt x="51" y="46"/>
                  </a:lnTo>
                  <a:lnTo>
                    <a:pt x="52" y="48"/>
                  </a:lnTo>
                  <a:lnTo>
                    <a:pt x="52" y="47"/>
                  </a:lnTo>
                  <a:lnTo>
                    <a:pt x="53" y="46"/>
                  </a:lnTo>
                  <a:lnTo>
                    <a:pt x="52" y="45"/>
                  </a:lnTo>
                  <a:lnTo>
                    <a:pt x="52" y="44"/>
                  </a:lnTo>
                  <a:lnTo>
                    <a:pt x="51" y="43"/>
                  </a:lnTo>
                  <a:close/>
                  <a:moveTo>
                    <a:pt x="66" y="43"/>
                  </a:moveTo>
                  <a:lnTo>
                    <a:pt x="66" y="44"/>
                  </a:lnTo>
                  <a:lnTo>
                    <a:pt x="66" y="45"/>
                  </a:lnTo>
                  <a:lnTo>
                    <a:pt x="66" y="45"/>
                  </a:lnTo>
                  <a:lnTo>
                    <a:pt x="66" y="45"/>
                  </a:lnTo>
                  <a:lnTo>
                    <a:pt x="65" y="47"/>
                  </a:lnTo>
                  <a:lnTo>
                    <a:pt x="65" y="49"/>
                  </a:lnTo>
                  <a:lnTo>
                    <a:pt x="65" y="51"/>
                  </a:lnTo>
                  <a:lnTo>
                    <a:pt x="66" y="52"/>
                  </a:lnTo>
                  <a:lnTo>
                    <a:pt x="70" y="47"/>
                  </a:lnTo>
                  <a:lnTo>
                    <a:pt x="70" y="46"/>
                  </a:lnTo>
                  <a:lnTo>
                    <a:pt x="69" y="45"/>
                  </a:lnTo>
                  <a:lnTo>
                    <a:pt x="67" y="44"/>
                  </a:lnTo>
                  <a:lnTo>
                    <a:pt x="66" y="43"/>
                  </a:lnTo>
                  <a:close/>
                  <a:moveTo>
                    <a:pt x="96" y="42"/>
                  </a:moveTo>
                  <a:lnTo>
                    <a:pt x="95" y="44"/>
                  </a:lnTo>
                  <a:lnTo>
                    <a:pt x="94" y="45"/>
                  </a:lnTo>
                  <a:lnTo>
                    <a:pt x="93" y="46"/>
                  </a:lnTo>
                  <a:lnTo>
                    <a:pt x="94" y="48"/>
                  </a:lnTo>
                  <a:lnTo>
                    <a:pt x="95" y="49"/>
                  </a:lnTo>
                  <a:lnTo>
                    <a:pt x="96" y="50"/>
                  </a:lnTo>
                  <a:lnTo>
                    <a:pt x="96" y="48"/>
                  </a:lnTo>
                  <a:lnTo>
                    <a:pt x="96" y="45"/>
                  </a:lnTo>
                  <a:lnTo>
                    <a:pt x="96" y="42"/>
                  </a:lnTo>
                  <a:close/>
                  <a:moveTo>
                    <a:pt x="47" y="42"/>
                  </a:moveTo>
                  <a:lnTo>
                    <a:pt x="47" y="43"/>
                  </a:lnTo>
                  <a:lnTo>
                    <a:pt x="48" y="43"/>
                  </a:lnTo>
                  <a:lnTo>
                    <a:pt x="48" y="43"/>
                  </a:lnTo>
                  <a:lnTo>
                    <a:pt x="48" y="42"/>
                  </a:lnTo>
                  <a:lnTo>
                    <a:pt x="47" y="42"/>
                  </a:lnTo>
                  <a:close/>
                  <a:moveTo>
                    <a:pt x="41" y="42"/>
                  </a:moveTo>
                  <a:lnTo>
                    <a:pt x="40" y="45"/>
                  </a:lnTo>
                  <a:lnTo>
                    <a:pt x="40" y="47"/>
                  </a:lnTo>
                  <a:lnTo>
                    <a:pt x="42" y="46"/>
                  </a:lnTo>
                  <a:lnTo>
                    <a:pt x="42" y="45"/>
                  </a:lnTo>
                  <a:lnTo>
                    <a:pt x="42" y="43"/>
                  </a:lnTo>
                  <a:lnTo>
                    <a:pt x="41" y="42"/>
                  </a:lnTo>
                  <a:close/>
                  <a:moveTo>
                    <a:pt x="77" y="42"/>
                  </a:moveTo>
                  <a:lnTo>
                    <a:pt x="76" y="43"/>
                  </a:lnTo>
                  <a:lnTo>
                    <a:pt x="76" y="44"/>
                  </a:lnTo>
                  <a:lnTo>
                    <a:pt x="77" y="44"/>
                  </a:lnTo>
                  <a:lnTo>
                    <a:pt x="77" y="44"/>
                  </a:lnTo>
                  <a:lnTo>
                    <a:pt x="77" y="43"/>
                  </a:lnTo>
                  <a:lnTo>
                    <a:pt x="77" y="42"/>
                  </a:lnTo>
                  <a:close/>
                  <a:moveTo>
                    <a:pt x="86" y="42"/>
                  </a:moveTo>
                  <a:lnTo>
                    <a:pt x="86" y="43"/>
                  </a:lnTo>
                  <a:lnTo>
                    <a:pt x="86" y="44"/>
                  </a:lnTo>
                  <a:lnTo>
                    <a:pt x="86" y="44"/>
                  </a:lnTo>
                  <a:lnTo>
                    <a:pt x="87" y="43"/>
                  </a:lnTo>
                  <a:lnTo>
                    <a:pt x="87" y="42"/>
                  </a:lnTo>
                  <a:lnTo>
                    <a:pt x="86" y="42"/>
                  </a:lnTo>
                  <a:close/>
                  <a:moveTo>
                    <a:pt x="84" y="42"/>
                  </a:moveTo>
                  <a:lnTo>
                    <a:pt x="84" y="42"/>
                  </a:lnTo>
                  <a:lnTo>
                    <a:pt x="84" y="43"/>
                  </a:lnTo>
                  <a:lnTo>
                    <a:pt x="83" y="43"/>
                  </a:lnTo>
                  <a:lnTo>
                    <a:pt x="84" y="44"/>
                  </a:lnTo>
                  <a:lnTo>
                    <a:pt x="84" y="44"/>
                  </a:lnTo>
                  <a:lnTo>
                    <a:pt x="84" y="43"/>
                  </a:lnTo>
                  <a:lnTo>
                    <a:pt x="84" y="42"/>
                  </a:lnTo>
                  <a:close/>
                  <a:moveTo>
                    <a:pt x="79" y="40"/>
                  </a:moveTo>
                  <a:lnTo>
                    <a:pt x="78" y="43"/>
                  </a:lnTo>
                  <a:lnTo>
                    <a:pt x="78" y="44"/>
                  </a:lnTo>
                  <a:lnTo>
                    <a:pt x="79" y="45"/>
                  </a:lnTo>
                  <a:lnTo>
                    <a:pt x="79" y="44"/>
                  </a:lnTo>
                  <a:lnTo>
                    <a:pt x="79" y="43"/>
                  </a:lnTo>
                  <a:lnTo>
                    <a:pt x="79" y="42"/>
                  </a:lnTo>
                  <a:lnTo>
                    <a:pt x="79" y="40"/>
                  </a:lnTo>
                  <a:close/>
                  <a:moveTo>
                    <a:pt x="106" y="40"/>
                  </a:moveTo>
                  <a:lnTo>
                    <a:pt x="106" y="40"/>
                  </a:lnTo>
                  <a:lnTo>
                    <a:pt x="105" y="43"/>
                  </a:lnTo>
                  <a:lnTo>
                    <a:pt x="106" y="44"/>
                  </a:lnTo>
                  <a:lnTo>
                    <a:pt x="106" y="45"/>
                  </a:lnTo>
                  <a:lnTo>
                    <a:pt x="107" y="44"/>
                  </a:lnTo>
                  <a:lnTo>
                    <a:pt x="107" y="43"/>
                  </a:lnTo>
                  <a:lnTo>
                    <a:pt x="107" y="42"/>
                  </a:lnTo>
                  <a:lnTo>
                    <a:pt x="106" y="40"/>
                  </a:lnTo>
                  <a:close/>
                  <a:moveTo>
                    <a:pt x="49" y="40"/>
                  </a:moveTo>
                  <a:lnTo>
                    <a:pt x="48" y="40"/>
                  </a:lnTo>
                  <a:lnTo>
                    <a:pt x="48" y="42"/>
                  </a:lnTo>
                  <a:lnTo>
                    <a:pt x="49" y="42"/>
                  </a:lnTo>
                  <a:lnTo>
                    <a:pt x="49" y="42"/>
                  </a:lnTo>
                  <a:lnTo>
                    <a:pt x="49" y="42"/>
                  </a:lnTo>
                  <a:lnTo>
                    <a:pt x="50" y="40"/>
                  </a:lnTo>
                  <a:lnTo>
                    <a:pt x="49" y="40"/>
                  </a:lnTo>
                  <a:lnTo>
                    <a:pt x="49" y="40"/>
                  </a:lnTo>
                  <a:lnTo>
                    <a:pt x="49" y="40"/>
                  </a:lnTo>
                  <a:close/>
                  <a:moveTo>
                    <a:pt x="101" y="39"/>
                  </a:moveTo>
                  <a:lnTo>
                    <a:pt x="100" y="40"/>
                  </a:lnTo>
                  <a:lnTo>
                    <a:pt x="99" y="42"/>
                  </a:lnTo>
                  <a:lnTo>
                    <a:pt x="99" y="43"/>
                  </a:lnTo>
                  <a:lnTo>
                    <a:pt x="99" y="43"/>
                  </a:lnTo>
                  <a:lnTo>
                    <a:pt x="100" y="43"/>
                  </a:lnTo>
                  <a:lnTo>
                    <a:pt x="100" y="43"/>
                  </a:lnTo>
                  <a:lnTo>
                    <a:pt x="100" y="42"/>
                  </a:lnTo>
                  <a:lnTo>
                    <a:pt x="101" y="40"/>
                  </a:lnTo>
                  <a:lnTo>
                    <a:pt x="101" y="40"/>
                  </a:lnTo>
                  <a:lnTo>
                    <a:pt x="101" y="40"/>
                  </a:lnTo>
                  <a:lnTo>
                    <a:pt x="101" y="40"/>
                  </a:lnTo>
                  <a:lnTo>
                    <a:pt x="101" y="39"/>
                  </a:lnTo>
                  <a:close/>
                  <a:moveTo>
                    <a:pt x="43" y="39"/>
                  </a:moveTo>
                  <a:lnTo>
                    <a:pt x="42" y="40"/>
                  </a:lnTo>
                  <a:lnTo>
                    <a:pt x="42" y="40"/>
                  </a:lnTo>
                  <a:lnTo>
                    <a:pt x="42" y="42"/>
                  </a:lnTo>
                  <a:lnTo>
                    <a:pt x="43" y="42"/>
                  </a:lnTo>
                  <a:lnTo>
                    <a:pt x="43" y="43"/>
                  </a:lnTo>
                  <a:lnTo>
                    <a:pt x="45" y="43"/>
                  </a:lnTo>
                  <a:lnTo>
                    <a:pt x="45" y="42"/>
                  </a:lnTo>
                  <a:lnTo>
                    <a:pt x="43" y="40"/>
                  </a:lnTo>
                  <a:lnTo>
                    <a:pt x="43" y="39"/>
                  </a:lnTo>
                  <a:close/>
                  <a:moveTo>
                    <a:pt x="93" y="38"/>
                  </a:moveTo>
                  <a:lnTo>
                    <a:pt x="93" y="39"/>
                  </a:lnTo>
                  <a:lnTo>
                    <a:pt x="91" y="42"/>
                  </a:lnTo>
                  <a:lnTo>
                    <a:pt x="91" y="43"/>
                  </a:lnTo>
                  <a:lnTo>
                    <a:pt x="91" y="44"/>
                  </a:lnTo>
                  <a:lnTo>
                    <a:pt x="93" y="43"/>
                  </a:lnTo>
                  <a:lnTo>
                    <a:pt x="94" y="42"/>
                  </a:lnTo>
                  <a:lnTo>
                    <a:pt x="95" y="40"/>
                  </a:lnTo>
                  <a:lnTo>
                    <a:pt x="94" y="39"/>
                  </a:lnTo>
                  <a:lnTo>
                    <a:pt x="93" y="38"/>
                  </a:lnTo>
                  <a:close/>
                  <a:moveTo>
                    <a:pt x="89" y="38"/>
                  </a:moveTo>
                  <a:lnTo>
                    <a:pt x="88" y="39"/>
                  </a:lnTo>
                  <a:lnTo>
                    <a:pt x="88" y="40"/>
                  </a:lnTo>
                  <a:lnTo>
                    <a:pt x="88" y="40"/>
                  </a:lnTo>
                  <a:lnTo>
                    <a:pt x="89" y="40"/>
                  </a:lnTo>
                  <a:lnTo>
                    <a:pt x="89" y="39"/>
                  </a:lnTo>
                  <a:lnTo>
                    <a:pt x="89" y="38"/>
                  </a:lnTo>
                  <a:close/>
                  <a:moveTo>
                    <a:pt x="71" y="38"/>
                  </a:moveTo>
                  <a:lnTo>
                    <a:pt x="70" y="39"/>
                  </a:lnTo>
                  <a:lnTo>
                    <a:pt x="69" y="40"/>
                  </a:lnTo>
                  <a:lnTo>
                    <a:pt x="69" y="42"/>
                  </a:lnTo>
                  <a:lnTo>
                    <a:pt x="70" y="43"/>
                  </a:lnTo>
                  <a:lnTo>
                    <a:pt x="71" y="45"/>
                  </a:lnTo>
                  <a:lnTo>
                    <a:pt x="72" y="45"/>
                  </a:lnTo>
                  <a:lnTo>
                    <a:pt x="73" y="44"/>
                  </a:lnTo>
                  <a:lnTo>
                    <a:pt x="73" y="43"/>
                  </a:lnTo>
                  <a:lnTo>
                    <a:pt x="72" y="40"/>
                  </a:lnTo>
                  <a:lnTo>
                    <a:pt x="71" y="38"/>
                  </a:lnTo>
                  <a:close/>
                  <a:moveTo>
                    <a:pt x="38" y="38"/>
                  </a:moveTo>
                  <a:lnTo>
                    <a:pt x="38" y="39"/>
                  </a:lnTo>
                  <a:lnTo>
                    <a:pt x="37" y="40"/>
                  </a:lnTo>
                  <a:lnTo>
                    <a:pt x="36" y="40"/>
                  </a:lnTo>
                  <a:lnTo>
                    <a:pt x="36" y="43"/>
                  </a:lnTo>
                  <a:lnTo>
                    <a:pt x="37" y="44"/>
                  </a:lnTo>
                  <a:lnTo>
                    <a:pt x="38" y="43"/>
                  </a:lnTo>
                  <a:lnTo>
                    <a:pt x="39" y="42"/>
                  </a:lnTo>
                  <a:lnTo>
                    <a:pt x="39" y="39"/>
                  </a:lnTo>
                  <a:lnTo>
                    <a:pt x="38" y="38"/>
                  </a:lnTo>
                  <a:close/>
                  <a:moveTo>
                    <a:pt x="64" y="38"/>
                  </a:moveTo>
                  <a:lnTo>
                    <a:pt x="62" y="39"/>
                  </a:lnTo>
                  <a:lnTo>
                    <a:pt x="61" y="40"/>
                  </a:lnTo>
                  <a:lnTo>
                    <a:pt x="60" y="43"/>
                  </a:lnTo>
                  <a:lnTo>
                    <a:pt x="61" y="44"/>
                  </a:lnTo>
                  <a:lnTo>
                    <a:pt x="62" y="46"/>
                  </a:lnTo>
                  <a:lnTo>
                    <a:pt x="64" y="44"/>
                  </a:lnTo>
                  <a:lnTo>
                    <a:pt x="65" y="40"/>
                  </a:lnTo>
                  <a:lnTo>
                    <a:pt x="65" y="39"/>
                  </a:lnTo>
                  <a:lnTo>
                    <a:pt x="64" y="39"/>
                  </a:lnTo>
                  <a:lnTo>
                    <a:pt x="64" y="38"/>
                  </a:lnTo>
                  <a:close/>
                  <a:moveTo>
                    <a:pt x="54" y="38"/>
                  </a:moveTo>
                  <a:lnTo>
                    <a:pt x="52" y="42"/>
                  </a:lnTo>
                  <a:lnTo>
                    <a:pt x="53" y="43"/>
                  </a:lnTo>
                  <a:lnTo>
                    <a:pt x="54" y="45"/>
                  </a:lnTo>
                  <a:lnTo>
                    <a:pt x="55" y="44"/>
                  </a:lnTo>
                  <a:lnTo>
                    <a:pt x="57" y="43"/>
                  </a:lnTo>
                  <a:lnTo>
                    <a:pt x="58" y="42"/>
                  </a:lnTo>
                  <a:lnTo>
                    <a:pt x="55" y="39"/>
                  </a:lnTo>
                  <a:lnTo>
                    <a:pt x="54" y="38"/>
                  </a:lnTo>
                  <a:close/>
                  <a:moveTo>
                    <a:pt x="83" y="37"/>
                  </a:moveTo>
                  <a:lnTo>
                    <a:pt x="83" y="38"/>
                  </a:lnTo>
                  <a:lnTo>
                    <a:pt x="84" y="39"/>
                  </a:lnTo>
                  <a:lnTo>
                    <a:pt x="84" y="39"/>
                  </a:lnTo>
                  <a:lnTo>
                    <a:pt x="84" y="39"/>
                  </a:lnTo>
                  <a:lnTo>
                    <a:pt x="84" y="38"/>
                  </a:lnTo>
                  <a:lnTo>
                    <a:pt x="84" y="38"/>
                  </a:lnTo>
                  <a:lnTo>
                    <a:pt x="84" y="37"/>
                  </a:lnTo>
                  <a:lnTo>
                    <a:pt x="83" y="37"/>
                  </a:lnTo>
                  <a:close/>
                  <a:moveTo>
                    <a:pt x="45" y="37"/>
                  </a:moveTo>
                  <a:lnTo>
                    <a:pt x="45" y="37"/>
                  </a:lnTo>
                  <a:lnTo>
                    <a:pt x="45" y="38"/>
                  </a:lnTo>
                  <a:lnTo>
                    <a:pt x="45" y="39"/>
                  </a:lnTo>
                  <a:lnTo>
                    <a:pt x="46" y="39"/>
                  </a:lnTo>
                  <a:lnTo>
                    <a:pt x="46" y="40"/>
                  </a:lnTo>
                  <a:lnTo>
                    <a:pt x="47" y="39"/>
                  </a:lnTo>
                  <a:lnTo>
                    <a:pt x="46" y="38"/>
                  </a:lnTo>
                  <a:lnTo>
                    <a:pt x="46" y="37"/>
                  </a:lnTo>
                  <a:lnTo>
                    <a:pt x="45" y="37"/>
                  </a:lnTo>
                  <a:close/>
                  <a:moveTo>
                    <a:pt x="76" y="37"/>
                  </a:moveTo>
                  <a:lnTo>
                    <a:pt x="76" y="38"/>
                  </a:lnTo>
                  <a:lnTo>
                    <a:pt x="76" y="39"/>
                  </a:lnTo>
                  <a:lnTo>
                    <a:pt x="77" y="38"/>
                  </a:lnTo>
                  <a:lnTo>
                    <a:pt x="76" y="37"/>
                  </a:lnTo>
                  <a:lnTo>
                    <a:pt x="76" y="37"/>
                  </a:lnTo>
                  <a:close/>
                  <a:moveTo>
                    <a:pt x="47" y="37"/>
                  </a:moveTo>
                  <a:lnTo>
                    <a:pt x="47" y="38"/>
                  </a:lnTo>
                  <a:lnTo>
                    <a:pt x="47" y="39"/>
                  </a:lnTo>
                  <a:lnTo>
                    <a:pt x="48" y="39"/>
                  </a:lnTo>
                  <a:lnTo>
                    <a:pt x="48" y="38"/>
                  </a:lnTo>
                  <a:lnTo>
                    <a:pt x="48" y="37"/>
                  </a:lnTo>
                  <a:lnTo>
                    <a:pt x="48" y="37"/>
                  </a:lnTo>
                  <a:lnTo>
                    <a:pt x="47" y="37"/>
                  </a:lnTo>
                  <a:close/>
                  <a:moveTo>
                    <a:pt x="89" y="36"/>
                  </a:moveTo>
                  <a:lnTo>
                    <a:pt x="88" y="36"/>
                  </a:lnTo>
                  <a:lnTo>
                    <a:pt x="87" y="38"/>
                  </a:lnTo>
                  <a:lnTo>
                    <a:pt x="87" y="39"/>
                  </a:lnTo>
                  <a:lnTo>
                    <a:pt x="88" y="39"/>
                  </a:lnTo>
                  <a:lnTo>
                    <a:pt x="89" y="38"/>
                  </a:lnTo>
                  <a:lnTo>
                    <a:pt x="89" y="36"/>
                  </a:lnTo>
                  <a:close/>
                  <a:moveTo>
                    <a:pt x="47" y="36"/>
                  </a:moveTo>
                  <a:lnTo>
                    <a:pt x="46" y="36"/>
                  </a:lnTo>
                  <a:lnTo>
                    <a:pt x="46" y="36"/>
                  </a:lnTo>
                  <a:lnTo>
                    <a:pt x="47" y="37"/>
                  </a:lnTo>
                  <a:lnTo>
                    <a:pt x="47" y="36"/>
                  </a:lnTo>
                  <a:lnTo>
                    <a:pt x="47" y="36"/>
                  </a:lnTo>
                  <a:close/>
                  <a:moveTo>
                    <a:pt x="53" y="35"/>
                  </a:moveTo>
                  <a:lnTo>
                    <a:pt x="52" y="37"/>
                  </a:lnTo>
                  <a:lnTo>
                    <a:pt x="50" y="38"/>
                  </a:lnTo>
                  <a:lnTo>
                    <a:pt x="50" y="38"/>
                  </a:lnTo>
                  <a:lnTo>
                    <a:pt x="51" y="38"/>
                  </a:lnTo>
                  <a:lnTo>
                    <a:pt x="51" y="39"/>
                  </a:lnTo>
                  <a:lnTo>
                    <a:pt x="52" y="38"/>
                  </a:lnTo>
                  <a:lnTo>
                    <a:pt x="53" y="36"/>
                  </a:lnTo>
                  <a:lnTo>
                    <a:pt x="53" y="36"/>
                  </a:lnTo>
                  <a:lnTo>
                    <a:pt x="53" y="35"/>
                  </a:lnTo>
                  <a:close/>
                  <a:moveTo>
                    <a:pt x="96" y="35"/>
                  </a:moveTo>
                  <a:lnTo>
                    <a:pt x="96" y="36"/>
                  </a:lnTo>
                  <a:lnTo>
                    <a:pt x="96" y="36"/>
                  </a:lnTo>
                  <a:lnTo>
                    <a:pt x="95" y="37"/>
                  </a:lnTo>
                  <a:lnTo>
                    <a:pt x="96" y="37"/>
                  </a:lnTo>
                  <a:lnTo>
                    <a:pt x="96" y="38"/>
                  </a:lnTo>
                  <a:lnTo>
                    <a:pt x="96" y="37"/>
                  </a:lnTo>
                  <a:lnTo>
                    <a:pt x="96" y="36"/>
                  </a:lnTo>
                  <a:lnTo>
                    <a:pt x="96" y="35"/>
                  </a:lnTo>
                  <a:close/>
                  <a:moveTo>
                    <a:pt x="74" y="34"/>
                  </a:moveTo>
                  <a:lnTo>
                    <a:pt x="72" y="37"/>
                  </a:lnTo>
                  <a:lnTo>
                    <a:pt x="73" y="39"/>
                  </a:lnTo>
                  <a:lnTo>
                    <a:pt x="74" y="40"/>
                  </a:lnTo>
                  <a:lnTo>
                    <a:pt x="74" y="38"/>
                  </a:lnTo>
                  <a:lnTo>
                    <a:pt x="74" y="36"/>
                  </a:lnTo>
                  <a:lnTo>
                    <a:pt x="74" y="34"/>
                  </a:lnTo>
                  <a:close/>
                  <a:moveTo>
                    <a:pt x="66" y="34"/>
                  </a:moveTo>
                  <a:lnTo>
                    <a:pt x="65" y="35"/>
                  </a:lnTo>
                  <a:lnTo>
                    <a:pt x="65" y="36"/>
                  </a:lnTo>
                  <a:lnTo>
                    <a:pt x="66" y="38"/>
                  </a:lnTo>
                  <a:lnTo>
                    <a:pt x="67" y="39"/>
                  </a:lnTo>
                  <a:lnTo>
                    <a:pt x="69" y="38"/>
                  </a:lnTo>
                  <a:lnTo>
                    <a:pt x="70" y="37"/>
                  </a:lnTo>
                  <a:lnTo>
                    <a:pt x="69" y="36"/>
                  </a:lnTo>
                  <a:lnTo>
                    <a:pt x="67" y="35"/>
                  </a:lnTo>
                  <a:lnTo>
                    <a:pt x="66" y="34"/>
                  </a:lnTo>
                  <a:close/>
                  <a:moveTo>
                    <a:pt x="106" y="33"/>
                  </a:moveTo>
                  <a:lnTo>
                    <a:pt x="106" y="34"/>
                  </a:lnTo>
                  <a:lnTo>
                    <a:pt x="106" y="35"/>
                  </a:lnTo>
                  <a:lnTo>
                    <a:pt x="107" y="35"/>
                  </a:lnTo>
                  <a:lnTo>
                    <a:pt x="107" y="34"/>
                  </a:lnTo>
                  <a:lnTo>
                    <a:pt x="107" y="34"/>
                  </a:lnTo>
                  <a:lnTo>
                    <a:pt x="107" y="33"/>
                  </a:lnTo>
                  <a:lnTo>
                    <a:pt x="107" y="34"/>
                  </a:lnTo>
                  <a:lnTo>
                    <a:pt x="107" y="34"/>
                  </a:lnTo>
                  <a:lnTo>
                    <a:pt x="106" y="33"/>
                  </a:lnTo>
                  <a:close/>
                  <a:moveTo>
                    <a:pt x="103" y="33"/>
                  </a:moveTo>
                  <a:lnTo>
                    <a:pt x="103" y="34"/>
                  </a:lnTo>
                  <a:lnTo>
                    <a:pt x="103" y="35"/>
                  </a:lnTo>
                  <a:lnTo>
                    <a:pt x="103" y="36"/>
                  </a:lnTo>
                  <a:lnTo>
                    <a:pt x="103" y="37"/>
                  </a:lnTo>
                  <a:lnTo>
                    <a:pt x="103" y="36"/>
                  </a:lnTo>
                  <a:lnTo>
                    <a:pt x="105" y="34"/>
                  </a:lnTo>
                  <a:lnTo>
                    <a:pt x="103" y="33"/>
                  </a:lnTo>
                  <a:close/>
                  <a:moveTo>
                    <a:pt x="37" y="33"/>
                  </a:moveTo>
                  <a:lnTo>
                    <a:pt x="36" y="35"/>
                  </a:lnTo>
                  <a:lnTo>
                    <a:pt x="35" y="37"/>
                  </a:lnTo>
                  <a:lnTo>
                    <a:pt x="35" y="38"/>
                  </a:lnTo>
                  <a:lnTo>
                    <a:pt x="36" y="37"/>
                  </a:lnTo>
                  <a:lnTo>
                    <a:pt x="37" y="36"/>
                  </a:lnTo>
                  <a:lnTo>
                    <a:pt x="38" y="35"/>
                  </a:lnTo>
                  <a:lnTo>
                    <a:pt x="37" y="33"/>
                  </a:lnTo>
                  <a:close/>
                  <a:moveTo>
                    <a:pt x="79" y="33"/>
                  </a:moveTo>
                  <a:lnTo>
                    <a:pt x="79" y="34"/>
                  </a:lnTo>
                  <a:lnTo>
                    <a:pt x="79" y="34"/>
                  </a:lnTo>
                  <a:lnTo>
                    <a:pt x="81" y="34"/>
                  </a:lnTo>
                  <a:lnTo>
                    <a:pt x="81" y="33"/>
                  </a:lnTo>
                  <a:lnTo>
                    <a:pt x="79" y="33"/>
                  </a:lnTo>
                  <a:close/>
                  <a:moveTo>
                    <a:pt x="45" y="33"/>
                  </a:moveTo>
                  <a:lnTo>
                    <a:pt x="45" y="33"/>
                  </a:lnTo>
                  <a:lnTo>
                    <a:pt x="45" y="34"/>
                  </a:lnTo>
                  <a:lnTo>
                    <a:pt x="45" y="34"/>
                  </a:lnTo>
                  <a:lnTo>
                    <a:pt x="46" y="34"/>
                  </a:lnTo>
                  <a:lnTo>
                    <a:pt x="45" y="33"/>
                  </a:lnTo>
                  <a:lnTo>
                    <a:pt x="45" y="33"/>
                  </a:lnTo>
                  <a:close/>
                  <a:moveTo>
                    <a:pt x="60" y="33"/>
                  </a:moveTo>
                  <a:lnTo>
                    <a:pt x="59" y="33"/>
                  </a:lnTo>
                  <a:lnTo>
                    <a:pt x="58" y="34"/>
                  </a:lnTo>
                  <a:lnTo>
                    <a:pt x="57" y="35"/>
                  </a:lnTo>
                  <a:lnTo>
                    <a:pt x="55" y="37"/>
                  </a:lnTo>
                  <a:lnTo>
                    <a:pt x="58" y="38"/>
                  </a:lnTo>
                  <a:lnTo>
                    <a:pt x="59" y="40"/>
                  </a:lnTo>
                  <a:lnTo>
                    <a:pt x="60" y="39"/>
                  </a:lnTo>
                  <a:lnTo>
                    <a:pt x="62" y="37"/>
                  </a:lnTo>
                  <a:lnTo>
                    <a:pt x="62" y="36"/>
                  </a:lnTo>
                  <a:lnTo>
                    <a:pt x="62" y="35"/>
                  </a:lnTo>
                  <a:lnTo>
                    <a:pt x="61" y="34"/>
                  </a:lnTo>
                  <a:lnTo>
                    <a:pt x="60" y="33"/>
                  </a:lnTo>
                  <a:lnTo>
                    <a:pt x="60" y="33"/>
                  </a:lnTo>
                  <a:close/>
                  <a:moveTo>
                    <a:pt x="51" y="33"/>
                  </a:moveTo>
                  <a:lnTo>
                    <a:pt x="50" y="33"/>
                  </a:lnTo>
                  <a:lnTo>
                    <a:pt x="49" y="34"/>
                  </a:lnTo>
                  <a:lnTo>
                    <a:pt x="48" y="35"/>
                  </a:lnTo>
                  <a:lnTo>
                    <a:pt x="48" y="35"/>
                  </a:lnTo>
                  <a:lnTo>
                    <a:pt x="49" y="36"/>
                  </a:lnTo>
                  <a:lnTo>
                    <a:pt x="49" y="37"/>
                  </a:lnTo>
                  <a:lnTo>
                    <a:pt x="49" y="37"/>
                  </a:lnTo>
                  <a:lnTo>
                    <a:pt x="51" y="36"/>
                  </a:lnTo>
                  <a:lnTo>
                    <a:pt x="52" y="34"/>
                  </a:lnTo>
                  <a:lnTo>
                    <a:pt x="51" y="33"/>
                  </a:lnTo>
                  <a:lnTo>
                    <a:pt x="51" y="33"/>
                  </a:lnTo>
                  <a:close/>
                  <a:moveTo>
                    <a:pt x="42" y="32"/>
                  </a:moveTo>
                  <a:lnTo>
                    <a:pt x="42" y="33"/>
                  </a:lnTo>
                  <a:lnTo>
                    <a:pt x="42" y="34"/>
                  </a:lnTo>
                  <a:lnTo>
                    <a:pt x="42" y="35"/>
                  </a:lnTo>
                  <a:lnTo>
                    <a:pt x="43" y="36"/>
                  </a:lnTo>
                  <a:lnTo>
                    <a:pt x="43" y="35"/>
                  </a:lnTo>
                  <a:lnTo>
                    <a:pt x="43" y="34"/>
                  </a:lnTo>
                  <a:lnTo>
                    <a:pt x="43" y="33"/>
                  </a:lnTo>
                  <a:lnTo>
                    <a:pt x="42" y="32"/>
                  </a:lnTo>
                  <a:close/>
                  <a:moveTo>
                    <a:pt x="16" y="31"/>
                  </a:moveTo>
                  <a:lnTo>
                    <a:pt x="16" y="32"/>
                  </a:lnTo>
                  <a:lnTo>
                    <a:pt x="15" y="33"/>
                  </a:lnTo>
                  <a:lnTo>
                    <a:pt x="16" y="33"/>
                  </a:lnTo>
                  <a:lnTo>
                    <a:pt x="16" y="32"/>
                  </a:lnTo>
                  <a:lnTo>
                    <a:pt x="16" y="31"/>
                  </a:lnTo>
                  <a:close/>
                  <a:moveTo>
                    <a:pt x="77" y="31"/>
                  </a:moveTo>
                  <a:lnTo>
                    <a:pt x="76" y="32"/>
                  </a:lnTo>
                  <a:lnTo>
                    <a:pt x="76" y="33"/>
                  </a:lnTo>
                  <a:lnTo>
                    <a:pt x="76" y="34"/>
                  </a:lnTo>
                  <a:lnTo>
                    <a:pt x="77" y="34"/>
                  </a:lnTo>
                  <a:lnTo>
                    <a:pt x="77" y="33"/>
                  </a:lnTo>
                  <a:lnTo>
                    <a:pt x="77" y="32"/>
                  </a:lnTo>
                  <a:lnTo>
                    <a:pt x="77" y="31"/>
                  </a:lnTo>
                  <a:lnTo>
                    <a:pt x="77" y="31"/>
                  </a:lnTo>
                  <a:close/>
                  <a:moveTo>
                    <a:pt x="101" y="30"/>
                  </a:moveTo>
                  <a:lnTo>
                    <a:pt x="101" y="31"/>
                  </a:lnTo>
                  <a:lnTo>
                    <a:pt x="100" y="31"/>
                  </a:lnTo>
                  <a:lnTo>
                    <a:pt x="99" y="32"/>
                  </a:lnTo>
                  <a:lnTo>
                    <a:pt x="99" y="33"/>
                  </a:lnTo>
                  <a:lnTo>
                    <a:pt x="100" y="33"/>
                  </a:lnTo>
                  <a:lnTo>
                    <a:pt x="101" y="32"/>
                  </a:lnTo>
                  <a:lnTo>
                    <a:pt x="101" y="31"/>
                  </a:lnTo>
                  <a:lnTo>
                    <a:pt x="101" y="30"/>
                  </a:lnTo>
                  <a:close/>
                  <a:moveTo>
                    <a:pt x="59" y="30"/>
                  </a:moveTo>
                  <a:lnTo>
                    <a:pt x="57" y="32"/>
                  </a:lnTo>
                  <a:lnTo>
                    <a:pt x="55" y="33"/>
                  </a:lnTo>
                  <a:lnTo>
                    <a:pt x="54" y="35"/>
                  </a:lnTo>
                  <a:lnTo>
                    <a:pt x="55" y="34"/>
                  </a:lnTo>
                  <a:lnTo>
                    <a:pt x="58" y="32"/>
                  </a:lnTo>
                  <a:lnTo>
                    <a:pt x="59" y="30"/>
                  </a:lnTo>
                  <a:close/>
                  <a:moveTo>
                    <a:pt x="107" y="30"/>
                  </a:moveTo>
                  <a:lnTo>
                    <a:pt x="107" y="31"/>
                  </a:lnTo>
                  <a:lnTo>
                    <a:pt x="106" y="32"/>
                  </a:lnTo>
                  <a:lnTo>
                    <a:pt x="107" y="32"/>
                  </a:lnTo>
                  <a:lnTo>
                    <a:pt x="107" y="32"/>
                  </a:lnTo>
                  <a:lnTo>
                    <a:pt x="107" y="32"/>
                  </a:lnTo>
                  <a:lnTo>
                    <a:pt x="107" y="31"/>
                  </a:lnTo>
                  <a:lnTo>
                    <a:pt x="107" y="31"/>
                  </a:lnTo>
                  <a:lnTo>
                    <a:pt x="107" y="30"/>
                  </a:lnTo>
                  <a:close/>
                  <a:moveTo>
                    <a:pt x="30" y="30"/>
                  </a:moveTo>
                  <a:lnTo>
                    <a:pt x="30" y="34"/>
                  </a:lnTo>
                  <a:lnTo>
                    <a:pt x="31" y="38"/>
                  </a:lnTo>
                  <a:lnTo>
                    <a:pt x="30" y="42"/>
                  </a:lnTo>
                  <a:lnTo>
                    <a:pt x="31" y="45"/>
                  </a:lnTo>
                  <a:lnTo>
                    <a:pt x="31" y="48"/>
                  </a:lnTo>
                  <a:lnTo>
                    <a:pt x="33" y="50"/>
                  </a:lnTo>
                  <a:lnTo>
                    <a:pt x="33" y="52"/>
                  </a:lnTo>
                  <a:lnTo>
                    <a:pt x="33" y="54"/>
                  </a:lnTo>
                  <a:lnTo>
                    <a:pt x="33" y="55"/>
                  </a:lnTo>
                  <a:lnTo>
                    <a:pt x="33" y="56"/>
                  </a:lnTo>
                  <a:lnTo>
                    <a:pt x="33" y="56"/>
                  </a:lnTo>
                  <a:lnTo>
                    <a:pt x="33" y="57"/>
                  </a:lnTo>
                  <a:lnTo>
                    <a:pt x="34" y="58"/>
                  </a:lnTo>
                  <a:lnTo>
                    <a:pt x="33" y="58"/>
                  </a:lnTo>
                  <a:lnTo>
                    <a:pt x="33" y="58"/>
                  </a:lnTo>
                  <a:lnTo>
                    <a:pt x="34" y="61"/>
                  </a:lnTo>
                  <a:lnTo>
                    <a:pt x="35" y="66"/>
                  </a:lnTo>
                  <a:lnTo>
                    <a:pt x="35" y="70"/>
                  </a:lnTo>
                  <a:lnTo>
                    <a:pt x="35" y="57"/>
                  </a:lnTo>
                  <a:lnTo>
                    <a:pt x="34" y="45"/>
                  </a:lnTo>
                  <a:lnTo>
                    <a:pt x="34" y="44"/>
                  </a:lnTo>
                  <a:lnTo>
                    <a:pt x="33" y="43"/>
                  </a:lnTo>
                  <a:lnTo>
                    <a:pt x="31" y="42"/>
                  </a:lnTo>
                  <a:lnTo>
                    <a:pt x="33" y="40"/>
                  </a:lnTo>
                  <a:lnTo>
                    <a:pt x="33" y="40"/>
                  </a:lnTo>
                  <a:lnTo>
                    <a:pt x="34" y="39"/>
                  </a:lnTo>
                  <a:lnTo>
                    <a:pt x="33" y="38"/>
                  </a:lnTo>
                  <a:lnTo>
                    <a:pt x="33" y="37"/>
                  </a:lnTo>
                  <a:lnTo>
                    <a:pt x="31" y="36"/>
                  </a:lnTo>
                  <a:lnTo>
                    <a:pt x="31" y="34"/>
                  </a:lnTo>
                  <a:lnTo>
                    <a:pt x="33" y="32"/>
                  </a:lnTo>
                  <a:lnTo>
                    <a:pt x="33" y="30"/>
                  </a:lnTo>
                  <a:lnTo>
                    <a:pt x="31" y="30"/>
                  </a:lnTo>
                  <a:lnTo>
                    <a:pt x="31" y="30"/>
                  </a:lnTo>
                  <a:lnTo>
                    <a:pt x="30" y="30"/>
                  </a:lnTo>
                  <a:close/>
                  <a:moveTo>
                    <a:pt x="71" y="30"/>
                  </a:moveTo>
                  <a:lnTo>
                    <a:pt x="70" y="30"/>
                  </a:lnTo>
                  <a:lnTo>
                    <a:pt x="69" y="31"/>
                  </a:lnTo>
                  <a:lnTo>
                    <a:pt x="69" y="33"/>
                  </a:lnTo>
                  <a:lnTo>
                    <a:pt x="69" y="33"/>
                  </a:lnTo>
                  <a:lnTo>
                    <a:pt x="70" y="34"/>
                  </a:lnTo>
                  <a:lnTo>
                    <a:pt x="70" y="35"/>
                  </a:lnTo>
                  <a:lnTo>
                    <a:pt x="71" y="35"/>
                  </a:lnTo>
                  <a:lnTo>
                    <a:pt x="72" y="34"/>
                  </a:lnTo>
                  <a:lnTo>
                    <a:pt x="73" y="32"/>
                  </a:lnTo>
                  <a:lnTo>
                    <a:pt x="72" y="31"/>
                  </a:lnTo>
                  <a:lnTo>
                    <a:pt x="71" y="30"/>
                  </a:lnTo>
                  <a:close/>
                  <a:moveTo>
                    <a:pt x="94" y="30"/>
                  </a:moveTo>
                  <a:lnTo>
                    <a:pt x="94" y="31"/>
                  </a:lnTo>
                  <a:lnTo>
                    <a:pt x="94" y="32"/>
                  </a:lnTo>
                  <a:lnTo>
                    <a:pt x="94" y="33"/>
                  </a:lnTo>
                  <a:lnTo>
                    <a:pt x="95" y="33"/>
                  </a:lnTo>
                  <a:lnTo>
                    <a:pt x="96" y="32"/>
                  </a:lnTo>
                  <a:lnTo>
                    <a:pt x="95" y="31"/>
                  </a:lnTo>
                  <a:lnTo>
                    <a:pt x="94" y="30"/>
                  </a:lnTo>
                  <a:close/>
                  <a:moveTo>
                    <a:pt x="87" y="30"/>
                  </a:moveTo>
                  <a:lnTo>
                    <a:pt x="86" y="32"/>
                  </a:lnTo>
                  <a:lnTo>
                    <a:pt x="86" y="34"/>
                  </a:lnTo>
                  <a:lnTo>
                    <a:pt x="86" y="36"/>
                  </a:lnTo>
                  <a:lnTo>
                    <a:pt x="88" y="35"/>
                  </a:lnTo>
                  <a:lnTo>
                    <a:pt x="89" y="33"/>
                  </a:lnTo>
                  <a:lnTo>
                    <a:pt x="88" y="31"/>
                  </a:lnTo>
                  <a:lnTo>
                    <a:pt x="87" y="30"/>
                  </a:lnTo>
                  <a:close/>
                  <a:moveTo>
                    <a:pt x="41" y="28"/>
                  </a:moveTo>
                  <a:lnTo>
                    <a:pt x="41" y="30"/>
                  </a:lnTo>
                  <a:lnTo>
                    <a:pt x="41" y="31"/>
                  </a:lnTo>
                  <a:lnTo>
                    <a:pt x="41" y="30"/>
                  </a:lnTo>
                  <a:lnTo>
                    <a:pt x="41" y="30"/>
                  </a:lnTo>
                  <a:lnTo>
                    <a:pt x="41" y="28"/>
                  </a:lnTo>
                  <a:close/>
                  <a:moveTo>
                    <a:pt x="63" y="28"/>
                  </a:moveTo>
                  <a:lnTo>
                    <a:pt x="62" y="30"/>
                  </a:lnTo>
                  <a:lnTo>
                    <a:pt x="61" y="30"/>
                  </a:lnTo>
                  <a:lnTo>
                    <a:pt x="61" y="31"/>
                  </a:lnTo>
                  <a:lnTo>
                    <a:pt x="62" y="33"/>
                  </a:lnTo>
                  <a:lnTo>
                    <a:pt x="64" y="35"/>
                  </a:lnTo>
                  <a:lnTo>
                    <a:pt x="65" y="34"/>
                  </a:lnTo>
                  <a:lnTo>
                    <a:pt x="65" y="33"/>
                  </a:lnTo>
                  <a:lnTo>
                    <a:pt x="65" y="31"/>
                  </a:lnTo>
                  <a:lnTo>
                    <a:pt x="64" y="30"/>
                  </a:lnTo>
                  <a:lnTo>
                    <a:pt x="63" y="28"/>
                  </a:lnTo>
                  <a:close/>
                  <a:moveTo>
                    <a:pt x="53" y="27"/>
                  </a:moveTo>
                  <a:lnTo>
                    <a:pt x="52" y="28"/>
                  </a:lnTo>
                  <a:lnTo>
                    <a:pt x="52" y="30"/>
                  </a:lnTo>
                  <a:lnTo>
                    <a:pt x="52" y="28"/>
                  </a:lnTo>
                  <a:lnTo>
                    <a:pt x="52" y="28"/>
                  </a:lnTo>
                  <a:lnTo>
                    <a:pt x="53" y="27"/>
                  </a:lnTo>
                  <a:close/>
                  <a:moveTo>
                    <a:pt x="55" y="27"/>
                  </a:moveTo>
                  <a:lnTo>
                    <a:pt x="54" y="27"/>
                  </a:lnTo>
                  <a:lnTo>
                    <a:pt x="53" y="28"/>
                  </a:lnTo>
                  <a:lnTo>
                    <a:pt x="52" y="30"/>
                  </a:lnTo>
                  <a:lnTo>
                    <a:pt x="52" y="31"/>
                  </a:lnTo>
                  <a:lnTo>
                    <a:pt x="52" y="32"/>
                  </a:lnTo>
                  <a:lnTo>
                    <a:pt x="53" y="32"/>
                  </a:lnTo>
                  <a:lnTo>
                    <a:pt x="53" y="33"/>
                  </a:lnTo>
                  <a:lnTo>
                    <a:pt x="54" y="32"/>
                  </a:lnTo>
                  <a:lnTo>
                    <a:pt x="55" y="30"/>
                  </a:lnTo>
                  <a:lnTo>
                    <a:pt x="57" y="28"/>
                  </a:lnTo>
                  <a:lnTo>
                    <a:pt x="55" y="27"/>
                  </a:lnTo>
                  <a:close/>
                  <a:moveTo>
                    <a:pt x="36" y="26"/>
                  </a:moveTo>
                  <a:lnTo>
                    <a:pt x="35" y="27"/>
                  </a:lnTo>
                  <a:lnTo>
                    <a:pt x="35" y="27"/>
                  </a:lnTo>
                  <a:lnTo>
                    <a:pt x="35" y="27"/>
                  </a:lnTo>
                  <a:lnTo>
                    <a:pt x="35" y="28"/>
                  </a:lnTo>
                  <a:lnTo>
                    <a:pt x="34" y="28"/>
                  </a:lnTo>
                  <a:lnTo>
                    <a:pt x="34" y="30"/>
                  </a:lnTo>
                  <a:lnTo>
                    <a:pt x="35" y="31"/>
                  </a:lnTo>
                  <a:lnTo>
                    <a:pt x="36" y="30"/>
                  </a:lnTo>
                  <a:lnTo>
                    <a:pt x="36" y="28"/>
                  </a:lnTo>
                  <a:lnTo>
                    <a:pt x="36" y="26"/>
                  </a:lnTo>
                  <a:lnTo>
                    <a:pt x="36" y="26"/>
                  </a:lnTo>
                  <a:close/>
                  <a:moveTo>
                    <a:pt x="98" y="26"/>
                  </a:moveTo>
                  <a:lnTo>
                    <a:pt x="98" y="30"/>
                  </a:lnTo>
                  <a:lnTo>
                    <a:pt x="99" y="28"/>
                  </a:lnTo>
                  <a:lnTo>
                    <a:pt x="100" y="28"/>
                  </a:lnTo>
                  <a:lnTo>
                    <a:pt x="100" y="28"/>
                  </a:lnTo>
                  <a:lnTo>
                    <a:pt x="100" y="27"/>
                  </a:lnTo>
                  <a:lnTo>
                    <a:pt x="99" y="26"/>
                  </a:lnTo>
                  <a:lnTo>
                    <a:pt x="98" y="26"/>
                  </a:lnTo>
                  <a:close/>
                  <a:moveTo>
                    <a:pt x="47" y="26"/>
                  </a:moveTo>
                  <a:lnTo>
                    <a:pt x="46" y="27"/>
                  </a:lnTo>
                  <a:lnTo>
                    <a:pt x="46" y="30"/>
                  </a:lnTo>
                  <a:lnTo>
                    <a:pt x="46" y="31"/>
                  </a:lnTo>
                  <a:lnTo>
                    <a:pt x="46" y="33"/>
                  </a:lnTo>
                  <a:lnTo>
                    <a:pt x="48" y="31"/>
                  </a:lnTo>
                  <a:lnTo>
                    <a:pt x="49" y="30"/>
                  </a:lnTo>
                  <a:lnTo>
                    <a:pt x="48" y="27"/>
                  </a:lnTo>
                  <a:lnTo>
                    <a:pt x="47" y="26"/>
                  </a:lnTo>
                  <a:close/>
                  <a:moveTo>
                    <a:pt x="107" y="26"/>
                  </a:moveTo>
                  <a:lnTo>
                    <a:pt x="107" y="26"/>
                  </a:lnTo>
                  <a:lnTo>
                    <a:pt x="106" y="26"/>
                  </a:lnTo>
                  <a:lnTo>
                    <a:pt x="106" y="27"/>
                  </a:lnTo>
                  <a:lnTo>
                    <a:pt x="107" y="27"/>
                  </a:lnTo>
                  <a:lnTo>
                    <a:pt x="107" y="26"/>
                  </a:lnTo>
                  <a:lnTo>
                    <a:pt x="107" y="26"/>
                  </a:lnTo>
                  <a:close/>
                  <a:moveTo>
                    <a:pt x="91" y="26"/>
                  </a:moveTo>
                  <a:lnTo>
                    <a:pt x="91" y="27"/>
                  </a:lnTo>
                  <a:lnTo>
                    <a:pt x="90" y="28"/>
                  </a:lnTo>
                  <a:lnTo>
                    <a:pt x="91" y="30"/>
                  </a:lnTo>
                  <a:lnTo>
                    <a:pt x="93" y="28"/>
                  </a:lnTo>
                  <a:lnTo>
                    <a:pt x="93" y="28"/>
                  </a:lnTo>
                  <a:lnTo>
                    <a:pt x="93" y="27"/>
                  </a:lnTo>
                  <a:lnTo>
                    <a:pt x="91" y="26"/>
                  </a:lnTo>
                  <a:close/>
                  <a:moveTo>
                    <a:pt x="61" y="26"/>
                  </a:moveTo>
                  <a:lnTo>
                    <a:pt x="61" y="27"/>
                  </a:lnTo>
                  <a:lnTo>
                    <a:pt x="60" y="27"/>
                  </a:lnTo>
                  <a:lnTo>
                    <a:pt x="60" y="28"/>
                  </a:lnTo>
                  <a:lnTo>
                    <a:pt x="60" y="30"/>
                  </a:lnTo>
                  <a:lnTo>
                    <a:pt x="60" y="28"/>
                  </a:lnTo>
                  <a:lnTo>
                    <a:pt x="61" y="27"/>
                  </a:lnTo>
                  <a:lnTo>
                    <a:pt x="61" y="26"/>
                  </a:lnTo>
                  <a:lnTo>
                    <a:pt x="61" y="26"/>
                  </a:lnTo>
                  <a:close/>
                  <a:moveTo>
                    <a:pt x="105" y="25"/>
                  </a:moveTo>
                  <a:lnTo>
                    <a:pt x="105" y="26"/>
                  </a:lnTo>
                  <a:lnTo>
                    <a:pt x="105" y="27"/>
                  </a:lnTo>
                  <a:lnTo>
                    <a:pt x="105" y="27"/>
                  </a:lnTo>
                  <a:lnTo>
                    <a:pt x="105" y="27"/>
                  </a:lnTo>
                  <a:lnTo>
                    <a:pt x="105" y="26"/>
                  </a:lnTo>
                  <a:lnTo>
                    <a:pt x="105" y="25"/>
                  </a:lnTo>
                  <a:close/>
                  <a:moveTo>
                    <a:pt x="40" y="25"/>
                  </a:moveTo>
                  <a:lnTo>
                    <a:pt x="39" y="26"/>
                  </a:lnTo>
                  <a:lnTo>
                    <a:pt x="39" y="27"/>
                  </a:lnTo>
                  <a:lnTo>
                    <a:pt x="39" y="27"/>
                  </a:lnTo>
                  <a:lnTo>
                    <a:pt x="40" y="26"/>
                  </a:lnTo>
                  <a:lnTo>
                    <a:pt x="40" y="26"/>
                  </a:lnTo>
                  <a:lnTo>
                    <a:pt x="40" y="25"/>
                  </a:lnTo>
                  <a:close/>
                  <a:moveTo>
                    <a:pt x="74" y="25"/>
                  </a:moveTo>
                  <a:lnTo>
                    <a:pt x="74" y="26"/>
                  </a:lnTo>
                  <a:lnTo>
                    <a:pt x="73" y="26"/>
                  </a:lnTo>
                  <a:lnTo>
                    <a:pt x="73" y="27"/>
                  </a:lnTo>
                  <a:lnTo>
                    <a:pt x="73" y="28"/>
                  </a:lnTo>
                  <a:lnTo>
                    <a:pt x="74" y="27"/>
                  </a:lnTo>
                  <a:lnTo>
                    <a:pt x="74" y="27"/>
                  </a:lnTo>
                  <a:lnTo>
                    <a:pt x="74" y="28"/>
                  </a:lnTo>
                  <a:lnTo>
                    <a:pt x="75" y="28"/>
                  </a:lnTo>
                  <a:lnTo>
                    <a:pt x="75" y="28"/>
                  </a:lnTo>
                  <a:lnTo>
                    <a:pt x="75" y="30"/>
                  </a:lnTo>
                  <a:lnTo>
                    <a:pt x="76" y="30"/>
                  </a:lnTo>
                  <a:lnTo>
                    <a:pt x="76" y="28"/>
                  </a:lnTo>
                  <a:lnTo>
                    <a:pt x="76" y="27"/>
                  </a:lnTo>
                  <a:lnTo>
                    <a:pt x="76" y="26"/>
                  </a:lnTo>
                  <a:lnTo>
                    <a:pt x="75" y="25"/>
                  </a:lnTo>
                  <a:lnTo>
                    <a:pt x="74" y="25"/>
                  </a:lnTo>
                  <a:close/>
                  <a:moveTo>
                    <a:pt x="29" y="24"/>
                  </a:moveTo>
                  <a:lnTo>
                    <a:pt x="29" y="25"/>
                  </a:lnTo>
                  <a:lnTo>
                    <a:pt x="29" y="25"/>
                  </a:lnTo>
                  <a:lnTo>
                    <a:pt x="29" y="26"/>
                  </a:lnTo>
                  <a:lnTo>
                    <a:pt x="30" y="26"/>
                  </a:lnTo>
                  <a:lnTo>
                    <a:pt x="30" y="25"/>
                  </a:lnTo>
                  <a:lnTo>
                    <a:pt x="30" y="25"/>
                  </a:lnTo>
                  <a:lnTo>
                    <a:pt x="30" y="25"/>
                  </a:lnTo>
                  <a:lnTo>
                    <a:pt x="29" y="24"/>
                  </a:lnTo>
                  <a:close/>
                  <a:moveTo>
                    <a:pt x="86" y="24"/>
                  </a:moveTo>
                  <a:lnTo>
                    <a:pt x="86" y="24"/>
                  </a:lnTo>
                  <a:lnTo>
                    <a:pt x="86" y="25"/>
                  </a:lnTo>
                  <a:lnTo>
                    <a:pt x="87" y="25"/>
                  </a:lnTo>
                  <a:lnTo>
                    <a:pt x="87" y="24"/>
                  </a:lnTo>
                  <a:lnTo>
                    <a:pt x="86" y="24"/>
                  </a:lnTo>
                  <a:close/>
                  <a:moveTo>
                    <a:pt x="83" y="24"/>
                  </a:moveTo>
                  <a:lnTo>
                    <a:pt x="83" y="24"/>
                  </a:lnTo>
                  <a:lnTo>
                    <a:pt x="82" y="25"/>
                  </a:lnTo>
                  <a:lnTo>
                    <a:pt x="81" y="25"/>
                  </a:lnTo>
                  <a:lnTo>
                    <a:pt x="81" y="26"/>
                  </a:lnTo>
                  <a:lnTo>
                    <a:pt x="82" y="27"/>
                  </a:lnTo>
                  <a:lnTo>
                    <a:pt x="82" y="28"/>
                  </a:lnTo>
                  <a:lnTo>
                    <a:pt x="83" y="27"/>
                  </a:lnTo>
                  <a:lnTo>
                    <a:pt x="83" y="28"/>
                  </a:lnTo>
                  <a:lnTo>
                    <a:pt x="83" y="28"/>
                  </a:lnTo>
                  <a:lnTo>
                    <a:pt x="83" y="28"/>
                  </a:lnTo>
                  <a:lnTo>
                    <a:pt x="83" y="30"/>
                  </a:lnTo>
                  <a:lnTo>
                    <a:pt x="84" y="30"/>
                  </a:lnTo>
                  <a:lnTo>
                    <a:pt x="85" y="28"/>
                  </a:lnTo>
                  <a:lnTo>
                    <a:pt x="85" y="26"/>
                  </a:lnTo>
                  <a:lnTo>
                    <a:pt x="84" y="25"/>
                  </a:lnTo>
                  <a:lnTo>
                    <a:pt x="83" y="24"/>
                  </a:lnTo>
                  <a:close/>
                  <a:moveTo>
                    <a:pt x="67" y="24"/>
                  </a:moveTo>
                  <a:lnTo>
                    <a:pt x="65" y="25"/>
                  </a:lnTo>
                  <a:lnTo>
                    <a:pt x="65" y="27"/>
                  </a:lnTo>
                  <a:lnTo>
                    <a:pt x="65" y="28"/>
                  </a:lnTo>
                  <a:lnTo>
                    <a:pt x="67" y="31"/>
                  </a:lnTo>
                  <a:lnTo>
                    <a:pt x="69" y="30"/>
                  </a:lnTo>
                  <a:lnTo>
                    <a:pt x="70" y="27"/>
                  </a:lnTo>
                  <a:lnTo>
                    <a:pt x="69" y="25"/>
                  </a:lnTo>
                  <a:lnTo>
                    <a:pt x="67" y="24"/>
                  </a:lnTo>
                  <a:close/>
                  <a:moveTo>
                    <a:pt x="39" y="23"/>
                  </a:moveTo>
                  <a:lnTo>
                    <a:pt x="38" y="24"/>
                  </a:lnTo>
                  <a:lnTo>
                    <a:pt x="38" y="25"/>
                  </a:lnTo>
                  <a:lnTo>
                    <a:pt x="39" y="25"/>
                  </a:lnTo>
                  <a:lnTo>
                    <a:pt x="39" y="24"/>
                  </a:lnTo>
                  <a:lnTo>
                    <a:pt x="39" y="23"/>
                  </a:lnTo>
                  <a:close/>
                  <a:moveTo>
                    <a:pt x="45" y="23"/>
                  </a:moveTo>
                  <a:lnTo>
                    <a:pt x="43" y="24"/>
                  </a:lnTo>
                  <a:lnTo>
                    <a:pt x="42" y="25"/>
                  </a:lnTo>
                  <a:lnTo>
                    <a:pt x="42" y="26"/>
                  </a:lnTo>
                  <a:lnTo>
                    <a:pt x="43" y="27"/>
                  </a:lnTo>
                  <a:lnTo>
                    <a:pt x="43" y="28"/>
                  </a:lnTo>
                  <a:lnTo>
                    <a:pt x="45" y="26"/>
                  </a:lnTo>
                  <a:lnTo>
                    <a:pt x="46" y="25"/>
                  </a:lnTo>
                  <a:lnTo>
                    <a:pt x="46" y="24"/>
                  </a:lnTo>
                  <a:lnTo>
                    <a:pt x="45" y="23"/>
                  </a:lnTo>
                  <a:close/>
                  <a:moveTo>
                    <a:pt x="93" y="22"/>
                  </a:moveTo>
                  <a:lnTo>
                    <a:pt x="93" y="22"/>
                  </a:lnTo>
                  <a:lnTo>
                    <a:pt x="91" y="23"/>
                  </a:lnTo>
                  <a:lnTo>
                    <a:pt x="93" y="24"/>
                  </a:lnTo>
                  <a:lnTo>
                    <a:pt x="93" y="25"/>
                  </a:lnTo>
                  <a:lnTo>
                    <a:pt x="94" y="25"/>
                  </a:lnTo>
                  <a:lnTo>
                    <a:pt x="94" y="24"/>
                  </a:lnTo>
                  <a:lnTo>
                    <a:pt x="93" y="23"/>
                  </a:lnTo>
                  <a:lnTo>
                    <a:pt x="93" y="22"/>
                  </a:lnTo>
                  <a:close/>
                  <a:moveTo>
                    <a:pt x="58" y="22"/>
                  </a:moveTo>
                  <a:lnTo>
                    <a:pt x="58" y="23"/>
                  </a:lnTo>
                  <a:lnTo>
                    <a:pt x="57" y="23"/>
                  </a:lnTo>
                  <a:lnTo>
                    <a:pt x="57" y="24"/>
                  </a:lnTo>
                  <a:lnTo>
                    <a:pt x="58" y="26"/>
                  </a:lnTo>
                  <a:lnTo>
                    <a:pt x="59" y="26"/>
                  </a:lnTo>
                  <a:lnTo>
                    <a:pt x="60" y="25"/>
                  </a:lnTo>
                  <a:lnTo>
                    <a:pt x="60" y="25"/>
                  </a:lnTo>
                  <a:lnTo>
                    <a:pt x="60" y="24"/>
                  </a:lnTo>
                  <a:lnTo>
                    <a:pt x="59" y="23"/>
                  </a:lnTo>
                  <a:lnTo>
                    <a:pt x="58" y="22"/>
                  </a:lnTo>
                  <a:close/>
                  <a:moveTo>
                    <a:pt x="77" y="22"/>
                  </a:moveTo>
                  <a:lnTo>
                    <a:pt x="77" y="22"/>
                  </a:lnTo>
                  <a:lnTo>
                    <a:pt x="76" y="23"/>
                  </a:lnTo>
                  <a:lnTo>
                    <a:pt x="76" y="23"/>
                  </a:lnTo>
                  <a:lnTo>
                    <a:pt x="76" y="24"/>
                  </a:lnTo>
                  <a:lnTo>
                    <a:pt x="76" y="24"/>
                  </a:lnTo>
                  <a:lnTo>
                    <a:pt x="77" y="24"/>
                  </a:lnTo>
                  <a:lnTo>
                    <a:pt x="77" y="23"/>
                  </a:lnTo>
                  <a:lnTo>
                    <a:pt x="77" y="23"/>
                  </a:lnTo>
                  <a:lnTo>
                    <a:pt x="77" y="22"/>
                  </a:lnTo>
                  <a:close/>
                  <a:moveTo>
                    <a:pt x="65" y="22"/>
                  </a:moveTo>
                  <a:lnTo>
                    <a:pt x="64" y="23"/>
                  </a:lnTo>
                  <a:lnTo>
                    <a:pt x="63" y="23"/>
                  </a:lnTo>
                  <a:lnTo>
                    <a:pt x="62" y="25"/>
                  </a:lnTo>
                  <a:lnTo>
                    <a:pt x="63" y="25"/>
                  </a:lnTo>
                  <a:lnTo>
                    <a:pt x="64" y="24"/>
                  </a:lnTo>
                  <a:lnTo>
                    <a:pt x="64" y="24"/>
                  </a:lnTo>
                  <a:lnTo>
                    <a:pt x="65" y="23"/>
                  </a:lnTo>
                  <a:lnTo>
                    <a:pt x="66" y="23"/>
                  </a:lnTo>
                  <a:lnTo>
                    <a:pt x="66" y="22"/>
                  </a:lnTo>
                  <a:lnTo>
                    <a:pt x="66" y="22"/>
                  </a:lnTo>
                  <a:lnTo>
                    <a:pt x="65" y="22"/>
                  </a:lnTo>
                  <a:lnTo>
                    <a:pt x="65" y="22"/>
                  </a:lnTo>
                  <a:close/>
                  <a:moveTo>
                    <a:pt x="51" y="21"/>
                  </a:moveTo>
                  <a:lnTo>
                    <a:pt x="48" y="25"/>
                  </a:lnTo>
                  <a:lnTo>
                    <a:pt x="49" y="26"/>
                  </a:lnTo>
                  <a:lnTo>
                    <a:pt x="50" y="27"/>
                  </a:lnTo>
                  <a:lnTo>
                    <a:pt x="50" y="27"/>
                  </a:lnTo>
                  <a:lnTo>
                    <a:pt x="52" y="26"/>
                  </a:lnTo>
                  <a:lnTo>
                    <a:pt x="53" y="25"/>
                  </a:lnTo>
                  <a:lnTo>
                    <a:pt x="53" y="24"/>
                  </a:lnTo>
                  <a:lnTo>
                    <a:pt x="53" y="22"/>
                  </a:lnTo>
                  <a:lnTo>
                    <a:pt x="51" y="21"/>
                  </a:lnTo>
                  <a:close/>
                  <a:moveTo>
                    <a:pt x="43" y="21"/>
                  </a:moveTo>
                  <a:lnTo>
                    <a:pt x="42" y="22"/>
                  </a:lnTo>
                  <a:lnTo>
                    <a:pt x="41" y="23"/>
                  </a:lnTo>
                  <a:lnTo>
                    <a:pt x="41" y="24"/>
                  </a:lnTo>
                  <a:lnTo>
                    <a:pt x="42" y="23"/>
                  </a:lnTo>
                  <a:lnTo>
                    <a:pt x="43" y="22"/>
                  </a:lnTo>
                  <a:lnTo>
                    <a:pt x="43" y="21"/>
                  </a:lnTo>
                  <a:close/>
                  <a:moveTo>
                    <a:pt x="111" y="21"/>
                  </a:moveTo>
                  <a:lnTo>
                    <a:pt x="110" y="22"/>
                  </a:lnTo>
                  <a:lnTo>
                    <a:pt x="110" y="25"/>
                  </a:lnTo>
                  <a:lnTo>
                    <a:pt x="111" y="25"/>
                  </a:lnTo>
                  <a:lnTo>
                    <a:pt x="111" y="25"/>
                  </a:lnTo>
                  <a:lnTo>
                    <a:pt x="112" y="26"/>
                  </a:lnTo>
                  <a:lnTo>
                    <a:pt x="110" y="27"/>
                  </a:lnTo>
                  <a:lnTo>
                    <a:pt x="110" y="30"/>
                  </a:lnTo>
                  <a:lnTo>
                    <a:pt x="110" y="32"/>
                  </a:lnTo>
                  <a:lnTo>
                    <a:pt x="110" y="34"/>
                  </a:lnTo>
                  <a:lnTo>
                    <a:pt x="110" y="37"/>
                  </a:lnTo>
                  <a:lnTo>
                    <a:pt x="110" y="39"/>
                  </a:lnTo>
                  <a:lnTo>
                    <a:pt x="110" y="39"/>
                  </a:lnTo>
                  <a:lnTo>
                    <a:pt x="109" y="39"/>
                  </a:lnTo>
                  <a:lnTo>
                    <a:pt x="109" y="43"/>
                  </a:lnTo>
                  <a:lnTo>
                    <a:pt x="109" y="47"/>
                  </a:lnTo>
                  <a:lnTo>
                    <a:pt x="110" y="51"/>
                  </a:lnTo>
                  <a:lnTo>
                    <a:pt x="112" y="36"/>
                  </a:lnTo>
                  <a:lnTo>
                    <a:pt x="112" y="23"/>
                  </a:lnTo>
                  <a:lnTo>
                    <a:pt x="112" y="23"/>
                  </a:lnTo>
                  <a:lnTo>
                    <a:pt x="111" y="22"/>
                  </a:lnTo>
                  <a:lnTo>
                    <a:pt x="111" y="21"/>
                  </a:lnTo>
                  <a:lnTo>
                    <a:pt x="111" y="21"/>
                  </a:lnTo>
                  <a:close/>
                  <a:moveTo>
                    <a:pt x="95" y="20"/>
                  </a:moveTo>
                  <a:lnTo>
                    <a:pt x="94" y="21"/>
                  </a:lnTo>
                  <a:lnTo>
                    <a:pt x="94" y="21"/>
                  </a:lnTo>
                  <a:lnTo>
                    <a:pt x="94" y="21"/>
                  </a:lnTo>
                  <a:lnTo>
                    <a:pt x="94" y="23"/>
                  </a:lnTo>
                  <a:lnTo>
                    <a:pt x="95" y="24"/>
                  </a:lnTo>
                  <a:lnTo>
                    <a:pt x="96" y="25"/>
                  </a:lnTo>
                  <a:lnTo>
                    <a:pt x="96" y="24"/>
                  </a:lnTo>
                  <a:lnTo>
                    <a:pt x="96" y="24"/>
                  </a:lnTo>
                  <a:lnTo>
                    <a:pt x="96" y="23"/>
                  </a:lnTo>
                  <a:lnTo>
                    <a:pt x="96" y="22"/>
                  </a:lnTo>
                  <a:lnTo>
                    <a:pt x="95" y="20"/>
                  </a:lnTo>
                  <a:close/>
                  <a:moveTo>
                    <a:pt x="79" y="20"/>
                  </a:moveTo>
                  <a:lnTo>
                    <a:pt x="79" y="21"/>
                  </a:lnTo>
                  <a:lnTo>
                    <a:pt x="78" y="22"/>
                  </a:lnTo>
                  <a:lnTo>
                    <a:pt x="78" y="23"/>
                  </a:lnTo>
                  <a:lnTo>
                    <a:pt x="79" y="24"/>
                  </a:lnTo>
                  <a:lnTo>
                    <a:pt x="81" y="23"/>
                  </a:lnTo>
                  <a:lnTo>
                    <a:pt x="82" y="22"/>
                  </a:lnTo>
                  <a:lnTo>
                    <a:pt x="81" y="20"/>
                  </a:lnTo>
                  <a:lnTo>
                    <a:pt x="79" y="20"/>
                  </a:lnTo>
                  <a:close/>
                  <a:moveTo>
                    <a:pt x="102" y="20"/>
                  </a:moveTo>
                  <a:lnTo>
                    <a:pt x="101" y="20"/>
                  </a:lnTo>
                  <a:lnTo>
                    <a:pt x="100" y="21"/>
                  </a:lnTo>
                  <a:lnTo>
                    <a:pt x="101" y="21"/>
                  </a:lnTo>
                  <a:lnTo>
                    <a:pt x="102" y="21"/>
                  </a:lnTo>
                  <a:lnTo>
                    <a:pt x="102" y="21"/>
                  </a:lnTo>
                  <a:lnTo>
                    <a:pt x="102" y="21"/>
                  </a:lnTo>
                  <a:lnTo>
                    <a:pt x="102" y="20"/>
                  </a:lnTo>
                  <a:lnTo>
                    <a:pt x="102" y="20"/>
                  </a:lnTo>
                  <a:close/>
                  <a:moveTo>
                    <a:pt x="71" y="20"/>
                  </a:moveTo>
                  <a:lnTo>
                    <a:pt x="70" y="21"/>
                  </a:lnTo>
                  <a:lnTo>
                    <a:pt x="69" y="22"/>
                  </a:lnTo>
                  <a:lnTo>
                    <a:pt x="70" y="23"/>
                  </a:lnTo>
                  <a:lnTo>
                    <a:pt x="70" y="24"/>
                  </a:lnTo>
                  <a:lnTo>
                    <a:pt x="71" y="25"/>
                  </a:lnTo>
                  <a:lnTo>
                    <a:pt x="72" y="25"/>
                  </a:lnTo>
                  <a:lnTo>
                    <a:pt x="73" y="24"/>
                  </a:lnTo>
                  <a:lnTo>
                    <a:pt x="74" y="23"/>
                  </a:lnTo>
                  <a:lnTo>
                    <a:pt x="73" y="22"/>
                  </a:lnTo>
                  <a:lnTo>
                    <a:pt x="72" y="21"/>
                  </a:lnTo>
                  <a:lnTo>
                    <a:pt x="71" y="20"/>
                  </a:lnTo>
                  <a:close/>
                  <a:moveTo>
                    <a:pt x="37" y="19"/>
                  </a:moveTo>
                  <a:lnTo>
                    <a:pt x="36" y="20"/>
                  </a:lnTo>
                  <a:lnTo>
                    <a:pt x="35" y="20"/>
                  </a:lnTo>
                  <a:lnTo>
                    <a:pt x="36" y="21"/>
                  </a:lnTo>
                  <a:lnTo>
                    <a:pt x="36" y="20"/>
                  </a:lnTo>
                  <a:lnTo>
                    <a:pt x="37" y="19"/>
                  </a:lnTo>
                  <a:close/>
                  <a:moveTo>
                    <a:pt x="31" y="19"/>
                  </a:moveTo>
                  <a:lnTo>
                    <a:pt x="30" y="20"/>
                  </a:lnTo>
                  <a:lnTo>
                    <a:pt x="29" y="20"/>
                  </a:lnTo>
                  <a:lnTo>
                    <a:pt x="29" y="21"/>
                  </a:lnTo>
                  <a:lnTo>
                    <a:pt x="29" y="22"/>
                  </a:lnTo>
                  <a:lnTo>
                    <a:pt x="29" y="23"/>
                  </a:lnTo>
                  <a:lnTo>
                    <a:pt x="30" y="21"/>
                  </a:lnTo>
                  <a:lnTo>
                    <a:pt x="31" y="19"/>
                  </a:lnTo>
                  <a:close/>
                  <a:moveTo>
                    <a:pt x="86" y="19"/>
                  </a:moveTo>
                  <a:lnTo>
                    <a:pt x="86" y="21"/>
                  </a:lnTo>
                  <a:lnTo>
                    <a:pt x="87" y="23"/>
                  </a:lnTo>
                  <a:lnTo>
                    <a:pt x="87" y="24"/>
                  </a:lnTo>
                  <a:lnTo>
                    <a:pt x="88" y="24"/>
                  </a:lnTo>
                  <a:lnTo>
                    <a:pt x="89" y="23"/>
                  </a:lnTo>
                  <a:lnTo>
                    <a:pt x="88" y="21"/>
                  </a:lnTo>
                  <a:lnTo>
                    <a:pt x="86" y="19"/>
                  </a:lnTo>
                  <a:close/>
                  <a:moveTo>
                    <a:pt x="41" y="19"/>
                  </a:moveTo>
                  <a:lnTo>
                    <a:pt x="41" y="20"/>
                  </a:lnTo>
                  <a:lnTo>
                    <a:pt x="40" y="20"/>
                  </a:lnTo>
                  <a:lnTo>
                    <a:pt x="40" y="20"/>
                  </a:lnTo>
                  <a:lnTo>
                    <a:pt x="41" y="22"/>
                  </a:lnTo>
                  <a:lnTo>
                    <a:pt x="41" y="21"/>
                  </a:lnTo>
                  <a:lnTo>
                    <a:pt x="42" y="20"/>
                  </a:lnTo>
                  <a:lnTo>
                    <a:pt x="42" y="19"/>
                  </a:lnTo>
                  <a:lnTo>
                    <a:pt x="42" y="19"/>
                  </a:lnTo>
                  <a:lnTo>
                    <a:pt x="41" y="19"/>
                  </a:lnTo>
                  <a:close/>
                  <a:moveTo>
                    <a:pt x="55" y="18"/>
                  </a:moveTo>
                  <a:lnTo>
                    <a:pt x="54" y="19"/>
                  </a:lnTo>
                  <a:lnTo>
                    <a:pt x="53" y="20"/>
                  </a:lnTo>
                  <a:lnTo>
                    <a:pt x="54" y="22"/>
                  </a:lnTo>
                  <a:lnTo>
                    <a:pt x="55" y="23"/>
                  </a:lnTo>
                  <a:lnTo>
                    <a:pt x="55" y="22"/>
                  </a:lnTo>
                  <a:lnTo>
                    <a:pt x="57" y="21"/>
                  </a:lnTo>
                  <a:lnTo>
                    <a:pt x="57" y="21"/>
                  </a:lnTo>
                  <a:lnTo>
                    <a:pt x="57" y="19"/>
                  </a:lnTo>
                  <a:lnTo>
                    <a:pt x="55" y="18"/>
                  </a:lnTo>
                  <a:close/>
                  <a:moveTo>
                    <a:pt x="111" y="18"/>
                  </a:moveTo>
                  <a:lnTo>
                    <a:pt x="111" y="19"/>
                  </a:lnTo>
                  <a:lnTo>
                    <a:pt x="111" y="20"/>
                  </a:lnTo>
                  <a:lnTo>
                    <a:pt x="112" y="21"/>
                  </a:lnTo>
                  <a:lnTo>
                    <a:pt x="112" y="20"/>
                  </a:lnTo>
                  <a:lnTo>
                    <a:pt x="112" y="19"/>
                  </a:lnTo>
                  <a:lnTo>
                    <a:pt x="112" y="18"/>
                  </a:lnTo>
                  <a:lnTo>
                    <a:pt x="111" y="18"/>
                  </a:lnTo>
                  <a:close/>
                  <a:moveTo>
                    <a:pt x="35" y="18"/>
                  </a:moveTo>
                  <a:lnTo>
                    <a:pt x="35" y="19"/>
                  </a:lnTo>
                  <a:lnTo>
                    <a:pt x="35" y="20"/>
                  </a:lnTo>
                  <a:lnTo>
                    <a:pt x="35" y="19"/>
                  </a:lnTo>
                  <a:lnTo>
                    <a:pt x="35" y="18"/>
                  </a:lnTo>
                  <a:close/>
                  <a:moveTo>
                    <a:pt x="100" y="18"/>
                  </a:moveTo>
                  <a:lnTo>
                    <a:pt x="100" y="18"/>
                  </a:lnTo>
                  <a:lnTo>
                    <a:pt x="99" y="19"/>
                  </a:lnTo>
                  <a:lnTo>
                    <a:pt x="100" y="19"/>
                  </a:lnTo>
                  <a:lnTo>
                    <a:pt x="100" y="19"/>
                  </a:lnTo>
                  <a:lnTo>
                    <a:pt x="100" y="18"/>
                  </a:lnTo>
                  <a:lnTo>
                    <a:pt x="100" y="18"/>
                  </a:lnTo>
                  <a:lnTo>
                    <a:pt x="100" y="18"/>
                  </a:lnTo>
                  <a:close/>
                  <a:moveTo>
                    <a:pt x="48" y="18"/>
                  </a:moveTo>
                  <a:lnTo>
                    <a:pt x="48" y="19"/>
                  </a:lnTo>
                  <a:lnTo>
                    <a:pt x="47" y="20"/>
                  </a:lnTo>
                  <a:lnTo>
                    <a:pt x="46" y="22"/>
                  </a:lnTo>
                  <a:lnTo>
                    <a:pt x="47" y="22"/>
                  </a:lnTo>
                  <a:lnTo>
                    <a:pt x="47" y="24"/>
                  </a:lnTo>
                  <a:lnTo>
                    <a:pt x="49" y="22"/>
                  </a:lnTo>
                  <a:lnTo>
                    <a:pt x="50" y="20"/>
                  </a:lnTo>
                  <a:lnTo>
                    <a:pt x="50" y="19"/>
                  </a:lnTo>
                  <a:lnTo>
                    <a:pt x="49" y="18"/>
                  </a:lnTo>
                  <a:lnTo>
                    <a:pt x="48" y="18"/>
                  </a:lnTo>
                  <a:close/>
                  <a:moveTo>
                    <a:pt x="41" y="18"/>
                  </a:moveTo>
                  <a:lnTo>
                    <a:pt x="39" y="20"/>
                  </a:lnTo>
                  <a:lnTo>
                    <a:pt x="40" y="19"/>
                  </a:lnTo>
                  <a:lnTo>
                    <a:pt x="41" y="18"/>
                  </a:lnTo>
                  <a:lnTo>
                    <a:pt x="41" y="18"/>
                  </a:lnTo>
                  <a:close/>
                  <a:moveTo>
                    <a:pt x="69" y="16"/>
                  </a:moveTo>
                  <a:lnTo>
                    <a:pt x="69" y="18"/>
                  </a:lnTo>
                  <a:lnTo>
                    <a:pt x="67" y="19"/>
                  </a:lnTo>
                  <a:lnTo>
                    <a:pt x="67" y="20"/>
                  </a:lnTo>
                  <a:lnTo>
                    <a:pt x="67" y="21"/>
                  </a:lnTo>
                  <a:lnTo>
                    <a:pt x="67" y="21"/>
                  </a:lnTo>
                  <a:lnTo>
                    <a:pt x="69" y="20"/>
                  </a:lnTo>
                  <a:lnTo>
                    <a:pt x="70" y="18"/>
                  </a:lnTo>
                  <a:lnTo>
                    <a:pt x="70" y="18"/>
                  </a:lnTo>
                  <a:lnTo>
                    <a:pt x="69" y="16"/>
                  </a:lnTo>
                  <a:close/>
                  <a:moveTo>
                    <a:pt x="88" y="16"/>
                  </a:moveTo>
                  <a:lnTo>
                    <a:pt x="88" y="18"/>
                  </a:lnTo>
                  <a:lnTo>
                    <a:pt x="88" y="18"/>
                  </a:lnTo>
                  <a:lnTo>
                    <a:pt x="89" y="19"/>
                  </a:lnTo>
                  <a:lnTo>
                    <a:pt x="89" y="18"/>
                  </a:lnTo>
                  <a:lnTo>
                    <a:pt x="89" y="18"/>
                  </a:lnTo>
                  <a:lnTo>
                    <a:pt x="89" y="16"/>
                  </a:lnTo>
                  <a:lnTo>
                    <a:pt x="88" y="16"/>
                  </a:lnTo>
                  <a:close/>
                  <a:moveTo>
                    <a:pt x="97" y="16"/>
                  </a:moveTo>
                  <a:lnTo>
                    <a:pt x="97" y="18"/>
                  </a:lnTo>
                  <a:lnTo>
                    <a:pt x="96" y="18"/>
                  </a:lnTo>
                  <a:lnTo>
                    <a:pt x="96" y="19"/>
                  </a:lnTo>
                  <a:lnTo>
                    <a:pt x="96" y="19"/>
                  </a:lnTo>
                  <a:lnTo>
                    <a:pt x="96" y="20"/>
                  </a:lnTo>
                  <a:lnTo>
                    <a:pt x="97" y="20"/>
                  </a:lnTo>
                  <a:lnTo>
                    <a:pt x="97" y="19"/>
                  </a:lnTo>
                  <a:lnTo>
                    <a:pt x="97" y="18"/>
                  </a:lnTo>
                  <a:lnTo>
                    <a:pt x="97" y="16"/>
                  </a:lnTo>
                  <a:close/>
                  <a:moveTo>
                    <a:pt x="62" y="16"/>
                  </a:moveTo>
                  <a:lnTo>
                    <a:pt x="62" y="19"/>
                  </a:lnTo>
                  <a:lnTo>
                    <a:pt x="61" y="20"/>
                  </a:lnTo>
                  <a:lnTo>
                    <a:pt x="59" y="21"/>
                  </a:lnTo>
                  <a:lnTo>
                    <a:pt x="60" y="21"/>
                  </a:lnTo>
                  <a:lnTo>
                    <a:pt x="60" y="22"/>
                  </a:lnTo>
                  <a:lnTo>
                    <a:pt x="61" y="23"/>
                  </a:lnTo>
                  <a:lnTo>
                    <a:pt x="62" y="23"/>
                  </a:lnTo>
                  <a:lnTo>
                    <a:pt x="63" y="22"/>
                  </a:lnTo>
                  <a:lnTo>
                    <a:pt x="64" y="20"/>
                  </a:lnTo>
                  <a:lnTo>
                    <a:pt x="64" y="19"/>
                  </a:lnTo>
                  <a:lnTo>
                    <a:pt x="62" y="16"/>
                  </a:lnTo>
                  <a:close/>
                  <a:moveTo>
                    <a:pt x="105" y="16"/>
                  </a:moveTo>
                  <a:lnTo>
                    <a:pt x="105" y="16"/>
                  </a:lnTo>
                  <a:lnTo>
                    <a:pt x="105" y="16"/>
                  </a:lnTo>
                  <a:lnTo>
                    <a:pt x="105" y="16"/>
                  </a:lnTo>
                  <a:lnTo>
                    <a:pt x="105" y="18"/>
                  </a:lnTo>
                  <a:lnTo>
                    <a:pt x="105" y="18"/>
                  </a:lnTo>
                  <a:lnTo>
                    <a:pt x="105" y="19"/>
                  </a:lnTo>
                  <a:lnTo>
                    <a:pt x="106" y="19"/>
                  </a:lnTo>
                  <a:lnTo>
                    <a:pt x="106" y="18"/>
                  </a:lnTo>
                  <a:lnTo>
                    <a:pt x="105" y="16"/>
                  </a:lnTo>
                  <a:lnTo>
                    <a:pt x="105" y="16"/>
                  </a:lnTo>
                  <a:lnTo>
                    <a:pt x="105" y="16"/>
                  </a:lnTo>
                  <a:close/>
                  <a:moveTo>
                    <a:pt x="83" y="16"/>
                  </a:moveTo>
                  <a:lnTo>
                    <a:pt x="82" y="16"/>
                  </a:lnTo>
                  <a:lnTo>
                    <a:pt x="82" y="18"/>
                  </a:lnTo>
                  <a:lnTo>
                    <a:pt x="82" y="18"/>
                  </a:lnTo>
                  <a:lnTo>
                    <a:pt x="82" y="19"/>
                  </a:lnTo>
                  <a:lnTo>
                    <a:pt x="83" y="20"/>
                  </a:lnTo>
                  <a:lnTo>
                    <a:pt x="83" y="20"/>
                  </a:lnTo>
                  <a:lnTo>
                    <a:pt x="84" y="20"/>
                  </a:lnTo>
                  <a:lnTo>
                    <a:pt x="84" y="20"/>
                  </a:lnTo>
                  <a:lnTo>
                    <a:pt x="84" y="20"/>
                  </a:lnTo>
                  <a:lnTo>
                    <a:pt x="84" y="19"/>
                  </a:lnTo>
                  <a:lnTo>
                    <a:pt x="83" y="16"/>
                  </a:lnTo>
                  <a:lnTo>
                    <a:pt x="83" y="16"/>
                  </a:lnTo>
                  <a:close/>
                  <a:moveTo>
                    <a:pt x="91" y="15"/>
                  </a:moveTo>
                  <a:lnTo>
                    <a:pt x="91" y="18"/>
                  </a:lnTo>
                  <a:lnTo>
                    <a:pt x="91" y="19"/>
                  </a:lnTo>
                  <a:lnTo>
                    <a:pt x="93" y="19"/>
                  </a:lnTo>
                  <a:lnTo>
                    <a:pt x="93" y="19"/>
                  </a:lnTo>
                  <a:lnTo>
                    <a:pt x="93" y="18"/>
                  </a:lnTo>
                  <a:lnTo>
                    <a:pt x="91" y="16"/>
                  </a:lnTo>
                  <a:lnTo>
                    <a:pt x="91" y="15"/>
                  </a:lnTo>
                  <a:close/>
                  <a:moveTo>
                    <a:pt x="48" y="15"/>
                  </a:moveTo>
                  <a:lnTo>
                    <a:pt x="47" y="16"/>
                  </a:lnTo>
                  <a:lnTo>
                    <a:pt x="46" y="18"/>
                  </a:lnTo>
                  <a:lnTo>
                    <a:pt x="45" y="19"/>
                  </a:lnTo>
                  <a:lnTo>
                    <a:pt x="45" y="20"/>
                  </a:lnTo>
                  <a:lnTo>
                    <a:pt x="46" y="19"/>
                  </a:lnTo>
                  <a:lnTo>
                    <a:pt x="47" y="18"/>
                  </a:lnTo>
                  <a:lnTo>
                    <a:pt x="48" y="16"/>
                  </a:lnTo>
                  <a:lnTo>
                    <a:pt x="48" y="15"/>
                  </a:lnTo>
                  <a:close/>
                  <a:moveTo>
                    <a:pt x="15" y="15"/>
                  </a:moveTo>
                  <a:lnTo>
                    <a:pt x="9" y="33"/>
                  </a:lnTo>
                  <a:lnTo>
                    <a:pt x="4" y="50"/>
                  </a:lnTo>
                  <a:lnTo>
                    <a:pt x="10" y="33"/>
                  </a:lnTo>
                  <a:lnTo>
                    <a:pt x="15" y="15"/>
                  </a:lnTo>
                  <a:close/>
                  <a:moveTo>
                    <a:pt x="22" y="15"/>
                  </a:moveTo>
                  <a:lnTo>
                    <a:pt x="18" y="26"/>
                  </a:lnTo>
                  <a:lnTo>
                    <a:pt x="18" y="26"/>
                  </a:lnTo>
                  <a:lnTo>
                    <a:pt x="18" y="25"/>
                  </a:lnTo>
                  <a:lnTo>
                    <a:pt x="19" y="25"/>
                  </a:lnTo>
                  <a:lnTo>
                    <a:pt x="19" y="25"/>
                  </a:lnTo>
                  <a:lnTo>
                    <a:pt x="19" y="24"/>
                  </a:lnTo>
                  <a:lnTo>
                    <a:pt x="19" y="23"/>
                  </a:lnTo>
                  <a:lnTo>
                    <a:pt x="21" y="22"/>
                  </a:lnTo>
                  <a:lnTo>
                    <a:pt x="22" y="20"/>
                  </a:lnTo>
                  <a:lnTo>
                    <a:pt x="22" y="18"/>
                  </a:lnTo>
                  <a:lnTo>
                    <a:pt x="22" y="15"/>
                  </a:lnTo>
                  <a:close/>
                  <a:moveTo>
                    <a:pt x="108" y="15"/>
                  </a:moveTo>
                  <a:lnTo>
                    <a:pt x="108" y="16"/>
                  </a:lnTo>
                  <a:lnTo>
                    <a:pt x="108" y="18"/>
                  </a:lnTo>
                  <a:lnTo>
                    <a:pt x="108" y="19"/>
                  </a:lnTo>
                  <a:lnTo>
                    <a:pt x="108" y="18"/>
                  </a:lnTo>
                  <a:lnTo>
                    <a:pt x="108" y="16"/>
                  </a:lnTo>
                  <a:lnTo>
                    <a:pt x="108" y="15"/>
                  </a:lnTo>
                  <a:lnTo>
                    <a:pt x="108" y="15"/>
                  </a:lnTo>
                  <a:close/>
                  <a:moveTo>
                    <a:pt x="83" y="15"/>
                  </a:moveTo>
                  <a:lnTo>
                    <a:pt x="83" y="16"/>
                  </a:lnTo>
                  <a:lnTo>
                    <a:pt x="84" y="18"/>
                  </a:lnTo>
                  <a:lnTo>
                    <a:pt x="85" y="18"/>
                  </a:lnTo>
                  <a:lnTo>
                    <a:pt x="85" y="16"/>
                  </a:lnTo>
                  <a:lnTo>
                    <a:pt x="84" y="15"/>
                  </a:lnTo>
                  <a:lnTo>
                    <a:pt x="83" y="15"/>
                  </a:lnTo>
                  <a:close/>
                  <a:moveTo>
                    <a:pt x="39" y="15"/>
                  </a:moveTo>
                  <a:lnTo>
                    <a:pt x="39" y="15"/>
                  </a:lnTo>
                  <a:lnTo>
                    <a:pt x="39" y="16"/>
                  </a:lnTo>
                  <a:lnTo>
                    <a:pt x="38" y="16"/>
                  </a:lnTo>
                  <a:lnTo>
                    <a:pt x="39" y="18"/>
                  </a:lnTo>
                  <a:lnTo>
                    <a:pt x="39" y="16"/>
                  </a:lnTo>
                  <a:lnTo>
                    <a:pt x="39" y="15"/>
                  </a:lnTo>
                  <a:lnTo>
                    <a:pt x="40" y="15"/>
                  </a:lnTo>
                  <a:lnTo>
                    <a:pt x="39" y="15"/>
                  </a:lnTo>
                  <a:close/>
                  <a:moveTo>
                    <a:pt x="26" y="15"/>
                  </a:moveTo>
                  <a:lnTo>
                    <a:pt x="26" y="15"/>
                  </a:lnTo>
                  <a:lnTo>
                    <a:pt x="25" y="15"/>
                  </a:lnTo>
                  <a:lnTo>
                    <a:pt x="24" y="15"/>
                  </a:lnTo>
                  <a:lnTo>
                    <a:pt x="27" y="36"/>
                  </a:lnTo>
                  <a:lnTo>
                    <a:pt x="29" y="55"/>
                  </a:lnTo>
                  <a:lnTo>
                    <a:pt x="29" y="56"/>
                  </a:lnTo>
                  <a:lnTo>
                    <a:pt x="29" y="56"/>
                  </a:lnTo>
                  <a:lnTo>
                    <a:pt x="29" y="56"/>
                  </a:lnTo>
                  <a:lnTo>
                    <a:pt x="30" y="64"/>
                  </a:lnTo>
                  <a:lnTo>
                    <a:pt x="31" y="73"/>
                  </a:lnTo>
                  <a:lnTo>
                    <a:pt x="31" y="74"/>
                  </a:lnTo>
                  <a:lnTo>
                    <a:pt x="30" y="74"/>
                  </a:lnTo>
                  <a:lnTo>
                    <a:pt x="30" y="74"/>
                  </a:lnTo>
                  <a:lnTo>
                    <a:pt x="31" y="78"/>
                  </a:lnTo>
                  <a:lnTo>
                    <a:pt x="31" y="80"/>
                  </a:lnTo>
                  <a:lnTo>
                    <a:pt x="31" y="82"/>
                  </a:lnTo>
                  <a:lnTo>
                    <a:pt x="34" y="100"/>
                  </a:lnTo>
                  <a:lnTo>
                    <a:pt x="35" y="118"/>
                  </a:lnTo>
                  <a:lnTo>
                    <a:pt x="36" y="130"/>
                  </a:lnTo>
                  <a:lnTo>
                    <a:pt x="37" y="142"/>
                  </a:lnTo>
                  <a:lnTo>
                    <a:pt x="35" y="112"/>
                  </a:lnTo>
                  <a:lnTo>
                    <a:pt x="35" y="82"/>
                  </a:lnTo>
                  <a:lnTo>
                    <a:pt x="34" y="82"/>
                  </a:lnTo>
                  <a:lnTo>
                    <a:pt x="34" y="82"/>
                  </a:lnTo>
                  <a:lnTo>
                    <a:pt x="34" y="81"/>
                  </a:lnTo>
                  <a:lnTo>
                    <a:pt x="31" y="58"/>
                  </a:lnTo>
                  <a:lnTo>
                    <a:pt x="28" y="35"/>
                  </a:lnTo>
                  <a:lnTo>
                    <a:pt x="26" y="15"/>
                  </a:lnTo>
                  <a:close/>
                  <a:moveTo>
                    <a:pt x="17" y="14"/>
                  </a:moveTo>
                  <a:lnTo>
                    <a:pt x="17" y="14"/>
                  </a:lnTo>
                  <a:lnTo>
                    <a:pt x="14" y="23"/>
                  </a:lnTo>
                  <a:lnTo>
                    <a:pt x="13" y="28"/>
                  </a:lnTo>
                  <a:lnTo>
                    <a:pt x="13" y="30"/>
                  </a:lnTo>
                  <a:lnTo>
                    <a:pt x="12" y="33"/>
                  </a:lnTo>
                  <a:lnTo>
                    <a:pt x="13" y="28"/>
                  </a:lnTo>
                  <a:lnTo>
                    <a:pt x="14" y="25"/>
                  </a:lnTo>
                  <a:lnTo>
                    <a:pt x="15" y="22"/>
                  </a:lnTo>
                  <a:lnTo>
                    <a:pt x="16" y="19"/>
                  </a:lnTo>
                  <a:lnTo>
                    <a:pt x="17" y="15"/>
                  </a:lnTo>
                  <a:lnTo>
                    <a:pt x="17" y="15"/>
                  </a:lnTo>
                  <a:lnTo>
                    <a:pt x="17" y="14"/>
                  </a:lnTo>
                  <a:close/>
                  <a:moveTo>
                    <a:pt x="34" y="14"/>
                  </a:moveTo>
                  <a:lnTo>
                    <a:pt x="34" y="15"/>
                  </a:lnTo>
                  <a:lnTo>
                    <a:pt x="34" y="15"/>
                  </a:lnTo>
                  <a:lnTo>
                    <a:pt x="34" y="16"/>
                  </a:lnTo>
                  <a:lnTo>
                    <a:pt x="34" y="16"/>
                  </a:lnTo>
                  <a:lnTo>
                    <a:pt x="35" y="15"/>
                  </a:lnTo>
                  <a:lnTo>
                    <a:pt x="35" y="14"/>
                  </a:lnTo>
                  <a:lnTo>
                    <a:pt x="34" y="14"/>
                  </a:lnTo>
                  <a:close/>
                  <a:moveTo>
                    <a:pt x="76" y="13"/>
                  </a:moveTo>
                  <a:lnTo>
                    <a:pt x="74" y="15"/>
                  </a:lnTo>
                  <a:lnTo>
                    <a:pt x="73" y="16"/>
                  </a:lnTo>
                  <a:lnTo>
                    <a:pt x="72" y="18"/>
                  </a:lnTo>
                  <a:lnTo>
                    <a:pt x="75" y="22"/>
                  </a:lnTo>
                  <a:lnTo>
                    <a:pt x="76" y="21"/>
                  </a:lnTo>
                  <a:lnTo>
                    <a:pt x="77" y="19"/>
                  </a:lnTo>
                  <a:lnTo>
                    <a:pt x="77" y="16"/>
                  </a:lnTo>
                  <a:lnTo>
                    <a:pt x="77" y="15"/>
                  </a:lnTo>
                  <a:lnTo>
                    <a:pt x="76" y="13"/>
                  </a:lnTo>
                  <a:close/>
                  <a:moveTo>
                    <a:pt x="47" y="13"/>
                  </a:moveTo>
                  <a:lnTo>
                    <a:pt x="45" y="14"/>
                  </a:lnTo>
                  <a:lnTo>
                    <a:pt x="43" y="15"/>
                  </a:lnTo>
                  <a:lnTo>
                    <a:pt x="43" y="18"/>
                  </a:lnTo>
                  <a:lnTo>
                    <a:pt x="45" y="16"/>
                  </a:lnTo>
                  <a:lnTo>
                    <a:pt x="46" y="16"/>
                  </a:lnTo>
                  <a:lnTo>
                    <a:pt x="47" y="14"/>
                  </a:lnTo>
                  <a:lnTo>
                    <a:pt x="47" y="13"/>
                  </a:lnTo>
                  <a:close/>
                  <a:moveTo>
                    <a:pt x="12" y="13"/>
                  </a:moveTo>
                  <a:lnTo>
                    <a:pt x="11" y="14"/>
                  </a:lnTo>
                  <a:lnTo>
                    <a:pt x="11" y="15"/>
                  </a:lnTo>
                  <a:lnTo>
                    <a:pt x="12" y="16"/>
                  </a:lnTo>
                  <a:lnTo>
                    <a:pt x="12" y="15"/>
                  </a:lnTo>
                  <a:lnTo>
                    <a:pt x="12" y="14"/>
                  </a:lnTo>
                  <a:lnTo>
                    <a:pt x="12" y="13"/>
                  </a:lnTo>
                  <a:close/>
                  <a:moveTo>
                    <a:pt x="52" y="13"/>
                  </a:moveTo>
                  <a:lnTo>
                    <a:pt x="51" y="14"/>
                  </a:lnTo>
                  <a:lnTo>
                    <a:pt x="50" y="15"/>
                  </a:lnTo>
                  <a:lnTo>
                    <a:pt x="50" y="16"/>
                  </a:lnTo>
                  <a:lnTo>
                    <a:pt x="52" y="18"/>
                  </a:lnTo>
                  <a:lnTo>
                    <a:pt x="53" y="16"/>
                  </a:lnTo>
                  <a:lnTo>
                    <a:pt x="53" y="15"/>
                  </a:lnTo>
                  <a:lnTo>
                    <a:pt x="53" y="14"/>
                  </a:lnTo>
                  <a:lnTo>
                    <a:pt x="52" y="13"/>
                  </a:lnTo>
                  <a:close/>
                  <a:moveTo>
                    <a:pt x="66" y="12"/>
                  </a:moveTo>
                  <a:lnTo>
                    <a:pt x="65" y="13"/>
                  </a:lnTo>
                  <a:lnTo>
                    <a:pt x="64" y="14"/>
                  </a:lnTo>
                  <a:lnTo>
                    <a:pt x="64" y="15"/>
                  </a:lnTo>
                  <a:lnTo>
                    <a:pt x="64" y="15"/>
                  </a:lnTo>
                  <a:lnTo>
                    <a:pt x="64" y="15"/>
                  </a:lnTo>
                  <a:lnTo>
                    <a:pt x="64" y="16"/>
                  </a:lnTo>
                  <a:lnTo>
                    <a:pt x="64" y="16"/>
                  </a:lnTo>
                  <a:lnTo>
                    <a:pt x="65" y="18"/>
                  </a:lnTo>
                  <a:lnTo>
                    <a:pt x="65" y="18"/>
                  </a:lnTo>
                  <a:lnTo>
                    <a:pt x="67" y="16"/>
                  </a:lnTo>
                  <a:lnTo>
                    <a:pt x="67" y="15"/>
                  </a:lnTo>
                  <a:lnTo>
                    <a:pt x="67" y="14"/>
                  </a:lnTo>
                  <a:lnTo>
                    <a:pt x="66" y="12"/>
                  </a:lnTo>
                  <a:close/>
                  <a:moveTo>
                    <a:pt x="29" y="12"/>
                  </a:moveTo>
                  <a:lnTo>
                    <a:pt x="28" y="14"/>
                  </a:lnTo>
                  <a:lnTo>
                    <a:pt x="28" y="16"/>
                  </a:lnTo>
                  <a:lnTo>
                    <a:pt x="29" y="15"/>
                  </a:lnTo>
                  <a:lnTo>
                    <a:pt x="29" y="14"/>
                  </a:lnTo>
                  <a:lnTo>
                    <a:pt x="29" y="13"/>
                  </a:lnTo>
                  <a:lnTo>
                    <a:pt x="29" y="12"/>
                  </a:lnTo>
                  <a:close/>
                  <a:moveTo>
                    <a:pt x="101" y="12"/>
                  </a:moveTo>
                  <a:lnTo>
                    <a:pt x="100" y="13"/>
                  </a:lnTo>
                  <a:lnTo>
                    <a:pt x="100" y="14"/>
                  </a:lnTo>
                  <a:lnTo>
                    <a:pt x="101" y="15"/>
                  </a:lnTo>
                  <a:lnTo>
                    <a:pt x="102" y="15"/>
                  </a:lnTo>
                  <a:lnTo>
                    <a:pt x="102" y="15"/>
                  </a:lnTo>
                  <a:lnTo>
                    <a:pt x="102" y="15"/>
                  </a:lnTo>
                  <a:lnTo>
                    <a:pt x="101" y="15"/>
                  </a:lnTo>
                  <a:lnTo>
                    <a:pt x="101" y="14"/>
                  </a:lnTo>
                  <a:lnTo>
                    <a:pt x="101" y="14"/>
                  </a:lnTo>
                  <a:lnTo>
                    <a:pt x="101" y="14"/>
                  </a:lnTo>
                  <a:lnTo>
                    <a:pt x="101" y="13"/>
                  </a:lnTo>
                  <a:lnTo>
                    <a:pt x="102" y="13"/>
                  </a:lnTo>
                  <a:lnTo>
                    <a:pt x="101" y="13"/>
                  </a:lnTo>
                  <a:lnTo>
                    <a:pt x="101" y="13"/>
                  </a:lnTo>
                  <a:lnTo>
                    <a:pt x="101" y="12"/>
                  </a:lnTo>
                  <a:lnTo>
                    <a:pt x="101" y="12"/>
                  </a:lnTo>
                  <a:close/>
                  <a:moveTo>
                    <a:pt x="60" y="12"/>
                  </a:moveTo>
                  <a:lnTo>
                    <a:pt x="58" y="14"/>
                  </a:lnTo>
                  <a:lnTo>
                    <a:pt x="57" y="16"/>
                  </a:lnTo>
                  <a:lnTo>
                    <a:pt x="57" y="18"/>
                  </a:lnTo>
                  <a:lnTo>
                    <a:pt x="58" y="18"/>
                  </a:lnTo>
                  <a:lnTo>
                    <a:pt x="59" y="19"/>
                  </a:lnTo>
                  <a:lnTo>
                    <a:pt x="60" y="18"/>
                  </a:lnTo>
                  <a:lnTo>
                    <a:pt x="61" y="16"/>
                  </a:lnTo>
                  <a:lnTo>
                    <a:pt x="61" y="15"/>
                  </a:lnTo>
                  <a:lnTo>
                    <a:pt x="61" y="14"/>
                  </a:lnTo>
                  <a:lnTo>
                    <a:pt x="60" y="13"/>
                  </a:lnTo>
                  <a:lnTo>
                    <a:pt x="60" y="12"/>
                  </a:lnTo>
                  <a:close/>
                  <a:moveTo>
                    <a:pt x="81" y="12"/>
                  </a:moveTo>
                  <a:lnTo>
                    <a:pt x="79" y="12"/>
                  </a:lnTo>
                  <a:lnTo>
                    <a:pt x="79" y="13"/>
                  </a:lnTo>
                  <a:lnTo>
                    <a:pt x="79" y="14"/>
                  </a:lnTo>
                  <a:lnTo>
                    <a:pt x="79" y="15"/>
                  </a:lnTo>
                  <a:lnTo>
                    <a:pt x="81" y="16"/>
                  </a:lnTo>
                  <a:lnTo>
                    <a:pt x="82" y="14"/>
                  </a:lnTo>
                  <a:lnTo>
                    <a:pt x="83" y="13"/>
                  </a:lnTo>
                  <a:lnTo>
                    <a:pt x="82" y="12"/>
                  </a:lnTo>
                  <a:lnTo>
                    <a:pt x="81" y="12"/>
                  </a:lnTo>
                  <a:close/>
                  <a:moveTo>
                    <a:pt x="87" y="11"/>
                  </a:moveTo>
                  <a:lnTo>
                    <a:pt x="86" y="12"/>
                  </a:lnTo>
                  <a:lnTo>
                    <a:pt x="86" y="14"/>
                  </a:lnTo>
                  <a:lnTo>
                    <a:pt x="87" y="16"/>
                  </a:lnTo>
                  <a:lnTo>
                    <a:pt x="87" y="15"/>
                  </a:lnTo>
                  <a:lnTo>
                    <a:pt x="88" y="14"/>
                  </a:lnTo>
                  <a:lnTo>
                    <a:pt x="88" y="12"/>
                  </a:lnTo>
                  <a:lnTo>
                    <a:pt x="87" y="11"/>
                  </a:lnTo>
                  <a:close/>
                  <a:moveTo>
                    <a:pt x="74" y="11"/>
                  </a:moveTo>
                  <a:lnTo>
                    <a:pt x="74" y="12"/>
                  </a:lnTo>
                  <a:lnTo>
                    <a:pt x="73" y="12"/>
                  </a:lnTo>
                  <a:lnTo>
                    <a:pt x="73" y="12"/>
                  </a:lnTo>
                  <a:lnTo>
                    <a:pt x="73" y="13"/>
                  </a:lnTo>
                  <a:lnTo>
                    <a:pt x="71" y="14"/>
                  </a:lnTo>
                  <a:lnTo>
                    <a:pt x="71" y="16"/>
                  </a:lnTo>
                  <a:lnTo>
                    <a:pt x="71" y="16"/>
                  </a:lnTo>
                  <a:lnTo>
                    <a:pt x="72" y="16"/>
                  </a:lnTo>
                  <a:lnTo>
                    <a:pt x="73" y="14"/>
                  </a:lnTo>
                  <a:lnTo>
                    <a:pt x="75" y="12"/>
                  </a:lnTo>
                  <a:lnTo>
                    <a:pt x="75" y="12"/>
                  </a:lnTo>
                  <a:lnTo>
                    <a:pt x="75" y="11"/>
                  </a:lnTo>
                  <a:lnTo>
                    <a:pt x="74" y="11"/>
                  </a:lnTo>
                  <a:close/>
                  <a:moveTo>
                    <a:pt x="35" y="11"/>
                  </a:moveTo>
                  <a:lnTo>
                    <a:pt x="34" y="12"/>
                  </a:lnTo>
                  <a:lnTo>
                    <a:pt x="34" y="13"/>
                  </a:lnTo>
                  <a:lnTo>
                    <a:pt x="33" y="14"/>
                  </a:lnTo>
                  <a:lnTo>
                    <a:pt x="34" y="13"/>
                  </a:lnTo>
                  <a:lnTo>
                    <a:pt x="35" y="12"/>
                  </a:lnTo>
                  <a:lnTo>
                    <a:pt x="35" y="11"/>
                  </a:lnTo>
                  <a:close/>
                  <a:moveTo>
                    <a:pt x="12" y="11"/>
                  </a:moveTo>
                  <a:lnTo>
                    <a:pt x="12" y="11"/>
                  </a:lnTo>
                  <a:lnTo>
                    <a:pt x="12" y="12"/>
                  </a:lnTo>
                  <a:lnTo>
                    <a:pt x="12" y="12"/>
                  </a:lnTo>
                  <a:lnTo>
                    <a:pt x="13" y="11"/>
                  </a:lnTo>
                  <a:lnTo>
                    <a:pt x="13" y="11"/>
                  </a:lnTo>
                  <a:lnTo>
                    <a:pt x="12" y="11"/>
                  </a:lnTo>
                  <a:close/>
                  <a:moveTo>
                    <a:pt x="102" y="10"/>
                  </a:moveTo>
                  <a:lnTo>
                    <a:pt x="102" y="11"/>
                  </a:lnTo>
                  <a:lnTo>
                    <a:pt x="102" y="11"/>
                  </a:lnTo>
                  <a:lnTo>
                    <a:pt x="102" y="12"/>
                  </a:lnTo>
                  <a:lnTo>
                    <a:pt x="103" y="12"/>
                  </a:lnTo>
                  <a:lnTo>
                    <a:pt x="102" y="11"/>
                  </a:lnTo>
                  <a:lnTo>
                    <a:pt x="103" y="11"/>
                  </a:lnTo>
                  <a:lnTo>
                    <a:pt x="103" y="11"/>
                  </a:lnTo>
                  <a:lnTo>
                    <a:pt x="102" y="10"/>
                  </a:lnTo>
                  <a:close/>
                  <a:moveTo>
                    <a:pt x="94" y="10"/>
                  </a:moveTo>
                  <a:lnTo>
                    <a:pt x="94" y="11"/>
                  </a:lnTo>
                  <a:lnTo>
                    <a:pt x="93" y="11"/>
                  </a:lnTo>
                  <a:lnTo>
                    <a:pt x="93" y="12"/>
                  </a:lnTo>
                  <a:lnTo>
                    <a:pt x="93" y="13"/>
                  </a:lnTo>
                  <a:lnTo>
                    <a:pt x="93" y="14"/>
                  </a:lnTo>
                  <a:lnTo>
                    <a:pt x="94" y="15"/>
                  </a:lnTo>
                  <a:lnTo>
                    <a:pt x="95" y="16"/>
                  </a:lnTo>
                  <a:lnTo>
                    <a:pt x="96" y="16"/>
                  </a:lnTo>
                  <a:lnTo>
                    <a:pt x="96" y="15"/>
                  </a:lnTo>
                  <a:lnTo>
                    <a:pt x="96" y="14"/>
                  </a:lnTo>
                  <a:lnTo>
                    <a:pt x="95" y="12"/>
                  </a:lnTo>
                  <a:lnTo>
                    <a:pt x="95" y="11"/>
                  </a:lnTo>
                  <a:lnTo>
                    <a:pt x="94" y="10"/>
                  </a:lnTo>
                  <a:close/>
                  <a:moveTo>
                    <a:pt x="45" y="10"/>
                  </a:moveTo>
                  <a:lnTo>
                    <a:pt x="42" y="11"/>
                  </a:lnTo>
                  <a:lnTo>
                    <a:pt x="42" y="12"/>
                  </a:lnTo>
                  <a:lnTo>
                    <a:pt x="43" y="11"/>
                  </a:lnTo>
                  <a:lnTo>
                    <a:pt x="45" y="10"/>
                  </a:lnTo>
                  <a:close/>
                  <a:moveTo>
                    <a:pt x="79" y="10"/>
                  </a:moveTo>
                  <a:lnTo>
                    <a:pt x="79" y="10"/>
                  </a:lnTo>
                  <a:lnTo>
                    <a:pt x="79" y="10"/>
                  </a:lnTo>
                  <a:lnTo>
                    <a:pt x="79" y="11"/>
                  </a:lnTo>
                  <a:lnTo>
                    <a:pt x="79" y="11"/>
                  </a:lnTo>
                  <a:lnTo>
                    <a:pt x="79" y="11"/>
                  </a:lnTo>
                  <a:lnTo>
                    <a:pt x="79" y="11"/>
                  </a:lnTo>
                  <a:lnTo>
                    <a:pt x="81" y="11"/>
                  </a:lnTo>
                  <a:lnTo>
                    <a:pt x="81" y="11"/>
                  </a:lnTo>
                  <a:lnTo>
                    <a:pt x="81" y="11"/>
                  </a:lnTo>
                  <a:lnTo>
                    <a:pt x="79" y="10"/>
                  </a:lnTo>
                  <a:close/>
                  <a:moveTo>
                    <a:pt x="40" y="10"/>
                  </a:moveTo>
                  <a:lnTo>
                    <a:pt x="40" y="10"/>
                  </a:lnTo>
                  <a:lnTo>
                    <a:pt x="40" y="11"/>
                  </a:lnTo>
                  <a:lnTo>
                    <a:pt x="40" y="12"/>
                  </a:lnTo>
                  <a:lnTo>
                    <a:pt x="41" y="11"/>
                  </a:lnTo>
                  <a:lnTo>
                    <a:pt x="41" y="10"/>
                  </a:lnTo>
                  <a:lnTo>
                    <a:pt x="40" y="10"/>
                  </a:lnTo>
                  <a:close/>
                  <a:moveTo>
                    <a:pt x="108" y="10"/>
                  </a:moveTo>
                  <a:lnTo>
                    <a:pt x="108" y="10"/>
                  </a:lnTo>
                  <a:lnTo>
                    <a:pt x="108" y="11"/>
                  </a:lnTo>
                  <a:lnTo>
                    <a:pt x="109" y="11"/>
                  </a:lnTo>
                  <a:lnTo>
                    <a:pt x="109" y="11"/>
                  </a:lnTo>
                  <a:lnTo>
                    <a:pt x="109" y="10"/>
                  </a:lnTo>
                  <a:lnTo>
                    <a:pt x="109" y="10"/>
                  </a:lnTo>
                  <a:lnTo>
                    <a:pt x="109" y="10"/>
                  </a:lnTo>
                  <a:lnTo>
                    <a:pt x="108" y="10"/>
                  </a:lnTo>
                  <a:close/>
                  <a:moveTo>
                    <a:pt x="49" y="9"/>
                  </a:moveTo>
                  <a:lnTo>
                    <a:pt x="48" y="10"/>
                  </a:lnTo>
                  <a:lnTo>
                    <a:pt x="48" y="11"/>
                  </a:lnTo>
                  <a:lnTo>
                    <a:pt x="47" y="12"/>
                  </a:lnTo>
                  <a:lnTo>
                    <a:pt x="47" y="12"/>
                  </a:lnTo>
                  <a:lnTo>
                    <a:pt x="48" y="13"/>
                  </a:lnTo>
                  <a:lnTo>
                    <a:pt x="49" y="12"/>
                  </a:lnTo>
                  <a:lnTo>
                    <a:pt x="50" y="10"/>
                  </a:lnTo>
                  <a:lnTo>
                    <a:pt x="49" y="9"/>
                  </a:lnTo>
                  <a:close/>
                  <a:moveTo>
                    <a:pt x="62" y="9"/>
                  </a:moveTo>
                  <a:lnTo>
                    <a:pt x="62" y="9"/>
                  </a:lnTo>
                  <a:lnTo>
                    <a:pt x="61" y="10"/>
                  </a:lnTo>
                  <a:lnTo>
                    <a:pt x="61" y="11"/>
                  </a:lnTo>
                  <a:lnTo>
                    <a:pt x="62" y="12"/>
                  </a:lnTo>
                  <a:lnTo>
                    <a:pt x="62" y="13"/>
                  </a:lnTo>
                  <a:lnTo>
                    <a:pt x="63" y="13"/>
                  </a:lnTo>
                  <a:lnTo>
                    <a:pt x="64" y="12"/>
                  </a:lnTo>
                  <a:lnTo>
                    <a:pt x="65" y="11"/>
                  </a:lnTo>
                  <a:lnTo>
                    <a:pt x="64" y="10"/>
                  </a:lnTo>
                  <a:lnTo>
                    <a:pt x="63" y="9"/>
                  </a:lnTo>
                  <a:lnTo>
                    <a:pt x="62" y="9"/>
                  </a:lnTo>
                  <a:close/>
                  <a:moveTo>
                    <a:pt x="99" y="8"/>
                  </a:moveTo>
                  <a:lnTo>
                    <a:pt x="99" y="9"/>
                  </a:lnTo>
                  <a:lnTo>
                    <a:pt x="99" y="9"/>
                  </a:lnTo>
                  <a:lnTo>
                    <a:pt x="99" y="10"/>
                  </a:lnTo>
                  <a:lnTo>
                    <a:pt x="99" y="11"/>
                  </a:lnTo>
                  <a:lnTo>
                    <a:pt x="99" y="12"/>
                  </a:lnTo>
                  <a:lnTo>
                    <a:pt x="99" y="11"/>
                  </a:lnTo>
                  <a:lnTo>
                    <a:pt x="100" y="11"/>
                  </a:lnTo>
                  <a:lnTo>
                    <a:pt x="100" y="10"/>
                  </a:lnTo>
                  <a:lnTo>
                    <a:pt x="100" y="10"/>
                  </a:lnTo>
                  <a:lnTo>
                    <a:pt x="100" y="9"/>
                  </a:lnTo>
                  <a:lnTo>
                    <a:pt x="99" y="8"/>
                  </a:lnTo>
                  <a:close/>
                  <a:moveTo>
                    <a:pt x="71" y="8"/>
                  </a:moveTo>
                  <a:lnTo>
                    <a:pt x="71" y="8"/>
                  </a:lnTo>
                  <a:lnTo>
                    <a:pt x="70" y="9"/>
                  </a:lnTo>
                  <a:lnTo>
                    <a:pt x="69" y="10"/>
                  </a:lnTo>
                  <a:lnTo>
                    <a:pt x="67" y="11"/>
                  </a:lnTo>
                  <a:lnTo>
                    <a:pt x="69" y="13"/>
                  </a:lnTo>
                  <a:lnTo>
                    <a:pt x="70" y="13"/>
                  </a:lnTo>
                  <a:lnTo>
                    <a:pt x="72" y="11"/>
                  </a:lnTo>
                  <a:lnTo>
                    <a:pt x="73" y="9"/>
                  </a:lnTo>
                  <a:lnTo>
                    <a:pt x="72" y="8"/>
                  </a:lnTo>
                  <a:lnTo>
                    <a:pt x="71" y="8"/>
                  </a:lnTo>
                  <a:close/>
                  <a:moveTo>
                    <a:pt x="49" y="8"/>
                  </a:moveTo>
                  <a:lnTo>
                    <a:pt x="48" y="8"/>
                  </a:lnTo>
                  <a:lnTo>
                    <a:pt x="48" y="9"/>
                  </a:lnTo>
                  <a:lnTo>
                    <a:pt x="48" y="10"/>
                  </a:lnTo>
                  <a:lnTo>
                    <a:pt x="48" y="9"/>
                  </a:lnTo>
                  <a:lnTo>
                    <a:pt x="49" y="8"/>
                  </a:lnTo>
                  <a:lnTo>
                    <a:pt x="49" y="8"/>
                  </a:lnTo>
                  <a:close/>
                  <a:moveTo>
                    <a:pt x="77" y="7"/>
                  </a:moveTo>
                  <a:lnTo>
                    <a:pt x="76" y="8"/>
                  </a:lnTo>
                  <a:lnTo>
                    <a:pt x="76" y="9"/>
                  </a:lnTo>
                  <a:lnTo>
                    <a:pt x="76" y="10"/>
                  </a:lnTo>
                  <a:lnTo>
                    <a:pt x="77" y="10"/>
                  </a:lnTo>
                  <a:lnTo>
                    <a:pt x="77" y="9"/>
                  </a:lnTo>
                  <a:lnTo>
                    <a:pt x="78" y="9"/>
                  </a:lnTo>
                  <a:lnTo>
                    <a:pt x="78" y="8"/>
                  </a:lnTo>
                  <a:lnTo>
                    <a:pt x="77" y="7"/>
                  </a:lnTo>
                  <a:close/>
                  <a:moveTo>
                    <a:pt x="57" y="7"/>
                  </a:moveTo>
                  <a:lnTo>
                    <a:pt x="54" y="8"/>
                  </a:lnTo>
                  <a:lnTo>
                    <a:pt x="54" y="8"/>
                  </a:lnTo>
                  <a:lnTo>
                    <a:pt x="53" y="9"/>
                  </a:lnTo>
                  <a:lnTo>
                    <a:pt x="52" y="10"/>
                  </a:lnTo>
                  <a:lnTo>
                    <a:pt x="53" y="12"/>
                  </a:lnTo>
                  <a:lnTo>
                    <a:pt x="54" y="14"/>
                  </a:lnTo>
                  <a:lnTo>
                    <a:pt x="57" y="13"/>
                  </a:lnTo>
                  <a:lnTo>
                    <a:pt x="58" y="12"/>
                  </a:lnTo>
                  <a:lnTo>
                    <a:pt x="58" y="10"/>
                  </a:lnTo>
                  <a:lnTo>
                    <a:pt x="58" y="9"/>
                  </a:lnTo>
                  <a:lnTo>
                    <a:pt x="57" y="7"/>
                  </a:lnTo>
                  <a:close/>
                  <a:moveTo>
                    <a:pt x="26" y="7"/>
                  </a:moveTo>
                  <a:lnTo>
                    <a:pt x="25" y="9"/>
                  </a:lnTo>
                  <a:lnTo>
                    <a:pt x="24" y="10"/>
                  </a:lnTo>
                  <a:lnTo>
                    <a:pt x="24" y="12"/>
                  </a:lnTo>
                  <a:lnTo>
                    <a:pt x="25" y="10"/>
                  </a:lnTo>
                  <a:lnTo>
                    <a:pt x="25" y="9"/>
                  </a:lnTo>
                  <a:lnTo>
                    <a:pt x="26" y="7"/>
                  </a:lnTo>
                  <a:close/>
                  <a:moveTo>
                    <a:pt x="107" y="7"/>
                  </a:moveTo>
                  <a:lnTo>
                    <a:pt x="106" y="7"/>
                  </a:lnTo>
                  <a:lnTo>
                    <a:pt x="106" y="8"/>
                  </a:lnTo>
                  <a:lnTo>
                    <a:pt x="105" y="8"/>
                  </a:lnTo>
                  <a:lnTo>
                    <a:pt x="106" y="9"/>
                  </a:lnTo>
                  <a:lnTo>
                    <a:pt x="106" y="9"/>
                  </a:lnTo>
                  <a:lnTo>
                    <a:pt x="107" y="9"/>
                  </a:lnTo>
                  <a:lnTo>
                    <a:pt x="107" y="8"/>
                  </a:lnTo>
                  <a:lnTo>
                    <a:pt x="107" y="8"/>
                  </a:lnTo>
                  <a:lnTo>
                    <a:pt x="107" y="7"/>
                  </a:lnTo>
                  <a:close/>
                  <a:moveTo>
                    <a:pt x="21" y="7"/>
                  </a:moveTo>
                  <a:lnTo>
                    <a:pt x="21" y="11"/>
                  </a:lnTo>
                  <a:lnTo>
                    <a:pt x="18" y="15"/>
                  </a:lnTo>
                  <a:lnTo>
                    <a:pt x="17" y="20"/>
                  </a:lnTo>
                  <a:lnTo>
                    <a:pt x="17" y="24"/>
                  </a:lnTo>
                  <a:lnTo>
                    <a:pt x="17" y="20"/>
                  </a:lnTo>
                  <a:lnTo>
                    <a:pt x="19" y="16"/>
                  </a:lnTo>
                  <a:lnTo>
                    <a:pt x="22" y="12"/>
                  </a:lnTo>
                  <a:lnTo>
                    <a:pt x="22" y="9"/>
                  </a:lnTo>
                  <a:lnTo>
                    <a:pt x="22" y="8"/>
                  </a:lnTo>
                  <a:lnTo>
                    <a:pt x="22" y="7"/>
                  </a:lnTo>
                  <a:lnTo>
                    <a:pt x="21" y="7"/>
                  </a:lnTo>
                  <a:close/>
                  <a:moveTo>
                    <a:pt x="97" y="7"/>
                  </a:moveTo>
                  <a:lnTo>
                    <a:pt x="97" y="8"/>
                  </a:lnTo>
                  <a:lnTo>
                    <a:pt x="97" y="8"/>
                  </a:lnTo>
                  <a:lnTo>
                    <a:pt x="97" y="9"/>
                  </a:lnTo>
                  <a:lnTo>
                    <a:pt x="97" y="8"/>
                  </a:lnTo>
                  <a:lnTo>
                    <a:pt x="98" y="8"/>
                  </a:lnTo>
                  <a:lnTo>
                    <a:pt x="98" y="7"/>
                  </a:lnTo>
                  <a:lnTo>
                    <a:pt x="97" y="7"/>
                  </a:lnTo>
                  <a:close/>
                  <a:moveTo>
                    <a:pt x="91" y="6"/>
                  </a:moveTo>
                  <a:lnTo>
                    <a:pt x="91" y="7"/>
                  </a:lnTo>
                  <a:lnTo>
                    <a:pt x="90" y="8"/>
                  </a:lnTo>
                  <a:lnTo>
                    <a:pt x="89" y="8"/>
                  </a:lnTo>
                  <a:lnTo>
                    <a:pt x="89" y="9"/>
                  </a:lnTo>
                  <a:lnTo>
                    <a:pt x="90" y="9"/>
                  </a:lnTo>
                  <a:lnTo>
                    <a:pt x="90" y="8"/>
                  </a:lnTo>
                  <a:lnTo>
                    <a:pt x="90" y="8"/>
                  </a:lnTo>
                  <a:lnTo>
                    <a:pt x="93" y="8"/>
                  </a:lnTo>
                  <a:lnTo>
                    <a:pt x="93" y="8"/>
                  </a:lnTo>
                  <a:lnTo>
                    <a:pt x="93" y="9"/>
                  </a:lnTo>
                  <a:lnTo>
                    <a:pt x="94" y="8"/>
                  </a:lnTo>
                  <a:lnTo>
                    <a:pt x="93" y="7"/>
                  </a:lnTo>
                  <a:lnTo>
                    <a:pt x="91" y="6"/>
                  </a:lnTo>
                  <a:close/>
                  <a:moveTo>
                    <a:pt x="34" y="6"/>
                  </a:moveTo>
                  <a:lnTo>
                    <a:pt x="33" y="7"/>
                  </a:lnTo>
                  <a:lnTo>
                    <a:pt x="33" y="9"/>
                  </a:lnTo>
                  <a:lnTo>
                    <a:pt x="33" y="11"/>
                  </a:lnTo>
                  <a:lnTo>
                    <a:pt x="34" y="9"/>
                  </a:lnTo>
                  <a:lnTo>
                    <a:pt x="36" y="8"/>
                  </a:lnTo>
                  <a:lnTo>
                    <a:pt x="35" y="7"/>
                  </a:lnTo>
                  <a:lnTo>
                    <a:pt x="35" y="6"/>
                  </a:lnTo>
                  <a:lnTo>
                    <a:pt x="34" y="6"/>
                  </a:lnTo>
                  <a:close/>
                  <a:moveTo>
                    <a:pt x="47" y="6"/>
                  </a:moveTo>
                  <a:lnTo>
                    <a:pt x="47" y="7"/>
                  </a:lnTo>
                  <a:lnTo>
                    <a:pt x="46" y="7"/>
                  </a:lnTo>
                  <a:lnTo>
                    <a:pt x="45" y="8"/>
                  </a:lnTo>
                  <a:lnTo>
                    <a:pt x="46" y="9"/>
                  </a:lnTo>
                  <a:lnTo>
                    <a:pt x="46" y="8"/>
                  </a:lnTo>
                  <a:lnTo>
                    <a:pt x="47" y="7"/>
                  </a:lnTo>
                  <a:lnTo>
                    <a:pt x="47" y="7"/>
                  </a:lnTo>
                  <a:lnTo>
                    <a:pt x="47" y="6"/>
                  </a:lnTo>
                  <a:close/>
                  <a:moveTo>
                    <a:pt x="99" y="4"/>
                  </a:moveTo>
                  <a:lnTo>
                    <a:pt x="100" y="7"/>
                  </a:lnTo>
                  <a:lnTo>
                    <a:pt x="101" y="9"/>
                  </a:lnTo>
                  <a:lnTo>
                    <a:pt x="102" y="9"/>
                  </a:lnTo>
                  <a:lnTo>
                    <a:pt x="101" y="8"/>
                  </a:lnTo>
                  <a:lnTo>
                    <a:pt x="101" y="7"/>
                  </a:lnTo>
                  <a:lnTo>
                    <a:pt x="100" y="6"/>
                  </a:lnTo>
                  <a:lnTo>
                    <a:pt x="99" y="4"/>
                  </a:lnTo>
                  <a:close/>
                  <a:moveTo>
                    <a:pt x="39" y="4"/>
                  </a:moveTo>
                  <a:lnTo>
                    <a:pt x="39" y="6"/>
                  </a:lnTo>
                  <a:lnTo>
                    <a:pt x="38" y="7"/>
                  </a:lnTo>
                  <a:lnTo>
                    <a:pt x="38" y="8"/>
                  </a:lnTo>
                  <a:lnTo>
                    <a:pt x="39" y="7"/>
                  </a:lnTo>
                  <a:lnTo>
                    <a:pt x="39" y="6"/>
                  </a:lnTo>
                  <a:lnTo>
                    <a:pt x="40" y="6"/>
                  </a:lnTo>
                  <a:lnTo>
                    <a:pt x="39" y="4"/>
                  </a:lnTo>
                  <a:close/>
                  <a:moveTo>
                    <a:pt x="84" y="4"/>
                  </a:moveTo>
                  <a:lnTo>
                    <a:pt x="81" y="8"/>
                  </a:lnTo>
                  <a:lnTo>
                    <a:pt x="82" y="9"/>
                  </a:lnTo>
                  <a:lnTo>
                    <a:pt x="83" y="10"/>
                  </a:lnTo>
                  <a:lnTo>
                    <a:pt x="84" y="12"/>
                  </a:lnTo>
                  <a:lnTo>
                    <a:pt x="85" y="11"/>
                  </a:lnTo>
                  <a:lnTo>
                    <a:pt x="85" y="9"/>
                  </a:lnTo>
                  <a:lnTo>
                    <a:pt x="85" y="7"/>
                  </a:lnTo>
                  <a:lnTo>
                    <a:pt x="85" y="6"/>
                  </a:lnTo>
                  <a:lnTo>
                    <a:pt x="84" y="4"/>
                  </a:lnTo>
                  <a:close/>
                  <a:moveTo>
                    <a:pt x="53" y="3"/>
                  </a:moveTo>
                  <a:lnTo>
                    <a:pt x="53" y="4"/>
                  </a:lnTo>
                  <a:lnTo>
                    <a:pt x="52" y="4"/>
                  </a:lnTo>
                  <a:lnTo>
                    <a:pt x="51" y="6"/>
                  </a:lnTo>
                  <a:lnTo>
                    <a:pt x="51" y="7"/>
                  </a:lnTo>
                  <a:lnTo>
                    <a:pt x="51" y="7"/>
                  </a:lnTo>
                  <a:lnTo>
                    <a:pt x="50" y="7"/>
                  </a:lnTo>
                  <a:lnTo>
                    <a:pt x="50" y="8"/>
                  </a:lnTo>
                  <a:lnTo>
                    <a:pt x="51" y="8"/>
                  </a:lnTo>
                  <a:lnTo>
                    <a:pt x="51" y="8"/>
                  </a:lnTo>
                  <a:lnTo>
                    <a:pt x="51" y="9"/>
                  </a:lnTo>
                  <a:lnTo>
                    <a:pt x="52" y="8"/>
                  </a:lnTo>
                  <a:lnTo>
                    <a:pt x="53" y="7"/>
                  </a:lnTo>
                  <a:lnTo>
                    <a:pt x="54" y="4"/>
                  </a:lnTo>
                  <a:lnTo>
                    <a:pt x="54" y="4"/>
                  </a:lnTo>
                  <a:lnTo>
                    <a:pt x="54" y="3"/>
                  </a:lnTo>
                  <a:lnTo>
                    <a:pt x="53" y="3"/>
                  </a:lnTo>
                  <a:close/>
                  <a:moveTo>
                    <a:pt x="46" y="3"/>
                  </a:moveTo>
                  <a:lnTo>
                    <a:pt x="45" y="4"/>
                  </a:lnTo>
                  <a:lnTo>
                    <a:pt x="43" y="7"/>
                  </a:lnTo>
                  <a:lnTo>
                    <a:pt x="43" y="7"/>
                  </a:lnTo>
                  <a:lnTo>
                    <a:pt x="43" y="8"/>
                  </a:lnTo>
                  <a:lnTo>
                    <a:pt x="46" y="6"/>
                  </a:lnTo>
                  <a:lnTo>
                    <a:pt x="47" y="4"/>
                  </a:lnTo>
                  <a:lnTo>
                    <a:pt x="46" y="3"/>
                  </a:lnTo>
                  <a:lnTo>
                    <a:pt x="46" y="3"/>
                  </a:lnTo>
                  <a:close/>
                  <a:moveTo>
                    <a:pt x="75" y="3"/>
                  </a:moveTo>
                  <a:lnTo>
                    <a:pt x="74" y="3"/>
                  </a:lnTo>
                  <a:lnTo>
                    <a:pt x="73" y="4"/>
                  </a:lnTo>
                  <a:lnTo>
                    <a:pt x="74" y="7"/>
                  </a:lnTo>
                  <a:lnTo>
                    <a:pt x="74" y="8"/>
                  </a:lnTo>
                  <a:lnTo>
                    <a:pt x="75" y="7"/>
                  </a:lnTo>
                  <a:lnTo>
                    <a:pt x="76" y="7"/>
                  </a:lnTo>
                  <a:lnTo>
                    <a:pt x="76" y="6"/>
                  </a:lnTo>
                  <a:lnTo>
                    <a:pt x="76" y="3"/>
                  </a:lnTo>
                  <a:lnTo>
                    <a:pt x="75" y="3"/>
                  </a:lnTo>
                  <a:close/>
                  <a:moveTo>
                    <a:pt x="59" y="2"/>
                  </a:moveTo>
                  <a:lnTo>
                    <a:pt x="59" y="3"/>
                  </a:lnTo>
                  <a:lnTo>
                    <a:pt x="58" y="4"/>
                  </a:lnTo>
                  <a:lnTo>
                    <a:pt x="57" y="4"/>
                  </a:lnTo>
                  <a:lnTo>
                    <a:pt x="58" y="7"/>
                  </a:lnTo>
                  <a:lnTo>
                    <a:pt x="60" y="9"/>
                  </a:lnTo>
                  <a:lnTo>
                    <a:pt x="61" y="8"/>
                  </a:lnTo>
                  <a:lnTo>
                    <a:pt x="61" y="7"/>
                  </a:lnTo>
                  <a:lnTo>
                    <a:pt x="60" y="4"/>
                  </a:lnTo>
                  <a:lnTo>
                    <a:pt x="59" y="2"/>
                  </a:lnTo>
                  <a:close/>
                  <a:moveTo>
                    <a:pt x="69" y="2"/>
                  </a:moveTo>
                  <a:lnTo>
                    <a:pt x="66" y="4"/>
                  </a:lnTo>
                  <a:lnTo>
                    <a:pt x="64" y="7"/>
                  </a:lnTo>
                  <a:lnTo>
                    <a:pt x="65" y="8"/>
                  </a:lnTo>
                  <a:lnTo>
                    <a:pt x="65" y="9"/>
                  </a:lnTo>
                  <a:lnTo>
                    <a:pt x="66" y="9"/>
                  </a:lnTo>
                  <a:lnTo>
                    <a:pt x="67" y="8"/>
                  </a:lnTo>
                  <a:lnTo>
                    <a:pt x="70" y="7"/>
                  </a:lnTo>
                  <a:lnTo>
                    <a:pt x="71" y="6"/>
                  </a:lnTo>
                  <a:lnTo>
                    <a:pt x="70" y="4"/>
                  </a:lnTo>
                  <a:lnTo>
                    <a:pt x="69" y="3"/>
                  </a:lnTo>
                  <a:lnTo>
                    <a:pt x="69" y="2"/>
                  </a:lnTo>
                  <a:close/>
                  <a:moveTo>
                    <a:pt x="52" y="2"/>
                  </a:moveTo>
                  <a:lnTo>
                    <a:pt x="52" y="3"/>
                  </a:lnTo>
                  <a:lnTo>
                    <a:pt x="51" y="4"/>
                  </a:lnTo>
                  <a:lnTo>
                    <a:pt x="50" y="4"/>
                  </a:lnTo>
                  <a:lnTo>
                    <a:pt x="50" y="7"/>
                  </a:lnTo>
                  <a:lnTo>
                    <a:pt x="51" y="6"/>
                  </a:lnTo>
                  <a:lnTo>
                    <a:pt x="52" y="3"/>
                  </a:lnTo>
                  <a:lnTo>
                    <a:pt x="53" y="2"/>
                  </a:lnTo>
                  <a:lnTo>
                    <a:pt x="53" y="2"/>
                  </a:lnTo>
                  <a:lnTo>
                    <a:pt x="53" y="2"/>
                  </a:lnTo>
                  <a:lnTo>
                    <a:pt x="52" y="2"/>
                  </a:lnTo>
                  <a:close/>
                  <a:moveTo>
                    <a:pt x="41" y="1"/>
                  </a:moveTo>
                  <a:lnTo>
                    <a:pt x="41" y="2"/>
                  </a:lnTo>
                  <a:lnTo>
                    <a:pt x="41" y="2"/>
                  </a:lnTo>
                  <a:lnTo>
                    <a:pt x="40" y="3"/>
                  </a:lnTo>
                  <a:lnTo>
                    <a:pt x="41" y="3"/>
                  </a:lnTo>
                  <a:lnTo>
                    <a:pt x="41" y="2"/>
                  </a:lnTo>
                  <a:lnTo>
                    <a:pt x="41" y="2"/>
                  </a:lnTo>
                  <a:lnTo>
                    <a:pt x="41" y="1"/>
                  </a:lnTo>
                  <a:close/>
                  <a:moveTo>
                    <a:pt x="83" y="1"/>
                  </a:moveTo>
                  <a:lnTo>
                    <a:pt x="82" y="2"/>
                  </a:lnTo>
                  <a:lnTo>
                    <a:pt x="81" y="3"/>
                  </a:lnTo>
                  <a:lnTo>
                    <a:pt x="79" y="4"/>
                  </a:lnTo>
                  <a:lnTo>
                    <a:pt x="79" y="6"/>
                  </a:lnTo>
                  <a:lnTo>
                    <a:pt x="79" y="7"/>
                  </a:lnTo>
                  <a:lnTo>
                    <a:pt x="81" y="6"/>
                  </a:lnTo>
                  <a:lnTo>
                    <a:pt x="83" y="3"/>
                  </a:lnTo>
                  <a:lnTo>
                    <a:pt x="83" y="2"/>
                  </a:lnTo>
                  <a:lnTo>
                    <a:pt x="83" y="1"/>
                  </a:lnTo>
                  <a:close/>
                  <a:moveTo>
                    <a:pt x="97" y="1"/>
                  </a:moveTo>
                  <a:lnTo>
                    <a:pt x="95" y="1"/>
                  </a:lnTo>
                  <a:lnTo>
                    <a:pt x="95" y="3"/>
                  </a:lnTo>
                  <a:lnTo>
                    <a:pt x="95" y="4"/>
                  </a:lnTo>
                  <a:lnTo>
                    <a:pt x="96" y="6"/>
                  </a:lnTo>
                  <a:lnTo>
                    <a:pt x="97" y="3"/>
                  </a:lnTo>
                  <a:lnTo>
                    <a:pt x="97" y="2"/>
                  </a:lnTo>
                  <a:lnTo>
                    <a:pt x="97" y="2"/>
                  </a:lnTo>
                  <a:lnTo>
                    <a:pt x="97" y="1"/>
                  </a:lnTo>
                  <a:close/>
                  <a:moveTo>
                    <a:pt x="52" y="0"/>
                  </a:moveTo>
                  <a:lnTo>
                    <a:pt x="51" y="0"/>
                  </a:lnTo>
                  <a:lnTo>
                    <a:pt x="50" y="1"/>
                  </a:lnTo>
                  <a:lnTo>
                    <a:pt x="49" y="2"/>
                  </a:lnTo>
                  <a:lnTo>
                    <a:pt x="49" y="4"/>
                  </a:lnTo>
                  <a:lnTo>
                    <a:pt x="50" y="3"/>
                  </a:lnTo>
                  <a:lnTo>
                    <a:pt x="51" y="2"/>
                  </a:lnTo>
                  <a:lnTo>
                    <a:pt x="52"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23">
              <a:extLst>
                <a:ext uri="{FF2B5EF4-FFF2-40B4-BE49-F238E27FC236}">
                  <a16:creationId xmlns:a16="http://schemas.microsoft.com/office/drawing/2014/main" id="{C96D38C3-770B-4E57-8BE3-7808D17D46A4}"/>
                </a:ext>
              </a:extLst>
            </p:cNvPr>
            <p:cNvSpPr>
              <a:spLocks noEditPoints="1"/>
            </p:cNvSpPr>
            <p:nvPr/>
          </p:nvSpPr>
          <p:spPr bwMode="auto">
            <a:xfrm>
              <a:off x="1431217" y="2977357"/>
              <a:ext cx="481013" cy="730250"/>
            </a:xfrm>
            <a:custGeom>
              <a:avLst/>
              <a:gdLst>
                <a:gd name="T0" fmla="*/ 130 w 303"/>
                <a:gd name="T1" fmla="*/ 134 h 460"/>
                <a:gd name="T2" fmla="*/ 77 w 303"/>
                <a:gd name="T3" fmla="*/ 134 h 460"/>
                <a:gd name="T4" fmla="*/ 96 w 303"/>
                <a:gd name="T5" fmla="*/ 136 h 460"/>
                <a:gd name="T6" fmla="*/ 109 w 303"/>
                <a:gd name="T7" fmla="*/ 132 h 460"/>
                <a:gd name="T8" fmla="*/ 77 w 303"/>
                <a:gd name="T9" fmla="*/ 131 h 460"/>
                <a:gd name="T10" fmla="*/ 124 w 303"/>
                <a:gd name="T11" fmla="*/ 130 h 460"/>
                <a:gd name="T12" fmla="*/ 75 w 303"/>
                <a:gd name="T13" fmla="*/ 131 h 460"/>
                <a:gd name="T14" fmla="*/ 72 w 303"/>
                <a:gd name="T15" fmla="*/ 129 h 460"/>
                <a:gd name="T16" fmla="*/ 106 w 303"/>
                <a:gd name="T17" fmla="*/ 130 h 460"/>
                <a:gd name="T18" fmla="*/ 97 w 303"/>
                <a:gd name="T19" fmla="*/ 132 h 460"/>
                <a:gd name="T20" fmla="*/ 74 w 303"/>
                <a:gd name="T21" fmla="*/ 126 h 460"/>
                <a:gd name="T22" fmla="*/ 61 w 303"/>
                <a:gd name="T23" fmla="*/ 123 h 460"/>
                <a:gd name="T24" fmla="*/ 48 w 303"/>
                <a:gd name="T25" fmla="*/ 129 h 460"/>
                <a:gd name="T26" fmla="*/ 136 w 303"/>
                <a:gd name="T27" fmla="*/ 125 h 460"/>
                <a:gd name="T28" fmla="*/ 138 w 303"/>
                <a:gd name="T29" fmla="*/ 122 h 460"/>
                <a:gd name="T30" fmla="*/ 81 w 303"/>
                <a:gd name="T31" fmla="*/ 124 h 460"/>
                <a:gd name="T32" fmla="*/ 97 w 303"/>
                <a:gd name="T33" fmla="*/ 119 h 460"/>
                <a:gd name="T34" fmla="*/ 118 w 303"/>
                <a:gd name="T35" fmla="*/ 120 h 460"/>
                <a:gd name="T36" fmla="*/ 132 w 303"/>
                <a:gd name="T37" fmla="*/ 120 h 460"/>
                <a:gd name="T38" fmla="*/ 65 w 303"/>
                <a:gd name="T39" fmla="*/ 118 h 460"/>
                <a:gd name="T40" fmla="*/ 56 w 303"/>
                <a:gd name="T41" fmla="*/ 117 h 460"/>
                <a:gd name="T42" fmla="*/ 61 w 303"/>
                <a:gd name="T43" fmla="*/ 119 h 460"/>
                <a:gd name="T44" fmla="*/ 111 w 303"/>
                <a:gd name="T45" fmla="*/ 118 h 460"/>
                <a:gd name="T46" fmla="*/ 118 w 303"/>
                <a:gd name="T47" fmla="*/ 112 h 460"/>
                <a:gd name="T48" fmla="*/ 46 w 303"/>
                <a:gd name="T49" fmla="*/ 112 h 460"/>
                <a:gd name="T50" fmla="*/ 80 w 303"/>
                <a:gd name="T51" fmla="*/ 116 h 460"/>
                <a:gd name="T52" fmla="*/ 68 w 303"/>
                <a:gd name="T53" fmla="*/ 110 h 460"/>
                <a:gd name="T54" fmla="*/ 87 w 303"/>
                <a:gd name="T55" fmla="*/ 110 h 460"/>
                <a:gd name="T56" fmla="*/ 133 w 303"/>
                <a:gd name="T57" fmla="*/ 117 h 460"/>
                <a:gd name="T58" fmla="*/ 99 w 303"/>
                <a:gd name="T59" fmla="*/ 119 h 460"/>
                <a:gd name="T60" fmla="*/ 118 w 303"/>
                <a:gd name="T61" fmla="*/ 109 h 460"/>
                <a:gd name="T62" fmla="*/ 51 w 303"/>
                <a:gd name="T63" fmla="*/ 110 h 460"/>
                <a:gd name="T64" fmla="*/ 119 w 303"/>
                <a:gd name="T65" fmla="*/ 107 h 460"/>
                <a:gd name="T66" fmla="*/ 136 w 303"/>
                <a:gd name="T67" fmla="*/ 104 h 460"/>
                <a:gd name="T68" fmla="*/ 64 w 303"/>
                <a:gd name="T69" fmla="*/ 111 h 460"/>
                <a:gd name="T70" fmla="*/ 121 w 303"/>
                <a:gd name="T71" fmla="*/ 113 h 460"/>
                <a:gd name="T72" fmla="*/ 59 w 303"/>
                <a:gd name="T73" fmla="*/ 102 h 460"/>
                <a:gd name="T74" fmla="*/ 284 w 303"/>
                <a:gd name="T75" fmla="*/ 35 h 460"/>
                <a:gd name="T76" fmla="*/ 297 w 303"/>
                <a:gd name="T77" fmla="*/ 12 h 460"/>
                <a:gd name="T78" fmla="*/ 263 w 303"/>
                <a:gd name="T79" fmla="*/ 66 h 460"/>
                <a:gd name="T80" fmla="*/ 220 w 303"/>
                <a:gd name="T81" fmla="*/ 120 h 460"/>
                <a:gd name="T82" fmla="*/ 138 w 303"/>
                <a:gd name="T83" fmla="*/ 155 h 460"/>
                <a:gd name="T84" fmla="*/ 133 w 303"/>
                <a:gd name="T85" fmla="*/ 237 h 460"/>
                <a:gd name="T86" fmla="*/ 130 w 303"/>
                <a:gd name="T87" fmla="*/ 357 h 460"/>
                <a:gd name="T88" fmla="*/ 133 w 303"/>
                <a:gd name="T89" fmla="*/ 456 h 460"/>
                <a:gd name="T90" fmla="*/ 104 w 303"/>
                <a:gd name="T91" fmla="*/ 445 h 460"/>
                <a:gd name="T92" fmla="*/ 116 w 303"/>
                <a:gd name="T93" fmla="*/ 416 h 460"/>
                <a:gd name="T94" fmla="*/ 109 w 303"/>
                <a:gd name="T95" fmla="*/ 374 h 460"/>
                <a:gd name="T96" fmla="*/ 93 w 303"/>
                <a:gd name="T97" fmla="*/ 286 h 460"/>
                <a:gd name="T98" fmla="*/ 81 w 303"/>
                <a:gd name="T99" fmla="*/ 310 h 460"/>
                <a:gd name="T100" fmla="*/ 73 w 303"/>
                <a:gd name="T101" fmla="*/ 422 h 460"/>
                <a:gd name="T102" fmla="*/ 73 w 303"/>
                <a:gd name="T103" fmla="*/ 453 h 460"/>
                <a:gd name="T104" fmla="*/ 47 w 303"/>
                <a:gd name="T105" fmla="*/ 455 h 460"/>
                <a:gd name="T106" fmla="*/ 57 w 303"/>
                <a:gd name="T107" fmla="*/ 389 h 460"/>
                <a:gd name="T108" fmla="*/ 40 w 303"/>
                <a:gd name="T109" fmla="*/ 166 h 460"/>
                <a:gd name="T110" fmla="*/ 13 w 303"/>
                <a:gd name="T111" fmla="*/ 270 h 460"/>
                <a:gd name="T112" fmla="*/ 2 w 303"/>
                <a:gd name="T113" fmla="*/ 329 h 460"/>
                <a:gd name="T114" fmla="*/ 3 w 303"/>
                <a:gd name="T115" fmla="*/ 290 h 460"/>
                <a:gd name="T116" fmla="*/ 15 w 303"/>
                <a:gd name="T117" fmla="*/ 202 h 460"/>
                <a:gd name="T118" fmla="*/ 46 w 303"/>
                <a:gd name="T119" fmla="*/ 109 h 460"/>
                <a:gd name="T120" fmla="*/ 109 w 303"/>
                <a:gd name="T121" fmla="*/ 102 h 460"/>
                <a:gd name="T122" fmla="*/ 265 w 303"/>
                <a:gd name="T123" fmla="*/ 52 h 460"/>
                <a:gd name="T124" fmla="*/ 293 w 303"/>
                <a:gd name="T125" fmla="*/ 14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03" h="460">
                  <a:moveTo>
                    <a:pt x="52" y="134"/>
                  </a:moveTo>
                  <a:lnTo>
                    <a:pt x="52" y="136"/>
                  </a:lnTo>
                  <a:lnTo>
                    <a:pt x="51" y="138"/>
                  </a:lnTo>
                  <a:lnTo>
                    <a:pt x="50" y="141"/>
                  </a:lnTo>
                  <a:lnTo>
                    <a:pt x="51" y="143"/>
                  </a:lnTo>
                  <a:lnTo>
                    <a:pt x="53" y="140"/>
                  </a:lnTo>
                  <a:lnTo>
                    <a:pt x="52" y="138"/>
                  </a:lnTo>
                  <a:lnTo>
                    <a:pt x="53" y="137"/>
                  </a:lnTo>
                  <a:lnTo>
                    <a:pt x="53" y="135"/>
                  </a:lnTo>
                  <a:lnTo>
                    <a:pt x="52" y="134"/>
                  </a:lnTo>
                  <a:close/>
                  <a:moveTo>
                    <a:pt x="66" y="133"/>
                  </a:moveTo>
                  <a:lnTo>
                    <a:pt x="65" y="134"/>
                  </a:lnTo>
                  <a:lnTo>
                    <a:pt x="66" y="134"/>
                  </a:lnTo>
                  <a:lnTo>
                    <a:pt x="65" y="135"/>
                  </a:lnTo>
                  <a:lnTo>
                    <a:pt x="66" y="135"/>
                  </a:lnTo>
                  <a:lnTo>
                    <a:pt x="66" y="135"/>
                  </a:lnTo>
                  <a:lnTo>
                    <a:pt x="68" y="134"/>
                  </a:lnTo>
                  <a:lnTo>
                    <a:pt x="66" y="133"/>
                  </a:lnTo>
                  <a:close/>
                  <a:moveTo>
                    <a:pt x="128" y="133"/>
                  </a:moveTo>
                  <a:lnTo>
                    <a:pt x="129" y="134"/>
                  </a:lnTo>
                  <a:lnTo>
                    <a:pt x="129" y="135"/>
                  </a:lnTo>
                  <a:lnTo>
                    <a:pt x="129" y="136"/>
                  </a:lnTo>
                  <a:lnTo>
                    <a:pt x="129" y="137"/>
                  </a:lnTo>
                  <a:lnTo>
                    <a:pt x="129" y="138"/>
                  </a:lnTo>
                  <a:lnTo>
                    <a:pt x="129" y="140"/>
                  </a:lnTo>
                  <a:lnTo>
                    <a:pt x="129" y="138"/>
                  </a:lnTo>
                  <a:lnTo>
                    <a:pt x="130" y="137"/>
                  </a:lnTo>
                  <a:lnTo>
                    <a:pt x="130" y="136"/>
                  </a:lnTo>
                  <a:lnTo>
                    <a:pt x="130" y="134"/>
                  </a:lnTo>
                  <a:lnTo>
                    <a:pt x="129" y="133"/>
                  </a:lnTo>
                  <a:lnTo>
                    <a:pt x="128" y="133"/>
                  </a:lnTo>
                  <a:close/>
                  <a:moveTo>
                    <a:pt x="126" y="133"/>
                  </a:moveTo>
                  <a:lnTo>
                    <a:pt x="125" y="134"/>
                  </a:lnTo>
                  <a:lnTo>
                    <a:pt x="125" y="135"/>
                  </a:lnTo>
                  <a:lnTo>
                    <a:pt x="124" y="136"/>
                  </a:lnTo>
                  <a:lnTo>
                    <a:pt x="124" y="137"/>
                  </a:lnTo>
                  <a:lnTo>
                    <a:pt x="125" y="138"/>
                  </a:lnTo>
                  <a:lnTo>
                    <a:pt x="126" y="140"/>
                  </a:lnTo>
                  <a:lnTo>
                    <a:pt x="126" y="137"/>
                  </a:lnTo>
                  <a:lnTo>
                    <a:pt x="126" y="134"/>
                  </a:lnTo>
                  <a:lnTo>
                    <a:pt x="126" y="133"/>
                  </a:lnTo>
                  <a:close/>
                  <a:moveTo>
                    <a:pt x="111" y="133"/>
                  </a:moveTo>
                  <a:lnTo>
                    <a:pt x="111" y="134"/>
                  </a:lnTo>
                  <a:lnTo>
                    <a:pt x="110" y="134"/>
                  </a:lnTo>
                  <a:lnTo>
                    <a:pt x="110" y="136"/>
                  </a:lnTo>
                  <a:lnTo>
                    <a:pt x="109" y="136"/>
                  </a:lnTo>
                  <a:lnTo>
                    <a:pt x="109" y="137"/>
                  </a:lnTo>
                  <a:lnTo>
                    <a:pt x="110" y="138"/>
                  </a:lnTo>
                  <a:lnTo>
                    <a:pt x="110" y="140"/>
                  </a:lnTo>
                  <a:lnTo>
                    <a:pt x="111" y="141"/>
                  </a:lnTo>
                  <a:lnTo>
                    <a:pt x="113" y="140"/>
                  </a:lnTo>
                  <a:lnTo>
                    <a:pt x="114" y="137"/>
                  </a:lnTo>
                  <a:lnTo>
                    <a:pt x="113" y="136"/>
                  </a:lnTo>
                  <a:lnTo>
                    <a:pt x="112" y="134"/>
                  </a:lnTo>
                  <a:lnTo>
                    <a:pt x="111" y="133"/>
                  </a:lnTo>
                  <a:close/>
                  <a:moveTo>
                    <a:pt x="78" y="132"/>
                  </a:moveTo>
                  <a:lnTo>
                    <a:pt x="78" y="133"/>
                  </a:lnTo>
                  <a:lnTo>
                    <a:pt x="77" y="134"/>
                  </a:lnTo>
                  <a:lnTo>
                    <a:pt x="77" y="135"/>
                  </a:lnTo>
                  <a:lnTo>
                    <a:pt x="78" y="135"/>
                  </a:lnTo>
                  <a:lnTo>
                    <a:pt x="77" y="136"/>
                  </a:lnTo>
                  <a:lnTo>
                    <a:pt x="78" y="137"/>
                  </a:lnTo>
                  <a:lnTo>
                    <a:pt x="80" y="137"/>
                  </a:lnTo>
                  <a:lnTo>
                    <a:pt x="81" y="136"/>
                  </a:lnTo>
                  <a:lnTo>
                    <a:pt x="81" y="135"/>
                  </a:lnTo>
                  <a:lnTo>
                    <a:pt x="81" y="134"/>
                  </a:lnTo>
                  <a:lnTo>
                    <a:pt x="78" y="132"/>
                  </a:lnTo>
                  <a:close/>
                  <a:moveTo>
                    <a:pt x="73" y="132"/>
                  </a:moveTo>
                  <a:lnTo>
                    <a:pt x="72" y="133"/>
                  </a:lnTo>
                  <a:lnTo>
                    <a:pt x="71" y="134"/>
                  </a:lnTo>
                  <a:lnTo>
                    <a:pt x="71" y="135"/>
                  </a:lnTo>
                  <a:lnTo>
                    <a:pt x="70" y="136"/>
                  </a:lnTo>
                  <a:lnTo>
                    <a:pt x="70" y="136"/>
                  </a:lnTo>
                  <a:lnTo>
                    <a:pt x="71" y="136"/>
                  </a:lnTo>
                  <a:lnTo>
                    <a:pt x="71" y="137"/>
                  </a:lnTo>
                  <a:lnTo>
                    <a:pt x="72" y="135"/>
                  </a:lnTo>
                  <a:lnTo>
                    <a:pt x="74" y="133"/>
                  </a:lnTo>
                  <a:lnTo>
                    <a:pt x="73" y="132"/>
                  </a:lnTo>
                  <a:close/>
                  <a:moveTo>
                    <a:pt x="95" y="132"/>
                  </a:moveTo>
                  <a:lnTo>
                    <a:pt x="94" y="132"/>
                  </a:lnTo>
                  <a:lnTo>
                    <a:pt x="94" y="133"/>
                  </a:lnTo>
                  <a:lnTo>
                    <a:pt x="93" y="134"/>
                  </a:lnTo>
                  <a:lnTo>
                    <a:pt x="93" y="135"/>
                  </a:lnTo>
                  <a:lnTo>
                    <a:pt x="94" y="136"/>
                  </a:lnTo>
                  <a:lnTo>
                    <a:pt x="94" y="137"/>
                  </a:lnTo>
                  <a:lnTo>
                    <a:pt x="95" y="137"/>
                  </a:lnTo>
                  <a:lnTo>
                    <a:pt x="96" y="136"/>
                  </a:lnTo>
                  <a:lnTo>
                    <a:pt x="97" y="134"/>
                  </a:lnTo>
                  <a:lnTo>
                    <a:pt x="96" y="134"/>
                  </a:lnTo>
                  <a:lnTo>
                    <a:pt x="96" y="132"/>
                  </a:lnTo>
                  <a:lnTo>
                    <a:pt x="95" y="132"/>
                  </a:lnTo>
                  <a:close/>
                  <a:moveTo>
                    <a:pt x="64" y="131"/>
                  </a:moveTo>
                  <a:lnTo>
                    <a:pt x="63" y="132"/>
                  </a:lnTo>
                  <a:lnTo>
                    <a:pt x="62" y="133"/>
                  </a:lnTo>
                  <a:lnTo>
                    <a:pt x="62" y="134"/>
                  </a:lnTo>
                  <a:lnTo>
                    <a:pt x="63" y="134"/>
                  </a:lnTo>
                  <a:lnTo>
                    <a:pt x="64" y="134"/>
                  </a:lnTo>
                  <a:lnTo>
                    <a:pt x="64" y="132"/>
                  </a:lnTo>
                  <a:lnTo>
                    <a:pt x="64" y="131"/>
                  </a:lnTo>
                  <a:close/>
                  <a:moveTo>
                    <a:pt x="58" y="131"/>
                  </a:moveTo>
                  <a:lnTo>
                    <a:pt x="58" y="132"/>
                  </a:lnTo>
                  <a:lnTo>
                    <a:pt x="58" y="134"/>
                  </a:lnTo>
                  <a:lnTo>
                    <a:pt x="58" y="134"/>
                  </a:lnTo>
                  <a:lnTo>
                    <a:pt x="59" y="133"/>
                  </a:lnTo>
                  <a:lnTo>
                    <a:pt x="59" y="133"/>
                  </a:lnTo>
                  <a:lnTo>
                    <a:pt x="59" y="132"/>
                  </a:lnTo>
                  <a:lnTo>
                    <a:pt x="59" y="131"/>
                  </a:lnTo>
                  <a:lnTo>
                    <a:pt x="58" y="131"/>
                  </a:lnTo>
                  <a:close/>
                  <a:moveTo>
                    <a:pt x="109" y="131"/>
                  </a:moveTo>
                  <a:lnTo>
                    <a:pt x="108" y="132"/>
                  </a:lnTo>
                  <a:lnTo>
                    <a:pt x="107" y="133"/>
                  </a:lnTo>
                  <a:lnTo>
                    <a:pt x="107" y="134"/>
                  </a:lnTo>
                  <a:lnTo>
                    <a:pt x="107" y="134"/>
                  </a:lnTo>
                  <a:lnTo>
                    <a:pt x="108" y="134"/>
                  </a:lnTo>
                  <a:lnTo>
                    <a:pt x="109" y="133"/>
                  </a:lnTo>
                  <a:lnTo>
                    <a:pt x="109" y="132"/>
                  </a:lnTo>
                  <a:lnTo>
                    <a:pt x="109" y="131"/>
                  </a:lnTo>
                  <a:close/>
                  <a:moveTo>
                    <a:pt x="102" y="131"/>
                  </a:moveTo>
                  <a:lnTo>
                    <a:pt x="101" y="132"/>
                  </a:lnTo>
                  <a:lnTo>
                    <a:pt x="101" y="133"/>
                  </a:lnTo>
                  <a:lnTo>
                    <a:pt x="100" y="134"/>
                  </a:lnTo>
                  <a:lnTo>
                    <a:pt x="99" y="134"/>
                  </a:lnTo>
                  <a:lnTo>
                    <a:pt x="100" y="136"/>
                  </a:lnTo>
                  <a:lnTo>
                    <a:pt x="101" y="137"/>
                  </a:lnTo>
                  <a:lnTo>
                    <a:pt x="102" y="136"/>
                  </a:lnTo>
                  <a:lnTo>
                    <a:pt x="104" y="135"/>
                  </a:lnTo>
                  <a:lnTo>
                    <a:pt x="105" y="133"/>
                  </a:lnTo>
                  <a:lnTo>
                    <a:pt x="104" y="132"/>
                  </a:lnTo>
                  <a:lnTo>
                    <a:pt x="102" y="131"/>
                  </a:lnTo>
                  <a:close/>
                  <a:moveTo>
                    <a:pt x="87" y="131"/>
                  </a:moveTo>
                  <a:lnTo>
                    <a:pt x="86" y="132"/>
                  </a:lnTo>
                  <a:lnTo>
                    <a:pt x="85" y="133"/>
                  </a:lnTo>
                  <a:lnTo>
                    <a:pt x="84" y="135"/>
                  </a:lnTo>
                  <a:lnTo>
                    <a:pt x="84" y="136"/>
                  </a:lnTo>
                  <a:lnTo>
                    <a:pt x="84" y="137"/>
                  </a:lnTo>
                  <a:lnTo>
                    <a:pt x="85" y="137"/>
                  </a:lnTo>
                  <a:lnTo>
                    <a:pt x="85" y="138"/>
                  </a:lnTo>
                  <a:lnTo>
                    <a:pt x="86" y="138"/>
                  </a:lnTo>
                  <a:lnTo>
                    <a:pt x="87" y="137"/>
                  </a:lnTo>
                  <a:lnTo>
                    <a:pt x="88" y="135"/>
                  </a:lnTo>
                  <a:lnTo>
                    <a:pt x="89" y="134"/>
                  </a:lnTo>
                  <a:lnTo>
                    <a:pt x="89" y="132"/>
                  </a:lnTo>
                  <a:lnTo>
                    <a:pt x="87" y="131"/>
                  </a:lnTo>
                  <a:close/>
                  <a:moveTo>
                    <a:pt x="77" y="130"/>
                  </a:moveTo>
                  <a:lnTo>
                    <a:pt x="77" y="131"/>
                  </a:lnTo>
                  <a:lnTo>
                    <a:pt x="76" y="132"/>
                  </a:lnTo>
                  <a:lnTo>
                    <a:pt x="75" y="132"/>
                  </a:lnTo>
                  <a:lnTo>
                    <a:pt x="76" y="133"/>
                  </a:lnTo>
                  <a:lnTo>
                    <a:pt x="77" y="133"/>
                  </a:lnTo>
                  <a:lnTo>
                    <a:pt x="77" y="132"/>
                  </a:lnTo>
                  <a:lnTo>
                    <a:pt x="78" y="131"/>
                  </a:lnTo>
                  <a:lnTo>
                    <a:pt x="77" y="130"/>
                  </a:lnTo>
                  <a:close/>
                  <a:moveTo>
                    <a:pt x="49" y="130"/>
                  </a:moveTo>
                  <a:lnTo>
                    <a:pt x="48" y="131"/>
                  </a:lnTo>
                  <a:lnTo>
                    <a:pt x="47" y="133"/>
                  </a:lnTo>
                  <a:lnTo>
                    <a:pt x="46" y="135"/>
                  </a:lnTo>
                  <a:lnTo>
                    <a:pt x="46" y="137"/>
                  </a:lnTo>
                  <a:lnTo>
                    <a:pt x="48" y="135"/>
                  </a:lnTo>
                  <a:lnTo>
                    <a:pt x="49" y="132"/>
                  </a:lnTo>
                  <a:lnTo>
                    <a:pt x="49" y="130"/>
                  </a:lnTo>
                  <a:close/>
                  <a:moveTo>
                    <a:pt x="123" y="129"/>
                  </a:moveTo>
                  <a:lnTo>
                    <a:pt x="123" y="130"/>
                  </a:lnTo>
                  <a:lnTo>
                    <a:pt x="123" y="130"/>
                  </a:lnTo>
                  <a:lnTo>
                    <a:pt x="123" y="131"/>
                  </a:lnTo>
                  <a:lnTo>
                    <a:pt x="122" y="132"/>
                  </a:lnTo>
                  <a:lnTo>
                    <a:pt x="122" y="133"/>
                  </a:lnTo>
                  <a:lnTo>
                    <a:pt x="123" y="134"/>
                  </a:lnTo>
                  <a:lnTo>
                    <a:pt x="124" y="133"/>
                  </a:lnTo>
                  <a:lnTo>
                    <a:pt x="125" y="133"/>
                  </a:lnTo>
                  <a:lnTo>
                    <a:pt x="125" y="132"/>
                  </a:lnTo>
                  <a:lnTo>
                    <a:pt x="126" y="130"/>
                  </a:lnTo>
                  <a:lnTo>
                    <a:pt x="125" y="130"/>
                  </a:lnTo>
                  <a:lnTo>
                    <a:pt x="125" y="130"/>
                  </a:lnTo>
                  <a:lnTo>
                    <a:pt x="124" y="130"/>
                  </a:lnTo>
                  <a:lnTo>
                    <a:pt x="123" y="129"/>
                  </a:lnTo>
                  <a:close/>
                  <a:moveTo>
                    <a:pt x="57" y="129"/>
                  </a:moveTo>
                  <a:lnTo>
                    <a:pt x="57" y="130"/>
                  </a:lnTo>
                  <a:lnTo>
                    <a:pt x="56" y="131"/>
                  </a:lnTo>
                  <a:lnTo>
                    <a:pt x="56" y="132"/>
                  </a:lnTo>
                  <a:lnTo>
                    <a:pt x="56" y="133"/>
                  </a:lnTo>
                  <a:lnTo>
                    <a:pt x="57" y="132"/>
                  </a:lnTo>
                  <a:lnTo>
                    <a:pt x="57" y="131"/>
                  </a:lnTo>
                  <a:lnTo>
                    <a:pt x="58" y="129"/>
                  </a:lnTo>
                  <a:lnTo>
                    <a:pt x="57" y="129"/>
                  </a:lnTo>
                  <a:close/>
                  <a:moveTo>
                    <a:pt x="116" y="128"/>
                  </a:moveTo>
                  <a:lnTo>
                    <a:pt x="114" y="130"/>
                  </a:lnTo>
                  <a:lnTo>
                    <a:pt x="113" y="132"/>
                  </a:lnTo>
                  <a:lnTo>
                    <a:pt x="114" y="133"/>
                  </a:lnTo>
                  <a:lnTo>
                    <a:pt x="116" y="135"/>
                  </a:lnTo>
                  <a:lnTo>
                    <a:pt x="117" y="135"/>
                  </a:lnTo>
                  <a:lnTo>
                    <a:pt x="118" y="133"/>
                  </a:lnTo>
                  <a:lnTo>
                    <a:pt x="119" y="132"/>
                  </a:lnTo>
                  <a:lnTo>
                    <a:pt x="118" y="132"/>
                  </a:lnTo>
                  <a:lnTo>
                    <a:pt x="118" y="131"/>
                  </a:lnTo>
                  <a:lnTo>
                    <a:pt x="117" y="130"/>
                  </a:lnTo>
                  <a:lnTo>
                    <a:pt x="117" y="129"/>
                  </a:lnTo>
                  <a:lnTo>
                    <a:pt x="116" y="128"/>
                  </a:lnTo>
                  <a:close/>
                  <a:moveTo>
                    <a:pt x="76" y="128"/>
                  </a:moveTo>
                  <a:lnTo>
                    <a:pt x="75" y="129"/>
                  </a:lnTo>
                  <a:lnTo>
                    <a:pt x="75" y="130"/>
                  </a:lnTo>
                  <a:lnTo>
                    <a:pt x="74" y="130"/>
                  </a:lnTo>
                  <a:lnTo>
                    <a:pt x="75" y="131"/>
                  </a:lnTo>
                  <a:lnTo>
                    <a:pt x="75" y="131"/>
                  </a:lnTo>
                  <a:lnTo>
                    <a:pt x="75" y="132"/>
                  </a:lnTo>
                  <a:lnTo>
                    <a:pt x="76" y="131"/>
                  </a:lnTo>
                  <a:lnTo>
                    <a:pt x="76" y="130"/>
                  </a:lnTo>
                  <a:lnTo>
                    <a:pt x="77" y="129"/>
                  </a:lnTo>
                  <a:lnTo>
                    <a:pt x="77" y="129"/>
                  </a:lnTo>
                  <a:lnTo>
                    <a:pt x="76" y="128"/>
                  </a:lnTo>
                  <a:lnTo>
                    <a:pt x="76" y="128"/>
                  </a:lnTo>
                  <a:close/>
                  <a:moveTo>
                    <a:pt x="106" y="128"/>
                  </a:moveTo>
                  <a:lnTo>
                    <a:pt x="105" y="128"/>
                  </a:lnTo>
                  <a:lnTo>
                    <a:pt x="105" y="129"/>
                  </a:lnTo>
                  <a:lnTo>
                    <a:pt x="105" y="130"/>
                  </a:lnTo>
                  <a:lnTo>
                    <a:pt x="106" y="129"/>
                  </a:lnTo>
                  <a:lnTo>
                    <a:pt x="106" y="129"/>
                  </a:lnTo>
                  <a:lnTo>
                    <a:pt x="106" y="128"/>
                  </a:lnTo>
                  <a:close/>
                  <a:moveTo>
                    <a:pt x="114" y="126"/>
                  </a:moveTo>
                  <a:lnTo>
                    <a:pt x="113" y="128"/>
                  </a:lnTo>
                  <a:lnTo>
                    <a:pt x="112" y="128"/>
                  </a:lnTo>
                  <a:lnTo>
                    <a:pt x="112" y="129"/>
                  </a:lnTo>
                  <a:lnTo>
                    <a:pt x="113" y="129"/>
                  </a:lnTo>
                  <a:lnTo>
                    <a:pt x="113" y="128"/>
                  </a:lnTo>
                  <a:lnTo>
                    <a:pt x="114" y="126"/>
                  </a:lnTo>
                  <a:close/>
                  <a:moveTo>
                    <a:pt x="70" y="126"/>
                  </a:moveTo>
                  <a:lnTo>
                    <a:pt x="70" y="129"/>
                  </a:lnTo>
                  <a:lnTo>
                    <a:pt x="69" y="130"/>
                  </a:lnTo>
                  <a:lnTo>
                    <a:pt x="68" y="131"/>
                  </a:lnTo>
                  <a:lnTo>
                    <a:pt x="69" y="133"/>
                  </a:lnTo>
                  <a:lnTo>
                    <a:pt x="70" y="132"/>
                  </a:lnTo>
                  <a:lnTo>
                    <a:pt x="71" y="131"/>
                  </a:lnTo>
                  <a:lnTo>
                    <a:pt x="72" y="129"/>
                  </a:lnTo>
                  <a:lnTo>
                    <a:pt x="71" y="128"/>
                  </a:lnTo>
                  <a:lnTo>
                    <a:pt x="70" y="126"/>
                  </a:lnTo>
                  <a:close/>
                  <a:moveTo>
                    <a:pt x="52" y="126"/>
                  </a:moveTo>
                  <a:lnTo>
                    <a:pt x="51" y="130"/>
                  </a:lnTo>
                  <a:lnTo>
                    <a:pt x="50" y="133"/>
                  </a:lnTo>
                  <a:lnTo>
                    <a:pt x="51" y="131"/>
                  </a:lnTo>
                  <a:lnTo>
                    <a:pt x="52" y="129"/>
                  </a:lnTo>
                  <a:lnTo>
                    <a:pt x="52" y="126"/>
                  </a:lnTo>
                  <a:close/>
                  <a:moveTo>
                    <a:pt x="86" y="126"/>
                  </a:moveTo>
                  <a:lnTo>
                    <a:pt x="84" y="126"/>
                  </a:lnTo>
                  <a:lnTo>
                    <a:pt x="83" y="128"/>
                  </a:lnTo>
                  <a:lnTo>
                    <a:pt x="82" y="129"/>
                  </a:lnTo>
                  <a:lnTo>
                    <a:pt x="81" y="130"/>
                  </a:lnTo>
                  <a:lnTo>
                    <a:pt x="82" y="130"/>
                  </a:lnTo>
                  <a:lnTo>
                    <a:pt x="82" y="130"/>
                  </a:lnTo>
                  <a:lnTo>
                    <a:pt x="83" y="130"/>
                  </a:lnTo>
                  <a:lnTo>
                    <a:pt x="82" y="131"/>
                  </a:lnTo>
                  <a:lnTo>
                    <a:pt x="82" y="131"/>
                  </a:lnTo>
                  <a:lnTo>
                    <a:pt x="81" y="131"/>
                  </a:lnTo>
                  <a:lnTo>
                    <a:pt x="82" y="133"/>
                  </a:lnTo>
                  <a:lnTo>
                    <a:pt x="83" y="134"/>
                  </a:lnTo>
                  <a:lnTo>
                    <a:pt x="85" y="131"/>
                  </a:lnTo>
                  <a:lnTo>
                    <a:pt x="87" y="129"/>
                  </a:lnTo>
                  <a:lnTo>
                    <a:pt x="86" y="128"/>
                  </a:lnTo>
                  <a:lnTo>
                    <a:pt x="86" y="126"/>
                  </a:lnTo>
                  <a:close/>
                  <a:moveTo>
                    <a:pt x="109" y="125"/>
                  </a:moveTo>
                  <a:lnTo>
                    <a:pt x="108" y="128"/>
                  </a:lnTo>
                  <a:lnTo>
                    <a:pt x="106" y="129"/>
                  </a:lnTo>
                  <a:lnTo>
                    <a:pt x="106" y="130"/>
                  </a:lnTo>
                  <a:lnTo>
                    <a:pt x="106" y="131"/>
                  </a:lnTo>
                  <a:lnTo>
                    <a:pt x="107" y="130"/>
                  </a:lnTo>
                  <a:lnTo>
                    <a:pt x="108" y="129"/>
                  </a:lnTo>
                  <a:lnTo>
                    <a:pt x="109" y="128"/>
                  </a:lnTo>
                  <a:lnTo>
                    <a:pt x="109" y="125"/>
                  </a:lnTo>
                  <a:close/>
                  <a:moveTo>
                    <a:pt x="92" y="125"/>
                  </a:moveTo>
                  <a:lnTo>
                    <a:pt x="90" y="126"/>
                  </a:lnTo>
                  <a:lnTo>
                    <a:pt x="90" y="128"/>
                  </a:lnTo>
                  <a:lnTo>
                    <a:pt x="89" y="129"/>
                  </a:lnTo>
                  <a:lnTo>
                    <a:pt x="89" y="130"/>
                  </a:lnTo>
                  <a:lnTo>
                    <a:pt x="90" y="130"/>
                  </a:lnTo>
                  <a:lnTo>
                    <a:pt x="90" y="131"/>
                  </a:lnTo>
                  <a:lnTo>
                    <a:pt x="92" y="132"/>
                  </a:lnTo>
                  <a:lnTo>
                    <a:pt x="92" y="131"/>
                  </a:lnTo>
                  <a:lnTo>
                    <a:pt x="92" y="131"/>
                  </a:lnTo>
                  <a:lnTo>
                    <a:pt x="93" y="131"/>
                  </a:lnTo>
                  <a:lnTo>
                    <a:pt x="93" y="132"/>
                  </a:lnTo>
                  <a:lnTo>
                    <a:pt x="93" y="132"/>
                  </a:lnTo>
                  <a:lnTo>
                    <a:pt x="93" y="132"/>
                  </a:lnTo>
                  <a:lnTo>
                    <a:pt x="94" y="131"/>
                  </a:lnTo>
                  <a:lnTo>
                    <a:pt x="94" y="130"/>
                  </a:lnTo>
                  <a:lnTo>
                    <a:pt x="94" y="129"/>
                  </a:lnTo>
                  <a:lnTo>
                    <a:pt x="93" y="126"/>
                  </a:lnTo>
                  <a:lnTo>
                    <a:pt x="92" y="125"/>
                  </a:lnTo>
                  <a:close/>
                  <a:moveTo>
                    <a:pt x="100" y="125"/>
                  </a:moveTo>
                  <a:lnTo>
                    <a:pt x="98" y="128"/>
                  </a:lnTo>
                  <a:lnTo>
                    <a:pt x="96" y="130"/>
                  </a:lnTo>
                  <a:lnTo>
                    <a:pt x="97" y="131"/>
                  </a:lnTo>
                  <a:lnTo>
                    <a:pt x="97" y="132"/>
                  </a:lnTo>
                  <a:lnTo>
                    <a:pt x="98" y="133"/>
                  </a:lnTo>
                  <a:lnTo>
                    <a:pt x="100" y="132"/>
                  </a:lnTo>
                  <a:lnTo>
                    <a:pt x="101" y="131"/>
                  </a:lnTo>
                  <a:lnTo>
                    <a:pt x="102" y="129"/>
                  </a:lnTo>
                  <a:lnTo>
                    <a:pt x="101" y="126"/>
                  </a:lnTo>
                  <a:lnTo>
                    <a:pt x="100" y="125"/>
                  </a:lnTo>
                  <a:close/>
                  <a:moveTo>
                    <a:pt x="123" y="124"/>
                  </a:moveTo>
                  <a:lnTo>
                    <a:pt x="123" y="125"/>
                  </a:lnTo>
                  <a:lnTo>
                    <a:pt x="123" y="128"/>
                  </a:lnTo>
                  <a:lnTo>
                    <a:pt x="123" y="126"/>
                  </a:lnTo>
                  <a:lnTo>
                    <a:pt x="124" y="126"/>
                  </a:lnTo>
                  <a:lnTo>
                    <a:pt x="123" y="125"/>
                  </a:lnTo>
                  <a:lnTo>
                    <a:pt x="123" y="124"/>
                  </a:lnTo>
                  <a:lnTo>
                    <a:pt x="123" y="124"/>
                  </a:lnTo>
                  <a:close/>
                  <a:moveTo>
                    <a:pt x="114" y="124"/>
                  </a:moveTo>
                  <a:lnTo>
                    <a:pt x="113" y="125"/>
                  </a:lnTo>
                  <a:lnTo>
                    <a:pt x="111" y="126"/>
                  </a:lnTo>
                  <a:lnTo>
                    <a:pt x="112" y="128"/>
                  </a:lnTo>
                  <a:lnTo>
                    <a:pt x="112" y="126"/>
                  </a:lnTo>
                  <a:lnTo>
                    <a:pt x="113" y="125"/>
                  </a:lnTo>
                  <a:lnTo>
                    <a:pt x="114" y="125"/>
                  </a:lnTo>
                  <a:lnTo>
                    <a:pt x="114" y="124"/>
                  </a:lnTo>
                  <a:close/>
                  <a:moveTo>
                    <a:pt x="73" y="123"/>
                  </a:moveTo>
                  <a:lnTo>
                    <a:pt x="73" y="124"/>
                  </a:lnTo>
                  <a:lnTo>
                    <a:pt x="72" y="125"/>
                  </a:lnTo>
                  <a:lnTo>
                    <a:pt x="72" y="126"/>
                  </a:lnTo>
                  <a:lnTo>
                    <a:pt x="73" y="128"/>
                  </a:lnTo>
                  <a:lnTo>
                    <a:pt x="73" y="128"/>
                  </a:lnTo>
                  <a:lnTo>
                    <a:pt x="74" y="126"/>
                  </a:lnTo>
                  <a:lnTo>
                    <a:pt x="75" y="125"/>
                  </a:lnTo>
                  <a:lnTo>
                    <a:pt x="74" y="124"/>
                  </a:lnTo>
                  <a:lnTo>
                    <a:pt x="73" y="123"/>
                  </a:lnTo>
                  <a:close/>
                  <a:moveTo>
                    <a:pt x="69" y="123"/>
                  </a:moveTo>
                  <a:lnTo>
                    <a:pt x="68" y="125"/>
                  </a:lnTo>
                  <a:lnTo>
                    <a:pt x="66" y="128"/>
                  </a:lnTo>
                  <a:lnTo>
                    <a:pt x="66" y="130"/>
                  </a:lnTo>
                  <a:lnTo>
                    <a:pt x="69" y="128"/>
                  </a:lnTo>
                  <a:lnTo>
                    <a:pt x="70" y="125"/>
                  </a:lnTo>
                  <a:lnTo>
                    <a:pt x="69" y="124"/>
                  </a:lnTo>
                  <a:lnTo>
                    <a:pt x="69" y="123"/>
                  </a:lnTo>
                  <a:close/>
                  <a:moveTo>
                    <a:pt x="84" y="123"/>
                  </a:moveTo>
                  <a:lnTo>
                    <a:pt x="83" y="124"/>
                  </a:lnTo>
                  <a:lnTo>
                    <a:pt x="82" y="125"/>
                  </a:lnTo>
                  <a:lnTo>
                    <a:pt x="81" y="126"/>
                  </a:lnTo>
                  <a:lnTo>
                    <a:pt x="80" y="128"/>
                  </a:lnTo>
                  <a:lnTo>
                    <a:pt x="80" y="128"/>
                  </a:lnTo>
                  <a:lnTo>
                    <a:pt x="81" y="126"/>
                  </a:lnTo>
                  <a:lnTo>
                    <a:pt x="80" y="126"/>
                  </a:lnTo>
                  <a:lnTo>
                    <a:pt x="78" y="128"/>
                  </a:lnTo>
                  <a:lnTo>
                    <a:pt x="78" y="129"/>
                  </a:lnTo>
                  <a:lnTo>
                    <a:pt x="80" y="129"/>
                  </a:lnTo>
                  <a:lnTo>
                    <a:pt x="80" y="129"/>
                  </a:lnTo>
                  <a:lnTo>
                    <a:pt x="80" y="129"/>
                  </a:lnTo>
                  <a:lnTo>
                    <a:pt x="81" y="128"/>
                  </a:lnTo>
                  <a:lnTo>
                    <a:pt x="83" y="126"/>
                  </a:lnTo>
                  <a:lnTo>
                    <a:pt x="84" y="124"/>
                  </a:lnTo>
                  <a:lnTo>
                    <a:pt x="84" y="123"/>
                  </a:lnTo>
                  <a:close/>
                  <a:moveTo>
                    <a:pt x="61" y="123"/>
                  </a:moveTo>
                  <a:lnTo>
                    <a:pt x="60" y="123"/>
                  </a:lnTo>
                  <a:lnTo>
                    <a:pt x="59" y="124"/>
                  </a:lnTo>
                  <a:lnTo>
                    <a:pt x="58" y="125"/>
                  </a:lnTo>
                  <a:lnTo>
                    <a:pt x="58" y="126"/>
                  </a:lnTo>
                  <a:lnTo>
                    <a:pt x="59" y="126"/>
                  </a:lnTo>
                  <a:lnTo>
                    <a:pt x="59" y="128"/>
                  </a:lnTo>
                  <a:lnTo>
                    <a:pt x="59" y="128"/>
                  </a:lnTo>
                  <a:lnTo>
                    <a:pt x="60" y="128"/>
                  </a:lnTo>
                  <a:lnTo>
                    <a:pt x="59" y="129"/>
                  </a:lnTo>
                  <a:lnTo>
                    <a:pt x="60" y="130"/>
                  </a:lnTo>
                  <a:lnTo>
                    <a:pt x="61" y="128"/>
                  </a:lnTo>
                  <a:lnTo>
                    <a:pt x="61" y="124"/>
                  </a:lnTo>
                  <a:lnTo>
                    <a:pt x="61" y="124"/>
                  </a:lnTo>
                  <a:lnTo>
                    <a:pt x="60" y="124"/>
                  </a:lnTo>
                  <a:lnTo>
                    <a:pt x="60" y="125"/>
                  </a:lnTo>
                  <a:lnTo>
                    <a:pt x="60" y="125"/>
                  </a:lnTo>
                  <a:lnTo>
                    <a:pt x="60" y="125"/>
                  </a:lnTo>
                  <a:lnTo>
                    <a:pt x="60" y="126"/>
                  </a:lnTo>
                  <a:lnTo>
                    <a:pt x="60" y="126"/>
                  </a:lnTo>
                  <a:lnTo>
                    <a:pt x="60" y="126"/>
                  </a:lnTo>
                  <a:lnTo>
                    <a:pt x="60" y="126"/>
                  </a:lnTo>
                  <a:lnTo>
                    <a:pt x="59" y="126"/>
                  </a:lnTo>
                  <a:lnTo>
                    <a:pt x="59" y="125"/>
                  </a:lnTo>
                  <a:lnTo>
                    <a:pt x="60" y="124"/>
                  </a:lnTo>
                  <a:lnTo>
                    <a:pt x="60" y="124"/>
                  </a:lnTo>
                  <a:lnTo>
                    <a:pt x="61" y="123"/>
                  </a:lnTo>
                  <a:close/>
                  <a:moveTo>
                    <a:pt x="51" y="122"/>
                  </a:moveTo>
                  <a:lnTo>
                    <a:pt x="49" y="125"/>
                  </a:lnTo>
                  <a:lnTo>
                    <a:pt x="48" y="129"/>
                  </a:lnTo>
                  <a:lnTo>
                    <a:pt x="50" y="128"/>
                  </a:lnTo>
                  <a:lnTo>
                    <a:pt x="51" y="125"/>
                  </a:lnTo>
                  <a:lnTo>
                    <a:pt x="51" y="122"/>
                  </a:lnTo>
                  <a:close/>
                  <a:moveTo>
                    <a:pt x="89" y="122"/>
                  </a:moveTo>
                  <a:lnTo>
                    <a:pt x="88" y="123"/>
                  </a:lnTo>
                  <a:lnTo>
                    <a:pt x="87" y="124"/>
                  </a:lnTo>
                  <a:lnTo>
                    <a:pt x="87" y="125"/>
                  </a:lnTo>
                  <a:lnTo>
                    <a:pt x="87" y="125"/>
                  </a:lnTo>
                  <a:lnTo>
                    <a:pt x="88" y="126"/>
                  </a:lnTo>
                  <a:lnTo>
                    <a:pt x="88" y="126"/>
                  </a:lnTo>
                  <a:lnTo>
                    <a:pt x="89" y="125"/>
                  </a:lnTo>
                  <a:lnTo>
                    <a:pt x="90" y="123"/>
                  </a:lnTo>
                  <a:lnTo>
                    <a:pt x="90" y="122"/>
                  </a:lnTo>
                  <a:lnTo>
                    <a:pt x="89" y="122"/>
                  </a:lnTo>
                  <a:close/>
                  <a:moveTo>
                    <a:pt x="121" y="122"/>
                  </a:moveTo>
                  <a:lnTo>
                    <a:pt x="120" y="123"/>
                  </a:lnTo>
                  <a:lnTo>
                    <a:pt x="119" y="124"/>
                  </a:lnTo>
                  <a:lnTo>
                    <a:pt x="118" y="125"/>
                  </a:lnTo>
                  <a:lnTo>
                    <a:pt x="119" y="128"/>
                  </a:lnTo>
                  <a:lnTo>
                    <a:pt x="120" y="129"/>
                  </a:lnTo>
                  <a:lnTo>
                    <a:pt x="121" y="130"/>
                  </a:lnTo>
                  <a:lnTo>
                    <a:pt x="121" y="128"/>
                  </a:lnTo>
                  <a:lnTo>
                    <a:pt x="121" y="124"/>
                  </a:lnTo>
                  <a:lnTo>
                    <a:pt x="121" y="122"/>
                  </a:lnTo>
                  <a:close/>
                  <a:moveTo>
                    <a:pt x="138" y="122"/>
                  </a:moveTo>
                  <a:lnTo>
                    <a:pt x="137" y="122"/>
                  </a:lnTo>
                  <a:lnTo>
                    <a:pt x="137" y="123"/>
                  </a:lnTo>
                  <a:lnTo>
                    <a:pt x="137" y="124"/>
                  </a:lnTo>
                  <a:lnTo>
                    <a:pt x="136" y="125"/>
                  </a:lnTo>
                  <a:lnTo>
                    <a:pt x="137" y="124"/>
                  </a:lnTo>
                  <a:lnTo>
                    <a:pt x="137" y="124"/>
                  </a:lnTo>
                  <a:lnTo>
                    <a:pt x="137" y="125"/>
                  </a:lnTo>
                  <a:lnTo>
                    <a:pt x="137" y="126"/>
                  </a:lnTo>
                  <a:lnTo>
                    <a:pt x="137" y="128"/>
                  </a:lnTo>
                  <a:lnTo>
                    <a:pt x="137" y="130"/>
                  </a:lnTo>
                  <a:lnTo>
                    <a:pt x="136" y="130"/>
                  </a:lnTo>
                  <a:lnTo>
                    <a:pt x="136" y="130"/>
                  </a:lnTo>
                  <a:lnTo>
                    <a:pt x="136" y="129"/>
                  </a:lnTo>
                  <a:lnTo>
                    <a:pt x="136" y="128"/>
                  </a:lnTo>
                  <a:lnTo>
                    <a:pt x="135" y="131"/>
                  </a:lnTo>
                  <a:lnTo>
                    <a:pt x="135" y="133"/>
                  </a:lnTo>
                  <a:lnTo>
                    <a:pt x="136" y="136"/>
                  </a:lnTo>
                  <a:lnTo>
                    <a:pt x="136" y="138"/>
                  </a:lnTo>
                  <a:lnTo>
                    <a:pt x="135" y="140"/>
                  </a:lnTo>
                  <a:lnTo>
                    <a:pt x="135" y="140"/>
                  </a:lnTo>
                  <a:lnTo>
                    <a:pt x="135" y="141"/>
                  </a:lnTo>
                  <a:lnTo>
                    <a:pt x="135" y="142"/>
                  </a:lnTo>
                  <a:lnTo>
                    <a:pt x="134" y="143"/>
                  </a:lnTo>
                  <a:lnTo>
                    <a:pt x="135" y="144"/>
                  </a:lnTo>
                  <a:lnTo>
                    <a:pt x="136" y="146"/>
                  </a:lnTo>
                  <a:lnTo>
                    <a:pt x="136" y="148"/>
                  </a:lnTo>
                  <a:lnTo>
                    <a:pt x="137" y="150"/>
                  </a:lnTo>
                  <a:lnTo>
                    <a:pt x="138" y="135"/>
                  </a:lnTo>
                  <a:lnTo>
                    <a:pt x="138" y="123"/>
                  </a:lnTo>
                  <a:lnTo>
                    <a:pt x="138" y="123"/>
                  </a:lnTo>
                  <a:lnTo>
                    <a:pt x="138" y="123"/>
                  </a:lnTo>
                  <a:lnTo>
                    <a:pt x="138" y="123"/>
                  </a:lnTo>
                  <a:lnTo>
                    <a:pt x="138" y="122"/>
                  </a:lnTo>
                  <a:lnTo>
                    <a:pt x="140" y="122"/>
                  </a:lnTo>
                  <a:lnTo>
                    <a:pt x="140" y="122"/>
                  </a:lnTo>
                  <a:lnTo>
                    <a:pt x="138" y="122"/>
                  </a:lnTo>
                  <a:close/>
                  <a:moveTo>
                    <a:pt x="89" y="121"/>
                  </a:moveTo>
                  <a:lnTo>
                    <a:pt x="88" y="121"/>
                  </a:lnTo>
                  <a:lnTo>
                    <a:pt x="87" y="122"/>
                  </a:lnTo>
                  <a:lnTo>
                    <a:pt x="87" y="123"/>
                  </a:lnTo>
                  <a:lnTo>
                    <a:pt x="88" y="122"/>
                  </a:lnTo>
                  <a:lnTo>
                    <a:pt x="88" y="121"/>
                  </a:lnTo>
                  <a:lnTo>
                    <a:pt x="89" y="121"/>
                  </a:lnTo>
                  <a:close/>
                  <a:moveTo>
                    <a:pt x="72" y="120"/>
                  </a:moveTo>
                  <a:lnTo>
                    <a:pt x="71" y="121"/>
                  </a:lnTo>
                  <a:lnTo>
                    <a:pt x="71" y="122"/>
                  </a:lnTo>
                  <a:lnTo>
                    <a:pt x="70" y="123"/>
                  </a:lnTo>
                  <a:lnTo>
                    <a:pt x="71" y="123"/>
                  </a:lnTo>
                  <a:lnTo>
                    <a:pt x="71" y="123"/>
                  </a:lnTo>
                  <a:lnTo>
                    <a:pt x="71" y="123"/>
                  </a:lnTo>
                  <a:lnTo>
                    <a:pt x="71" y="123"/>
                  </a:lnTo>
                  <a:lnTo>
                    <a:pt x="73" y="121"/>
                  </a:lnTo>
                  <a:lnTo>
                    <a:pt x="72" y="121"/>
                  </a:lnTo>
                  <a:lnTo>
                    <a:pt x="72" y="120"/>
                  </a:lnTo>
                  <a:close/>
                  <a:moveTo>
                    <a:pt x="83" y="120"/>
                  </a:moveTo>
                  <a:lnTo>
                    <a:pt x="82" y="121"/>
                  </a:lnTo>
                  <a:lnTo>
                    <a:pt x="80" y="123"/>
                  </a:lnTo>
                  <a:lnTo>
                    <a:pt x="78" y="124"/>
                  </a:lnTo>
                  <a:lnTo>
                    <a:pt x="78" y="125"/>
                  </a:lnTo>
                  <a:lnTo>
                    <a:pt x="78" y="128"/>
                  </a:lnTo>
                  <a:lnTo>
                    <a:pt x="80" y="125"/>
                  </a:lnTo>
                  <a:lnTo>
                    <a:pt x="81" y="124"/>
                  </a:lnTo>
                  <a:lnTo>
                    <a:pt x="82" y="123"/>
                  </a:lnTo>
                  <a:lnTo>
                    <a:pt x="83" y="122"/>
                  </a:lnTo>
                  <a:lnTo>
                    <a:pt x="83" y="120"/>
                  </a:lnTo>
                  <a:close/>
                  <a:moveTo>
                    <a:pt x="59" y="120"/>
                  </a:moveTo>
                  <a:lnTo>
                    <a:pt x="59" y="121"/>
                  </a:lnTo>
                  <a:lnTo>
                    <a:pt x="59" y="122"/>
                  </a:lnTo>
                  <a:lnTo>
                    <a:pt x="59" y="122"/>
                  </a:lnTo>
                  <a:lnTo>
                    <a:pt x="60" y="121"/>
                  </a:lnTo>
                  <a:lnTo>
                    <a:pt x="60" y="121"/>
                  </a:lnTo>
                  <a:lnTo>
                    <a:pt x="59" y="120"/>
                  </a:lnTo>
                  <a:close/>
                  <a:moveTo>
                    <a:pt x="111" y="120"/>
                  </a:moveTo>
                  <a:lnTo>
                    <a:pt x="111" y="121"/>
                  </a:lnTo>
                  <a:lnTo>
                    <a:pt x="110" y="122"/>
                  </a:lnTo>
                  <a:lnTo>
                    <a:pt x="110" y="123"/>
                  </a:lnTo>
                  <a:lnTo>
                    <a:pt x="111" y="123"/>
                  </a:lnTo>
                  <a:lnTo>
                    <a:pt x="111" y="122"/>
                  </a:lnTo>
                  <a:lnTo>
                    <a:pt x="112" y="122"/>
                  </a:lnTo>
                  <a:lnTo>
                    <a:pt x="112" y="121"/>
                  </a:lnTo>
                  <a:lnTo>
                    <a:pt x="112" y="120"/>
                  </a:lnTo>
                  <a:lnTo>
                    <a:pt x="111" y="120"/>
                  </a:lnTo>
                  <a:close/>
                  <a:moveTo>
                    <a:pt x="126" y="119"/>
                  </a:moveTo>
                  <a:lnTo>
                    <a:pt x="126" y="120"/>
                  </a:lnTo>
                  <a:lnTo>
                    <a:pt x="126" y="121"/>
                  </a:lnTo>
                  <a:lnTo>
                    <a:pt x="126" y="122"/>
                  </a:lnTo>
                  <a:lnTo>
                    <a:pt x="128" y="122"/>
                  </a:lnTo>
                  <a:lnTo>
                    <a:pt x="128" y="121"/>
                  </a:lnTo>
                  <a:lnTo>
                    <a:pt x="128" y="120"/>
                  </a:lnTo>
                  <a:lnTo>
                    <a:pt x="126" y="119"/>
                  </a:lnTo>
                  <a:close/>
                  <a:moveTo>
                    <a:pt x="97" y="119"/>
                  </a:moveTo>
                  <a:lnTo>
                    <a:pt x="95" y="121"/>
                  </a:lnTo>
                  <a:lnTo>
                    <a:pt x="94" y="123"/>
                  </a:lnTo>
                  <a:lnTo>
                    <a:pt x="94" y="124"/>
                  </a:lnTo>
                  <a:lnTo>
                    <a:pt x="94" y="125"/>
                  </a:lnTo>
                  <a:lnTo>
                    <a:pt x="95" y="126"/>
                  </a:lnTo>
                  <a:lnTo>
                    <a:pt x="95" y="128"/>
                  </a:lnTo>
                  <a:lnTo>
                    <a:pt x="97" y="126"/>
                  </a:lnTo>
                  <a:lnTo>
                    <a:pt x="98" y="124"/>
                  </a:lnTo>
                  <a:lnTo>
                    <a:pt x="99" y="123"/>
                  </a:lnTo>
                  <a:lnTo>
                    <a:pt x="98" y="121"/>
                  </a:lnTo>
                  <a:lnTo>
                    <a:pt x="97" y="119"/>
                  </a:lnTo>
                  <a:close/>
                  <a:moveTo>
                    <a:pt x="71" y="119"/>
                  </a:moveTo>
                  <a:lnTo>
                    <a:pt x="71" y="120"/>
                  </a:lnTo>
                  <a:lnTo>
                    <a:pt x="70" y="120"/>
                  </a:lnTo>
                  <a:lnTo>
                    <a:pt x="70" y="121"/>
                  </a:lnTo>
                  <a:lnTo>
                    <a:pt x="71" y="120"/>
                  </a:lnTo>
                  <a:lnTo>
                    <a:pt x="71" y="120"/>
                  </a:lnTo>
                  <a:lnTo>
                    <a:pt x="71" y="119"/>
                  </a:lnTo>
                  <a:close/>
                  <a:moveTo>
                    <a:pt x="87" y="119"/>
                  </a:moveTo>
                  <a:lnTo>
                    <a:pt x="87" y="119"/>
                  </a:lnTo>
                  <a:lnTo>
                    <a:pt x="86" y="120"/>
                  </a:lnTo>
                  <a:lnTo>
                    <a:pt x="86" y="121"/>
                  </a:lnTo>
                  <a:lnTo>
                    <a:pt x="86" y="121"/>
                  </a:lnTo>
                  <a:lnTo>
                    <a:pt x="86" y="120"/>
                  </a:lnTo>
                  <a:lnTo>
                    <a:pt x="87" y="120"/>
                  </a:lnTo>
                  <a:lnTo>
                    <a:pt x="87" y="119"/>
                  </a:lnTo>
                  <a:close/>
                  <a:moveTo>
                    <a:pt x="120" y="118"/>
                  </a:moveTo>
                  <a:lnTo>
                    <a:pt x="119" y="119"/>
                  </a:lnTo>
                  <a:lnTo>
                    <a:pt x="118" y="120"/>
                  </a:lnTo>
                  <a:lnTo>
                    <a:pt x="117" y="121"/>
                  </a:lnTo>
                  <a:lnTo>
                    <a:pt x="117" y="122"/>
                  </a:lnTo>
                  <a:lnTo>
                    <a:pt x="119" y="121"/>
                  </a:lnTo>
                  <a:lnTo>
                    <a:pt x="120" y="120"/>
                  </a:lnTo>
                  <a:lnTo>
                    <a:pt x="120" y="118"/>
                  </a:lnTo>
                  <a:close/>
                  <a:moveTo>
                    <a:pt x="105" y="118"/>
                  </a:moveTo>
                  <a:lnTo>
                    <a:pt x="104" y="121"/>
                  </a:lnTo>
                  <a:lnTo>
                    <a:pt x="101" y="123"/>
                  </a:lnTo>
                  <a:lnTo>
                    <a:pt x="102" y="124"/>
                  </a:lnTo>
                  <a:lnTo>
                    <a:pt x="102" y="125"/>
                  </a:lnTo>
                  <a:lnTo>
                    <a:pt x="104" y="126"/>
                  </a:lnTo>
                  <a:lnTo>
                    <a:pt x="106" y="124"/>
                  </a:lnTo>
                  <a:lnTo>
                    <a:pt x="107" y="122"/>
                  </a:lnTo>
                  <a:lnTo>
                    <a:pt x="107" y="121"/>
                  </a:lnTo>
                  <a:lnTo>
                    <a:pt x="106" y="120"/>
                  </a:lnTo>
                  <a:lnTo>
                    <a:pt x="105" y="118"/>
                  </a:lnTo>
                  <a:close/>
                  <a:moveTo>
                    <a:pt x="124" y="118"/>
                  </a:moveTo>
                  <a:lnTo>
                    <a:pt x="124" y="118"/>
                  </a:lnTo>
                  <a:lnTo>
                    <a:pt x="124" y="118"/>
                  </a:lnTo>
                  <a:lnTo>
                    <a:pt x="124" y="119"/>
                  </a:lnTo>
                  <a:lnTo>
                    <a:pt x="124" y="119"/>
                  </a:lnTo>
                  <a:lnTo>
                    <a:pt x="124" y="120"/>
                  </a:lnTo>
                  <a:lnTo>
                    <a:pt x="125" y="120"/>
                  </a:lnTo>
                  <a:lnTo>
                    <a:pt x="124" y="119"/>
                  </a:lnTo>
                  <a:lnTo>
                    <a:pt x="125" y="118"/>
                  </a:lnTo>
                  <a:lnTo>
                    <a:pt x="124" y="118"/>
                  </a:lnTo>
                  <a:close/>
                  <a:moveTo>
                    <a:pt x="134" y="117"/>
                  </a:moveTo>
                  <a:lnTo>
                    <a:pt x="133" y="118"/>
                  </a:lnTo>
                  <a:lnTo>
                    <a:pt x="132" y="120"/>
                  </a:lnTo>
                  <a:lnTo>
                    <a:pt x="132" y="121"/>
                  </a:lnTo>
                  <a:lnTo>
                    <a:pt x="133" y="122"/>
                  </a:lnTo>
                  <a:lnTo>
                    <a:pt x="133" y="122"/>
                  </a:lnTo>
                  <a:lnTo>
                    <a:pt x="134" y="121"/>
                  </a:lnTo>
                  <a:lnTo>
                    <a:pt x="134" y="120"/>
                  </a:lnTo>
                  <a:lnTo>
                    <a:pt x="134" y="118"/>
                  </a:lnTo>
                  <a:lnTo>
                    <a:pt x="134" y="117"/>
                  </a:lnTo>
                  <a:close/>
                  <a:moveTo>
                    <a:pt x="51" y="117"/>
                  </a:moveTo>
                  <a:lnTo>
                    <a:pt x="51" y="118"/>
                  </a:lnTo>
                  <a:lnTo>
                    <a:pt x="51" y="119"/>
                  </a:lnTo>
                  <a:lnTo>
                    <a:pt x="51" y="120"/>
                  </a:lnTo>
                  <a:lnTo>
                    <a:pt x="52" y="119"/>
                  </a:lnTo>
                  <a:lnTo>
                    <a:pt x="52" y="119"/>
                  </a:lnTo>
                  <a:lnTo>
                    <a:pt x="52" y="118"/>
                  </a:lnTo>
                  <a:lnTo>
                    <a:pt x="52" y="118"/>
                  </a:lnTo>
                  <a:lnTo>
                    <a:pt x="51" y="117"/>
                  </a:lnTo>
                  <a:close/>
                  <a:moveTo>
                    <a:pt x="65" y="117"/>
                  </a:moveTo>
                  <a:lnTo>
                    <a:pt x="64" y="119"/>
                  </a:lnTo>
                  <a:lnTo>
                    <a:pt x="64" y="121"/>
                  </a:lnTo>
                  <a:lnTo>
                    <a:pt x="63" y="123"/>
                  </a:lnTo>
                  <a:lnTo>
                    <a:pt x="63" y="124"/>
                  </a:lnTo>
                  <a:lnTo>
                    <a:pt x="63" y="124"/>
                  </a:lnTo>
                  <a:lnTo>
                    <a:pt x="64" y="125"/>
                  </a:lnTo>
                  <a:lnTo>
                    <a:pt x="65" y="124"/>
                  </a:lnTo>
                  <a:lnTo>
                    <a:pt x="65" y="123"/>
                  </a:lnTo>
                  <a:lnTo>
                    <a:pt x="65" y="122"/>
                  </a:lnTo>
                  <a:lnTo>
                    <a:pt x="65" y="120"/>
                  </a:lnTo>
                  <a:lnTo>
                    <a:pt x="65" y="119"/>
                  </a:lnTo>
                  <a:lnTo>
                    <a:pt x="65" y="118"/>
                  </a:lnTo>
                  <a:lnTo>
                    <a:pt x="65" y="117"/>
                  </a:lnTo>
                  <a:close/>
                  <a:moveTo>
                    <a:pt x="95" y="117"/>
                  </a:moveTo>
                  <a:lnTo>
                    <a:pt x="94" y="117"/>
                  </a:lnTo>
                  <a:lnTo>
                    <a:pt x="93" y="118"/>
                  </a:lnTo>
                  <a:lnTo>
                    <a:pt x="92" y="119"/>
                  </a:lnTo>
                  <a:lnTo>
                    <a:pt x="92" y="121"/>
                  </a:lnTo>
                  <a:lnTo>
                    <a:pt x="93" y="122"/>
                  </a:lnTo>
                  <a:lnTo>
                    <a:pt x="95" y="120"/>
                  </a:lnTo>
                  <a:lnTo>
                    <a:pt x="96" y="117"/>
                  </a:lnTo>
                  <a:lnTo>
                    <a:pt x="95" y="117"/>
                  </a:lnTo>
                  <a:close/>
                  <a:moveTo>
                    <a:pt x="224" y="116"/>
                  </a:moveTo>
                  <a:lnTo>
                    <a:pt x="222" y="117"/>
                  </a:lnTo>
                  <a:lnTo>
                    <a:pt x="224" y="117"/>
                  </a:lnTo>
                  <a:lnTo>
                    <a:pt x="225" y="116"/>
                  </a:lnTo>
                  <a:lnTo>
                    <a:pt x="224" y="116"/>
                  </a:lnTo>
                  <a:lnTo>
                    <a:pt x="224" y="116"/>
                  </a:lnTo>
                  <a:close/>
                  <a:moveTo>
                    <a:pt x="87" y="116"/>
                  </a:moveTo>
                  <a:lnTo>
                    <a:pt x="86" y="116"/>
                  </a:lnTo>
                  <a:lnTo>
                    <a:pt x="86" y="117"/>
                  </a:lnTo>
                  <a:lnTo>
                    <a:pt x="85" y="117"/>
                  </a:lnTo>
                  <a:lnTo>
                    <a:pt x="85" y="119"/>
                  </a:lnTo>
                  <a:lnTo>
                    <a:pt x="85" y="120"/>
                  </a:lnTo>
                  <a:lnTo>
                    <a:pt x="86" y="119"/>
                  </a:lnTo>
                  <a:lnTo>
                    <a:pt x="87" y="118"/>
                  </a:lnTo>
                  <a:lnTo>
                    <a:pt x="87" y="117"/>
                  </a:lnTo>
                  <a:lnTo>
                    <a:pt x="87" y="116"/>
                  </a:lnTo>
                  <a:close/>
                  <a:moveTo>
                    <a:pt x="57" y="116"/>
                  </a:moveTo>
                  <a:lnTo>
                    <a:pt x="57" y="116"/>
                  </a:lnTo>
                  <a:lnTo>
                    <a:pt x="56" y="117"/>
                  </a:lnTo>
                  <a:lnTo>
                    <a:pt x="56" y="117"/>
                  </a:lnTo>
                  <a:lnTo>
                    <a:pt x="56" y="118"/>
                  </a:lnTo>
                  <a:lnTo>
                    <a:pt x="56" y="118"/>
                  </a:lnTo>
                  <a:lnTo>
                    <a:pt x="56" y="119"/>
                  </a:lnTo>
                  <a:lnTo>
                    <a:pt x="54" y="120"/>
                  </a:lnTo>
                  <a:lnTo>
                    <a:pt x="54" y="121"/>
                  </a:lnTo>
                  <a:lnTo>
                    <a:pt x="54" y="122"/>
                  </a:lnTo>
                  <a:lnTo>
                    <a:pt x="56" y="122"/>
                  </a:lnTo>
                  <a:lnTo>
                    <a:pt x="57" y="121"/>
                  </a:lnTo>
                  <a:lnTo>
                    <a:pt x="57" y="121"/>
                  </a:lnTo>
                  <a:lnTo>
                    <a:pt x="58" y="120"/>
                  </a:lnTo>
                  <a:lnTo>
                    <a:pt x="58" y="119"/>
                  </a:lnTo>
                  <a:lnTo>
                    <a:pt x="58" y="117"/>
                  </a:lnTo>
                  <a:lnTo>
                    <a:pt x="58" y="116"/>
                  </a:lnTo>
                  <a:lnTo>
                    <a:pt x="57" y="116"/>
                  </a:lnTo>
                  <a:close/>
                  <a:moveTo>
                    <a:pt x="205" y="114"/>
                  </a:moveTo>
                  <a:lnTo>
                    <a:pt x="205" y="116"/>
                  </a:lnTo>
                  <a:lnTo>
                    <a:pt x="206" y="116"/>
                  </a:lnTo>
                  <a:lnTo>
                    <a:pt x="207" y="116"/>
                  </a:lnTo>
                  <a:lnTo>
                    <a:pt x="207" y="116"/>
                  </a:lnTo>
                  <a:lnTo>
                    <a:pt x="206" y="116"/>
                  </a:lnTo>
                  <a:lnTo>
                    <a:pt x="205" y="114"/>
                  </a:lnTo>
                  <a:close/>
                  <a:moveTo>
                    <a:pt x="63" y="114"/>
                  </a:moveTo>
                  <a:lnTo>
                    <a:pt x="62" y="116"/>
                  </a:lnTo>
                  <a:lnTo>
                    <a:pt x="62" y="117"/>
                  </a:lnTo>
                  <a:lnTo>
                    <a:pt x="61" y="118"/>
                  </a:lnTo>
                  <a:lnTo>
                    <a:pt x="61" y="118"/>
                  </a:lnTo>
                  <a:lnTo>
                    <a:pt x="61" y="119"/>
                  </a:lnTo>
                  <a:lnTo>
                    <a:pt x="61" y="119"/>
                  </a:lnTo>
                  <a:lnTo>
                    <a:pt x="62" y="118"/>
                  </a:lnTo>
                  <a:lnTo>
                    <a:pt x="62" y="117"/>
                  </a:lnTo>
                  <a:lnTo>
                    <a:pt x="63" y="117"/>
                  </a:lnTo>
                  <a:lnTo>
                    <a:pt x="63" y="116"/>
                  </a:lnTo>
                  <a:lnTo>
                    <a:pt x="63" y="114"/>
                  </a:lnTo>
                  <a:close/>
                  <a:moveTo>
                    <a:pt x="200" y="114"/>
                  </a:moveTo>
                  <a:lnTo>
                    <a:pt x="198" y="116"/>
                  </a:lnTo>
                  <a:lnTo>
                    <a:pt x="201" y="116"/>
                  </a:lnTo>
                  <a:lnTo>
                    <a:pt x="202" y="116"/>
                  </a:lnTo>
                  <a:lnTo>
                    <a:pt x="203" y="116"/>
                  </a:lnTo>
                  <a:lnTo>
                    <a:pt x="202" y="116"/>
                  </a:lnTo>
                  <a:lnTo>
                    <a:pt x="201" y="114"/>
                  </a:lnTo>
                  <a:lnTo>
                    <a:pt x="200" y="114"/>
                  </a:lnTo>
                  <a:close/>
                  <a:moveTo>
                    <a:pt x="94" y="113"/>
                  </a:moveTo>
                  <a:lnTo>
                    <a:pt x="93" y="116"/>
                  </a:lnTo>
                  <a:lnTo>
                    <a:pt x="92" y="117"/>
                  </a:lnTo>
                  <a:lnTo>
                    <a:pt x="90" y="119"/>
                  </a:lnTo>
                  <a:lnTo>
                    <a:pt x="93" y="117"/>
                  </a:lnTo>
                  <a:lnTo>
                    <a:pt x="95" y="114"/>
                  </a:lnTo>
                  <a:lnTo>
                    <a:pt x="95" y="114"/>
                  </a:lnTo>
                  <a:lnTo>
                    <a:pt x="94" y="113"/>
                  </a:lnTo>
                  <a:close/>
                  <a:moveTo>
                    <a:pt x="110" y="113"/>
                  </a:moveTo>
                  <a:lnTo>
                    <a:pt x="108" y="114"/>
                  </a:lnTo>
                  <a:lnTo>
                    <a:pt x="107" y="117"/>
                  </a:lnTo>
                  <a:lnTo>
                    <a:pt x="108" y="118"/>
                  </a:lnTo>
                  <a:lnTo>
                    <a:pt x="108" y="119"/>
                  </a:lnTo>
                  <a:lnTo>
                    <a:pt x="109" y="120"/>
                  </a:lnTo>
                  <a:lnTo>
                    <a:pt x="110" y="120"/>
                  </a:lnTo>
                  <a:lnTo>
                    <a:pt x="111" y="118"/>
                  </a:lnTo>
                  <a:lnTo>
                    <a:pt x="111" y="117"/>
                  </a:lnTo>
                  <a:lnTo>
                    <a:pt x="110" y="116"/>
                  </a:lnTo>
                  <a:lnTo>
                    <a:pt x="110" y="114"/>
                  </a:lnTo>
                  <a:lnTo>
                    <a:pt x="110" y="113"/>
                  </a:lnTo>
                  <a:close/>
                  <a:moveTo>
                    <a:pt x="207" y="112"/>
                  </a:moveTo>
                  <a:lnTo>
                    <a:pt x="205" y="113"/>
                  </a:lnTo>
                  <a:lnTo>
                    <a:pt x="208" y="113"/>
                  </a:lnTo>
                  <a:lnTo>
                    <a:pt x="212" y="113"/>
                  </a:lnTo>
                  <a:lnTo>
                    <a:pt x="214" y="113"/>
                  </a:lnTo>
                  <a:lnTo>
                    <a:pt x="210" y="113"/>
                  </a:lnTo>
                  <a:lnTo>
                    <a:pt x="207" y="112"/>
                  </a:lnTo>
                  <a:close/>
                  <a:moveTo>
                    <a:pt x="59" y="112"/>
                  </a:moveTo>
                  <a:lnTo>
                    <a:pt x="58" y="113"/>
                  </a:lnTo>
                  <a:lnTo>
                    <a:pt x="58" y="114"/>
                  </a:lnTo>
                  <a:lnTo>
                    <a:pt x="59" y="114"/>
                  </a:lnTo>
                  <a:lnTo>
                    <a:pt x="59" y="113"/>
                  </a:lnTo>
                  <a:lnTo>
                    <a:pt x="59" y="112"/>
                  </a:lnTo>
                  <a:close/>
                  <a:moveTo>
                    <a:pt x="118" y="112"/>
                  </a:moveTo>
                  <a:lnTo>
                    <a:pt x="117" y="114"/>
                  </a:lnTo>
                  <a:lnTo>
                    <a:pt x="116" y="116"/>
                  </a:lnTo>
                  <a:lnTo>
                    <a:pt x="114" y="117"/>
                  </a:lnTo>
                  <a:lnTo>
                    <a:pt x="114" y="118"/>
                  </a:lnTo>
                  <a:lnTo>
                    <a:pt x="116" y="119"/>
                  </a:lnTo>
                  <a:lnTo>
                    <a:pt x="118" y="118"/>
                  </a:lnTo>
                  <a:lnTo>
                    <a:pt x="120" y="116"/>
                  </a:lnTo>
                  <a:lnTo>
                    <a:pt x="119" y="114"/>
                  </a:lnTo>
                  <a:lnTo>
                    <a:pt x="118" y="112"/>
                  </a:lnTo>
                  <a:lnTo>
                    <a:pt x="118" y="112"/>
                  </a:lnTo>
                  <a:lnTo>
                    <a:pt x="118" y="112"/>
                  </a:lnTo>
                  <a:close/>
                  <a:moveTo>
                    <a:pt x="99" y="112"/>
                  </a:moveTo>
                  <a:lnTo>
                    <a:pt x="98" y="113"/>
                  </a:lnTo>
                  <a:lnTo>
                    <a:pt x="97" y="114"/>
                  </a:lnTo>
                  <a:lnTo>
                    <a:pt x="97" y="116"/>
                  </a:lnTo>
                  <a:lnTo>
                    <a:pt x="98" y="114"/>
                  </a:lnTo>
                  <a:lnTo>
                    <a:pt x="99" y="113"/>
                  </a:lnTo>
                  <a:lnTo>
                    <a:pt x="99" y="112"/>
                  </a:lnTo>
                  <a:close/>
                  <a:moveTo>
                    <a:pt x="167" y="111"/>
                  </a:moveTo>
                  <a:lnTo>
                    <a:pt x="164" y="112"/>
                  </a:lnTo>
                  <a:lnTo>
                    <a:pt x="164" y="112"/>
                  </a:lnTo>
                  <a:lnTo>
                    <a:pt x="164" y="112"/>
                  </a:lnTo>
                  <a:lnTo>
                    <a:pt x="164" y="113"/>
                  </a:lnTo>
                  <a:lnTo>
                    <a:pt x="168" y="113"/>
                  </a:lnTo>
                  <a:lnTo>
                    <a:pt x="172" y="113"/>
                  </a:lnTo>
                  <a:lnTo>
                    <a:pt x="176" y="113"/>
                  </a:lnTo>
                  <a:lnTo>
                    <a:pt x="172" y="113"/>
                  </a:lnTo>
                  <a:lnTo>
                    <a:pt x="170" y="112"/>
                  </a:lnTo>
                  <a:lnTo>
                    <a:pt x="167" y="111"/>
                  </a:lnTo>
                  <a:close/>
                  <a:moveTo>
                    <a:pt x="153" y="111"/>
                  </a:moveTo>
                  <a:lnTo>
                    <a:pt x="152" y="111"/>
                  </a:lnTo>
                  <a:lnTo>
                    <a:pt x="152" y="112"/>
                  </a:lnTo>
                  <a:lnTo>
                    <a:pt x="153" y="112"/>
                  </a:lnTo>
                  <a:lnTo>
                    <a:pt x="154" y="112"/>
                  </a:lnTo>
                  <a:lnTo>
                    <a:pt x="153" y="111"/>
                  </a:lnTo>
                  <a:close/>
                  <a:moveTo>
                    <a:pt x="47" y="111"/>
                  </a:moveTo>
                  <a:lnTo>
                    <a:pt x="46" y="111"/>
                  </a:lnTo>
                  <a:lnTo>
                    <a:pt x="45" y="112"/>
                  </a:lnTo>
                  <a:lnTo>
                    <a:pt x="46" y="112"/>
                  </a:lnTo>
                  <a:lnTo>
                    <a:pt x="46" y="112"/>
                  </a:lnTo>
                  <a:lnTo>
                    <a:pt x="46" y="113"/>
                  </a:lnTo>
                  <a:lnTo>
                    <a:pt x="46" y="113"/>
                  </a:lnTo>
                  <a:lnTo>
                    <a:pt x="41" y="126"/>
                  </a:lnTo>
                  <a:lnTo>
                    <a:pt x="39" y="138"/>
                  </a:lnTo>
                  <a:lnTo>
                    <a:pt x="42" y="128"/>
                  </a:lnTo>
                  <a:lnTo>
                    <a:pt x="47" y="118"/>
                  </a:lnTo>
                  <a:lnTo>
                    <a:pt x="47" y="116"/>
                  </a:lnTo>
                  <a:lnTo>
                    <a:pt x="47" y="113"/>
                  </a:lnTo>
                  <a:lnTo>
                    <a:pt x="47" y="111"/>
                  </a:lnTo>
                  <a:close/>
                  <a:moveTo>
                    <a:pt x="82" y="110"/>
                  </a:moveTo>
                  <a:lnTo>
                    <a:pt x="81" y="110"/>
                  </a:lnTo>
                  <a:lnTo>
                    <a:pt x="80" y="111"/>
                  </a:lnTo>
                  <a:lnTo>
                    <a:pt x="78" y="113"/>
                  </a:lnTo>
                  <a:lnTo>
                    <a:pt x="76" y="114"/>
                  </a:lnTo>
                  <a:lnTo>
                    <a:pt x="75" y="116"/>
                  </a:lnTo>
                  <a:lnTo>
                    <a:pt x="74" y="118"/>
                  </a:lnTo>
                  <a:lnTo>
                    <a:pt x="74" y="119"/>
                  </a:lnTo>
                  <a:lnTo>
                    <a:pt x="76" y="117"/>
                  </a:lnTo>
                  <a:lnTo>
                    <a:pt x="80" y="113"/>
                  </a:lnTo>
                  <a:lnTo>
                    <a:pt x="82" y="110"/>
                  </a:lnTo>
                  <a:close/>
                  <a:moveTo>
                    <a:pt x="144" y="109"/>
                  </a:moveTo>
                  <a:lnTo>
                    <a:pt x="143" y="110"/>
                  </a:lnTo>
                  <a:lnTo>
                    <a:pt x="141" y="110"/>
                  </a:lnTo>
                  <a:lnTo>
                    <a:pt x="140" y="111"/>
                  </a:lnTo>
                  <a:lnTo>
                    <a:pt x="144" y="111"/>
                  </a:lnTo>
                  <a:lnTo>
                    <a:pt x="146" y="109"/>
                  </a:lnTo>
                  <a:lnTo>
                    <a:pt x="144" y="109"/>
                  </a:lnTo>
                  <a:close/>
                  <a:moveTo>
                    <a:pt x="85" y="109"/>
                  </a:moveTo>
                  <a:lnTo>
                    <a:pt x="80" y="116"/>
                  </a:lnTo>
                  <a:lnTo>
                    <a:pt x="75" y="121"/>
                  </a:lnTo>
                  <a:lnTo>
                    <a:pt x="75" y="122"/>
                  </a:lnTo>
                  <a:lnTo>
                    <a:pt x="76" y="123"/>
                  </a:lnTo>
                  <a:lnTo>
                    <a:pt x="77" y="122"/>
                  </a:lnTo>
                  <a:lnTo>
                    <a:pt x="78" y="121"/>
                  </a:lnTo>
                  <a:lnTo>
                    <a:pt x="80" y="120"/>
                  </a:lnTo>
                  <a:lnTo>
                    <a:pt x="81" y="118"/>
                  </a:lnTo>
                  <a:lnTo>
                    <a:pt x="82" y="117"/>
                  </a:lnTo>
                  <a:lnTo>
                    <a:pt x="81" y="114"/>
                  </a:lnTo>
                  <a:lnTo>
                    <a:pt x="82" y="114"/>
                  </a:lnTo>
                  <a:lnTo>
                    <a:pt x="82" y="113"/>
                  </a:lnTo>
                  <a:lnTo>
                    <a:pt x="83" y="113"/>
                  </a:lnTo>
                  <a:lnTo>
                    <a:pt x="83" y="116"/>
                  </a:lnTo>
                  <a:lnTo>
                    <a:pt x="84" y="114"/>
                  </a:lnTo>
                  <a:lnTo>
                    <a:pt x="85" y="113"/>
                  </a:lnTo>
                  <a:lnTo>
                    <a:pt x="86" y="113"/>
                  </a:lnTo>
                  <a:lnTo>
                    <a:pt x="85" y="111"/>
                  </a:lnTo>
                  <a:lnTo>
                    <a:pt x="85" y="109"/>
                  </a:lnTo>
                  <a:close/>
                  <a:moveTo>
                    <a:pt x="102" y="109"/>
                  </a:moveTo>
                  <a:lnTo>
                    <a:pt x="100" y="109"/>
                  </a:lnTo>
                  <a:lnTo>
                    <a:pt x="98" y="109"/>
                  </a:lnTo>
                  <a:lnTo>
                    <a:pt x="97" y="110"/>
                  </a:lnTo>
                  <a:lnTo>
                    <a:pt x="97" y="111"/>
                  </a:lnTo>
                  <a:lnTo>
                    <a:pt x="96" y="112"/>
                  </a:lnTo>
                  <a:lnTo>
                    <a:pt x="97" y="112"/>
                  </a:lnTo>
                  <a:lnTo>
                    <a:pt x="97" y="113"/>
                  </a:lnTo>
                  <a:lnTo>
                    <a:pt x="102" y="109"/>
                  </a:lnTo>
                  <a:close/>
                  <a:moveTo>
                    <a:pt x="69" y="109"/>
                  </a:moveTo>
                  <a:lnTo>
                    <a:pt x="68" y="110"/>
                  </a:lnTo>
                  <a:lnTo>
                    <a:pt x="66" y="110"/>
                  </a:lnTo>
                  <a:lnTo>
                    <a:pt x="66" y="111"/>
                  </a:lnTo>
                  <a:lnTo>
                    <a:pt x="66" y="112"/>
                  </a:lnTo>
                  <a:lnTo>
                    <a:pt x="68" y="111"/>
                  </a:lnTo>
                  <a:lnTo>
                    <a:pt x="69" y="110"/>
                  </a:lnTo>
                  <a:lnTo>
                    <a:pt x="69" y="109"/>
                  </a:lnTo>
                  <a:close/>
                  <a:moveTo>
                    <a:pt x="76" y="109"/>
                  </a:moveTo>
                  <a:lnTo>
                    <a:pt x="75" y="109"/>
                  </a:lnTo>
                  <a:lnTo>
                    <a:pt x="74" y="109"/>
                  </a:lnTo>
                  <a:lnTo>
                    <a:pt x="73" y="110"/>
                  </a:lnTo>
                  <a:lnTo>
                    <a:pt x="72" y="110"/>
                  </a:lnTo>
                  <a:lnTo>
                    <a:pt x="71" y="111"/>
                  </a:lnTo>
                  <a:lnTo>
                    <a:pt x="70" y="113"/>
                  </a:lnTo>
                  <a:lnTo>
                    <a:pt x="69" y="114"/>
                  </a:lnTo>
                  <a:lnTo>
                    <a:pt x="69" y="116"/>
                  </a:lnTo>
                  <a:lnTo>
                    <a:pt x="69" y="118"/>
                  </a:lnTo>
                  <a:lnTo>
                    <a:pt x="69" y="119"/>
                  </a:lnTo>
                  <a:lnTo>
                    <a:pt x="71" y="116"/>
                  </a:lnTo>
                  <a:lnTo>
                    <a:pt x="73" y="112"/>
                  </a:lnTo>
                  <a:lnTo>
                    <a:pt x="76" y="109"/>
                  </a:lnTo>
                  <a:close/>
                  <a:moveTo>
                    <a:pt x="165" y="109"/>
                  </a:moveTo>
                  <a:lnTo>
                    <a:pt x="177" y="110"/>
                  </a:lnTo>
                  <a:lnTo>
                    <a:pt x="190" y="111"/>
                  </a:lnTo>
                  <a:lnTo>
                    <a:pt x="182" y="109"/>
                  </a:lnTo>
                  <a:lnTo>
                    <a:pt x="173" y="109"/>
                  </a:lnTo>
                  <a:lnTo>
                    <a:pt x="165" y="109"/>
                  </a:lnTo>
                  <a:close/>
                  <a:moveTo>
                    <a:pt x="86" y="109"/>
                  </a:moveTo>
                  <a:lnTo>
                    <a:pt x="87" y="109"/>
                  </a:lnTo>
                  <a:lnTo>
                    <a:pt x="87" y="110"/>
                  </a:lnTo>
                  <a:lnTo>
                    <a:pt x="87" y="111"/>
                  </a:lnTo>
                  <a:lnTo>
                    <a:pt x="88" y="111"/>
                  </a:lnTo>
                  <a:lnTo>
                    <a:pt x="89" y="110"/>
                  </a:lnTo>
                  <a:lnTo>
                    <a:pt x="90" y="110"/>
                  </a:lnTo>
                  <a:lnTo>
                    <a:pt x="92" y="111"/>
                  </a:lnTo>
                  <a:lnTo>
                    <a:pt x="90" y="112"/>
                  </a:lnTo>
                  <a:lnTo>
                    <a:pt x="89" y="113"/>
                  </a:lnTo>
                  <a:lnTo>
                    <a:pt x="88" y="113"/>
                  </a:lnTo>
                  <a:lnTo>
                    <a:pt x="89" y="116"/>
                  </a:lnTo>
                  <a:lnTo>
                    <a:pt x="90" y="114"/>
                  </a:lnTo>
                  <a:lnTo>
                    <a:pt x="90" y="113"/>
                  </a:lnTo>
                  <a:lnTo>
                    <a:pt x="92" y="112"/>
                  </a:lnTo>
                  <a:lnTo>
                    <a:pt x="94" y="112"/>
                  </a:lnTo>
                  <a:lnTo>
                    <a:pt x="94" y="111"/>
                  </a:lnTo>
                  <a:lnTo>
                    <a:pt x="94" y="111"/>
                  </a:lnTo>
                  <a:lnTo>
                    <a:pt x="95" y="110"/>
                  </a:lnTo>
                  <a:lnTo>
                    <a:pt x="95" y="109"/>
                  </a:lnTo>
                  <a:lnTo>
                    <a:pt x="93" y="109"/>
                  </a:lnTo>
                  <a:lnTo>
                    <a:pt x="89" y="109"/>
                  </a:lnTo>
                  <a:lnTo>
                    <a:pt x="86" y="109"/>
                  </a:lnTo>
                  <a:close/>
                  <a:moveTo>
                    <a:pt x="135" y="108"/>
                  </a:moveTo>
                  <a:lnTo>
                    <a:pt x="135" y="108"/>
                  </a:lnTo>
                  <a:lnTo>
                    <a:pt x="134" y="109"/>
                  </a:lnTo>
                  <a:lnTo>
                    <a:pt x="133" y="109"/>
                  </a:lnTo>
                  <a:lnTo>
                    <a:pt x="132" y="110"/>
                  </a:lnTo>
                  <a:lnTo>
                    <a:pt x="131" y="111"/>
                  </a:lnTo>
                  <a:lnTo>
                    <a:pt x="131" y="113"/>
                  </a:lnTo>
                  <a:lnTo>
                    <a:pt x="132" y="114"/>
                  </a:lnTo>
                  <a:lnTo>
                    <a:pt x="133" y="117"/>
                  </a:lnTo>
                  <a:lnTo>
                    <a:pt x="133" y="116"/>
                  </a:lnTo>
                  <a:lnTo>
                    <a:pt x="133" y="114"/>
                  </a:lnTo>
                  <a:lnTo>
                    <a:pt x="133" y="113"/>
                  </a:lnTo>
                  <a:lnTo>
                    <a:pt x="135" y="113"/>
                  </a:lnTo>
                  <a:lnTo>
                    <a:pt x="136" y="113"/>
                  </a:lnTo>
                  <a:lnTo>
                    <a:pt x="138" y="113"/>
                  </a:lnTo>
                  <a:lnTo>
                    <a:pt x="138" y="113"/>
                  </a:lnTo>
                  <a:lnTo>
                    <a:pt x="138" y="112"/>
                  </a:lnTo>
                  <a:lnTo>
                    <a:pt x="137" y="112"/>
                  </a:lnTo>
                  <a:lnTo>
                    <a:pt x="137" y="111"/>
                  </a:lnTo>
                  <a:lnTo>
                    <a:pt x="137" y="110"/>
                  </a:lnTo>
                  <a:lnTo>
                    <a:pt x="137" y="110"/>
                  </a:lnTo>
                  <a:lnTo>
                    <a:pt x="138" y="109"/>
                  </a:lnTo>
                  <a:lnTo>
                    <a:pt x="138" y="108"/>
                  </a:lnTo>
                  <a:lnTo>
                    <a:pt x="137" y="108"/>
                  </a:lnTo>
                  <a:lnTo>
                    <a:pt x="136" y="108"/>
                  </a:lnTo>
                  <a:lnTo>
                    <a:pt x="135" y="108"/>
                  </a:lnTo>
                  <a:close/>
                  <a:moveTo>
                    <a:pt x="112" y="108"/>
                  </a:moveTo>
                  <a:lnTo>
                    <a:pt x="109" y="109"/>
                  </a:lnTo>
                  <a:lnTo>
                    <a:pt x="106" y="111"/>
                  </a:lnTo>
                  <a:lnTo>
                    <a:pt x="104" y="112"/>
                  </a:lnTo>
                  <a:lnTo>
                    <a:pt x="105" y="111"/>
                  </a:lnTo>
                  <a:lnTo>
                    <a:pt x="106" y="109"/>
                  </a:lnTo>
                  <a:lnTo>
                    <a:pt x="108" y="108"/>
                  </a:lnTo>
                  <a:lnTo>
                    <a:pt x="105" y="110"/>
                  </a:lnTo>
                  <a:lnTo>
                    <a:pt x="102" y="112"/>
                  </a:lnTo>
                  <a:lnTo>
                    <a:pt x="100" y="114"/>
                  </a:lnTo>
                  <a:lnTo>
                    <a:pt x="98" y="117"/>
                  </a:lnTo>
                  <a:lnTo>
                    <a:pt x="99" y="119"/>
                  </a:lnTo>
                  <a:lnTo>
                    <a:pt x="99" y="120"/>
                  </a:lnTo>
                  <a:lnTo>
                    <a:pt x="100" y="121"/>
                  </a:lnTo>
                  <a:lnTo>
                    <a:pt x="101" y="121"/>
                  </a:lnTo>
                  <a:lnTo>
                    <a:pt x="101" y="121"/>
                  </a:lnTo>
                  <a:lnTo>
                    <a:pt x="102" y="120"/>
                  </a:lnTo>
                  <a:lnTo>
                    <a:pt x="104" y="118"/>
                  </a:lnTo>
                  <a:lnTo>
                    <a:pt x="105" y="117"/>
                  </a:lnTo>
                  <a:lnTo>
                    <a:pt x="105" y="114"/>
                  </a:lnTo>
                  <a:lnTo>
                    <a:pt x="104" y="113"/>
                  </a:lnTo>
                  <a:lnTo>
                    <a:pt x="105" y="112"/>
                  </a:lnTo>
                  <a:lnTo>
                    <a:pt x="106" y="113"/>
                  </a:lnTo>
                  <a:lnTo>
                    <a:pt x="106" y="113"/>
                  </a:lnTo>
                  <a:lnTo>
                    <a:pt x="107" y="114"/>
                  </a:lnTo>
                  <a:lnTo>
                    <a:pt x="108" y="113"/>
                  </a:lnTo>
                  <a:lnTo>
                    <a:pt x="108" y="111"/>
                  </a:lnTo>
                  <a:lnTo>
                    <a:pt x="109" y="110"/>
                  </a:lnTo>
                  <a:lnTo>
                    <a:pt x="110" y="109"/>
                  </a:lnTo>
                  <a:lnTo>
                    <a:pt x="112" y="108"/>
                  </a:lnTo>
                  <a:close/>
                  <a:moveTo>
                    <a:pt x="116" y="107"/>
                  </a:moveTo>
                  <a:lnTo>
                    <a:pt x="114" y="108"/>
                  </a:lnTo>
                  <a:lnTo>
                    <a:pt x="113" y="108"/>
                  </a:lnTo>
                  <a:lnTo>
                    <a:pt x="112" y="110"/>
                  </a:lnTo>
                  <a:lnTo>
                    <a:pt x="111" y="110"/>
                  </a:lnTo>
                  <a:lnTo>
                    <a:pt x="112" y="112"/>
                  </a:lnTo>
                  <a:lnTo>
                    <a:pt x="113" y="116"/>
                  </a:lnTo>
                  <a:lnTo>
                    <a:pt x="114" y="113"/>
                  </a:lnTo>
                  <a:lnTo>
                    <a:pt x="116" y="112"/>
                  </a:lnTo>
                  <a:lnTo>
                    <a:pt x="117" y="110"/>
                  </a:lnTo>
                  <a:lnTo>
                    <a:pt x="118" y="109"/>
                  </a:lnTo>
                  <a:lnTo>
                    <a:pt x="117" y="109"/>
                  </a:lnTo>
                  <a:lnTo>
                    <a:pt x="117" y="109"/>
                  </a:lnTo>
                  <a:lnTo>
                    <a:pt x="117" y="109"/>
                  </a:lnTo>
                  <a:lnTo>
                    <a:pt x="116" y="108"/>
                  </a:lnTo>
                  <a:lnTo>
                    <a:pt x="114" y="108"/>
                  </a:lnTo>
                  <a:lnTo>
                    <a:pt x="116" y="108"/>
                  </a:lnTo>
                  <a:lnTo>
                    <a:pt x="116" y="108"/>
                  </a:lnTo>
                  <a:lnTo>
                    <a:pt x="116" y="107"/>
                  </a:lnTo>
                  <a:close/>
                  <a:moveTo>
                    <a:pt x="78" y="107"/>
                  </a:moveTo>
                  <a:lnTo>
                    <a:pt x="77" y="110"/>
                  </a:lnTo>
                  <a:lnTo>
                    <a:pt x="76" y="112"/>
                  </a:lnTo>
                  <a:lnTo>
                    <a:pt x="74" y="114"/>
                  </a:lnTo>
                  <a:lnTo>
                    <a:pt x="73" y="117"/>
                  </a:lnTo>
                  <a:lnTo>
                    <a:pt x="77" y="112"/>
                  </a:lnTo>
                  <a:lnTo>
                    <a:pt x="82" y="107"/>
                  </a:lnTo>
                  <a:lnTo>
                    <a:pt x="81" y="107"/>
                  </a:lnTo>
                  <a:lnTo>
                    <a:pt x="78" y="107"/>
                  </a:lnTo>
                  <a:close/>
                  <a:moveTo>
                    <a:pt x="56" y="107"/>
                  </a:moveTo>
                  <a:lnTo>
                    <a:pt x="56" y="107"/>
                  </a:lnTo>
                  <a:lnTo>
                    <a:pt x="54" y="107"/>
                  </a:lnTo>
                  <a:lnTo>
                    <a:pt x="54" y="108"/>
                  </a:lnTo>
                  <a:lnTo>
                    <a:pt x="53" y="109"/>
                  </a:lnTo>
                  <a:lnTo>
                    <a:pt x="53" y="109"/>
                  </a:lnTo>
                  <a:lnTo>
                    <a:pt x="52" y="108"/>
                  </a:lnTo>
                  <a:lnTo>
                    <a:pt x="52" y="108"/>
                  </a:lnTo>
                  <a:lnTo>
                    <a:pt x="52" y="108"/>
                  </a:lnTo>
                  <a:lnTo>
                    <a:pt x="51" y="108"/>
                  </a:lnTo>
                  <a:lnTo>
                    <a:pt x="51" y="109"/>
                  </a:lnTo>
                  <a:lnTo>
                    <a:pt x="51" y="110"/>
                  </a:lnTo>
                  <a:lnTo>
                    <a:pt x="50" y="110"/>
                  </a:lnTo>
                  <a:lnTo>
                    <a:pt x="50" y="110"/>
                  </a:lnTo>
                  <a:lnTo>
                    <a:pt x="50" y="109"/>
                  </a:lnTo>
                  <a:lnTo>
                    <a:pt x="49" y="109"/>
                  </a:lnTo>
                  <a:lnTo>
                    <a:pt x="49" y="111"/>
                  </a:lnTo>
                  <a:lnTo>
                    <a:pt x="49" y="112"/>
                  </a:lnTo>
                  <a:lnTo>
                    <a:pt x="50" y="112"/>
                  </a:lnTo>
                  <a:lnTo>
                    <a:pt x="50" y="112"/>
                  </a:lnTo>
                  <a:lnTo>
                    <a:pt x="50" y="111"/>
                  </a:lnTo>
                  <a:lnTo>
                    <a:pt x="51" y="110"/>
                  </a:lnTo>
                  <a:lnTo>
                    <a:pt x="50" y="112"/>
                  </a:lnTo>
                  <a:lnTo>
                    <a:pt x="50" y="113"/>
                  </a:lnTo>
                  <a:lnTo>
                    <a:pt x="50" y="114"/>
                  </a:lnTo>
                  <a:lnTo>
                    <a:pt x="51" y="113"/>
                  </a:lnTo>
                  <a:lnTo>
                    <a:pt x="51" y="112"/>
                  </a:lnTo>
                  <a:lnTo>
                    <a:pt x="52" y="111"/>
                  </a:lnTo>
                  <a:lnTo>
                    <a:pt x="53" y="110"/>
                  </a:lnTo>
                  <a:lnTo>
                    <a:pt x="54" y="111"/>
                  </a:lnTo>
                  <a:lnTo>
                    <a:pt x="56" y="109"/>
                  </a:lnTo>
                  <a:lnTo>
                    <a:pt x="57" y="107"/>
                  </a:lnTo>
                  <a:lnTo>
                    <a:pt x="56" y="107"/>
                  </a:lnTo>
                  <a:close/>
                  <a:moveTo>
                    <a:pt x="124" y="107"/>
                  </a:moveTo>
                  <a:lnTo>
                    <a:pt x="123" y="107"/>
                  </a:lnTo>
                  <a:lnTo>
                    <a:pt x="123" y="108"/>
                  </a:lnTo>
                  <a:lnTo>
                    <a:pt x="124" y="107"/>
                  </a:lnTo>
                  <a:lnTo>
                    <a:pt x="124" y="107"/>
                  </a:lnTo>
                  <a:close/>
                  <a:moveTo>
                    <a:pt x="120" y="107"/>
                  </a:moveTo>
                  <a:lnTo>
                    <a:pt x="120" y="107"/>
                  </a:lnTo>
                  <a:lnTo>
                    <a:pt x="119" y="107"/>
                  </a:lnTo>
                  <a:lnTo>
                    <a:pt x="119" y="108"/>
                  </a:lnTo>
                  <a:lnTo>
                    <a:pt x="120" y="107"/>
                  </a:lnTo>
                  <a:lnTo>
                    <a:pt x="120" y="107"/>
                  </a:lnTo>
                  <a:close/>
                  <a:moveTo>
                    <a:pt x="74" y="106"/>
                  </a:moveTo>
                  <a:lnTo>
                    <a:pt x="73" y="107"/>
                  </a:lnTo>
                  <a:lnTo>
                    <a:pt x="72" y="108"/>
                  </a:lnTo>
                  <a:lnTo>
                    <a:pt x="71" y="109"/>
                  </a:lnTo>
                  <a:lnTo>
                    <a:pt x="70" y="111"/>
                  </a:lnTo>
                  <a:lnTo>
                    <a:pt x="76" y="107"/>
                  </a:lnTo>
                  <a:lnTo>
                    <a:pt x="74" y="106"/>
                  </a:lnTo>
                  <a:close/>
                  <a:moveTo>
                    <a:pt x="109" y="105"/>
                  </a:moveTo>
                  <a:lnTo>
                    <a:pt x="98" y="106"/>
                  </a:lnTo>
                  <a:lnTo>
                    <a:pt x="86" y="106"/>
                  </a:lnTo>
                  <a:lnTo>
                    <a:pt x="98" y="107"/>
                  </a:lnTo>
                  <a:lnTo>
                    <a:pt x="109" y="105"/>
                  </a:lnTo>
                  <a:close/>
                  <a:moveTo>
                    <a:pt x="69" y="104"/>
                  </a:moveTo>
                  <a:lnTo>
                    <a:pt x="69" y="106"/>
                  </a:lnTo>
                  <a:lnTo>
                    <a:pt x="68" y="107"/>
                  </a:lnTo>
                  <a:lnTo>
                    <a:pt x="68" y="109"/>
                  </a:lnTo>
                  <a:lnTo>
                    <a:pt x="70" y="107"/>
                  </a:lnTo>
                  <a:lnTo>
                    <a:pt x="71" y="105"/>
                  </a:lnTo>
                  <a:lnTo>
                    <a:pt x="70" y="105"/>
                  </a:lnTo>
                  <a:lnTo>
                    <a:pt x="69" y="104"/>
                  </a:lnTo>
                  <a:close/>
                  <a:moveTo>
                    <a:pt x="135" y="104"/>
                  </a:moveTo>
                  <a:lnTo>
                    <a:pt x="135" y="104"/>
                  </a:lnTo>
                  <a:lnTo>
                    <a:pt x="135" y="104"/>
                  </a:lnTo>
                  <a:lnTo>
                    <a:pt x="136" y="104"/>
                  </a:lnTo>
                  <a:lnTo>
                    <a:pt x="136" y="104"/>
                  </a:lnTo>
                  <a:lnTo>
                    <a:pt x="136" y="104"/>
                  </a:lnTo>
                  <a:lnTo>
                    <a:pt x="135" y="104"/>
                  </a:lnTo>
                  <a:lnTo>
                    <a:pt x="135" y="104"/>
                  </a:lnTo>
                  <a:close/>
                  <a:moveTo>
                    <a:pt x="142" y="102"/>
                  </a:moveTo>
                  <a:lnTo>
                    <a:pt x="140" y="102"/>
                  </a:lnTo>
                  <a:lnTo>
                    <a:pt x="143" y="104"/>
                  </a:lnTo>
                  <a:lnTo>
                    <a:pt x="145" y="104"/>
                  </a:lnTo>
                  <a:lnTo>
                    <a:pt x="148" y="104"/>
                  </a:lnTo>
                  <a:lnTo>
                    <a:pt x="150" y="104"/>
                  </a:lnTo>
                  <a:lnTo>
                    <a:pt x="148" y="104"/>
                  </a:lnTo>
                  <a:lnTo>
                    <a:pt x="146" y="102"/>
                  </a:lnTo>
                  <a:lnTo>
                    <a:pt x="144" y="102"/>
                  </a:lnTo>
                  <a:lnTo>
                    <a:pt x="142" y="102"/>
                  </a:lnTo>
                  <a:close/>
                  <a:moveTo>
                    <a:pt x="65" y="102"/>
                  </a:moveTo>
                  <a:lnTo>
                    <a:pt x="64" y="102"/>
                  </a:lnTo>
                  <a:lnTo>
                    <a:pt x="64" y="104"/>
                  </a:lnTo>
                  <a:lnTo>
                    <a:pt x="63" y="105"/>
                  </a:lnTo>
                  <a:lnTo>
                    <a:pt x="63" y="107"/>
                  </a:lnTo>
                  <a:lnTo>
                    <a:pt x="62" y="107"/>
                  </a:lnTo>
                  <a:lnTo>
                    <a:pt x="62" y="108"/>
                  </a:lnTo>
                  <a:lnTo>
                    <a:pt x="62" y="109"/>
                  </a:lnTo>
                  <a:lnTo>
                    <a:pt x="61" y="110"/>
                  </a:lnTo>
                  <a:lnTo>
                    <a:pt x="61" y="111"/>
                  </a:lnTo>
                  <a:lnTo>
                    <a:pt x="60" y="112"/>
                  </a:lnTo>
                  <a:lnTo>
                    <a:pt x="61" y="113"/>
                  </a:lnTo>
                  <a:lnTo>
                    <a:pt x="61" y="114"/>
                  </a:lnTo>
                  <a:lnTo>
                    <a:pt x="60" y="116"/>
                  </a:lnTo>
                  <a:lnTo>
                    <a:pt x="60" y="117"/>
                  </a:lnTo>
                  <a:lnTo>
                    <a:pt x="62" y="114"/>
                  </a:lnTo>
                  <a:lnTo>
                    <a:pt x="64" y="111"/>
                  </a:lnTo>
                  <a:lnTo>
                    <a:pt x="65" y="109"/>
                  </a:lnTo>
                  <a:lnTo>
                    <a:pt x="65" y="106"/>
                  </a:lnTo>
                  <a:lnTo>
                    <a:pt x="66" y="102"/>
                  </a:lnTo>
                  <a:lnTo>
                    <a:pt x="65" y="102"/>
                  </a:lnTo>
                  <a:close/>
                  <a:moveTo>
                    <a:pt x="229" y="102"/>
                  </a:moveTo>
                  <a:lnTo>
                    <a:pt x="227" y="105"/>
                  </a:lnTo>
                  <a:lnTo>
                    <a:pt x="224" y="108"/>
                  </a:lnTo>
                  <a:lnTo>
                    <a:pt x="220" y="111"/>
                  </a:lnTo>
                  <a:lnTo>
                    <a:pt x="224" y="109"/>
                  </a:lnTo>
                  <a:lnTo>
                    <a:pt x="225" y="108"/>
                  </a:lnTo>
                  <a:lnTo>
                    <a:pt x="227" y="106"/>
                  </a:lnTo>
                  <a:lnTo>
                    <a:pt x="229" y="104"/>
                  </a:lnTo>
                  <a:lnTo>
                    <a:pt x="229" y="104"/>
                  </a:lnTo>
                  <a:lnTo>
                    <a:pt x="230" y="102"/>
                  </a:lnTo>
                  <a:lnTo>
                    <a:pt x="229" y="102"/>
                  </a:lnTo>
                  <a:close/>
                  <a:moveTo>
                    <a:pt x="123" y="101"/>
                  </a:moveTo>
                  <a:lnTo>
                    <a:pt x="120" y="102"/>
                  </a:lnTo>
                  <a:lnTo>
                    <a:pt x="117" y="104"/>
                  </a:lnTo>
                  <a:lnTo>
                    <a:pt x="119" y="104"/>
                  </a:lnTo>
                  <a:lnTo>
                    <a:pt x="122" y="102"/>
                  </a:lnTo>
                  <a:lnTo>
                    <a:pt x="123" y="102"/>
                  </a:lnTo>
                  <a:lnTo>
                    <a:pt x="125" y="102"/>
                  </a:lnTo>
                  <a:lnTo>
                    <a:pt x="124" y="105"/>
                  </a:lnTo>
                  <a:lnTo>
                    <a:pt x="123" y="106"/>
                  </a:lnTo>
                  <a:lnTo>
                    <a:pt x="122" y="107"/>
                  </a:lnTo>
                  <a:lnTo>
                    <a:pt x="121" y="109"/>
                  </a:lnTo>
                  <a:lnTo>
                    <a:pt x="120" y="110"/>
                  </a:lnTo>
                  <a:lnTo>
                    <a:pt x="121" y="112"/>
                  </a:lnTo>
                  <a:lnTo>
                    <a:pt x="121" y="113"/>
                  </a:lnTo>
                  <a:lnTo>
                    <a:pt x="122" y="116"/>
                  </a:lnTo>
                  <a:lnTo>
                    <a:pt x="123" y="117"/>
                  </a:lnTo>
                  <a:lnTo>
                    <a:pt x="124" y="116"/>
                  </a:lnTo>
                  <a:lnTo>
                    <a:pt x="124" y="116"/>
                  </a:lnTo>
                  <a:lnTo>
                    <a:pt x="124" y="112"/>
                  </a:lnTo>
                  <a:lnTo>
                    <a:pt x="124" y="111"/>
                  </a:lnTo>
                  <a:lnTo>
                    <a:pt x="124" y="109"/>
                  </a:lnTo>
                  <a:lnTo>
                    <a:pt x="124" y="110"/>
                  </a:lnTo>
                  <a:lnTo>
                    <a:pt x="124" y="112"/>
                  </a:lnTo>
                  <a:lnTo>
                    <a:pt x="124" y="113"/>
                  </a:lnTo>
                  <a:lnTo>
                    <a:pt x="123" y="113"/>
                  </a:lnTo>
                  <a:lnTo>
                    <a:pt x="122" y="112"/>
                  </a:lnTo>
                  <a:lnTo>
                    <a:pt x="122" y="110"/>
                  </a:lnTo>
                  <a:lnTo>
                    <a:pt x="122" y="108"/>
                  </a:lnTo>
                  <a:lnTo>
                    <a:pt x="123" y="107"/>
                  </a:lnTo>
                  <a:lnTo>
                    <a:pt x="125" y="106"/>
                  </a:lnTo>
                  <a:lnTo>
                    <a:pt x="126" y="106"/>
                  </a:lnTo>
                  <a:lnTo>
                    <a:pt x="129" y="107"/>
                  </a:lnTo>
                  <a:lnTo>
                    <a:pt x="130" y="109"/>
                  </a:lnTo>
                  <a:lnTo>
                    <a:pt x="132" y="108"/>
                  </a:lnTo>
                  <a:lnTo>
                    <a:pt x="133" y="106"/>
                  </a:lnTo>
                  <a:lnTo>
                    <a:pt x="132" y="106"/>
                  </a:lnTo>
                  <a:lnTo>
                    <a:pt x="131" y="105"/>
                  </a:lnTo>
                  <a:lnTo>
                    <a:pt x="130" y="105"/>
                  </a:lnTo>
                  <a:lnTo>
                    <a:pt x="131" y="102"/>
                  </a:lnTo>
                  <a:lnTo>
                    <a:pt x="126" y="101"/>
                  </a:lnTo>
                  <a:lnTo>
                    <a:pt x="123" y="101"/>
                  </a:lnTo>
                  <a:close/>
                  <a:moveTo>
                    <a:pt x="59" y="101"/>
                  </a:moveTo>
                  <a:lnTo>
                    <a:pt x="59" y="102"/>
                  </a:lnTo>
                  <a:lnTo>
                    <a:pt x="58" y="102"/>
                  </a:lnTo>
                  <a:lnTo>
                    <a:pt x="57" y="104"/>
                  </a:lnTo>
                  <a:lnTo>
                    <a:pt x="58" y="104"/>
                  </a:lnTo>
                  <a:lnTo>
                    <a:pt x="58" y="104"/>
                  </a:lnTo>
                  <a:lnTo>
                    <a:pt x="59" y="104"/>
                  </a:lnTo>
                  <a:lnTo>
                    <a:pt x="59" y="102"/>
                  </a:lnTo>
                  <a:lnTo>
                    <a:pt x="60" y="101"/>
                  </a:lnTo>
                  <a:lnTo>
                    <a:pt x="59" y="101"/>
                  </a:lnTo>
                  <a:close/>
                  <a:moveTo>
                    <a:pt x="246" y="80"/>
                  </a:moveTo>
                  <a:lnTo>
                    <a:pt x="244" y="84"/>
                  </a:lnTo>
                  <a:lnTo>
                    <a:pt x="242" y="87"/>
                  </a:lnTo>
                  <a:lnTo>
                    <a:pt x="242" y="87"/>
                  </a:lnTo>
                  <a:lnTo>
                    <a:pt x="243" y="87"/>
                  </a:lnTo>
                  <a:lnTo>
                    <a:pt x="243" y="86"/>
                  </a:lnTo>
                  <a:lnTo>
                    <a:pt x="244" y="84"/>
                  </a:lnTo>
                  <a:lnTo>
                    <a:pt x="246" y="82"/>
                  </a:lnTo>
                  <a:lnTo>
                    <a:pt x="246" y="80"/>
                  </a:lnTo>
                  <a:close/>
                  <a:moveTo>
                    <a:pt x="267" y="54"/>
                  </a:moveTo>
                  <a:lnTo>
                    <a:pt x="263" y="59"/>
                  </a:lnTo>
                  <a:lnTo>
                    <a:pt x="261" y="63"/>
                  </a:lnTo>
                  <a:lnTo>
                    <a:pt x="257" y="68"/>
                  </a:lnTo>
                  <a:lnTo>
                    <a:pt x="261" y="63"/>
                  </a:lnTo>
                  <a:lnTo>
                    <a:pt x="264" y="59"/>
                  </a:lnTo>
                  <a:lnTo>
                    <a:pt x="267" y="54"/>
                  </a:lnTo>
                  <a:close/>
                  <a:moveTo>
                    <a:pt x="285" y="33"/>
                  </a:moveTo>
                  <a:lnTo>
                    <a:pt x="284" y="34"/>
                  </a:lnTo>
                  <a:lnTo>
                    <a:pt x="282" y="35"/>
                  </a:lnTo>
                  <a:lnTo>
                    <a:pt x="281" y="36"/>
                  </a:lnTo>
                  <a:lnTo>
                    <a:pt x="284" y="35"/>
                  </a:lnTo>
                  <a:lnTo>
                    <a:pt x="285" y="34"/>
                  </a:lnTo>
                  <a:lnTo>
                    <a:pt x="285" y="33"/>
                  </a:lnTo>
                  <a:close/>
                  <a:moveTo>
                    <a:pt x="290" y="26"/>
                  </a:moveTo>
                  <a:lnTo>
                    <a:pt x="290" y="26"/>
                  </a:lnTo>
                  <a:lnTo>
                    <a:pt x="289" y="28"/>
                  </a:lnTo>
                  <a:lnTo>
                    <a:pt x="289" y="29"/>
                  </a:lnTo>
                  <a:lnTo>
                    <a:pt x="290" y="29"/>
                  </a:lnTo>
                  <a:lnTo>
                    <a:pt x="290" y="29"/>
                  </a:lnTo>
                  <a:lnTo>
                    <a:pt x="291" y="30"/>
                  </a:lnTo>
                  <a:lnTo>
                    <a:pt x="290" y="28"/>
                  </a:lnTo>
                  <a:lnTo>
                    <a:pt x="290" y="27"/>
                  </a:lnTo>
                  <a:lnTo>
                    <a:pt x="290" y="26"/>
                  </a:lnTo>
                  <a:close/>
                  <a:moveTo>
                    <a:pt x="287" y="26"/>
                  </a:moveTo>
                  <a:lnTo>
                    <a:pt x="287" y="27"/>
                  </a:lnTo>
                  <a:lnTo>
                    <a:pt x="286" y="27"/>
                  </a:lnTo>
                  <a:lnTo>
                    <a:pt x="286" y="28"/>
                  </a:lnTo>
                  <a:lnTo>
                    <a:pt x="286" y="28"/>
                  </a:lnTo>
                  <a:lnTo>
                    <a:pt x="287" y="28"/>
                  </a:lnTo>
                  <a:lnTo>
                    <a:pt x="287" y="27"/>
                  </a:lnTo>
                  <a:lnTo>
                    <a:pt x="287" y="26"/>
                  </a:lnTo>
                  <a:close/>
                  <a:moveTo>
                    <a:pt x="303" y="0"/>
                  </a:moveTo>
                  <a:lnTo>
                    <a:pt x="303" y="0"/>
                  </a:lnTo>
                  <a:lnTo>
                    <a:pt x="302" y="3"/>
                  </a:lnTo>
                  <a:lnTo>
                    <a:pt x="301" y="5"/>
                  </a:lnTo>
                  <a:lnTo>
                    <a:pt x="299" y="8"/>
                  </a:lnTo>
                  <a:lnTo>
                    <a:pt x="299" y="9"/>
                  </a:lnTo>
                  <a:lnTo>
                    <a:pt x="299" y="9"/>
                  </a:lnTo>
                  <a:lnTo>
                    <a:pt x="298" y="10"/>
                  </a:lnTo>
                  <a:lnTo>
                    <a:pt x="297" y="12"/>
                  </a:lnTo>
                  <a:lnTo>
                    <a:pt x="296" y="13"/>
                  </a:lnTo>
                  <a:lnTo>
                    <a:pt x="296" y="14"/>
                  </a:lnTo>
                  <a:lnTo>
                    <a:pt x="296" y="15"/>
                  </a:lnTo>
                  <a:lnTo>
                    <a:pt x="294" y="17"/>
                  </a:lnTo>
                  <a:lnTo>
                    <a:pt x="293" y="21"/>
                  </a:lnTo>
                  <a:lnTo>
                    <a:pt x="292" y="23"/>
                  </a:lnTo>
                  <a:lnTo>
                    <a:pt x="293" y="26"/>
                  </a:lnTo>
                  <a:lnTo>
                    <a:pt x="292" y="29"/>
                  </a:lnTo>
                  <a:lnTo>
                    <a:pt x="293" y="32"/>
                  </a:lnTo>
                  <a:lnTo>
                    <a:pt x="294" y="35"/>
                  </a:lnTo>
                  <a:lnTo>
                    <a:pt x="296" y="37"/>
                  </a:lnTo>
                  <a:lnTo>
                    <a:pt x="292" y="38"/>
                  </a:lnTo>
                  <a:lnTo>
                    <a:pt x="290" y="40"/>
                  </a:lnTo>
                  <a:lnTo>
                    <a:pt x="287" y="41"/>
                  </a:lnTo>
                  <a:lnTo>
                    <a:pt x="287" y="42"/>
                  </a:lnTo>
                  <a:lnTo>
                    <a:pt x="286" y="42"/>
                  </a:lnTo>
                  <a:lnTo>
                    <a:pt x="286" y="44"/>
                  </a:lnTo>
                  <a:lnTo>
                    <a:pt x="284" y="46"/>
                  </a:lnTo>
                  <a:lnTo>
                    <a:pt x="280" y="48"/>
                  </a:lnTo>
                  <a:lnTo>
                    <a:pt x="277" y="50"/>
                  </a:lnTo>
                  <a:lnTo>
                    <a:pt x="275" y="53"/>
                  </a:lnTo>
                  <a:lnTo>
                    <a:pt x="273" y="57"/>
                  </a:lnTo>
                  <a:lnTo>
                    <a:pt x="273" y="57"/>
                  </a:lnTo>
                  <a:lnTo>
                    <a:pt x="272" y="57"/>
                  </a:lnTo>
                  <a:lnTo>
                    <a:pt x="272" y="57"/>
                  </a:lnTo>
                  <a:lnTo>
                    <a:pt x="270" y="57"/>
                  </a:lnTo>
                  <a:lnTo>
                    <a:pt x="267" y="59"/>
                  </a:lnTo>
                  <a:lnTo>
                    <a:pt x="265" y="62"/>
                  </a:lnTo>
                  <a:lnTo>
                    <a:pt x="263" y="66"/>
                  </a:lnTo>
                  <a:lnTo>
                    <a:pt x="261" y="70"/>
                  </a:lnTo>
                  <a:lnTo>
                    <a:pt x="257" y="72"/>
                  </a:lnTo>
                  <a:lnTo>
                    <a:pt x="257" y="73"/>
                  </a:lnTo>
                  <a:lnTo>
                    <a:pt x="256" y="74"/>
                  </a:lnTo>
                  <a:lnTo>
                    <a:pt x="255" y="75"/>
                  </a:lnTo>
                  <a:lnTo>
                    <a:pt x="255" y="75"/>
                  </a:lnTo>
                  <a:lnTo>
                    <a:pt x="255" y="76"/>
                  </a:lnTo>
                  <a:lnTo>
                    <a:pt x="253" y="78"/>
                  </a:lnTo>
                  <a:lnTo>
                    <a:pt x="252" y="82"/>
                  </a:lnTo>
                  <a:lnTo>
                    <a:pt x="250" y="84"/>
                  </a:lnTo>
                  <a:lnTo>
                    <a:pt x="249" y="84"/>
                  </a:lnTo>
                  <a:lnTo>
                    <a:pt x="249" y="84"/>
                  </a:lnTo>
                  <a:lnTo>
                    <a:pt x="249" y="86"/>
                  </a:lnTo>
                  <a:lnTo>
                    <a:pt x="246" y="89"/>
                  </a:lnTo>
                  <a:lnTo>
                    <a:pt x="244" y="93"/>
                  </a:lnTo>
                  <a:lnTo>
                    <a:pt x="242" y="96"/>
                  </a:lnTo>
                  <a:lnTo>
                    <a:pt x="239" y="98"/>
                  </a:lnTo>
                  <a:lnTo>
                    <a:pt x="234" y="106"/>
                  </a:lnTo>
                  <a:lnTo>
                    <a:pt x="229" y="113"/>
                  </a:lnTo>
                  <a:lnTo>
                    <a:pt x="226" y="121"/>
                  </a:lnTo>
                  <a:lnTo>
                    <a:pt x="225" y="121"/>
                  </a:lnTo>
                  <a:lnTo>
                    <a:pt x="225" y="121"/>
                  </a:lnTo>
                  <a:lnTo>
                    <a:pt x="224" y="121"/>
                  </a:lnTo>
                  <a:lnTo>
                    <a:pt x="224" y="121"/>
                  </a:lnTo>
                  <a:lnTo>
                    <a:pt x="224" y="121"/>
                  </a:lnTo>
                  <a:lnTo>
                    <a:pt x="224" y="120"/>
                  </a:lnTo>
                  <a:lnTo>
                    <a:pt x="224" y="120"/>
                  </a:lnTo>
                  <a:lnTo>
                    <a:pt x="221" y="120"/>
                  </a:lnTo>
                  <a:lnTo>
                    <a:pt x="220" y="120"/>
                  </a:lnTo>
                  <a:lnTo>
                    <a:pt x="219" y="120"/>
                  </a:lnTo>
                  <a:lnTo>
                    <a:pt x="218" y="121"/>
                  </a:lnTo>
                  <a:lnTo>
                    <a:pt x="215" y="121"/>
                  </a:lnTo>
                  <a:lnTo>
                    <a:pt x="213" y="120"/>
                  </a:lnTo>
                  <a:lnTo>
                    <a:pt x="209" y="119"/>
                  </a:lnTo>
                  <a:lnTo>
                    <a:pt x="209" y="120"/>
                  </a:lnTo>
                  <a:lnTo>
                    <a:pt x="208" y="120"/>
                  </a:lnTo>
                  <a:lnTo>
                    <a:pt x="208" y="120"/>
                  </a:lnTo>
                  <a:lnTo>
                    <a:pt x="192" y="118"/>
                  </a:lnTo>
                  <a:lnTo>
                    <a:pt x="177" y="117"/>
                  </a:lnTo>
                  <a:lnTo>
                    <a:pt x="169" y="117"/>
                  </a:lnTo>
                  <a:lnTo>
                    <a:pt x="167" y="117"/>
                  </a:lnTo>
                  <a:lnTo>
                    <a:pt x="164" y="117"/>
                  </a:lnTo>
                  <a:lnTo>
                    <a:pt x="160" y="117"/>
                  </a:lnTo>
                  <a:lnTo>
                    <a:pt x="159" y="117"/>
                  </a:lnTo>
                  <a:lnTo>
                    <a:pt x="157" y="118"/>
                  </a:lnTo>
                  <a:lnTo>
                    <a:pt x="156" y="119"/>
                  </a:lnTo>
                  <a:lnTo>
                    <a:pt x="154" y="119"/>
                  </a:lnTo>
                  <a:lnTo>
                    <a:pt x="155" y="118"/>
                  </a:lnTo>
                  <a:lnTo>
                    <a:pt x="156" y="117"/>
                  </a:lnTo>
                  <a:lnTo>
                    <a:pt x="157" y="117"/>
                  </a:lnTo>
                  <a:lnTo>
                    <a:pt x="153" y="117"/>
                  </a:lnTo>
                  <a:lnTo>
                    <a:pt x="148" y="117"/>
                  </a:lnTo>
                  <a:lnTo>
                    <a:pt x="145" y="116"/>
                  </a:lnTo>
                  <a:lnTo>
                    <a:pt x="142" y="116"/>
                  </a:lnTo>
                  <a:lnTo>
                    <a:pt x="141" y="128"/>
                  </a:lnTo>
                  <a:lnTo>
                    <a:pt x="141" y="140"/>
                  </a:lnTo>
                  <a:lnTo>
                    <a:pt x="138" y="150"/>
                  </a:lnTo>
                  <a:lnTo>
                    <a:pt x="138" y="155"/>
                  </a:lnTo>
                  <a:lnTo>
                    <a:pt x="138" y="158"/>
                  </a:lnTo>
                  <a:lnTo>
                    <a:pt x="137" y="161"/>
                  </a:lnTo>
                  <a:lnTo>
                    <a:pt x="137" y="164"/>
                  </a:lnTo>
                  <a:lnTo>
                    <a:pt x="137" y="165"/>
                  </a:lnTo>
                  <a:lnTo>
                    <a:pt x="137" y="167"/>
                  </a:lnTo>
                  <a:lnTo>
                    <a:pt x="136" y="170"/>
                  </a:lnTo>
                  <a:lnTo>
                    <a:pt x="136" y="173"/>
                  </a:lnTo>
                  <a:lnTo>
                    <a:pt x="136" y="176"/>
                  </a:lnTo>
                  <a:lnTo>
                    <a:pt x="136" y="179"/>
                  </a:lnTo>
                  <a:lnTo>
                    <a:pt x="135" y="182"/>
                  </a:lnTo>
                  <a:lnTo>
                    <a:pt x="135" y="185"/>
                  </a:lnTo>
                  <a:lnTo>
                    <a:pt x="135" y="189"/>
                  </a:lnTo>
                  <a:lnTo>
                    <a:pt x="134" y="192"/>
                  </a:lnTo>
                  <a:lnTo>
                    <a:pt x="134" y="195"/>
                  </a:lnTo>
                  <a:lnTo>
                    <a:pt x="133" y="200"/>
                  </a:lnTo>
                  <a:lnTo>
                    <a:pt x="133" y="203"/>
                  </a:lnTo>
                  <a:lnTo>
                    <a:pt x="132" y="209"/>
                  </a:lnTo>
                  <a:lnTo>
                    <a:pt x="132" y="215"/>
                  </a:lnTo>
                  <a:lnTo>
                    <a:pt x="132" y="216"/>
                  </a:lnTo>
                  <a:lnTo>
                    <a:pt x="131" y="219"/>
                  </a:lnTo>
                  <a:lnTo>
                    <a:pt x="131" y="221"/>
                  </a:lnTo>
                  <a:lnTo>
                    <a:pt x="132" y="224"/>
                  </a:lnTo>
                  <a:lnTo>
                    <a:pt x="131" y="226"/>
                  </a:lnTo>
                  <a:lnTo>
                    <a:pt x="131" y="230"/>
                  </a:lnTo>
                  <a:lnTo>
                    <a:pt x="131" y="232"/>
                  </a:lnTo>
                  <a:lnTo>
                    <a:pt x="131" y="236"/>
                  </a:lnTo>
                  <a:lnTo>
                    <a:pt x="131" y="236"/>
                  </a:lnTo>
                  <a:lnTo>
                    <a:pt x="132" y="237"/>
                  </a:lnTo>
                  <a:lnTo>
                    <a:pt x="133" y="237"/>
                  </a:lnTo>
                  <a:lnTo>
                    <a:pt x="133" y="237"/>
                  </a:lnTo>
                  <a:lnTo>
                    <a:pt x="132" y="238"/>
                  </a:lnTo>
                  <a:lnTo>
                    <a:pt x="131" y="239"/>
                  </a:lnTo>
                  <a:lnTo>
                    <a:pt x="131" y="239"/>
                  </a:lnTo>
                  <a:lnTo>
                    <a:pt x="131" y="240"/>
                  </a:lnTo>
                  <a:lnTo>
                    <a:pt x="131" y="242"/>
                  </a:lnTo>
                  <a:lnTo>
                    <a:pt x="131" y="244"/>
                  </a:lnTo>
                  <a:lnTo>
                    <a:pt x="131" y="246"/>
                  </a:lnTo>
                  <a:lnTo>
                    <a:pt x="131" y="249"/>
                  </a:lnTo>
                  <a:lnTo>
                    <a:pt x="130" y="252"/>
                  </a:lnTo>
                  <a:lnTo>
                    <a:pt x="130" y="255"/>
                  </a:lnTo>
                  <a:lnTo>
                    <a:pt x="130" y="258"/>
                  </a:lnTo>
                  <a:lnTo>
                    <a:pt x="130" y="260"/>
                  </a:lnTo>
                  <a:lnTo>
                    <a:pt x="130" y="260"/>
                  </a:lnTo>
                  <a:lnTo>
                    <a:pt x="130" y="263"/>
                  </a:lnTo>
                  <a:lnTo>
                    <a:pt x="130" y="266"/>
                  </a:lnTo>
                  <a:lnTo>
                    <a:pt x="130" y="278"/>
                  </a:lnTo>
                  <a:lnTo>
                    <a:pt x="130" y="292"/>
                  </a:lnTo>
                  <a:lnTo>
                    <a:pt x="130" y="294"/>
                  </a:lnTo>
                  <a:lnTo>
                    <a:pt x="129" y="297"/>
                  </a:lnTo>
                  <a:lnTo>
                    <a:pt x="130" y="309"/>
                  </a:lnTo>
                  <a:lnTo>
                    <a:pt x="130" y="321"/>
                  </a:lnTo>
                  <a:lnTo>
                    <a:pt x="130" y="330"/>
                  </a:lnTo>
                  <a:lnTo>
                    <a:pt x="130" y="339"/>
                  </a:lnTo>
                  <a:lnTo>
                    <a:pt x="130" y="339"/>
                  </a:lnTo>
                  <a:lnTo>
                    <a:pt x="131" y="339"/>
                  </a:lnTo>
                  <a:lnTo>
                    <a:pt x="130" y="341"/>
                  </a:lnTo>
                  <a:lnTo>
                    <a:pt x="130" y="349"/>
                  </a:lnTo>
                  <a:lnTo>
                    <a:pt x="130" y="357"/>
                  </a:lnTo>
                  <a:lnTo>
                    <a:pt x="129" y="358"/>
                  </a:lnTo>
                  <a:lnTo>
                    <a:pt x="129" y="358"/>
                  </a:lnTo>
                  <a:lnTo>
                    <a:pt x="130" y="360"/>
                  </a:lnTo>
                  <a:lnTo>
                    <a:pt x="130" y="361"/>
                  </a:lnTo>
                  <a:lnTo>
                    <a:pt x="130" y="365"/>
                  </a:lnTo>
                  <a:lnTo>
                    <a:pt x="129" y="369"/>
                  </a:lnTo>
                  <a:lnTo>
                    <a:pt x="129" y="372"/>
                  </a:lnTo>
                  <a:lnTo>
                    <a:pt x="129" y="383"/>
                  </a:lnTo>
                  <a:lnTo>
                    <a:pt x="129" y="393"/>
                  </a:lnTo>
                  <a:lnTo>
                    <a:pt x="130" y="402"/>
                  </a:lnTo>
                  <a:lnTo>
                    <a:pt x="130" y="413"/>
                  </a:lnTo>
                  <a:lnTo>
                    <a:pt x="131" y="423"/>
                  </a:lnTo>
                  <a:lnTo>
                    <a:pt x="131" y="424"/>
                  </a:lnTo>
                  <a:lnTo>
                    <a:pt x="131" y="426"/>
                  </a:lnTo>
                  <a:lnTo>
                    <a:pt x="131" y="429"/>
                  </a:lnTo>
                  <a:lnTo>
                    <a:pt x="134" y="430"/>
                  </a:lnTo>
                  <a:lnTo>
                    <a:pt x="137" y="432"/>
                  </a:lnTo>
                  <a:lnTo>
                    <a:pt x="137" y="432"/>
                  </a:lnTo>
                  <a:lnTo>
                    <a:pt x="136" y="433"/>
                  </a:lnTo>
                  <a:lnTo>
                    <a:pt x="136" y="434"/>
                  </a:lnTo>
                  <a:lnTo>
                    <a:pt x="136" y="434"/>
                  </a:lnTo>
                  <a:lnTo>
                    <a:pt x="137" y="436"/>
                  </a:lnTo>
                  <a:lnTo>
                    <a:pt x="140" y="438"/>
                  </a:lnTo>
                  <a:lnTo>
                    <a:pt x="141" y="442"/>
                  </a:lnTo>
                  <a:lnTo>
                    <a:pt x="142" y="445"/>
                  </a:lnTo>
                  <a:lnTo>
                    <a:pt x="142" y="449"/>
                  </a:lnTo>
                  <a:lnTo>
                    <a:pt x="141" y="454"/>
                  </a:lnTo>
                  <a:lnTo>
                    <a:pt x="136" y="455"/>
                  </a:lnTo>
                  <a:lnTo>
                    <a:pt x="133" y="456"/>
                  </a:lnTo>
                  <a:lnTo>
                    <a:pt x="128" y="456"/>
                  </a:lnTo>
                  <a:lnTo>
                    <a:pt x="128" y="457"/>
                  </a:lnTo>
                  <a:lnTo>
                    <a:pt x="128" y="458"/>
                  </a:lnTo>
                  <a:lnTo>
                    <a:pt x="128" y="459"/>
                  </a:lnTo>
                  <a:lnTo>
                    <a:pt x="125" y="459"/>
                  </a:lnTo>
                  <a:lnTo>
                    <a:pt x="124" y="459"/>
                  </a:lnTo>
                  <a:lnTo>
                    <a:pt x="123" y="459"/>
                  </a:lnTo>
                  <a:lnTo>
                    <a:pt x="123" y="458"/>
                  </a:lnTo>
                  <a:lnTo>
                    <a:pt x="123" y="457"/>
                  </a:lnTo>
                  <a:lnTo>
                    <a:pt x="122" y="456"/>
                  </a:lnTo>
                  <a:lnTo>
                    <a:pt x="113" y="457"/>
                  </a:lnTo>
                  <a:lnTo>
                    <a:pt x="104" y="457"/>
                  </a:lnTo>
                  <a:lnTo>
                    <a:pt x="104" y="457"/>
                  </a:lnTo>
                  <a:lnTo>
                    <a:pt x="102" y="456"/>
                  </a:lnTo>
                  <a:lnTo>
                    <a:pt x="102" y="455"/>
                  </a:lnTo>
                  <a:lnTo>
                    <a:pt x="104" y="455"/>
                  </a:lnTo>
                  <a:lnTo>
                    <a:pt x="104" y="454"/>
                  </a:lnTo>
                  <a:lnTo>
                    <a:pt x="105" y="454"/>
                  </a:lnTo>
                  <a:lnTo>
                    <a:pt x="105" y="453"/>
                  </a:lnTo>
                  <a:lnTo>
                    <a:pt x="104" y="453"/>
                  </a:lnTo>
                  <a:lnTo>
                    <a:pt x="102" y="454"/>
                  </a:lnTo>
                  <a:lnTo>
                    <a:pt x="101" y="454"/>
                  </a:lnTo>
                  <a:lnTo>
                    <a:pt x="100" y="455"/>
                  </a:lnTo>
                  <a:lnTo>
                    <a:pt x="100" y="453"/>
                  </a:lnTo>
                  <a:lnTo>
                    <a:pt x="100" y="450"/>
                  </a:lnTo>
                  <a:lnTo>
                    <a:pt x="102" y="449"/>
                  </a:lnTo>
                  <a:lnTo>
                    <a:pt x="104" y="447"/>
                  </a:lnTo>
                  <a:lnTo>
                    <a:pt x="106" y="445"/>
                  </a:lnTo>
                  <a:lnTo>
                    <a:pt x="104" y="445"/>
                  </a:lnTo>
                  <a:lnTo>
                    <a:pt x="102" y="446"/>
                  </a:lnTo>
                  <a:lnTo>
                    <a:pt x="101" y="448"/>
                  </a:lnTo>
                  <a:lnTo>
                    <a:pt x="99" y="449"/>
                  </a:lnTo>
                  <a:lnTo>
                    <a:pt x="98" y="449"/>
                  </a:lnTo>
                  <a:lnTo>
                    <a:pt x="97" y="448"/>
                  </a:lnTo>
                  <a:lnTo>
                    <a:pt x="100" y="445"/>
                  </a:lnTo>
                  <a:lnTo>
                    <a:pt x="104" y="442"/>
                  </a:lnTo>
                  <a:lnTo>
                    <a:pt x="107" y="438"/>
                  </a:lnTo>
                  <a:lnTo>
                    <a:pt x="110" y="435"/>
                  </a:lnTo>
                  <a:lnTo>
                    <a:pt x="110" y="435"/>
                  </a:lnTo>
                  <a:lnTo>
                    <a:pt x="109" y="435"/>
                  </a:lnTo>
                  <a:lnTo>
                    <a:pt x="108" y="435"/>
                  </a:lnTo>
                  <a:lnTo>
                    <a:pt x="108" y="433"/>
                  </a:lnTo>
                  <a:lnTo>
                    <a:pt x="108" y="431"/>
                  </a:lnTo>
                  <a:lnTo>
                    <a:pt x="109" y="429"/>
                  </a:lnTo>
                  <a:lnTo>
                    <a:pt x="110" y="428"/>
                  </a:lnTo>
                  <a:lnTo>
                    <a:pt x="111" y="425"/>
                  </a:lnTo>
                  <a:lnTo>
                    <a:pt x="111" y="423"/>
                  </a:lnTo>
                  <a:lnTo>
                    <a:pt x="113" y="421"/>
                  </a:lnTo>
                  <a:lnTo>
                    <a:pt x="114" y="420"/>
                  </a:lnTo>
                  <a:lnTo>
                    <a:pt x="114" y="418"/>
                  </a:lnTo>
                  <a:lnTo>
                    <a:pt x="116" y="418"/>
                  </a:lnTo>
                  <a:lnTo>
                    <a:pt x="117" y="417"/>
                  </a:lnTo>
                  <a:lnTo>
                    <a:pt x="117" y="417"/>
                  </a:lnTo>
                  <a:lnTo>
                    <a:pt x="118" y="416"/>
                  </a:lnTo>
                  <a:lnTo>
                    <a:pt x="118" y="416"/>
                  </a:lnTo>
                  <a:lnTo>
                    <a:pt x="118" y="414"/>
                  </a:lnTo>
                  <a:lnTo>
                    <a:pt x="118" y="414"/>
                  </a:lnTo>
                  <a:lnTo>
                    <a:pt x="116" y="416"/>
                  </a:lnTo>
                  <a:lnTo>
                    <a:pt x="114" y="417"/>
                  </a:lnTo>
                  <a:lnTo>
                    <a:pt x="113" y="418"/>
                  </a:lnTo>
                  <a:lnTo>
                    <a:pt x="112" y="419"/>
                  </a:lnTo>
                  <a:lnTo>
                    <a:pt x="110" y="419"/>
                  </a:lnTo>
                  <a:lnTo>
                    <a:pt x="110" y="418"/>
                  </a:lnTo>
                  <a:lnTo>
                    <a:pt x="110" y="417"/>
                  </a:lnTo>
                  <a:lnTo>
                    <a:pt x="111" y="414"/>
                  </a:lnTo>
                  <a:lnTo>
                    <a:pt x="111" y="413"/>
                  </a:lnTo>
                  <a:lnTo>
                    <a:pt x="111" y="412"/>
                  </a:lnTo>
                  <a:lnTo>
                    <a:pt x="110" y="410"/>
                  </a:lnTo>
                  <a:lnTo>
                    <a:pt x="111" y="406"/>
                  </a:lnTo>
                  <a:lnTo>
                    <a:pt x="110" y="402"/>
                  </a:lnTo>
                  <a:lnTo>
                    <a:pt x="110" y="397"/>
                  </a:lnTo>
                  <a:lnTo>
                    <a:pt x="109" y="397"/>
                  </a:lnTo>
                  <a:lnTo>
                    <a:pt x="108" y="398"/>
                  </a:lnTo>
                  <a:lnTo>
                    <a:pt x="108" y="397"/>
                  </a:lnTo>
                  <a:lnTo>
                    <a:pt x="108" y="395"/>
                  </a:lnTo>
                  <a:lnTo>
                    <a:pt x="109" y="394"/>
                  </a:lnTo>
                  <a:lnTo>
                    <a:pt x="109" y="392"/>
                  </a:lnTo>
                  <a:lnTo>
                    <a:pt x="110" y="389"/>
                  </a:lnTo>
                  <a:lnTo>
                    <a:pt x="109" y="387"/>
                  </a:lnTo>
                  <a:lnTo>
                    <a:pt x="109" y="385"/>
                  </a:lnTo>
                  <a:lnTo>
                    <a:pt x="109" y="383"/>
                  </a:lnTo>
                  <a:lnTo>
                    <a:pt x="108" y="382"/>
                  </a:lnTo>
                  <a:lnTo>
                    <a:pt x="108" y="380"/>
                  </a:lnTo>
                  <a:lnTo>
                    <a:pt x="108" y="378"/>
                  </a:lnTo>
                  <a:lnTo>
                    <a:pt x="109" y="378"/>
                  </a:lnTo>
                  <a:lnTo>
                    <a:pt x="109" y="378"/>
                  </a:lnTo>
                  <a:lnTo>
                    <a:pt x="109" y="374"/>
                  </a:lnTo>
                  <a:lnTo>
                    <a:pt x="109" y="371"/>
                  </a:lnTo>
                  <a:lnTo>
                    <a:pt x="109" y="366"/>
                  </a:lnTo>
                  <a:lnTo>
                    <a:pt x="109" y="363"/>
                  </a:lnTo>
                  <a:lnTo>
                    <a:pt x="108" y="361"/>
                  </a:lnTo>
                  <a:lnTo>
                    <a:pt x="107" y="359"/>
                  </a:lnTo>
                  <a:lnTo>
                    <a:pt x="107" y="358"/>
                  </a:lnTo>
                  <a:lnTo>
                    <a:pt x="108" y="358"/>
                  </a:lnTo>
                  <a:lnTo>
                    <a:pt x="108" y="357"/>
                  </a:lnTo>
                  <a:lnTo>
                    <a:pt x="108" y="354"/>
                  </a:lnTo>
                  <a:lnTo>
                    <a:pt x="108" y="352"/>
                  </a:lnTo>
                  <a:lnTo>
                    <a:pt x="106" y="329"/>
                  </a:lnTo>
                  <a:lnTo>
                    <a:pt x="102" y="305"/>
                  </a:lnTo>
                  <a:lnTo>
                    <a:pt x="102" y="305"/>
                  </a:lnTo>
                  <a:lnTo>
                    <a:pt x="101" y="305"/>
                  </a:lnTo>
                  <a:lnTo>
                    <a:pt x="101" y="305"/>
                  </a:lnTo>
                  <a:lnTo>
                    <a:pt x="101" y="303"/>
                  </a:lnTo>
                  <a:lnTo>
                    <a:pt x="101" y="301"/>
                  </a:lnTo>
                  <a:lnTo>
                    <a:pt x="101" y="299"/>
                  </a:lnTo>
                  <a:lnTo>
                    <a:pt x="101" y="297"/>
                  </a:lnTo>
                  <a:lnTo>
                    <a:pt x="100" y="297"/>
                  </a:lnTo>
                  <a:lnTo>
                    <a:pt x="100" y="298"/>
                  </a:lnTo>
                  <a:lnTo>
                    <a:pt x="99" y="298"/>
                  </a:lnTo>
                  <a:lnTo>
                    <a:pt x="99" y="297"/>
                  </a:lnTo>
                  <a:lnTo>
                    <a:pt x="99" y="296"/>
                  </a:lnTo>
                  <a:lnTo>
                    <a:pt x="97" y="293"/>
                  </a:lnTo>
                  <a:lnTo>
                    <a:pt x="96" y="291"/>
                  </a:lnTo>
                  <a:lnTo>
                    <a:pt x="96" y="289"/>
                  </a:lnTo>
                  <a:lnTo>
                    <a:pt x="95" y="287"/>
                  </a:lnTo>
                  <a:lnTo>
                    <a:pt x="93" y="286"/>
                  </a:lnTo>
                  <a:lnTo>
                    <a:pt x="93" y="287"/>
                  </a:lnTo>
                  <a:lnTo>
                    <a:pt x="93" y="288"/>
                  </a:lnTo>
                  <a:lnTo>
                    <a:pt x="92" y="290"/>
                  </a:lnTo>
                  <a:lnTo>
                    <a:pt x="92" y="288"/>
                  </a:lnTo>
                  <a:lnTo>
                    <a:pt x="92" y="287"/>
                  </a:lnTo>
                  <a:lnTo>
                    <a:pt x="92" y="285"/>
                  </a:lnTo>
                  <a:lnTo>
                    <a:pt x="89" y="289"/>
                  </a:lnTo>
                  <a:lnTo>
                    <a:pt x="87" y="293"/>
                  </a:lnTo>
                  <a:lnTo>
                    <a:pt x="85" y="297"/>
                  </a:lnTo>
                  <a:lnTo>
                    <a:pt x="85" y="300"/>
                  </a:lnTo>
                  <a:lnTo>
                    <a:pt x="85" y="302"/>
                  </a:lnTo>
                  <a:lnTo>
                    <a:pt x="84" y="304"/>
                  </a:lnTo>
                  <a:lnTo>
                    <a:pt x="84" y="308"/>
                  </a:lnTo>
                  <a:lnTo>
                    <a:pt x="83" y="313"/>
                  </a:lnTo>
                  <a:lnTo>
                    <a:pt x="82" y="320"/>
                  </a:lnTo>
                  <a:lnTo>
                    <a:pt x="82" y="325"/>
                  </a:lnTo>
                  <a:lnTo>
                    <a:pt x="81" y="325"/>
                  </a:lnTo>
                  <a:lnTo>
                    <a:pt x="81" y="324"/>
                  </a:lnTo>
                  <a:lnTo>
                    <a:pt x="80" y="323"/>
                  </a:lnTo>
                  <a:lnTo>
                    <a:pt x="83" y="310"/>
                  </a:lnTo>
                  <a:lnTo>
                    <a:pt x="84" y="297"/>
                  </a:lnTo>
                  <a:lnTo>
                    <a:pt x="83" y="298"/>
                  </a:lnTo>
                  <a:lnTo>
                    <a:pt x="83" y="299"/>
                  </a:lnTo>
                  <a:lnTo>
                    <a:pt x="83" y="301"/>
                  </a:lnTo>
                  <a:lnTo>
                    <a:pt x="82" y="302"/>
                  </a:lnTo>
                  <a:lnTo>
                    <a:pt x="81" y="303"/>
                  </a:lnTo>
                  <a:lnTo>
                    <a:pt x="82" y="305"/>
                  </a:lnTo>
                  <a:lnTo>
                    <a:pt x="81" y="308"/>
                  </a:lnTo>
                  <a:lnTo>
                    <a:pt x="81" y="310"/>
                  </a:lnTo>
                  <a:lnTo>
                    <a:pt x="80" y="314"/>
                  </a:lnTo>
                  <a:lnTo>
                    <a:pt x="80" y="318"/>
                  </a:lnTo>
                  <a:lnTo>
                    <a:pt x="80" y="321"/>
                  </a:lnTo>
                  <a:lnTo>
                    <a:pt x="80" y="322"/>
                  </a:lnTo>
                  <a:lnTo>
                    <a:pt x="78" y="326"/>
                  </a:lnTo>
                  <a:lnTo>
                    <a:pt x="78" y="332"/>
                  </a:lnTo>
                  <a:lnTo>
                    <a:pt x="78" y="336"/>
                  </a:lnTo>
                  <a:lnTo>
                    <a:pt x="78" y="339"/>
                  </a:lnTo>
                  <a:lnTo>
                    <a:pt x="77" y="344"/>
                  </a:lnTo>
                  <a:lnTo>
                    <a:pt x="77" y="347"/>
                  </a:lnTo>
                  <a:lnTo>
                    <a:pt x="77" y="349"/>
                  </a:lnTo>
                  <a:lnTo>
                    <a:pt x="77" y="351"/>
                  </a:lnTo>
                  <a:lnTo>
                    <a:pt x="77" y="356"/>
                  </a:lnTo>
                  <a:lnTo>
                    <a:pt x="76" y="359"/>
                  </a:lnTo>
                  <a:lnTo>
                    <a:pt x="76" y="363"/>
                  </a:lnTo>
                  <a:lnTo>
                    <a:pt x="76" y="369"/>
                  </a:lnTo>
                  <a:lnTo>
                    <a:pt x="75" y="372"/>
                  </a:lnTo>
                  <a:lnTo>
                    <a:pt x="75" y="376"/>
                  </a:lnTo>
                  <a:lnTo>
                    <a:pt x="75" y="380"/>
                  </a:lnTo>
                  <a:lnTo>
                    <a:pt x="75" y="381"/>
                  </a:lnTo>
                  <a:lnTo>
                    <a:pt x="74" y="382"/>
                  </a:lnTo>
                  <a:lnTo>
                    <a:pt x="74" y="383"/>
                  </a:lnTo>
                  <a:lnTo>
                    <a:pt x="75" y="385"/>
                  </a:lnTo>
                  <a:lnTo>
                    <a:pt x="72" y="409"/>
                  </a:lnTo>
                  <a:lnTo>
                    <a:pt x="72" y="412"/>
                  </a:lnTo>
                  <a:lnTo>
                    <a:pt x="71" y="416"/>
                  </a:lnTo>
                  <a:lnTo>
                    <a:pt x="71" y="419"/>
                  </a:lnTo>
                  <a:lnTo>
                    <a:pt x="72" y="420"/>
                  </a:lnTo>
                  <a:lnTo>
                    <a:pt x="73" y="422"/>
                  </a:lnTo>
                  <a:lnTo>
                    <a:pt x="73" y="424"/>
                  </a:lnTo>
                  <a:lnTo>
                    <a:pt x="72" y="425"/>
                  </a:lnTo>
                  <a:lnTo>
                    <a:pt x="72" y="425"/>
                  </a:lnTo>
                  <a:lnTo>
                    <a:pt x="71" y="425"/>
                  </a:lnTo>
                  <a:lnTo>
                    <a:pt x="72" y="426"/>
                  </a:lnTo>
                  <a:lnTo>
                    <a:pt x="71" y="428"/>
                  </a:lnTo>
                  <a:lnTo>
                    <a:pt x="73" y="430"/>
                  </a:lnTo>
                  <a:lnTo>
                    <a:pt x="74" y="432"/>
                  </a:lnTo>
                  <a:lnTo>
                    <a:pt x="75" y="434"/>
                  </a:lnTo>
                  <a:lnTo>
                    <a:pt x="75" y="437"/>
                  </a:lnTo>
                  <a:lnTo>
                    <a:pt x="74" y="437"/>
                  </a:lnTo>
                  <a:lnTo>
                    <a:pt x="75" y="441"/>
                  </a:lnTo>
                  <a:lnTo>
                    <a:pt x="77" y="444"/>
                  </a:lnTo>
                  <a:lnTo>
                    <a:pt x="78" y="446"/>
                  </a:lnTo>
                  <a:lnTo>
                    <a:pt x="80" y="447"/>
                  </a:lnTo>
                  <a:lnTo>
                    <a:pt x="81" y="447"/>
                  </a:lnTo>
                  <a:lnTo>
                    <a:pt x="81" y="447"/>
                  </a:lnTo>
                  <a:lnTo>
                    <a:pt x="81" y="448"/>
                  </a:lnTo>
                  <a:lnTo>
                    <a:pt x="80" y="448"/>
                  </a:lnTo>
                  <a:lnTo>
                    <a:pt x="78" y="448"/>
                  </a:lnTo>
                  <a:lnTo>
                    <a:pt x="77" y="447"/>
                  </a:lnTo>
                  <a:lnTo>
                    <a:pt x="77" y="449"/>
                  </a:lnTo>
                  <a:lnTo>
                    <a:pt x="77" y="450"/>
                  </a:lnTo>
                  <a:lnTo>
                    <a:pt x="75" y="452"/>
                  </a:lnTo>
                  <a:lnTo>
                    <a:pt x="74" y="450"/>
                  </a:lnTo>
                  <a:lnTo>
                    <a:pt x="72" y="449"/>
                  </a:lnTo>
                  <a:lnTo>
                    <a:pt x="71" y="448"/>
                  </a:lnTo>
                  <a:lnTo>
                    <a:pt x="72" y="450"/>
                  </a:lnTo>
                  <a:lnTo>
                    <a:pt x="73" y="453"/>
                  </a:lnTo>
                  <a:lnTo>
                    <a:pt x="74" y="455"/>
                  </a:lnTo>
                  <a:lnTo>
                    <a:pt x="75" y="455"/>
                  </a:lnTo>
                  <a:lnTo>
                    <a:pt x="76" y="454"/>
                  </a:lnTo>
                  <a:lnTo>
                    <a:pt x="77" y="454"/>
                  </a:lnTo>
                  <a:lnTo>
                    <a:pt x="78" y="453"/>
                  </a:lnTo>
                  <a:lnTo>
                    <a:pt x="78" y="452"/>
                  </a:lnTo>
                  <a:lnTo>
                    <a:pt x="80" y="450"/>
                  </a:lnTo>
                  <a:lnTo>
                    <a:pt x="80" y="450"/>
                  </a:lnTo>
                  <a:lnTo>
                    <a:pt x="81" y="450"/>
                  </a:lnTo>
                  <a:lnTo>
                    <a:pt x="81" y="453"/>
                  </a:lnTo>
                  <a:lnTo>
                    <a:pt x="81" y="455"/>
                  </a:lnTo>
                  <a:lnTo>
                    <a:pt x="80" y="456"/>
                  </a:lnTo>
                  <a:lnTo>
                    <a:pt x="77" y="456"/>
                  </a:lnTo>
                  <a:lnTo>
                    <a:pt x="74" y="457"/>
                  </a:lnTo>
                  <a:lnTo>
                    <a:pt x="71" y="458"/>
                  </a:lnTo>
                  <a:lnTo>
                    <a:pt x="66" y="459"/>
                  </a:lnTo>
                  <a:lnTo>
                    <a:pt x="63" y="459"/>
                  </a:lnTo>
                  <a:lnTo>
                    <a:pt x="62" y="459"/>
                  </a:lnTo>
                  <a:lnTo>
                    <a:pt x="62" y="459"/>
                  </a:lnTo>
                  <a:lnTo>
                    <a:pt x="62" y="460"/>
                  </a:lnTo>
                  <a:lnTo>
                    <a:pt x="60" y="459"/>
                  </a:lnTo>
                  <a:lnTo>
                    <a:pt x="59" y="458"/>
                  </a:lnTo>
                  <a:lnTo>
                    <a:pt x="57" y="458"/>
                  </a:lnTo>
                  <a:lnTo>
                    <a:pt x="54" y="458"/>
                  </a:lnTo>
                  <a:lnTo>
                    <a:pt x="53" y="457"/>
                  </a:lnTo>
                  <a:lnTo>
                    <a:pt x="52" y="457"/>
                  </a:lnTo>
                  <a:lnTo>
                    <a:pt x="50" y="456"/>
                  </a:lnTo>
                  <a:lnTo>
                    <a:pt x="49" y="455"/>
                  </a:lnTo>
                  <a:lnTo>
                    <a:pt x="47" y="455"/>
                  </a:lnTo>
                  <a:lnTo>
                    <a:pt x="46" y="455"/>
                  </a:lnTo>
                  <a:lnTo>
                    <a:pt x="45" y="456"/>
                  </a:lnTo>
                  <a:lnTo>
                    <a:pt x="42" y="456"/>
                  </a:lnTo>
                  <a:lnTo>
                    <a:pt x="42" y="455"/>
                  </a:lnTo>
                  <a:lnTo>
                    <a:pt x="42" y="454"/>
                  </a:lnTo>
                  <a:lnTo>
                    <a:pt x="42" y="453"/>
                  </a:lnTo>
                  <a:lnTo>
                    <a:pt x="41" y="453"/>
                  </a:lnTo>
                  <a:lnTo>
                    <a:pt x="40" y="454"/>
                  </a:lnTo>
                  <a:lnTo>
                    <a:pt x="39" y="454"/>
                  </a:lnTo>
                  <a:lnTo>
                    <a:pt x="38" y="455"/>
                  </a:lnTo>
                  <a:lnTo>
                    <a:pt x="38" y="453"/>
                  </a:lnTo>
                  <a:lnTo>
                    <a:pt x="39" y="452"/>
                  </a:lnTo>
                  <a:lnTo>
                    <a:pt x="41" y="450"/>
                  </a:lnTo>
                  <a:lnTo>
                    <a:pt x="45" y="446"/>
                  </a:lnTo>
                  <a:lnTo>
                    <a:pt x="44" y="445"/>
                  </a:lnTo>
                  <a:lnTo>
                    <a:pt x="44" y="444"/>
                  </a:lnTo>
                  <a:lnTo>
                    <a:pt x="45" y="443"/>
                  </a:lnTo>
                  <a:lnTo>
                    <a:pt x="45" y="442"/>
                  </a:lnTo>
                  <a:lnTo>
                    <a:pt x="47" y="440"/>
                  </a:lnTo>
                  <a:lnTo>
                    <a:pt x="48" y="437"/>
                  </a:lnTo>
                  <a:lnTo>
                    <a:pt x="49" y="435"/>
                  </a:lnTo>
                  <a:lnTo>
                    <a:pt x="50" y="433"/>
                  </a:lnTo>
                  <a:lnTo>
                    <a:pt x="51" y="431"/>
                  </a:lnTo>
                  <a:lnTo>
                    <a:pt x="52" y="429"/>
                  </a:lnTo>
                  <a:lnTo>
                    <a:pt x="54" y="428"/>
                  </a:lnTo>
                  <a:lnTo>
                    <a:pt x="56" y="419"/>
                  </a:lnTo>
                  <a:lnTo>
                    <a:pt x="56" y="410"/>
                  </a:lnTo>
                  <a:lnTo>
                    <a:pt x="56" y="402"/>
                  </a:lnTo>
                  <a:lnTo>
                    <a:pt x="57" y="389"/>
                  </a:lnTo>
                  <a:lnTo>
                    <a:pt x="57" y="377"/>
                  </a:lnTo>
                  <a:lnTo>
                    <a:pt x="57" y="372"/>
                  </a:lnTo>
                  <a:lnTo>
                    <a:pt x="57" y="366"/>
                  </a:lnTo>
                  <a:lnTo>
                    <a:pt x="56" y="362"/>
                  </a:lnTo>
                  <a:lnTo>
                    <a:pt x="57" y="360"/>
                  </a:lnTo>
                  <a:lnTo>
                    <a:pt x="59" y="325"/>
                  </a:lnTo>
                  <a:lnTo>
                    <a:pt x="61" y="304"/>
                  </a:lnTo>
                  <a:lnTo>
                    <a:pt x="61" y="302"/>
                  </a:lnTo>
                  <a:lnTo>
                    <a:pt x="60" y="301"/>
                  </a:lnTo>
                  <a:lnTo>
                    <a:pt x="61" y="299"/>
                  </a:lnTo>
                  <a:lnTo>
                    <a:pt x="61" y="298"/>
                  </a:lnTo>
                  <a:lnTo>
                    <a:pt x="62" y="292"/>
                  </a:lnTo>
                  <a:lnTo>
                    <a:pt x="62" y="287"/>
                  </a:lnTo>
                  <a:lnTo>
                    <a:pt x="61" y="281"/>
                  </a:lnTo>
                  <a:lnTo>
                    <a:pt x="61" y="282"/>
                  </a:lnTo>
                  <a:lnTo>
                    <a:pt x="61" y="285"/>
                  </a:lnTo>
                  <a:lnTo>
                    <a:pt x="61" y="286"/>
                  </a:lnTo>
                  <a:lnTo>
                    <a:pt x="60" y="287"/>
                  </a:lnTo>
                  <a:lnTo>
                    <a:pt x="59" y="287"/>
                  </a:lnTo>
                  <a:lnTo>
                    <a:pt x="59" y="286"/>
                  </a:lnTo>
                  <a:lnTo>
                    <a:pt x="59" y="285"/>
                  </a:lnTo>
                  <a:lnTo>
                    <a:pt x="57" y="265"/>
                  </a:lnTo>
                  <a:lnTo>
                    <a:pt x="54" y="244"/>
                  </a:lnTo>
                  <a:lnTo>
                    <a:pt x="53" y="219"/>
                  </a:lnTo>
                  <a:lnTo>
                    <a:pt x="46" y="155"/>
                  </a:lnTo>
                  <a:lnTo>
                    <a:pt x="45" y="157"/>
                  </a:lnTo>
                  <a:lnTo>
                    <a:pt x="42" y="160"/>
                  </a:lnTo>
                  <a:lnTo>
                    <a:pt x="41" y="164"/>
                  </a:lnTo>
                  <a:lnTo>
                    <a:pt x="40" y="166"/>
                  </a:lnTo>
                  <a:lnTo>
                    <a:pt x="38" y="168"/>
                  </a:lnTo>
                  <a:lnTo>
                    <a:pt x="38" y="170"/>
                  </a:lnTo>
                  <a:lnTo>
                    <a:pt x="37" y="172"/>
                  </a:lnTo>
                  <a:lnTo>
                    <a:pt x="36" y="176"/>
                  </a:lnTo>
                  <a:lnTo>
                    <a:pt x="32" y="189"/>
                  </a:lnTo>
                  <a:lnTo>
                    <a:pt x="28" y="202"/>
                  </a:lnTo>
                  <a:lnTo>
                    <a:pt x="27" y="206"/>
                  </a:lnTo>
                  <a:lnTo>
                    <a:pt x="27" y="209"/>
                  </a:lnTo>
                  <a:lnTo>
                    <a:pt x="26" y="214"/>
                  </a:lnTo>
                  <a:lnTo>
                    <a:pt x="25" y="216"/>
                  </a:lnTo>
                  <a:lnTo>
                    <a:pt x="24" y="217"/>
                  </a:lnTo>
                  <a:lnTo>
                    <a:pt x="24" y="218"/>
                  </a:lnTo>
                  <a:lnTo>
                    <a:pt x="23" y="218"/>
                  </a:lnTo>
                  <a:lnTo>
                    <a:pt x="23" y="221"/>
                  </a:lnTo>
                  <a:lnTo>
                    <a:pt x="22" y="225"/>
                  </a:lnTo>
                  <a:lnTo>
                    <a:pt x="21" y="229"/>
                  </a:lnTo>
                  <a:lnTo>
                    <a:pt x="21" y="234"/>
                  </a:lnTo>
                  <a:lnTo>
                    <a:pt x="20" y="239"/>
                  </a:lnTo>
                  <a:lnTo>
                    <a:pt x="20" y="242"/>
                  </a:lnTo>
                  <a:lnTo>
                    <a:pt x="18" y="244"/>
                  </a:lnTo>
                  <a:lnTo>
                    <a:pt x="16" y="255"/>
                  </a:lnTo>
                  <a:lnTo>
                    <a:pt x="15" y="265"/>
                  </a:lnTo>
                  <a:lnTo>
                    <a:pt x="14" y="265"/>
                  </a:lnTo>
                  <a:lnTo>
                    <a:pt x="15" y="266"/>
                  </a:lnTo>
                  <a:lnTo>
                    <a:pt x="15" y="268"/>
                  </a:lnTo>
                  <a:lnTo>
                    <a:pt x="14" y="269"/>
                  </a:lnTo>
                  <a:lnTo>
                    <a:pt x="13" y="272"/>
                  </a:lnTo>
                  <a:lnTo>
                    <a:pt x="14" y="272"/>
                  </a:lnTo>
                  <a:lnTo>
                    <a:pt x="13" y="270"/>
                  </a:lnTo>
                  <a:lnTo>
                    <a:pt x="14" y="270"/>
                  </a:lnTo>
                  <a:lnTo>
                    <a:pt x="14" y="275"/>
                  </a:lnTo>
                  <a:lnTo>
                    <a:pt x="14" y="280"/>
                  </a:lnTo>
                  <a:lnTo>
                    <a:pt x="14" y="285"/>
                  </a:lnTo>
                  <a:lnTo>
                    <a:pt x="14" y="286"/>
                  </a:lnTo>
                  <a:lnTo>
                    <a:pt x="15" y="285"/>
                  </a:lnTo>
                  <a:lnTo>
                    <a:pt x="15" y="285"/>
                  </a:lnTo>
                  <a:lnTo>
                    <a:pt x="15" y="288"/>
                  </a:lnTo>
                  <a:lnTo>
                    <a:pt x="14" y="290"/>
                  </a:lnTo>
                  <a:lnTo>
                    <a:pt x="14" y="293"/>
                  </a:lnTo>
                  <a:lnTo>
                    <a:pt x="15" y="296"/>
                  </a:lnTo>
                  <a:lnTo>
                    <a:pt x="14" y="298"/>
                  </a:lnTo>
                  <a:lnTo>
                    <a:pt x="13" y="299"/>
                  </a:lnTo>
                  <a:lnTo>
                    <a:pt x="13" y="299"/>
                  </a:lnTo>
                  <a:lnTo>
                    <a:pt x="14" y="299"/>
                  </a:lnTo>
                  <a:lnTo>
                    <a:pt x="15" y="300"/>
                  </a:lnTo>
                  <a:lnTo>
                    <a:pt x="11" y="310"/>
                  </a:lnTo>
                  <a:lnTo>
                    <a:pt x="6" y="320"/>
                  </a:lnTo>
                  <a:lnTo>
                    <a:pt x="5" y="323"/>
                  </a:lnTo>
                  <a:lnTo>
                    <a:pt x="5" y="326"/>
                  </a:lnTo>
                  <a:lnTo>
                    <a:pt x="6" y="328"/>
                  </a:lnTo>
                  <a:lnTo>
                    <a:pt x="5" y="332"/>
                  </a:lnTo>
                  <a:lnTo>
                    <a:pt x="5" y="334"/>
                  </a:lnTo>
                  <a:lnTo>
                    <a:pt x="5" y="336"/>
                  </a:lnTo>
                  <a:lnTo>
                    <a:pt x="4" y="337"/>
                  </a:lnTo>
                  <a:lnTo>
                    <a:pt x="3" y="336"/>
                  </a:lnTo>
                  <a:lnTo>
                    <a:pt x="2" y="334"/>
                  </a:lnTo>
                  <a:lnTo>
                    <a:pt x="2" y="332"/>
                  </a:lnTo>
                  <a:lnTo>
                    <a:pt x="2" y="329"/>
                  </a:lnTo>
                  <a:lnTo>
                    <a:pt x="2" y="329"/>
                  </a:lnTo>
                  <a:lnTo>
                    <a:pt x="1" y="330"/>
                  </a:lnTo>
                  <a:lnTo>
                    <a:pt x="1" y="330"/>
                  </a:lnTo>
                  <a:lnTo>
                    <a:pt x="0" y="328"/>
                  </a:lnTo>
                  <a:lnTo>
                    <a:pt x="0" y="326"/>
                  </a:lnTo>
                  <a:lnTo>
                    <a:pt x="1" y="324"/>
                  </a:lnTo>
                  <a:lnTo>
                    <a:pt x="2" y="323"/>
                  </a:lnTo>
                  <a:lnTo>
                    <a:pt x="3" y="322"/>
                  </a:lnTo>
                  <a:lnTo>
                    <a:pt x="6" y="316"/>
                  </a:lnTo>
                  <a:lnTo>
                    <a:pt x="9" y="311"/>
                  </a:lnTo>
                  <a:lnTo>
                    <a:pt x="10" y="304"/>
                  </a:lnTo>
                  <a:lnTo>
                    <a:pt x="10" y="304"/>
                  </a:lnTo>
                  <a:lnTo>
                    <a:pt x="9" y="304"/>
                  </a:lnTo>
                  <a:lnTo>
                    <a:pt x="8" y="306"/>
                  </a:lnTo>
                  <a:lnTo>
                    <a:pt x="6" y="308"/>
                  </a:lnTo>
                  <a:lnTo>
                    <a:pt x="6" y="310"/>
                  </a:lnTo>
                  <a:lnTo>
                    <a:pt x="4" y="311"/>
                  </a:lnTo>
                  <a:lnTo>
                    <a:pt x="4" y="313"/>
                  </a:lnTo>
                  <a:lnTo>
                    <a:pt x="4" y="315"/>
                  </a:lnTo>
                  <a:lnTo>
                    <a:pt x="3" y="318"/>
                  </a:lnTo>
                  <a:lnTo>
                    <a:pt x="2" y="320"/>
                  </a:lnTo>
                  <a:lnTo>
                    <a:pt x="1" y="320"/>
                  </a:lnTo>
                  <a:lnTo>
                    <a:pt x="0" y="317"/>
                  </a:lnTo>
                  <a:lnTo>
                    <a:pt x="0" y="316"/>
                  </a:lnTo>
                  <a:lnTo>
                    <a:pt x="1" y="314"/>
                  </a:lnTo>
                  <a:lnTo>
                    <a:pt x="1" y="313"/>
                  </a:lnTo>
                  <a:lnTo>
                    <a:pt x="3" y="302"/>
                  </a:lnTo>
                  <a:lnTo>
                    <a:pt x="4" y="290"/>
                  </a:lnTo>
                  <a:lnTo>
                    <a:pt x="3" y="290"/>
                  </a:lnTo>
                  <a:lnTo>
                    <a:pt x="3" y="291"/>
                  </a:lnTo>
                  <a:lnTo>
                    <a:pt x="3" y="291"/>
                  </a:lnTo>
                  <a:lnTo>
                    <a:pt x="2" y="291"/>
                  </a:lnTo>
                  <a:lnTo>
                    <a:pt x="1" y="289"/>
                  </a:lnTo>
                  <a:lnTo>
                    <a:pt x="2" y="288"/>
                  </a:lnTo>
                  <a:lnTo>
                    <a:pt x="3" y="286"/>
                  </a:lnTo>
                  <a:lnTo>
                    <a:pt x="3" y="284"/>
                  </a:lnTo>
                  <a:lnTo>
                    <a:pt x="3" y="281"/>
                  </a:lnTo>
                  <a:lnTo>
                    <a:pt x="4" y="281"/>
                  </a:lnTo>
                  <a:lnTo>
                    <a:pt x="5" y="280"/>
                  </a:lnTo>
                  <a:lnTo>
                    <a:pt x="8" y="266"/>
                  </a:lnTo>
                  <a:lnTo>
                    <a:pt x="9" y="253"/>
                  </a:lnTo>
                  <a:lnTo>
                    <a:pt x="12" y="239"/>
                  </a:lnTo>
                  <a:lnTo>
                    <a:pt x="14" y="224"/>
                  </a:lnTo>
                  <a:lnTo>
                    <a:pt x="13" y="222"/>
                  </a:lnTo>
                  <a:lnTo>
                    <a:pt x="12" y="220"/>
                  </a:lnTo>
                  <a:lnTo>
                    <a:pt x="13" y="218"/>
                  </a:lnTo>
                  <a:lnTo>
                    <a:pt x="13" y="218"/>
                  </a:lnTo>
                  <a:lnTo>
                    <a:pt x="14" y="218"/>
                  </a:lnTo>
                  <a:lnTo>
                    <a:pt x="15" y="218"/>
                  </a:lnTo>
                  <a:lnTo>
                    <a:pt x="15" y="216"/>
                  </a:lnTo>
                  <a:lnTo>
                    <a:pt x="15" y="216"/>
                  </a:lnTo>
                  <a:lnTo>
                    <a:pt x="15" y="215"/>
                  </a:lnTo>
                  <a:lnTo>
                    <a:pt x="15" y="213"/>
                  </a:lnTo>
                  <a:lnTo>
                    <a:pt x="15" y="210"/>
                  </a:lnTo>
                  <a:lnTo>
                    <a:pt x="14" y="207"/>
                  </a:lnTo>
                  <a:lnTo>
                    <a:pt x="15" y="205"/>
                  </a:lnTo>
                  <a:lnTo>
                    <a:pt x="16" y="203"/>
                  </a:lnTo>
                  <a:lnTo>
                    <a:pt x="15" y="202"/>
                  </a:lnTo>
                  <a:lnTo>
                    <a:pt x="15" y="201"/>
                  </a:lnTo>
                  <a:lnTo>
                    <a:pt x="16" y="198"/>
                  </a:lnTo>
                  <a:lnTo>
                    <a:pt x="16" y="197"/>
                  </a:lnTo>
                  <a:lnTo>
                    <a:pt x="17" y="200"/>
                  </a:lnTo>
                  <a:lnTo>
                    <a:pt x="16" y="202"/>
                  </a:lnTo>
                  <a:lnTo>
                    <a:pt x="16" y="204"/>
                  </a:lnTo>
                  <a:lnTo>
                    <a:pt x="16" y="206"/>
                  </a:lnTo>
                  <a:lnTo>
                    <a:pt x="16" y="208"/>
                  </a:lnTo>
                  <a:lnTo>
                    <a:pt x="20" y="198"/>
                  </a:lnTo>
                  <a:lnTo>
                    <a:pt x="23" y="188"/>
                  </a:lnTo>
                  <a:lnTo>
                    <a:pt x="26" y="179"/>
                  </a:lnTo>
                  <a:lnTo>
                    <a:pt x="29" y="169"/>
                  </a:lnTo>
                  <a:lnTo>
                    <a:pt x="32" y="162"/>
                  </a:lnTo>
                  <a:lnTo>
                    <a:pt x="33" y="156"/>
                  </a:lnTo>
                  <a:lnTo>
                    <a:pt x="33" y="155"/>
                  </a:lnTo>
                  <a:lnTo>
                    <a:pt x="34" y="153"/>
                  </a:lnTo>
                  <a:lnTo>
                    <a:pt x="34" y="150"/>
                  </a:lnTo>
                  <a:lnTo>
                    <a:pt x="33" y="154"/>
                  </a:lnTo>
                  <a:lnTo>
                    <a:pt x="32" y="158"/>
                  </a:lnTo>
                  <a:lnTo>
                    <a:pt x="35" y="141"/>
                  </a:lnTo>
                  <a:lnTo>
                    <a:pt x="39" y="124"/>
                  </a:lnTo>
                  <a:lnTo>
                    <a:pt x="39" y="123"/>
                  </a:lnTo>
                  <a:lnTo>
                    <a:pt x="39" y="122"/>
                  </a:lnTo>
                  <a:lnTo>
                    <a:pt x="39" y="120"/>
                  </a:lnTo>
                  <a:lnTo>
                    <a:pt x="40" y="118"/>
                  </a:lnTo>
                  <a:lnTo>
                    <a:pt x="40" y="116"/>
                  </a:lnTo>
                  <a:lnTo>
                    <a:pt x="39" y="113"/>
                  </a:lnTo>
                  <a:lnTo>
                    <a:pt x="42" y="111"/>
                  </a:lnTo>
                  <a:lnTo>
                    <a:pt x="46" y="109"/>
                  </a:lnTo>
                  <a:lnTo>
                    <a:pt x="46" y="108"/>
                  </a:lnTo>
                  <a:lnTo>
                    <a:pt x="46" y="107"/>
                  </a:lnTo>
                  <a:lnTo>
                    <a:pt x="48" y="106"/>
                  </a:lnTo>
                  <a:lnTo>
                    <a:pt x="50" y="105"/>
                  </a:lnTo>
                  <a:lnTo>
                    <a:pt x="52" y="104"/>
                  </a:lnTo>
                  <a:lnTo>
                    <a:pt x="53" y="102"/>
                  </a:lnTo>
                  <a:lnTo>
                    <a:pt x="53" y="101"/>
                  </a:lnTo>
                  <a:lnTo>
                    <a:pt x="53" y="100"/>
                  </a:lnTo>
                  <a:lnTo>
                    <a:pt x="54" y="99"/>
                  </a:lnTo>
                  <a:lnTo>
                    <a:pt x="56" y="99"/>
                  </a:lnTo>
                  <a:lnTo>
                    <a:pt x="56" y="100"/>
                  </a:lnTo>
                  <a:lnTo>
                    <a:pt x="54" y="101"/>
                  </a:lnTo>
                  <a:lnTo>
                    <a:pt x="54" y="102"/>
                  </a:lnTo>
                  <a:lnTo>
                    <a:pt x="57" y="101"/>
                  </a:lnTo>
                  <a:lnTo>
                    <a:pt x="60" y="99"/>
                  </a:lnTo>
                  <a:lnTo>
                    <a:pt x="62" y="98"/>
                  </a:lnTo>
                  <a:lnTo>
                    <a:pt x="65" y="97"/>
                  </a:lnTo>
                  <a:lnTo>
                    <a:pt x="69" y="98"/>
                  </a:lnTo>
                  <a:lnTo>
                    <a:pt x="68" y="99"/>
                  </a:lnTo>
                  <a:lnTo>
                    <a:pt x="66" y="99"/>
                  </a:lnTo>
                  <a:lnTo>
                    <a:pt x="71" y="101"/>
                  </a:lnTo>
                  <a:lnTo>
                    <a:pt x="75" y="102"/>
                  </a:lnTo>
                  <a:lnTo>
                    <a:pt x="80" y="104"/>
                  </a:lnTo>
                  <a:lnTo>
                    <a:pt x="84" y="105"/>
                  </a:lnTo>
                  <a:lnTo>
                    <a:pt x="93" y="104"/>
                  </a:lnTo>
                  <a:lnTo>
                    <a:pt x="101" y="104"/>
                  </a:lnTo>
                  <a:lnTo>
                    <a:pt x="105" y="104"/>
                  </a:lnTo>
                  <a:lnTo>
                    <a:pt x="108" y="102"/>
                  </a:lnTo>
                  <a:lnTo>
                    <a:pt x="109" y="102"/>
                  </a:lnTo>
                  <a:lnTo>
                    <a:pt x="111" y="102"/>
                  </a:lnTo>
                  <a:lnTo>
                    <a:pt x="114" y="102"/>
                  </a:lnTo>
                  <a:lnTo>
                    <a:pt x="119" y="100"/>
                  </a:lnTo>
                  <a:lnTo>
                    <a:pt x="122" y="99"/>
                  </a:lnTo>
                  <a:lnTo>
                    <a:pt x="125" y="99"/>
                  </a:lnTo>
                  <a:lnTo>
                    <a:pt x="128" y="99"/>
                  </a:lnTo>
                  <a:lnTo>
                    <a:pt x="130" y="99"/>
                  </a:lnTo>
                  <a:lnTo>
                    <a:pt x="132" y="100"/>
                  </a:lnTo>
                  <a:lnTo>
                    <a:pt x="134" y="102"/>
                  </a:lnTo>
                  <a:lnTo>
                    <a:pt x="134" y="101"/>
                  </a:lnTo>
                  <a:lnTo>
                    <a:pt x="134" y="100"/>
                  </a:lnTo>
                  <a:lnTo>
                    <a:pt x="143" y="100"/>
                  </a:lnTo>
                  <a:lnTo>
                    <a:pt x="153" y="102"/>
                  </a:lnTo>
                  <a:lnTo>
                    <a:pt x="158" y="102"/>
                  </a:lnTo>
                  <a:lnTo>
                    <a:pt x="164" y="104"/>
                  </a:lnTo>
                  <a:lnTo>
                    <a:pt x="177" y="106"/>
                  </a:lnTo>
                  <a:lnTo>
                    <a:pt x="190" y="109"/>
                  </a:lnTo>
                  <a:lnTo>
                    <a:pt x="207" y="110"/>
                  </a:lnTo>
                  <a:lnTo>
                    <a:pt x="209" y="110"/>
                  </a:lnTo>
                  <a:lnTo>
                    <a:pt x="213" y="111"/>
                  </a:lnTo>
                  <a:lnTo>
                    <a:pt x="215" y="111"/>
                  </a:lnTo>
                  <a:lnTo>
                    <a:pt x="217" y="111"/>
                  </a:lnTo>
                  <a:lnTo>
                    <a:pt x="218" y="110"/>
                  </a:lnTo>
                  <a:lnTo>
                    <a:pt x="220" y="109"/>
                  </a:lnTo>
                  <a:lnTo>
                    <a:pt x="221" y="108"/>
                  </a:lnTo>
                  <a:lnTo>
                    <a:pt x="232" y="97"/>
                  </a:lnTo>
                  <a:lnTo>
                    <a:pt x="242" y="85"/>
                  </a:lnTo>
                  <a:lnTo>
                    <a:pt x="265" y="53"/>
                  </a:lnTo>
                  <a:lnTo>
                    <a:pt x="265" y="52"/>
                  </a:lnTo>
                  <a:lnTo>
                    <a:pt x="266" y="50"/>
                  </a:lnTo>
                  <a:lnTo>
                    <a:pt x="266" y="50"/>
                  </a:lnTo>
                  <a:lnTo>
                    <a:pt x="267" y="49"/>
                  </a:lnTo>
                  <a:lnTo>
                    <a:pt x="269" y="47"/>
                  </a:lnTo>
                  <a:lnTo>
                    <a:pt x="272" y="45"/>
                  </a:lnTo>
                  <a:lnTo>
                    <a:pt x="274" y="42"/>
                  </a:lnTo>
                  <a:lnTo>
                    <a:pt x="274" y="41"/>
                  </a:lnTo>
                  <a:lnTo>
                    <a:pt x="273" y="41"/>
                  </a:lnTo>
                  <a:lnTo>
                    <a:pt x="273" y="40"/>
                  </a:lnTo>
                  <a:lnTo>
                    <a:pt x="274" y="39"/>
                  </a:lnTo>
                  <a:lnTo>
                    <a:pt x="275" y="38"/>
                  </a:lnTo>
                  <a:lnTo>
                    <a:pt x="276" y="38"/>
                  </a:lnTo>
                  <a:lnTo>
                    <a:pt x="275" y="37"/>
                  </a:lnTo>
                  <a:lnTo>
                    <a:pt x="275" y="36"/>
                  </a:lnTo>
                  <a:lnTo>
                    <a:pt x="276" y="34"/>
                  </a:lnTo>
                  <a:lnTo>
                    <a:pt x="277" y="33"/>
                  </a:lnTo>
                  <a:lnTo>
                    <a:pt x="278" y="32"/>
                  </a:lnTo>
                  <a:lnTo>
                    <a:pt x="279" y="29"/>
                  </a:lnTo>
                  <a:lnTo>
                    <a:pt x="279" y="29"/>
                  </a:lnTo>
                  <a:lnTo>
                    <a:pt x="279" y="28"/>
                  </a:lnTo>
                  <a:lnTo>
                    <a:pt x="279" y="28"/>
                  </a:lnTo>
                  <a:lnTo>
                    <a:pt x="281" y="25"/>
                  </a:lnTo>
                  <a:lnTo>
                    <a:pt x="284" y="22"/>
                  </a:lnTo>
                  <a:lnTo>
                    <a:pt x="287" y="18"/>
                  </a:lnTo>
                  <a:lnTo>
                    <a:pt x="290" y="15"/>
                  </a:lnTo>
                  <a:lnTo>
                    <a:pt x="291" y="15"/>
                  </a:lnTo>
                  <a:lnTo>
                    <a:pt x="291" y="16"/>
                  </a:lnTo>
                  <a:lnTo>
                    <a:pt x="292" y="16"/>
                  </a:lnTo>
                  <a:lnTo>
                    <a:pt x="293" y="14"/>
                  </a:lnTo>
                  <a:lnTo>
                    <a:pt x="294" y="12"/>
                  </a:lnTo>
                  <a:lnTo>
                    <a:pt x="294" y="10"/>
                  </a:lnTo>
                  <a:lnTo>
                    <a:pt x="297" y="8"/>
                  </a:lnTo>
                  <a:lnTo>
                    <a:pt x="298" y="4"/>
                  </a:lnTo>
                  <a:lnTo>
                    <a:pt x="300" y="2"/>
                  </a:lnTo>
                  <a:lnTo>
                    <a:pt x="301" y="1"/>
                  </a:lnTo>
                  <a:lnTo>
                    <a:pt x="301" y="0"/>
                  </a:lnTo>
                  <a:lnTo>
                    <a:pt x="30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24">
              <a:extLst>
                <a:ext uri="{FF2B5EF4-FFF2-40B4-BE49-F238E27FC236}">
                  <a16:creationId xmlns:a16="http://schemas.microsoft.com/office/drawing/2014/main" id="{7982D372-0B85-446F-A832-9CA1AEF8717C}"/>
                </a:ext>
              </a:extLst>
            </p:cNvPr>
            <p:cNvSpPr>
              <a:spLocks noEditPoints="1"/>
            </p:cNvSpPr>
            <p:nvPr/>
          </p:nvSpPr>
          <p:spPr bwMode="auto">
            <a:xfrm>
              <a:off x="1526467" y="2980532"/>
              <a:ext cx="112713" cy="153988"/>
            </a:xfrm>
            <a:custGeom>
              <a:avLst/>
              <a:gdLst>
                <a:gd name="T0" fmla="*/ 25 w 71"/>
                <a:gd name="T1" fmla="*/ 87 h 97"/>
                <a:gd name="T2" fmla="*/ 23 w 71"/>
                <a:gd name="T3" fmla="*/ 84 h 97"/>
                <a:gd name="T4" fmla="*/ 47 w 71"/>
                <a:gd name="T5" fmla="*/ 81 h 97"/>
                <a:gd name="T6" fmla="*/ 60 w 71"/>
                <a:gd name="T7" fmla="*/ 75 h 97"/>
                <a:gd name="T8" fmla="*/ 32 w 71"/>
                <a:gd name="T9" fmla="*/ 75 h 97"/>
                <a:gd name="T10" fmla="*/ 9 w 71"/>
                <a:gd name="T11" fmla="*/ 72 h 97"/>
                <a:gd name="T12" fmla="*/ 15 w 71"/>
                <a:gd name="T13" fmla="*/ 73 h 97"/>
                <a:gd name="T14" fmla="*/ 34 w 71"/>
                <a:gd name="T15" fmla="*/ 70 h 97"/>
                <a:gd name="T16" fmla="*/ 60 w 71"/>
                <a:gd name="T17" fmla="*/ 70 h 97"/>
                <a:gd name="T18" fmla="*/ 13 w 71"/>
                <a:gd name="T19" fmla="*/ 68 h 97"/>
                <a:gd name="T20" fmla="*/ 30 w 71"/>
                <a:gd name="T21" fmla="*/ 67 h 97"/>
                <a:gd name="T22" fmla="*/ 37 w 71"/>
                <a:gd name="T23" fmla="*/ 68 h 97"/>
                <a:gd name="T24" fmla="*/ 45 w 71"/>
                <a:gd name="T25" fmla="*/ 63 h 97"/>
                <a:gd name="T26" fmla="*/ 52 w 71"/>
                <a:gd name="T27" fmla="*/ 63 h 97"/>
                <a:gd name="T28" fmla="*/ 28 w 71"/>
                <a:gd name="T29" fmla="*/ 60 h 97"/>
                <a:gd name="T30" fmla="*/ 16 w 71"/>
                <a:gd name="T31" fmla="*/ 61 h 97"/>
                <a:gd name="T32" fmla="*/ 53 w 71"/>
                <a:gd name="T33" fmla="*/ 58 h 97"/>
                <a:gd name="T34" fmla="*/ 21 w 71"/>
                <a:gd name="T35" fmla="*/ 60 h 97"/>
                <a:gd name="T36" fmla="*/ 54 w 71"/>
                <a:gd name="T37" fmla="*/ 57 h 97"/>
                <a:gd name="T38" fmla="*/ 16 w 71"/>
                <a:gd name="T39" fmla="*/ 55 h 97"/>
                <a:gd name="T40" fmla="*/ 62 w 71"/>
                <a:gd name="T41" fmla="*/ 66 h 97"/>
                <a:gd name="T42" fmla="*/ 6 w 71"/>
                <a:gd name="T43" fmla="*/ 57 h 97"/>
                <a:gd name="T44" fmla="*/ 23 w 71"/>
                <a:gd name="T45" fmla="*/ 52 h 97"/>
                <a:gd name="T46" fmla="*/ 29 w 71"/>
                <a:gd name="T47" fmla="*/ 51 h 97"/>
                <a:gd name="T48" fmla="*/ 25 w 71"/>
                <a:gd name="T49" fmla="*/ 54 h 97"/>
                <a:gd name="T50" fmla="*/ 52 w 71"/>
                <a:gd name="T51" fmla="*/ 52 h 97"/>
                <a:gd name="T52" fmla="*/ 61 w 71"/>
                <a:gd name="T53" fmla="*/ 51 h 97"/>
                <a:gd name="T54" fmla="*/ 28 w 71"/>
                <a:gd name="T55" fmla="*/ 50 h 97"/>
                <a:gd name="T56" fmla="*/ 17 w 71"/>
                <a:gd name="T57" fmla="*/ 46 h 97"/>
                <a:gd name="T58" fmla="*/ 27 w 71"/>
                <a:gd name="T59" fmla="*/ 44 h 97"/>
                <a:gd name="T60" fmla="*/ 6 w 71"/>
                <a:gd name="T61" fmla="*/ 45 h 97"/>
                <a:gd name="T62" fmla="*/ 50 w 71"/>
                <a:gd name="T63" fmla="*/ 47 h 97"/>
                <a:gd name="T64" fmla="*/ 58 w 71"/>
                <a:gd name="T65" fmla="*/ 45 h 97"/>
                <a:gd name="T66" fmla="*/ 59 w 71"/>
                <a:gd name="T67" fmla="*/ 39 h 97"/>
                <a:gd name="T68" fmla="*/ 64 w 71"/>
                <a:gd name="T69" fmla="*/ 43 h 97"/>
                <a:gd name="T70" fmla="*/ 47 w 71"/>
                <a:gd name="T71" fmla="*/ 37 h 97"/>
                <a:gd name="T72" fmla="*/ 39 w 71"/>
                <a:gd name="T73" fmla="*/ 39 h 97"/>
                <a:gd name="T74" fmla="*/ 34 w 71"/>
                <a:gd name="T75" fmla="*/ 38 h 97"/>
                <a:gd name="T76" fmla="*/ 58 w 71"/>
                <a:gd name="T77" fmla="*/ 35 h 97"/>
                <a:gd name="T78" fmla="*/ 37 w 71"/>
                <a:gd name="T79" fmla="*/ 36 h 97"/>
                <a:gd name="T80" fmla="*/ 50 w 71"/>
                <a:gd name="T81" fmla="*/ 32 h 97"/>
                <a:gd name="T82" fmla="*/ 22 w 71"/>
                <a:gd name="T83" fmla="*/ 36 h 97"/>
                <a:gd name="T84" fmla="*/ 56 w 71"/>
                <a:gd name="T85" fmla="*/ 33 h 97"/>
                <a:gd name="T86" fmla="*/ 13 w 71"/>
                <a:gd name="T87" fmla="*/ 32 h 97"/>
                <a:gd name="T88" fmla="*/ 13 w 71"/>
                <a:gd name="T89" fmla="*/ 28 h 97"/>
                <a:gd name="T90" fmla="*/ 22 w 71"/>
                <a:gd name="T91" fmla="*/ 32 h 97"/>
                <a:gd name="T92" fmla="*/ 40 w 71"/>
                <a:gd name="T93" fmla="*/ 26 h 97"/>
                <a:gd name="T94" fmla="*/ 29 w 71"/>
                <a:gd name="T95" fmla="*/ 27 h 97"/>
                <a:gd name="T96" fmla="*/ 56 w 71"/>
                <a:gd name="T97" fmla="*/ 22 h 97"/>
                <a:gd name="T98" fmla="*/ 6 w 71"/>
                <a:gd name="T99" fmla="*/ 27 h 97"/>
                <a:gd name="T100" fmla="*/ 37 w 71"/>
                <a:gd name="T101" fmla="*/ 23 h 97"/>
                <a:gd name="T102" fmla="*/ 22 w 71"/>
                <a:gd name="T103" fmla="*/ 16 h 97"/>
                <a:gd name="T104" fmla="*/ 30 w 71"/>
                <a:gd name="T105" fmla="*/ 25 h 97"/>
                <a:gd name="T106" fmla="*/ 61 w 71"/>
                <a:gd name="T107" fmla="*/ 24 h 97"/>
                <a:gd name="T108" fmla="*/ 17 w 71"/>
                <a:gd name="T109" fmla="*/ 15 h 97"/>
                <a:gd name="T110" fmla="*/ 48 w 71"/>
                <a:gd name="T111" fmla="*/ 19 h 97"/>
                <a:gd name="T112" fmla="*/ 27 w 71"/>
                <a:gd name="T113" fmla="*/ 9 h 97"/>
                <a:gd name="T114" fmla="*/ 40 w 71"/>
                <a:gd name="T115" fmla="*/ 10 h 97"/>
                <a:gd name="T116" fmla="*/ 37 w 71"/>
                <a:gd name="T117" fmla="*/ 7 h 97"/>
                <a:gd name="T118" fmla="*/ 34 w 71"/>
                <a:gd name="T119" fmla="*/ 7 h 97"/>
                <a:gd name="T120" fmla="*/ 59 w 71"/>
                <a:gd name="T121" fmla="*/ 9 h 97"/>
                <a:gd name="T122" fmla="*/ 45 w 71"/>
                <a:gd name="T123" fmla="*/ 94 h 97"/>
                <a:gd name="T124" fmla="*/ 35 w 71"/>
                <a:gd name="T12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 h="97">
                  <a:moveTo>
                    <a:pt x="38" y="90"/>
                  </a:moveTo>
                  <a:lnTo>
                    <a:pt x="38" y="91"/>
                  </a:lnTo>
                  <a:lnTo>
                    <a:pt x="37" y="91"/>
                  </a:lnTo>
                  <a:lnTo>
                    <a:pt x="37" y="92"/>
                  </a:lnTo>
                  <a:lnTo>
                    <a:pt x="40" y="91"/>
                  </a:lnTo>
                  <a:lnTo>
                    <a:pt x="42" y="91"/>
                  </a:lnTo>
                  <a:lnTo>
                    <a:pt x="40" y="91"/>
                  </a:lnTo>
                  <a:lnTo>
                    <a:pt x="38" y="90"/>
                  </a:lnTo>
                  <a:close/>
                  <a:moveTo>
                    <a:pt x="30" y="88"/>
                  </a:moveTo>
                  <a:lnTo>
                    <a:pt x="30" y="90"/>
                  </a:lnTo>
                  <a:lnTo>
                    <a:pt x="29" y="90"/>
                  </a:lnTo>
                  <a:lnTo>
                    <a:pt x="29" y="90"/>
                  </a:lnTo>
                  <a:lnTo>
                    <a:pt x="28" y="90"/>
                  </a:lnTo>
                  <a:lnTo>
                    <a:pt x="28" y="90"/>
                  </a:lnTo>
                  <a:lnTo>
                    <a:pt x="29" y="91"/>
                  </a:lnTo>
                  <a:lnTo>
                    <a:pt x="30" y="92"/>
                  </a:lnTo>
                  <a:lnTo>
                    <a:pt x="33" y="92"/>
                  </a:lnTo>
                  <a:lnTo>
                    <a:pt x="35" y="91"/>
                  </a:lnTo>
                  <a:lnTo>
                    <a:pt x="33" y="90"/>
                  </a:lnTo>
                  <a:lnTo>
                    <a:pt x="30" y="88"/>
                  </a:lnTo>
                  <a:close/>
                  <a:moveTo>
                    <a:pt x="45" y="87"/>
                  </a:moveTo>
                  <a:lnTo>
                    <a:pt x="44" y="87"/>
                  </a:lnTo>
                  <a:lnTo>
                    <a:pt x="42" y="88"/>
                  </a:lnTo>
                  <a:lnTo>
                    <a:pt x="44" y="87"/>
                  </a:lnTo>
                  <a:lnTo>
                    <a:pt x="45" y="87"/>
                  </a:lnTo>
                  <a:close/>
                  <a:moveTo>
                    <a:pt x="25" y="86"/>
                  </a:moveTo>
                  <a:lnTo>
                    <a:pt x="25" y="86"/>
                  </a:lnTo>
                  <a:lnTo>
                    <a:pt x="25" y="87"/>
                  </a:lnTo>
                  <a:lnTo>
                    <a:pt x="25" y="87"/>
                  </a:lnTo>
                  <a:lnTo>
                    <a:pt x="26" y="87"/>
                  </a:lnTo>
                  <a:lnTo>
                    <a:pt x="26" y="88"/>
                  </a:lnTo>
                  <a:lnTo>
                    <a:pt x="26" y="90"/>
                  </a:lnTo>
                  <a:lnTo>
                    <a:pt x="27" y="90"/>
                  </a:lnTo>
                  <a:lnTo>
                    <a:pt x="27" y="88"/>
                  </a:lnTo>
                  <a:lnTo>
                    <a:pt x="27" y="88"/>
                  </a:lnTo>
                  <a:lnTo>
                    <a:pt x="27" y="88"/>
                  </a:lnTo>
                  <a:lnTo>
                    <a:pt x="27" y="87"/>
                  </a:lnTo>
                  <a:lnTo>
                    <a:pt x="27" y="87"/>
                  </a:lnTo>
                  <a:lnTo>
                    <a:pt x="26" y="86"/>
                  </a:lnTo>
                  <a:lnTo>
                    <a:pt x="26" y="86"/>
                  </a:lnTo>
                  <a:lnTo>
                    <a:pt x="25" y="86"/>
                  </a:lnTo>
                  <a:close/>
                  <a:moveTo>
                    <a:pt x="24" y="83"/>
                  </a:moveTo>
                  <a:lnTo>
                    <a:pt x="24" y="83"/>
                  </a:lnTo>
                  <a:lnTo>
                    <a:pt x="24" y="84"/>
                  </a:lnTo>
                  <a:lnTo>
                    <a:pt x="25" y="84"/>
                  </a:lnTo>
                  <a:lnTo>
                    <a:pt x="25" y="84"/>
                  </a:lnTo>
                  <a:lnTo>
                    <a:pt x="25" y="84"/>
                  </a:lnTo>
                  <a:lnTo>
                    <a:pt x="25" y="84"/>
                  </a:lnTo>
                  <a:lnTo>
                    <a:pt x="25" y="83"/>
                  </a:lnTo>
                  <a:lnTo>
                    <a:pt x="25" y="83"/>
                  </a:lnTo>
                  <a:lnTo>
                    <a:pt x="24" y="83"/>
                  </a:lnTo>
                  <a:close/>
                  <a:moveTo>
                    <a:pt x="22" y="82"/>
                  </a:moveTo>
                  <a:lnTo>
                    <a:pt x="22" y="82"/>
                  </a:lnTo>
                  <a:lnTo>
                    <a:pt x="21" y="82"/>
                  </a:lnTo>
                  <a:lnTo>
                    <a:pt x="22" y="83"/>
                  </a:lnTo>
                  <a:lnTo>
                    <a:pt x="23" y="84"/>
                  </a:lnTo>
                  <a:lnTo>
                    <a:pt x="23" y="83"/>
                  </a:lnTo>
                  <a:lnTo>
                    <a:pt x="22" y="82"/>
                  </a:lnTo>
                  <a:lnTo>
                    <a:pt x="22" y="82"/>
                  </a:lnTo>
                  <a:close/>
                  <a:moveTo>
                    <a:pt x="35" y="81"/>
                  </a:moveTo>
                  <a:lnTo>
                    <a:pt x="35" y="82"/>
                  </a:lnTo>
                  <a:lnTo>
                    <a:pt x="34" y="83"/>
                  </a:lnTo>
                  <a:lnTo>
                    <a:pt x="34" y="84"/>
                  </a:lnTo>
                  <a:lnTo>
                    <a:pt x="35" y="84"/>
                  </a:lnTo>
                  <a:lnTo>
                    <a:pt x="36" y="85"/>
                  </a:lnTo>
                  <a:lnTo>
                    <a:pt x="36" y="85"/>
                  </a:lnTo>
                  <a:lnTo>
                    <a:pt x="37" y="83"/>
                  </a:lnTo>
                  <a:lnTo>
                    <a:pt x="36" y="82"/>
                  </a:lnTo>
                  <a:lnTo>
                    <a:pt x="35" y="81"/>
                  </a:lnTo>
                  <a:close/>
                  <a:moveTo>
                    <a:pt x="41" y="81"/>
                  </a:moveTo>
                  <a:lnTo>
                    <a:pt x="40" y="82"/>
                  </a:lnTo>
                  <a:lnTo>
                    <a:pt x="40" y="84"/>
                  </a:lnTo>
                  <a:lnTo>
                    <a:pt x="41" y="83"/>
                  </a:lnTo>
                  <a:lnTo>
                    <a:pt x="41" y="82"/>
                  </a:lnTo>
                  <a:lnTo>
                    <a:pt x="42" y="81"/>
                  </a:lnTo>
                  <a:lnTo>
                    <a:pt x="42" y="81"/>
                  </a:lnTo>
                  <a:lnTo>
                    <a:pt x="41" y="81"/>
                  </a:lnTo>
                  <a:lnTo>
                    <a:pt x="41" y="81"/>
                  </a:lnTo>
                  <a:close/>
                  <a:moveTo>
                    <a:pt x="47" y="80"/>
                  </a:moveTo>
                  <a:lnTo>
                    <a:pt x="47" y="80"/>
                  </a:lnTo>
                  <a:lnTo>
                    <a:pt x="46" y="81"/>
                  </a:lnTo>
                  <a:lnTo>
                    <a:pt x="46" y="82"/>
                  </a:lnTo>
                  <a:lnTo>
                    <a:pt x="46" y="81"/>
                  </a:lnTo>
                  <a:lnTo>
                    <a:pt x="47" y="81"/>
                  </a:lnTo>
                  <a:lnTo>
                    <a:pt x="47" y="80"/>
                  </a:lnTo>
                  <a:lnTo>
                    <a:pt x="47" y="80"/>
                  </a:lnTo>
                  <a:close/>
                  <a:moveTo>
                    <a:pt x="20" y="79"/>
                  </a:moveTo>
                  <a:lnTo>
                    <a:pt x="20" y="80"/>
                  </a:lnTo>
                  <a:lnTo>
                    <a:pt x="20" y="80"/>
                  </a:lnTo>
                  <a:lnTo>
                    <a:pt x="20" y="80"/>
                  </a:lnTo>
                  <a:lnTo>
                    <a:pt x="20" y="81"/>
                  </a:lnTo>
                  <a:lnTo>
                    <a:pt x="21" y="80"/>
                  </a:lnTo>
                  <a:lnTo>
                    <a:pt x="21" y="79"/>
                  </a:lnTo>
                  <a:lnTo>
                    <a:pt x="20" y="79"/>
                  </a:lnTo>
                  <a:lnTo>
                    <a:pt x="20" y="79"/>
                  </a:lnTo>
                  <a:close/>
                  <a:moveTo>
                    <a:pt x="25" y="76"/>
                  </a:moveTo>
                  <a:lnTo>
                    <a:pt x="25" y="79"/>
                  </a:lnTo>
                  <a:lnTo>
                    <a:pt x="25" y="80"/>
                  </a:lnTo>
                  <a:lnTo>
                    <a:pt x="26" y="81"/>
                  </a:lnTo>
                  <a:lnTo>
                    <a:pt x="26" y="79"/>
                  </a:lnTo>
                  <a:lnTo>
                    <a:pt x="26" y="78"/>
                  </a:lnTo>
                  <a:lnTo>
                    <a:pt x="25" y="76"/>
                  </a:lnTo>
                  <a:close/>
                  <a:moveTo>
                    <a:pt x="59" y="75"/>
                  </a:moveTo>
                  <a:lnTo>
                    <a:pt x="58" y="78"/>
                  </a:lnTo>
                  <a:lnTo>
                    <a:pt x="54" y="80"/>
                  </a:lnTo>
                  <a:lnTo>
                    <a:pt x="52" y="82"/>
                  </a:lnTo>
                  <a:lnTo>
                    <a:pt x="50" y="84"/>
                  </a:lnTo>
                  <a:lnTo>
                    <a:pt x="51" y="84"/>
                  </a:lnTo>
                  <a:lnTo>
                    <a:pt x="52" y="84"/>
                  </a:lnTo>
                  <a:lnTo>
                    <a:pt x="53" y="85"/>
                  </a:lnTo>
                  <a:lnTo>
                    <a:pt x="60" y="76"/>
                  </a:lnTo>
                  <a:lnTo>
                    <a:pt x="60" y="75"/>
                  </a:lnTo>
                  <a:lnTo>
                    <a:pt x="59" y="75"/>
                  </a:lnTo>
                  <a:close/>
                  <a:moveTo>
                    <a:pt x="52" y="75"/>
                  </a:moveTo>
                  <a:lnTo>
                    <a:pt x="50" y="79"/>
                  </a:lnTo>
                  <a:lnTo>
                    <a:pt x="48" y="82"/>
                  </a:lnTo>
                  <a:lnTo>
                    <a:pt x="49" y="82"/>
                  </a:lnTo>
                  <a:lnTo>
                    <a:pt x="49" y="82"/>
                  </a:lnTo>
                  <a:lnTo>
                    <a:pt x="50" y="82"/>
                  </a:lnTo>
                  <a:lnTo>
                    <a:pt x="50" y="80"/>
                  </a:lnTo>
                  <a:lnTo>
                    <a:pt x="51" y="79"/>
                  </a:lnTo>
                  <a:lnTo>
                    <a:pt x="52" y="76"/>
                  </a:lnTo>
                  <a:lnTo>
                    <a:pt x="52" y="75"/>
                  </a:lnTo>
                  <a:close/>
                  <a:moveTo>
                    <a:pt x="44" y="75"/>
                  </a:moveTo>
                  <a:lnTo>
                    <a:pt x="44" y="76"/>
                  </a:lnTo>
                  <a:lnTo>
                    <a:pt x="44" y="78"/>
                  </a:lnTo>
                  <a:lnTo>
                    <a:pt x="44" y="78"/>
                  </a:lnTo>
                  <a:lnTo>
                    <a:pt x="44" y="79"/>
                  </a:lnTo>
                  <a:lnTo>
                    <a:pt x="45" y="78"/>
                  </a:lnTo>
                  <a:lnTo>
                    <a:pt x="45" y="75"/>
                  </a:lnTo>
                  <a:lnTo>
                    <a:pt x="45" y="75"/>
                  </a:lnTo>
                  <a:lnTo>
                    <a:pt x="44" y="75"/>
                  </a:lnTo>
                  <a:close/>
                  <a:moveTo>
                    <a:pt x="32" y="75"/>
                  </a:moveTo>
                  <a:lnTo>
                    <a:pt x="30" y="76"/>
                  </a:lnTo>
                  <a:lnTo>
                    <a:pt x="30" y="79"/>
                  </a:lnTo>
                  <a:lnTo>
                    <a:pt x="30" y="80"/>
                  </a:lnTo>
                  <a:lnTo>
                    <a:pt x="32" y="81"/>
                  </a:lnTo>
                  <a:lnTo>
                    <a:pt x="33" y="80"/>
                  </a:lnTo>
                  <a:lnTo>
                    <a:pt x="34" y="79"/>
                  </a:lnTo>
                  <a:lnTo>
                    <a:pt x="32" y="75"/>
                  </a:lnTo>
                  <a:close/>
                  <a:moveTo>
                    <a:pt x="38" y="75"/>
                  </a:moveTo>
                  <a:lnTo>
                    <a:pt x="37" y="79"/>
                  </a:lnTo>
                  <a:lnTo>
                    <a:pt x="37" y="80"/>
                  </a:lnTo>
                  <a:lnTo>
                    <a:pt x="38" y="81"/>
                  </a:lnTo>
                  <a:lnTo>
                    <a:pt x="39" y="78"/>
                  </a:lnTo>
                  <a:lnTo>
                    <a:pt x="39" y="76"/>
                  </a:lnTo>
                  <a:lnTo>
                    <a:pt x="38" y="75"/>
                  </a:lnTo>
                  <a:close/>
                  <a:moveTo>
                    <a:pt x="26" y="74"/>
                  </a:moveTo>
                  <a:lnTo>
                    <a:pt x="26" y="75"/>
                  </a:lnTo>
                  <a:lnTo>
                    <a:pt x="26" y="75"/>
                  </a:lnTo>
                  <a:lnTo>
                    <a:pt x="26" y="75"/>
                  </a:lnTo>
                  <a:lnTo>
                    <a:pt x="26" y="75"/>
                  </a:lnTo>
                  <a:lnTo>
                    <a:pt x="27" y="76"/>
                  </a:lnTo>
                  <a:lnTo>
                    <a:pt x="27" y="76"/>
                  </a:lnTo>
                  <a:lnTo>
                    <a:pt x="27" y="75"/>
                  </a:lnTo>
                  <a:lnTo>
                    <a:pt x="26" y="74"/>
                  </a:lnTo>
                  <a:lnTo>
                    <a:pt x="26" y="74"/>
                  </a:lnTo>
                  <a:close/>
                  <a:moveTo>
                    <a:pt x="57" y="73"/>
                  </a:moveTo>
                  <a:lnTo>
                    <a:pt x="56" y="74"/>
                  </a:lnTo>
                  <a:lnTo>
                    <a:pt x="54" y="76"/>
                  </a:lnTo>
                  <a:lnTo>
                    <a:pt x="54" y="78"/>
                  </a:lnTo>
                  <a:lnTo>
                    <a:pt x="56" y="76"/>
                  </a:lnTo>
                  <a:lnTo>
                    <a:pt x="57" y="75"/>
                  </a:lnTo>
                  <a:lnTo>
                    <a:pt x="58" y="73"/>
                  </a:lnTo>
                  <a:lnTo>
                    <a:pt x="58" y="73"/>
                  </a:lnTo>
                  <a:lnTo>
                    <a:pt x="58" y="73"/>
                  </a:lnTo>
                  <a:lnTo>
                    <a:pt x="57" y="73"/>
                  </a:lnTo>
                  <a:close/>
                  <a:moveTo>
                    <a:pt x="9" y="72"/>
                  </a:moveTo>
                  <a:lnTo>
                    <a:pt x="10" y="76"/>
                  </a:lnTo>
                  <a:lnTo>
                    <a:pt x="12" y="80"/>
                  </a:lnTo>
                  <a:lnTo>
                    <a:pt x="15" y="83"/>
                  </a:lnTo>
                  <a:lnTo>
                    <a:pt x="15" y="82"/>
                  </a:lnTo>
                  <a:lnTo>
                    <a:pt x="14" y="81"/>
                  </a:lnTo>
                  <a:lnTo>
                    <a:pt x="14" y="80"/>
                  </a:lnTo>
                  <a:lnTo>
                    <a:pt x="13" y="79"/>
                  </a:lnTo>
                  <a:lnTo>
                    <a:pt x="12" y="78"/>
                  </a:lnTo>
                  <a:lnTo>
                    <a:pt x="11" y="75"/>
                  </a:lnTo>
                  <a:lnTo>
                    <a:pt x="10" y="73"/>
                  </a:lnTo>
                  <a:lnTo>
                    <a:pt x="9" y="72"/>
                  </a:lnTo>
                  <a:close/>
                  <a:moveTo>
                    <a:pt x="50" y="72"/>
                  </a:moveTo>
                  <a:lnTo>
                    <a:pt x="50" y="73"/>
                  </a:lnTo>
                  <a:lnTo>
                    <a:pt x="49" y="74"/>
                  </a:lnTo>
                  <a:lnTo>
                    <a:pt x="48" y="76"/>
                  </a:lnTo>
                  <a:lnTo>
                    <a:pt x="49" y="78"/>
                  </a:lnTo>
                  <a:lnTo>
                    <a:pt x="50" y="76"/>
                  </a:lnTo>
                  <a:lnTo>
                    <a:pt x="51" y="74"/>
                  </a:lnTo>
                  <a:lnTo>
                    <a:pt x="51" y="73"/>
                  </a:lnTo>
                  <a:lnTo>
                    <a:pt x="50" y="72"/>
                  </a:lnTo>
                  <a:close/>
                  <a:moveTo>
                    <a:pt x="13" y="71"/>
                  </a:moveTo>
                  <a:lnTo>
                    <a:pt x="13" y="73"/>
                  </a:lnTo>
                  <a:lnTo>
                    <a:pt x="14" y="73"/>
                  </a:lnTo>
                  <a:lnTo>
                    <a:pt x="15" y="74"/>
                  </a:lnTo>
                  <a:lnTo>
                    <a:pt x="15" y="74"/>
                  </a:lnTo>
                  <a:lnTo>
                    <a:pt x="16" y="75"/>
                  </a:lnTo>
                  <a:lnTo>
                    <a:pt x="15" y="74"/>
                  </a:lnTo>
                  <a:lnTo>
                    <a:pt x="15" y="73"/>
                  </a:lnTo>
                  <a:lnTo>
                    <a:pt x="14" y="71"/>
                  </a:lnTo>
                  <a:lnTo>
                    <a:pt x="13" y="71"/>
                  </a:lnTo>
                  <a:close/>
                  <a:moveTo>
                    <a:pt x="28" y="70"/>
                  </a:moveTo>
                  <a:lnTo>
                    <a:pt x="27" y="71"/>
                  </a:lnTo>
                  <a:lnTo>
                    <a:pt x="27" y="72"/>
                  </a:lnTo>
                  <a:lnTo>
                    <a:pt x="27" y="73"/>
                  </a:lnTo>
                  <a:lnTo>
                    <a:pt x="28" y="74"/>
                  </a:lnTo>
                  <a:lnTo>
                    <a:pt x="28" y="76"/>
                  </a:lnTo>
                  <a:lnTo>
                    <a:pt x="29" y="75"/>
                  </a:lnTo>
                  <a:lnTo>
                    <a:pt x="29" y="74"/>
                  </a:lnTo>
                  <a:lnTo>
                    <a:pt x="29" y="72"/>
                  </a:lnTo>
                  <a:lnTo>
                    <a:pt x="29" y="71"/>
                  </a:lnTo>
                  <a:lnTo>
                    <a:pt x="28" y="70"/>
                  </a:lnTo>
                  <a:close/>
                  <a:moveTo>
                    <a:pt x="24" y="70"/>
                  </a:moveTo>
                  <a:lnTo>
                    <a:pt x="24" y="71"/>
                  </a:lnTo>
                  <a:lnTo>
                    <a:pt x="25" y="72"/>
                  </a:lnTo>
                  <a:lnTo>
                    <a:pt x="25" y="71"/>
                  </a:lnTo>
                  <a:lnTo>
                    <a:pt x="24" y="70"/>
                  </a:lnTo>
                  <a:close/>
                  <a:moveTo>
                    <a:pt x="41" y="70"/>
                  </a:moveTo>
                  <a:lnTo>
                    <a:pt x="40" y="71"/>
                  </a:lnTo>
                  <a:lnTo>
                    <a:pt x="40" y="72"/>
                  </a:lnTo>
                  <a:lnTo>
                    <a:pt x="39" y="73"/>
                  </a:lnTo>
                  <a:lnTo>
                    <a:pt x="40" y="74"/>
                  </a:lnTo>
                  <a:lnTo>
                    <a:pt x="41" y="74"/>
                  </a:lnTo>
                  <a:lnTo>
                    <a:pt x="41" y="73"/>
                  </a:lnTo>
                  <a:lnTo>
                    <a:pt x="41" y="71"/>
                  </a:lnTo>
                  <a:lnTo>
                    <a:pt x="41" y="70"/>
                  </a:lnTo>
                  <a:close/>
                  <a:moveTo>
                    <a:pt x="34" y="70"/>
                  </a:moveTo>
                  <a:lnTo>
                    <a:pt x="34" y="71"/>
                  </a:lnTo>
                  <a:lnTo>
                    <a:pt x="34" y="73"/>
                  </a:lnTo>
                  <a:lnTo>
                    <a:pt x="34" y="74"/>
                  </a:lnTo>
                  <a:lnTo>
                    <a:pt x="35" y="75"/>
                  </a:lnTo>
                  <a:lnTo>
                    <a:pt x="37" y="73"/>
                  </a:lnTo>
                  <a:lnTo>
                    <a:pt x="36" y="72"/>
                  </a:lnTo>
                  <a:lnTo>
                    <a:pt x="35" y="70"/>
                  </a:lnTo>
                  <a:lnTo>
                    <a:pt x="34" y="70"/>
                  </a:lnTo>
                  <a:close/>
                  <a:moveTo>
                    <a:pt x="20" y="69"/>
                  </a:moveTo>
                  <a:lnTo>
                    <a:pt x="20" y="70"/>
                  </a:lnTo>
                  <a:lnTo>
                    <a:pt x="20" y="71"/>
                  </a:lnTo>
                  <a:lnTo>
                    <a:pt x="20" y="72"/>
                  </a:lnTo>
                  <a:lnTo>
                    <a:pt x="20" y="72"/>
                  </a:lnTo>
                  <a:lnTo>
                    <a:pt x="20" y="71"/>
                  </a:lnTo>
                  <a:lnTo>
                    <a:pt x="20" y="71"/>
                  </a:lnTo>
                  <a:lnTo>
                    <a:pt x="20" y="71"/>
                  </a:lnTo>
                  <a:lnTo>
                    <a:pt x="21" y="71"/>
                  </a:lnTo>
                  <a:lnTo>
                    <a:pt x="21" y="70"/>
                  </a:lnTo>
                  <a:lnTo>
                    <a:pt x="21" y="69"/>
                  </a:lnTo>
                  <a:lnTo>
                    <a:pt x="20" y="69"/>
                  </a:lnTo>
                  <a:close/>
                  <a:moveTo>
                    <a:pt x="59" y="68"/>
                  </a:moveTo>
                  <a:lnTo>
                    <a:pt x="59" y="69"/>
                  </a:lnTo>
                  <a:lnTo>
                    <a:pt x="59" y="69"/>
                  </a:lnTo>
                  <a:lnTo>
                    <a:pt x="59" y="70"/>
                  </a:lnTo>
                  <a:lnTo>
                    <a:pt x="59" y="71"/>
                  </a:lnTo>
                  <a:lnTo>
                    <a:pt x="59" y="71"/>
                  </a:lnTo>
                  <a:lnTo>
                    <a:pt x="60" y="71"/>
                  </a:lnTo>
                  <a:lnTo>
                    <a:pt x="60" y="70"/>
                  </a:lnTo>
                  <a:lnTo>
                    <a:pt x="60" y="69"/>
                  </a:lnTo>
                  <a:lnTo>
                    <a:pt x="59" y="68"/>
                  </a:lnTo>
                  <a:close/>
                  <a:moveTo>
                    <a:pt x="48" y="68"/>
                  </a:moveTo>
                  <a:lnTo>
                    <a:pt x="47" y="71"/>
                  </a:lnTo>
                  <a:lnTo>
                    <a:pt x="46" y="73"/>
                  </a:lnTo>
                  <a:lnTo>
                    <a:pt x="46" y="73"/>
                  </a:lnTo>
                  <a:lnTo>
                    <a:pt x="47" y="73"/>
                  </a:lnTo>
                  <a:lnTo>
                    <a:pt x="47" y="74"/>
                  </a:lnTo>
                  <a:lnTo>
                    <a:pt x="48" y="73"/>
                  </a:lnTo>
                  <a:lnTo>
                    <a:pt x="48" y="72"/>
                  </a:lnTo>
                  <a:lnTo>
                    <a:pt x="49" y="70"/>
                  </a:lnTo>
                  <a:lnTo>
                    <a:pt x="49" y="69"/>
                  </a:lnTo>
                  <a:lnTo>
                    <a:pt x="48" y="68"/>
                  </a:lnTo>
                  <a:close/>
                  <a:moveTo>
                    <a:pt x="53" y="68"/>
                  </a:moveTo>
                  <a:lnTo>
                    <a:pt x="53" y="69"/>
                  </a:lnTo>
                  <a:lnTo>
                    <a:pt x="53" y="69"/>
                  </a:lnTo>
                  <a:lnTo>
                    <a:pt x="53" y="71"/>
                  </a:lnTo>
                  <a:lnTo>
                    <a:pt x="54" y="70"/>
                  </a:lnTo>
                  <a:lnTo>
                    <a:pt x="54" y="69"/>
                  </a:lnTo>
                  <a:lnTo>
                    <a:pt x="54" y="68"/>
                  </a:lnTo>
                  <a:lnTo>
                    <a:pt x="54" y="68"/>
                  </a:lnTo>
                  <a:lnTo>
                    <a:pt x="53" y="68"/>
                  </a:lnTo>
                  <a:close/>
                  <a:moveTo>
                    <a:pt x="11" y="67"/>
                  </a:moveTo>
                  <a:lnTo>
                    <a:pt x="11" y="68"/>
                  </a:lnTo>
                  <a:lnTo>
                    <a:pt x="11" y="69"/>
                  </a:lnTo>
                  <a:lnTo>
                    <a:pt x="12" y="70"/>
                  </a:lnTo>
                  <a:lnTo>
                    <a:pt x="12" y="69"/>
                  </a:lnTo>
                  <a:lnTo>
                    <a:pt x="13" y="68"/>
                  </a:lnTo>
                  <a:lnTo>
                    <a:pt x="11" y="67"/>
                  </a:lnTo>
                  <a:close/>
                  <a:moveTo>
                    <a:pt x="25" y="67"/>
                  </a:moveTo>
                  <a:lnTo>
                    <a:pt x="25" y="68"/>
                  </a:lnTo>
                  <a:lnTo>
                    <a:pt x="25" y="69"/>
                  </a:lnTo>
                  <a:lnTo>
                    <a:pt x="26" y="70"/>
                  </a:lnTo>
                  <a:lnTo>
                    <a:pt x="26" y="69"/>
                  </a:lnTo>
                  <a:lnTo>
                    <a:pt x="26" y="68"/>
                  </a:lnTo>
                  <a:lnTo>
                    <a:pt x="26" y="67"/>
                  </a:lnTo>
                  <a:lnTo>
                    <a:pt x="25" y="67"/>
                  </a:lnTo>
                  <a:close/>
                  <a:moveTo>
                    <a:pt x="22" y="66"/>
                  </a:moveTo>
                  <a:lnTo>
                    <a:pt x="22" y="66"/>
                  </a:lnTo>
                  <a:lnTo>
                    <a:pt x="22" y="67"/>
                  </a:lnTo>
                  <a:lnTo>
                    <a:pt x="22" y="67"/>
                  </a:lnTo>
                  <a:lnTo>
                    <a:pt x="22" y="68"/>
                  </a:lnTo>
                  <a:lnTo>
                    <a:pt x="23" y="67"/>
                  </a:lnTo>
                  <a:lnTo>
                    <a:pt x="23" y="66"/>
                  </a:lnTo>
                  <a:lnTo>
                    <a:pt x="22" y="66"/>
                  </a:lnTo>
                  <a:close/>
                  <a:moveTo>
                    <a:pt x="4" y="66"/>
                  </a:moveTo>
                  <a:lnTo>
                    <a:pt x="5" y="66"/>
                  </a:lnTo>
                  <a:lnTo>
                    <a:pt x="5" y="67"/>
                  </a:lnTo>
                  <a:lnTo>
                    <a:pt x="6" y="66"/>
                  </a:lnTo>
                  <a:lnTo>
                    <a:pt x="6" y="66"/>
                  </a:lnTo>
                  <a:lnTo>
                    <a:pt x="5" y="66"/>
                  </a:lnTo>
                  <a:lnTo>
                    <a:pt x="4" y="66"/>
                  </a:lnTo>
                  <a:close/>
                  <a:moveTo>
                    <a:pt x="32" y="64"/>
                  </a:moveTo>
                  <a:lnTo>
                    <a:pt x="30" y="64"/>
                  </a:lnTo>
                  <a:lnTo>
                    <a:pt x="30" y="66"/>
                  </a:lnTo>
                  <a:lnTo>
                    <a:pt x="30" y="67"/>
                  </a:lnTo>
                  <a:lnTo>
                    <a:pt x="30" y="68"/>
                  </a:lnTo>
                  <a:lnTo>
                    <a:pt x="32" y="69"/>
                  </a:lnTo>
                  <a:lnTo>
                    <a:pt x="33" y="70"/>
                  </a:lnTo>
                  <a:lnTo>
                    <a:pt x="33" y="69"/>
                  </a:lnTo>
                  <a:lnTo>
                    <a:pt x="33" y="67"/>
                  </a:lnTo>
                  <a:lnTo>
                    <a:pt x="32" y="66"/>
                  </a:lnTo>
                  <a:lnTo>
                    <a:pt x="32" y="64"/>
                  </a:lnTo>
                  <a:close/>
                  <a:moveTo>
                    <a:pt x="17" y="64"/>
                  </a:moveTo>
                  <a:lnTo>
                    <a:pt x="16" y="67"/>
                  </a:lnTo>
                  <a:lnTo>
                    <a:pt x="16" y="68"/>
                  </a:lnTo>
                  <a:lnTo>
                    <a:pt x="16" y="68"/>
                  </a:lnTo>
                  <a:lnTo>
                    <a:pt x="17" y="68"/>
                  </a:lnTo>
                  <a:lnTo>
                    <a:pt x="17" y="68"/>
                  </a:lnTo>
                  <a:lnTo>
                    <a:pt x="18" y="67"/>
                  </a:lnTo>
                  <a:lnTo>
                    <a:pt x="18" y="66"/>
                  </a:lnTo>
                  <a:lnTo>
                    <a:pt x="18" y="66"/>
                  </a:lnTo>
                  <a:lnTo>
                    <a:pt x="17" y="64"/>
                  </a:lnTo>
                  <a:lnTo>
                    <a:pt x="17" y="64"/>
                  </a:lnTo>
                  <a:close/>
                  <a:moveTo>
                    <a:pt x="66" y="64"/>
                  </a:moveTo>
                  <a:lnTo>
                    <a:pt x="66" y="66"/>
                  </a:lnTo>
                  <a:lnTo>
                    <a:pt x="66" y="67"/>
                  </a:lnTo>
                  <a:lnTo>
                    <a:pt x="66" y="67"/>
                  </a:lnTo>
                  <a:lnTo>
                    <a:pt x="66" y="66"/>
                  </a:lnTo>
                  <a:lnTo>
                    <a:pt x="66" y="64"/>
                  </a:lnTo>
                  <a:close/>
                  <a:moveTo>
                    <a:pt x="37" y="64"/>
                  </a:moveTo>
                  <a:lnTo>
                    <a:pt x="36" y="66"/>
                  </a:lnTo>
                  <a:lnTo>
                    <a:pt x="37" y="67"/>
                  </a:lnTo>
                  <a:lnTo>
                    <a:pt x="37" y="68"/>
                  </a:lnTo>
                  <a:lnTo>
                    <a:pt x="38" y="69"/>
                  </a:lnTo>
                  <a:lnTo>
                    <a:pt x="37" y="69"/>
                  </a:lnTo>
                  <a:lnTo>
                    <a:pt x="38" y="70"/>
                  </a:lnTo>
                  <a:lnTo>
                    <a:pt x="37" y="70"/>
                  </a:lnTo>
                  <a:lnTo>
                    <a:pt x="38" y="70"/>
                  </a:lnTo>
                  <a:lnTo>
                    <a:pt x="39" y="69"/>
                  </a:lnTo>
                  <a:lnTo>
                    <a:pt x="39" y="68"/>
                  </a:lnTo>
                  <a:lnTo>
                    <a:pt x="38" y="66"/>
                  </a:lnTo>
                  <a:lnTo>
                    <a:pt x="37" y="64"/>
                  </a:lnTo>
                  <a:close/>
                  <a:moveTo>
                    <a:pt x="26" y="63"/>
                  </a:moveTo>
                  <a:lnTo>
                    <a:pt x="27" y="63"/>
                  </a:lnTo>
                  <a:lnTo>
                    <a:pt x="27" y="64"/>
                  </a:lnTo>
                  <a:lnTo>
                    <a:pt x="27" y="66"/>
                  </a:lnTo>
                  <a:lnTo>
                    <a:pt x="28" y="66"/>
                  </a:lnTo>
                  <a:lnTo>
                    <a:pt x="28" y="64"/>
                  </a:lnTo>
                  <a:lnTo>
                    <a:pt x="27" y="63"/>
                  </a:lnTo>
                  <a:lnTo>
                    <a:pt x="26" y="63"/>
                  </a:lnTo>
                  <a:close/>
                  <a:moveTo>
                    <a:pt x="57" y="63"/>
                  </a:moveTo>
                  <a:lnTo>
                    <a:pt x="56" y="63"/>
                  </a:lnTo>
                  <a:lnTo>
                    <a:pt x="56" y="64"/>
                  </a:lnTo>
                  <a:lnTo>
                    <a:pt x="56" y="66"/>
                  </a:lnTo>
                  <a:lnTo>
                    <a:pt x="56" y="66"/>
                  </a:lnTo>
                  <a:lnTo>
                    <a:pt x="57" y="66"/>
                  </a:lnTo>
                  <a:lnTo>
                    <a:pt x="57" y="66"/>
                  </a:lnTo>
                  <a:lnTo>
                    <a:pt x="57" y="66"/>
                  </a:lnTo>
                  <a:lnTo>
                    <a:pt x="57" y="63"/>
                  </a:lnTo>
                  <a:lnTo>
                    <a:pt x="57" y="63"/>
                  </a:lnTo>
                  <a:close/>
                  <a:moveTo>
                    <a:pt x="45" y="63"/>
                  </a:moveTo>
                  <a:lnTo>
                    <a:pt x="44" y="64"/>
                  </a:lnTo>
                  <a:lnTo>
                    <a:pt x="42" y="66"/>
                  </a:lnTo>
                  <a:lnTo>
                    <a:pt x="42" y="68"/>
                  </a:lnTo>
                  <a:lnTo>
                    <a:pt x="44" y="69"/>
                  </a:lnTo>
                  <a:lnTo>
                    <a:pt x="45" y="68"/>
                  </a:lnTo>
                  <a:lnTo>
                    <a:pt x="46" y="67"/>
                  </a:lnTo>
                  <a:lnTo>
                    <a:pt x="46" y="66"/>
                  </a:lnTo>
                  <a:lnTo>
                    <a:pt x="46" y="64"/>
                  </a:lnTo>
                  <a:lnTo>
                    <a:pt x="46" y="63"/>
                  </a:lnTo>
                  <a:lnTo>
                    <a:pt x="45" y="63"/>
                  </a:lnTo>
                  <a:close/>
                  <a:moveTo>
                    <a:pt x="51" y="62"/>
                  </a:moveTo>
                  <a:lnTo>
                    <a:pt x="50" y="62"/>
                  </a:lnTo>
                  <a:lnTo>
                    <a:pt x="50" y="63"/>
                  </a:lnTo>
                  <a:lnTo>
                    <a:pt x="51" y="64"/>
                  </a:lnTo>
                  <a:lnTo>
                    <a:pt x="50" y="64"/>
                  </a:lnTo>
                  <a:lnTo>
                    <a:pt x="50" y="64"/>
                  </a:lnTo>
                  <a:lnTo>
                    <a:pt x="50" y="64"/>
                  </a:lnTo>
                  <a:lnTo>
                    <a:pt x="49" y="66"/>
                  </a:lnTo>
                  <a:lnTo>
                    <a:pt x="50" y="67"/>
                  </a:lnTo>
                  <a:lnTo>
                    <a:pt x="50" y="68"/>
                  </a:lnTo>
                  <a:lnTo>
                    <a:pt x="51" y="67"/>
                  </a:lnTo>
                  <a:lnTo>
                    <a:pt x="50" y="67"/>
                  </a:lnTo>
                  <a:lnTo>
                    <a:pt x="50" y="66"/>
                  </a:lnTo>
                  <a:lnTo>
                    <a:pt x="51" y="66"/>
                  </a:lnTo>
                  <a:lnTo>
                    <a:pt x="51" y="67"/>
                  </a:lnTo>
                  <a:lnTo>
                    <a:pt x="52" y="66"/>
                  </a:lnTo>
                  <a:lnTo>
                    <a:pt x="52" y="64"/>
                  </a:lnTo>
                  <a:lnTo>
                    <a:pt x="52" y="63"/>
                  </a:lnTo>
                  <a:lnTo>
                    <a:pt x="51" y="62"/>
                  </a:lnTo>
                  <a:close/>
                  <a:moveTo>
                    <a:pt x="33" y="62"/>
                  </a:moveTo>
                  <a:lnTo>
                    <a:pt x="33" y="64"/>
                  </a:lnTo>
                  <a:lnTo>
                    <a:pt x="34" y="64"/>
                  </a:lnTo>
                  <a:lnTo>
                    <a:pt x="34" y="64"/>
                  </a:lnTo>
                  <a:lnTo>
                    <a:pt x="34" y="66"/>
                  </a:lnTo>
                  <a:lnTo>
                    <a:pt x="34" y="64"/>
                  </a:lnTo>
                  <a:lnTo>
                    <a:pt x="34" y="64"/>
                  </a:lnTo>
                  <a:lnTo>
                    <a:pt x="33" y="63"/>
                  </a:lnTo>
                  <a:lnTo>
                    <a:pt x="33" y="62"/>
                  </a:lnTo>
                  <a:close/>
                  <a:moveTo>
                    <a:pt x="23" y="62"/>
                  </a:moveTo>
                  <a:lnTo>
                    <a:pt x="23" y="63"/>
                  </a:lnTo>
                  <a:lnTo>
                    <a:pt x="23" y="64"/>
                  </a:lnTo>
                  <a:lnTo>
                    <a:pt x="24" y="66"/>
                  </a:lnTo>
                  <a:lnTo>
                    <a:pt x="24" y="64"/>
                  </a:lnTo>
                  <a:lnTo>
                    <a:pt x="24" y="64"/>
                  </a:lnTo>
                  <a:lnTo>
                    <a:pt x="24" y="63"/>
                  </a:lnTo>
                  <a:lnTo>
                    <a:pt x="24" y="63"/>
                  </a:lnTo>
                  <a:lnTo>
                    <a:pt x="24" y="62"/>
                  </a:lnTo>
                  <a:lnTo>
                    <a:pt x="23" y="62"/>
                  </a:lnTo>
                  <a:close/>
                  <a:moveTo>
                    <a:pt x="28" y="60"/>
                  </a:moveTo>
                  <a:lnTo>
                    <a:pt x="27" y="61"/>
                  </a:lnTo>
                  <a:lnTo>
                    <a:pt x="27" y="62"/>
                  </a:lnTo>
                  <a:lnTo>
                    <a:pt x="28" y="63"/>
                  </a:lnTo>
                  <a:lnTo>
                    <a:pt x="29" y="64"/>
                  </a:lnTo>
                  <a:lnTo>
                    <a:pt x="29" y="62"/>
                  </a:lnTo>
                  <a:lnTo>
                    <a:pt x="29" y="61"/>
                  </a:lnTo>
                  <a:lnTo>
                    <a:pt x="28" y="60"/>
                  </a:lnTo>
                  <a:close/>
                  <a:moveTo>
                    <a:pt x="34" y="59"/>
                  </a:moveTo>
                  <a:lnTo>
                    <a:pt x="34" y="60"/>
                  </a:lnTo>
                  <a:lnTo>
                    <a:pt x="34" y="60"/>
                  </a:lnTo>
                  <a:lnTo>
                    <a:pt x="34" y="61"/>
                  </a:lnTo>
                  <a:lnTo>
                    <a:pt x="34" y="62"/>
                  </a:lnTo>
                  <a:lnTo>
                    <a:pt x="35" y="63"/>
                  </a:lnTo>
                  <a:lnTo>
                    <a:pt x="35" y="64"/>
                  </a:lnTo>
                  <a:lnTo>
                    <a:pt x="36" y="62"/>
                  </a:lnTo>
                  <a:lnTo>
                    <a:pt x="36" y="61"/>
                  </a:lnTo>
                  <a:lnTo>
                    <a:pt x="35" y="60"/>
                  </a:lnTo>
                  <a:lnTo>
                    <a:pt x="34" y="59"/>
                  </a:lnTo>
                  <a:close/>
                  <a:moveTo>
                    <a:pt x="25" y="59"/>
                  </a:moveTo>
                  <a:lnTo>
                    <a:pt x="25" y="60"/>
                  </a:lnTo>
                  <a:lnTo>
                    <a:pt x="25" y="61"/>
                  </a:lnTo>
                  <a:lnTo>
                    <a:pt x="25" y="61"/>
                  </a:lnTo>
                  <a:lnTo>
                    <a:pt x="25" y="61"/>
                  </a:lnTo>
                  <a:lnTo>
                    <a:pt x="25" y="61"/>
                  </a:lnTo>
                  <a:lnTo>
                    <a:pt x="26" y="61"/>
                  </a:lnTo>
                  <a:lnTo>
                    <a:pt x="26" y="61"/>
                  </a:lnTo>
                  <a:lnTo>
                    <a:pt x="25" y="60"/>
                  </a:lnTo>
                  <a:lnTo>
                    <a:pt x="25" y="59"/>
                  </a:lnTo>
                  <a:close/>
                  <a:moveTo>
                    <a:pt x="15" y="59"/>
                  </a:moveTo>
                  <a:lnTo>
                    <a:pt x="14" y="60"/>
                  </a:lnTo>
                  <a:lnTo>
                    <a:pt x="14" y="62"/>
                  </a:lnTo>
                  <a:lnTo>
                    <a:pt x="14" y="63"/>
                  </a:lnTo>
                  <a:lnTo>
                    <a:pt x="15" y="64"/>
                  </a:lnTo>
                  <a:lnTo>
                    <a:pt x="15" y="63"/>
                  </a:lnTo>
                  <a:lnTo>
                    <a:pt x="16" y="61"/>
                  </a:lnTo>
                  <a:lnTo>
                    <a:pt x="15" y="61"/>
                  </a:lnTo>
                  <a:lnTo>
                    <a:pt x="15" y="60"/>
                  </a:lnTo>
                  <a:lnTo>
                    <a:pt x="15" y="59"/>
                  </a:lnTo>
                  <a:close/>
                  <a:moveTo>
                    <a:pt x="9" y="59"/>
                  </a:moveTo>
                  <a:lnTo>
                    <a:pt x="9" y="61"/>
                  </a:lnTo>
                  <a:lnTo>
                    <a:pt x="8" y="62"/>
                  </a:lnTo>
                  <a:lnTo>
                    <a:pt x="9" y="63"/>
                  </a:lnTo>
                  <a:lnTo>
                    <a:pt x="10" y="64"/>
                  </a:lnTo>
                  <a:lnTo>
                    <a:pt x="11" y="66"/>
                  </a:lnTo>
                  <a:lnTo>
                    <a:pt x="12" y="66"/>
                  </a:lnTo>
                  <a:lnTo>
                    <a:pt x="11" y="64"/>
                  </a:lnTo>
                  <a:lnTo>
                    <a:pt x="10" y="64"/>
                  </a:lnTo>
                  <a:lnTo>
                    <a:pt x="10" y="63"/>
                  </a:lnTo>
                  <a:lnTo>
                    <a:pt x="11" y="62"/>
                  </a:lnTo>
                  <a:lnTo>
                    <a:pt x="11" y="61"/>
                  </a:lnTo>
                  <a:lnTo>
                    <a:pt x="10" y="60"/>
                  </a:lnTo>
                  <a:lnTo>
                    <a:pt x="9" y="59"/>
                  </a:lnTo>
                  <a:close/>
                  <a:moveTo>
                    <a:pt x="59" y="59"/>
                  </a:moveTo>
                  <a:lnTo>
                    <a:pt x="59" y="59"/>
                  </a:lnTo>
                  <a:lnTo>
                    <a:pt x="59" y="59"/>
                  </a:lnTo>
                  <a:lnTo>
                    <a:pt x="59" y="60"/>
                  </a:lnTo>
                  <a:lnTo>
                    <a:pt x="59" y="60"/>
                  </a:lnTo>
                  <a:lnTo>
                    <a:pt x="60" y="60"/>
                  </a:lnTo>
                  <a:lnTo>
                    <a:pt x="60" y="60"/>
                  </a:lnTo>
                  <a:lnTo>
                    <a:pt x="60" y="59"/>
                  </a:lnTo>
                  <a:lnTo>
                    <a:pt x="60" y="59"/>
                  </a:lnTo>
                  <a:lnTo>
                    <a:pt x="59" y="59"/>
                  </a:lnTo>
                  <a:close/>
                  <a:moveTo>
                    <a:pt x="53" y="58"/>
                  </a:moveTo>
                  <a:lnTo>
                    <a:pt x="52" y="59"/>
                  </a:lnTo>
                  <a:lnTo>
                    <a:pt x="53" y="61"/>
                  </a:lnTo>
                  <a:lnTo>
                    <a:pt x="53" y="62"/>
                  </a:lnTo>
                  <a:lnTo>
                    <a:pt x="54" y="61"/>
                  </a:lnTo>
                  <a:lnTo>
                    <a:pt x="54" y="60"/>
                  </a:lnTo>
                  <a:lnTo>
                    <a:pt x="54" y="59"/>
                  </a:lnTo>
                  <a:lnTo>
                    <a:pt x="53" y="58"/>
                  </a:lnTo>
                  <a:close/>
                  <a:moveTo>
                    <a:pt x="48" y="58"/>
                  </a:moveTo>
                  <a:lnTo>
                    <a:pt x="47" y="59"/>
                  </a:lnTo>
                  <a:lnTo>
                    <a:pt x="46" y="61"/>
                  </a:lnTo>
                  <a:lnTo>
                    <a:pt x="47" y="62"/>
                  </a:lnTo>
                  <a:lnTo>
                    <a:pt x="48" y="63"/>
                  </a:lnTo>
                  <a:lnTo>
                    <a:pt x="49" y="61"/>
                  </a:lnTo>
                  <a:lnTo>
                    <a:pt x="49" y="60"/>
                  </a:lnTo>
                  <a:lnTo>
                    <a:pt x="49" y="59"/>
                  </a:lnTo>
                  <a:lnTo>
                    <a:pt x="48" y="58"/>
                  </a:lnTo>
                  <a:close/>
                  <a:moveTo>
                    <a:pt x="29" y="58"/>
                  </a:moveTo>
                  <a:lnTo>
                    <a:pt x="29" y="59"/>
                  </a:lnTo>
                  <a:lnTo>
                    <a:pt x="30" y="59"/>
                  </a:lnTo>
                  <a:lnTo>
                    <a:pt x="30" y="60"/>
                  </a:lnTo>
                  <a:lnTo>
                    <a:pt x="32" y="60"/>
                  </a:lnTo>
                  <a:lnTo>
                    <a:pt x="32" y="59"/>
                  </a:lnTo>
                  <a:lnTo>
                    <a:pt x="30" y="58"/>
                  </a:lnTo>
                  <a:lnTo>
                    <a:pt x="29" y="58"/>
                  </a:lnTo>
                  <a:close/>
                  <a:moveTo>
                    <a:pt x="21" y="58"/>
                  </a:moveTo>
                  <a:lnTo>
                    <a:pt x="21" y="59"/>
                  </a:lnTo>
                  <a:lnTo>
                    <a:pt x="21" y="59"/>
                  </a:lnTo>
                  <a:lnTo>
                    <a:pt x="21" y="60"/>
                  </a:lnTo>
                  <a:lnTo>
                    <a:pt x="21" y="60"/>
                  </a:lnTo>
                  <a:lnTo>
                    <a:pt x="20" y="60"/>
                  </a:lnTo>
                  <a:lnTo>
                    <a:pt x="20" y="60"/>
                  </a:lnTo>
                  <a:lnTo>
                    <a:pt x="18" y="61"/>
                  </a:lnTo>
                  <a:lnTo>
                    <a:pt x="20" y="63"/>
                  </a:lnTo>
                  <a:lnTo>
                    <a:pt x="21" y="62"/>
                  </a:lnTo>
                  <a:lnTo>
                    <a:pt x="21" y="61"/>
                  </a:lnTo>
                  <a:lnTo>
                    <a:pt x="22" y="60"/>
                  </a:lnTo>
                  <a:lnTo>
                    <a:pt x="22" y="59"/>
                  </a:lnTo>
                  <a:lnTo>
                    <a:pt x="21" y="58"/>
                  </a:lnTo>
                  <a:close/>
                  <a:moveTo>
                    <a:pt x="41" y="57"/>
                  </a:moveTo>
                  <a:lnTo>
                    <a:pt x="39" y="60"/>
                  </a:lnTo>
                  <a:lnTo>
                    <a:pt x="38" y="62"/>
                  </a:lnTo>
                  <a:lnTo>
                    <a:pt x="39" y="64"/>
                  </a:lnTo>
                  <a:lnTo>
                    <a:pt x="41" y="66"/>
                  </a:lnTo>
                  <a:lnTo>
                    <a:pt x="42" y="63"/>
                  </a:lnTo>
                  <a:lnTo>
                    <a:pt x="44" y="61"/>
                  </a:lnTo>
                  <a:lnTo>
                    <a:pt x="41" y="57"/>
                  </a:lnTo>
                  <a:close/>
                  <a:moveTo>
                    <a:pt x="26" y="57"/>
                  </a:moveTo>
                  <a:lnTo>
                    <a:pt x="25" y="58"/>
                  </a:lnTo>
                  <a:lnTo>
                    <a:pt x="26" y="59"/>
                  </a:lnTo>
                  <a:lnTo>
                    <a:pt x="26" y="60"/>
                  </a:lnTo>
                  <a:lnTo>
                    <a:pt x="27" y="59"/>
                  </a:lnTo>
                  <a:lnTo>
                    <a:pt x="26" y="58"/>
                  </a:lnTo>
                  <a:lnTo>
                    <a:pt x="26" y="57"/>
                  </a:lnTo>
                  <a:close/>
                  <a:moveTo>
                    <a:pt x="56" y="55"/>
                  </a:moveTo>
                  <a:lnTo>
                    <a:pt x="54" y="56"/>
                  </a:lnTo>
                  <a:lnTo>
                    <a:pt x="54" y="57"/>
                  </a:lnTo>
                  <a:lnTo>
                    <a:pt x="56" y="58"/>
                  </a:lnTo>
                  <a:lnTo>
                    <a:pt x="57" y="58"/>
                  </a:lnTo>
                  <a:lnTo>
                    <a:pt x="57" y="58"/>
                  </a:lnTo>
                  <a:lnTo>
                    <a:pt x="57" y="57"/>
                  </a:lnTo>
                  <a:lnTo>
                    <a:pt x="57" y="57"/>
                  </a:lnTo>
                  <a:lnTo>
                    <a:pt x="56" y="56"/>
                  </a:lnTo>
                  <a:lnTo>
                    <a:pt x="56" y="56"/>
                  </a:lnTo>
                  <a:lnTo>
                    <a:pt x="56" y="55"/>
                  </a:lnTo>
                  <a:close/>
                  <a:moveTo>
                    <a:pt x="30" y="55"/>
                  </a:moveTo>
                  <a:lnTo>
                    <a:pt x="30" y="57"/>
                  </a:lnTo>
                  <a:lnTo>
                    <a:pt x="32" y="58"/>
                  </a:lnTo>
                  <a:lnTo>
                    <a:pt x="33" y="59"/>
                  </a:lnTo>
                  <a:lnTo>
                    <a:pt x="33" y="58"/>
                  </a:lnTo>
                  <a:lnTo>
                    <a:pt x="33" y="58"/>
                  </a:lnTo>
                  <a:lnTo>
                    <a:pt x="33" y="57"/>
                  </a:lnTo>
                  <a:lnTo>
                    <a:pt x="33" y="57"/>
                  </a:lnTo>
                  <a:lnTo>
                    <a:pt x="32" y="56"/>
                  </a:lnTo>
                  <a:lnTo>
                    <a:pt x="32" y="55"/>
                  </a:lnTo>
                  <a:lnTo>
                    <a:pt x="30" y="55"/>
                  </a:lnTo>
                  <a:close/>
                  <a:moveTo>
                    <a:pt x="16" y="55"/>
                  </a:moveTo>
                  <a:lnTo>
                    <a:pt x="16" y="57"/>
                  </a:lnTo>
                  <a:lnTo>
                    <a:pt x="16" y="58"/>
                  </a:lnTo>
                  <a:lnTo>
                    <a:pt x="16" y="59"/>
                  </a:lnTo>
                  <a:lnTo>
                    <a:pt x="16" y="59"/>
                  </a:lnTo>
                  <a:lnTo>
                    <a:pt x="18" y="58"/>
                  </a:lnTo>
                  <a:lnTo>
                    <a:pt x="18" y="57"/>
                  </a:lnTo>
                  <a:lnTo>
                    <a:pt x="17" y="56"/>
                  </a:lnTo>
                  <a:lnTo>
                    <a:pt x="16" y="55"/>
                  </a:lnTo>
                  <a:close/>
                  <a:moveTo>
                    <a:pt x="66" y="55"/>
                  </a:moveTo>
                  <a:lnTo>
                    <a:pt x="65" y="57"/>
                  </a:lnTo>
                  <a:lnTo>
                    <a:pt x="65" y="60"/>
                  </a:lnTo>
                  <a:lnTo>
                    <a:pt x="65" y="62"/>
                  </a:lnTo>
                  <a:lnTo>
                    <a:pt x="66" y="60"/>
                  </a:lnTo>
                  <a:lnTo>
                    <a:pt x="66" y="57"/>
                  </a:lnTo>
                  <a:lnTo>
                    <a:pt x="66" y="55"/>
                  </a:lnTo>
                  <a:close/>
                  <a:moveTo>
                    <a:pt x="22" y="55"/>
                  </a:moveTo>
                  <a:lnTo>
                    <a:pt x="22" y="56"/>
                  </a:lnTo>
                  <a:lnTo>
                    <a:pt x="22" y="56"/>
                  </a:lnTo>
                  <a:lnTo>
                    <a:pt x="22" y="57"/>
                  </a:lnTo>
                  <a:lnTo>
                    <a:pt x="23" y="57"/>
                  </a:lnTo>
                  <a:lnTo>
                    <a:pt x="23" y="57"/>
                  </a:lnTo>
                  <a:lnTo>
                    <a:pt x="23" y="57"/>
                  </a:lnTo>
                  <a:lnTo>
                    <a:pt x="24" y="57"/>
                  </a:lnTo>
                  <a:lnTo>
                    <a:pt x="23" y="56"/>
                  </a:lnTo>
                  <a:lnTo>
                    <a:pt x="23" y="56"/>
                  </a:lnTo>
                  <a:lnTo>
                    <a:pt x="22" y="55"/>
                  </a:lnTo>
                  <a:close/>
                  <a:moveTo>
                    <a:pt x="64" y="55"/>
                  </a:moveTo>
                  <a:lnTo>
                    <a:pt x="63" y="55"/>
                  </a:lnTo>
                  <a:lnTo>
                    <a:pt x="63" y="57"/>
                  </a:lnTo>
                  <a:lnTo>
                    <a:pt x="63" y="58"/>
                  </a:lnTo>
                  <a:lnTo>
                    <a:pt x="63" y="59"/>
                  </a:lnTo>
                  <a:lnTo>
                    <a:pt x="63" y="60"/>
                  </a:lnTo>
                  <a:lnTo>
                    <a:pt x="62" y="62"/>
                  </a:lnTo>
                  <a:lnTo>
                    <a:pt x="61" y="63"/>
                  </a:lnTo>
                  <a:lnTo>
                    <a:pt x="61" y="64"/>
                  </a:lnTo>
                  <a:lnTo>
                    <a:pt x="62" y="66"/>
                  </a:lnTo>
                  <a:lnTo>
                    <a:pt x="63" y="62"/>
                  </a:lnTo>
                  <a:lnTo>
                    <a:pt x="64" y="58"/>
                  </a:lnTo>
                  <a:lnTo>
                    <a:pt x="64" y="55"/>
                  </a:lnTo>
                  <a:close/>
                  <a:moveTo>
                    <a:pt x="18" y="55"/>
                  </a:moveTo>
                  <a:lnTo>
                    <a:pt x="18" y="55"/>
                  </a:lnTo>
                  <a:lnTo>
                    <a:pt x="18" y="56"/>
                  </a:lnTo>
                  <a:lnTo>
                    <a:pt x="20" y="56"/>
                  </a:lnTo>
                  <a:lnTo>
                    <a:pt x="18" y="55"/>
                  </a:lnTo>
                  <a:lnTo>
                    <a:pt x="18" y="55"/>
                  </a:lnTo>
                  <a:lnTo>
                    <a:pt x="18" y="55"/>
                  </a:lnTo>
                  <a:close/>
                  <a:moveTo>
                    <a:pt x="12" y="54"/>
                  </a:moveTo>
                  <a:lnTo>
                    <a:pt x="12" y="56"/>
                  </a:lnTo>
                  <a:lnTo>
                    <a:pt x="12" y="57"/>
                  </a:lnTo>
                  <a:lnTo>
                    <a:pt x="13" y="58"/>
                  </a:lnTo>
                  <a:lnTo>
                    <a:pt x="13" y="57"/>
                  </a:lnTo>
                  <a:lnTo>
                    <a:pt x="13" y="55"/>
                  </a:lnTo>
                  <a:lnTo>
                    <a:pt x="12" y="54"/>
                  </a:lnTo>
                  <a:close/>
                  <a:moveTo>
                    <a:pt x="27" y="54"/>
                  </a:moveTo>
                  <a:lnTo>
                    <a:pt x="27" y="56"/>
                  </a:lnTo>
                  <a:lnTo>
                    <a:pt x="27" y="56"/>
                  </a:lnTo>
                  <a:lnTo>
                    <a:pt x="27" y="56"/>
                  </a:lnTo>
                  <a:lnTo>
                    <a:pt x="28" y="57"/>
                  </a:lnTo>
                  <a:lnTo>
                    <a:pt x="28" y="56"/>
                  </a:lnTo>
                  <a:lnTo>
                    <a:pt x="28" y="55"/>
                  </a:lnTo>
                  <a:lnTo>
                    <a:pt x="27" y="54"/>
                  </a:lnTo>
                  <a:close/>
                  <a:moveTo>
                    <a:pt x="6" y="54"/>
                  </a:moveTo>
                  <a:lnTo>
                    <a:pt x="6" y="55"/>
                  </a:lnTo>
                  <a:lnTo>
                    <a:pt x="6" y="57"/>
                  </a:lnTo>
                  <a:lnTo>
                    <a:pt x="8" y="59"/>
                  </a:lnTo>
                  <a:lnTo>
                    <a:pt x="8" y="57"/>
                  </a:lnTo>
                  <a:lnTo>
                    <a:pt x="8" y="56"/>
                  </a:lnTo>
                  <a:lnTo>
                    <a:pt x="6" y="55"/>
                  </a:lnTo>
                  <a:lnTo>
                    <a:pt x="6" y="54"/>
                  </a:lnTo>
                  <a:close/>
                  <a:moveTo>
                    <a:pt x="51" y="54"/>
                  </a:moveTo>
                  <a:lnTo>
                    <a:pt x="50" y="54"/>
                  </a:lnTo>
                  <a:lnTo>
                    <a:pt x="49" y="56"/>
                  </a:lnTo>
                  <a:lnTo>
                    <a:pt x="49" y="57"/>
                  </a:lnTo>
                  <a:lnTo>
                    <a:pt x="50" y="58"/>
                  </a:lnTo>
                  <a:lnTo>
                    <a:pt x="50" y="57"/>
                  </a:lnTo>
                  <a:lnTo>
                    <a:pt x="50" y="56"/>
                  </a:lnTo>
                  <a:lnTo>
                    <a:pt x="50" y="55"/>
                  </a:lnTo>
                  <a:lnTo>
                    <a:pt x="51" y="57"/>
                  </a:lnTo>
                  <a:lnTo>
                    <a:pt x="51" y="56"/>
                  </a:lnTo>
                  <a:lnTo>
                    <a:pt x="52" y="56"/>
                  </a:lnTo>
                  <a:lnTo>
                    <a:pt x="51" y="54"/>
                  </a:lnTo>
                  <a:close/>
                  <a:moveTo>
                    <a:pt x="23" y="52"/>
                  </a:moveTo>
                  <a:lnTo>
                    <a:pt x="23" y="54"/>
                  </a:lnTo>
                  <a:lnTo>
                    <a:pt x="23" y="54"/>
                  </a:lnTo>
                  <a:lnTo>
                    <a:pt x="23" y="55"/>
                  </a:lnTo>
                  <a:lnTo>
                    <a:pt x="24" y="56"/>
                  </a:lnTo>
                  <a:lnTo>
                    <a:pt x="24" y="56"/>
                  </a:lnTo>
                  <a:lnTo>
                    <a:pt x="24" y="56"/>
                  </a:lnTo>
                  <a:lnTo>
                    <a:pt x="25" y="56"/>
                  </a:lnTo>
                  <a:lnTo>
                    <a:pt x="24" y="55"/>
                  </a:lnTo>
                  <a:lnTo>
                    <a:pt x="24" y="54"/>
                  </a:lnTo>
                  <a:lnTo>
                    <a:pt x="23" y="52"/>
                  </a:lnTo>
                  <a:close/>
                  <a:moveTo>
                    <a:pt x="38" y="52"/>
                  </a:moveTo>
                  <a:lnTo>
                    <a:pt x="37" y="54"/>
                  </a:lnTo>
                  <a:lnTo>
                    <a:pt x="37" y="55"/>
                  </a:lnTo>
                  <a:lnTo>
                    <a:pt x="36" y="57"/>
                  </a:lnTo>
                  <a:lnTo>
                    <a:pt x="37" y="58"/>
                  </a:lnTo>
                  <a:lnTo>
                    <a:pt x="38" y="59"/>
                  </a:lnTo>
                  <a:lnTo>
                    <a:pt x="40" y="56"/>
                  </a:lnTo>
                  <a:lnTo>
                    <a:pt x="39" y="54"/>
                  </a:lnTo>
                  <a:lnTo>
                    <a:pt x="38" y="52"/>
                  </a:lnTo>
                  <a:lnTo>
                    <a:pt x="38" y="52"/>
                  </a:lnTo>
                  <a:close/>
                  <a:moveTo>
                    <a:pt x="33" y="52"/>
                  </a:moveTo>
                  <a:lnTo>
                    <a:pt x="33" y="54"/>
                  </a:lnTo>
                  <a:lnTo>
                    <a:pt x="33" y="54"/>
                  </a:lnTo>
                  <a:lnTo>
                    <a:pt x="34" y="55"/>
                  </a:lnTo>
                  <a:lnTo>
                    <a:pt x="34" y="54"/>
                  </a:lnTo>
                  <a:lnTo>
                    <a:pt x="34" y="52"/>
                  </a:lnTo>
                  <a:lnTo>
                    <a:pt x="33" y="52"/>
                  </a:lnTo>
                  <a:close/>
                  <a:moveTo>
                    <a:pt x="44" y="51"/>
                  </a:moveTo>
                  <a:lnTo>
                    <a:pt x="42" y="54"/>
                  </a:lnTo>
                  <a:lnTo>
                    <a:pt x="42" y="56"/>
                  </a:lnTo>
                  <a:lnTo>
                    <a:pt x="44" y="57"/>
                  </a:lnTo>
                  <a:lnTo>
                    <a:pt x="45" y="58"/>
                  </a:lnTo>
                  <a:lnTo>
                    <a:pt x="46" y="57"/>
                  </a:lnTo>
                  <a:lnTo>
                    <a:pt x="47" y="56"/>
                  </a:lnTo>
                  <a:lnTo>
                    <a:pt x="46" y="55"/>
                  </a:lnTo>
                  <a:lnTo>
                    <a:pt x="45" y="52"/>
                  </a:lnTo>
                  <a:lnTo>
                    <a:pt x="44" y="51"/>
                  </a:lnTo>
                  <a:close/>
                  <a:moveTo>
                    <a:pt x="29" y="51"/>
                  </a:moveTo>
                  <a:lnTo>
                    <a:pt x="28" y="52"/>
                  </a:lnTo>
                  <a:lnTo>
                    <a:pt x="29" y="54"/>
                  </a:lnTo>
                  <a:lnTo>
                    <a:pt x="29" y="54"/>
                  </a:lnTo>
                  <a:lnTo>
                    <a:pt x="29" y="52"/>
                  </a:lnTo>
                  <a:lnTo>
                    <a:pt x="29" y="51"/>
                  </a:lnTo>
                  <a:close/>
                  <a:moveTo>
                    <a:pt x="66" y="50"/>
                  </a:moveTo>
                  <a:lnTo>
                    <a:pt x="66" y="51"/>
                  </a:lnTo>
                  <a:lnTo>
                    <a:pt x="66" y="52"/>
                  </a:lnTo>
                  <a:lnTo>
                    <a:pt x="66" y="54"/>
                  </a:lnTo>
                  <a:lnTo>
                    <a:pt x="68" y="54"/>
                  </a:lnTo>
                  <a:lnTo>
                    <a:pt x="68" y="52"/>
                  </a:lnTo>
                  <a:lnTo>
                    <a:pt x="68" y="51"/>
                  </a:lnTo>
                  <a:lnTo>
                    <a:pt x="66" y="50"/>
                  </a:lnTo>
                  <a:close/>
                  <a:moveTo>
                    <a:pt x="9" y="49"/>
                  </a:moveTo>
                  <a:lnTo>
                    <a:pt x="9" y="50"/>
                  </a:lnTo>
                  <a:lnTo>
                    <a:pt x="8" y="50"/>
                  </a:lnTo>
                  <a:lnTo>
                    <a:pt x="8" y="51"/>
                  </a:lnTo>
                  <a:lnTo>
                    <a:pt x="8" y="52"/>
                  </a:lnTo>
                  <a:lnTo>
                    <a:pt x="9" y="54"/>
                  </a:lnTo>
                  <a:lnTo>
                    <a:pt x="10" y="55"/>
                  </a:lnTo>
                  <a:lnTo>
                    <a:pt x="10" y="52"/>
                  </a:lnTo>
                  <a:lnTo>
                    <a:pt x="9" y="50"/>
                  </a:lnTo>
                  <a:lnTo>
                    <a:pt x="9" y="49"/>
                  </a:lnTo>
                  <a:close/>
                  <a:moveTo>
                    <a:pt x="25" y="49"/>
                  </a:moveTo>
                  <a:lnTo>
                    <a:pt x="25" y="49"/>
                  </a:lnTo>
                  <a:lnTo>
                    <a:pt x="24" y="50"/>
                  </a:lnTo>
                  <a:lnTo>
                    <a:pt x="25" y="52"/>
                  </a:lnTo>
                  <a:lnTo>
                    <a:pt x="25" y="54"/>
                  </a:lnTo>
                  <a:lnTo>
                    <a:pt x="26" y="52"/>
                  </a:lnTo>
                  <a:lnTo>
                    <a:pt x="27" y="51"/>
                  </a:lnTo>
                  <a:lnTo>
                    <a:pt x="26" y="50"/>
                  </a:lnTo>
                  <a:lnTo>
                    <a:pt x="26" y="49"/>
                  </a:lnTo>
                  <a:lnTo>
                    <a:pt x="25" y="49"/>
                  </a:lnTo>
                  <a:close/>
                  <a:moveTo>
                    <a:pt x="30" y="48"/>
                  </a:moveTo>
                  <a:lnTo>
                    <a:pt x="30" y="49"/>
                  </a:lnTo>
                  <a:lnTo>
                    <a:pt x="30" y="50"/>
                  </a:lnTo>
                  <a:lnTo>
                    <a:pt x="32" y="51"/>
                  </a:lnTo>
                  <a:lnTo>
                    <a:pt x="32" y="50"/>
                  </a:lnTo>
                  <a:lnTo>
                    <a:pt x="32" y="49"/>
                  </a:lnTo>
                  <a:lnTo>
                    <a:pt x="32" y="49"/>
                  </a:lnTo>
                  <a:lnTo>
                    <a:pt x="30" y="48"/>
                  </a:lnTo>
                  <a:close/>
                  <a:moveTo>
                    <a:pt x="14" y="48"/>
                  </a:moveTo>
                  <a:lnTo>
                    <a:pt x="13" y="50"/>
                  </a:lnTo>
                  <a:lnTo>
                    <a:pt x="13" y="51"/>
                  </a:lnTo>
                  <a:lnTo>
                    <a:pt x="13" y="54"/>
                  </a:lnTo>
                  <a:lnTo>
                    <a:pt x="14" y="55"/>
                  </a:lnTo>
                  <a:lnTo>
                    <a:pt x="15" y="52"/>
                  </a:lnTo>
                  <a:lnTo>
                    <a:pt x="15" y="51"/>
                  </a:lnTo>
                  <a:lnTo>
                    <a:pt x="15" y="50"/>
                  </a:lnTo>
                  <a:lnTo>
                    <a:pt x="14" y="48"/>
                  </a:lnTo>
                  <a:close/>
                  <a:moveTo>
                    <a:pt x="53" y="48"/>
                  </a:moveTo>
                  <a:lnTo>
                    <a:pt x="52" y="49"/>
                  </a:lnTo>
                  <a:lnTo>
                    <a:pt x="52" y="49"/>
                  </a:lnTo>
                  <a:lnTo>
                    <a:pt x="51" y="50"/>
                  </a:lnTo>
                  <a:lnTo>
                    <a:pt x="52" y="51"/>
                  </a:lnTo>
                  <a:lnTo>
                    <a:pt x="52" y="52"/>
                  </a:lnTo>
                  <a:lnTo>
                    <a:pt x="53" y="54"/>
                  </a:lnTo>
                  <a:lnTo>
                    <a:pt x="53" y="52"/>
                  </a:lnTo>
                  <a:lnTo>
                    <a:pt x="54" y="52"/>
                  </a:lnTo>
                  <a:lnTo>
                    <a:pt x="54" y="51"/>
                  </a:lnTo>
                  <a:lnTo>
                    <a:pt x="53" y="50"/>
                  </a:lnTo>
                  <a:lnTo>
                    <a:pt x="53" y="49"/>
                  </a:lnTo>
                  <a:lnTo>
                    <a:pt x="53" y="48"/>
                  </a:lnTo>
                  <a:close/>
                  <a:moveTo>
                    <a:pt x="20" y="48"/>
                  </a:moveTo>
                  <a:lnTo>
                    <a:pt x="20" y="49"/>
                  </a:lnTo>
                  <a:lnTo>
                    <a:pt x="21" y="49"/>
                  </a:lnTo>
                  <a:lnTo>
                    <a:pt x="21" y="49"/>
                  </a:lnTo>
                  <a:lnTo>
                    <a:pt x="20" y="50"/>
                  </a:lnTo>
                  <a:lnTo>
                    <a:pt x="20" y="50"/>
                  </a:lnTo>
                  <a:lnTo>
                    <a:pt x="18" y="50"/>
                  </a:lnTo>
                  <a:lnTo>
                    <a:pt x="20" y="51"/>
                  </a:lnTo>
                  <a:lnTo>
                    <a:pt x="20" y="52"/>
                  </a:lnTo>
                  <a:lnTo>
                    <a:pt x="21" y="54"/>
                  </a:lnTo>
                  <a:lnTo>
                    <a:pt x="21" y="52"/>
                  </a:lnTo>
                  <a:lnTo>
                    <a:pt x="21" y="51"/>
                  </a:lnTo>
                  <a:lnTo>
                    <a:pt x="21" y="51"/>
                  </a:lnTo>
                  <a:lnTo>
                    <a:pt x="21" y="51"/>
                  </a:lnTo>
                  <a:lnTo>
                    <a:pt x="22" y="51"/>
                  </a:lnTo>
                  <a:lnTo>
                    <a:pt x="21" y="49"/>
                  </a:lnTo>
                  <a:lnTo>
                    <a:pt x="20" y="48"/>
                  </a:lnTo>
                  <a:close/>
                  <a:moveTo>
                    <a:pt x="60" y="48"/>
                  </a:moveTo>
                  <a:lnTo>
                    <a:pt x="60" y="49"/>
                  </a:lnTo>
                  <a:lnTo>
                    <a:pt x="60" y="50"/>
                  </a:lnTo>
                  <a:lnTo>
                    <a:pt x="61" y="51"/>
                  </a:lnTo>
                  <a:lnTo>
                    <a:pt x="61" y="50"/>
                  </a:lnTo>
                  <a:lnTo>
                    <a:pt x="61" y="49"/>
                  </a:lnTo>
                  <a:lnTo>
                    <a:pt x="60" y="48"/>
                  </a:lnTo>
                  <a:close/>
                  <a:moveTo>
                    <a:pt x="41" y="47"/>
                  </a:moveTo>
                  <a:lnTo>
                    <a:pt x="40" y="48"/>
                  </a:lnTo>
                  <a:lnTo>
                    <a:pt x="40" y="49"/>
                  </a:lnTo>
                  <a:lnTo>
                    <a:pt x="39" y="50"/>
                  </a:lnTo>
                  <a:lnTo>
                    <a:pt x="40" y="51"/>
                  </a:lnTo>
                  <a:lnTo>
                    <a:pt x="41" y="52"/>
                  </a:lnTo>
                  <a:lnTo>
                    <a:pt x="42" y="51"/>
                  </a:lnTo>
                  <a:lnTo>
                    <a:pt x="42" y="49"/>
                  </a:lnTo>
                  <a:lnTo>
                    <a:pt x="41" y="47"/>
                  </a:lnTo>
                  <a:close/>
                  <a:moveTo>
                    <a:pt x="35" y="47"/>
                  </a:moveTo>
                  <a:lnTo>
                    <a:pt x="34" y="49"/>
                  </a:lnTo>
                  <a:lnTo>
                    <a:pt x="34" y="50"/>
                  </a:lnTo>
                  <a:lnTo>
                    <a:pt x="34" y="51"/>
                  </a:lnTo>
                  <a:lnTo>
                    <a:pt x="35" y="54"/>
                  </a:lnTo>
                  <a:lnTo>
                    <a:pt x="36" y="51"/>
                  </a:lnTo>
                  <a:lnTo>
                    <a:pt x="37" y="49"/>
                  </a:lnTo>
                  <a:lnTo>
                    <a:pt x="36" y="49"/>
                  </a:lnTo>
                  <a:lnTo>
                    <a:pt x="36" y="48"/>
                  </a:lnTo>
                  <a:lnTo>
                    <a:pt x="35" y="47"/>
                  </a:lnTo>
                  <a:close/>
                  <a:moveTo>
                    <a:pt x="26" y="47"/>
                  </a:moveTo>
                  <a:lnTo>
                    <a:pt x="26" y="48"/>
                  </a:lnTo>
                  <a:lnTo>
                    <a:pt x="26" y="48"/>
                  </a:lnTo>
                  <a:lnTo>
                    <a:pt x="27" y="49"/>
                  </a:lnTo>
                  <a:lnTo>
                    <a:pt x="27" y="50"/>
                  </a:lnTo>
                  <a:lnTo>
                    <a:pt x="28" y="50"/>
                  </a:lnTo>
                  <a:lnTo>
                    <a:pt x="28" y="49"/>
                  </a:lnTo>
                  <a:lnTo>
                    <a:pt x="27" y="48"/>
                  </a:lnTo>
                  <a:lnTo>
                    <a:pt x="27" y="47"/>
                  </a:lnTo>
                  <a:lnTo>
                    <a:pt x="26" y="47"/>
                  </a:lnTo>
                  <a:close/>
                  <a:moveTo>
                    <a:pt x="47" y="46"/>
                  </a:moveTo>
                  <a:lnTo>
                    <a:pt x="46" y="48"/>
                  </a:lnTo>
                  <a:lnTo>
                    <a:pt x="46" y="50"/>
                  </a:lnTo>
                  <a:lnTo>
                    <a:pt x="46" y="51"/>
                  </a:lnTo>
                  <a:lnTo>
                    <a:pt x="48" y="54"/>
                  </a:lnTo>
                  <a:lnTo>
                    <a:pt x="49" y="52"/>
                  </a:lnTo>
                  <a:lnTo>
                    <a:pt x="49" y="50"/>
                  </a:lnTo>
                  <a:lnTo>
                    <a:pt x="49" y="49"/>
                  </a:lnTo>
                  <a:lnTo>
                    <a:pt x="48" y="47"/>
                  </a:lnTo>
                  <a:lnTo>
                    <a:pt x="47" y="46"/>
                  </a:lnTo>
                  <a:close/>
                  <a:moveTo>
                    <a:pt x="16" y="45"/>
                  </a:moveTo>
                  <a:lnTo>
                    <a:pt x="16" y="46"/>
                  </a:lnTo>
                  <a:lnTo>
                    <a:pt x="16" y="47"/>
                  </a:lnTo>
                  <a:lnTo>
                    <a:pt x="17" y="48"/>
                  </a:lnTo>
                  <a:lnTo>
                    <a:pt x="18" y="48"/>
                  </a:lnTo>
                  <a:lnTo>
                    <a:pt x="18" y="47"/>
                  </a:lnTo>
                  <a:lnTo>
                    <a:pt x="18" y="47"/>
                  </a:lnTo>
                  <a:lnTo>
                    <a:pt x="18" y="46"/>
                  </a:lnTo>
                  <a:lnTo>
                    <a:pt x="18" y="46"/>
                  </a:lnTo>
                  <a:lnTo>
                    <a:pt x="18" y="46"/>
                  </a:lnTo>
                  <a:lnTo>
                    <a:pt x="18" y="46"/>
                  </a:lnTo>
                  <a:lnTo>
                    <a:pt x="18" y="47"/>
                  </a:lnTo>
                  <a:lnTo>
                    <a:pt x="17" y="47"/>
                  </a:lnTo>
                  <a:lnTo>
                    <a:pt x="17" y="46"/>
                  </a:lnTo>
                  <a:lnTo>
                    <a:pt x="16" y="45"/>
                  </a:lnTo>
                  <a:close/>
                  <a:moveTo>
                    <a:pt x="34" y="45"/>
                  </a:moveTo>
                  <a:lnTo>
                    <a:pt x="33" y="46"/>
                  </a:lnTo>
                  <a:lnTo>
                    <a:pt x="32" y="47"/>
                  </a:lnTo>
                  <a:lnTo>
                    <a:pt x="32" y="48"/>
                  </a:lnTo>
                  <a:lnTo>
                    <a:pt x="33" y="47"/>
                  </a:lnTo>
                  <a:lnTo>
                    <a:pt x="34" y="46"/>
                  </a:lnTo>
                  <a:lnTo>
                    <a:pt x="34" y="45"/>
                  </a:lnTo>
                  <a:lnTo>
                    <a:pt x="34" y="45"/>
                  </a:lnTo>
                  <a:lnTo>
                    <a:pt x="34" y="45"/>
                  </a:lnTo>
                  <a:close/>
                  <a:moveTo>
                    <a:pt x="23" y="44"/>
                  </a:moveTo>
                  <a:lnTo>
                    <a:pt x="22" y="45"/>
                  </a:lnTo>
                  <a:lnTo>
                    <a:pt x="22" y="46"/>
                  </a:lnTo>
                  <a:lnTo>
                    <a:pt x="22" y="47"/>
                  </a:lnTo>
                  <a:lnTo>
                    <a:pt x="23" y="48"/>
                  </a:lnTo>
                  <a:lnTo>
                    <a:pt x="24" y="47"/>
                  </a:lnTo>
                  <a:lnTo>
                    <a:pt x="24" y="45"/>
                  </a:lnTo>
                  <a:lnTo>
                    <a:pt x="23" y="44"/>
                  </a:lnTo>
                  <a:close/>
                  <a:moveTo>
                    <a:pt x="12" y="44"/>
                  </a:moveTo>
                  <a:lnTo>
                    <a:pt x="11" y="45"/>
                  </a:lnTo>
                  <a:lnTo>
                    <a:pt x="11" y="47"/>
                  </a:lnTo>
                  <a:lnTo>
                    <a:pt x="11" y="49"/>
                  </a:lnTo>
                  <a:lnTo>
                    <a:pt x="13" y="48"/>
                  </a:lnTo>
                  <a:lnTo>
                    <a:pt x="13" y="47"/>
                  </a:lnTo>
                  <a:lnTo>
                    <a:pt x="13" y="45"/>
                  </a:lnTo>
                  <a:lnTo>
                    <a:pt x="12" y="44"/>
                  </a:lnTo>
                  <a:close/>
                  <a:moveTo>
                    <a:pt x="28" y="44"/>
                  </a:moveTo>
                  <a:lnTo>
                    <a:pt x="27" y="44"/>
                  </a:lnTo>
                  <a:lnTo>
                    <a:pt x="27" y="45"/>
                  </a:lnTo>
                  <a:lnTo>
                    <a:pt x="28" y="46"/>
                  </a:lnTo>
                  <a:lnTo>
                    <a:pt x="28" y="47"/>
                  </a:lnTo>
                  <a:lnTo>
                    <a:pt x="29" y="47"/>
                  </a:lnTo>
                  <a:lnTo>
                    <a:pt x="29" y="46"/>
                  </a:lnTo>
                  <a:lnTo>
                    <a:pt x="29" y="45"/>
                  </a:lnTo>
                  <a:lnTo>
                    <a:pt x="28" y="44"/>
                  </a:lnTo>
                  <a:close/>
                  <a:moveTo>
                    <a:pt x="37" y="43"/>
                  </a:moveTo>
                  <a:lnTo>
                    <a:pt x="37" y="44"/>
                  </a:lnTo>
                  <a:lnTo>
                    <a:pt x="36" y="45"/>
                  </a:lnTo>
                  <a:lnTo>
                    <a:pt x="37" y="46"/>
                  </a:lnTo>
                  <a:lnTo>
                    <a:pt x="37" y="46"/>
                  </a:lnTo>
                  <a:lnTo>
                    <a:pt x="38" y="47"/>
                  </a:lnTo>
                  <a:lnTo>
                    <a:pt x="38" y="46"/>
                  </a:lnTo>
                  <a:lnTo>
                    <a:pt x="39" y="45"/>
                  </a:lnTo>
                  <a:lnTo>
                    <a:pt x="38" y="44"/>
                  </a:lnTo>
                  <a:lnTo>
                    <a:pt x="37" y="43"/>
                  </a:lnTo>
                  <a:close/>
                  <a:moveTo>
                    <a:pt x="5" y="43"/>
                  </a:moveTo>
                  <a:lnTo>
                    <a:pt x="5" y="44"/>
                  </a:lnTo>
                  <a:lnTo>
                    <a:pt x="5" y="43"/>
                  </a:lnTo>
                  <a:lnTo>
                    <a:pt x="4" y="43"/>
                  </a:lnTo>
                  <a:lnTo>
                    <a:pt x="4" y="46"/>
                  </a:lnTo>
                  <a:lnTo>
                    <a:pt x="5" y="48"/>
                  </a:lnTo>
                  <a:lnTo>
                    <a:pt x="6" y="49"/>
                  </a:lnTo>
                  <a:lnTo>
                    <a:pt x="8" y="48"/>
                  </a:lnTo>
                  <a:lnTo>
                    <a:pt x="8" y="46"/>
                  </a:lnTo>
                  <a:lnTo>
                    <a:pt x="6" y="46"/>
                  </a:lnTo>
                  <a:lnTo>
                    <a:pt x="6" y="45"/>
                  </a:lnTo>
                  <a:lnTo>
                    <a:pt x="6" y="45"/>
                  </a:lnTo>
                  <a:lnTo>
                    <a:pt x="6" y="44"/>
                  </a:lnTo>
                  <a:lnTo>
                    <a:pt x="6" y="44"/>
                  </a:lnTo>
                  <a:lnTo>
                    <a:pt x="5" y="43"/>
                  </a:lnTo>
                  <a:close/>
                  <a:moveTo>
                    <a:pt x="2" y="43"/>
                  </a:moveTo>
                  <a:lnTo>
                    <a:pt x="1" y="47"/>
                  </a:lnTo>
                  <a:lnTo>
                    <a:pt x="1" y="51"/>
                  </a:lnTo>
                  <a:lnTo>
                    <a:pt x="2" y="54"/>
                  </a:lnTo>
                  <a:lnTo>
                    <a:pt x="2" y="56"/>
                  </a:lnTo>
                  <a:lnTo>
                    <a:pt x="3" y="58"/>
                  </a:lnTo>
                  <a:lnTo>
                    <a:pt x="3" y="60"/>
                  </a:lnTo>
                  <a:lnTo>
                    <a:pt x="4" y="62"/>
                  </a:lnTo>
                  <a:lnTo>
                    <a:pt x="4" y="64"/>
                  </a:lnTo>
                  <a:lnTo>
                    <a:pt x="5" y="62"/>
                  </a:lnTo>
                  <a:lnTo>
                    <a:pt x="4" y="60"/>
                  </a:lnTo>
                  <a:lnTo>
                    <a:pt x="4" y="57"/>
                  </a:lnTo>
                  <a:lnTo>
                    <a:pt x="4" y="57"/>
                  </a:lnTo>
                  <a:lnTo>
                    <a:pt x="3" y="58"/>
                  </a:lnTo>
                  <a:lnTo>
                    <a:pt x="3" y="57"/>
                  </a:lnTo>
                  <a:lnTo>
                    <a:pt x="3" y="52"/>
                  </a:lnTo>
                  <a:lnTo>
                    <a:pt x="3" y="47"/>
                  </a:lnTo>
                  <a:lnTo>
                    <a:pt x="2" y="43"/>
                  </a:lnTo>
                  <a:close/>
                  <a:moveTo>
                    <a:pt x="49" y="43"/>
                  </a:moveTo>
                  <a:lnTo>
                    <a:pt x="48" y="43"/>
                  </a:lnTo>
                  <a:lnTo>
                    <a:pt x="48" y="44"/>
                  </a:lnTo>
                  <a:lnTo>
                    <a:pt x="49" y="45"/>
                  </a:lnTo>
                  <a:lnTo>
                    <a:pt x="49" y="46"/>
                  </a:lnTo>
                  <a:lnTo>
                    <a:pt x="50" y="47"/>
                  </a:lnTo>
                  <a:lnTo>
                    <a:pt x="50" y="48"/>
                  </a:lnTo>
                  <a:lnTo>
                    <a:pt x="51" y="48"/>
                  </a:lnTo>
                  <a:lnTo>
                    <a:pt x="51" y="47"/>
                  </a:lnTo>
                  <a:lnTo>
                    <a:pt x="51" y="46"/>
                  </a:lnTo>
                  <a:lnTo>
                    <a:pt x="51" y="45"/>
                  </a:lnTo>
                  <a:lnTo>
                    <a:pt x="50" y="44"/>
                  </a:lnTo>
                  <a:lnTo>
                    <a:pt x="50" y="43"/>
                  </a:lnTo>
                  <a:lnTo>
                    <a:pt x="49" y="43"/>
                  </a:lnTo>
                  <a:close/>
                  <a:moveTo>
                    <a:pt x="24" y="43"/>
                  </a:moveTo>
                  <a:lnTo>
                    <a:pt x="24" y="44"/>
                  </a:lnTo>
                  <a:lnTo>
                    <a:pt x="24" y="45"/>
                  </a:lnTo>
                  <a:lnTo>
                    <a:pt x="25" y="46"/>
                  </a:lnTo>
                  <a:lnTo>
                    <a:pt x="25" y="45"/>
                  </a:lnTo>
                  <a:lnTo>
                    <a:pt x="24" y="43"/>
                  </a:lnTo>
                  <a:lnTo>
                    <a:pt x="24" y="43"/>
                  </a:lnTo>
                  <a:close/>
                  <a:moveTo>
                    <a:pt x="11" y="43"/>
                  </a:moveTo>
                  <a:lnTo>
                    <a:pt x="11" y="43"/>
                  </a:lnTo>
                  <a:lnTo>
                    <a:pt x="11" y="44"/>
                  </a:lnTo>
                  <a:lnTo>
                    <a:pt x="11" y="44"/>
                  </a:lnTo>
                  <a:lnTo>
                    <a:pt x="11" y="44"/>
                  </a:lnTo>
                  <a:lnTo>
                    <a:pt x="12" y="43"/>
                  </a:lnTo>
                  <a:lnTo>
                    <a:pt x="11" y="43"/>
                  </a:lnTo>
                  <a:lnTo>
                    <a:pt x="11" y="43"/>
                  </a:lnTo>
                  <a:close/>
                  <a:moveTo>
                    <a:pt x="57" y="42"/>
                  </a:moveTo>
                  <a:lnTo>
                    <a:pt x="56" y="44"/>
                  </a:lnTo>
                  <a:lnTo>
                    <a:pt x="57" y="45"/>
                  </a:lnTo>
                  <a:lnTo>
                    <a:pt x="58" y="47"/>
                  </a:lnTo>
                  <a:lnTo>
                    <a:pt x="58" y="45"/>
                  </a:lnTo>
                  <a:lnTo>
                    <a:pt x="58" y="44"/>
                  </a:lnTo>
                  <a:lnTo>
                    <a:pt x="58" y="43"/>
                  </a:lnTo>
                  <a:lnTo>
                    <a:pt x="57" y="42"/>
                  </a:lnTo>
                  <a:close/>
                  <a:moveTo>
                    <a:pt x="45" y="42"/>
                  </a:moveTo>
                  <a:lnTo>
                    <a:pt x="44" y="44"/>
                  </a:lnTo>
                  <a:lnTo>
                    <a:pt x="42" y="46"/>
                  </a:lnTo>
                  <a:lnTo>
                    <a:pt x="42" y="46"/>
                  </a:lnTo>
                  <a:lnTo>
                    <a:pt x="44" y="47"/>
                  </a:lnTo>
                  <a:lnTo>
                    <a:pt x="44" y="47"/>
                  </a:lnTo>
                  <a:lnTo>
                    <a:pt x="45" y="45"/>
                  </a:lnTo>
                  <a:lnTo>
                    <a:pt x="46" y="44"/>
                  </a:lnTo>
                  <a:lnTo>
                    <a:pt x="46" y="43"/>
                  </a:lnTo>
                  <a:lnTo>
                    <a:pt x="45" y="43"/>
                  </a:lnTo>
                  <a:lnTo>
                    <a:pt x="45" y="42"/>
                  </a:lnTo>
                  <a:close/>
                  <a:moveTo>
                    <a:pt x="13" y="39"/>
                  </a:moveTo>
                  <a:lnTo>
                    <a:pt x="13" y="42"/>
                  </a:lnTo>
                  <a:lnTo>
                    <a:pt x="14" y="43"/>
                  </a:lnTo>
                  <a:lnTo>
                    <a:pt x="15" y="44"/>
                  </a:lnTo>
                  <a:lnTo>
                    <a:pt x="15" y="43"/>
                  </a:lnTo>
                  <a:lnTo>
                    <a:pt x="15" y="42"/>
                  </a:lnTo>
                  <a:lnTo>
                    <a:pt x="14" y="40"/>
                  </a:lnTo>
                  <a:lnTo>
                    <a:pt x="13" y="39"/>
                  </a:lnTo>
                  <a:close/>
                  <a:moveTo>
                    <a:pt x="59" y="39"/>
                  </a:moveTo>
                  <a:lnTo>
                    <a:pt x="59" y="40"/>
                  </a:lnTo>
                  <a:lnTo>
                    <a:pt x="59" y="42"/>
                  </a:lnTo>
                  <a:lnTo>
                    <a:pt x="60" y="42"/>
                  </a:lnTo>
                  <a:lnTo>
                    <a:pt x="59" y="40"/>
                  </a:lnTo>
                  <a:lnTo>
                    <a:pt x="59" y="39"/>
                  </a:lnTo>
                  <a:close/>
                  <a:moveTo>
                    <a:pt x="36" y="39"/>
                  </a:moveTo>
                  <a:lnTo>
                    <a:pt x="36" y="40"/>
                  </a:lnTo>
                  <a:lnTo>
                    <a:pt x="35" y="42"/>
                  </a:lnTo>
                  <a:lnTo>
                    <a:pt x="35" y="42"/>
                  </a:lnTo>
                  <a:lnTo>
                    <a:pt x="35" y="43"/>
                  </a:lnTo>
                  <a:lnTo>
                    <a:pt x="36" y="42"/>
                  </a:lnTo>
                  <a:lnTo>
                    <a:pt x="36" y="40"/>
                  </a:lnTo>
                  <a:lnTo>
                    <a:pt x="36" y="39"/>
                  </a:lnTo>
                  <a:close/>
                  <a:moveTo>
                    <a:pt x="30" y="39"/>
                  </a:moveTo>
                  <a:lnTo>
                    <a:pt x="29" y="40"/>
                  </a:lnTo>
                  <a:lnTo>
                    <a:pt x="28" y="43"/>
                  </a:lnTo>
                  <a:lnTo>
                    <a:pt x="29" y="44"/>
                  </a:lnTo>
                  <a:lnTo>
                    <a:pt x="30" y="45"/>
                  </a:lnTo>
                  <a:lnTo>
                    <a:pt x="32" y="44"/>
                  </a:lnTo>
                  <a:lnTo>
                    <a:pt x="33" y="42"/>
                  </a:lnTo>
                  <a:lnTo>
                    <a:pt x="32" y="40"/>
                  </a:lnTo>
                  <a:lnTo>
                    <a:pt x="30" y="39"/>
                  </a:lnTo>
                  <a:close/>
                  <a:moveTo>
                    <a:pt x="22" y="38"/>
                  </a:moveTo>
                  <a:lnTo>
                    <a:pt x="22" y="39"/>
                  </a:lnTo>
                  <a:lnTo>
                    <a:pt x="22" y="40"/>
                  </a:lnTo>
                  <a:lnTo>
                    <a:pt x="22" y="40"/>
                  </a:lnTo>
                  <a:lnTo>
                    <a:pt x="22" y="39"/>
                  </a:lnTo>
                  <a:lnTo>
                    <a:pt x="22" y="38"/>
                  </a:lnTo>
                  <a:close/>
                  <a:moveTo>
                    <a:pt x="63" y="38"/>
                  </a:moveTo>
                  <a:lnTo>
                    <a:pt x="63" y="39"/>
                  </a:lnTo>
                  <a:lnTo>
                    <a:pt x="63" y="40"/>
                  </a:lnTo>
                  <a:lnTo>
                    <a:pt x="63" y="42"/>
                  </a:lnTo>
                  <a:lnTo>
                    <a:pt x="64" y="43"/>
                  </a:lnTo>
                  <a:lnTo>
                    <a:pt x="64" y="42"/>
                  </a:lnTo>
                  <a:lnTo>
                    <a:pt x="64" y="39"/>
                  </a:lnTo>
                  <a:lnTo>
                    <a:pt x="63" y="38"/>
                  </a:lnTo>
                  <a:close/>
                  <a:moveTo>
                    <a:pt x="13" y="38"/>
                  </a:moveTo>
                  <a:lnTo>
                    <a:pt x="12" y="39"/>
                  </a:lnTo>
                  <a:lnTo>
                    <a:pt x="12" y="39"/>
                  </a:lnTo>
                  <a:lnTo>
                    <a:pt x="13" y="39"/>
                  </a:lnTo>
                  <a:lnTo>
                    <a:pt x="13" y="39"/>
                  </a:lnTo>
                  <a:lnTo>
                    <a:pt x="13" y="38"/>
                  </a:lnTo>
                  <a:lnTo>
                    <a:pt x="13" y="38"/>
                  </a:lnTo>
                  <a:close/>
                  <a:moveTo>
                    <a:pt x="20" y="38"/>
                  </a:moveTo>
                  <a:lnTo>
                    <a:pt x="18" y="39"/>
                  </a:lnTo>
                  <a:lnTo>
                    <a:pt x="18" y="40"/>
                  </a:lnTo>
                  <a:lnTo>
                    <a:pt x="18" y="42"/>
                  </a:lnTo>
                  <a:lnTo>
                    <a:pt x="18" y="44"/>
                  </a:lnTo>
                  <a:lnTo>
                    <a:pt x="21" y="44"/>
                  </a:lnTo>
                  <a:lnTo>
                    <a:pt x="21" y="43"/>
                  </a:lnTo>
                  <a:lnTo>
                    <a:pt x="22" y="43"/>
                  </a:lnTo>
                  <a:lnTo>
                    <a:pt x="22" y="42"/>
                  </a:lnTo>
                  <a:lnTo>
                    <a:pt x="21" y="39"/>
                  </a:lnTo>
                  <a:lnTo>
                    <a:pt x="21" y="38"/>
                  </a:lnTo>
                  <a:lnTo>
                    <a:pt x="20" y="38"/>
                  </a:lnTo>
                  <a:close/>
                  <a:moveTo>
                    <a:pt x="52" y="38"/>
                  </a:moveTo>
                  <a:lnTo>
                    <a:pt x="52" y="39"/>
                  </a:lnTo>
                  <a:lnTo>
                    <a:pt x="53" y="39"/>
                  </a:lnTo>
                  <a:lnTo>
                    <a:pt x="53" y="38"/>
                  </a:lnTo>
                  <a:lnTo>
                    <a:pt x="52" y="38"/>
                  </a:lnTo>
                  <a:close/>
                  <a:moveTo>
                    <a:pt x="47" y="37"/>
                  </a:moveTo>
                  <a:lnTo>
                    <a:pt x="46" y="38"/>
                  </a:lnTo>
                  <a:lnTo>
                    <a:pt x="46" y="39"/>
                  </a:lnTo>
                  <a:lnTo>
                    <a:pt x="46" y="40"/>
                  </a:lnTo>
                  <a:lnTo>
                    <a:pt x="47" y="40"/>
                  </a:lnTo>
                  <a:lnTo>
                    <a:pt x="48" y="39"/>
                  </a:lnTo>
                  <a:lnTo>
                    <a:pt x="48" y="38"/>
                  </a:lnTo>
                  <a:lnTo>
                    <a:pt x="47" y="37"/>
                  </a:lnTo>
                  <a:close/>
                  <a:moveTo>
                    <a:pt x="62" y="36"/>
                  </a:moveTo>
                  <a:lnTo>
                    <a:pt x="61" y="36"/>
                  </a:lnTo>
                  <a:lnTo>
                    <a:pt x="61" y="37"/>
                  </a:lnTo>
                  <a:lnTo>
                    <a:pt x="61" y="38"/>
                  </a:lnTo>
                  <a:lnTo>
                    <a:pt x="62" y="37"/>
                  </a:lnTo>
                  <a:lnTo>
                    <a:pt x="62" y="37"/>
                  </a:lnTo>
                  <a:lnTo>
                    <a:pt x="62" y="36"/>
                  </a:lnTo>
                  <a:close/>
                  <a:moveTo>
                    <a:pt x="53" y="36"/>
                  </a:moveTo>
                  <a:lnTo>
                    <a:pt x="54" y="38"/>
                  </a:lnTo>
                  <a:lnTo>
                    <a:pt x="56" y="40"/>
                  </a:lnTo>
                  <a:lnTo>
                    <a:pt x="56" y="38"/>
                  </a:lnTo>
                  <a:lnTo>
                    <a:pt x="54" y="37"/>
                  </a:lnTo>
                  <a:lnTo>
                    <a:pt x="53" y="36"/>
                  </a:lnTo>
                  <a:close/>
                  <a:moveTo>
                    <a:pt x="41" y="36"/>
                  </a:moveTo>
                  <a:lnTo>
                    <a:pt x="40" y="37"/>
                  </a:lnTo>
                  <a:lnTo>
                    <a:pt x="39" y="38"/>
                  </a:lnTo>
                  <a:lnTo>
                    <a:pt x="40" y="39"/>
                  </a:lnTo>
                  <a:lnTo>
                    <a:pt x="40" y="38"/>
                  </a:lnTo>
                  <a:lnTo>
                    <a:pt x="40" y="39"/>
                  </a:lnTo>
                  <a:lnTo>
                    <a:pt x="40" y="39"/>
                  </a:lnTo>
                  <a:lnTo>
                    <a:pt x="39" y="39"/>
                  </a:lnTo>
                  <a:lnTo>
                    <a:pt x="39" y="39"/>
                  </a:lnTo>
                  <a:lnTo>
                    <a:pt x="39" y="40"/>
                  </a:lnTo>
                  <a:lnTo>
                    <a:pt x="39" y="42"/>
                  </a:lnTo>
                  <a:lnTo>
                    <a:pt x="40" y="43"/>
                  </a:lnTo>
                  <a:lnTo>
                    <a:pt x="41" y="42"/>
                  </a:lnTo>
                  <a:lnTo>
                    <a:pt x="42" y="40"/>
                  </a:lnTo>
                  <a:lnTo>
                    <a:pt x="42" y="39"/>
                  </a:lnTo>
                  <a:lnTo>
                    <a:pt x="42" y="38"/>
                  </a:lnTo>
                  <a:lnTo>
                    <a:pt x="41" y="37"/>
                  </a:lnTo>
                  <a:lnTo>
                    <a:pt x="41" y="36"/>
                  </a:lnTo>
                  <a:lnTo>
                    <a:pt x="41" y="36"/>
                  </a:lnTo>
                  <a:lnTo>
                    <a:pt x="41" y="36"/>
                  </a:lnTo>
                  <a:close/>
                  <a:moveTo>
                    <a:pt x="11" y="36"/>
                  </a:moveTo>
                  <a:lnTo>
                    <a:pt x="11" y="36"/>
                  </a:lnTo>
                  <a:lnTo>
                    <a:pt x="11" y="37"/>
                  </a:lnTo>
                  <a:lnTo>
                    <a:pt x="12" y="37"/>
                  </a:lnTo>
                  <a:lnTo>
                    <a:pt x="12" y="37"/>
                  </a:lnTo>
                  <a:lnTo>
                    <a:pt x="12" y="36"/>
                  </a:lnTo>
                  <a:lnTo>
                    <a:pt x="11" y="36"/>
                  </a:lnTo>
                  <a:close/>
                  <a:moveTo>
                    <a:pt x="33" y="34"/>
                  </a:moveTo>
                  <a:lnTo>
                    <a:pt x="33" y="36"/>
                  </a:lnTo>
                  <a:lnTo>
                    <a:pt x="32" y="37"/>
                  </a:lnTo>
                  <a:lnTo>
                    <a:pt x="32" y="38"/>
                  </a:lnTo>
                  <a:lnTo>
                    <a:pt x="33" y="38"/>
                  </a:lnTo>
                  <a:lnTo>
                    <a:pt x="33" y="39"/>
                  </a:lnTo>
                  <a:lnTo>
                    <a:pt x="34" y="39"/>
                  </a:lnTo>
                  <a:lnTo>
                    <a:pt x="34" y="38"/>
                  </a:lnTo>
                  <a:lnTo>
                    <a:pt x="34" y="38"/>
                  </a:lnTo>
                  <a:lnTo>
                    <a:pt x="35" y="37"/>
                  </a:lnTo>
                  <a:lnTo>
                    <a:pt x="34" y="36"/>
                  </a:lnTo>
                  <a:lnTo>
                    <a:pt x="34" y="35"/>
                  </a:lnTo>
                  <a:lnTo>
                    <a:pt x="33" y="34"/>
                  </a:lnTo>
                  <a:close/>
                  <a:moveTo>
                    <a:pt x="27" y="34"/>
                  </a:moveTo>
                  <a:lnTo>
                    <a:pt x="26" y="35"/>
                  </a:lnTo>
                  <a:lnTo>
                    <a:pt x="26" y="36"/>
                  </a:lnTo>
                  <a:lnTo>
                    <a:pt x="26" y="36"/>
                  </a:lnTo>
                  <a:lnTo>
                    <a:pt x="26" y="37"/>
                  </a:lnTo>
                  <a:lnTo>
                    <a:pt x="27" y="38"/>
                  </a:lnTo>
                  <a:lnTo>
                    <a:pt x="26" y="38"/>
                  </a:lnTo>
                  <a:lnTo>
                    <a:pt x="26" y="38"/>
                  </a:lnTo>
                  <a:lnTo>
                    <a:pt x="25" y="37"/>
                  </a:lnTo>
                  <a:lnTo>
                    <a:pt x="25" y="39"/>
                  </a:lnTo>
                  <a:lnTo>
                    <a:pt x="25" y="42"/>
                  </a:lnTo>
                  <a:lnTo>
                    <a:pt x="26" y="43"/>
                  </a:lnTo>
                  <a:lnTo>
                    <a:pt x="28" y="40"/>
                  </a:lnTo>
                  <a:lnTo>
                    <a:pt x="29" y="37"/>
                  </a:lnTo>
                  <a:lnTo>
                    <a:pt x="28" y="36"/>
                  </a:lnTo>
                  <a:lnTo>
                    <a:pt x="28" y="36"/>
                  </a:lnTo>
                  <a:lnTo>
                    <a:pt x="27" y="35"/>
                  </a:lnTo>
                  <a:lnTo>
                    <a:pt x="27" y="34"/>
                  </a:lnTo>
                  <a:close/>
                  <a:moveTo>
                    <a:pt x="56" y="34"/>
                  </a:moveTo>
                  <a:lnTo>
                    <a:pt x="56" y="35"/>
                  </a:lnTo>
                  <a:lnTo>
                    <a:pt x="56" y="36"/>
                  </a:lnTo>
                  <a:lnTo>
                    <a:pt x="57" y="37"/>
                  </a:lnTo>
                  <a:lnTo>
                    <a:pt x="58" y="36"/>
                  </a:lnTo>
                  <a:lnTo>
                    <a:pt x="58" y="35"/>
                  </a:lnTo>
                  <a:lnTo>
                    <a:pt x="57" y="34"/>
                  </a:lnTo>
                  <a:lnTo>
                    <a:pt x="56" y="34"/>
                  </a:lnTo>
                  <a:close/>
                  <a:moveTo>
                    <a:pt x="52" y="34"/>
                  </a:moveTo>
                  <a:lnTo>
                    <a:pt x="52" y="35"/>
                  </a:lnTo>
                  <a:lnTo>
                    <a:pt x="52" y="35"/>
                  </a:lnTo>
                  <a:lnTo>
                    <a:pt x="51" y="36"/>
                  </a:lnTo>
                  <a:lnTo>
                    <a:pt x="51" y="37"/>
                  </a:lnTo>
                  <a:lnTo>
                    <a:pt x="52" y="36"/>
                  </a:lnTo>
                  <a:lnTo>
                    <a:pt x="52" y="35"/>
                  </a:lnTo>
                  <a:lnTo>
                    <a:pt x="53" y="35"/>
                  </a:lnTo>
                  <a:lnTo>
                    <a:pt x="53" y="35"/>
                  </a:lnTo>
                  <a:lnTo>
                    <a:pt x="52" y="34"/>
                  </a:lnTo>
                  <a:lnTo>
                    <a:pt x="52" y="34"/>
                  </a:lnTo>
                  <a:close/>
                  <a:moveTo>
                    <a:pt x="45" y="33"/>
                  </a:moveTo>
                  <a:lnTo>
                    <a:pt x="44" y="34"/>
                  </a:lnTo>
                  <a:lnTo>
                    <a:pt x="44" y="35"/>
                  </a:lnTo>
                  <a:lnTo>
                    <a:pt x="42" y="36"/>
                  </a:lnTo>
                  <a:lnTo>
                    <a:pt x="44" y="36"/>
                  </a:lnTo>
                  <a:lnTo>
                    <a:pt x="45" y="37"/>
                  </a:lnTo>
                  <a:lnTo>
                    <a:pt x="45" y="36"/>
                  </a:lnTo>
                  <a:lnTo>
                    <a:pt x="46" y="35"/>
                  </a:lnTo>
                  <a:lnTo>
                    <a:pt x="46" y="34"/>
                  </a:lnTo>
                  <a:lnTo>
                    <a:pt x="45" y="34"/>
                  </a:lnTo>
                  <a:lnTo>
                    <a:pt x="45" y="34"/>
                  </a:lnTo>
                  <a:lnTo>
                    <a:pt x="45" y="33"/>
                  </a:lnTo>
                  <a:close/>
                  <a:moveTo>
                    <a:pt x="39" y="33"/>
                  </a:moveTo>
                  <a:lnTo>
                    <a:pt x="38" y="35"/>
                  </a:lnTo>
                  <a:lnTo>
                    <a:pt x="37" y="36"/>
                  </a:lnTo>
                  <a:lnTo>
                    <a:pt x="37" y="38"/>
                  </a:lnTo>
                  <a:lnTo>
                    <a:pt x="38" y="37"/>
                  </a:lnTo>
                  <a:lnTo>
                    <a:pt x="39" y="36"/>
                  </a:lnTo>
                  <a:lnTo>
                    <a:pt x="39" y="34"/>
                  </a:lnTo>
                  <a:lnTo>
                    <a:pt x="39" y="33"/>
                  </a:lnTo>
                  <a:close/>
                  <a:moveTo>
                    <a:pt x="61" y="32"/>
                  </a:moveTo>
                  <a:lnTo>
                    <a:pt x="61" y="33"/>
                  </a:lnTo>
                  <a:lnTo>
                    <a:pt x="60" y="34"/>
                  </a:lnTo>
                  <a:lnTo>
                    <a:pt x="60" y="35"/>
                  </a:lnTo>
                  <a:lnTo>
                    <a:pt x="61" y="36"/>
                  </a:lnTo>
                  <a:lnTo>
                    <a:pt x="62" y="35"/>
                  </a:lnTo>
                  <a:lnTo>
                    <a:pt x="63" y="35"/>
                  </a:lnTo>
                  <a:lnTo>
                    <a:pt x="62" y="33"/>
                  </a:lnTo>
                  <a:lnTo>
                    <a:pt x="61" y="32"/>
                  </a:lnTo>
                  <a:close/>
                  <a:moveTo>
                    <a:pt x="16" y="32"/>
                  </a:moveTo>
                  <a:lnTo>
                    <a:pt x="16" y="33"/>
                  </a:lnTo>
                  <a:lnTo>
                    <a:pt x="15" y="34"/>
                  </a:lnTo>
                  <a:lnTo>
                    <a:pt x="15" y="35"/>
                  </a:lnTo>
                  <a:lnTo>
                    <a:pt x="14" y="36"/>
                  </a:lnTo>
                  <a:lnTo>
                    <a:pt x="16" y="39"/>
                  </a:lnTo>
                  <a:lnTo>
                    <a:pt x="17" y="38"/>
                  </a:lnTo>
                  <a:lnTo>
                    <a:pt x="18" y="37"/>
                  </a:lnTo>
                  <a:lnTo>
                    <a:pt x="20" y="36"/>
                  </a:lnTo>
                  <a:lnTo>
                    <a:pt x="18" y="34"/>
                  </a:lnTo>
                  <a:lnTo>
                    <a:pt x="17" y="33"/>
                  </a:lnTo>
                  <a:lnTo>
                    <a:pt x="16" y="32"/>
                  </a:lnTo>
                  <a:close/>
                  <a:moveTo>
                    <a:pt x="50" y="32"/>
                  </a:moveTo>
                  <a:lnTo>
                    <a:pt x="50" y="32"/>
                  </a:lnTo>
                  <a:lnTo>
                    <a:pt x="50" y="33"/>
                  </a:lnTo>
                  <a:lnTo>
                    <a:pt x="50" y="33"/>
                  </a:lnTo>
                  <a:lnTo>
                    <a:pt x="50" y="34"/>
                  </a:lnTo>
                  <a:lnTo>
                    <a:pt x="50" y="33"/>
                  </a:lnTo>
                  <a:lnTo>
                    <a:pt x="51" y="33"/>
                  </a:lnTo>
                  <a:lnTo>
                    <a:pt x="51" y="32"/>
                  </a:lnTo>
                  <a:lnTo>
                    <a:pt x="50" y="32"/>
                  </a:lnTo>
                  <a:close/>
                  <a:moveTo>
                    <a:pt x="47" y="32"/>
                  </a:moveTo>
                  <a:lnTo>
                    <a:pt x="47" y="32"/>
                  </a:lnTo>
                  <a:lnTo>
                    <a:pt x="47" y="33"/>
                  </a:lnTo>
                  <a:lnTo>
                    <a:pt x="47" y="33"/>
                  </a:lnTo>
                  <a:lnTo>
                    <a:pt x="47" y="33"/>
                  </a:lnTo>
                  <a:lnTo>
                    <a:pt x="47" y="32"/>
                  </a:lnTo>
                  <a:lnTo>
                    <a:pt x="47" y="32"/>
                  </a:lnTo>
                  <a:close/>
                  <a:moveTo>
                    <a:pt x="44" y="32"/>
                  </a:moveTo>
                  <a:lnTo>
                    <a:pt x="42" y="33"/>
                  </a:lnTo>
                  <a:lnTo>
                    <a:pt x="42" y="34"/>
                  </a:lnTo>
                  <a:lnTo>
                    <a:pt x="42" y="34"/>
                  </a:lnTo>
                  <a:lnTo>
                    <a:pt x="44" y="33"/>
                  </a:lnTo>
                  <a:lnTo>
                    <a:pt x="44" y="32"/>
                  </a:lnTo>
                  <a:lnTo>
                    <a:pt x="44" y="32"/>
                  </a:lnTo>
                  <a:lnTo>
                    <a:pt x="44" y="32"/>
                  </a:lnTo>
                  <a:lnTo>
                    <a:pt x="44" y="32"/>
                  </a:lnTo>
                  <a:close/>
                  <a:moveTo>
                    <a:pt x="24" y="30"/>
                  </a:moveTo>
                  <a:lnTo>
                    <a:pt x="24" y="31"/>
                  </a:lnTo>
                  <a:lnTo>
                    <a:pt x="23" y="33"/>
                  </a:lnTo>
                  <a:lnTo>
                    <a:pt x="22" y="34"/>
                  </a:lnTo>
                  <a:lnTo>
                    <a:pt x="22" y="36"/>
                  </a:lnTo>
                  <a:lnTo>
                    <a:pt x="24" y="37"/>
                  </a:lnTo>
                  <a:lnTo>
                    <a:pt x="24" y="36"/>
                  </a:lnTo>
                  <a:lnTo>
                    <a:pt x="24" y="35"/>
                  </a:lnTo>
                  <a:lnTo>
                    <a:pt x="24" y="34"/>
                  </a:lnTo>
                  <a:lnTo>
                    <a:pt x="24" y="33"/>
                  </a:lnTo>
                  <a:lnTo>
                    <a:pt x="25" y="32"/>
                  </a:lnTo>
                  <a:lnTo>
                    <a:pt x="25" y="33"/>
                  </a:lnTo>
                  <a:lnTo>
                    <a:pt x="25" y="34"/>
                  </a:lnTo>
                  <a:lnTo>
                    <a:pt x="25" y="34"/>
                  </a:lnTo>
                  <a:lnTo>
                    <a:pt x="26" y="33"/>
                  </a:lnTo>
                  <a:lnTo>
                    <a:pt x="26" y="32"/>
                  </a:lnTo>
                  <a:lnTo>
                    <a:pt x="25" y="31"/>
                  </a:lnTo>
                  <a:lnTo>
                    <a:pt x="24" y="30"/>
                  </a:lnTo>
                  <a:close/>
                  <a:moveTo>
                    <a:pt x="5" y="30"/>
                  </a:moveTo>
                  <a:lnTo>
                    <a:pt x="5" y="32"/>
                  </a:lnTo>
                  <a:lnTo>
                    <a:pt x="4" y="34"/>
                  </a:lnTo>
                  <a:lnTo>
                    <a:pt x="4" y="36"/>
                  </a:lnTo>
                  <a:lnTo>
                    <a:pt x="6" y="38"/>
                  </a:lnTo>
                  <a:lnTo>
                    <a:pt x="6" y="36"/>
                  </a:lnTo>
                  <a:lnTo>
                    <a:pt x="6" y="34"/>
                  </a:lnTo>
                  <a:lnTo>
                    <a:pt x="6" y="31"/>
                  </a:lnTo>
                  <a:lnTo>
                    <a:pt x="5" y="30"/>
                  </a:lnTo>
                  <a:close/>
                  <a:moveTo>
                    <a:pt x="56" y="28"/>
                  </a:moveTo>
                  <a:lnTo>
                    <a:pt x="54" y="30"/>
                  </a:lnTo>
                  <a:lnTo>
                    <a:pt x="53" y="31"/>
                  </a:lnTo>
                  <a:lnTo>
                    <a:pt x="54" y="32"/>
                  </a:lnTo>
                  <a:lnTo>
                    <a:pt x="54" y="33"/>
                  </a:lnTo>
                  <a:lnTo>
                    <a:pt x="56" y="33"/>
                  </a:lnTo>
                  <a:lnTo>
                    <a:pt x="57" y="32"/>
                  </a:lnTo>
                  <a:lnTo>
                    <a:pt x="56" y="31"/>
                  </a:lnTo>
                  <a:lnTo>
                    <a:pt x="56" y="30"/>
                  </a:lnTo>
                  <a:lnTo>
                    <a:pt x="56" y="28"/>
                  </a:lnTo>
                  <a:close/>
                  <a:moveTo>
                    <a:pt x="29" y="28"/>
                  </a:moveTo>
                  <a:lnTo>
                    <a:pt x="29" y="31"/>
                  </a:lnTo>
                  <a:lnTo>
                    <a:pt x="28" y="32"/>
                  </a:lnTo>
                  <a:lnTo>
                    <a:pt x="29" y="34"/>
                  </a:lnTo>
                  <a:lnTo>
                    <a:pt x="30" y="35"/>
                  </a:lnTo>
                  <a:lnTo>
                    <a:pt x="32" y="34"/>
                  </a:lnTo>
                  <a:lnTo>
                    <a:pt x="32" y="33"/>
                  </a:lnTo>
                  <a:lnTo>
                    <a:pt x="32" y="32"/>
                  </a:lnTo>
                  <a:lnTo>
                    <a:pt x="30" y="30"/>
                  </a:lnTo>
                  <a:lnTo>
                    <a:pt x="29" y="28"/>
                  </a:lnTo>
                  <a:close/>
                  <a:moveTo>
                    <a:pt x="41" y="28"/>
                  </a:moveTo>
                  <a:lnTo>
                    <a:pt x="41" y="30"/>
                  </a:lnTo>
                  <a:lnTo>
                    <a:pt x="40" y="31"/>
                  </a:lnTo>
                  <a:lnTo>
                    <a:pt x="40" y="31"/>
                  </a:lnTo>
                  <a:lnTo>
                    <a:pt x="41" y="32"/>
                  </a:lnTo>
                  <a:lnTo>
                    <a:pt x="41" y="31"/>
                  </a:lnTo>
                  <a:lnTo>
                    <a:pt x="42" y="30"/>
                  </a:lnTo>
                  <a:lnTo>
                    <a:pt x="42" y="28"/>
                  </a:lnTo>
                  <a:lnTo>
                    <a:pt x="42" y="28"/>
                  </a:lnTo>
                  <a:lnTo>
                    <a:pt x="41" y="28"/>
                  </a:lnTo>
                  <a:close/>
                  <a:moveTo>
                    <a:pt x="15" y="28"/>
                  </a:moveTo>
                  <a:lnTo>
                    <a:pt x="14" y="30"/>
                  </a:lnTo>
                  <a:lnTo>
                    <a:pt x="14" y="31"/>
                  </a:lnTo>
                  <a:lnTo>
                    <a:pt x="13" y="32"/>
                  </a:lnTo>
                  <a:lnTo>
                    <a:pt x="13" y="33"/>
                  </a:lnTo>
                  <a:lnTo>
                    <a:pt x="13" y="34"/>
                  </a:lnTo>
                  <a:lnTo>
                    <a:pt x="14" y="33"/>
                  </a:lnTo>
                  <a:lnTo>
                    <a:pt x="15" y="32"/>
                  </a:lnTo>
                  <a:lnTo>
                    <a:pt x="15" y="31"/>
                  </a:lnTo>
                  <a:lnTo>
                    <a:pt x="15" y="28"/>
                  </a:lnTo>
                  <a:lnTo>
                    <a:pt x="15" y="28"/>
                  </a:lnTo>
                  <a:close/>
                  <a:moveTo>
                    <a:pt x="45" y="28"/>
                  </a:moveTo>
                  <a:lnTo>
                    <a:pt x="45" y="30"/>
                  </a:lnTo>
                  <a:lnTo>
                    <a:pt x="46" y="30"/>
                  </a:lnTo>
                  <a:lnTo>
                    <a:pt x="46" y="28"/>
                  </a:lnTo>
                  <a:lnTo>
                    <a:pt x="45" y="28"/>
                  </a:lnTo>
                  <a:close/>
                  <a:moveTo>
                    <a:pt x="36" y="28"/>
                  </a:moveTo>
                  <a:lnTo>
                    <a:pt x="36" y="28"/>
                  </a:lnTo>
                  <a:lnTo>
                    <a:pt x="35" y="28"/>
                  </a:lnTo>
                  <a:lnTo>
                    <a:pt x="35" y="28"/>
                  </a:lnTo>
                  <a:lnTo>
                    <a:pt x="35" y="30"/>
                  </a:lnTo>
                  <a:lnTo>
                    <a:pt x="35" y="31"/>
                  </a:lnTo>
                  <a:lnTo>
                    <a:pt x="35" y="33"/>
                  </a:lnTo>
                  <a:lnTo>
                    <a:pt x="34" y="34"/>
                  </a:lnTo>
                  <a:lnTo>
                    <a:pt x="35" y="34"/>
                  </a:lnTo>
                  <a:lnTo>
                    <a:pt x="35" y="35"/>
                  </a:lnTo>
                  <a:lnTo>
                    <a:pt x="36" y="35"/>
                  </a:lnTo>
                  <a:lnTo>
                    <a:pt x="38" y="32"/>
                  </a:lnTo>
                  <a:lnTo>
                    <a:pt x="37" y="30"/>
                  </a:lnTo>
                  <a:lnTo>
                    <a:pt x="36" y="28"/>
                  </a:lnTo>
                  <a:close/>
                  <a:moveTo>
                    <a:pt x="13" y="28"/>
                  </a:moveTo>
                  <a:lnTo>
                    <a:pt x="13" y="28"/>
                  </a:lnTo>
                  <a:lnTo>
                    <a:pt x="12" y="30"/>
                  </a:lnTo>
                  <a:lnTo>
                    <a:pt x="13" y="30"/>
                  </a:lnTo>
                  <a:lnTo>
                    <a:pt x="13" y="30"/>
                  </a:lnTo>
                  <a:lnTo>
                    <a:pt x="13" y="28"/>
                  </a:lnTo>
                  <a:lnTo>
                    <a:pt x="14" y="28"/>
                  </a:lnTo>
                  <a:lnTo>
                    <a:pt x="13" y="28"/>
                  </a:lnTo>
                  <a:close/>
                  <a:moveTo>
                    <a:pt x="9" y="27"/>
                  </a:moveTo>
                  <a:lnTo>
                    <a:pt x="9" y="28"/>
                  </a:lnTo>
                  <a:lnTo>
                    <a:pt x="9" y="30"/>
                  </a:lnTo>
                  <a:lnTo>
                    <a:pt x="9" y="30"/>
                  </a:lnTo>
                  <a:lnTo>
                    <a:pt x="9" y="28"/>
                  </a:lnTo>
                  <a:lnTo>
                    <a:pt x="9" y="28"/>
                  </a:lnTo>
                  <a:lnTo>
                    <a:pt x="9" y="27"/>
                  </a:lnTo>
                  <a:close/>
                  <a:moveTo>
                    <a:pt x="49" y="27"/>
                  </a:moveTo>
                  <a:lnTo>
                    <a:pt x="48" y="28"/>
                  </a:lnTo>
                  <a:lnTo>
                    <a:pt x="48" y="30"/>
                  </a:lnTo>
                  <a:lnTo>
                    <a:pt x="49" y="31"/>
                  </a:lnTo>
                  <a:lnTo>
                    <a:pt x="49" y="30"/>
                  </a:lnTo>
                  <a:lnTo>
                    <a:pt x="50" y="28"/>
                  </a:lnTo>
                  <a:lnTo>
                    <a:pt x="49" y="27"/>
                  </a:lnTo>
                  <a:lnTo>
                    <a:pt x="49" y="27"/>
                  </a:lnTo>
                  <a:lnTo>
                    <a:pt x="49" y="27"/>
                  </a:lnTo>
                  <a:close/>
                  <a:moveTo>
                    <a:pt x="20" y="25"/>
                  </a:moveTo>
                  <a:lnTo>
                    <a:pt x="18" y="27"/>
                  </a:lnTo>
                  <a:lnTo>
                    <a:pt x="18" y="30"/>
                  </a:lnTo>
                  <a:lnTo>
                    <a:pt x="20" y="32"/>
                  </a:lnTo>
                  <a:lnTo>
                    <a:pt x="21" y="33"/>
                  </a:lnTo>
                  <a:lnTo>
                    <a:pt x="22" y="32"/>
                  </a:lnTo>
                  <a:lnTo>
                    <a:pt x="22" y="30"/>
                  </a:lnTo>
                  <a:lnTo>
                    <a:pt x="22" y="28"/>
                  </a:lnTo>
                  <a:lnTo>
                    <a:pt x="21" y="27"/>
                  </a:lnTo>
                  <a:lnTo>
                    <a:pt x="20" y="25"/>
                  </a:lnTo>
                  <a:close/>
                  <a:moveTo>
                    <a:pt x="53" y="25"/>
                  </a:moveTo>
                  <a:lnTo>
                    <a:pt x="53" y="26"/>
                  </a:lnTo>
                  <a:lnTo>
                    <a:pt x="52" y="27"/>
                  </a:lnTo>
                  <a:lnTo>
                    <a:pt x="52" y="28"/>
                  </a:lnTo>
                  <a:lnTo>
                    <a:pt x="53" y="27"/>
                  </a:lnTo>
                  <a:lnTo>
                    <a:pt x="54" y="26"/>
                  </a:lnTo>
                  <a:lnTo>
                    <a:pt x="54" y="26"/>
                  </a:lnTo>
                  <a:lnTo>
                    <a:pt x="54" y="26"/>
                  </a:lnTo>
                  <a:lnTo>
                    <a:pt x="54" y="25"/>
                  </a:lnTo>
                  <a:lnTo>
                    <a:pt x="53" y="25"/>
                  </a:lnTo>
                  <a:close/>
                  <a:moveTo>
                    <a:pt x="22" y="25"/>
                  </a:moveTo>
                  <a:lnTo>
                    <a:pt x="22" y="26"/>
                  </a:lnTo>
                  <a:lnTo>
                    <a:pt x="23" y="27"/>
                  </a:lnTo>
                  <a:lnTo>
                    <a:pt x="23" y="28"/>
                  </a:lnTo>
                  <a:lnTo>
                    <a:pt x="23" y="27"/>
                  </a:lnTo>
                  <a:lnTo>
                    <a:pt x="23" y="26"/>
                  </a:lnTo>
                  <a:lnTo>
                    <a:pt x="22" y="25"/>
                  </a:lnTo>
                  <a:close/>
                  <a:moveTo>
                    <a:pt x="39" y="25"/>
                  </a:moveTo>
                  <a:lnTo>
                    <a:pt x="38" y="26"/>
                  </a:lnTo>
                  <a:lnTo>
                    <a:pt x="38" y="27"/>
                  </a:lnTo>
                  <a:lnTo>
                    <a:pt x="38" y="28"/>
                  </a:lnTo>
                  <a:lnTo>
                    <a:pt x="39" y="30"/>
                  </a:lnTo>
                  <a:lnTo>
                    <a:pt x="40" y="28"/>
                  </a:lnTo>
                  <a:lnTo>
                    <a:pt x="40" y="26"/>
                  </a:lnTo>
                  <a:lnTo>
                    <a:pt x="40" y="25"/>
                  </a:lnTo>
                  <a:lnTo>
                    <a:pt x="39" y="25"/>
                  </a:lnTo>
                  <a:close/>
                  <a:moveTo>
                    <a:pt x="48" y="24"/>
                  </a:moveTo>
                  <a:lnTo>
                    <a:pt x="47" y="25"/>
                  </a:lnTo>
                  <a:lnTo>
                    <a:pt x="47" y="27"/>
                  </a:lnTo>
                  <a:lnTo>
                    <a:pt x="48" y="28"/>
                  </a:lnTo>
                  <a:lnTo>
                    <a:pt x="48" y="27"/>
                  </a:lnTo>
                  <a:lnTo>
                    <a:pt x="49" y="25"/>
                  </a:lnTo>
                  <a:lnTo>
                    <a:pt x="48" y="24"/>
                  </a:lnTo>
                  <a:close/>
                  <a:moveTo>
                    <a:pt x="33" y="24"/>
                  </a:moveTo>
                  <a:lnTo>
                    <a:pt x="32" y="25"/>
                  </a:lnTo>
                  <a:lnTo>
                    <a:pt x="32" y="27"/>
                  </a:lnTo>
                  <a:lnTo>
                    <a:pt x="32" y="28"/>
                  </a:lnTo>
                  <a:lnTo>
                    <a:pt x="33" y="30"/>
                  </a:lnTo>
                  <a:lnTo>
                    <a:pt x="33" y="31"/>
                  </a:lnTo>
                  <a:lnTo>
                    <a:pt x="34" y="28"/>
                  </a:lnTo>
                  <a:lnTo>
                    <a:pt x="35" y="26"/>
                  </a:lnTo>
                  <a:lnTo>
                    <a:pt x="35" y="26"/>
                  </a:lnTo>
                  <a:lnTo>
                    <a:pt x="34" y="25"/>
                  </a:lnTo>
                  <a:lnTo>
                    <a:pt x="34" y="24"/>
                  </a:lnTo>
                  <a:lnTo>
                    <a:pt x="33" y="24"/>
                  </a:lnTo>
                  <a:close/>
                  <a:moveTo>
                    <a:pt x="27" y="24"/>
                  </a:moveTo>
                  <a:lnTo>
                    <a:pt x="26" y="26"/>
                  </a:lnTo>
                  <a:lnTo>
                    <a:pt x="26" y="28"/>
                  </a:lnTo>
                  <a:lnTo>
                    <a:pt x="27" y="30"/>
                  </a:lnTo>
                  <a:lnTo>
                    <a:pt x="28" y="30"/>
                  </a:lnTo>
                  <a:lnTo>
                    <a:pt x="28" y="28"/>
                  </a:lnTo>
                  <a:lnTo>
                    <a:pt x="29" y="27"/>
                  </a:lnTo>
                  <a:lnTo>
                    <a:pt x="28" y="26"/>
                  </a:lnTo>
                  <a:lnTo>
                    <a:pt x="28" y="24"/>
                  </a:lnTo>
                  <a:lnTo>
                    <a:pt x="27" y="24"/>
                  </a:lnTo>
                  <a:close/>
                  <a:moveTo>
                    <a:pt x="39" y="23"/>
                  </a:moveTo>
                  <a:lnTo>
                    <a:pt x="38" y="23"/>
                  </a:lnTo>
                  <a:lnTo>
                    <a:pt x="38" y="24"/>
                  </a:lnTo>
                  <a:lnTo>
                    <a:pt x="37" y="25"/>
                  </a:lnTo>
                  <a:lnTo>
                    <a:pt x="38" y="26"/>
                  </a:lnTo>
                  <a:lnTo>
                    <a:pt x="38" y="25"/>
                  </a:lnTo>
                  <a:lnTo>
                    <a:pt x="39" y="24"/>
                  </a:lnTo>
                  <a:lnTo>
                    <a:pt x="39" y="23"/>
                  </a:lnTo>
                  <a:close/>
                  <a:moveTo>
                    <a:pt x="41" y="23"/>
                  </a:moveTo>
                  <a:lnTo>
                    <a:pt x="41" y="23"/>
                  </a:lnTo>
                  <a:lnTo>
                    <a:pt x="41" y="24"/>
                  </a:lnTo>
                  <a:lnTo>
                    <a:pt x="42" y="23"/>
                  </a:lnTo>
                  <a:lnTo>
                    <a:pt x="42" y="23"/>
                  </a:lnTo>
                  <a:lnTo>
                    <a:pt x="41" y="23"/>
                  </a:lnTo>
                  <a:close/>
                  <a:moveTo>
                    <a:pt x="56" y="22"/>
                  </a:moveTo>
                  <a:lnTo>
                    <a:pt x="57" y="25"/>
                  </a:lnTo>
                  <a:lnTo>
                    <a:pt x="58" y="27"/>
                  </a:lnTo>
                  <a:lnTo>
                    <a:pt x="59" y="31"/>
                  </a:lnTo>
                  <a:lnTo>
                    <a:pt x="59" y="30"/>
                  </a:lnTo>
                  <a:lnTo>
                    <a:pt x="60" y="30"/>
                  </a:lnTo>
                  <a:lnTo>
                    <a:pt x="61" y="28"/>
                  </a:lnTo>
                  <a:lnTo>
                    <a:pt x="60" y="27"/>
                  </a:lnTo>
                  <a:lnTo>
                    <a:pt x="59" y="25"/>
                  </a:lnTo>
                  <a:lnTo>
                    <a:pt x="58" y="23"/>
                  </a:lnTo>
                  <a:lnTo>
                    <a:pt x="56" y="22"/>
                  </a:lnTo>
                  <a:close/>
                  <a:moveTo>
                    <a:pt x="18" y="22"/>
                  </a:moveTo>
                  <a:lnTo>
                    <a:pt x="18" y="23"/>
                  </a:lnTo>
                  <a:lnTo>
                    <a:pt x="17" y="24"/>
                  </a:lnTo>
                  <a:lnTo>
                    <a:pt x="17" y="25"/>
                  </a:lnTo>
                  <a:lnTo>
                    <a:pt x="17" y="26"/>
                  </a:lnTo>
                  <a:lnTo>
                    <a:pt x="18" y="25"/>
                  </a:lnTo>
                  <a:lnTo>
                    <a:pt x="20" y="24"/>
                  </a:lnTo>
                  <a:lnTo>
                    <a:pt x="20" y="23"/>
                  </a:lnTo>
                  <a:lnTo>
                    <a:pt x="18" y="22"/>
                  </a:lnTo>
                  <a:close/>
                  <a:moveTo>
                    <a:pt x="46" y="21"/>
                  </a:moveTo>
                  <a:lnTo>
                    <a:pt x="46" y="22"/>
                  </a:lnTo>
                  <a:lnTo>
                    <a:pt x="45" y="23"/>
                  </a:lnTo>
                  <a:lnTo>
                    <a:pt x="45" y="23"/>
                  </a:lnTo>
                  <a:lnTo>
                    <a:pt x="46" y="23"/>
                  </a:lnTo>
                  <a:lnTo>
                    <a:pt x="47" y="22"/>
                  </a:lnTo>
                  <a:lnTo>
                    <a:pt x="47" y="21"/>
                  </a:lnTo>
                  <a:lnTo>
                    <a:pt x="46" y="21"/>
                  </a:lnTo>
                  <a:close/>
                  <a:moveTo>
                    <a:pt x="40" y="20"/>
                  </a:moveTo>
                  <a:lnTo>
                    <a:pt x="40" y="20"/>
                  </a:lnTo>
                  <a:lnTo>
                    <a:pt x="40" y="21"/>
                  </a:lnTo>
                  <a:lnTo>
                    <a:pt x="41" y="22"/>
                  </a:lnTo>
                  <a:lnTo>
                    <a:pt x="41" y="21"/>
                  </a:lnTo>
                  <a:lnTo>
                    <a:pt x="41" y="20"/>
                  </a:lnTo>
                  <a:lnTo>
                    <a:pt x="40" y="20"/>
                  </a:lnTo>
                  <a:close/>
                  <a:moveTo>
                    <a:pt x="11" y="19"/>
                  </a:moveTo>
                  <a:lnTo>
                    <a:pt x="9" y="22"/>
                  </a:lnTo>
                  <a:lnTo>
                    <a:pt x="8" y="25"/>
                  </a:lnTo>
                  <a:lnTo>
                    <a:pt x="6" y="27"/>
                  </a:lnTo>
                  <a:lnTo>
                    <a:pt x="8" y="24"/>
                  </a:lnTo>
                  <a:lnTo>
                    <a:pt x="10" y="22"/>
                  </a:lnTo>
                  <a:lnTo>
                    <a:pt x="11" y="19"/>
                  </a:lnTo>
                  <a:close/>
                  <a:moveTo>
                    <a:pt x="15" y="19"/>
                  </a:moveTo>
                  <a:lnTo>
                    <a:pt x="15" y="20"/>
                  </a:lnTo>
                  <a:lnTo>
                    <a:pt x="15" y="21"/>
                  </a:lnTo>
                  <a:lnTo>
                    <a:pt x="16" y="21"/>
                  </a:lnTo>
                  <a:lnTo>
                    <a:pt x="16" y="20"/>
                  </a:lnTo>
                  <a:lnTo>
                    <a:pt x="16" y="19"/>
                  </a:lnTo>
                  <a:lnTo>
                    <a:pt x="16" y="19"/>
                  </a:lnTo>
                  <a:lnTo>
                    <a:pt x="15" y="19"/>
                  </a:lnTo>
                  <a:close/>
                  <a:moveTo>
                    <a:pt x="25" y="18"/>
                  </a:moveTo>
                  <a:lnTo>
                    <a:pt x="23" y="20"/>
                  </a:lnTo>
                  <a:lnTo>
                    <a:pt x="23" y="22"/>
                  </a:lnTo>
                  <a:lnTo>
                    <a:pt x="23" y="24"/>
                  </a:lnTo>
                  <a:lnTo>
                    <a:pt x="25" y="25"/>
                  </a:lnTo>
                  <a:lnTo>
                    <a:pt x="26" y="23"/>
                  </a:lnTo>
                  <a:lnTo>
                    <a:pt x="26" y="21"/>
                  </a:lnTo>
                  <a:lnTo>
                    <a:pt x="26" y="20"/>
                  </a:lnTo>
                  <a:lnTo>
                    <a:pt x="25" y="18"/>
                  </a:lnTo>
                  <a:close/>
                  <a:moveTo>
                    <a:pt x="36" y="18"/>
                  </a:moveTo>
                  <a:lnTo>
                    <a:pt x="36" y="20"/>
                  </a:lnTo>
                  <a:lnTo>
                    <a:pt x="34" y="21"/>
                  </a:lnTo>
                  <a:lnTo>
                    <a:pt x="35" y="22"/>
                  </a:lnTo>
                  <a:lnTo>
                    <a:pt x="36" y="23"/>
                  </a:lnTo>
                  <a:lnTo>
                    <a:pt x="36" y="24"/>
                  </a:lnTo>
                  <a:lnTo>
                    <a:pt x="37" y="24"/>
                  </a:lnTo>
                  <a:lnTo>
                    <a:pt x="37" y="23"/>
                  </a:lnTo>
                  <a:lnTo>
                    <a:pt x="38" y="22"/>
                  </a:lnTo>
                  <a:lnTo>
                    <a:pt x="38" y="22"/>
                  </a:lnTo>
                  <a:lnTo>
                    <a:pt x="38" y="21"/>
                  </a:lnTo>
                  <a:lnTo>
                    <a:pt x="38" y="20"/>
                  </a:lnTo>
                  <a:lnTo>
                    <a:pt x="37" y="19"/>
                  </a:lnTo>
                  <a:lnTo>
                    <a:pt x="37" y="19"/>
                  </a:lnTo>
                  <a:lnTo>
                    <a:pt x="37" y="19"/>
                  </a:lnTo>
                  <a:lnTo>
                    <a:pt x="37" y="19"/>
                  </a:lnTo>
                  <a:lnTo>
                    <a:pt x="37" y="18"/>
                  </a:lnTo>
                  <a:lnTo>
                    <a:pt x="36" y="18"/>
                  </a:lnTo>
                  <a:close/>
                  <a:moveTo>
                    <a:pt x="39" y="16"/>
                  </a:moveTo>
                  <a:lnTo>
                    <a:pt x="38" y="18"/>
                  </a:lnTo>
                  <a:lnTo>
                    <a:pt x="39" y="19"/>
                  </a:lnTo>
                  <a:lnTo>
                    <a:pt x="39" y="19"/>
                  </a:lnTo>
                  <a:lnTo>
                    <a:pt x="40" y="19"/>
                  </a:lnTo>
                  <a:lnTo>
                    <a:pt x="39" y="18"/>
                  </a:lnTo>
                  <a:lnTo>
                    <a:pt x="39" y="16"/>
                  </a:lnTo>
                  <a:close/>
                  <a:moveTo>
                    <a:pt x="44" y="15"/>
                  </a:moveTo>
                  <a:lnTo>
                    <a:pt x="42" y="16"/>
                  </a:lnTo>
                  <a:lnTo>
                    <a:pt x="42" y="19"/>
                  </a:lnTo>
                  <a:lnTo>
                    <a:pt x="42" y="20"/>
                  </a:lnTo>
                  <a:lnTo>
                    <a:pt x="44" y="20"/>
                  </a:lnTo>
                  <a:lnTo>
                    <a:pt x="45" y="18"/>
                  </a:lnTo>
                  <a:lnTo>
                    <a:pt x="45" y="16"/>
                  </a:lnTo>
                  <a:lnTo>
                    <a:pt x="44" y="15"/>
                  </a:lnTo>
                  <a:close/>
                  <a:moveTo>
                    <a:pt x="23" y="14"/>
                  </a:moveTo>
                  <a:lnTo>
                    <a:pt x="22" y="15"/>
                  </a:lnTo>
                  <a:lnTo>
                    <a:pt x="22" y="16"/>
                  </a:lnTo>
                  <a:lnTo>
                    <a:pt x="21" y="19"/>
                  </a:lnTo>
                  <a:lnTo>
                    <a:pt x="22" y="20"/>
                  </a:lnTo>
                  <a:lnTo>
                    <a:pt x="24" y="15"/>
                  </a:lnTo>
                  <a:lnTo>
                    <a:pt x="24" y="15"/>
                  </a:lnTo>
                  <a:lnTo>
                    <a:pt x="24" y="14"/>
                  </a:lnTo>
                  <a:lnTo>
                    <a:pt x="23" y="14"/>
                  </a:lnTo>
                  <a:close/>
                  <a:moveTo>
                    <a:pt x="21" y="14"/>
                  </a:moveTo>
                  <a:lnTo>
                    <a:pt x="21" y="15"/>
                  </a:lnTo>
                  <a:lnTo>
                    <a:pt x="21" y="15"/>
                  </a:lnTo>
                  <a:lnTo>
                    <a:pt x="21" y="16"/>
                  </a:lnTo>
                  <a:lnTo>
                    <a:pt x="21" y="15"/>
                  </a:lnTo>
                  <a:lnTo>
                    <a:pt x="22" y="15"/>
                  </a:lnTo>
                  <a:lnTo>
                    <a:pt x="21" y="14"/>
                  </a:lnTo>
                  <a:close/>
                  <a:moveTo>
                    <a:pt x="35" y="14"/>
                  </a:moveTo>
                  <a:lnTo>
                    <a:pt x="34" y="14"/>
                  </a:lnTo>
                  <a:lnTo>
                    <a:pt x="34" y="15"/>
                  </a:lnTo>
                  <a:lnTo>
                    <a:pt x="33" y="16"/>
                  </a:lnTo>
                  <a:lnTo>
                    <a:pt x="32" y="16"/>
                  </a:lnTo>
                  <a:lnTo>
                    <a:pt x="32" y="15"/>
                  </a:lnTo>
                  <a:lnTo>
                    <a:pt x="32" y="15"/>
                  </a:lnTo>
                  <a:lnTo>
                    <a:pt x="30" y="16"/>
                  </a:lnTo>
                  <a:lnTo>
                    <a:pt x="30" y="19"/>
                  </a:lnTo>
                  <a:lnTo>
                    <a:pt x="30" y="20"/>
                  </a:lnTo>
                  <a:lnTo>
                    <a:pt x="29" y="20"/>
                  </a:lnTo>
                  <a:lnTo>
                    <a:pt x="28" y="22"/>
                  </a:lnTo>
                  <a:lnTo>
                    <a:pt x="29" y="23"/>
                  </a:lnTo>
                  <a:lnTo>
                    <a:pt x="29" y="24"/>
                  </a:lnTo>
                  <a:lnTo>
                    <a:pt x="30" y="25"/>
                  </a:lnTo>
                  <a:lnTo>
                    <a:pt x="32" y="23"/>
                  </a:lnTo>
                  <a:lnTo>
                    <a:pt x="32" y="21"/>
                  </a:lnTo>
                  <a:lnTo>
                    <a:pt x="32" y="20"/>
                  </a:lnTo>
                  <a:lnTo>
                    <a:pt x="33" y="19"/>
                  </a:lnTo>
                  <a:lnTo>
                    <a:pt x="34" y="19"/>
                  </a:lnTo>
                  <a:lnTo>
                    <a:pt x="35" y="18"/>
                  </a:lnTo>
                  <a:lnTo>
                    <a:pt x="36" y="15"/>
                  </a:lnTo>
                  <a:lnTo>
                    <a:pt x="35" y="14"/>
                  </a:lnTo>
                  <a:close/>
                  <a:moveTo>
                    <a:pt x="54" y="14"/>
                  </a:moveTo>
                  <a:lnTo>
                    <a:pt x="54" y="14"/>
                  </a:lnTo>
                  <a:lnTo>
                    <a:pt x="56" y="15"/>
                  </a:lnTo>
                  <a:lnTo>
                    <a:pt x="57" y="16"/>
                  </a:lnTo>
                  <a:lnTo>
                    <a:pt x="57" y="16"/>
                  </a:lnTo>
                  <a:lnTo>
                    <a:pt x="57" y="18"/>
                  </a:lnTo>
                  <a:lnTo>
                    <a:pt x="57" y="18"/>
                  </a:lnTo>
                  <a:lnTo>
                    <a:pt x="57" y="18"/>
                  </a:lnTo>
                  <a:lnTo>
                    <a:pt x="58" y="18"/>
                  </a:lnTo>
                  <a:lnTo>
                    <a:pt x="57" y="19"/>
                  </a:lnTo>
                  <a:lnTo>
                    <a:pt x="58" y="19"/>
                  </a:lnTo>
                  <a:lnTo>
                    <a:pt x="58" y="20"/>
                  </a:lnTo>
                  <a:lnTo>
                    <a:pt x="58" y="19"/>
                  </a:lnTo>
                  <a:lnTo>
                    <a:pt x="59" y="20"/>
                  </a:lnTo>
                  <a:lnTo>
                    <a:pt x="59" y="20"/>
                  </a:lnTo>
                  <a:lnTo>
                    <a:pt x="59" y="21"/>
                  </a:lnTo>
                  <a:lnTo>
                    <a:pt x="59" y="22"/>
                  </a:lnTo>
                  <a:lnTo>
                    <a:pt x="60" y="23"/>
                  </a:lnTo>
                  <a:lnTo>
                    <a:pt x="61" y="23"/>
                  </a:lnTo>
                  <a:lnTo>
                    <a:pt x="61" y="24"/>
                  </a:lnTo>
                  <a:lnTo>
                    <a:pt x="61" y="25"/>
                  </a:lnTo>
                  <a:lnTo>
                    <a:pt x="62" y="26"/>
                  </a:lnTo>
                  <a:lnTo>
                    <a:pt x="62" y="27"/>
                  </a:lnTo>
                  <a:lnTo>
                    <a:pt x="62" y="27"/>
                  </a:lnTo>
                  <a:lnTo>
                    <a:pt x="63" y="27"/>
                  </a:lnTo>
                  <a:lnTo>
                    <a:pt x="62" y="28"/>
                  </a:lnTo>
                  <a:lnTo>
                    <a:pt x="63" y="30"/>
                  </a:lnTo>
                  <a:lnTo>
                    <a:pt x="64" y="30"/>
                  </a:lnTo>
                  <a:lnTo>
                    <a:pt x="64" y="31"/>
                  </a:lnTo>
                  <a:lnTo>
                    <a:pt x="64" y="32"/>
                  </a:lnTo>
                  <a:lnTo>
                    <a:pt x="66" y="35"/>
                  </a:lnTo>
                  <a:lnTo>
                    <a:pt x="68" y="37"/>
                  </a:lnTo>
                  <a:lnTo>
                    <a:pt x="69" y="39"/>
                  </a:lnTo>
                  <a:lnTo>
                    <a:pt x="66" y="28"/>
                  </a:lnTo>
                  <a:lnTo>
                    <a:pt x="61" y="21"/>
                  </a:lnTo>
                  <a:lnTo>
                    <a:pt x="54" y="14"/>
                  </a:lnTo>
                  <a:close/>
                  <a:moveTo>
                    <a:pt x="42" y="13"/>
                  </a:moveTo>
                  <a:lnTo>
                    <a:pt x="41" y="13"/>
                  </a:lnTo>
                  <a:lnTo>
                    <a:pt x="41" y="14"/>
                  </a:lnTo>
                  <a:lnTo>
                    <a:pt x="40" y="15"/>
                  </a:lnTo>
                  <a:lnTo>
                    <a:pt x="41" y="15"/>
                  </a:lnTo>
                  <a:lnTo>
                    <a:pt x="41" y="15"/>
                  </a:lnTo>
                  <a:lnTo>
                    <a:pt x="42" y="15"/>
                  </a:lnTo>
                  <a:lnTo>
                    <a:pt x="42" y="14"/>
                  </a:lnTo>
                  <a:lnTo>
                    <a:pt x="42" y="13"/>
                  </a:lnTo>
                  <a:close/>
                  <a:moveTo>
                    <a:pt x="20" y="13"/>
                  </a:moveTo>
                  <a:lnTo>
                    <a:pt x="18" y="14"/>
                  </a:lnTo>
                  <a:lnTo>
                    <a:pt x="17" y="15"/>
                  </a:lnTo>
                  <a:lnTo>
                    <a:pt x="17" y="18"/>
                  </a:lnTo>
                  <a:lnTo>
                    <a:pt x="18" y="16"/>
                  </a:lnTo>
                  <a:lnTo>
                    <a:pt x="20" y="14"/>
                  </a:lnTo>
                  <a:lnTo>
                    <a:pt x="20" y="13"/>
                  </a:lnTo>
                  <a:close/>
                  <a:moveTo>
                    <a:pt x="34" y="12"/>
                  </a:moveTo>
                  <a:lnTo>
                    <a:pt x="34" y="13"/>
                  </a:lnTo>
                  <a:lnTo>
                    <a:pt x="33" y="14"/>
                  </a:lnTo>
                  <a:lnTo>
                    <a:pt x="33" y="14"/>
                  </a:lnTo>
                  <a:lnTo>
                    <a:pt x="34" y="13"/>
                  </a:lnTo>
                  <a:lnTo>
                    <a:pt x="34" y="12"/>
                  </a:lnTo>
                  <a:close/>
                  <a:moveTo>
                    <a:pt x="23" y="12"/>
                  </a:moveTo>
                  <a:lnTo>
                    <a:pt x="22" y="13"/>
                  </a:lnTo>
                  <a:lnTo>
                    <a:pt x="22" y="13"/>
                  </a:lnTo>
                  <a:lnTo>
                    <a:pt x="22" y="14"/>
                  </a:lnTo>
                  <a:lnTo>
                    <a:pt x="22" y="13"/>
                  </a:lnTo>
                  <a:lnTo>
                    <a:pt x="23" y="13"/>
                  </a:lnTo>
                  <a:lnTo>
                    <a:pt x="23" y="12"/>
                  </a:lnTo>
                  <a:close/>
                  <a:moveTo>
                    <a:pt x="47" y="11"/>
                  </a:moveTo>
                  <a:lnTo>
                    <a:pt x="46" y="12"/>
                  </a:lnTo>
                  <a:lnTo>
                    <a:pt x="46" y="14"/>
                  </a:lnTo>
                  <a:lnTo>
                    <a:pt x="46" y="16"/>
                  </a:lnTo>
                  <a:lnTo>
                    <a:pt x="47" y="16"/>
                  </a:lnTo>
                  <a:lnTo>
                    <a:pt x="47" y="15"/>
                  </a:lnTo>
                  <a:lnTo>
                    <a:pt x="48" y="15"/>
                  </a:lnTo>
                  <a:lnTo>
                    <a:pt x="48" y="15"/>
                  </a:lnTo>
                  <a:lnTo>
                    <a:pt x="49" y="16"/>
                  </a:lnTo>
                  <a:lnTo>
                    <a:pt x="48" y="18"/>
                  </a:lnTo>
                  <a:lnTo>
                    <a:pt x="48" y="19"/>
                  </a:lnTo>
                  <a:lnTo>
                    <a:pt x="48" y="21"/>
                  </a:lnTo>
                  <a:lnTo>
                    <a:pt x="49" y="23"/>
                  </a:lnTo>
                  <a:lnTo>
                    <a:pt x="50" y="25"/>
                  </a:lnTo>
                  <a:lnTo>
                    <a:pt x="51" y="24"/>
                  </a:lnTo>
                  <a:lnTo>
                    <a:pt x="52" y="22"/>
                  </a:lnTo>
                  <a:lnTo>
                    <a:pt x="52" y="20"/>
                  </a:lnTo>
                  <a:lnTo>
                    <a:pt x="51" y="18"/>
                  </a:lnTo>
                  <a:lnTo>
                    <a:pt x="50" y="15"/>
                  </a:lnTo>
                  <a:lnTo>
                    <a:pt x="50" y="13"/>
                  </a:lnTo>
                  <a:lnTo>
                    <a:pt x="49" y="12"/>
                  </a:lnTo>
                  <a:lnTo>
                    <a:pt x="48" y="11"/>
                  </a:lnTo>
                  <a:lnTo>
                    <a:pt x="47" y="11"/>
                  </a:lnTo>
                  <a:close/>
                  <a:moveTo>
                    <a:pt x="33" y="9"/>
                  </a:moveTo>
                  <a:lnTo>
                    <a:pt x="32" y="10"/>
                  </a:lnTo>
                  <a:lnTo>
                    <a:pt x="29" y="11"/>
                  </a:lnTo>
                  <a:lnTo>
                    <a:pt x="28" y="12"/>
                  </a:lnTo>
                  <a:lnTo>
                    <a:pt x="27" y="13"/>
                  </a:lnTo>
                  <a:lnTo>
                    <a:pt x="27" y="13"/>
                  </a:lnTo>
                  <a:lnTo>
                    <a:pt x="27" y="14"/>
                  </a:lnTo>
                  <a:lnTo>
                    <a:pt x="26" y="15"/>
                  </a:lnTo>
                  <a:lnTo>
                    <a:pt x="26" y="16"/>
                  </a:lnTo>
                  <a:lnTo>
                    <a:pt x="27" y="19"/>
                  </a:lnTo>
                  <a:lnTo>
                    <a:pt x="27" y="20"/>
                  </a:lnTo>
                  <a:lnTo>
                    <a:pt x="30" y="14"/>
                  </a:lnTo>
                  <a:lnTo>
                    <a:pt x="33" y="10"/>
                  </a:lnTo>
                  <a:lnTo>
                    <a:pt x="33" y="9"/>
                  </a:lnTo>
                  <a:lnTo>
                    <a:pt x="33" y="9"/>
                  </a:lnTo>
                  <a:close/>
                  <a:moveTo>
                    <a:pt x="27" y="9"/>
                  </a:moveTo>
                  <a:lnTo>
                    <a:pt x="26" y="10"/>
                  </a:lnTo>
                  <a:lnTo>
                    <a:pt x="26" y="10"/>
                  </a:lnTo>
                  <a:lnTo>
                    <a:pt x="25" y="12"/>
                  </a:lnTo>
                  <a:lnTo>
                    <a:pt x="25" y="13"/>
                  </a:lnTo>
                  <a:lnTo>
                    <a:pt x="26" y="12"/>
                  </a:lnTo>
                  <a:lnTo>
                    <a:pt x="27" y="10"/>
                  </a:lnTo>
                  <a:lnTo>
                    <a:pt x="27" y="9"/>
                  </a:lnTo>
                  <a:close/>
                  <a:moveTo>
                    <a:pt x="21" y="9"/>
                  </a:moveTo>
                  <a:lnTo>
                    <a:pt x="21" y="9"/>
                  </a:lnTo>
                  <a:lnTo>
                    <a:pt x="18" y="10"/>
                  </a:lnTo>
                  <a:lnTo>
                    <a:pt x="16" y="11"/>
                  </a:lnTo>
                  <a:lnTo>
                    <a:pt x="14" y="13"/>
                  </a:lnTo>
                  <a:lnTo>
                    <a:pt x="14" y="16"/>
                  </a:lnTo>
                  <a:lnTo>
                    <a:pt x="16" y="14"/>
                  </a:lnTo>
                  <a:lnTo>
                    <a:pt x="17" y="12"/>
                  </a:lnTo>
                  <a:lnTo>
                    <a:pt x="18" y="11"/>
                  </a:lnTo>
                  <a:lnTo>
                    <a:pt x="21" y="9"/>
                  </a:lnTo>
                  <a:lnTo>
                    <a:pt x="21" y="9"/>
                  </a:lnTo>
                  <a:close/>
                  <a:moveTo>
                    <a:pt x="36" y="8"/>
                  </a:moveTo>
                  <a:lnTo>
                    <a:pt x="36" y="9"/>
                  </a:lnTo>
                  <a:lnTo>
                    <a:pt x="36" y="10"/>
                  </a:lnTo>
                  <a:lnTo>
                    <a:pt x="36" y="11"/>
                  </a:lnTo>
                  <a:lnTo>
                    <a:pt x="36" y="10"/>
                  </a:lnTo>
                  <a:lnTo>
                    <a:pt x="36" y="9"/>
                  </a:lnTo>
                  <a:lnTo>
                    <a:pt x="36" y="8"/>
                  </a:lnTo>
                  <a:close/>
                  <a:moveTo>
                    <a:pt x="41" y="8"/>
                  </a:moveTo>
                  <a:lnTo>
                    <a:pt x="41" y="9"/>
                  </a:lnTo>
                  <a:lnTo>
                    <a:pt x="40" y="10"/>
                  </a:lnTo>
                  <a:lnTo>
                    <a:pt x="39" y="11"/>
                  </a:lnTo>
                  <a:lnTo>
                    <a:pt x="40" y="13"/>
                  </a:lnTo>
                  <a:lnTo>
                    <a:pt x="42" y="11"/>
                  </a:lnTo>
                  <a:lnTo>
                    <a:pt x="45" y="9"/>
                  </a:lnTo>
                  <a:lnTo>
                    <a:pt x="44" y="9"/>
                  </a:lnTo>
                  <a:lnTo>
                    <a:pt x="42" y="8"/>
                  </a:lnTo>
                  <a:lnTo>
                    <a:pt x="41" y="8"/>
                  </a:lnTo>
                  <a:close/>
                  <a:moveTo>
                    <a:pt x="26" y="8"/>
                  </a:moveTo>
                  <a:lnTo>
                    <a:pt x="25" y="8"/>
                  </a:lnTo>
                  <a:lnTo>
                    <a:pt x="24" y="9"/>
                  </a:lnTo>
                  <a:lnTo>
                    <a:pt x="24" y="11"/>
                  </a:lnTo>
                  <a:lnTo>
                    <a:pt x="25" y="9"/>
                  </a:lnTo>
                  <a:lnTo>
                    <a:pt x="26" y="8"/>
                  </a:lnTo>
                  <a:close/>
                  <a:moveTo>
                    <a:pt x="44" y="6"/>
                  </a:moveTo>
                  <a:lnTo>
                    <a:pt x="47" y="7"/>
                  </a:lnTo>
                  <a:lnTo>
                    <a:pt x="48" y="9"/>
                  </a:lnTo>
                  <a:lnTo>
                    <a:pt x="50" y="10"/>
                  </a:lnTo>
                  <a:lnTo>
                    <a:pt x="53" y="10"/>
                  </a:lnTo>
                  <a:lnTo>
                    <a:pt x="56" y="12"/>
                  </a:lnTo>
                  <a:lnTo>
                    <a:pt x="58" y="13"/>
                  </a:lnTo>
                  <a:lnTo>
                    <a:pt x="59" y="15"/>
                  </a:lnTo>
                  <a:lnTo>
                    <a:pt x="61" y="18"/>
                  </a:lnTo>
                  <a:lnTo>
                    <a:pt x="63" y="19"/>
                  </a:lnTo>
                  <a:lnTo>
                    <a:pt x="59" y="12"/>
                  </a:lnTo>
                  <a:lnTo>
                    <a:pt x="52" y="8"/>
                  </a:lnTo>
                  <a:lnTo>
                    <a:pt x="44" y="6"/>
                  </a:lnTo>
                  <a:close/>
                  <a:moveTo>
                    <a:pt x="38" y="6"/>
                  </a:moveTo>
                  <a:lnTo>
                    <a:pt x="37" y="7"/>
                  </a:lnTo>
                  <a:lnTo>
                    <a:pt x="36" y="8"/>
                  </a:lnTo>
                  <a:lnTo>
                    <a:pt x="37" y="8"/>
                  </a:lnTo>
                  <a:lnTo>
                    <a:pt x="38" y="8"/>
                  </a:lnTo>
                  <a:lnTo>
                    <a:pt x="39" y="8"/>
                  </a:lnTo>
                  <a:lnTo>
                    <a:pt x="39" y="7"/>
                  </a:lnTo>
                  <a:lnTo>
                    <a:pt x="39" y="7"/>
                  </a:lnTo>
                  <a:lnTo>
                    <a:pt x="38" y="6"/>
                  </a:lnTo>
                  <a:lnTo>
                    <a:pt x="38" y="6"/>
                  </a:lnTo>
                  <a:close/>
                  <a:moveTo>
                    <a:pt x="29" y="4"/>
                  </a:moveTo>
                  <a:lnTo>
                    <a:pt x="28" y="4"/>
                  </a:lnTo>
                  <a:lnTo>
                    <a:pt x="27" y="6"/>
                  </a:lnTo>
                  <a:lnTo>
                    <a:pt x="27" y="6"/>
                  </a:lnTo>
                  <a:lnTo>
                    <a:pt x="28" y="6"/>
                  </a:lnTo>
                  <a:lnTo>
                    <a:pt x="28" y="6"/>
                  </a:lnTo>
                  <a:lnTo>
                    <a:pt x="29" y="4"/>
                  </a:lnTo>
                  <a:close/>
                  <a:moveTo>
                    <a:pt x="34" y="4"/>
                  </a:moveTo>
                  <a:lnTo>
                    <a:pt x="33" y="6"/>
                  </a:lnTo>
                  <a:lnTo>
                    <a:pt x="32" y="7"/>
                  </a:lnTo>
                  <a:lnTo>
                    <a:pt x="30" y="8"/>
                  </a:lnTo>
                  <a:lnTo>
                    <a:pt x="29" y="9"/>
                  </a:lnTo>
                  <a:lnTo>
                    <a:pt x="29" y="10"/>
                  </a:lnTo>
                  <a:lnTo>
                    <a:pt x="30" y="9"/>
                  </a:lnTo>
                  <a:lnTo>
                    <a:pt x="32" y="8"/>
                  </a:lnTo>
                  <a:lnTo>
                    <a:pt x="32" y="6"/>
                  </a:lnTo>
                  <a:lnTo>
                    <a:pt x="33" y="6"/>
                  </a:lnTo>
                  <a:lnTo>
                    <a:pt x="34" y="6"/>
                  </a:lnTo>
                  <a:lnTo>
                    <a:pt x="34" y="6"/>
                  </a:lnTo>
                  <a:lnTo>
                    <a:pt x="34" y="7"/>
                  </a:lnTo>
                  <a:lnTo>
                    <a:pt x="35" y="6"/>
                  </a:lnTo>
                  <a:lnTo>
                    <a:pt x="36" y="6"/>
                  </a:lnTo>
                  <a:lnTo>
                    <a:pt x="34" y="4"/>
                  </a:lnTo>
                  <a:close/>
                  <a:moveTo>
                    <a:pt x="39" y="3"/>
                  </a:moveTo>
                  <a:lnTo>
                    <a:pt x="39" y="3"/>
                  </a:lnTo>
                  <a:lnTo>
                    <a:pt x="40" y="3"/>
                  </a:lnTo>
                  <a:lnTo>
                    <a:pt x="41" y="3"/>
                  </a:lnTo>
                  <a:lnTo>
                    <a:pt x="42" y="3"/>
                  </a:lnTo>
                  <a:lnTo>
                    <a:pt x="41" y="3"/>
                  </a:lnTo>
                  <a:lnTo>
                    <a:pt x="40" y="3"/>
                  </a:lnTo>
                  <a:lnTo>
                    <a:pt x="39" y="3"/>
                  </a:lnTo>
                  <a:close/>
                  <a:moveTo>
                    <a:pt x="35" y="0"/>
                  </a:moveTo>
                  <a:lnTo>
                    <a:pt x="44" y="1"/>
                  </a:lnTo>
                  <a:lnTo>
                    <a:pt x="44" y="2"/>
                  </a:lnTo>
                  <a:lnTo>
                    <a:pt x="42" y="2"/>
                  </a:lnTo>
                  <a:lnTo>
                    <a:pt x="42" y="2"/>
                  </a:lnTo>
                  <a:lnTo>
                    <a:pt x="42" y="2"/>
                  </a:lnTo>
                  <a:lnTo>
                    <a:pt x="44" y="3"/>
                  </a:lnTo>
                  <a:lnTo>
                    <a:pt x="44" y="3"/>
                  </a:lnTo>
                  <a:lnTo>
                    <a:pt x="45" y="2"/>
                  </a:lnTo>
                  <a:lnTo>
                    <a:pt x="46" y="2"/>
                  </a:lnTo>
                  <a:lnTo>
                    <a:pt x="46" y="2"/>
                  </a:lnTo>
                  <a:lnTo>
                    <a:pt x="46" y="3"/>
                  </a:lnTo>
                  <a:lnTo>
                    <a:pt x="47" y="3"/>
                  </a:lnTo>
                  <a:lnTo>
                    <a:pt x="50" y="4"/>
                  </a:lnTo>
                  <a:lnTo>
                    <a:pt x="53" y="6"/>
                  </a:lnTo>
                  <a:lnTo>
                    <a:pt x="56" y="7"/>
                  </a:lnTo>
                  <a:lnTo>
                    <a:pt x="59" y="9"/>
                  </a:lnTo>
                  <a:lnTo>
                    <a:pt x="60" y="11"/>
                  </a:lnTo>
                  <a:lnTo>
                    <a:pt x="65" y="20"/>
                  </a:lnTo>
                  <a:lnTo>
                    <a:pt x="70" y="31"/>
                  </a:lnTo>
                  <a:lnTo>
                    <a:pt x="70" y="33"/>
                  </a:lnTo>
                  <a:lnTo>
                    <a:pt x="70" y="36"/>
                  </a:lnTo>
                  <a:lnTo>
                    <a:pt x="71" y="39"/>
                  </a:lnTo>
                  <a:lnTo>
                    <a:pt x="71" y="42"/>
                  </a:lnTo>
                  <a:lnTo>
                    <a:pt x="71" y="43"/>
                  </a:lnTo>
                  <a:lnTo>
                    <a:pt x="71" y="45"/>
                  </a:lnTo>
                  <a:lnTo>
                    <a:pt x="71" y="48"/>
                  </a:lnTo>
                  <a:lnTo>
                    <a:pt x="71" y="51"/>
                  </a:lnTo>
                  <a:lnTo>
                    <a:pt x="71" y="56"/>
                  </a:lnTo>
                  <a:lnTo>
                    <a:pt x="71" y="59"/>
                  </a:lnTo>
                  <a:lnTo>
                    <a:pt x="70" y="63"/>
                  </a:lnTo>
                  <a:lnTo>
                    <a:pt x="66" y="73"/>
                  </a:lnTo>
                  <a:lnTo>
                    <a:pt x="61" y="82"/>
                  </a:lnTo>
                  <a:lnTo>
                    <a:pt x="58" y="85"/>
                  </a:lnTo>
                  <a:lnTo>
                    <a:pt x="53" y="88"/>
                  </a:lnTo>
                  <a:lnTo>
                    <a:pt x="50" y="91"/>
                  </a:lnTo>
                  <a:lnTo>
                    <a:pt x="47" y="93"/>
                  </a:lnTo>
                  <a:lnTo>
                    <a:pt x="46" y="94"/>
                  </a:lnTo>
                  <a:lnTo>
                    <a:pt x="46" y="95"/>
                  </a:lnTo>
                  <a:lnTo>
                    <a:pt x="46" y="96"/>
                  </a:lnTo>
                  <a:lnTo>
                    <a:pt x="45" y="97"/>
                  </a:lnTo>
                  <a:lnTo>
                    <a:pt x="45" y="96"/>
                  </a:lnTo>
                  <a:lnTo>
                    <a:pt x="45" y="96"/>
                  </a:lnTo>
                  <a:lnTo>
                    <a:pt x="45" y="95"/>
                  </a:lnTo>
                  <a:lnTo>
                    <a:pt x="45" y="94"/>
                  </a:lnTo>
                  <a:lnTo>
                    <a:pt x="38" y="94"/>
                  </a:lnTo>
                  <a:lnTo>
                    <a:pt x="30" y="94"/>
                  </a:lnTo>
                  <a:lnTo>
                    <a:pt x="25" y="92"/>
                  </a:lnTo>
                  <a:lnTo>
                    <a:pt x="25" y="93"/>
                  </a:lnTo>
                  <a:lnTo>
                    <a:pt x="25" y="93"/>
                  </a:lnTo>
                  <a:lnTo>
                    <a:pt x="25" y="93"/>
                  </a:lnTo>
                  <a:lnTo>
                    <a:pt x="25" y="93"/>
                  </a:lnTo>
                  <a:lnTo>
                    <a:pt x="24" y="93"/>
                  </a:lnTo>
                  <a:lnTo>
                    <a:pt x="23" y="92"/>
                  </a:lnTo>
                  <a:lnTo>
                    <a:pt x="22" y="91"/>
                  </a:lnTo>
                  <a:lnTo>
                    <a:pt x="18" y="88"/>
                  </a:lnTo>
                  <a:lnTo>
                    <a:pt x="15" y="86"/>
                  </a:lnTo>
                  <a:lnTo>
                    <a:pt x="8" y="78"/>
                  </a:lnTo>
                  <a:lnTo>
                    <a:pt x="3" y="67"/>
                  </a:lnTo>
                  <a:lnTo>
                    <a:pt x="2" y="66"/>
                  </a:lnTo>
                  <a:lnTo>
                    <a:pt x="2" y="62"/>
                  </a:lnTo>
                  <a:lnTo>
                    <a:pt x="1" y="60"/>
                  </a:lnTo>
                  <a:lnTo>
                    <a:pt x="0" y="57"/>
                  </a:lnTo>
                  <a:lnTo>
                    <a:pt x="0" y="55"/>
                  </a:lnTo>
                  <a:lnTo>
                    <a:pt x="0" y="51"/>
                  </a:lnTo>
                  <a:lnTo>
                    <a:pt x="0" y="49"/>
                  </a:lnTo>
                  <a:lnTo>
                    <a:pt x="2" y="33"/>
                  </a:lnTo>
                  <a:lnTo>
                    <a:pt x="8" y="18"/>
                  </a:lnTo>
                  <a:lnTo>
                    <a:pt x="11" y="12"/>
                  </a:lnTo>
                  <a:lnTo>
                    <a:pt x="15" y="8"/>
                  </a:lnTo>
                  <a:lnTo>
                    <a:pt x="20" y="3"/>
                  </a:lnTo>
                  <a:lnTo>
                    <a:pt x="27" y="1"/>
                  </a:lnTo>
                  <a:lnTo>
                    <a:pt x="35"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150">
              <a:extLst>
                <a:ext uri="{FF2B5EF4-FFF2-40B4-BE49-F238E27FC236}">
                  <a16:creationId xmlns:a16="http://schemas.microsoft.com/office/drawing/2014/main" id="{DC44F2D2-2102-4EFA-B1BE-2E8BBDBC18DA}"/>
                </a:ext>
              </a:extLst>
            </p:cNvPr>
            <p:cNvSpPr>
              <a:spLocks noEditPoints="1"/>
            </p:cNvSpPr>
            <p:nvPr/>
          </p:nvSpPr>
          <p:spPr bwMode="auto">
            <a:xfrm>
              <a:off x="531104" y="3169444"/>
              <a:ext cx="708025" cy="547688"/>
            </a:xfrm>
            <a:custGeom>
              <a:avLst/>
              <a:gdLst>
                <a:gd name="T0" fmla="*/ 71 w 446"/>
                <a:gd name="T1" fmla="*/ 337 h 345"/>
                <a:gd name="T2" fmla="*/ 69 w 446"/>
                <a:gd name="T3" fmla="*/ 324 h 345"/>
                <a:gd name="T4" fmla="*/ 421 w 446"/>
                <a:gd name="T5" fmla="*/ 328 h 345"/>
                <a:gd name="T6" fmla="*/ 441 w 446"/>
                <a:gd name="T7" fmla="*/ 314 h 345"/>
                <a:gd name="T8" fmla="*/ 33 w 446"/>
                <a:gd name="T9" fmla="*/ 338 h 345"/>
                <a:gd name="T10" fmla="*/ 444 w 446"/>
                <a:gd name="T11" fmla="*/ 291 h 345"/>
                <a:gd name="T12" fmla="*/ 280 w 446"/>
                <a:gd name="T13" fmla="*/ 328 h 345"/>
                <a:gd name="T14" fmla="*/ 390 w 446"/>
                <a:gd name="T15" fmla="*/ 345 h 345"/>
                <a:gd name="T16" fmla="*/ 163 w 446"/>
                <a:gd name="T17" fmla="*/ 303 h 345"/>
                <a:gd name="T18" fmla="*/ 187 w 446"/>
                <a:gd name="T19" fmla="*/ 295 h 345"/>
                <a:gd name="T20" fmla="*/ 197 w 446"/>
                <a:gd name="T21" fmla="*/ 280 h 345"/>
                <a:gd name="T22" fmla="*/ 303 w 446"/>
                <a:gd name="T23" fmla="*/ 297 h 345"/>
                <a:gd name="T24" fmla="*/ 192 w 446"/>
                <a:gd name="T25" fmla="*/ 259 h 345"/>
                <a:gd name="T26" fmla="*/ 143 w 446"/>
                <a:gd name="T27" fmla="*/ 317 h 345"/>
                <a:gd name="T28" fmla="*/ 400 w 446"/>
                <a:gd name="T29" fmla="*/ 303 h 345"/>
                <a:gd name="T30" fmla="*/ 8 w 446"/>
                <a:gd name="T31" fmla="*/ 314 h 345"/>
                <a:gd name="T32" fmla="*/ 269 w 446"/>
                <a:gd name="T33" fmla="*/ 322 h 345"/>
                <a:gd name="T34" fmla="*/ 379 w 446"/>
                <a:gd name="T35" fmla="*/ 322 h 345"/>
                <a:gd name="T36" fmla="*/ 49 w 446"/>
                <a:gd name="T37" fmla="*/ 263 h 345"/>
                <a:gd name="T38" fmla="*/ 176 w 446"/>
                <a:gd name="T39" fmla="*/ 237 h 345"/>
                <a:gd name="T40" fmla="*/ 194 w 446"/>
                <a:gd name="T41" fmla="*/ 227 h 345"/>
                <a:gd name="T42" fmla="*/ 410 w 446"/>
                <a:gd name="T43" fmla="*/ 248 h 345"/>
                <a:gd name="T44" fmla="*/ 395 w 446"/>
                <a:gd name="T45" fmla="*/ 288 h 345"/>
                <a:gd name="T46" fmla="*/ 11 w 446"/>
                <a:gd name="T47" fmla="*/ 277 h 345"/>
                <a:gd name="T48" fmla="*/ 66 w 446"/>
                <a:gd name="T49" fmla="*/ 221 h 345"/>
                <a:gd name="T50" fmla="*/ 259 w 446"/>
                <a:gd name="T51" fmla="*/ 310 h 345"/>
                <a:gd name="T52" fmla="*/ 260 w 446"/>
                <a:gd name="T53" fmla="*/ 292 h 345"/>
                <a:gd name="T54" fmla="*/ 67 w 446"/>
                <a:gd name="T55" fmla="*/ 202 h 345"/>
                <a:gd name="T56" fmla="*/ 425 w 446"/>
                <a:gd name="T57" fmla="*/ 208 h 345"/>
                <a:gd name="T58" fmla="*/ 257 w 446"/>
                <a:gd name="T59" fmla="*/ 275 h 345"/>
                <a:gd name="T60" fmla="*/ 57 w 446"/>
                <a:gd name="T61" fmla="*/ 179 h 345"/>
                <a:gd name="T62" fmla="*/ 414 w 446"/>
                <a:gd name="T63" fmla="*/ 196 h 345"/>
                <a:gd name="T64" fmla="*/ 405 w 446"/>
                <a:gd name="T65" fmla="*/ 226 h 345"/>
                <a:gd name="T66" fmla="*/ 284 w 446"/>
                <a:gd name="T67" fmla="*/ 205 h 345"/>
                <a:gd name="T68" fmla="*/ 301 w 446"/>
                <a:gd name="T69" fmla="*/ 200 h 345"/>
                <a:gd name="T70" fmla="*/ 144 w 446"/>
                <a:gd name="T71" fmla="*/ 228 h 345"/>
                <a:gd name="T72" fmla="*/ 440 w 446"/>
                <a:gd name="T73" fmla="*/ 144 h 345"/>
                <a:gd name="T74" fmla="*/ 293 w 446"/>
                <a:gd name="T75" fmla="*/ 170 h 345"/>
                <a:gd name="T76" fmla="*/ 182 w 446"/>
                <a:gd name="T77" fmla="*/ 151 h 345"/>
                <a:gd name="T78" fmla="*/ 195 w 446"/>
                <a:gd name="T79" fmla="*/ 137 h 345"/>
                <a:gd name="T80" fmla="*/ 390 w 446"/>
                <a:gd name="T81" fmla="*/ 179 h 345"/>
                <a:gd name="T82" fmla="*/ 270 w 446"/>
                <a:gd name="T83" fmla="*/ 179 h 345"/>
                <a:gd name="T84" fmla="*/ 151 w 446"/>
                <a:gd name="T85" fmla="*/ 175 h 345"/>
                <a:gd name="T86" fmla="*/ 33 w 446"/>
                <a:gd name="T87" fmla="*/ 151 h 345"/>
                <a:gd name="T88" fmla="*/ 1 w 446"/>
                <a:gd name="T89" fmla="*/ 113 h 345"/>
                <a:gd name="T90" fmla="*/ 16 w 446"/>
                <a:gd name="T91" fmla="*/ 151 h 345"/>
                <a:gd name="T92" fmla="*/ 47 w 446"/>
                <a:gd name="T93" fmla="*/ 105 h 345"/>
                <a:gd name="T94" fmla="*/ 398 w 446"/>
                <a:gd name="T95" fmla="*/ 145 h 345"/>
                <a:gd name="T96" fmla="*/ 137 w 446"/>
                <a:gd name="T97" fmla="*/ 170 h 345"/>
                <a:gd name="T98" fmla="*/ 413 w 446"/>
                <a:gd name="T99" fmla="*/ 111 h 345"/>
                <a:gd name="T100" fmla="*/ 148 w 446"/>
                <a:gd name="T101" fmla="*/ 133 h 345"/>
                <a:gd name="T102" fmla="*/ 281 w 446"/>
                <a:gd name="T103" fmla="*/ 122 h 345"/>
                <a:gd name="T104" fmla="*/ 399 w 446"/>
                <a:gd name="T105" fmla="*/ 108 h 345"/>
                <a:gd name="T106" fmla="*/ 264 w 446"/>
                <a:gd name="T107" fmla="*/ 144 h 345"/>
                <a:gd name="T108" fmla="*/ 134 w 446"/>
                <a:gd name="T109" fmla="*/ 110 h 345"/>
                <a:gd name="T110" fmla="*/ 136 w 446"/>
                <a:gd name="T111" fmla="*/ 135 h 345"/>
                <a:gd name="T112" fmla="*/ 283 w 446"/>
                <a:gd name="T113" fmla="*/ 74 h 345"/>
                <a:gd name="T114" fmla="*/ 373 w 446"/>
                <a:gd name="T115" fmla="*/ 121 h 345"/>
                <a:gd name="T116" fmla="*/ 379 w 446"/>
                <a:gd name="T117" fmla="*/ 122 h 345"/>
                <a:gd name="T118" fmla="*/ 192 w 446"/>
                <a:gd name="T119" fmla="*/ 24 h 345"/>
                <a:gd name="T120" fmla="*/ 271 w 446"/>
                <a:gd name="T121" fmla="*/ 67 h 345"/>
                <a:gd name="T122" fmla="*/ 135 w 446"/>
                <a:gd name="T123" fmla="*/ 1 h 345"/>
                <a:gd name="T124" fmla="*/ 168 w 446"/>
                <a:gd name="T125" fmla="*/ 3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6" h="345">
                  <a:moveTo>
                    <a:pt x="321" y="335"/>
                  </a:moveTo>
                  <a:lnTo>
                    <a:pt x="318" y="337"/>
                  </a:lnTo>
                  <a:lnTo>
                    <a:pt x="316" y="339"/>
                  </a:lnTo>
                  <a:lnTo>
                    <a:pt x="314" y="341"/>
                  </a:lnTo>
                  <a:lnTo>
                    <a:pt x="313" y="344"/>
                  </a:lnTo>
                  <a:lnTo>
                    <a:pt x="315" y="345"/>
                  </a:lnTo>
                  <a:lnTo>
                    <a:pt x="317" y="345"/>
                  </a:lnTo>
                  <a:lnTo>
                    <a:pt x="319" y="345"/>
                  </a:lnTo>
                  <a:lnTo>
                    <a:pt x="321" y="345"/>
                  </a:lnTo>
                  <a:lnTo>
                    <a:pt x="323" y="343"/>
                  </a:lnTo>
                  <a:lnTo>
                    <a:pt x="323" y="340"/>
                  </a:lnTo>
                  <a:lnTo>
                    <a:pt x="321" y="338"/>
                  </a:lnTo>
                  <a:lnTo>
                    <a:pt x="321" y="335"/>
                  </a:lnTo>
                  <a:close/>
                  <a:moveTo>
                    <a:pt x="197" y="333"/>
                  </a:moveTo>
                  <a:lnTo>
                    <a:pt x="195" y="334"/>
                  </a:lnTo>
                  <a:lnTo>
                    <a:pt x="193" y="335"/>
                  </a:lnTo>
                  <a:lnTo>
                    <a:pt x="191" y="337"/>
                  </a:lnTo>
                  <a:lnTo>
                    <a:pt x="188" y="338"/>
                  </a:lnTo>
                  <a:lnTo>
                    <a:pt x="185" y="340"/>
                  </a:lnTo>
                  <a:lnTo>
                    <a:pt x="188" y="339"/>
                  </a:lnTo>
                  <a:lnTo>
                    <a:pt x="191" y="340"/>
                  </a:lnTo>
                  <a:lnTo>
                    <a:pt x="194" y="340"/>
                  </a:lnTo>
                  <a:lnTo>
                    <a:pt x="197" y="340"/>
                  </a:lnTo>
                  <a:lnTo>
                    <a:pt x="197" y="333"/>
                  </a:lnTo>
                  <a:close/>
                  <a:moveTo>
                    <a:pt x="69" y="333"/>
                  </a:moveTo>
                  <a:lnTo>
                    <a:pt x="66" y="334"/>
                  </a:lnTo>
                  <a:lnTo>
                    <a:pt x="64" y="336"/>
                  </a:lnTo>
                  <a:lnTo>
                    <a:pt x="63" y="338"/>
                  </a:lnTo>
                  <a:lnTo>
                    <a:pt x="65" y="339"/>
                  </a:lnTo>
                  <a:lnTo>
                    <a:pt x="67" y="339"/>
                  </a:lnTo>
                  <a:lnTo>
                    <a:pt x="71" y="339"/>
                  </a:lnTo>
                  <a:lnTo>
                    <a:pt x="71" y="337"/>
                  </a:lnTo>
                  <a:lnTo>
                    <a:pt x="71" y="335"/>
                  </a:lnTo>
                  <a:lnTo>
                    <a:pt x="69" y="333"/>
                  </a:lnTo>
                  <a:close/>
                  <a:moveTo>
                    <a:pt x="320" y="319"/>
                  </a:moveTo>
                  <a:lnTo>
                    <a:pt x="311" y="327"/>
                  </a:lnTo>
                  <a:lnTo>
                    <a:pt x="302" y="338"/>
                  </a:lnTo>
                  <a:lnTo>
                    <a:pt x="301" y="338"/>
                  </a:lnTo>
                  <a:lnTo>
                    <a:pt x="300" y="338"/>
                  </a:lnTo>
                  <a:lnTo>
                    <a:pt x="297" y="339"/>
                  </a:lnTo>
                  <a:lnTo>
                    <a:pt x="297" y="341"/>
                  </a:lnTo>
                  <a:lnTo>
                    <a:pt x="297" y="344"/>
                  </a:lnTo>
                  <a:lnTo>
                    <a:pt x="299" y="344"/>
                  </a:lnTo>
                  <a:lnTo>
                    <a:pt x="301" y="344"/>
                  </a:lnTo>
                  <a:lnTo>
                    <a:pt x="303" y="344"/>
                  </a:lnTo>
                  <a:lnTo>
                    <a:pt x="305" y="344"/>
                  </a:lnTo>
                  <a:lnTo>
                    <a:pt x="308" y="339"/>
                  </a:lnTo>
                  <a:lnTo>
                    <a:pt x="313" y="336"/>
                  </a:lnTo>
                  <a:lnTo>
                    <a:pt x="317" y="333"/>
                  </a:lnTo>
                  <a:lnTo>
                    <a:pt x="320" y="329"/>
                  </a:lnTo>
                  <a:lnTo>
                    <a:pt x="323" y="325"/>
                  </a:lnTo>
                  <a:lnTo>
                    <a:pt x="320" y="319"/>
                  </a:lnTo>
                  <a:close/>
                  <a:moveTo>
                    <a:pt x="67" y="316"/>
                  </a:moveTo>
                  <a:lnTo>
                    <a:pt x="61" y="324"/>
                  </a:lnTo>
                  <a:lnTo>
                    <a:pt x="54" y="331"/>
                  </a:lnTo>
                  <a:lnTo>
                    <a:pt x="48" y="337"/>
                  </a:lnTo>
                  <a:lnTo>
                    <a:pt x="53" y="338"/>
                  </a:lnTo>
                  <a:lnTo>
                    <a:pt x="59" y="336"/>
                  </a:lnTo>
                  <a:lnTo>
                    <a:pt x="62" y="333"/>
                  </a:lnTo>
                  <a:lnTo>
                    <a:pt x="66" y="328"/>
                  </a:lnTo>
                  <a:lnTo>
                    <a:pt x="71" y="327"/>
                  </a:lnTo>
                  <a:lnTo>
                    <a:pt x="69" y="326"/>
                  </a:lnTo>
                  <a:lnTo>
                    <a:pt x="69" y="325"/>
                  </a:lnTo>
                  <a:lnTo>
                    <a:pt x="69" y="324"/>
                  </a:lnTo>
                  <a:lnTo>
                    <a:pt x="69" y="322"/>
                  </a:lnTo>
                  <a:lnTo>
                    <a:pt x="71" y="321"/>
                  </a:lnTo>
                  <a:lnTo>
                    <a:pt x="71" y="319"/>
                  </a:lnTo>
                  <a:lnTo>
                    <a:pt x="71" y="316"/>
                  </a:lnTo>
                  <a:lnTo>
                    <a:pt x="67" y="316"/>
                  </a:lnTo>
                  <a:close/>
                  <a:moveTo>
                    <a:pt x="195" y="305"/>
                  </a:moveTo>
                  <a:lnTo>
                    <a:pt x="177" y="321"/>
                  </a:lnTo>
                  <a:lnTo>
                    <a:pt x="161" y="337"/>
                  </a:lnTo>
                  <a:lnTo>
                    <a:pt x="168" y="339"/>
                  </a:lnTo>
                  <a:lnTo>
                    <a:pt x="174" y="339"/>
                  </a:lnTo>
                  <a:lnTo>
                    <a:pt x="181" y="340"/>
                  </a:lnTo>
                  <a:lnTo>
                    <a:pt x="184" y="336"/>
                  </a:lnTo>
                  <a:lnTo>
                    <a:pt x="188" y="333"/>
                  </a:lnTo>
                  <a:lnTo>
                    <a:pt x="193" y="329"/>
                  </a:lnTo>
                  <a:lnTo>
                    <a:pt x="195" y="326"/>
                  </a:lnTo>
                  <a:lnTo>
                    <a:pt x="195" y="322"/>
                  </a:lnTo>
                  <a:lnTo>
                    <a:pt x="186" y="331"/>
                  </a:lnTo>
                  <a:lnTo>
                    <a:pt x="176" y="338"/>
                  </a:lnTo>
                  <a:lnTo>
                    <a:pt x="176" y="337"/>
                  </a:lnTo>
                  <a:lnTo>
                    <a:pt x="175" y="337"/>
                  </a:lnTo>
                  <a:lnTo>
                    <a:pt x="174" y="337"/>
                  </a:lnTo>
                  <a:lnTo>
                    <a:pt x="174" y="336"/>
                  </a:lnTo>
                  <a:lnTo>
                    <a:pt x="174" y="335"/>
                  </a:lnTo>
                  <a:lnTo>
                    <a:pt x="185" y="325"/>
                  </a:lnTo>
                  <a:lnTo>
                    <a:pt x="196" y="313"/>
                  </a:lnTo>
                  <a:lnTo>
                    <a:pt x="196" y="311"/>
                  </a:lnTo>
                  <a:lnTo>
                    <a:pt x="196" y="309"/>
                  </a:lnTo>
                  <a:lnTo>
                    <a:pt x="196" y="307"/>
                  </a:lnTo>
                  <a:lnTo>
                    <a:pt x="195" y="305"/>
                  </a:lnTo>
                  <a:close/>
                  <a:moveTo>
                    <a:pt x="441" y="305"/>
                  </a:moveTo>
                  <a:lnTo>
                    <a:pt x="432" y="317"/>
                  </a:lnTo>
                  <a:lnTo>
                    <a:pt x="421" y="328"/>
                  </a:lnTo>
                  <a:lnTo>
                    <a:pt x="409" y="337"/>
                  </a:lnTo>
                  <a:lnTo>
                    <a:pt x="409" y="338"/>
                  </a:lnTo>
                  <a:lnTo>
                    <a:pt x="408" y="339"/>
                  </a:lnTo>
                  <a:lnTo>
                    <a:pt x="407" y="341"/>
                  </a:lnTo>
                  <a:lnTo>
                    <a:pt x="405" y="343"/>
                  </a:lnTo>
                  <a:lnTo>
                    <a:pt x="404" y="344"/>
                  </a:lnTo>
                  <a:lnTo>
                    <a:pt x="419" y="344"/>
                  </a:lnTo>
                  <a:lnTo>
                    <a:pt x="431" y="344"/>
                  </a:lnTo>
                  <a:lnTo>
                    <a:pt x="444" y="344"/>
                  </a:lnTo>
                  <a:lnTo>
                    <a:pt x="444" y="341"/>
                  </a:lnTo>
                  <a:lnTo>
                    <a:pt x="444" y="338"/>
                  </a:lnTo>
                  <a:lnTo>
                    <a:pt x="445" y="335"/>
                  </a:lnTo>
                  <a:lnTo>
                    <a:pt x="444" y="332"/>
                  </a:lnTo>
                  <a:lnTo>
                    <a:pt x="443" y="329"/>
                  </a:lnTo>
                  <a:lnTo>
                    <a:pt x="441" y="331"/>
                  </a:lnTo>
                  <a:lnTo>
                    <a:pt x="439" y="333"/>
                  </a:lnTo>
                  <a:lnTo>
                    <a:pt x="438" y="336"/>
                  </a:lnTo>
                  <a:lnTo>
                    <a:pt x="436" y="338"/>
                  </a:lnTo>
                  <a:lnTo>
                    <a:pt x="434" y="340"/>
                  </a:lnTo>
                  <a:lnTo>
                    <a:pt x="431" y="341"/>
                  </a:lnTo>
                  <a:lnTo>
                    <a:pt x="428" y="340"/>
                  </a:lnTo>
                  <a:lnTo>
                    <a:pt x="433" y="336"/>
                  </a:lnTo>
                  <a:lnTo>
                    <a:pt x="436" y="333"/>
                  </a:lnTo>
                  <a:lnTo>
                    <a:pt x="439" y="328"/>
                  </a:lnTo>
                  <a:lnTo>
                    <a:pt x="444" y="325"/>
                  </a:lnTo>
                  <a:lnTo>
                    <a:pt x="444" y="319"/>
                  </a:lnTo>
                  <a:lnTo>
                    <a:pt x="431" y="332"/>
                  </a:lnTo>
                  <a:lnTo>
                    <a:pt x="416" y="343"/>
                  </a:lnTo>
                  <a:lnTo>
                    <a:pt x="414" y="341"/>
                  </a:lnTo>
                  <a:lnTo>
                    <a:pt x="414" y="340"/>
                  </a:lnTo>
                  <a:lnTo>
                    <a:pt x="428" y="328"/>
                  </a:lnTo>
                  <a:lnTo>
                    <a:pt x="441" y="314"/>
                  </a:lnTo>
                  <a:lnTo>
                    <a:pt x="443" y="315"/>
                  </a:lnTo>
                  <a:lnTo>
                    <a:pt x="443" y="316"/>
                  </a:lnTo>
                  <a:lnTo>
                    <a:pt x="443" y="317"/>
                  </a:lnTo>
                  <a:lnTo>
                    <a:pt x="444" y="317"/>
                  </a:lnTo>
                  <a:lnTo>
                    <a:pt x="444" y="315"/>
                  </a:lnTo>
                  <a:lnTo>
                    <a:pt x="445" y="313"/>
                  </a:lnTo>
                  <a:lnTo>
                    <a:pt x="445" y="311"/>
                  </a:lnTo>
                  <a:lnTo>
                    <a:pt x="445" y="309"/>
                  </a:lnTo>
                  <a:lnTo>
                    <a:pt x="444" y="307"/>
                  </a:lnTo>
                  <a:lnTo>
                    <a:pt x="441" y="305"/>
                  </a:lnTo>
                  <a:close/>
                  <a:moveTo>
                    <a:pt x="321" y="303"/>
                  </a:moveTo>
                  <a:lnTo>
                    <a:pt x="319" y="304"/>
                  </a:lnTo>
                  <a:lnTo>
                    <a:pt x="318" y="305"/>
                  </a:lnTo>
                  <a:lnTo>
                    <a:pt x="317" y="307"/>
                  </a:lnTo>
                  <a:lnTo>
                    <a:pt x="315" y="308"/>
                  </a:lnTo>
                  <a:lnTo>
                    <a:pt x="314" y="308"/>
                  </a:lnTo>
                  <a:lnTo>
                    <a:pt x="304" y="319"/>
                  </a:lnTo>
                  <a:lnTo>
                    <a:pt x="292" y="331"/>
                  </a:lnTo>
                  <a:lnTo>
                    <a:pt x="282" y="343"/>
                  </a:lnTo>
                  <a:lnTo>
                    <a:pt x="284" y="344"/>
                  </a:lnTo>
                  <a:lnTo>
                    <a:pt x="288" y="343"/>
                  </a:lnTo>
                  <a:lnTo>
                    <a:pt x="290" y="344"/>
                  </a:lnTo>
                  <a:lnTo>
                    <a:pt x="306" y="327"/>
                  </a:lnTo>
                  <a:lnTo>
                    <a:pt x="321" y="311"/>
                  </a:lnTo>
                  <a:lnTo>
                    <a:pt x="321" y="309"/>
                  </a:lnTo>
                  <a:lnTo>
                    <a:pt x="321" y="308"/>
                  </a:lnTo>
                  <a:lnTo>
                    <a:pt x="321" y="305"/>
                  </a:lnTo>
                  <a:lnTo>
                    <a:pt x="321" y="303"/>
                  </a:lnTo>
                  <a:close/>
                  <a:moveTo>
                    <a:pt x="68" y="301"/>
                  </a:moveTo>
                  <a:lnTo>
                    <a:pt x="50" y="320"/>
                  </a:lnTo>
                  <a:lnTo>
                    <a:pt x="31" y="338"/>
                  </a:lnTo>
                  <a:lnTo>
                    <a:pt x="33" y="338"/>
                  </a:lnTo>
                  <a:lnTo>
                    <a:pt x="36" y="339"/>
                  </a:lnTo>
                  <a:lnTo>
                    <a:pt x="39" y="338"/>
                  </a:lnTo>
                  <a:lnTo>
                    <a:pt x="41" y="338"/>
                  </a:lnTo>
                  <a:lnTo>
                    <a:pt x="55" y="323"/>
                  </a:lnTo>
                  <a:lnTo>
                    <a:pt x="71" y="309"/>
                  </a:lnTo>
                  <a:lnTo>
                    <a:pt x="69" y="308"/>
                  </a:lnTo>
                  <a:lnTo>
                    <a:pt x="69" y="307"/>
                  </a:lnTo>
                  <a:lnTo>
                    <a:pt x="69" y="305"/>
                  </a:lnTo>
                  <a:lnTo>
                    <a:pt x="71" y="303"/>
                  </a:lnTo>
                  <a:lnTo>
                    <a:pt x="69" y="302"/>
                  </a:lnTo>
                  <a:lnTo>
                    <a:pt x="68" y="301"/>
                  </a:lnTo>
                  <a:close/>
                  <a:moveTo>
                    <a:pt x="444" y="290"/>
                  </a:moveTo>
                  <a:lnTo>
                    <a:pt x="426" y="308"/>
                  </a:lnTo>
                  <a:lnTo>
                    <a:pt x="409" y="325"/>
                  </a:lnTo>
                  <a:lnTo>
                    <a:pt x="393" y="344"/>
                  </a:lnTo>
                  <a:lnTo>
                    <a:pt x="396" y="344"/>
                  </a:lnTo>
                  <a:lnTo>
                    <a:pt x="397" y="345"/>
                  </a:lnTo>
                  <a:lnTo>
                    <a:pt x="399" y="345"/>
                  </a:lnTo>
                  <a:lnTo>
                    <a:pt x="400" y="344"/>
                  </a:lnTo>
                  <a:lnTo>
                    <a:pt x="402" y="341"/>
                  </a:lnTo>
                  <a:lnTo>
                    <a:pt x="404" y="339"/>
                  </a:lnTo>
                  <a:lnTo>
                    <a:pt x="407" y="338"/>
                  </a:lnTo>
                  <a:lnTo>
                    <a:pt x="408" y="336"/>
                  </a:lnTo>
                  <a:lnTo>
                    <a:pt x="408" y="335"/>
                  </a:lnTo>
                  <a:lnTo>
                    <a:pt x="417" y="327"/>
                  </a:lnTo>
                  <a:lnTo>
                    <a:pt x="426" y="317"/>
                  </a:lnTo>
                  <a:lnTo>
                    <a:pt x="435" y="308"/>
                  </a:lnTo>
                  <a:lnTo>
                    <a:pt x="444" y="299"/>
                  </a:lnTo>
                  <a:lnTo>
                    <a:pt x="444" y="297"/>
                  </a:lnTo>
                  <a:lnTo>
                    <a:pt x="444" y="296"/>
                  </a:lnTo>
                  <a:lnTo>
                    <a:pt x="444" y="293"/>
                  </a:lnTo>
                  <a:lnTo>
                    <a:pt x="444" y="291"/>
                  </a:lnTo>
                  <a:lnTo>
                    <a:pt x="444" y="290"/>
                  </a:lnTo>
                  <a:close/>
                  <a:moveTo>
                    <a:pt x="67" y="287"/>
                  </a:moveTo>
                  <a:lnTo>
                    <a:pt x="44" y="313"/>
                  </a:lnTo>
                  <a:lnTo>
                    <a:pt x="21" y="338"/>
                  </a:lnTo>
                  <a:lnTo>
                    <a:pt x="30" y="334"/>
                  </a:lnTo>
                  <a:lnTo>
                    <a:pt x="37" y="326"/>
                  </a:lnTo>
                  <a:lnTo>
                    <a:pt x="44" y="319"/>
                  </a:lnTo>
                  <a:lnTo>
                    <a:pt x="52" y="313"/>
                  </a:lnTo>
                  <a:lnTo>
                    <a:pt x="61" y="302"/>
                  </a:lnTo>
                  <a:lnTo>
                    <a:pt x="71" y="295"/>
                  </a:lnTo>
                  <a:lnTo>
                    <a:pt x="69" y="292"/>
                  </a:lnTo>
                  <a:lnTo>
                    <a:pt x="69" y="290"/>
                  </a:lnTo>
                  <a:lnTo>
                    <a:pt x="69" y="287"/>
                  </a:lnTo>
                  <a:lnTo>
                    <a:pt x="67" y="287"/>
                  </a:lnTo>
                  <a:close/>
                  <a:moveTo>
                    <a:pt x="320" y="286"/>
                  </a:moveTo>
                  <a:lnTo>
                    <a:pt x="319" y="287"/>
                  </a:lnTo>
                  <a:lnTo>
                    <a:pt x="317" y="289"/>
                  </a:lnTo>
                  <a:lnTo>
                    <a:pt x="315" y="292"/>
                  </a:lnTo>
                  <a:lnTo>
                    <a:pt x="313" y="295"/>
                  </a:lnTo>
                  <a:lnTo>
                    <a:pt x="311" y="297"/>
                  </a:lnTo>
                  <a:lnTo>
                    <a:pt x="307" y="299"/>
                  </a:lnTo>
                  <a:lnTo>
                    <a:pt x="307" y="301"/>
                  </a:lnTo>
                  <a:lnTo>
                    <a:pt x="306" y="302"/>
                  </a:lnTo>
                  <a:lnTo>
                    <a:pt x="303" y="304"/>
                  </a:lnTo>
                  <a:lnTo>
                    <a:pt x="301" y="305"/>
                  </a:lnTo>
                  <a:lnTo>
                    <a:pt x="300" y="309"/>
                  </a:lnTo>
                  <a:lnTo>
                    <a:pt x="297" y="311"/>
                  </a:lnTo>
                  <a:lnTo>
                    <a:pt x="295" y="313"/>
                  </a:lnTo>
                  <a:lnTo>
                    <a:pt x="293" y="315"/>
                  </a:lnTo>
                  <a:lnTo>
                    <a:pt x="290" y="316"/>
                  </a:lnTo>
                  <a:lnTo>
                    <a:pt x="285" y="322"/>
                  </a:lnTo>
                  <a:lnTo>
                    <a:pt x="280" y="328"/>
                  </a:lnTo>
                  <a:lnTo>
                    <a:pt x="275" y="334"/>
                  </a:lnTo>
                  <a:lnTo>
                    <a:pt x="270" y="343"/>
                  </a:lnTo>
                  <a:lnTo>
                    <a:pt x="271" y="343"/>
                  </a:lnTo>
                  <a:lnTo>
                    <a:pt x="273" y="343"/>
                  </a:lnTo>
                  <a:lnTo>
                    <a:pt x="275" y="343"/>
                  </a:lnTo>
                  <a:lnTo>
                    <a:pt x="277" y="343"/>
                  </a:lnTo>
                  <a:lnTo>
                    <a:pt x="290" y="328"/>
                  </a:lnTo>
                  <a:lnTo>
                    <a:pt x="304" y="313"/>
                  </a:lnTo>
                  <a:lnTo>
                    <a:pt x="318" y="299"/>
                  </a:lnTo>
                  <a:lnTo>
                    <a:pt x="319" y="297"/>
                  </a:lnTo>
                  <a:lnTo>
                    <a:pt x="320" y="295"/>
                  </a:lnTo>
                  <a:lnTo>
                    <a:pt x="321" y="291"/>
                  </a:lnTo>
                  <a:lnTo>
                    <a:pt x="321" y="289"/>
                  </a:lnTo>
                  <a:lnTo>
                    <a:pt x="320" y="288"/>
                  </a:lnTo>
                  <a:lnTo>
                    <a:pt x="320" y="288"/>
                  </a:lnTo>
                  <a:lnTo>
                    <a:pt x="320" y="287"/>
                  </a:lnTo>
                  <a:lnTo>
                    <a:pt x="320" y="286"/>
                  </a:lnTo>
                  <a:close/>
                  <a:moveTo>
                    <a:pt x="445" y="275"/>
                  </a:moveTo>
                  <a:lnTo>
                    <a:pt x="443" y="275"/>
                  </a:lnTo>
                  <a:lnTo>
                    <a:pt x="441" y="276"/>
                  </a:lnTo>
                  <a:lnTo>
                    <a:pt x="440" y="277"/>
                  </a:lnTo>
                  <a:lnTo>
                    <a:pt x="439" y="278"/>
                  </a:lnTo>
                  <a:lnTo>
                    <a:pt x="438" y="279"/>
                  </a:lnTo>
                  <a:lnTo>
                    <a:pt x="437" y="280"/>
                  </a:lnTo>
                  <a:lnTo>
                    <a:pt x="437" y="279"/>
                  </a:lnTo>
                  <a:lnTo>
                    <a:pt x="438" y="279"/>
                  </a:lnTo>
                  <a:lnTo>
                    <a:pt x="408" y="311"/>
                  </a:lnTo>
                  <a:lnTo>
                    <a:pt x="379" y="344"/>
                  </a:lnTo>
                  <a:lnTo>
                    <a:pt x="383" y="345"/>
                  </a:lnTo>
                  <a:lnTo>
                    <a:pt x="385" y="345"/>
                  </a:lnTo>
                  <a:lnTo>
                    <a:pt x="387" y="345"/>
                  </a:lnTo>
                  <a:lnTo>
                    <a:pt x="390" y="345"/>
                  </a:lnTo>
                  <a:lnTo>
                    <a:pt x="390" y="344"/>
                  </a:lnTo>
                  <a:lnTo>
                    <a:pt x="390" y="343"/>
                  </a:lnTo>
                  <a:lnTo>
                    <a:pt x="390" y="340"/>
                  </a:lnTo>
                  <a:lnTo>
                    <a:pt x="405" y="325"/>
                  </a:lnTo>
                  <a:lnTo>
                    <a:pt x="421" y="309"/>
                  </a:lnTo>
                  <a:lnTo>
                    <a:pt x="436" y="293"/>
                  </a:lnTo>
                  <a:lnTo>
                    <a:pt x="437" y="291"/>
                  </a:lnTo>
                  <a:lnTo>
                    <a:pt x="438" y="289"/>
                  </a:lnTo>
                  <a:lnTo>
                    <a:pt x="441" y="288"/>
                  </a:lnTo>
                  <a:lnTo>
                    <a:pt x="444" y="287"/>
                  </a:lnTo>
                  <a:lnTo>
                    <a:pt x="444" y="284"/>
                  </a:lnTo>
                  <a:lnTo>
                    <a:pt x="445" y="281"/>
                  </a:lnTo>
                  <a:lnTo>
                    <a:pt x="445" y="279"/>
                  </a:lnTo>
                  <a:lnTo>
                    <a:pt x="445" y="277"/>
                  </a:lnTo>
                  <a:lnTo>
                    <a:pt x="445" y="275"/>
                  </a:lnTo>
                  <a:close/>
                  <a:moveTo>
                    <a:pt x="196" y="272"/>
                  </a:moveTo>
                  <a:lnTo>
                    <a:pt x="191" y="276"/>
                  </a:lnTo>
                  <a:lnTo>
                    <a:pt x="186" y="281"/>
                  </a:lnTo>
                  <a:lnTo>
                    <a:pt x="182" y="287"/>
                  </a:lnTo>
                  <a:lnTo>
                    <a:pt x="176" y="289"/>
                  </a:lnTo>
                  <a:lnTo>
                    <a:pt x="176" y="290"/>
                  </a:lnTo>
                  <a:lnTo>
                    <a:pt x="176" y="291"/>
                  </a:lnTo>
                  <a:lnTo>
                    <a:pt x="176" y="291"/>
                  </a:lnTo>
                  <a:lnTo>
                    <a:pt x="176" y="292"/>
                  </a:lnTo>
                  <a:lnTo>
                    <a:pt x="176" y="293"/>
                  </a:lnTo>
                  <a:lnTo>
                    <a:pt x="174" y="295"/>
                  </a:lnTo>
                  <a:lnTo>
                    <a:pt x="172" y="297"/>
                  </a:lnTo>
                  <a:lnTo>
                    <a:pt x="171" y="299"/>
                  </a:lnTo>
                  <a:lnTo>
                    <a:pt x="169" y="301"/>
                  </a:lnTo>
                  <a:lnTo>
                    <a:pt x="168" y="302"/>
                  </a:lnTo>
                  <a:lnTo>
                    <a:pt x="165" y="303"/>
                  </a:lnTo>
                  <a:lnTo>
                    <a:pt x="163" y="303"/>
                  </a:lnTo>
                  <a:lnTo>
                    <a:pt x="163" y="304"/>
                  </a:lnTo>
                  <a:lnTo>
                    <a:pt x="163" y="304"/>
                  </a:lnTo>
                  <a:lnTo>
                    <a:pt x="163" y="305"/>
                  </a:lnTo>
                  <a:lnTo>
                    <a:pt x="163" y="307"/>
                  </a:lnTo>
                  <a:lnTo>
                    <a:pt x="149" y="322"/>
                  </a:lnTo>
                  <a:lnTo>
                    <a:pt x="136" y="338"/>
                  </a:lnTo>
                  <a:lnTo>
                    <a:pt x="136" y="338"/>
                  </a:lnTo>
                  <a:lnTo>
                    <a:pt x="137" y="339"/>
                  </a:lnTo>
                  <a:lnTo>
                    <a:pt x="139" y="338"/>
                  </a:lnTo>
                  <a:lnTo>
                    <a:pt x="140" y="338"/>
                  </a:lnTo>
                  <a:lnTo>
                    <a:pt x="157" y="323"/>
                  </a:lnTo>
                  <a:lnTo>
                    <a:pt x="171" y="305"/>
                  </a:lnTo>
                  <a:lnTo>
                    <a:pt x="173" y="303"/>
                  </a:lnTo>
                  <a:lnTo>
                    <a:pt x="176" y="301"/>
                  </a:lnTo>
                  <a:lnTo>
                    <a:pt x="179" y="299"/>
                  </a:lnTo>
                  <a:lnTo>
                    <a:pt x="181" y="297"/>
                  </a:lnTo>
                  <a:lnTo>
                    <a:pt x="182" y="293"/>
                  </a:lnTo>
                  <a:lnTo>
                    <a:pt x="183" y="291"/>
                  </a:lnTo>
                  <a:lnTo>
                    <a:pt x="185" y="289"/>
                  </a:lnTo>
                  <a:lnTo>
                    <a:pt x="187" y="287"/>
                  </a:lnTo>
                  <a:lnTo>
                    <a:pt x="189" y="286"/>
                  </a:lnTo>
                  <a:lnTo>
                    <a:pt x="189" y="284"/>
                  </a:lnTo>
                  <a:lnTo>
                    <a:pt x="191" y="283"/>
                  </a:lnTo>
                  <a:lnTo>
                    <a:pt x="193" y="281"/>
                  </a:lnTo>
                  <a:lnTo>
                    <a:pt x="195" y="281"/>
                  </a:lnTo>
                  <a:lnTo>
                    <a:pt x="195" y="283"/>
                  </a:lnTo>
                  <a:lnTo>
                    <a:pt x="195" y="284"/>
                  </a:lnTo>
                  <a:lnTo>
                    <a:pt x="196" y="284"/>
                  </a:lnTo>
                  <a:lnTo>
                    <a:pt x="196" y="285"/>
                  </a:lnTo>
                  <a:lnTo>
                    <a:pt x="193" y="288"/>
                  </a:lnTo>
                  <a:lnTo>
                    <a:pt x="191" y="291"/>
                  </a:lnTo>
                  <a:lnTo>
                    <a:pt x="187" y="295"/>
                  </a:lnTo>
                  <a:lnTo>
                    <a:pt x="185" y="298"/>
                  </a:lnTo>
                  <a:lnTo>
                    <a:pt x="181" y="300"/>
                  </a:lnTo>
                  <a:lnTo>
                    <a:pt x="181" y="302"/>
                  </a:lnTo>
                  <a:lnTo>
                    <a:pt x="180" y="304"/>
                  </a:lnTo>
                  <a:lnTo>
                    <a:pt x="177" y="307"/>
                  </a:lnTo>
                  <a:lnTo>
                    <a:pt x="175" y="309"/>
                  </a:lnTo>
                  <a:lnTo>
                    <a:pt x="173" y="310"/>
                  </a:lnTo>
                  <a:lnTo>
                    <a:pt x="172" y="311"/>
                  </a:lnTo>
                  <a:lnTo>
                    <a:pt x="169" y="314"/>
                  </a:lnTo>
                  <a:lnTo>
                    <a:pt x="167" y="319"/>
                  </a:lnTo>
                  <a:lnTo>
                    <a:pt x="163" y="322"/>
                  </a:lnTo>
                  <a:lnTo>
                    <a:pt x="161" y="325"/>
                  </a:lnTo>
                  <a:lnTo>
                    <a:pt x="158" y="327"/>
                  </a:lnTo>
                  <a:lnTo>
                    <a:pt x="156" y="328"/>
                  </a:lnTo>
                  <a:lnTo>
                    <a:pt x="155" y="331"/>
                  </a:lnTo>
                  <a:lnTo>
                    <a:pt x="153" y="332"/>
                  </a:lnTo>
                  <a:lnTo>
                    <a:pt x="151" y="334"/>
                  </a:lnTo>
                  <a:lnTo>
                    <a:pt x="150" y="335"/>
                  </a:lnTo>
                  <a:lnTo>
                    <a:pt x="148" y="336"/>
                  </a:lnTo>
                  <a:lnTo>
                    <a:pt x="148" y="338"/>
                  </a:lnTo>
                  <a:lnTo>
                    <a:pt x="148" y="339"/>
                  </a:lnTo>
                  <a:lnTo>
                    <a:pt x="149" y="339"/>
                  </a:lnTo>
                  <a:lnTo>
                    <a:pt x="151" y="339"/>
                  </a:lnTo>
                  <a:lnTo>
                    <a:pt x="152" y="338"/>
                  </a:lnTo>
                  <a:lnTo>
                    <a:pt x="153" y="338"/>
                  </a:lnTo>
                  <a:lnTo>
                    <a:pt x="156" y="339"/>
                  </a:lnTo>
                  <a:lnTo>
                    <a:pt x="164" y="328"/>
                  </a:lnTo>
                  <a:lnTo>
                    <a:pt x="175" y="319"/>
                  </a:lnTo>
                  <a:lnTo>
                    <a:pt x="186" y="308"/>
                  </a:lnTo>
                  <a:lnTo>
                    <a:pt x="196" y="296"/>
                  </a:lnTo>
                  <a:lnTo>
                    <a:pt x="197" y="288"/>
                  </a:lnTo>
                  <a:lnTo>
                    <a:pt x="197" y="280"/>
                  </a:lnTo>
                  <a:lnTo>
                    <a:pt x="196" y="272"/>
                  </a:lnTo>
                  <a:close/>
                  <a:moveTo>
                    <a:pt x="319" y="269"/>
                  </a:moveTo>
                  <a:lnTo>
                    <a:pt x="316" y="273"/>
                  </a:lnTo>
                  <a:lnTo>
                    <a:pt x="314" y="276"/>
                  </a:lnTo>
                  <a:lnTo>
                    <a:pt x="311" y="280"/>
                  </a:lnTo>
                  <a:lnTo>
                    <a:pt x="307" y="284"/>
                  </a:lnTo>
                  <a:lnTo>
                    <a:pt x="304" y="286"/>
                  </a:lnTo>
                  <a:lnTo>
                    <a:pt x="303" y="290"/>
                  </a:lnTo>
                  <a:lnTo>
                    <a:pt x="301" y="293"/>
                  </a:lnTo>
                  <a:lnTo>
                    <a:pt x="297" y="297"/>
                  </a:lnTo>
                  <a:lnTo>
                    <a:pt x="293" y="300"/>
                  </a:lnTo>
                  <a:lnTo>
                    <a:pt x="290" y="303"/>
                  </a:lnTo>
                  <a:lnTo>
                    <a:pt x="290" y="305"/>
                  </a:lnTo>
                  <a:lnTo>
                    <a:pt x="287" y="310"/>
                  </a:lnTo>
                  <a:lnTo>
                    <a:pt x="282" y="313"/>
                  </a:lnTo>
                  <a:lnTo>
                    <a:pt x="278" y="317"/>
                  </a:lnTo>
                  <a:lnTo>
                    <a:pt x="273" y="322"/>
                  </a:lnTo>
                  <a:lnTo>
                    <a:pt x="271" y="324"/>
                  </a:lnTo>
                  <a:lnTo>
                    <a:pt x="270" y="326"/>
                  </a:lnTo>
                  <a:lnTo>
                    <a:pt x="268" y="329"/>
                  </a:lnTo>
                  <a:lnTo>
                    <a:pt x="267" y="332"/>
                  </a:lnTo>
                  <a:lnTo>
                    <a:pt x="265" y="333"/>
                  </a:lnTo>
                  <a:lnTo>
                    <a:pt x="263" y="333"/>
                  </a:lnTo>
                  <a:lnTo>
                    <a:pt x="263" y="335"/>
                  </a:lnTo>
                  <a:lnTo>
                    <a:pt x="263" y="337"/>
                  </a:lnTo>
                  <a:lnTo>
                    <a:pt x="260" y="338"/>
                  </a:lnTo>
                  <a:lnTo>
                    <a:pt x="259" y="340"/>
                  </a:lnTo>
                  <a:lnTo>
                    <a:pt x="258" y="343"/>
                  </a:lnTo>
                  <a:lnTo>
                    <a:pt x="263" y="343"/>
                  </a:lnTo>
                  <a:lnTo>
                    <a:pt x="273" y="328"/>
                  </a:lnTo>
                  <a:lnTo>
                    <a:pt x="287" y="316"/>
                  </a:lnTo>
                  <a:lnTo>
                    <a:pt x="303" y="297"/>
                  </a:lnTo>
                  <a:lnTo>
                    <a:pt x="320" y="278"/>
                  </a:lnTo>
                  <a:lnTo>
                    <a:pt x="320" y="276"/>
                  </a:lnTo>
                  <a:lnTo>
                    <a:pt x="320" y="274"/>
                  </a:lnTo>
                  <a:lnTo>
                    <a:pt x="320" y="272"/>
                  </a:lnTo>
                  <a:lnTo>
                    <a:pt x="319" y="269"/>
                  </a:lnTo>
                  <a:close/>
                  <a:moveTo>
                    <a:pt x="68" y="268"/>
                  </a:moveTo>
                  <a:lnTo>
                    <a:pt x="62" y="276"/>
                  </a:lnTo>
                  <a:lnTo>
                    <a:pt x="54" y="283"/>
                  </a:lnTo>
                  <a:lnTo>
                    <a:pt x="37" y="304"/>
                  </a:lnTo>
                  <a:lnTo>
                    <a:pt x="18" y="324"/>
                  </a:lnTo>
                  <a:lnTo>
                    <a:pt x="15" y="327"/>
                  </a:lnTo>
                  <a:lnTo>
                    <a:pt x="13" y="329"/>
                  </a:lnTo>
                  <a:lnTo>
                    <a:pt x="11" y="333"/>
                  </a:lnTo>
                  <a:lnTo>
                    <a:pt x="8" y="336"/>
                  </a:lnTo>
                  <a:lnTo>
                    <a:pt x="7" y="340"/>
                  </a:lnTo>
                  <a:lnTo>
                    <a:pt x="15" y="337"/>
                  </a:lnTo>
                  <a:lnTo>
                    <a:pt x="21" y="332"/>
                  </a:lnTo>
                  <a:lnTo>
                    <a:pt x="28" y="325"/>
                  </a:lnTo>
                  <a:lnTo>
                    <a:pt x="37" y="315"/>
                  </a:lnTo>
                  <a:lnTo>
                    <a:pt x="44" y="305"/>
                  </a:lnTo>
                  <a:lnTo>
                    <a:pt x="52" y="299"/>
                  </a:lnTo>
                  <a:lnTo>
                    <a:pt x="57" y="291"/>
                  </a:lnTo>
                  <a:lnTo>
                    <a:pt x="63" y="284"/>
                  </a:lnTo>
                  <a:lnTo>
                    <a:pt x="65" y="283"/>
                  </a:lnTo>
                  <a:lnTo>
                    <a:pt x="67" y="281"/>
                  </a:lnTo>
                  <a:lnTo>
                    <a:pt x="69" y="279"/>
                  </a:lnTo>
                  <a:lnTo>
                    <a:pt x="69" y="276"/>
                  </a:lnTo>
                  <a:lnTo>
                    <a:pt x="69" y="273"/>
                  </a:lnTo>
                  <a:lnTo>
                    <a:pt x="69" y="271"/>
                  </a:lnTo>
                  <a:lnTo>
                    <a:pt x="68" y="268"/>
                  </a:lnTo>
                  <a:close/>
                  <a:moveTo>
                    <a:pt x="197" y="254"/>
                  </a:moveTo>
                  <a:lnTo>
                    <a:pt x="192" y="259"/>
                  </a:lnTo>
                  <a:lnTo>
                    <a:pt x="187" y="264"/>
                  </a:lnTo>
                  <a:lnTo>
                    <a:pt x="182" y="269"/>
                  </a:lnTo>
                  <a:lnTo>
                    <a:pt x="175" y="274"/>
                  </a:lnTo>
                  <a:lnTo>
                    <a:pt x="176" y="276"/>
                  </a:lnTo>
                  <a:lnTo>
                    <a:pt x="175" y="277"/>
                  </a:lnTo>
                  <a:lnTo>
                    <a:pt x="175" y="279"/>
                  </a:lnTo>
                  <a:lnTo>
                    <a:pt x="173" y="280"/>
                  </a:lnTo>
                  <a:lnTo>
                    <a:pt x="171" y="280"/>
                  </a:lnTo>
                  <a:lnTo>
                    <a:pt x="171" y="283"/>
                  </a:lnTo>
                  <a:lnTo>
                    <a:pt x="170" y="285"/>
                  </a:lnTo>
                  <a:lnTo>
                    <a:pt x="168" y="287"/>
                  </a:lnTo>
                  <a:lnTo>
                    <a:pt x="167" y="288"/>
                  </a:lnTo>
                  <a:lnTo>
                    <a:pt x="164" y="288"/>
                  </a:lnTo>
                  <a:lnTo>
                    <a:pt x="164" y="289"/>
                  </a:lnTo>
                  <a:lnTo>
                    <a:pt x="163" y="291"/>
                  </a:lnTo>
                  <a:lnTo>
                    <a:pt x="162" y="292"/>
                  </a:lnTo>
                  <a:lnTo>
                    <a:pt x="160" y="292"/>
                  </a:lnTo>
                  <a:lnTo>
                    <a:pt x="159" y="292"/>
                  </a:lnTo>
                  <a:lnTo>
                    <a:pt x="158" y="295"/>
                  </a:lnTo>
                  <a:lnTo>
                    <a:pt x="158" y="296"/>
                  </a:lnTo>
                  <a:lnTo>
                    <a:pt x="157" y="297"/>
                  </a:lnTo>
                  <a:lnTo>
                    <a:pt x="157" y="297"/>
                  </a:lnTo>
                  <a:lnTo>
                    <a:pt x="156" y="297"/>
                  </a:lnTo>
                  <a:lnTo>
                    <a:pt x="153" y="298"/>
                  </a:lnTo>
                  <a:lnTo>
                    <a:pt x="153" y="301"/>
                  </a:lnTo>
                  <a:lnTo>
                    <a:pt x="152" y="303"/>
                  </a:lnTo>
                  <a:lnTo>
                    <a:pt x="150" y="307"/>
                  </a:lnTo>
                  <a:lnTo>
                    <a:pt x="148" y="308"/>
                  </a:lnTo>
                  <a:lnTo>
                    <a:pt x="146" y="309"/>
                  </a:lnTo>
                  <a:lnTo>
                    <a:pt x="145" y="312"/>
                  </a:lnTo>
                  <a:lnTo>
                    <a:pt x="144" y="315"/>
                  </a:lnTo>
                  <a:lnTo>
                    <a:pt x="143" y="317"/>
                  </a:lnTo>
                  <a:lnTo>
                    <a:pt x="140" y="320"/>
                  </a:lnTo>
                  <a:lnTo>
                    <a:pt x="138" y="322"/>
                  </a:lnTo>
                  <a:lnTo>
                    <a:pt x="135" y="323"/>
                  </a:lnTo>
                  <a:lnTo>
                    <a:pt x="135" y="329"/>
                  </a:lnTo>
                  <a:lnTo>
                    <a:pt x="161" y="302"/>
                  </a:lnTo>
                  <a:lnTo>
                    <a:pt x="186" y="274"/>
                  </a:lnTo>
                  <a:lnTo>
                    <a:pt x="189" y="273"/>
                  </a:lnTo>
                  <a:lnTo>
                    <a:pt x="191" y="271"/>
                  </a:lnTo>
                  <a:lnTo>
                    <a:pt x="192" y="268"/>
                  </a:lnTo>
                  <a:lnTo>
                    <a:pt x="194" y="266"/>
                  </a:lnTo>
                  <a:lnTo>
                    <a:pt x="195" y="265"/>
                  </a:lnTo>
                  <a:lnTo>
                    <a:pt x="198" y="264"/>
                  </a:lnTo>
                  <a:lnTo>
                    <a:pt x="198" y="261"/>
                  </a:lnTo>
                  <a:lnTo>
                    <a:pt x="198" y="259"/>
                  </a:lnTo>
                  <a:lnTo>
                    <a:pt x="198" y="256"/>
                  </a:lnTo>
                  <a:lnTo>
                    <a:pt x="197" y="254"/>
                  </a:lnTo>
                  <a:close/>
                  <a:moveTo>
                    <a:pt x="445" y="253"/>
                  </a:moveTo>
                  <a:lnTo>
                    <a:pt x="433" y="265"/>
                  </a:lnTo>
                  <a:lnTo>
                    <a:pt x="422" y="279"/>
                  </a:lnTo>
                  <a:lnTo>
                    <a:pt x="410" y="290"/>
                  </a:lnTo>
                  <a:lnTo>
                    <a:pt x="410" y="290"/>
                  </a:lnTo>
                  <a:lnTo>
                    <a:pt x="411" y="291"/>
                  </a:lnTo>
                  <a:lnTo>
                    <a:pt x="411" y="292"/>
                  </a:lnTo>
                  <a:lnTo>
                    <a:pt x="409" y="292"/>
                  </a:lnTo>
                  <a:lnTo>
                    <a:pt x="407" y="292"/>
                  </a:lnTo>
                  <a:lnTo>
                    <a:pt x="407" y="293"/>
                  </a:lnTo>
                  <a:lnTo>
                    <a:pt x="407" y="295"/>
                  </a:lnTo>
                  <a:lnTo>
                    <a:pt x="407" y="295"/>
                  </a:lnTo>
                  <a:lnTo>
                    <a:pt x="407" y="296"/>
                  </a:lnTo>
                  <a:lnTo>
                    <a:pt x="404" y="299"/>
                  </a:lnTo>
                  <a:lnTo>
                    <a:pt x="401" y="301"/>
                  </a:lnTo>
                  <a:lnTo>
                    <a:pt x="400" y="303"/>
                  </a:lnTo>
                  <a:lnTo>
                    <a:pt x="398" y="305"/>
                  </a:lnTo>
                  <a:lnTo>
                    <a:pt x="396" y="308"/>
                  </a:lnTo>
                  <a:lnTo>
                    <a:pt x="392" y="313"/>
                  </a:lnTo>
                  <a:lnTo>
                    <a:pt x="388" y="317"/>
                  </a:lnTo>
                  <a:lnTo>
                    <a:pt x="385" y="323"/>
                  </a:lnTo>
                  <a:lnTo>
                    <a:pt x="380" y="328"/>
                  </a:lnTo>
                  <a:lnTo>
                    <a:pt x="379" y="337"/>
                  </a:lnTo>
                  <a:lnTo>
                    <a:pt x="393" y="323"/>
                  </a:lnTo>
                  <a:lnTo>
                    <a:pt x="407" y="307"/>
                  </a:lnTo>
                  <a:lnTo>
                    <a:pt x="420" y="292"/>
                  </a:lnTo>
                  <a:lnTo>
                    <a:pt x="421" y="290"/>
                  </a:lnTo>
                  <a:lnTo>
                    <a:pt x="423" y="289"/>
                  </a:lnTo>
                  <a:lnTo>
                    <a:pt x="424" y="288"/>
                  </a:lnTo>
                  <a:lnTo>
                    <a:pt x="426" y="286"/>
                  </a:lnTo>
                  <a:lnTo>
                    <a:pt x="427" y="286"/>
                  </a:lnTo>
                  <a:lnTo>
                    <a:pt x="428" y="286"/>
                  </a:lnTo>
                  <a:lnTo>
                    <a:pt x="432" y="280"/>
                  </a:lnTo>
                  <a:lnTo>
                    <a:pt x="435" y="276"/>
                  </a:lnTo>
                  <a:lnTo>
                    <a:pt x="439" y="273"/>
                  </a:lnTo>
                  <a:lnTo>
                    <a:pt x="443" y="267"/>
                  </a:lnTo>
                  <a:lnTo>
                    <a:pt x="445" y="262"/>
                  </a:lnTo>
                  <a:lnTo>
                    <a:pt x="445" y="253"/>
                  </a:lnTo>
                  <a:close/>
                  <a:moveTo>
                    <a:pt x="66" y="252"/>
                  </a:moveTo>
                  <a:lnTo>
                    <a:pt x="40" y="280"/>
                  </a:lnTo>
                  <a:lnTo>
                    <a:pt x="12" y="308"/>
                  </a:lnTo>
                  <a:lnTo>
                    <a:pt x="13" y="309"/>
                  </a:lnTo>
                  <a:lnTo>
                    <a:pt x="13" y="310"/>
                  </a:lnTo>
                  <a:lnTo>
                    <a:pt x="13" y="311"/>
                  </a:lnTo>
                  <a:lnTo>
                    <a:pt x="13" y="313"/>
                  </a:lnTo>
                  <a:lnTo>
                    <a:pt x="12" y="313"/>
                  </a:lnTo>
                  <a:lnTo>
                    <a:pt x="9" y="314"/>
                  </a:lnTo>
                  <a:lnTo>
                    <a:pt x="8" y="314"/>
                  </a:lnTo>
                  <a:lnTo>
                    <a:pt x="7" y="314"/>
                  </a:lnTo>
                  <a:lnTo>
                    <a:pt x="7" y="320"/>
                  </a:lnTo>
                  <a:lnTo>
                    <a:pt x="7" y="324"/>
                  </a:lnTo>
                  <a:lnTo>
                    <a:pt x="7" y="329"/>
                  </a:lnTo>
                  <a:lnTo>
                    <a:pt x="28" y="307"/>
                  </a:lnTo>
                  <a:lnTo>
                    <a:pt x="49" y="284"/>
                  </a:lnTo>
                  <a:lnTo>
                    <a:pt x="69" y="261"/>
                  </a:lnTo>
                  <a:lnTo>
                    <a:pt x="68" y="260"/>
                  </a:lnTo>
                  <a:lnTo>
                    <a:pt x="68" y="257"/>
                  </a:lnTo>
                  <a:lnTo>
                    <a:pt x="68" y="255"/>
                  </a:lnTo>
                  <a:lnTo>
                    <a:pt x="68" y="254"/>
                  </a:lnTo>
                  <a:lnTo>
                    <a:pt x="67" y="252"/>
                  </a:lnTo>
                  <a:lnTo>
                    <a:pt x="66" y="252"/>
                  </a:lnTo>
                  <a:close/>
                  <a:moveTo>
                    <a:pt x="320" y="248"/>
                  </a:moveTo>
                  <a:lnTo>
                    <a:pt x="309" y="259"/>
                  </a:lnTo>
                  <a:lnTo>
                    <a:pt x="301" y="272"/>
                  </a:lnTo>
                  <a:lnTo>
                    <a:pt x="291" y="283"/>
                  </a:lnTo>
                  <a:lnTo>
                    <a:pt x="281" y="292"/>
                  </a:lnTo>
                  <a:lnTo>
                    <a:pt x="278" y="299"/>
                  </a:lnTo>
                  <a:lnTo>
                    <a:pt x="271" y="304"/>
                  </a:lnTo>
                  <a:lnTo>
                    <a:pt x="266" y="311"/>
                  </a:lnTo>
                  <a:lnTo>
                    <a:pt x="263" y="319"/>
                  </a:lnTo>
                  <a:lnTo>
                    <a:pt x="260" y="320"/>
                  </a:lnTo>
                  <a:lnTo>
                    <a:pt x="259" y="322"/>
                  </a:lnTo>
                  <a:lnTo>
                    <a:pt x="258" y="324"/>
                  </a:lnTo>
                  <a:lnTo>
                    <a:pt x="258" y="327"/>
                  </a:lnTo>
                  <a:lnTo>
                    <a:pt x="258" y="331"/>
                  </a:lnTo>
                  <a:lnTo>
                    <a:pt x="259" y="333"/>
                  </a:lnTo>
                  <a:lnTo>
                    <a:pt x="261" y="329"/>
                  </a:lnTo>
                  <a:lnTo>
                    <a:pt x="264" y="327"/>
                  </a:lnTo>
                  <a:lnTo>
                    <a:pt x="266" y="324"/>
                  </a:lnTo>
                  <a:lnTo>
                    <a:pt x="269" y="322"/>
                  </a:lnTo>
                  <a:lnTo>
                    <a:pt x="270" y="320"/>
                  </a:lnTo>
                  <a:lnTo>
                    <a:pt x="270" y="320"/>
                  </a:lnTo>
                  <a:lnTo>
                    <a:pt x="270" y="320"/>
                  </a:lnTo>
                  <a:lnTo>
                    <a:pt x="270" y="320"/>
                  </a:lnTo>
                  <a:lnTo>
                    <a:pt x="270" y="320"/>
                  </a:lnTo>
                  <a:lnTo>
                    <a:pt x="288" y="301"/>
                  </a:lnTo>
                  <a:lnTo>
                    <a:pt x="304" y="280"/>
                  </a:lnTo>
                  <a:lnTo>
                    <a:pt x="321" y="260"/>
                  </a:lnTo>
                  <a:lnTo>
                    <a:pt x="320" y="256"/>
                  </a:lnTo>
                  <a:lnTo>
                    <a:pt x="320" y="253"/>
                  </a:lnTo>
                  <a:lnTo>
                    <a:pt x="320" y="248"/>
                  </a:lnTo>
                  <a:close/>
                  <a:moveTo>
                    <a:pt x="445" y="231"/>
                  </a:moveTo>
                  <a:lnTo>
                    <a:pt x="428" y="250"/>
                  </a:lnTo>
                  <a:lnTo>
                    <a:pt x="413" y="268"/>
                  </a:lnTo>
                  <a:lnTo>
                    <a:pt x="412" y="267"/>
                  </a:lnTo>
                  <a:lnTo>
                    <a:pt x="412" y="267"/>
                  </a:lnTo>
                  <a:lnTo>
                    <a:pt x="412" y="266"/>
                  </a:lnTo>
                  <a:lnTo>
                    <a:pt x="411" y="267"/>
                  </a:lnTo>
                  <a:lnTo>
                    <a:pt x="411" y="268"/>
                  </a:lnTo>
                  <a:lnTo>
                    <a:pt x="412" y="268"/>
                  </a:lnTo>
                  <a:lnTo>
                    <a:pt x="412" y="269"/>
                  </a:lnTo>
                  <a:lnTo>
                    <a:pt x="398" y="289"/>
                  </a:lnTo>
                  <a:lnTo>
                    <a:pt x="383" y="308"/>
                  </a:lnTo>
                  <a:lnTo>
                    <a:pt x="381" y="308"/>
                  </a:lnTo>
                  <a:lnTo>
                    <a:pt x="381" y="308"/>
                  </a:lnTo>
                  <a:lnTo>
                    <a:pt x="380" y="307"/>
                  </a:lnTo>
                  <a:lnTo>
                    <a:pt x="380" y="307"/>
                  </a:lnTo>
                  <a:lnTo>
                    <a:pt x="379" y="307"/>
                  </a:lnTo>
                  <a:lnTo>
                    <a:pt x="379" y="310"/>
                  </a:lnTo>
                  <a:lnTo>
                    <a:pt x="379" y="314"/>
                  </a:lnTo>
                  <a:lnTo>
                    <a:pt x="379" y="317"/>
                  </a:lnTo>
                  <a:lnTo>
                    <a:pt x="379" y="322"/>
                  </a:lnTo>
                  <a:lnTo>
                    <a:pt x="385" y="317"/>
                  </a:lnTo>
                  <a:lnTo>
                    <a:pt x="389" y="312"/>
                  </a:lnTo>
                  <a:lnTo>
                    <a:pt x="393" y="307"/>
                  </a:lnTo>
                  <a:lnTo>
                    <a:pt x="399" y="301"/>
                  </a:lnTo>
                  <a:lnTo>
                    <a:pt x="411" y="287"/>
                  </a:lnTo>
                  <a:lnTo>
                    <a:pt x="423" y="273"/>
                  </a:lnTo>
                  <a:lnTo>
                    <a:pt x="424" y="273"/>
                  </a:lnTo>
                  <a:lnTo>
                    <a:pt x="424" y="273"/>
                  </a:lnTo>
                  <a:lnTo>
                    <a:pt x="424" y="273"/>
                  </a:lnTo>
                  <a:lnTo>
                    <a:pt x="428" y="265"/>
                  </a:lnTo>
                  <a:lnTo>
                    <a:pt x="435" y="257"/>
                  </a:lnTo>
                  <a:lnTo>
                    <a:pt x="440" y="250"/>
                  </a:lnTo>
                  <a:lnTo>
                    <a:pt x="441" y="249"/>
                  </a:lnTo>
                  <a:lnTo>
                    <a:pt x="443" y="249"/>
                  </a:lnTo>
                  <a:lnTo>
                    <a:pt x="445" y="249"/>
                  </a:lnTo>
                  <a:lnTo>
                    <a:pt x="446" y="244"/>
                  </a:lnTo>
                  <a:lnTo>
                    <a:pt x="445" y="240"/>
                  </a:lnTo>
                  <a:lnTo>
                    <a:pt x="445" y="236"/>
                  </a:lnTo>
                  <a:lnTo>
                    <a:pt x="445" y="231"/>
                  </a:lnTo>
                  <a:close/>
                  <a:moveTo>
                    <a:pt x="67" y="230"/>
                  </a:moveTo>
                  <a:lnTo>
                    <a:pt x="57" y="241"/>
                  </a:lnTo>
                  <a:lnTo>
                    <a:pt x="47" y="253"/>
                  </a:lnTo>
                  <a:lnTo>
                    <a:pt x="36" y="265"/>
                  </a:lnTo>
                  <a:lnTo>
                    <a:pt x="26" y="277"/>
                  </a:lnTo>
                  <a:lnTo>
                    <a:pt x="20" y="284"/>
                  </a:lnTo>
                  <a:lnTo>
                    <a:pt x="14" y="290"/>
                  </a:lnTo>
                  <a:lnTo>
                    <a:pt x="8" y="297"/>
                  </a:lnTo>
                  <a:lnTo>
                    <a:pt x="7" y="305"/>
                  </a:lnTo>
                  <a:lnTo>
                    <a:pt x="18" y="297"/>
                  </a:lnTo>
                  <a:lnTo>
                    <a:pt x="28" y="285"/>
                  </a:lnTo>
                  <a:lnTo>
                    <a:pt x="39" y="274"/>
                  </a:lnTo>
                  <a:lnTo>
                    <a:pt x="49" y="263"/>
                  </a:lnTo>
                  <a:lnTo>
                    <a:pt x="60" y="253"/>
                  </a:lnTo>
                  <a:lnTo>
                    <a:pt x="68" y="241"/>
                  </a:lnTo>
                  <a:lnTo>
                    <a:pt x="68" y="241"/>
                  </a:lnTo>
                  <a:lnTo>
                    <a:pt x="68" y="241"/>
                  </a:lnTo>
                  <a:lnTo>
                    <a:pt x="68" y="236"/>
                  </a:lnTo>
                  <a:lnTo>
                    <a:pt x="69" y="230"/>
                  </a:lnTo>
                  <a:lnTo>
                    <a:pt x="67" y="230"/>
                  </a:lnTo>
                  <a:close/>
                  <a:moveTo>
                    <a:pt x="198" y="229"/>
                  </a:moveTo>
                  <a:lnTo>
                    <a:pt x="186" y="244"/>
                  </a:lnTo>
                  <a:lnTo>
                    <a:pt x="175" y="257"/>
                  </a:lnTo>
                  <a:lnTo>
                    <a:pt x="162" y="269"/>
                  </a:lnTo>
                  <a:lnTo>
                    <a:pt x="159" y="277"/>
                  </a:lnTo>
                  <a:lnTo>
                    <a:pt x="152" y="284"/>
                  </a:lnTo>
                  <a:lnTo>
                    <a:pt x="146" y="290"/>
                  </a:lnTo>
                  <a:lnTo>
                    <a:pt x="139" y="297"/>
                  </a:lnTo>
                  <a:lnTo>
                    <a:pt x="135" y="305"/>
                  </a:lnTo>
                  <a:lnTo>
                    <a:pt x="135" y="316"/>
                  </a:lnTo>
                  <a:lnTo>
                    <a:pt x="149" y="301"/>
                  </a:lnTo>
                  <a:lnTo>
                    <a:pt x="162" y="285"/>
                  </a:lnTo>
                  <a:lnTo>
                    <a:pt x="171" y="276"/>
                  </a:lnTo>
                  <a:lnTo>
                    <a:pt x="180" y="266"/>
                  </a:lnTo>
                  <a:lnTo>
                    <a:pt x="187" y="256"/>
                  </a:lnTo>
                  <a:lnTo>
                    <a:pt x="197" y="248"/>
                  </a:lnTo>
                  <a:lnTo>
                    <a:pt x="198" y="238"/>
                  </a:lnTo>
                  <a:lnTo>
                    <a:pt x="198" y="229"/>
                  </a:lnTo>
                  <a:close/>
                  <a:moveTo>
                    <a:pt x="197" y="213"/>
                  </a:moveTo>
                  <a:lnTo>
                    <a:pt x="194" y="216"/>
                  </a:lnTo>
                  <a:lnTo>
                    <a:pt x="191" y="219"/>
                  </a:lnTo>
                  <a:lnTo>
                    <a:pt x="187" y="224"/>
                  </a:lnTo>
                  <a:lnTo>
                    <a:pt x="184" y="227"/>
                  </a:lnTo>
                  <a:lnTo>
                    <a:pt x="180" y="229"/>
                  </a:lnTo>
                  <a:lnTo>
                    <a:pt x="176" y="237"/>
                  </a:lnTo>
                  <a:lnTo>
                    <a:pt x="171" y="242"/>
                  </a:lnTo>
                  <a:lnTo>
                    <a:pt x="167" y="248"/>
                  </a:lnTo>
                  <a:lnTo>
                    <a:pt x="162" y="253"/>
                  </a:lnTo>
                  <a:lnTo>
                    <a:pt x="159" y="253"/>
                  </a:lnTo>
                  <a:lnTo>
                    <a:pt x="158" y="257"/>
                  </a:lnTo>
                  <a:lnTo>
                    <a:pt x="156" y="260"/>
                  </a:lnTo>
                  <a:lnTo>
                    <a:pt x="153" y="263"/>
                  </a:lnTo>
                  <a:lnTo>
                    <a:pt x="151" y="265"/>
                  </a:lnTo>
                  <a:lnTo>
                    <a:pt x="150" y="268"/>
                  </a:lnTo>
                  <a:lnTo>
                    <a:pt x="149" y="267"/>
                  </a:lnTo>
                  <a:lnTo>
                    <a:pt x="149" y="267"/>
                  </a:lnTo>
                  <a:lnTo>
                    <a:pt x="149" y="268"/>
                  </a:lnTo>
                  <a:lnTo>
                    <a:pt x="149" y="269"/>
                  </a:lnTo>
                  <a:lnTo>
                    <a:pt x="149" y="269"/>
                  </a:lnTo>
                  <a:lnTo>
                    <a:pt x="148" y="271"/>
                  </a:lnTo>
                  <a:lnTo>
                    <a:pt x="147" y="272"/>
                  </a:lnTo>
                  <a:lnTo>
                    <a:pt x="146" y="272"/>
                  </a:lnTo>
                  <a:lnTo>
                    <a:pt x="144" y="275"/>
                  </a:lnTo>
                  <a:lnTo>
                    <a:pt x="143" y="278"/>
                  </a:lnTo>
                  <a:lnTo>
                    <a:pt x="140" y="280"/>
                  </a:lnTo>
                  <a:lnTo>
                    <a:pt x="139" y="284"/>
                  </a:lnTo>
                  <a:lnTo>
                    <a:pt x="137" y="286"/>
                  </a:lnTo>
                  <a:lnTo>
                    <a:pt x="135" y="287"/>
                  </a:lnTo>
                  <a:lnTo>
                    <a:pt x="135" y="289"/>
                  </a:lnTo>
                  <a:lnTo>
                    <a:pt x="135" y="291"/>
                  </a:lnTo>
                  <a:lnTo>
                    <a:pt x="135" y="293"/>
                  </a:lnTo>
                  <a:lnTo>
                    <a:pt x="135" y="295"/>
                  </a:lnTo>
                  <a:lnTo>
                    <a:pt x="136" y="296"/>
                  </a:lnTo>
                  <a:lnTo>
                    <a:pt x="156" y="273"/>
                  </a:lnTo>
                  <a:lnTo>
                    <a:pt x="175" y="252"/>
                  </a:lnTo>
                  <a:lnTo>
                    <a:pt x="193" y="228"/>
                  </a:lnTo>
                  <a:lnTo>
                    <a:pt x="194" y="227"/>
                  </a:lnTo>
                  <a:lnTo>
                    <a:pt x="196" y="226"/>
                  </a:lnTo>
                  <a:lnTo>
                    <a:pt x="197" y="226"/>
                  </a:lnTo>
                  <a:lnTo>
                    <a:pt x="198" y="225"/>
                  </a:lnTo>
                  <a:lnTo>
                    <a:pt x="198" y="223"/>
                  </a:lnTo>
                  <a:lnTo>
                    <a:pt x="198" y="219"/>
                  </a:lnTo>
                  <a:lnTo>
                    <a:pt x="198" y="216"/>
                  </a:lnTo>
                  <a:lnTo>
                    <a:pt x="198" y="214"/>
                  </a:lnTo>
                  <a:lnTo>
                    <a:pt x="197" y="213"/>
                  </a:lnTo>
                  <a:close/>
                  <a:moveTo>
                    <a:pt x="444" y="212"/>
                  </a:moveTo>
                  <a:lnTo>
                    <a:pt x="428" y="228"/>
                  </a:lnTo>
                  <a:lnTo>
                    <a:pt x="412" y="244"/>
                  </a:lnTo>
                  <a:lnTo>
                    <a:pt x="413" y="244"/>
                  </a:lnTo>
                  <a:lnTo>
                    <a:pt x="413" y="243"/>
                  </a:lnTo>
                  <a:lnTo>
                    <a:pt x="412" y="242"/>
                  </a:lnTo>
                  <a:lnTo>
                    <a:pt x="412" y="243"/>
                  </a:lnTo>
                  <a:lnTo>
                    <a:pt x="412" y="244"/>
                  </a:lnTo>
                  <a:lnTo>
                    <a:pt x="412" y="245"/>
                  </a:lnTo>
                  <a:lnTo>
                    <a:pt x="411" y="247"/>
                  </a:lnTo>
                  <a:lnTo>
                    <a:pt x="411" y="247"/>
                  </a:lnTo>
                  <a:lnTo>
                    <a:pt x="411" y="245"/>
                  </a:lnTo>
                  <a:lnTo>
                    <a:pt x="411" y="245"/>
                  </a:lnTo>
                  <a:lnTo>
                    <a:pt x="411" y="244"/>
                  </a:lnTo>
                  <a:lnTo>
                    <a:pt x="410" y="245"/>
                  </a:lnTo>
                  <a:lnTo>
                    <a:pt x="409" y="247"/>
                  </a:lnTo>
                  <a:lnTo>
                    <a:pt x="408" y="247"/>
                  </a:lnTo>
                  <a:lnTo>
                    <a:pt x="407" y="248"/>
                  </a:lnTo>
                  <a:lnTo>
                    <a:pt x="407" y="249"/>
                  </a:lnTo>
                  <a:lnTo>
                    <a:pt x="408" y="250"/>
                  </a:lnTo>
                  <a:lnTo>
                    <a:pt x="408" y="249"/>
                  </a:lnTo>
                  <a:lnTo>
                    <a:pt x="408" y="249"/>
                  </a:lnTo>
                  <a:lnTo>
                    <a:pt x="409" y="248"/>
                  </a:lnTo>
                  <a:lnTo>
                    <a:pt x="410" y="248"/>
                  </a:lnTo>
                  <a:lnTo>
                    <a:pt x="408" y="250"/>
                  </a:lnTo>
                  <a:lnTo>
                    <a:pt x="405" y="253"/>
                  </a:lnTo>
                  <a:lnTo>
                    <a:pt x="403" y="255"/>
                  </a:lnTo>
                  <a:lnTo>
                    <a:pt x="400" y="256"/>
                  </a:lnTo>
                  <a:lnTo>
                    <a:pt x="398" y="260"/>
                  </a:lnTo>
                  <a:lnTo>
                    <a:pt x="396" y="262"/>
                  </a:lnTo>
                  <a:lnTo>
                    <a:pt x="395" y="263"/>
                  </a:lnTo>
                  <a:lnTo>
                    <a:pt x="395" y="264"/>
                  </a:lnTo>
                  <a:lnTo>
                    <a:pt x="395" y="265"/>
                  </a:lnTo>
                  <a:lnTo>
                    <a:pt x="392" y="267"/>
                  </a:lnTo>
                  <a:lnTo>
                    <a:pt x="391" y="268"/>
                  </a:lnTo>
                  <a:lnTo>
                    <a:pt x="389" y="271"/>
                  </a:lnTo>
                  <a:lnTo>
                    <a:pt x="388" y="273"/>
                  </a:lnTo>
                  <a:lnTo>
                    <a:pt x="388" y="274"/>
                  </a:lnTo>
                  <a:lnTo>
                    <a:pt x="386" y="276"/>
                  </a:lnTo>
                  <a:lnTo>
                    <a:pt x="384" y="277"/>
                  </a:lnTo>
                  <a:lnTo>
                    <a:pt x="383" y="280"/>
                  </a:lnTo>
                  <a:lnTo>
                    <a:pt x="381" y="283"/>
                  </a:lnTo>
                  <a:lnTo>
                    <a:pt x="380" y="285"/>
                  </a:lnTo>
                  <a:lnTo>
                    <a:pt x="379" y="287"/>
                  </a:lnTo>
                  <a:lnTo>
                    <a:pt x="379" y="291"/>
                  </a:lnTo>
                  <a:lnTo>
                    <a:pt x="379" y="298"/>
                  </a:lnTo>
                  <a:lnTo>
                    <a:pt x="379" y="303"/>
                  </a:lnTo>
                  <a:lnTo>
                    <a:pt x="383" y="303"/>
                  </a:lnTo>
                  <a:lnTo>
                    <a:pt x="385" y="301"/>
                  </a:lnTo>
                  <a:lnTo>
                    <a:pt x="387" y="299"/>
                  </a:lnTo>
                  <a:lnTo>
                    <a:pt x="388" y="297"/>
                  </a:lnTo>
                  <a:lnTo>
                    <a:pt x="390" y="295"/>
                  </a:lnTo>
                  <a:lnTo>
                    <a:pt x="392" y="292"/>
                  </a:lnTo>
                  <a:lnTo>
                    <a:pt x="395" y="291"/>
                  </a:lnTo>
                  <a:lnTo>
                    <a:pt x="395" y="290"/>
                  </a:lnTo>
                  <a:lnTo>
                    <a:pt x="395" y="288"/>
                  </a:lnTo>
                  <a:lnTo>
                    <a:pt x="397" y="286"/>
                  </a:lnTo>
                  <a:lnTo>
                    <a:pt x="398" y="284"/>
                  </a:lnTo>
                  <a:lnTo>
                    <a:pt x="400" y="281"/>
                  </a:lnTo>
                  <a:lnTo>
                    <a:pt x="401" y="279"/>
                  </a:lnTo>
                  <a:lnTo>
                    <a:pt x="403" y="279"/>
                  </a:lnTo>
                  <a:lnTo>
                    <a:pt x="404" y="276"/>
                  </a:lnTo>
                  <a:lnTo>
                    <a:pt x="405" y="273"/>
                  </a:lnTo>
                  <a:lnTo>
                    <a:pt x="408" y="271"/>
                  </a:lnTo>
                  <a:lnTo>
                    <a:pt x="411" y="268"/>
                  </a:lnTo>
                  <a:lnTo>
                    <a:pt x="410" y="268"/>
                  </a:lnTo>
                  <a:lnTo>
                    <a:pt x="410" y="267"/>
                  </a:lnTo>
                  <a:lnTo>
                    <a:pt x="411" y="266"/>
                  </a:lnTo>
                  <a:lnTo>
                    <a:pt x="423" y="252"/>
                  </a:lnTo>
                  <a:lnTo>
                    <a:pt x="433" y="237"/>
                  </a:lnTo>
                  <a:lnTo>
                    <a:pt x="438" y="232"/>
                  </a:lnTo>
                  <a:lnTo>
                    <a:pt x="443" y="227"/>
                  </a:lnTo>
                  <a:lnTo>
                    <a:pt x="445" y="220"/>
                  </a:lnTo>
                  <a:lnTo>
                    <a:pt x="444" y="212"/>
                  </a:lnTo>
                  <a:close/>
                  <a:moveTo>
                    <a:pt x="66" y="212"/>
                  </a:moveTo>
                  <a:lnTo>
                    <a:pt x="57" y="221"/>
                  </a:lnTo>
                  <a:lnTo>
                    <a:pt x="49" y="230"/>
                  </a:lnTo>
                  <a:lnTo>
                    <a:pt x="48" y="231"/>
                  </a:lnTo>
                  <a:lnTo>
                    <a:pt x="48" y="233"/>
                  </a:lnTo>
                  <a:lnTo>
                    <a:pt x="47" y="235"/>
                  </a:lnTo>
                  <a:lnTo>
                    <a:pt x="36" y="247"/>
                  </a:lnTo>
                  <a:lnTo>
                    <a:pt x="25" y="257"/>
                  </a:lnTo>
                  <a:lnTo>
                    <a:pt x="16" y="268"/>
                  </a:lnTo>
                  <a:lnTo>
                    <a:pt x="16" y="269"/>
                  </a:lnTo>
                  <a:lnTo>
                    <a:pt x="16" y="271"/>
                  </a:lnTo>
                  <a:lnTo>
                    <a:pt x="15" y="272"/>
                  </a:lnTo>
                  <a:lnTo>
                    <a:pt x="13" y="275"/>
                  </a:lnTo>
                  <a:lnTo>
                    <a:pt x="11" y="277"/>
                  </a:lnTo>
                  <a:lnTo>
                    <a:pt x="8" y="279"/>
                  </a:lnTo>
                  <a:lnTo>
                    <a:pt x="8" y="279"/>
                  </a:lnTo>
                  <a:lnTo>
                    <a:pt x="7" y="280"/>
                  </a:lnTo>
                  <a:lnTo>
                    <a:pt x="7" y="283"/>
                  </a:lnTo>
                  <a:lnTo>
                    <a:pt x="6" y="284"/>
                  </a:lnTo>
                  <a:lnTo>
                    <a:pt x="6" y="285"/>
                  </a:lnTo>
                  <a:lnTo>
                    <a:pt x="5" y="285"/>
                  </a:lnTo>
                  <a:lnTo>
                    <a:pt x="6" y="286"/>
                  </a:lnTo>
                  <a:lnTo>
                    <a:pt x="6" y="287"/>
                  </a:lnTo>
                  <a:lnTo>
                    <a:pt x="7" y="288"/>
                  </a:lnTo>
                  <a:lnTo>
                    <a:pt x="7" y="289"/>
                  </a:lnTo>
                  <a:lnTo>
                    <a:pt x="7" y="290"/>
                  </a:lnTo>
                  <a:lnTo>
                    <a:pt x="11" y="286"/>
                  </a:lnTo>
                  <a:lnTo>
                    <a:pt x="15" y="283"/>
                  </a:lnTo>
                  <a:lnTo>
                    <a:pt x="19" y="278"/>
                  </a:lnTo>
                  <a:lnTo>
                    <a:pt x="23" y="275"/>
                  </a:lnTo>
                  <a:lnTo>
                    <a:pt x="25" y="272"/>
                  </a:lnTo>
                  <a:lnTo>
                    <a:pt x="27" y="267"/>
                  </a:lnTo>
                  <a:lnTo>
                    <a:pt x="29" y="265"/>
                  </a:lnTo>
                  <a:lnTo>
                    <a:pt x="31" y="264"/>
                  </a:lnTo>
                  <a:lnTo>
                    <a:pt x="32" y="263"/>
                  </a:lnTo>
                  <a:lnTo>
                    <a:pt x="33" y="263"/>
                  </a:lnTo>
                  <a:lnTo>
                    <a:pt x="36" y="260"/>
                  </a:lnTo>
                  <a:lnTo>
                    <a:pt x="38" y="256"/>
                  </a:lnTo>
                  <a:lnTo>
                    <a:pt x="40" y="253"/>
                  </a:lnTo>
                  <a:lnTo>
                    <a:pt x="43" y="250"/>
                  </a:lnTo>
                  <a:lnTo>
                    <a:pt x="47" y="247"/>
                  </a:lnTo>
                  <a:lnTo>
                    <a:pt x="50" y="243"/>
                  </a:lnTo>
                  <a:lnTo>
                    <a:pt x="53" y="239"/>
                  </a:lnTo>
                  <a:lnTo>
                    <a:pt x="57" y="233"/>
                  </a:lnTo>
                  <a:lnTo>
                    <a:pt x="63" y="228"/>
                  </a:lnTo>
                  <a:lnTo>
                    <a:pt x="66" y="221"/>
                  </a:lnTo>
                  <a:lnTo>
                    <a:pt x="68" y="216"/>
                  </a:lnTo>
                  <a:lnTo>
                    <a:pt x="66" y="212"/>
                  </a:lnTo>
                  <a:close/>
                  <a:moveTo>
                    <a:pt x="316" y="208"/>
                  </a:moveTo>
                  <a:lnTo>
                    <a:pt x="316" y="209"/>
                  </a:lnTo>
                  <a:lnTo>
                    <a:pt x="316" y="209"/>
                  </a:lnTo>
                  <a:lnTo>
                    <a:pt x="316" y="211"/>
                  </a:lnTo>
                  <a:lnTo>
                    <a:pt x="316" y="212"/>
                  </a:lnTo>
                  <a:lnTo>
                    <a:pt x="305" y="223"/>
                  </a:lnTo>
                  <a:lnTo>
                    <a:pt x="296" y="233"/>
                  </a:lnTo>
                  <a:lnTo>
                    <a:pt x="287" y="245"/>
                  </a:lnTo>
                  <a:lnTo>
                    <a:pt x="287" y="245"/>
                  </a:lnTo>
                  <a:lnTo>
                    <a:pt x="287" y="247"/>
                  </a:lnTo>
                  <a:lnTo>
                    <a:pt x="287" y="248"/>
                  </a:lnTo>
                  <a:lnTo>
                    <a:pt x="284" y="249"/>
                  </a:lnTo>
                  <a:lnTo>
                    <a:pt x="283" y="250"/>
                  </a:lnTo>
                  <a:lnTo>
                    <a:pt x="282" y="252"/>
                  </a:lnTo>
                  <a:lnTo>
                    <a:pt x="282" y="254"/>
                  </a:lnTo>
                  <a:lnTo>
                    <a:pt x="279" y="256"/>
                  </a:lnTo>
                  <a:lnTo>
                    <a:pt x="277" y="257"/>
                  </a:lnTo>
                  <a:lnTo>
                    <a:pt x="276" y="260"/>
                  </a:lnTo>
                  <a:lnTo>
                    <a:pt x="275" y="263"/>
                  </a:lnTo>
                  <a:lnTo>
                    <a:pt x="272" y="265"/>
                  </a:lnTo>
                  <a:lnTo>
                    <a:pt x="271" y="267"/>
                  </a:lnTo>
                  <a:lnTo>
                    <a:pt x="268" y="268"/>
                  </a:lnTo>
                  <a:lnTo>
                    <a:pt x="268" y="272"/>
                  </a:lnTo>
                  <a:lnTo>
                    <a:pt x="267" y="274"/>
                  </a:lnTo>
                  <a:lnTo>
                    <a:pt x="266" y="276"/>
                  </a:lnTo>
                  <a:lnTo>
                    <a:pt x="264" y="277"/>
                  </a:lnTo>
                  <a:lnTo>
                    <a:pt x="261" y="278"/>
                  </a:lnTo>
                  <a:lnTo>
                    <a:pt x="259" y="278"/>
                  </a:lnTo>
                  <a:lnTo>
                    <a:pt x="258" y="277"/>
                  </a:lnTo>
                  <a:lnTo>
                    <a:pt x="259" y="310"/>
                  </a:lnTo>
                  <a:lnTo>
                    <a:pt x="290" y="278"/>
                  </a:lnTo>
                  <a:lnTo>
                    <a:pt x="316" y="242"/>
                  </a:lnTo>
                  <a:lnTo>
                    <a:pt x="317" y="242"/>
                  </a:lnTo>
                  <a:lnTo>
                    <a:pt x="317" y="242"/>
                  </a:lnTo>
                  <a:lnTo>
                    <a:pt x="318" y="241"/>
                  </a:lnTo>
                  <a:lnTo>
                    <a:pt x="318" y="241"/>
                  </a:lnTo>
                  <a:lnTo>
                    <a:pt x="319" y="241"/>
                  </a:lnTo>
                  <a:lnTo>
                    <a:pt x="320" y="238"/>
                  </a:lnTo>
                  <a:lnTo>
                    <a:pt x="320" y="235"/>
                  </a:lnTo>
                  <a:lnTo>
                    <a:pt x="320" y="231"/>
                  </a:lnTo>
                  <a:lnTo>
                    <a:pt x="320" y="229"/>
                  </a:lnTo>
                  <a:lnTo>
                    <a:pt x="319" y="226"/>
                  </a:lnTo>
                  <a:lnTo>
                    <a:pt x="318" y="228"/>
                  </a:lnTo>
                  <a:lnTo>
                    <a:pt x="317" y="228"/>
                  </a:lnTo>
                  <a:lnTo>
                    <a:pt x="316" y="229"/>
                  </a:lnTo>
                  <a:lnTo>
                    <a:pt x="315" y="229"/>
                  </a:lnTo>
                  <a:lnTo>
                    <a:pt x="308" y="240"/>
                  </a:lnTo>
                  <a:lnTo>
                    <a:pt x="300" y="250"/>
                  </a:lnTo>
                  <a:lnTo>
                    <a:pt x="292" y="261"/>
                  </a:lnTo>
                  <a:lnTo>
                    <a:pt x="283" y="268"/>
                  </a:lnTo>
                  <a:lnTo>
                    <a:pt x="277" y="278"/>
                  </a:lnTo>
                  <a:lnTo>
                    <a:pt x="268" y="287"/>
                  </a:lnTo>
                  <a:lnTo>
                    <a:pt x="268" y="289"/>
                  </a:lnTo>
                  <a:lnTo>
                    <a:pt x="268" y="290"/>
                  </a:lnTo>
                  <a:lnTo>
                    <a:pt x="268" y="291"/>
                  </a:lnTo>
                  <a:lnTo>
                    <a:pt x="268" y="292"/>
                  </a:lnTo>
                  <a:lnTo>
                    <a:pt x="266" y="293"/>
                  </a:lnTo>
                  <a:lnTo>
                    <a:pt x="265" y="295"/>
                  </a:lnTo>
                  <a:lnTo>
                    <a:pt x="264" y="295"/>
                  </a:lnTo>
                  <a:lnTo>
                    <a:pt x="263" y="296"/>
                  </a:lnTo>
                  <a:lnTo>
                    <a:pt x="261" y="295"/>
                  </a:lnTo>
                  <a:lnTo>
                    <a:pt x="260" y="292"/>
                  </a:lnTo>
                  <a:lnTo>
                    <a:pt x="279" y="268"/>
                  </a:lnTo>
                  <a:lnTo>
                    <a:pt x="299" y="245"/>
                  </a:lnTo>
                  <a:lnTo>
                    <a:pt x="317" y="223"/>
                  </a:lnTo>
                  <a:lnTo>
                    <a:pt x="317" y="223"/>
                  </a:lnTo>
                  <a:lnTo>
                    <a:pt x="318" y="220"/>
                  </a:lnTo>
                  <a:lnTo>
                    <a:pt x="319" y="219"/>
                  </a:lnTo>
                  <a:lnTo>
                    <a:pt x="320" y="216"/>
                  </a:lnTo>
                  <a:lnTo>
                    <a:pt x="320" y="214"/>
                  </a:lnTo>
                  <a:lnTo>
                    <a:pt x="320" y="211"/>
                  </a:lnTo>
                  <a:lnTo>
                    <a:pt x="319" y="208"/>
                  </a:lnTo>
                  <a:lnTo>
                    <a:pt x="316" y="208"/>
                  </a:lnTo>
                  <a:close/>
                  <a:moveTo>
                    <a:pt x="66" y="194"/>
                  </a:moveTo>
                  <a:lnTo>
                    <a:pt x="59" y="203"/>
                  </a:lnTo>
                  <a:lnTo>
                    <a:pt x="50" y="213"/>
                  </a:lnTo>
                  <a:lnTo>
                    <a:pt x="41" y="221"/>
                  </a:lnTo>
                  <a:lnTo>
                    <a:pt x="31" y="236"/>
                  </a:lnTo>
                  <a:lnTo>
                    <a:pt x="20" y="247"/>
                  </a:lnTo>
                  <a:lnTo>
                    <a:pt x="11" y="261"/>
                  </a:lnTo>
                  <a:lnTo>
                    <a:pt x="9" y="261"/>
                  </a:lnTo>
                  <a:lnTo>
                    <a:pt x="8" y="261"/>
                  </a:lnTo>
                  <a:lnTo>
                    <a:pt x="8" y="261"/>
                  </a:lnTo>
                  <a:lnTo>
                    <a:pt x="7" y="261"/>
                  </a:lnTo>
                  <a:lnTo>
                    <a:pt x="7" y="262"/>
                  </a:lnTo>
                  <a:lnTo>
                    <a:pt x="7" y="264"/>
                  </a:lnTo>
                  <a:lnTo>
                    <a:pt x="7" y="266"/>
                  </a:lnTo>
                  <a:lnTo>
                    <a:pt x="7" y="268"/>
                  </a:lnTo>
                  <a:lnTo>
                    <a:pt x="7" y="271"/>
                  </a:lnTo>
                  <a:lnTo>
                    <a:pt x="7" y="273"/>
                  </a:lnTo>
                  <a:lnTo>
                    <a:pt x="27" y="250"/>
                  </a:lnTo>
                  <a:lnTo>
                    <a:pt x="50" y="226"/>
                  </a:lnTo>
                  <a:lnTo>
                    <a:pt x="59" y="214"/>
                  </a:lnTo>
                  <a:lnTo>
                    <a:pt x="67" y="202"/>
                  </a:lnTo>
                  <a:lnTo>
                    <a:pt x="68" y="201"/>
                  </a:lnTo>
                  <a:lnTo>
                    <a:pt x="68" y="199"/>
                  </a:lnTo>
                  <a:lnTo>
                    <a:pt x="68" y="196"/>
                  </a:lnTo>
                  <a:lnTo>
                    <a:pt x="68" y="194"/>
                  </a:lnTo>
                  <a:lnTo>
                    <a:pt x="67" y="194"/>
                  </a:lnTo>
                  <a:lnTo>
                    <a:pt x="66" y="194"/>
                  </a:lnTo>
                  <a:close/>
                  <a:moveTo>
                    <a:pt x="197" y="192"/>
                  </a:moveTo>
                  <a:lnTo>
                    <a:pt x="186" y="203"/>
                  </a:lnTo>
                  <a:lnTo>
                    <a:pt x="175" y="217"/>
                  </a:lnTo>
                  <a:lnTo>
                    <a:pt x="164" y="229"/>
                  </a:lnTo>
                  <a:lnTo>
                    <a:pt x="162" y="232"/>
                  </a:lnTo>
                  <a:lnTo>
                    <a:pt x="160" y="236"/>
                  </a:lnTo>
                  <a:lnTo>
                    <a:pt x="158" y="240"/>
                  </a:lnTo>
                  <a:lnTo>
                    <a:pt x="155" y="242"/>
                  </a:lnTo>
                  <a:lnTo>
                    <a:pt x="150" y="244"/>
                  </a:lnTo>
                  <a:lnTo>
                    <a:pt x="147" y="252"/>
                  </a:lnTo>
                  <a:lnTo>
                    <a:pt x="141" y="260"/>
                  </a:lnTo>
                  <a:lnTo>
                    <a:pt x="137" y="268"/>
                  </a:lnTo>
                  <a:lnTo>
                    <a:pt x="134" y="268"/>
                  </a:lnTo>
                  <a:lnTo>
                    <a:pt x="134" y="272"/>
                  </a:lnTo>
                  <a:lnTo>
                    <a:pt x="134" y="275"/>
                  </a:lnTo>
                  <a:lnTo>
                    <a:pt x="135" y="278"/>
                  </a:lnTo>
                  <a:lnTo>
                    <a:pt x="167" y="241"/>
                  </a:lnTo>
                  <a:lnTo>
                    <a:pt x="198" y="202"/>
                  </a:lnTo>
                  <a:lnTo>
                    <a:pt x="198" y="199"/>
                  </a:lnTo>
                  <a:lnTo>
                    <a:pt x="199" y="195"/>
                  </a:lnTo>
                  <a:lnTo>
                    <a:pt x="199" y="192"/>
                  </a:lnTo>
                  <a:lnTo>
                    <a:pt x="198" y="192"/>
                  </a:lnTo>
                  <a:lnTo>
                    <a:pt x="198" y="192"/>
                  </a:lnTo>
                  <a:lnTo>
                    <a:pt x="197" y="192"/>
                  </a:lnTo>
                  <a:close/>
                  <a:moveTo>
                    <a:pt x="443" y="189"/>
                  </a:moveTo>
                  <a:lnTo>
                    <a:pt x="425" y="208"/>
                  </a:lnTo>
                  <a:lnTo>
                    <a:pt x="409" y="226"/>
                  </a:lnTo>
                  <a:lnTo>
                    <a:pt x="392" y="245"/>
                  </a:lnTo>
                  <a:lnTo>
                    <a:pt x="377" y="266"/>
                  </a:lnTo>
                  <a:lnTo>
                    <a:pt x="378" y="269"/>
                  </a:lnTo>
                  <a:lnTo>
                    <a:pt x="378" y="272"/>
                  </a:lnTo>
                  <a:lnTo>
                    <a:pt x="378" y="275"/>
                  </a:lnTo>
                  <a:lnTo>
                    <a:pt x="378" y="279"/>
                  </a:lnTo>
                  <a:lnTo>
                    <a:pt x="397" y="257"/>
                  </a:lnTo>
                  <a:lnTo>
                    <a:pt x="415" y="238"/>
                  </a:lnTo>
                  <a:lnTo>
                    <a:pt x="417" y="235"/>
                  </a:lnTo>
                  <a:lnTo>
                    <a:pt x="421" y="231"/>
                  </a:lnTo>
                  <a:lnTo>
                    <a:pt x="423" y="228"/>
                  </a:lnTo>
                  <a:lnTo>
                    <a:pt x="431" y="220"/>
                  </a:lnTo>
                  <a:lnTo>
                    <a:pt x="438" y="211"/>
                  </a:lnTo>
                  <a:lnTo>
                    <a:pt x="443" y="201"/>
                  </a:lnTo>
                  <a:lnTo>
                    <a:pt x="443" y="189"/>
                  </a:lnTo>
                  <a:close/>
                  <a:moveTo>
                    <a:pt x="318" y="185"/>
                  </a:moveTo>
                  <a:lnTo>
                    <a:pt x="311" y="193"/>
                  </a:lnTo>
                  <a:lnTo>
                    <a:pt x="304" y="201"/>
                  </a:lnTo>
                  <a:lnTo>
                    <a:pt x="297" y="209"/>
                  </a:lnTo>
                  <a:lnTo>
                    <a:pt x="290" y="217"/>
                  </a:lnTo>
                  <a:lnTo>
                    <a:pt x="281" y="231"/>
                  </a:lnTo>
                  <a:lnTo>
                    <a:pt x="270" y="245"/>
                  </a:lnTo>
                  <a:lnTo>
                    <a:pt x="259" y="260"/>
                  </a:lnTo>
                  <a:lnTo>
                    <a:pt x="259" y="262"/>
                  </a:lnTo>
                  <a:lnTo>
                    <a:pt x="259" y="264"/>
                  </a:lnTo>
                  <a:lnTo>
                    <a:pt x="260" y="265"/>
                  </a:lnTo>
                  <a:lnTo>
                    <a:pt x="258" y="266"/>
                  </a:lnTo>
                  <a:lnTo>
                    <a:pt x="258" y="267"/>
                  </a:lnTo>
                  <a:lnTo>
                    <a:pt x="257" y="269"/>
                  </a:lnTo>
                  <a:lnTo>
                    <a:pt x="257" y="273"/>
                  </a:lnTo>
                  <a:lnTo>
                    <a:pt x="257" y="275"/>
                  </a:lnTo>
                  <a:lnTo>
                    <a:pt x="270" y="262"/>
                  </a:lnTo>
                  <a:lnTo>
                    <a:pt x="280" y="247"/>
                  </a:lnTo>
                  <a:lnTo>
                    <a:pt x="294" y="230"/>
                  </a:lnTo>
                  <a:lnTo>
                    <a:pt x="308" y="213"/>
                  </a:lnTo>
                  <a:lnTo>
                    <a:pt x="313" y="207"/>
                  </a:lnTo>
                  <a:lnTo>
                    <a:pt x="318" y="201"/>
                  </a:lnTo>
                  <a:lnTo>
                    <a:pt x="320" y="193"/>
                  </a:lnTo>
                  <a:lnTo>
                    <a:pt x="318" y="185"/>
                  </a:lnTo>
                  <a:close/>
                  <a:moveTo>
                    <a:pt x="197" y="176"/>
                  </a:moveTo>
                  <a:lnTo>
                    <a:pt x="184" y="188"/>
                  </a:lnTo>
                  <a:lnTo>
                    <a:pt x="172" y="201"/>
                  </a:lnTo>
                  <a:lnTo>
                    <a:pt x="162" y="214"/>
                  </a:lnTo>
                  <a:lnTo>
                    <a:pt x="150" y="228"/>
                  </a:lnTo>
                  <a:lnTo>
                    <a:pt x="148" y="231"/>
                  </a:lnTo>
                  <a:lnTo>
                    <a:pt x="144" y="238"/>
                  </a:lnTo>
                  <a:lnTo>
                    <a:pt x="140" y="245"/>
                  </a:lnTo>
                  <a:lnTo>
                    <a:pt x="138" y="247"/>
                  </a:lnTo>
                  <a:lnTo>
                    <a:pt x="136" y="249"/>
                  </a:lnTo>
                  <a:lnTo>
                    <a:pt x="135" y="252"/>
                  </a:lnTo>
                  <a:lnTo>
                    <a:pt x="134" y="255"/>
                  </a:lnTo>
                  <a:lnTo>
                    <a:pt x="135" y="259"/>
                  </a:lnTo>
                  <a:lnTo>
                    <a:pt x="168" y="220"/>
                  </a:lnTo>
                  <a:lnTo>
                    <a:pt x="198" y="181"/>
                  </a:lnTo>
                  <a:lnTo>
                    <a:pt x="198" y="179"/>
                  </a:lnTo>
                  <a:lnTo>
                    <a:pt x="198" y="177"/>
                  </a:lnTo>
                  <a:lnTo>
                    <a:pt x="197" y="176"/>
                  </a:lnTo>
                  <a:close/>
                  <a:moveTo>
                    <a:pt x="66" y="172"/>
                  </a:moveTo>
                  <a:lnTo>
                    <a:pt x="64" y="173"/>
                  </a:lnTo>
                  <a:lnTo>
                    <a:pt x="63" y="176"/>
                  </a:lnTo>
                  <a:lnTo>
                    <a:pt x="61" y="178"/>
                  </a:lnTo>
                  <a:lnTo>
                    <a:pt x="60" y="179"/>
                  </a:lnTo>
                  <a:lnTo>
                    <a:pt x="57" y="179"/>
                  </a:lnTo>
                  <a:lnTo>
                    <a:pt x="56" y="180"/>
                  </a:lnTo>
                  <a:lnTo>
                    <a:pt x="56" y="181"/>
                  </a:lnTo>
                  <a:lnTo>
                    <a:pt x="56" y="182"/>
                  </a:lnTo>
                  <a:lnTo>
                    <a:pt x="55" y="183"/>
                  </a:lnTo>
                  <a:lnTo>
                    <a:pt x="53" y="188"/>
                  </a:lnTo>
                  <a:lnTo>
                    <a:pt x="49" y="191"/>
                  </a:lnTo>
                  <a:lnTo>
                    <a:pt x="44" y="195"/>
                  </a:lnTo>
                  <a:lnTo>
                    <a:pt x="35" y="208"/>
                  </a:lnTo>
                  <a:lnTo>
                    <a:pt x="24" y="220"/>
                  </a:lnTo>
                  <a:lnTo>
                    <a:pt x="20" y="225"/>
                  </a:lnTo>
                  <a:lnTo>
                    <a:pt x="16" y="229"/>
                  </a:lnTo>
                  <a:lnTo>
                    <a:pt x="13" y="232"/>
                  </a:lnTo>
                  <a:lnTo>
                    <a:pt x="13" y="235"/>
                  </a:lnTo>
                  <a:lnTo>
                    <a:pt x="12" y="236"/>
                  </a:lnTo>
                  <a:lnTo>
                    <a:pt x="11" y="238"/>
                  </a:lnTo>
                  <a:lnTo>
                    <a:pt x="9" y="239"/>
                  </a:lnTo>
                  <a:lnTo>
                    <a:pt x="7" y="240"/>
                  </a:lnTo>
                  <a:lnTo>
                    <a:pt x="6" y="242"/>
                  </a:lnTo>
                  <a:lnTo>
                    <a:pt x="6" y="244"/>
                  </a:lnTo>
                  <a:lnTo>
                    <a:pt x="6" y="248"/>
                  </a:lnTo>
                  <a:lnTo>
                    <a:pt x="6" y="251"/>
                  </a:lnTo>
                  <a:lnTo>
                    <a:pt x="6" y="254"/>
                  </a:lnTo>
                  <a:lnTo>
                    <a:pt x="28" y="232"/>
                  </a:lnTo>
                  <a:lnTo>
                    <a:pt x="48" y="208"/>
                  </a:lnTo>
                  <a:lnTo>
                    <a:pt x="68" y="184"/>
                  </a:lnTo>
                  <a:lnTo>
                    <a:pt x="67" y="181"/>
                  </a:lnTo>
                  <a:lnTo>
                    <a:pt x="67" y="178"/>
                  </a:lnTo>
                  <a:lnTo>
                    <a:pt x="67" y="175"/>
                  </a:lnTo>
                  <a:lnTo>
                    <a:pt x="66" y="172"/>
                  </a:lnTo>
                  <a:close/>
                  <a:moveTo>
                    <a:pt x="441" y="164"/>
                  </a:moveTo>
                  <a:lnTo>
                    <a:pt x="427" y="179"/>
                  </a:lnTo>
                  <a:lnTo>
                    <a:pt x="414" y="196"/>
                  </a:lnTo>
                  <a:lnTo>
                    <a:pt x="412" y="197"/>
                  </a:lnTo>
                  <a:lnTo>
                    <a:pt x="411" y="199"/>
                  </a:lnTo>
                  <a:lnTo>
                    <a:pt x="410" y="200"/>
                  </a:lnTo>
                  <a:lnTo>
                    <a:pt x="409" y="201"/>
                  </a:lnTo>
                  <a:lnTo>
                    <a:pt x="409" y="203"/>
                  </a:lnTo>
                  <a:lnTo>
                    <a:pt x="408" y="205"/>
                  </a:lnTo>
                  <a:lnTo>
                    <a:pt x="404" y="209"/>
                  </a:lnTo>
                  <a:lnTo>
                    <a:pt x="400" y="213"/>
                  </a:lnTo>
                  <a:lnTo>
                    <a:pt x="396" y="217"/>
                  </a:lnTo>
                  <a:lnTo>
                    <a:pt x="392" y="220"/>
                  </a:lnTo>
                  <a:lnTo>
                    <a:pt x="391" y="221"/>
                  </a:lnTo>
                  <a:lnTo>
                    <a:pt x="391" y="224"/>
                  </a:lnTo>
                  <a:lnTo>
                    <a:pt x="390" y="225"/>
                  </a:lnTo>
                  <a:lnTo>
                    <a:pt x="388" y="227"/>
                  </a:lnTo>
                  <a:lnTo>
                    <a:pt x="386" y="229"/>
                  </a:lnTo>
                  <a:lnTo>
                    <a:pt x="384" y="231"/>
                  </a:lnTo>
                  <a:lnTo>
                    <a:pt x="383" y="235"/>
                  </a:lnTo>
                  <a:lnTo>
                    <a:pt x="380" y="237"/>
                  </a:lnTo>
                  <a:lnTo>
                    <a:pt x="380" y="238"/>
                  </a:lnTo>
                  <a:lnTo>
                    <a:pt x="380" y="238"/>
                  </a:lnTo>
                  <a:lnTo>
                    <a:pt x="380" y="239"/>
                  </a:lnTo>
                  <a:lnTo>
                    <a:pt x="380" y="240"/>
                  </a:lnTo>
                  <a:lnTo>
                    <a:pt x="378" y="242"/>
                  </a:lnTo>
                  <a:lnTo>
                    <a:pt x="377" y="244"/>
                  </a:lnTo>
                  <a:lnTo>
                    <a:pt x="377" y="248"/>
                  </a:lnTo>
                  <a:lnTo>
                    <a:pt x="378" y="250"/>
                  </a:lnTo>
                  <a:lnTo>
                    <a:pt x="378" y="253"/>
                  </a:lnTo>
                  <a:lnTo>
                    <a:pt x="378" y="255"/>
                  </a:lnTo>
                  <a:lnTo>
                    <a:pt x="377" y="257"/>
                  </a:lnTo>
                  <a:lnTo>
                    <a:pt x="387" y="248"/>
                  </a:lnTo>
                  <a:lnTo>
                    <a:pt x="397" y="237"/>
                  </a:lnTo>
                  <a:lnTo>
                    <a:pt x="405" y="226"/>
                  </a:lnTo>
                  <a:lnTo>
                    <a:pt x="415" y="216"/>
                  </a:lnTo>
                  <a:lnTo>
                    <a:pt x="427" y="201"/>
                  </a:lnTo>
                  <a:lnTo>
                    <a:pt x="440" y="185"/>
                  </a:lnTo>
                  <a:lnTo>
                    <a:pt x="441" y="185"/>
                  </a:lnTo>
                  <a:lnTo>
                    <a:pt x="443" y="185"/>
                  </a:lnTo>
                  <a:lnTo>
                    <a:pt x="443" y="187"/>
                  </a:lnTo>
                  <a:lnTo>
                    <a:pt x="444" y="187"/>
                  </a:lnTo>
                  <a:lnTo>
                    <a:pt x="445" y="185"/>
                  </a:lnTo>
                  <a:lnTo>
                    <a:pt x="444" y="180"/>
                  </a:lnTo>
                  <a:lnTo>
                    <a:pt x="444" y="175"/>
                  </a:lnTo>
                  <a:lnTo>
                    <a:pt x="444" y="168"/>
                  </a:lnTo>
                  <a:lnTo>
                    <a:pt x="441" y="164"/>
                  </a:lnTo>
                  <a:close/>
                  <a:moveTo>
                    <a:pt x="318" y="163"/>
                  </a:moveTo>
                  <a:lnTo>
                    <a:pt x="311" y="170"/>
                  </a:lnTo>
                  <a:lnTo>
                    <a:pt x="304" y="179"/>
                  </a:lnTo>
                  <a:lnTo>
                    <a:pt x="297" y="185"/>
                  </a:lnTo>
                  <a:lnTo>
                    <a:pt x="297" y="187"/>
                  </a:lnTo>
                  <a:lnTo>
                    <a:pt x="297" y="188"/>
                  </a:lnTo>
                  <a:lnTo>
                    <a:pt x="296" y="189"/>
                  </a:lnTo>
                  <a:lnTo>
                    <a:pt x="296" y="190"/>
                  </a:lnTo>
                  <a:lnTo>
                    <a:pt x="294" y="191"/>
                  </a:lnTo>
                  <a:lnTo>
                    <a:pt x="293" y="192"/>
                  </a:lnTo>
                  <a:lnTo>
                    <a:pt x="293" y="193"/>
                  </a:lnTo>
                  <a:lnTo>
                    <a:pt x="292" y="195"/>
                  </a:lnTo>
                  <a:lnTo>
                    <a:pt x="292" y="196"/>
                  </a:lnTo>
                  <a:lnTo>
                    <a:pt x="290" y="199"/>
                  </a:lnTo>
                  <a:lnTo>
                    <a:pt x="288" y="200"/>
                  </a:lnTo>
                  <a:lnTo>
                    <a:pt x="287" y="201"/>
                  </a:lnTo>
                  <a:lnTo>
                    <a:pt x="285" y="202"/>
                  </a:lnTo>
                  <a:lnTo>
                    <a:pt x="285" y="203"/>
                  </a:lnTo>
                  <a:lnTo>
                    <a:pt x="285" y="204"/>
                  </a:lnTo>
                  <a:lnTo>
                    <a:pt x="284" y="205"/>
                  </a:lnTo>
                  <a:lnTo>
                    <a:pt x="282" y="207"/>
                  </a:lnTo>
                  <a:lnTo>
                    <a:pt x="281" y="208"/>
                  </a:lnTo>
                  <a:lnTo>
                    <a:pt x="279" y="209"/>
                  </a:lnTo>
                  <a:lnTo>
                    <a:pt x="279" y="211"/>
                  </a:lnTo>
                  <a:lnTo>
                    <a:pt x="279" y="212"/>
                  </a:lnTo>
                  <a:lnTo>
                    <a:pt x="279" y="213"/>
                  </a:lnTo>
                  <a:lnTo>
                    <a:pt x="278" y="214"/>
                  </a:lnTo>
                  <a:lnTo>
                    <a:pt x="277" y="214"/>
                  </a:lnTo>
                  <a:lnTo>
                    <a:pt x="276" y="215"/>
                  </a:lnTo>
                  <a:lnTo>
                    <a:pt x="275" y="216"/>
                  </a:lnTo>
                  <a:lnTo>
                    <a:pt x="276" y="217"/>
                  </a:lnTo>
                  <a:lnTo>
                    <a:pt x="276" y="218"/>
                  </a:lnTo>
                  <a:lnTo>
                    <a:pt x="275" y="218"/>
                  </a:lnTo>
                  <a:lnTo>
                    <a:pt x="273" y="219"/>
                  </a:lnTo>
                  <a:lnTo>
                    <a:pt x="271" y="220"/>
                  </a:lnTo>
                  <a:lnTo>
                    <a:pt x="271" y="221"/>
                  </a:lnTo>
                  <a:lnTo>
                    <a:pt x="270" y="224"/>
                  </a:lnTo>
                  <a:lnTo>
                    <a:pt x="269" y="226"/>
                  </a:lnTo>
                  <a:lnTo>
                    <a:pt x="264" y="233"/>
                  </a:lnTo>
                  <a:lnTo>
                    <a:pt x="258" y="239"/>
                  </a:lnTo>
                  <a:lnTo>
                    <a:pt x="256" y="247"/>
                  </a:lnTo>
                  <a:lnTo>
                    <a:pt x="257" y="255"/>
                  </a:lnTo>
                  <a:lnTo>
                    <a:pt x="269" y="242"/>
                  </a:lnTo>
                  <a:lnTo>
                    <a:pt x="279" y="227"/>
                  </a:lnTo>
                  <a:lnTo>
                    <a:pt x="290" y="213"/>
                  </a:lnTo>
                  <a:lnTo>
                    <a:pt x="291" y="212"/>
                  </a:lnTo>
                  <a:lnTo>
                    <a:pt x="293" y="211"/>
                  </a:lnTo>
                  <a:lnTo>
                    <a:pt x="294" y="209"/>
                  </a:lnTo>
                  <a:lnTo>
                    <a:pt x="294" y="208"/>
                  </a:lnTo>
                  <a:lnTo>
                    <a:pt x="294" y="207"/>
                  </a:lnTo>
                  <a:lnTo>
                    <a:pt x="294" y="207"/>
                  </a:lnTo>
                  <a:lnTo>
                    <a:pt x="301" y="200"/>
                  </a:lnTo>
                  <a:lnTo>
                    <a:pt x="307" y="192"/>
                  </a:lnTo>
                  <a:lnTo>
                    <a:pt x="314" y="184"/>
                  </a:lnTo>
                  <a:lnTo>
                    <a:pt x="318" y="176"/>
                  </a:lnTo>
                  <a:lnTo>
                    <a:pt x="319" y="165"/>
                  </a:lnTo>
                  <a:lnTo>
                    <a:pt x="318" y="164"/>
                  </a:lnTo>
                  <a:lnTo>
                    <a:pt x="318" y="163"/>
                  </a:lnTo>
                  <a:close/>
                  <a:moveTo>
                    <a:pt x="194" y="158"/>
                  </a:moveTo>
                  <a:lnTo>
                    <a:pt x="191" y="163"/>
                  </a:lnTo>
                  <a:lnTo>
                    <a:pt x="187" y="166"/>
                  </a:lnTo>
                  <a:lnTo>
                    <a:pt x="184" y="169"/>
                  </a:lnTo>
                  <a:lnTo>
                    <a:pt x="180" y="172"/>
                  </a:lnTo>
                  <a:lnTo>
                    <a:pt x="180" y="175"/>
                  </a:lnTo>
                  <a:lnTo>
                    <a:pt x="179" y="177"/>
                  </a:lnTo>
                  <a:lnTo>
                    <a:pt x="177" y="178"/>
                  </a:lnTo>
                  <a:lnTo>
                    <a:pt x="175" y="178"/>
                  </a:lnTo>
                  <a:lnTo>
                    <a:pt x="174" y="181"/>
                  </a:lnTo>
                  <a:lnTo>
                    <a:pt x="173" y="183"/>
                  </a:lnTo>
                  <a:lnTo>
                    <a:pt x="171" y="185"/>
                  </a:lnTo>
                  <a:lnTo>
                    <a:pt x="169" y="188"/>
                  </a:lnTo>
                  <a:lnTo>
                    <a:pt x="167" y="190"/>
                  </a:lnTo>
                  <a:lnTo>
                    <a:pt x="162" y="199"/>
                  </a:lnTo>
                  <a:lnTo>
                    <a:pt x="155" y="207"/>
                  </a:lnTo>
                  <a:lnTo>
                    <a:pt x="147" y="216"/>
                  </a:lnTo>
                  <a:lnTo>
                    <a:pt x="143" y="226"/>
                  </a:lnTo>
                  <a:lnTo>
                    <a:pt x="139" y="228"/>
                  </a:lnTo>
                  <a:lnTo>
                    <a:pt x="137" y="231"/>
                  </a:lnTo>
                  <a:lnTo>
                    <a:pt x="136" y="235"/>
                  </a:lnTo>
                  <a:lnTo>
                    <a:pt x="135" y="239"/>
                  </a:lnTo>
                  <a:lnTo>
                    <a:pt x="138" y="237"/>
                  </a:lnTo>
                  <a:lnTo>
                    <a:pt x="140" y="235"/>
                  </a:lnTo>
                  <a:lnTo>
                    <a:pt x="143" y="231"/>
                  </a:lnTo>
                  <a:lnTo>
                    <a:pt x="144" y="228"/>
                  </a:lnTo>
                  <a:lnTo>
                    <a:pt x="162" y="207"/>
                  </a:lnTo>
                  <a:lnTo>
                    <a:pt x="179" y="187"/>
                  </a:lnTo>
                  <a:lnTo>
                    <a:pt x="197" y="167"/>
                  </a:lnTo>
                  <a:lnTo>
                    <a:pt x="197" y="165"/>
                  </a:lnTo>
                  <a:lnTo>
                    <a:pt x="197" y="163"/>
                  </a:lnTo>
                  <a:lnTo>
                    <a:pt x="197" y="160"/>
                  </a:lnTo>
                  <a:lnTo>
                    <a:pt x="196" y="159"/>
                  </a:lnTo>
                  <a:lnTo>
                    <a:pt x="194" y="158"/>
                  </a:lnTo>
                  <a:close/>
                  <a:moveTo>
                    <a:pt x="65" y="152"/>
                  </a:moveTo>
                  <a:lnTo>
                    <a:pt x="51" y="168"/>
                  </a:lnTo>
                  <a:lnTo>
                    <a:pt x="37" y="183"/>
                  </a:lnTo>
                  <a:lnTo>
                    <a:pt x="24" y="200"/>
                  </a:lnTo>
                  <a:lnTo>
                    <a:pt x="12" y="217"/>
                  </a:lnTo>
                  <a:lnTo>
                    <a:pt x="12" y="218"/>
                  </a:lnTo>
                  <a:lnTo>
                    <a:pt x="11" y="218"/>
                  </a:lnTo>
                  <a:lnTo>
                    <a:pt x="9" y="218"/>
                  </a:lnTo>
                  <a:lnTo>
                    <a:pt x="9" y="218"/>
                  </a:lnTo>
                  <a:lnTo>
                    <a:pt x="9" y="219"/>
                  </a:lnTo>
                  <a:lnTo>
                    <a:pt x="8" y="220"/>
                  </a:lnTo>
                  <a:lnTo>
                    <a:pt x="7" y="223"/>
                  </a:lnTo>
                  <a:lnTo>
                    <a:pt x="6" y="224"/>
                  </a:lnTo>
                  <a:lnTo>
                    <a:pt x="5" y="225"/>
                  </a:lnTo>
                  <a:lnTo>
                    <a:pt x="5" y="228"/>
                  </a:lnTo>
                  <a:lnTo>
                    <a:pt x="5" y="230"/>
                  </a:lnTo>
                  <a:lnTo>
                    <a:pt x="5" y="232"/>
                  </a:lnTo>
                  <a:lnTo>
                    <a:pt x="7" y="233"/>
                  </a:lnTo>
                  <a:lnTo>
                    <a:pt x="37" y="199"/>
                  </a:lnTo>
                  <a:lnTo>
                    <a:pt x="66" y="163"/>
                  </a:lnTo>
                  <a:lnTo>
                    <a:pt x="66" y="159"/>
                  </a:lnTo>
                  <a:lnTo>
                    <a:pt x="66" y="155"/>
                  </a:lnTo>
                  <a:lnTo>
                    <a:pt x="65" y="152"/>
                  </a:lnTo>
                  <a:close/>
                  <a:moveTo>
                    <a:pt x="440" y="144"/>
                  </a:moveTo>
                  <a:lnTo>
                    <a:pt x="433" y="154"/>
                  </a:lnTo>
                  <a:lnTo>
                    <a:pt x="422" y="161"/>
                  </a:lnTo>
                  <a:lnTo>
                    <a:pt x="420" y="166"/>
                  </a:lnTo>
                  <a:lnTo>
                    <a:pt x="416" y="168"/>
                  </a:lnTo>
                  <a:lnTo>
                    <a:pt x="414" y="171"/>
                  </a:lnTo>
                  <a:lnTo>
                    <a:pt x="411" y="175"/>
                  </a:lnTo>
                  <a:lnTo>
                    <a:pt x="402" y="187"/>
                  </a:lnTo>
                  <a:lnTo>
                    <a:pt x="393" y="199"/>
                  </a:lnTo>
                  <a:lnTo>
                    <a:pt x="388" y="204"/>
                  </a:lnTo>
                  <a:lnTo>
                    <a:pt x="384" y="211"/>
                  </a:lnTo>
                  <a:lnTo>
                    <a:pt x="380" y="219"/>
                  </a:lnTo>
                  <a:lnTo>
                    <a:pt x="378" y="220"/>
                  </a:lnTo>
                  <a:lnTo>
                    <a:pt x="376" y="223"/>
                  </a:lnTo>
                  <a:lnTo>
                    <a:pt x="377" y="225"/>
                  </a:lnTo>
                  <a:lnTo>
                    <a:pt x="377" y="228"/>
                  </a:lnTo>
                  <a:lnTo>
                    <a:pt x="377" y="231"/>
                  </a:lnTo>
                  <a:lnTo>
                    <a:pt x="377" y="233"/>
                  </a:lnTo>
                  <a:lnTo>
                    <a:pt x="400" y="208"/>
                  </a:lnTo>
                  <a:lnTo>
                    <a:pt x="421" y="181"/>
                  </a:lnTo>
                  <a:lnTo>
                    <a:pt x="443" y="156"/>
                  </a:lnTo>
                  <a:lnTo>
                    <a:pt x="443" y="153"/>
                  </a:lnTo>
                  <a:lnTo>
                    <a:pt x="443" y="151"/>
                  </a:lnTo>
                  <a:lnTo>
                    <a:pt x="443" y="147"/>
                  </a:lnTo>
                  <a:lnTo>
                    <a:pt x="441" y="145"/>
                  </a:lnTo>
                  <a:lnTo>
                    <a:pt x="440" y="144"/>
                  </a:lnTo>
                  <a:close/>
                  <a:moveTo>
                    <a:pt x="317" y="141"/>
                  </a:moveTo>
                  <a:lnTo>
                    <a:pt x="309" y="148"/>
                  </a:lnTo>
                  <a:lnTo>
                    <a:pt x="303" y="157"/>
                  </a:lnTo>
                  <a:lnTo>
                    <a:pt x="297" y="167"/>
                  </a:lnTo>
                  <a:lnTo>
                    <a:pt x="295" y="167"/>
                  </a:lnTo>
                  <a:lnTo>
                    <a:pt x="294" y="168"/>
                  </a:lnTo>
                  <a:lnTo>
                    <a:pt x="293" y="170"/>
                  </a:lnTo>
                  <a:lnTo>
                    <a:pt x="292" y="172"/>
                  </a:lnTo>
                  <a:lnTo>
                    <a:pt x="291" y="172"/>
                  </a:lnTo>
                  <a:lnTo>
                    <a:pt x="290" y="173"/>
                  </a:lnTo>
                  <a:lnTo>
                    <a:pt x="289" y="175"/>
                  </a:lnTo>
                  <a:lnTo>
                    <a:pt x="278" y="192"/>
                  </a:lnTo>
                  <a:lnTo>
                    <a:pt x="266" y="209"/>
                  </a:lnTo>
                  <a:lnTo>
                    <a:pt x="263" y="209"/>
                  </a:lnTo>
                  <a:lnTo>
                    <a:pt x="260" y="214"/>
                  </a:lnTo>
                  <a:lnTo>
                    <a:pt x="258" y="218"/>
                  </a:lnTo>
                  <a:lnTo>
                    <a:pt x="256" y="225"/>
                  </a:lnTo>
                  <a:lnTo>
                    <a:pt x="256" y="232"/>
                  </a:lnTo>
                  <a:lnTo>
                    <a:pt x="258" y="231"/>
                  </a:lnTo>
                  <a:lnTo>
                    <a:pt x="260" y="230"/>
                  </a:lnTo>
                  <a:lnTo>
                    <a:pt x="261" y="228"/>
                  </a:lnTo>
                  <a:lnTo>
                    <a:pt x="263" y="226"/>
                  </a:lnTo>
                  <a:lnTo>
                    <a:pt x="264" y="225"/>
                  </a:lnTo>
                  <a:lnTo>
                    <a:pt x="266" y="224"/>
                  </a:lnTo>
                  <a:lnTo>
                    <a:pt x="290" y="191"/>
                  </a:lnTo>
                  <a:lnTo>
                    <a:pt x="314" y="158"/>
                  </a:lnTo>
                  <a:lnTo>
                    <a:pt x="315" y="157"/>
                  </a:lnTo>
                  <a:lnTo>
                    <a:pt x="317" y="157"/>
                  </a:lnTo>
                  <a:lnTo>
                    <a:pt x="318" y="157"/>
                  </a:lnTo>
                  <a:lnTo>
                    <a:pt x="318" y="154"/>
                  </a:lnTo>
                  <a:lnTo>
                    <a:pt x="318" y="151"/>
                  </a:lnTo>
                  <a:lnTo>
                    <a:pt x="319" y="147"/>
                  </a:lnTo>
                  <a:lnTo>
                    <a:pt x="318" y="144"/>
                  </a:lnTo>
                  <a:lnTo>
                    <a:pt x="317" y="141"/>
                  </a:lnTo>
                  <a:close/>
                  <a:moveTo>
                    <a:pt x="194" y="137"/>
                  </a:moveTo>
                  <a:lnTo>
                    <a:pt x="191" y="141"/>
                  </a:lnTo>
                  <a:lnTo>
                    <a:pt x="188" y="144"/>
                  </a:lnTo>
                  <a:lnTo>
                    <a:pt x="185" y="147"/>
                  </a:lnTo>
                  <a:lnTo>
                    <a:pt x="182" y="151"/>
                  </a:lnTo>
                  <a:lnTo>
                    <a:pt x="177" y="158"/>
                  </a:lnTo>
                  <a:lnTo>
                    <a:pt x="171" y="165"/>
                  </a:lnTo>
                  <a:lnTo>
                    <a:pt x="165" y="173"/>
                  </a:lnTo>
                  <a:lnTo>
                    <a:pt x="159" y="181"/>
                  </a:lnTo>
                  <a:lnTo>
                    <a:pt x="153" y="190"/>
                  </a:lnTo>
                  <a:lnTo>
                    <a:pt x="148" y="197"/>
                  </a:lnTo>
                  <a:lnTo>
                    <a:pt x="140" y="204"/>
                  </a:lnTo>
                  <a:lnTo>
                    <a:pt x="140" y="207"/>
                  </a:lnTo>
                  <a:lnTo>
                    <a:pt x="139" y="211"/>
                  </a:lnTo>
                  <a:lnTo>
                    <a:pt x="137" y="213"/>
                  </a:lnTo>
                  <a:lnTo>
                    <a:pt x="135" y="215"/>
                  </a:lnTo>
                  <a:lnTo>
                    <a:pt x="133" y="216"/>
                  </a:lnTo>
                  <a:lnTo>
                    <a:pt x="134" y="218"/>
                  </a:lnTo>
                  <a:lnTo>
                    <a:pt x="134" y="220"/>
                  </a:lnTo>
                  <a:lnTo>
                    <a:pt x="134" y="223"/>
                  </a:lnTo>
                  <a:lnTo>
                    <a:pt x="135" y="225"/>
                  </a:lnTo>
                  <a:lnTo>
                    <a:pt x="137" y="224"/>
                  </a:lnTo>
                  <a:lnTo>
                    <a:pt x="139" y="221"/>
                  </a:lnTo>
                  <a:lnTo>
                    <a:pt x="141" y="219"/>
                  </a:lnTo>
                  <a:lnTo>
                    <a:pt x="143" y="216"/>
                  </a:lnTo>
                  <a:lnTo>
                    <a:pt x="144" y="213"/>
                  </a:lnTo>
                  <a:lnTo>
                    <a:pt x="151" y="205"/>
                  </a:lnTo>
                  <a:lnTo>
                    <a:pt x="159" y="196"/>
                  </a:lnTo>
                  <a:lnTo>
                    <a:pt x="167" y="187"/>
                  </a:lnTo>
                  <a:lnTo>
                    <a:pt x="173" y="176"/>
                  </a:lnTo>
                  <a:lnTo>
                    <a:pt x="183" y="165"/>
                  </a:lnTo>
                  <a:lnTo>
                    <a:pt x="188" y="159"/>
                  </a:lnTo>
                  <a:lnTo>
                    <a:pt x="193" y="153"/>
                  </a:lnTo>
                  <a:lnTo>
                    <a:pt x="196" y="146"/>
                  </a:lnTo>
                  <a:lnTo>
                    <a:pt x="196" y="137"/>
                  </a:lnTo>
                  <a:lnTo>
                    <a:pt x="195" y="137"/>
                  </a:lnTo>
                  <a:lnTo>
                    <a:pt x="195" y="137"/>
                  </a:lnTo>
                  <a:lnTo>
                    <a:pt x="194" y="137"/>
                  </a:lnTo>
                  <a:close/>
                  <a:moveTo>
                    <a:pt x="65" y="135"/>
                  </a:moveTo>
                  <a:lnTo>
                    <a:pt x="44" y="158"/>
                  </a:lnTo>
                  <a:lnTo>
                    <a:pt x="25" y="182"/>
                  </a:lnTo>
                  <a:lnTo>
                    <a:pt x="5" y="206"/>
                  </a:lnTo>
                  <a:lnTo>
                    <a:pt x="5" y="209"/>
                  </a:lnTo>
                  <a:lnTo>
                    <a:pt x="5" y="212"/>
                  </a:lnTo>
                  <a:lnTo>
                    <a:pt x="5" y="215"/>
                  </a:lnTo>
                  <a:lnTo>
                    <a:pt x="6" y="214"/>
                  </a:lnTo>
                  <a:lnTo>
                    <a:pt x="7" y="213"/>
                  </a:lnTo>
                  <a:lnTo>
                    <a:pt x="8" y="212"/>
                  </a:lnTo>
                  <a:lnTo>
                    <a:pt x="9" y="209"/>
                  </a:lnTo>
                  <a:lnTo>
                    <a:pt x="11" y="208"/>
                  </a:lnTo>
                  <a:lnTo>
                    <a:pt x="13" y="208"/>
                  </a:lnTo>
                  <a:lnTo>
                    <a:pt x="24" y="192"/>
                  </a:lnTo>
                  <a:lnTo>
                    <a:pt x="36" y="178"/>
                  </a:lnTo>
                  <a:lnTo>
                    <a:pt x="49" y="164"/>
                  </a:lnTo>
                  <a:lnTo>
                    <a:pt x="62" y="151"/>
                  </a:lnTo>
                  <a:lnTo>
                    <a:pt x="63" y="147"/>
                  </a:lnTo>
                  <a:lnTo>
                    <a:pt x="64" y="145"/>
                  </a:lnTo>
                  <a:lnTo>
                    <a:pt x="65" y="143"/>
                  </a:lnTo>
                  <a:lnTo>
                    <a:pt x="66" y="141"/>
                  </a:lnTo>
                  <a:lnTo>
                    <a:pt x="66" y="140"/>
                  </a:lnTo>
                  <a:lnTo>
                    <a:pt x="66" y="139"/>
                  </a:lnTo>
                  <a:lnTo>
                    <a:pt x="66" y="137"/>
                  </a:lnTo>
                  <a:lnTo>
                    <a:pt x="66" y="136"/>
                  </a:lnTo>
                  <a:lnTo>
                    <a:pt x="65" y="135"/>
                  </a:lnTo>
                  <a:lnTo>
                    <a:pt x="65" y="135"/>
                  </a:lnTo>
                  <a:close/>
                  <a:moveTo>
                    <a:pt x="440" y="124"/>
                  </a:moveTo>
                  <a:lnTo>
                    <a:pt x="422" y="141"/>
                  </a:lnTo>
                  <a:lnTo>
                    <a:pt x="405" y="159"/>
                  </a:lnTo>
                  <a:lnTo>
                    <a:pt x="390" y="179"/>
                  </a:lnTo>
                  <a:lnTo>
                    <a:pt x="375" y="199"/>
                  </a:lnTo>
                  <a:lnTo>
                    <a:pt x="376" y="203"/>
                  </a:lnTo>
                  <a:lnTo>
                    <a:pt x="376" y="206"/>
                  </a:lnTo>
                  <a:lnTo>
                    <a:pt x="376" y="209"/>
                  </a:lnTo>
                  <a:lnTo>
                    <a:pt x="375" y="213"/>
                  </a:lnTo>
                  <a:lnTo>
                    <a:pt x="377" y="213"/>
                  </a:lnTo>
                  <a:lnTo>
                    <a:pt x="378" y="212"/>
                  </a:lnTo>
                  <a:lnTo>
                    <a:pt x="379" y="211"/>
                  </a:lnTo>
                  <a:lnTo>
                    <a:pt x="380" y="208"/>
                  </a:lnTo>
                  <a:lnTo>
                    <a:pt x="380" y="207"/>
                  </a:lnTo>
                  <a:lnTo>
                    <a:pt x="388" y="200"/>
                  </a:lnTo>
                  <a:lnTo>
                    <a:pt x="393" y="192"/>
                  </a:lnTo>
                  <a:lnTo>
                    <a:pt x="399" y="187"/>
                  </a:lnTo>
                  <a:lnTo>
                    <a:pt x="399" y="185"/>
                  </a:lnTo>
                  <a:lnTo>
                    <a:pt x="400" y="183"/>
                  </a:lnTo>
                  <a:lnTo>
                    <a:pt x="401" y="182"/>
                  </a:lnTo>
                  <a:lnTo>
                    <a:pt x="402" y="182"/>
                  </a:lnTo>
                  <a:lnTo>
                    <a:pt x="403" y="181"/>
                  </a:lnTo>
                  <a:lnTo>
                    <a:pt x="410" y="172"/>
                  </a:lnTo>
                  <a:lnTo>
                    <a:pt x="416" y="164"/>
                  </a:lnTo>
                  <a:lnTo>
                    <a:pt x="423" y="156"/>
                  </a:lnTo>
                  <a:lnTo>
                    <a:pt x="428" y="151"/>
                  </a:lnTo>
                  <a:lnTo>
                    <a:pt x="434" y="145"/>
                  </a:lnTo>
                  <a:lnTo>
                    <a:pt x="438" y="140"/>
                  </a:lnTo>
                  <a:lnTo>
                    <a:pt x="441" y="132"/>
                  </a:lnTo>
                  <a:lnTo>
                    <a:pt x="440" y="124"/>
                  </a:lnTo>
                  <a:close/>
                  <a:moveTo>
                    <a:pt x="316" y="122"/>
                  </a:moveTo>
                  <a:lnTo>
                    <a:pt x="307" y="133"/>
                  </a:lnTo>
                  <a:lnTo>
                    <a:pt x="300" y="145"/>
                  </a:lnTo>
                  <a:lnTo>
                    <a:pt x="287" y="159"/>
                  </a:lnTo>
                  <a:lnTo>
                    <a:pt x="276" y="176"/>
                  </a:lnTo>
                  <a:lnTo>
                    <a:pt x="270" y="179"/>
                  </a:lnTo>
                  <a:lnTo>
                    <a:pt x="267" y="182"/>
                  </a:lnTo>
                  <a:lnTo>
                    <a:pt x="264" y="188"/>
                  </a:lnTo>
                  <a:lnTo>
                    <a:pt x="261" y="192"/>
                  </a:lnTo>
                  <a:lnTo>
                    <a:pt x="260" y="193"/>
                  </a:lnTo>
                  <a:lnTo>
                    <a:pt x="259" y="193"/>
                  </a:lnTo>
                  <a:lnTo>
                    <a:pt x="257" y="197"/>
                  </a:lnTo>
                  <a:lnTo>
                    <a:pt x="257" y="201"/>
                  </a:lnTo>
                  <a:lnTo>
                    <a:pt x="257" y="203"/>
                  </a:lnTo>
                  <a:lnTo>
                    <a:pt x="256" y="206"/>
                  </a:lnTo>
                  <a:lnTo>
                    <a:pt x="256" y="211"/>
                  </a:lnTo>
                  <a:lnTo>
                    <a:pt x="269" y="196"/>
                  </a:lnTo>
                  <a:lnTo>
                    <a:pt x="281" y="181"/>
                  </a:lnTo>
                  <a:lnTo>
                    <a:pt x="292" y="165"/>
                  </a:lnTo>
                  <a:lnTo>
                    <a:pt x="301" y="155"/>
                  </a:lnTo>
                  <a:lnTo>
                    <a:pt x="309" y="143"/>
                  </a:lnTo>
                  <a:lnTo>
                    <a:pt x="318" y="132"/>
                  </a:lnTo>
                  <a:lnTo>
                    <a:pt x="317" y="131"/>
                  </a:lnTo>
                  <a:lnTo>
                    <a:pt x="317" y="130"/>
                  </a:lnTo>
                  <a:lnTo>
                    <a:pt x="318" y="128"/>
                  </a:lnTo>
                  <a:lnTo>
                    <a:pt x="318" y="125"/>
                  </a:lnTo>
                  <a:lnTo>
                    <a:pt x="318" y="123"/>
                  </a:lnTo>
                  <a:lnTo>
                    <a:pt x="317" y="122"/>
                  </a:lnTo>
                  <a:lnTo>
                    <a:pt x="316" y="122"/>
                  </a:lnTo>
                  <a:close/>
                  <a:moveTo>
                    <a:pt x="194" y="118"/>
                  </a:moveTo>
                  <a:lnTo>
                    <a:pt x="193" y="119"/>
                  </a:lnTo>
                  <a:lnTo>
                    <a:pt x="191" y="120"/>
                  </a:lnTo>
                  <a:lnTo>
                    <a:pt x="189" y="121"/>
                  </a:lnTo>
                  <a:lnTo>
                    <a:pt x="187" y="122"/>
                  </a:lnTo>
                  <a:lnTo>
                    <a:pt x="179" y="136"/>
                  </a:lnTo>
                  <a:lnTo>
                    <a:pt x="169" y="148"/>
                  </a:lnTo>
                  <a:lnTo>
                    <a:pt x="159" y="160"/>
                  </a:lnTo>
                  <a:lnTo>
                    <a:pt x="151" y="175"/>
                  </a:lnTo>
                  <a:lnTo>
                    <a:pt x="148" y="177"/>
                  </a:lnTo>
                  <a:lnTo>
                    <a:pt x="145" y="180"/>
                  </a:lnTo>
                  <a:lnTo>
                    <a:pt x="143" y="183"/>
                  </a:lnTo>
                  <a:lnTo>
                    <a:pt x="139" y="187"/>
                  </a:lnTo>
                  <a:lnTo>
                    <a:pt x="137" y="189"/>
                  </a:lnTo>
                  <a:lnTo>
                    <a:pt x="134" y="192"/>
                  </a:lnTo>
                  <a:lnTo>
                    <a:pt x="134" y="195"/>
                  </a:lnTo>
                  <a:lnTo>
                    <a:pt x="133" y="200"/>
                  </a:lnTo>
                  <a:lnTo>
                    <a:pt x="133" y="204"/>
                  </a:lnTo>
                  <a:lnTo>
                    <a:pt x="133" y="207"/>
                  </a:lnTo>
                  <a:lnTo>
                    <a:pt x="135" y="205"/>
                  </a:lnTo>
                  <a:lnTo>
                    <a:pt x="137" y="203"/>
                  </a:lnTo>
                  <a:lnTo>
                    <a:pt x="139" y="201"/>
                  </a:lnTo>
                  <a:lnTo>
                    <a:pt x="143" y="199"/>
                  </a:lnTo>
                  <a:lnTo>
                    <a:pt x="147" y="191"/>
                  </a:lnTo>
                  <a:lnTo>
                    <a:pt x="152" y="183"/>
                  </a:lnTo>
                  <a:lnTo>
                    <a:pt x="158" y="177"/>
                  </a:lnTo>
                  <a:lnTo>
                    <a:pt x="171" y="160"/>
                  </a:lnTo>
                  <a:lnTo>
                    <a:pt x="184" y="143"/>
                  </a:lnTo>
                  <a:lnTo>
                    <a:pt x="186" y="140"/>
                  </a:lnTo>
                  <a:lnTo>
                    <a:pt x="187" y="136"/>
                  </a:lnTo>
                  <a:lnTo>
                    <a:pt x="189" y="133"/>
                  </a:lnTo>
                  <a:lnTo>
                    <a:pt x="192" y="131"/>
                  </a:lnTo>
                  <a:lnTo>
                    <a:pt x="194" y="129"/>
                  </a:lnTo>
                  <a:lnTo>
                    <a:pt x="195" y="125"/>
                  </a:lnTo>
                  <a:lnTo>
                    <a:pt x="196" y="123"/>
                  </a:lnTo>
                  <a:lnTo>
                    <a:pt x="196" y="120"/>
                  </a:lnTo>
                  <a:lnTo>
                    <a:pt x="194" y="118"/>
                  </a:lnTo>
                  <a:close/>
                  <a:moveTo>
                    <a:pt x="63" y="115"/>
                  </a:moveTo>
                  <a:lnTo>
                    <a:pt x="53" y="128"/>
                  </a:lnTo>
                  <a:lnTo>
                    <a:pt x="41" y="139"/>
                  </a:lnTo>
                  <a:lnTo>
                    <a:pt x="33" y="151"/>
                  </a:lnTo>
                  <a:lnTo>
                    <a:pt x="25" y="160"/>
                  </a:lnTo>
                  <a:lnTo>
                    <a:pt x="16" y="170"/>
                  </a:lnTo>
                  <a:lnTo>
                    <a:pt x="9" y="182"/>
                  </a:lnTo>
                  <a:lnTo>
                    <a:pt x="7" y="184"/>
                  </a:lnTo>
                  <a:lnTo>
                    <a:pt x="5" y="185"/>
                  </a:lnTo>
                  <a:lnTo>
                    <a:pt x="5" y="189"/>
                  </a:lnTo>
                  <a:lnTo>
                    <a:pt x="5" y="191"/>
                  </a:lnTo>
                  <a:lnTo>
                    <a:pt x="5" y="194"/>
                  </a:lnTo>
                  <a:lnTo>
                    <a:pt x="5" y="196"/>
                  </a:lnTo>
                  <a:lnTo>
                    <a:pt x="9" y="193"/>
                  </a:lnTo>
                  <a:lnTo>
                    <a:pt x="13" y="190"/>
                  </a:lnTo>
                  <a:lnTo>
                    <a:pt x="16" y="185"/>
                  </a:lnTo>
                  <a:lnTo>
                    <a:pt x="18" y="181"/>
                  </a:lnTo>
                  <a:lnTo>
                    <a:pt x="28" y="172"/>
                  </a:lnTo>
                  <a:lnTo>
                    <a:pt x="36" y="163"/>
                  </a:lnTo>
                  <a:lnTo>
                    <a:pt x="44" y="154"/>
                  </a:lnTo>
                  <a:lnTo>
                    <a:pt x="49" y="147"/>
                  </a:lnTo>
                  <a:lnTo>
                    <a:pt x="53" y="142"/>
                  </a:lnTo>
                  <a:lnTo>
                    <a:pt x="57" y="136"/>
                  </a:lnTo>
                  <a:lnTo>
                    <a:pt x="61" y="130"/>
                  </a:lnTo>
                  <a:lnTo>
                    <a:pt x="63" y="130"/>
                  </a:lnTo>
                  <a:lnTo>
                    <a:pt x="64" y="129"/>
                  </a:lnTo>
                  <a:lnTo>
                    <a:pt x="66" y="128"/>
                  </a:lnTo>
                  <a:lnTo>
                    <a:pt x="66" y="123"/>
                  </a:lnTo>
                  <a:lnTo>
                    <a:pt x="66" y="118"/>
                  </a:lnTo>
                  <a:lnTo>
                    <a:pt x="65" y="115"/>
                  </a:lnTo>
                  <a:lnTo>
                    <a:pt x="63" y="115"/>
                  </a:lnTo>
                  <a:close/>
                  <a:moveTo>
                    <a:pt x="7" y="106"/>
                  </a:moveTo>
                  <a:lnTo>
                    <a:pt x="3" y="106"/>
                  </a:lnTo>
                  <a:lnTo>
                    <a:pt x="0" y="106"/>
                  </a:lnTo>
                  <a:lnTo>
                    <a:pt x="0" y="109"/>
                  </a:lnTo>
                  <a:lnTo>
                    <a:pt x="1" y="113"/>
                  </a:lnTo>
                  <a:lnTo>
                    <a:pt x="2" y="117"/>
                  </a:lnTo>
                  <a:lnTo>
                    <a:pt x="4" y="120"/>
                  </a:lnTo>
                  <a:lnTo>
                    <a:pt x="6" y="117"/>
                  </a:lnTo>
                  <a:lnTo>
                    <a:pt x="9" y="113"/>
                  </a:lnTo>
                  <a:lnTo>
                    <a:pt x="13" y="110"/>
                  </a:lnTo>
                  <a:lnTo>
                    <a:pt x="14" y="107"/>
                  </a:lnTo>
                  <a:lnTo>
                    <a:pt x="11" y="106"/>
                  </a:lnTo>
                  <a:lnTo>
                    <a:pt x="7" y="106"/>
                  </a:lnTo>
                  <a:close/>
                  <a:moveTo>
                    <a:pt x="23" y="105"/>
                  </a:moveTo>
                  <a:lnTo>
                    <a:pt x="21" y="106"/>
                  </a:lnTo>
                  <a:lnTo>
                    <a:pt x="16" y="112"/>
                  </a:lnTo>
                  <a:lnTo>
                    <a:pt x="9" y="120"/>
                  </a:lnTo>
                  <a:lnTo>
                    <a:pt x="3" y="128"/>
                  </a:lnTo>
                  <a:lnTo>
                    <a:pt x="4" y="132"/>
                  </a:lnTo>
                  <a:lnTo>
                    <a:pt x="4" y="136"/>
                  </a:lnTo>
                  <a:lnTo>
                    <a:pt x="17" y="121"/>
                  </a:lnTo>
                  <a:lnTo>
                    <a:pt x="29" y="106"/>
                  </a:lnTo>
                  <a:lnTo>
                    <a:pt x="28" y="106"/>
                  </a:lnTo>
                  <a:lnTo>
                    <a:pt x="26" y="105"/>
                  </a:lnTo>
                  <a:lnTo>
                    <a:pt x="24" y="105"/>
                  </a:lnTo>
                  <a:lnTo>
                    <a:pt x="23" y="105"/>
                  </a:lnTo>
                  <a:close/>
                  <a:moveTo>
                    <a:pt x="61" y="105"/>
                  </a:moveTo>
                  <a:lnTo>
                    <a:pt x="59" y="105"/>
                  </a:lnTo>
                  <a:lnTo>
                    <a:pt x="56" y="106"/>
                  </a:lnTo>
                  <a:lnTo>
                    <a:pt x="54" y="106"/>
                  </a:lnTo>
                  <a:lnTo>
                    <a:pt x="44" y="117"/>
                  </a:lnTo>
                  <a:lnTo>
                    <a:pt x="35" y="129"/>
                  </a:lnTo>
                  <a:lnTo>
                    <a:pt x="30" y="133"/>
                  </a:lnTo>
                  <a:lnTo>
                    <a:pt x="26" y="137"/>
                  </a:lnTo>
                  <a:lnTo>
                    <a:pt x="21" y="143"/>
                  </a:lnTo>
                  <a:lnTo>
                    <a:pt x="19" y="146"/>
                  </a:lnTo>
                  <a:lnTo>
                    <a:pt x="16" y="151"/>
                  </a:lnTo>
                  <a:lnTo>
                    <a:pt x="13" y="156"/>
                  </a:lnTo>
                  <a:lnTo>
                    <a:pt x="8" y="161"/>
                  </a:lnTo>
                  <a:lnTo>
                    <a:pt x="5" y="168"/>
                  </a:lnTo>
                  <a:lnTo>
                    <a:pt x="5" y="176"/>
                  </a:lnTo>
                  <a:lnTo>
                    <a:pt x="16" y="164"/>
                  </a:lnTo>
                  <a:lnTo>
                    <a:pt x="27" y="151"/>
                  </a:lnTo>
                  <a:lnTo>
                    <a:pt x="38" y="139"/>
                  </a:lnTo>
                  <a:lnTo>
                    <a:pt x="47" y="127"/>
                  </a:lnTo>
                  <a:lnTo>
                    <a:pt x="57" y="117"/>
                  </a:lnTo>
                  <a:lnTo>
                    <a:pt x="57" y="113"/>
                  </a:lnTo>
                  <a:lnTo>
                    <a:pt x="59" y="112"/>
                  </a:lnTo>
                  <a:lnTo>
                    <a:pt x="61" y="110"/>
                  </a:lnTo>
                  <a:lnTo>
                    <a:pt x="62" y="109"/>
                  </a:lnTo>
                  <a:lnTo>
                    <a:pt x="63" y="107"/>
                  </a:lnTo>
                  <a:lnTo>
                    <a:pt x="63" y="105"/>
                  </a:lnTo>
                  <a:lnTo>
                    <a:pt x="61" y="105"/>
                  </a:lnTo>
                  <a:close/>
                  <a:moveTo>
                    <a:pt x="47" y="105"/>
                  </a:moveTo>
                  <a:lnTo>
                    <a:pt x="45" y="105"/>
                  </a:lnTo>
                  <a:lnTo>
                    <a:pt x="43" y="105"/>
                  </a:lnTo>
                  <a:lnTo>
                    <a:pt x="41" y="106"/>
                  </a:lnTo>
                  <a:lnTo>
                    <a:pt x="39" y="105"/>
                  </a:lnTo>
                  <a:lnTo>
                    <a:pt x="27" y="117"/>
                  </a:lnTo>
                  <a:lnTo>
                    <a:pt x="15" y="130"/>
                  </a:lnTo>
                  <a:lnTo>
                    <a:pt x="4" y="144"/>
                  </a:lnTo>
                  <a:lnTo>
                    <a:pt x="4" y="147"/>
                  </a:lnTo>
                  <a:lnTo>
                    <a:pt x="4" y="151"/>
                  </a:lnTo>
                  <a:lnTo>
                    <a:pt x="4" y="154"/>
                  </a:lnTo>
                  <a:lnTo>
                    <a:pt x="4" y="156"/>
                  </a:lnTo>
                  <a:lnTo>
                    <a:pt x="4" y="159"/>
                  </a:lnTo>
                  <a:lnTo>
                    <a:pt x="26" y="132"/>
                  </a:lnTo>
                  <a:lnTo>
                    <a:pt x="48" y="105"/>
                  </a:lnTo>
                  <a:lnTo>
                    <a:pt x="47" y="105"/>
                  </a:lnTo>
                  <a:close/>
                  <a:moveTo>
                    <a:pt x="316" y="104"/>
                  </a:moveTo>
                  <a:lnTo>
                    <a:pt x="306" y="115"/>
                  </a:lnTo>
                  <a:lnTo>
                    <a:pt x="296" y="127"/>
                  </a:lnTo>
                  <a:lnTo>
                    <a:pt x="289" y="141"/>
                  </a:lnTo>
                  <a:lnTo>
                    <a:pt x="287" y="142"/>
                  </a:lnTo>
                  <a:lnTo>
                    <a:pt x="285" y="143"/>
                  </a:lnTo>
                  <a:lnTo>
                    <a:pt x="284" y="144"/>
                  </a:lnTo>
                  <a:lnTo>
                    <a:pt x="283" y="146"/>
                  </a:lnTo>
                  <a:lnTo>
                    <a:pt x="281" y="148"/>
                  </a:lnTo>
                  <a:lnTo>
                    <a:pt x="280" y="149"/>
                  </a:lnTo>
                  <a:lnTo>
                    <a:pt x="277" y="151"/>
                  </a:lnTo>
                  <a:lnTo>
                    <a:pt x="272" y="159"/>
                  </a:lnTo>
                  <a:lnTo>
                    <a:pt x="266" y="166"/>
                  </a:lnTo>
                  <a:lnTo>
                    <a:pt x="259" y="175"/>
                  </a:lnTo>
                  <a:lnTo>
                    <a:pt x="260" y="177"/>
                  </a:lnTo>
                  <a:lnTo>
                    <a:pt x="259" y="179"/>
                  </a:lnTo>
                  <a:lnTo>
                    <a:pt x="258" y="181"/>
                  </a:lnTo>
                  <a:lnTo>
                    <a:pt x="257" y="183"/>
                  </a:lnTo>
                  <a:lnTo>
                    <a:pt x="257" y="187"/>
                  </a:lnTo>
                  <a:lnTo>
                    <a:pt x="257" y="189"/>
                  </a:lnTo>
                  <a:lnTo>
                    <a:pt x="267" y="178"/>
                  </a:lnTo>
                  <a:lnTo>
                    <a:pt x="278" y="166"/>
                  </a:lnTo>
                  <a:lnTo>
                    <a:pt x="293" y="147"/>
                  </a:lnTo>
                  <a:lnTo>
                    <a:pt x="307" y="128"/>
                  </a:lnTo>
                  <a:lnTo>
                    <a:pt x="313" y="122"/>
                  </a:lnTo>
                  <a:lnTo>
                    <a:pt x="316" y="117"/>
                  </a:lnTo>
                  <a:lnTo>
                    <a:pt x="318" y="110"/>
                  </a:lnTo>
                  <a:lnTo>
                    <a:pt x="316" y="104"/>
                  </a:lnTo>
                  <a:close/>
                  <a:moveTo>
                    <a:pt x="439" y="101"/>
                  </a:moveTo>
                  <a:lnTo>
                    <a:pt x="425" y="117"/>
                  </a:lnTo>
                  <a:lnTo>
                    <a:pt x="412" y="131"/>
                  </a:lnTo>
                  <a:lnTo>
                    <a:pt x="398" y="145"/>
                  </a:lnTo>
                  <a:lnTo>
                    <a:pt x="398" y="148"/>
                  </a:lnTo>
                  <a:lnTo>
                    <a:pt x="397" y="149"/>
                  </a:lnTo>
                  <a:lnTo>
                    <a:pt x="396" y="151"/>
                  </a:lnTo>
                  <a:lnTo>
                    <a:pt x="395" y="152"/>
                  </a:lnTo>
                  <a:lnTo>
                    <a:pt x="392" y="152"/>
                  </a:lnTo>
                  <a:lnTo>
                    <a:pt x="388" y="159"/>
                  </a:lnTo>
                  <a:lnTo>
                    <a:pt x="383" y="166"/>
                  </a:lnTo>
                  <a:lnTo>
                    <a:pt x="378" y="171"/>
                  </a:lnTo>
                  <a:lnTo>
                    <a:pt x="374" y="180"/>
                  </a:lnTo>
                  <a:lnTo>
                    <a:pt x="375" y="180"/>
                  </a:lnTo>
                  <a:lnTo>
                    <a:pt x="375" y="181"/>
                  </a:lnTo>
                  <a:lnTo>
                    <a:pt x="375" y="182"/>
                  </a:lnTo>
                  <a:lnTo>
                    <a:pt x="375" y="184"/>
                  </a:lnTo>
                  <a:lnTo>
                    <a:pt x="375" y="185"/>
                  </a:lnTo>
                  <a:lnTo>
                    <a:pt x="376" y="187"/>
                  </a:lnTo>
                  <a:lnTo>
                    <a:pt x="377" y="187"/>
                  </a:lnTo>
                  <a:lnTo>
                    <a:pt x="398" y="163"/>
                  </a:lnTo>
                  <a:lnTo>
                    <a:pt x="420" y="137"/>
                  </a:lnTo>
                  <a:lnTo>
                    <a:pt x="440" y="112"/>
                  </a:lnTo>
                  <a:lnTo>
                    <a:pt x="440" y="109"/>
                  </a:lnTo>
                  <a:lnTo>
                    <a:pt x="440" y="107"/>
                  </a:lnTo>
                  <a:lnTo>
                    <a:pt x="440" y="104"/>
                  </a:lnTo>
                  <a:lnTo>
                    <a:pt x="439" y="101"/>
                  </a:lnTo>
                  <a:close/>
                  <a:moveTo>
                    <a:pt x="193" y="95"/>
                  </a:moveTo>
                  <a:lnTo>
                    <a:pt x="168" y="128"/>
                  </a:lnTo>
                  <a:lnTo>
                    <a:pt x="140" y="159"/>
                  </a:lnTo>
                  <a:lnTo>
                    <a:pt x="140" y="160"/>
                  </a:lnTo>
                  <a:lnTo>
                    <a:pt x="139" y="163"/>
                  </a:lnTo>
                  <a:lnTo>
                    <a:pt x="138" y="165"/>
                  </a:lnTo>
                  <a:lnTo>
                    <a:pt x="137" y="166"/>
                  </a:lnTo>
                  <a:lnTo>
                    <a:pt x="136" y="168"/>
                  </a:lnTo>
                  <a:lnTo>
                    <a:pt x="137" y="170"/>
                  </a:lnTo>
                  <a:lnTo>
                    <a:pt x="135" y="171"/>
                  </a:lnTo>
                  <a:lnTo>
                    <a:pt x="133" y="172"/>
                  </a:lnTo>
                  <a:lnTo>
                    <a:pt x="132" y="173"/>
                  </a:lnTo>
                  <a:lnTo>
                    <a:pt x="131" y="176"/>
                  </a:lnTo>
                  <a:lnTo>
                    <a:pt x="131" y="177"/>
                  </a:lnTo>
                  <a:lnTo>
                    <a:pt x="131" y="179"/>
                  </a:lnTo>
                  <a:lnTo>
                    <a:pt x="132" y="181"/>
                  </a:lnTo>
                  <a:lnTo>
                    <a:pt x="132" y="182"/>
                  </a:lnTo>
                  <a:lnTo>
                    <a:pt x="133" y="184"/>
                  </a:lnTo>
                  <a:lnTo>
                    <a:pt x="135" y="183"/>
                  </a:lnTo>
                  <a:lnTo>
                    <a:pt x="137" y="182"/>
                  </a:lnTo>
                  <a:lnTo>
                    <a:pt x="139" y="180"/>
                  </a:lnTo>
                  <a:lnTo>
                    <a:pt x="140" y="177"/>
                  </a:lnTo>
                  <a:lnTo>
                    <a:pt x="143" y="176"/>
                  </a:lnTo>
                  <a:lnTo>
                    <a:pt x="145" y="173"/>
                  </a:lnTo>
                  <a:lnTo>
                    <a:pt x="147" y="171"/>
                  </a:lnTo>
                  <a:lnTo>
                    <a:pt x="148" y="169"/>
                  </a:lnTo>
                  <a:lnTo>
                    <a:pt x="149" y="166"/>
                  </a:lnTo>
                  <a:lnTo>
                    <a:pt x="151" y="164"/>
                  </a:lnTo>
                  <a:lnTo>
                    <a:pt x="156" y="158"/>
                  </a:lnTo>
                  <a:lnTo>
                    <a:pt x="160" y="153"/>
                  </a:lnTo>
                  <a:lnTo>
                    <a:pt x="164" y="148"/>
                  </a:lnTo>
                  <a:lnTo>
                    <a:pt x="196" y="106"/>
                  </a:lnTo>
                  <a:lnTo>
                    <a:pt x="196" y="95"/>
                  </a:lnTo>
                  <a:lnTo>
                    <a:pt x="193" y="95"/>
                  </a:lnTo>
                  <a:close/>
                  <a:moveTo>
                    <a:pt x="438" y="84"/>
                  </a:moveTo>
                  <a:lnTo>
                    <a:pt x="438" y="86"/>
                  </a:lnTo>
                  <a:lnTo>
                    <a:pt x="432" y="92"/>
                  </a:lnTo>
                  <a:lnTo>
                    <a:pt x="426" y="98"/>
                  </a:lnTo>
                  <a:lnTo>
                    <a:pt x="421" y="104"/>
                  </a:lnTo>
                  <a:lnTo>
                    <a:pt x="414" y="109"/>
                  </a:lnTo>
                  <a:lnTo>
                    <a:pt x="413" y="111"/>
                  </a:lnTo>
                  <a:lnTo>
                    <a:pt x="412" y="113"/>
                  </a:lnTo>
                  <a:lnTo>
                    <a:pt x="410" y="116"/>
                  </a:lnTo>
                  <a:lnTo>
                    <a:pt x="409" y="117"/>
                  </a:lnTo>
                  <a:lnTo>
                    <a:pt x="407" y="119"/>
                  </a:lnTo>
                  <a:lnTo>
                    <a:pt x="405" y="121"/>
                  </a:lnTo>
                  <a:lnTo>
                    <a:pt x="403" y="122"/>
                  </a:lnTo>
                  <a:lnTo>
                    <a:pt x="402" y="123"/>
                  </a:lnTo>
                  <a:lnTo>
                    <a:pt x="400" y="124"/>
                  </a:lnTo>
                  <a:lnTo>
                    <a:pt x="400" y="124"/>
                  </a:lnTo>
                  <a:lnTo>
                    <a:pt x="400" y="125"/>
                  </a:lnTo>
                  <a:lnTo>
                    <a:pt x="399" y="127"/>
                  </a:lnTo>
                  <a:lnTo>
                    <a:pt x="399" y="128"/>
                  </a:lnTo>
                  <a:lnTo>
                    <a:pt x="390" y="136"/>
                  </a:lnTo>
                  <a:lnTo>
                    <a:pt x="383" y="147"/>
                  </a:lnTo>
                  <a:lnTo>
                    <a:pt x="374" y="157"/>
                  </a:lnTo>
                  <a:lnTo>
                    <a:pt x="374" y="160"/>
                  </a:lnTo>
                  <a:lnTo>
                    <a:pt x="374" y="164"/>
                  </a:lnTo>
                  <a:lnTo>
                    <a:pt x="374" y="166"/>
                  </a:lnTo>
                  <a:lnTo>
                    <a:pt x="375" y="168"/>
                  </a:lnTo>
                  <a:lnTo>
                    <a:pt x="407" y="132"/>
                  </a:lnTo>
                  <a:lnTo>
                    <a:pt x="438" y="95"/>
                  </a:lnTo>
                  <a:lnTo>
                    <a:pt x="439" y="93"/>
                  </a:lnTo>
                  <a:lnTo>
                    <a:pt x="439" y="91"/>
                  </a:lnTo>
                  <a:lnTo>
                    <a:pt x="439" y="87"/>
                  </a:lnTo>
                  <a:lnTo>
                    <a:pt x="440" y="84"/>
                  </a:lnTo>
                  <a:lnTo>
                    <a:pt x="438" y="84"/>
                  </a:lnTo>
                  <a:close/>
                  <a:moveTo>
                    <a:pt x="193" y="79"/>
                  </a:moveTo>
                  <a:lnTo>
                    <a:pt x="182" y="89"/>
                  </a:lnTo>
                  <a:lnTo>
                    <a:pt x="172" y="103"/>
                  </a:lnTo>
                  <a:lnTo>
                    <a:pt x="162" y="116"/>
                  </a:lnTo>
                  <a:lnTo>
                    <a:pt x="151" y="127"/>
                  </a:lnTo>
                  <a:lnTo>
                    <a:pt x="148" y="133"/>
                  </a:lnTo>
                  <a:lnTo>
                    <a:pt x="143" y="139"/>
                  </a:lnTo>
                  <a:lnTo>
                    <a:pt x="138" y="144"/>
                  </a:lnTo>
                  <a:lnTo>
                    <a:pt x="135" y="152"/>
                  </a:lnTo>
                  <a:lnTo>
                    <a:pt x="134" y="152"/>
                  </a:lnTo>
                  <a:lnTo>
                    <a:pt x="133" y="153"/>
                  </a:lnTo>
                  <a:lnTo>
                    <a:pt x="132" y="153"/>
                  </a:lnTo>
                  <a:lnTo>
                    <a:pt x="131" y="154"/>
                  </a:lnTo>
                  <a:lnTo>
                    <a:pt x="129" y="157"/>
                  </a:lnTo>
                  <a:lnTo>
                    <a:pt x="131" y="161"/>
                  </a:lnTo>
                  <a:lnTo>
                    <a:pt x="131" y="166"/>
                  </a:lnTo>
                  <a:lnTo>
                    <a:pt x="137" y="158"/>
                  </a:lnTo>
                  <a:lnTo>
                    <a:pt x="143" y="151"/>
                  </a:lnTo>
                  <a:lnTo>
                    <a:pt x="150" y="144"/>
                  </a:lnTo>
                  <a:lnTo>
                    <a:pt x="159" y="131"/>
                  </a:lnTo>
                  <a:lnTo>
                    <a:pt x="170" y="118"/>
                  </a:lnTo>
                  <a:lnTo>
                    <a:pt x="181" y="106"/>
                  </a:lnTo>
                  <a:lnTo>
                    <a:pt x="186" y="97"/>
                  </a:lnTo>
                  <a:lnTo>
                    <a:pt x="192" y="88"/>
                  </a:lnTo>
                  <a:lnTo>
                    <a:pt x="194" y="80"/>
                  </a:lnTo>
                  <a:lnTo>
                    <a:pt x="194" y="79"/>
                  </a:lnTo>
                  <a:lnTo>
                    <a:pt x="193" y="79"/>
                  </a:lnTo>
                  <a:close/>
                  <a:moveTo>
                    <a:pt x="316" y="76"/>
                  </a:moveTo>
                  <a:lnTo>
                    <a:pt x="314" y="77"/>
                  </a:lnTo>
                  <a:lnTo>
                    <a:pt x="313" y="80"/>
                  </a:lnTo>
                  <a:lnTo>
                    <a:pt x="312" y="81"/>
                  </a:lnTo>
                  <a:lnTo>
                    <a:pt x="309" y="82"/>
                  </a:lnTo>
                  <a:lnTo>
                    <a:pt x="309" y="84"/>
                  </a:lnTo>
                  <a:lnTo>
                    <a:pt x="309" y="85"/>
                  </a:lnTo>
                  <a:lnTo>
                    <a:pt x="308" y="85"/>
                  </a:lnTo>
                  <a:lnTo>
                    <a:pt x="308" y="87"/>
                  </a:lnTo>
                  <a:lnTo>
                    <a:pt x="294" y="104"/>
                  </a:lnTo>
                  <a:lnTo>
                    <a:pt x="281" y="122"/>
                  </a:lnTo>
                  <a:lnTo>
                    <a:pt x="268" y="140"/>
                  </a:lnTo>
                  <a:lnTo>
                    <a:pt x="268" y="143"/>
                  </a:lnTo>
                  <a:lnTo>
                    <a:pt x="267" y="145"/>
                  </a:lnTo>
                  <a:lnTo>
                    <a:pt x="265" y="147"/>
                  </a:lnTo>
                  <a:lnTo>
                    <a:pt x="263" y="148"/>
                  </a:lnTo>
                  <a:lnTo>
                    <a:pt x="260" y="155"/>
                  </a:lnTo>
                  <a:lnTo>
                    <a:pt x="257" y="163"/>
                  </a:lnTo>
                  <a:lnTo>
                    <a:pt x="257" y="171"/>
                  </a:lnTo>
                  <a:lnTo>
                    <a:pt x="278" y="146"/>
                  </a:lnTo>
                  <a:lnTo>
                    <a:pt x="297" y="120"/>
                  </a:lnTo>
                  <a:lnTo>
                    <a:pt x="317" y="93"/>
                  </a:lnTo>
                  <a:lnTo>
                    <a:pt x="317" y="89"/>
                  </a:lnTo>
                  <a:lnTo>
                    <a:pt x="317" y="86"/>
                  </a:lnTo>
                  <a:lnTo>
                    <a:pt x="317" y="83"/>
                  </a:lnTo>
                  <a:lnTo>
                    <a:pt x="317" y="81"/>
                  </a:lnTo>
                  <a:lnTo>
                    <a:pt x="317" y="77"/>
                  </a:lnTo>
                  <a:lnTo>
                    <a:pt x="316" y="76"/>
                  </a:lnTo>
                  <a:close/>
                  <a:moveTo>
                    <a:pt x="437" y="67"/>
                  </a:moveTo>
                  <a:lnTo>
                    <a:pt x="431" y="73"/>
                  </a:lnTo>
                  <a:lnTo>
                    <a:pt x="424" y="82"/>
                  </a:lnTo>
                  <a:lnTo>
                    <a:pt x="416" y="87"/>
                  </a:lnTo>
                  <a:lnTo>
                    <a:pt x="416" y="88"/>
                  </a:lnTo>
                  <a:lnTo>
                    <a:pt x="416" y="89"/>
                  </a:lnTo>
                  <a:lnTo>
                    <a:pt x="416" y="89"/>
                  </a:lnTo>
                  <a:lnTo>
                    <a:pt x="415" y="91"/>
                  </a:lnTo>
                  <a:lnTo>
                    <a:pt x="415" y="92"/>
                  </a:lnTo>
                  <a:lnTo>
                    <a:pt x="412" y="94"/>
                  </a:lnTo>
                  <a:lnTo>
                    <a:pt x="409" y="97"/>
                  </a:lnTo>
                  <a:lnTo>
                    <a:pt x="407" y="100"/>
                  </a:lnTo>
                  <a:lnTo>
                    <a:pt x="404" y="104"/>
                  </a:lnTo>
                  <a:lnTo>
                    <a:pt x="401" y="107"/>
                  </a:lnTo>
                  <a:lnTo>
                    <a:pt x="399" y="108"/>
                  </a:lnTo>
                  <a:lnTo>
                    <a:pt x="398" y="111"/>
                  </a:lnTo>
                  <a:lnTo>
                    <a:pt x="397" y="115"/>
                  </a:lnTo>
                  <a:lnTo>
                    <a:pt x="393" y="117"/>
                  </a:lnTo>
                  <a:lnTo>
                    <a:pt x="391" y="118"/>
                  </a:lnTo>
                  <a:lnTo>
                    <a:pt x="387" y="124"/>
                  </a:lnTo>
                  <a:lnTo>
                    <a:pt x="381" y="130"/>
                  </a:lnTo>
                  <a:lnTo>
                    <a:pt x="377" y="135"/>
                  </a:lnTo>
                  <a:lnTo>
                    <a:pt x="374" y="142"/>
                  </a:lnTo>
                  <a:lnTo>
                    <a:pt x="374" y="151"/>
                  </a:lnTo>
                  <a:lnTo>
                    <a:pt x="377" y="148"/>
                  </a:lnTo>
                  <a:lnTo>
                    <a:pt x="378" y="146"/>
                  </a:lnTo>
                  <a:lnTo>
                    <a:pt x="379" y="144"/>
                  </a:lnTo>
                  <a:lnTo>
                    <a:pt x="381" y="142"/>
                  </a:lnTo>
                  <a:lnTo>
                    <a:pt x="383" y="139"/>
                  </a:lnTo>
                  <a:lnTo>
                    <a:pt x="401" y="120"/>
                  </a:lnTo>
                  <a:lnTo>
                    <a:pt x="419" y="101"/>
                  </a:lnTo>
                  <a:lnTo>
                    <a:pt x="426" y="94"/>
                  </a:lnTo>
                  <a:lnTo>
                    <a:pt x="433" y="85"/>
                  </a:lnTo>
                  <a:lnTo>
                    <a:pt x="437" y="76"/>
                  </a:lnTo>
                  <a:lnTo>
                    <a:pt x="438" y="67"/>
                  </a:lnTo>
                  <a:lnTo>
                    <a:pt x="438" y="67"/>
                  </a:lnTo>
                  <a:lnTo>
                    <a:pt x="437" y="67"/>
                  </a:lnTo>
                  <a:close/>
                  <a:moveTo>
                    <a:pt x="315" y="55"/>
                  </a:moveTo>
                  <a:lnTo>
                    <a:pt x="293" y="82"/>
                  </a:lnTo>
                  <a:lnTo>
                    <a:pt x="273" y="111"/>
                  </a:lnTo>
                  <a:lnTo>
                    <a:pt x="257" y="141"/>
                  </a:lnTo>
                  <a:lnTo>
                    <a:pt x="256" y="144"/>
                  </a:lnTo>
                  <a:lnTo>
                    <a:pt x="256" y="147"/>
                  </a:lnTo>
                  <a:lnTo>
                    <a:pt x="256" y="151"/>
                  </a:lnTo>
                  <a:lnTo>
                    <a:pt x="259" y="149"/>
                  </a:lnTo>
                  <a:lnTo>
                    <a:pt x="261" y="146"/>
                  </a:lnTo>
                  <a:lnTo>
                    <a:pt x="264" y="144"/>
                  </a:lnTo>
                  <a:lnTo>
                    <a:pt x="265" y="141"/>
                  </a:lnTo>
                  <a:lnTo>
                    <a:pt x="267" y="137"/>
                  </a:lnTo>
                  <a:lnTo>
                    <a:pt x="270" y="135"/>
                  </a:lnTo>
                  <a:lnTo>
                    <a:pt x="278" y="122"/>
                  </a:lnTo>
                  <a:lnTo>
                    <a:pt x="287" y="109"/>
                  </a:lnTo>
                  <a:lnTo>
                    <a:pt x="296" y="97"/>
                  </a:lnTo>
                  <a:lnTo>
                    <a:pt x="304" y="83"/>
                  </a:lnTo>
                  <a:lnTo>
                    <a:pt x="307" y="80"/>
                  </a:lnTo>
                  <a:lnTo>
                    <a:pt x="311" y="75"/>
                  </a:lnTo>
                  <a:lnTo>
                    <a:pt x="313" y="71"/>
                  </a:lnTo>
                  <a:lnTo>
                    <a:pt x="313" y="70"/>
                  </a:lnTo>
                  <a:lnTo>
                    <a:pt x="314" y="69"/>
                  </a:lnTo>
                  <a:lnTo>
                    <a:pt x="316" y="69"/>
                  </a:lnTo>
                  <a:lnTo>
                    <a:pt x="317" y="68"/>
                  </a:lnTo>
                  <a:lnTo>
                    <a:pt x="317" y="67"/>
                  </a:lnTo>
                  <a:lnTo>
                    <a:pt x="317" y="64"/>
                  </a:lnTo>
                  <a:lnTo>
                    <a:pt x="316" y="62"/>
                  </a:lnTo>
                  <a:lnTo>
                    <a:pt x="317" y="60"/>
                  </a:lnTo>
                  <a:lnTo>
                    <a:pt x="316" y="58"/>
                  </a:lnTo>
                  <a:lnTo>
                    <a:pt x="316" y="56"/>
                  </a:lnTo>
                  <a:lnTo>
                    <a:pt x="315" y="55"/>
                  </a:lnTo>
                  <a:close/>
                  <a:moveTo>
                    <a:pt x="191" y="43"/>
                  </a:moveTo>
                  <a:lnTo>
                    <a:pt x="175" y="60"/>
                  </a:lnTo>
                  <a:lnTo>
                    <a:pt x="161" y="80"/>
                  </a:lnTo>
                  <a:lnTo>
                    <a:pt x="157" y="84"/>
                  </a:lnTo>
                  <a:lnTo>
                    <a:pt x="151" y="88"/>
                  </a:lnTo>
                  <a:lnTo>
                    <a:pt x="147" y="93"/>
                  </a:lnTo>
                  <a:lnTo>
                    <a:pt x="144" y="97"/>
                  </a:lnTo>
                  <a:lnTo>
                    <a:pt x="141" y="101"/>
                  </a:lnTo>
                  <a:lnTo>
                    <a:pt x="138" y="106"/>
                  </a:lnTo>
                  <a:lnTo>
                    <a:pt x="136" y="108"/>
                  </a:lnTo>
                  <a:lnTo>
                    <a:pt x="134" y="110"/>
                  </a:lnTo>
                  <a:lnTo>
                    <a:pt x="133" y="112"/>
                  </a:lnTo>
                  <a:lnTo>
                    <a:pt x="132" y="116"/>
                  </a:lnTo>
                  <a:lnTo>
                    <a:pt x="133" y="118"/>
                  </a:lnTo>
                  <a:lnTo>
                    <a:pt x="129" y="123"/>
                  </a:lnTo>
                  <a:lnTo>
                    <a:pt x="128" y="131"/>
                  </a:lnTo>
                  <a:lnTo>
                    <a:pt x="129" y="140"/>
                  </a:lnTo>
                  <a:lnTo>
                    <a:pt x="132" y="145"/>
                  </a:lnTo>
                  <a:lnTo>
                    <a:pt x="134" y="142"/>
                  </a:lnTo>
                  <a:lnTo>
                    <a:pt x="136" y="139"/>
                  </a:lnTo>
                  <a:lnTo>
                    <a:pt x="139" y="136"/>
                  </a:lnTo>
                  <a:lnTo>
                    <a:pt x="141" y="134"/>
                  </a:lnTo>
                  <a:lnTo>
                    <a:pt x="144" y="132"/>
                  </a:lnTo>
                  <a:lnTo>
                    <a:pt x="156" y="118"/>
                  </a:lnTo>
                  <a:lnTo>
                    <a:pt x="167" y="103"/>
                  </a:lnTo>
                  <a:lnTo>
                    <a:pt x="169" y="99"/>
                  </a:lnTo>
                  <a:lnTo>
                    <a:pt x="171" y="95"/>
                  </a:lnTo>
                  <a:lnTo>
                    <a:pt x="174" y="93"/>
                  </a:lnTo>
                  <a:lnTo>
                    <a:pt x="175" y="92"/>
                  </a:lnTo>
                  <a:lnTo>
                    <a:pt x="176" y="92"/>
                  </a:lnTo>
                  <a:lnTo>
                    <a:pt x="177" y="91"/>
                  </a:lnTo>
                  <a:lnTo>
                    <a:pt x="177" y="91"/>
                  </a:lnTo>
                  <a:lnTo>
                    <a:pt x="177" y="88"/>
                  </a:lnTo>
                  <a:lnTo>
                    <a:pt x="177" y="87"/>
                  </a:lnTo>
                  <a:lnTo>
                    <a:pt x="183" y="82"/>
                  </a:lnTo>
                  <a:lnTo>
                    <a:pt x="188" y="75"/>
                  </a:lnTo>
                  <a:lnTo>
                    <a:pt x="193" y="69"/>
                  </a:lnTo>
                  <a:lnTo>
                    <a:pt x="193" y="63"/>
                  </a:lnTo>
                  <a:lnTo>
                    <a:pt x="139" y="129"/>
                  </a:lnTo>
                  <a:lnTo>
                    <a:pt x="139" y="131"/>
                  </a:lnTo>
                  <a:lnTo>
                    <a:pt x="139" y="133"/>
                  </a:lnTo>
                  <a:lnTo>
                    <a:pt x="138" y="135"/>
                  </a:lnTo>
                  <a:lnTo>
                    <a:pt x="136" y="135"/>
                  </a:lnTo>
                  <a:lnTo>
                    <a:pt x="135" y="136"/>
                  </a:lnTo>
                  <a:lnTo>
                    <a:pt x="133" y="137"/>
                  </a:lnTo>
                  <a:lnTo>
                    <a:pt x="132" y="135"/>
                  </a:lnTo>
                  <a:lnTo>
                    <a:pt x="132" y="132"/>
                  </a:lnTo>
                  <a:lnTo>
                    <a:pt x="133" y="130"/>
                  </a:lnTo>
                  <a:lnTo>
                    <a:pt x="134" y="127"/>
                  </a:lnTo>
                  <a:lnTo>
                    <a:pt x="136" y="124"/>
                  </a:lnTo>
                  <a:lnTo>
                    <a:pt x="138" y="122"/>
                  </a:lnTo>
                  <a:lnTo>
                    <a:pt x="139" y="120"/>
                  </a:lnTo>
                  <a:lnTo>
                    <a:pt x="146" y="113"/>
                  </a:lnTo>
                  <a:lnTo>
                    <a:pt x="152" y="107"/>
                  </a:lnTo>
                  <a:lnTo>
                    <a:pt x="158" y="101"/>
                  </a:lnTo>
                  <a:lnTo>
                    <a:pt x="162" y="93"/>
                  </a:lnTo>
                  <a:lnTo>
                    <a:pt x="169" y="85"/>
                  </a:lnTo>
                  <a:lnTo>
                    <a:pt x="176" y="77"/>
                  </a:lnTo>
                  <a:lnTo>
                    <a:pt x="181" y="72"/>
                  </a:lnTo>
                  <a:lnTo>
                    <a:pt x="185" y="65"/>
                  </a:lnTo>
                  <a:lnTo>
                    <a:pt x="191" y="58"/>
                  </a:lnTo>
                  <a:lnTo>
                    <a:pt x="193" y="50"/>
                  </a:lnTo>
                  <a:lnTo>
                    <a:pt x="191" y="43"/>
                  </a:lnTo>
                  <a:close/>
                  <a:moveTo>
                    <a:pt x="313" y="33"/>
                  </a:moveTo>
                  <a:lnTo>
                    <a:pt x="312" y="35"/>
                  </a:lnTo>
                  <a:lnTo>
                    <a:pt x="311" y="36"/>
                  </a:lnTo>
                  <a:lnTo>
                    <a:pt x="309" y="39"/>
                  </a:lnTo>
                  <a:lnTo>
                    <a:pt x="301" y="48"/>
                  </a:lnTo>
                  <a:lnTo>
                    <a:pt x="293" y="59"/>
                  </a:lnTo>
                  <a:lnTo>
                    <a:pt x="284" y="69"/>
                  </a:lnTo>
                  <a:lnTo>
                    <a:pt x="284" y="71"/>
                  </a:lnTo>
                  <a:lnTo>
                    <a:pt x="284" y="71"/>
                  </a:lnTo>
                  <a:lnTo>
                    <a:pt x="283" y="72"/>
                  </a:lnTo>
                  <a:lnTo>
                    <a:pt x="283" y="73"/>
                  </a:lnTo>
                  <a:lnTo>
                    <a:pt x="283" y="74"/>
                  </a:lnTo>
                  <a:lnTo>
                    <a:pt x="276" y="83"/>
                  </a:lnTo>
                  <a:lnTo>
                    <a:pt x="269" y="92"/>
                  </a:lnTo>
                  <a:lnTo>
                    <a:pt x="264" y="103"/>
                  </a:lnTo>
                  <a:lnTo>
                    <a:pt x="259" y="107"/>
                  </a:lnTo>
                  <a:lnTo>
                    <a:pt x="256" y="115"/>
                  </a:lnTo>
                  <a:lnTo>
                    <a:pt x="255" y="121"/>
                  </a:lnTo>
                  <a:lnTo>
                    <a:pt x="257" y="129"/>
                  </a:lnTo>
                  <a:lnTo>
                    <a:pt x="280" y="95"/>
                  </a:lnTo>
                  <a:lnTo>
                    <a:pt x="304" y="62"/>
                  </a:lnTo>
                  <a:lnTo>
                    <a:pt x="309" y="56"/>
                  </a:lnTo>
                  <a:lnTo>
                    <a:pt x="314" y="48"/>
                  </a:lnTo>
                  <a:lnTo>
                    <a:pt x="316" y="41"/>
                  </a:lnTo>
                  <a:lnTo>
                    <a:pt x="315" y="33"/>
                  </a:lnTo>
                  <a:lnTo>
                    <a:pt x="315" y="33"/>
                  </a:lnTo>
                  <a:lnTo>
                    <a:pt x="314" y="33"/>
                  </a:lnTo>
                  <a:lnTo>
                    <a:pt x="313" y="33"/>
                  </a:lnTo>
                  <a:close/>
                  <a:moveTo>
                    <a:pt x="435" y="21"/>
                  </a:moveTo>
                  <a:lnTo>
                    <a:pt x="425" y="31"/>
                  </a:lnTo>
                  <a:lnTo>
                    <a:pt x="416" y="41"/>
                  </a:lnTo>
                  <a:lnTo>
                    <a:pt x="407" y="52"/>
                  </a:lnTo>
                  <a:lnTo>
                    <a:pt x="407" y="55"/>
                  </a:lnTo>
                  <a:lnTo>
                    <a:pt x="405" y="55"/>
                  </a:lnTo>
                  <a:lnTo>
                    <a:pt x="404" y="56"/>
                  </a:lnTo>
                  <a:lnTo>
                    <a:pt x="403" y="56"/>
                  </a:lnTo>
                  <a:lnTo>
                    <a:pt x="397" y="67"/>
                  </a:lnTo>
                  <a:lnTo>
                    <a:pt x="387" y="77"/>
                  </a:lnTo>
                  <a:lnTo>
                    <a:pt x="383" y="82"/>
                  </a:lnTo>
                  <a:lnTo>
                    <a:pt x="378" y="88"/>
                  </a:lnTo>
                  <a:lnTo>
                    <a:pt x="374" y="95"/>
                  </a:lnTo>
                  <a:lnTo>
                    <a:pt x="372" y="100"/>
                  </a:lnTo>
                  <a:lnTo>
                    <a:pt x="372" y="110"/>
                  </a:lnTo>
                  <a:lnTo>
                    <a:pt x="373" y="121"/>
                  </a:lnTo>
                  <a:lnTo>
                    <a:pt x="374" y="132"/>
                  </a:lnTo>
                  <a:lnTo>
                    <a:pt x="392" y="112"/>
                  </a:lnTo>
                  <a:lnTo>
                    <a:pt x="410" y="92"/>
                  </a:lnTo>
                  <a:lnTo>
                    <a:pt x="428" y="71"/>
                  </a:lnTo>
                  <a:lnTo>
                    <a:pt x="432" y="65"/>
                  </a:lnTo>
                  <a:lnTo>
                    <a:pt x="435" y="61"/>
                  </a:lnTo>
                  <a:lnTo>
                    <a:pt x="437" y="55"/>
                  </a:lnTo>
                  <a:lnTo>
                    <a:pt x="437" y="47"/>
                  </a:lnTo>
                  <a:lnTo>
                    <a:pt x="429" y="53"/>
                  </a:lnTo>
                  <a:lnTo>
                    <a:pt x="424" y="61"/>
                  </a:lnTo>
                  <a:lnTo>
                    <a:pt x="417" y="69"/>
                  </a:lnTo>
                  <a:lnTo>
                    <a:pt x="412" y="74"/>
                  </a:lnTo>
                  <a:lnTo>
                    <a:pt x="412" y="76"/>
                  </a:lnTo>
                  <a:lnTo>
                    <a:pt x="411" y="79"/>
                  </a:lnTo>
                  <a:lnTo>
                    <a:pt x="409" y="81"/>
                  </a:lnTo>
                  <a:lnTo>
                    <a:pt x="408" y="82"/>
                  </a:lnTo>
                  <a:lnTo>
                    <a:pt x="405" y="84"/>
                  </a:lnTo>
                  <a:lnTo>
                    <a:pt x="403" y="87"/>
                  </a:lnTo>
                  <a:lnTo>
                    <a:pt x="402" y="91"/>
                  </a:lnTo>
                  <a:lnTo>
                    <a:pt x="400" y="94"/>
                  </a:lnTo>
                  <a:lnTo>
                    <a:pt x="398" y="97"/>
                  </a:lnTo>
                  <a:lnTo>
                    <a:pt x="395" y="99"/>
                  </a:lnTo>
                  <a:lnTo>
                    <a:pt x="393" y="101"/>
                  </a:lnTo>
                  <a:lnTo>
                    <a:pt x="392" y="104"/>
                  </a:lnTo>
                  <a:lnTo>
                    <a:pt x="390" y="107"/>
                  </a:lnTo>
                  <a:lnTo>
                    <a:pt x="388" y="109"/>
                  </a:lnTo>
                  <a:lnTo>
                    <a:pt x="386" y="111"/>
                  </a:lnTo>
                  <a:lnTo>
                    <a:pt x="385" y="113"/>
                  </a:lnTo>
                  <a:lnTo>
                    <a:pt x="384" y="116"/>
                  </a:lnTo>
                  <a:lnTo>
                    <a:pt x="383" y="118"/>
                  </a:lnTo>
                  <a:lnTo>
                    <a:pt x="381" y="120"/>
                  </a:lnTo>
                  <a:lnTo>
                    <a:pt x="379" y="122"/>
                  </a:lnTo>
                  <a:lnTo>
                    <a:pt x="377" y="122"/>
                  </a:lnTo>
                  <a:lnTo>
                    <a:pt x="376" y="119"/>
                  </a:lnTo>
                  <a:lnTo>
                    <a:pt x="377" y="116"/>
                  </a:lnTo>
                  <a:lnTo>
                    <a:pt x="379" y="112"/>
                  </a:lnTo>
                  <a:lnTo>
                    <a:pt x="383" y="109"/>
                  </a:lnTo>
                  <a:lnTo>
                    <a:pt x="385" y="106"/>
                  </a:lnTo>
                  <a:lnTo>
                    <a:pt x="403" y="83"/>
                  </a:lnTo>
                  <a:lnTo>
                    <a:pt x="421" y="60"/>
                  </a:lnTo>
                  <a:lnTo>
                    <a:pt x="436" y="37"/>
                  </a:lnTo>
                  <a:lnTo>
                    <a:pt x="437" y="31"/>
                  </a:lnTo>
                  <a:lnTo>
                    <a:pt x="437" y="26"/>
                  </a:lnTo>
                  <a:lnTo>
                    <a:pt x="437" y="21"/>
                  </a:lnTo>
                  <a:lnTo>
                    <a:pt x="435" y="21"/>
                  </a:lnTo>
                  <a:close/>
                  <a:moveTo>
                    <a:pt x="191" y="15"/>
                  </a:moveTo>
                  <a:lnTo>
                    <a:pt x="176" y="34"/>
                  </a:lnTo>
                  <a:lnTo>
                    <a:pt x="161" y="52"/>
                  </a:lnTo>
                  <a:lnTo>
                    <a:pt x="147" y="72"/>
                  </a:lnTo>
                  <a:lnTo>
                    <a:pt x="135" y="93"/>
                  </a:lnTo>
                  <a:lnTo>
                    <a:pt x="133" y="94"/>
                  </a:lnTo>
                  <a:lnTo>
                    <a:pt x="132" y="94"/>
                  </a:lnTo>
                  <a:lnTo>
                    <a:pt x="129" y="95"/>
                  </a:lnTo>
                  <a:lnTo>
                    <a:pt x="129" y="99"/>
                  </a:lnTo>
                  <a:lnTo>
                    <a:pt x="129" y="103"/>
                  </a:lnTo>
                  <a:lnTo>
                    <a:pt x="131" y="106"/>
                  </a:lnTo>
                  <a:lnTo>
                    <a:pt x="134" y="103"/>
                  </a:lnTo>
                  <a:lnTo>
                    <a:pt x="137" y="99"/>
                  </a:lnTo>
                  <a:lnTo>
                    <a:pt x="140" y="95"/>
                  </a:lnTo>
                  <a:lnTo>
                    <a:pt x="143" y="93"/>
                  </a:lnTo>
                  <a:lnTo>
                    <a:pt x="169" y="62"/>
                  </a:lnTo>
                  <a:lnTo>
                    <a:pt x="193" y="31"/>
                  </a:lnTo>
                  <a:lnTo>
                    <a:pt x="192" y="27"/>
                  </a:lnTo>
                  <a:lnTo>
                    <a:pt x="192" y="24"/>
                  </a:lnTo>
                  <a:lnTo>
                    <a:pt x="192" y="21"/>
                  </a:lnTo>
                  <a:lnTo>
                    <a:pt x="192" y="19"/>
                  </a:lnTo>
                  <a:lnTo>
                    <a:pt x="191" y="15"/>
                  </a:lnTo>
                  <a:close/>
                  <a:moveTo>
                    <a:pt x="313" y="11"/>
                  </a:moveTo>
                  <a:lnTo>
                    <a:pt x="308" y="19"/>
                  </a:lnTo>
                  <a:lnTo>
                    <a:pt x="302" y="25"/>
                  </a:lnTo>
                  <a:lnTo>
                    <a:pt x="297" y="32"/>
                  </a:lnTo>
                  <a:lnTo>
                    <a:pt x="296" y="33"/>
                  </a:lnTo>
                  <a:lnTo>
                    <a:pt x="296" y="35"/>
                  </a:lnTo>
                  <a:lnTo>
                    <a:pt x="296" y="35"/>
                  </a:lnTo>
                  <a:lnTo>
                    <a:pt x="295" y="36"/>
                  </a:lnTo>
                  <a:lnTo>
                    <a:pt x="293" y="37"/>
                  </a:lnTo>
                  <a:lnTo>
                    <a:pt x="292" y="38"/>
                  </a:lnTo>
                  <a:lnTo>
                    <a:pt x="292" y="39"/>
                  </a:lnTo>
                  <a:lnTo>
                    <a:pt x="292" y="41"/>
                  </a:lnTo>
                  <a:lnTo>
                    <a:pt x="291" y="43"/>
                  </a:lnTo>
                  <a:lnTo>
                    <a:pt x="290" y="44"/>
                  </a:lnTo>
                  <a:lnTo>
                    <a:pt x="289" y="44"/>
                  </a:lnTo>
                  <a:lnTo>
                    <a:pt x="289" y="44"/>
                  </a:lnTo>
                  <a:lnTo>
                    <a:pt x="287" y="46"/>
                  </a:lnTo>
                  <a:lnTo>
                    <a:pt x="284" y="49"/>
                  </a:lnTo>
                  <a:lnTo>
                    <a:pt x="283" y="52"/>
                  </a:lnTo>
                  <a:lnTo>
                    <a:pt x="282" y="56"/>
                  </a:lnTo>
                  <a:lnTo>
                    <a:pt x="281" y="56"/>
                  </a:lnTo>
                  <a:lnTo>
                    <a:pt x="280" y="56"/>
                  </a:lnTo>
                  <a:lnTo>
                    <a:pt x="279" y="57"/>
                  </a:lnTo>
                  <a:lnTo>
                    <a:pt x="278" y="59"/>
                  </a:lnTo>
                  <a:lnTo>
                    <a:pt x="277" y="60"/>
                  </a:lnTo>
                  <a:lnTo>
                    <a:pt x="277" y="62"/>
                  </a:lnTo>
                  <a:lnTo>
                    <a:pt x="275" y="64"/>
                  </a:lnTo>
                  <a:lnTo>
                    <a:pt x="272" y="65"/>
                  </a:lnTo>
                  <a:lnTo>
                    <a:pt x="271" y="67"/>
                  </a:lnTo>
                  <a:lnTo>
                    <a:pt x="271" y="69"/>
                  </a:lnTo>
                  <a:lnTo>
                    <a:pt x="271" y="70"/>
                  </a:lnTo>
                  <a:lnTo>
                    <a:pt x="270" y="71"/>
                  </a:lnTo>
                  <a:lnTo>
                    <a:pt x="270" y="71"/>
                  </a:lnTo>
                  <a:lnTo>
                    <a:pt x="269" y="71"/>
                  </a:lnTo>
                  <a:lnTo>
                    <a:pt x="268" y="71"/>
                  </a:lnTo>
                  <a:lnTo>
                    <a:pt x="268" y="73"/>
                  </a:lnTo>
                  <a:lnTo>
                    <a:pt x="268" y="75"/>
                  </a:lnTo>
                  <a:lnTo>
                    <a:pt x="267" y="76"/>
                  </a:lnTo>
                  <a:lnTo>
                    <a:pt x="267" y="76"/>
                  </a:lnTo>
                  <a:lnTo>
                    <a:pt x="266" y="76"/>
                  </a:lnTo>
                  <a:lnTo>
                    <a:pt x="265" y="76"/>
                  </a:lnTo>
                  <a:lnTo>
                    <a:pt x="265" y="76"/>
                  </a:lnTo>
                  <a:lnTo>
                    <a:pt x="265" y="76"/>
                  </a:lnTo>
                  <a:lnTo>
                    <a:pt x="265" y="77"/>
                  </a:lnTo>
                  <a:lnTo>
                    <a:pt x="263" y="84"/>
                  </a:lnTo>
                  <a:lnTo>
                    <a:pt x="258" y="91"/>
                  </a:lnTo>
                  <a:lnTo>
                    <a:pt x="255" y="97"/>
                  </a:lnTo>
                  <a:lnTo>
                    <a:pt x="255" y="106"/>
                  </a:lnTo>
                  <a:lnTo>
                    <a:pt x="257" y="103"/>
                  </a:lnTo>
                  <a:lnTo>
                    <a:pt x="260" y="100"/>
                  </a:lnTo>
                  <a:lnTo>
                    <a:pt x="263" y="97"/>
                  </a:lnTo>
                  <a:lnTo>
                    <a:pt x="268" y="87"/>
                  </a:lnTo>
                  <a:lnTo>
                    <a:pt x="276" y="77"/>
                  </a:lnTo>
                  <a:lnTo>
                    <a:pt x="289" y="60"/>
                  </a:lnTo>
                  <a:lnTo>
                    <a:pt x="302" y="43"/>
                  </a:lnTo>
                  <a:lnTo>
                    <a:pt x="307" y="36"/>
                  </a:lnTo>
                  <a:lnTo>
                    <a:pt x="312" y="28"/>
                  </a:lnTo>
                  <a:lnTo>
                    <a:pt x="315" y="20"/>
                  </a:lnTo>
                  <a:lnTo>
                    <a:pt x="314" y="11"/>
                  </a:lnTo>
                  <a:lnTo>
                    <a:pt x="313" y="11"/>
                  </a:lnTo>
                  <a:close/>
                  <a:moveTo>
                    <a:pt x="135" y="1"/>
                  </a:moveTo>
                  <a:lnTo>
                    <a:pt x="132" y="1"/>
                  </a:lnTo>
                  <a:lnTo>
                    <a:pt x="128" y="2"/>
                  </a:lnTo>
                  <a:lnTo>
                    <a:pt x="128" y="7"/>
                  </a:lnTo>
                  <a:lnTo>
                    <a:pt x="127" y="10"/>
                  </a:lnTo>
                  <a:lnTo>
                    <a:pt x="128" y="14"/>
                  </a:lnTo>
                  <a:lnTo>
                    <a:pt x="129" y="17"/>
                  </a:lnTo>
                  <a:lnTo>
                    <a:pt x="132" y="13"/>
                  </a:lnTo>
                  <a:lnTo>
                    <a:pt x="135" y="10"/>
                  </a:lnTo>
                  <a:lnTo>
                    <a:pt x="138" y="5"/>
                  </a:lnTo>
                  <a:lnTo>
                    <a:pt x="141" y="1"/>
                  </a:lnTo>
                  <a:lnTo>
                    <a:pt x="138" y="1"/>
                  </a:lnTo>
                  <a:lnTo>
                    <a:pt x="135" y="1"/>
                  </a:lnTo>
                  <a:close/>
                  <a:moveTo>
                    <a:pt x="189" y="0"/>
                  </a:moveTo>
                  <a:lnTo>
                    <a:pt x="187" y="0"/>
                  </a:lnTo>
                  <a:lnTo>
                    <a:pt x="167" y="23"/>
                  </a:lnTo>
                  <a:lnTo>
                    <a:pt x="147" y="48"/>
                  </a:lnTo>
                  <a:lnTo>
                    <a:pt x="128" y="72"/>
                  </a:lnTo>
                  <a:lnTo>
                    <a:pt x="129" y="75"/>
                  </a:lnTo>
                  <a:lnTo>
                    <a:pt x="129" y="77"/>
                  </a:lnTo>
                  <a:lnTo>
                    <a:pt x="129" y="81"/>
                  </a:lnTo>
                  <a:lnTo>
                    <a:pt x="129" y="83"/>
                  </a:lnTo>
                  <a:lnTo>
                    <a:pt x="129" y="85"/>
                  </a:lnTo>
                  <a:lnTo>
                    <a:pt x="138" y="77"/>
                  </a:lnTo>
                  <a:lnTo>
                    <a:pt x="145" y="68"/>
                  </a:lnTo>
                  <a:lnTo>
                    <a:pt x="151" y="58"/>
                  </a:lnTo>
                  <a:lnTo>
                    <a:pt x="160" y="50"/>
                  </a:lnTo>
                  <a:lnTo>
                    <a:pt x="161" y="47"/>
                  </a:lnTo>
                  <a:lnTo>
                    <a:pt x="163" y="44"/>
                  </a:lnTo>
                  <a:lnTo>
                    <a:pt x="165" y="41"/>
                  </a:lnTo>
                  <a:lnTo>
                    <a:pt x="168" y="41"/>
                  </a:lnTo>
                  <a:lnTo>
                    <a:pt x="167" y="39"/>
                  </a:lnTo>
                  <a:lnTo>
                    <a:pt x="168" y="39"/>
                  </a:lnTo>
                  <a:lnTo>
                    <a:pt x="168" y="38"/>
                  </a:lnTo>
                  <a:lnTo>
                    <a:pt x="168" y="38"/>
                  </a:lnTo>
                  <a:lnTo>
                    <a:pt x="168" y="37"/>
                  </a:lnTo>
                  <a:lnTo>
                    <a:pt x="177" y="26"/>
                  </a:lnTo>
                  <a:lnTo>
                    <a:pt x="185" y="15"/>
                  </a:lnTo>
                  <a:lnTo>
                    <a:pt x="192" y="1"/>
                  </a:lnTo>
                  <a:lnTo>
                    <a:pt x="191" y="1"/>
                  </a:lnTo>
                  <a:lnTo>
                    <a:pt x="18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51">
              <a:extLst>
                <a:ext uri="{FF2B5EF4-FFF2-40B4-BE49-F238E27FC236}">
                  <a16:creationId xmlns:a16="http://schemas.microsoft.com/office/drawing/2014/main" id="{7A323C91-E047-479E-B499-A3B5516BF232}"/>
                </a:ext>
              </a:extLst>
            </p:cNvPr>
            <p:cNvSpPr>
              <a:spLocks noEditPoints="1"/>
            </p:cNvSpPr>
            <p:nvPr/>
          </p:nvSpPr>
          <p:spPr bwMode="auto">
            <a:xfrm>
              <a:off x="407279" y="2905919"/>
              <a:ext cx="987425" cy="823913"/>
            </a:xfrm>
            <a:custGeom>
              <a:avLst/>
              <a:gdLst>
                <a:gd name="T0" fmla="*/ 245 w 622"/>
                <a:gd name="T1" fmla="*/ 167 h 519"/>
                <a:gd name="T2" fmla="*/ 249 w 622"/>
                <a:gd name="T3" fmla="*/ 178 h 519"/>
                <a:gd name="T4" fmla="*/ 510 w 622"/>
                <a:gd name="T5" fmla="*/ 180 h 519"/>
                <a:gd name="T6" fmla="*/ 362 w 622"/>
                <a:gd name="T7" fmla="*/ 189 h 519"/>
                <a:gd name="T8" fmla="*/ 362 w 622"/>
                <a:gd name="T9" fmla="*/ 209 h 519"/>
                <a:gd name="T10" fmla="*/ 450 w 622"/>
                <a:gd name="T11" fmla="*/ 224 h 519"/>
                <a:gd name="T12" fmla="*/ 368 w 622"/>
                <a:gd name="T13" fmla="*/ 159 h 519"/>
                <a:gd name="T14" fmla="*/ 336 w 622"/>
                <a:gd name="T15" fmla="*/ 223 h 519"/>
                <a:gd name="T16" fmla="*/ 453 w 622"/>
                <a:gd name="T17" fmla="*/ 200 h 519"/>
                <a:gd name="T18" fmla="*/ 502 w 622"/>
                <a:gd name="T19" fmla="*/ 150 h 519"/>
                <a:gd name="T20" fmla="*/ 339 w 622"/>
                <a:gd name="T21" fmla="*/ 181 h 519"/>
                <a:gd name="T22" fmla="*/ 510 w 622"/>
                <a:gd name="T23" fmla="*/ 102 h 519"/>
                <a:gd name="T24" fmla="*/ 488 w 622"/>
                <a:gd name="T25" fmla="*/ 129 h 519"/>
                <a:gd name="T26" fmla="*/ 470 w 622"/>
                <a:gd name="T27" fmla="*/ 169 h 519"/>
                <a:gd name="T28" fmla="*/ 354 w 622"/>
                <a:gd name="T29" fmla="*/ 153 h 519"/>
                <a:gd name="T30" fmla="*/ 351 w 622"/>
                <a:gd name="T31" fmla="*/ 115 h 519"/>
                <a:gd name="T32" fmla="*/ 354 w 622"/>
                <a:gd name="T33" fmla="*/ 89 h 519"/>
                <a:gd name="T34" fmla="*/ 334 w 622"/>
                <a:gd name="T35" fmla="*/ 135 h 519"/>
                <a:gd name="T36" fmla="*/ 359 w 622"/>
                <a:gd name="T37" fmla="*/ 83 h 519"/>
                <a:gd name="T38" fmla="*/ 334 w 622"/>
                <a:gd name="T39" fmla="*/ 91 h 519"/>
                <a:gd name="T40" fmla="*/ 446 w 622"/>
                <a:gd name="T41" fmla="*/ 175 h 519"/>
                <a:gd name="T42" fmla="*/ 461 w 622"/>
                <a:gd name="T43" fmla="*/ 129 h 519"/>
                <a:gd name="T44" fmla="*/ 476 w 622"/>
                <a:gd name="T45" fmla="*/ 116 h 519"/>
                <a:gd name="T46" fmla="*/ 445 w 622"/>
                <a:gd name="T47" fmla="*/ 129 h 519"/>
                <a:gd name="T48" fmla="*/ 493 w 622"/>
                <a:gd name="T49" fmla="*/ 35 h 519"/>
                <a:gd name="T50" fmla="*/ 463 w 622"/>
                <a:gd name="T51" fmla="*/ 91 h 519"/>
                <a:gd name="T52" fmla="*/ 462 w 622"/>
                <a:gd name="T53" fmla="*/ 9 h 519"/>
                <a:gd name="T54" fmla="*/ 474 w 622"/>
                <a:gd name="T55" fmla="*/ 12 h 519"/>
                <a:gd name="T56" fmla="*/ 470 w 622"/>
                <a:gd name="T57" fmla="*/ 45 h 519"/>
                <a:gd name="T58" fmla="*/ 450 w 622"/>
                <a:gd name="T59" fmla="*/ 89 h 519"/>
                <a:gd name="T60" fmla="*/ 491 w 622"/>
                <a:gd name="T61" fmla="*/ 7 h 519"/>
                <a:gd name="T62" fmla="*/ 519 w 622"/>
                <a:gd name="T63" fmla="*/ 213 h 519"/>
                <a:gd name="T64" fmla="*/ 526 w 622"/>
                <a:gd name="T65" fmla="*/ 361 h 519"/>
                <a:gd name="T66" fmla="*/ 528 w 622"/>
                <a:gd name="T67" fmla="*/ 416 h 519"/>
                <a:gd name="T68" fmla="*/ 618 w 622"/>
                <a:gd name="T69" fmla="*/ 515 h 519"/>
                <a:gd name="T70" fmla="*/ 521 w 622"/>
                <a:gd name="T71" fmla="*/ 516 h 519"/>
                <a:gd name="T72" fmla="*/ 382 w 622"/>
                <a:gd name="T73" fmla="*/ 517 h 519"/>
                <a:gd name="T74" fmla="*/ 363 w 622"/>
                <a:gd name="T75" fmla="*/ 515 h 519"/>
                <a:gd name="T76" fmla="*/ 249 w 622"/>
                <a:gd name="T77" fmla="*/ 509 h 519"/>
                <a:gd name="T78" fmla="*/ 179 w 622"/>
                <a:gd name="T79" fmla="*/ 513 h 519"/>
                <a:gd name="T80" fmla="*/ 87 w 622"/>
                <a:gd name="T81" fmla="*/ 511 h 519"/>
                <a:gd name="T82" fmla="*/ 78 w 622"/>
                <a:gd name="T83" fmla="*/ 504 h 519"/>
                <a:gd name="T84" fmla="*/ 79 w 622"/>
                <a:gd name="T85" fmla="*/ 406 h 519"/>
                <a:gd name="T86" fmla="*/ 150 w 622"/>
                <a:gd name="T87" fmla="*/ 305 h 519"/>
                <a:gd name="T88" fmla="*/ 152 w 622"/>
                <a:gd name="T89" fmla="*/ 421 h 519"/>
                <a:gd name="T90" fmla="*/ 205 w 622"/>
                <a:gd name="T91" fmla="*/ 471 h 519"/>
                <a:gd name="T92" fmla="*/ 200 w 622"/>
                <a:gd name="T93" fmla="*/ 285 h 519"/>
                <a:gd name="T94" fmla="*/ 276 w 622"/>
                <a:gd name="T95" fmla="*/ 161 h 519"/>
                <a:gd name="T96" fmla="*/ 276 w 622"/>
                <a:gd name="T97" fmla="*/ 224 h 519"/>
                <a:gd name="T98" fmla="*/ 283 w 622"/>
                <a:gd name="T99" fmla="*/ 368 h 519"/>
                <a:gd name="T100" fmla="*/ 329 w 622"/>
                <a:gd name="T101" fmla="*/ 435 h 519"/>
                <a:gd name="T102" fmla="*/ 330 w 622"/>
                <a:gd name="T103" fmla="*/ 362 h 519"/>
                <a:gd name="T104" fmla="*/ 322 w 622"/>
                <a:gd name="T105" fmla="*/ 82 h 519"/>
                <a:gd name="T106" fmla="*/ 395 w 622"/>
                <a:gd name="T107" fmla="*/ 105 h 519"/>
                <a:gd name="T108" fmla="*/ 399 w 622"/>
                <a:gd name="T109" fmla="*/ 242 h 519"/>
                <a:gd name="T110" fmla="*/ 404 w 622"/>
                <a:gd name="T111" fmla="*/ 454 h 519"/>
                <a:gd name="T112" fmla="*/ 449 w 622"/>
                <a:gd name="T113" fmla="*/ 358 h 519"/>
                <a:gd name="T114" fmla="*/ 443 w 622"/>
                <a:gd name="T115" fmla="*/ 332 h 519"/>
                <a:gd name="T116" fmla="*/ 442 w 622"/>
                <a:gd name="T117" fmla="*/ 229 h 519"/>
                <a:gd name="T118" fmla="*/ 434 w 622"/>
                <a:gd name="T119" fmla="*/ 44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2" h="519">
                  <a:moveTo>
                    <a:pt x="239" y="165"/>
                  </a:moveTo>
                  <a:lnTo>
                    <a:pt x="231" y="166"/>
                  </a:lnTo>
                  <a:lnTo>
                    <a:pt x="225" y="169"/>
                  </a:lnTo>
                  <a:lnTo>
                    <a:pt x="219" y="174"/>
                  </a:lnTo>
                  <a:lnTo>
                    <a:pt x="216" y="180"/>
                  </a:lnTo>
                  <a:lnTo>
                    <a:pt x="212" y="186"/>
                  </a:lnTo>
                  <a:lnTo>
                    <a:pt x="206" y="190"/>
                  </a:lnTo>
                  <a:lnTo>
                    <a:pt x="206" y="193"/>
                  </a:lnTo>
                  <a:lnTo>
                    <a:pt x="206" y="197"/>
                  </a:lnTo>
                  <a:lnTo>
                    <a:pt x="206" y="199"/>
                  </a:lnTo>
                  <a:lnTo>
                    <a:pt x="207" y="202"/>
                  </a:lnTo>
                  <a:lnTo>
                    <a:pt x="207" y="205"/>
                  </a:lnTo>
                  <a:lnTo>
                    <a:pt x="224" y="186"/>
                  </a:lnTo>
                  <a:lnTo>
                    <a:pt x="239" y="165"/>
                  </a:lnTo>
                  <a:close/>
                  <a:moveTo>
                    <a:pt x="254" y="164"/>
                  </a:moveTo>
                  <a:lnTo>
                    <a:pt x="250" y="165"/>
                  </a:lnTo>
                  <a:lnTo>
                    <a:pt x="248" y="166"/>
                  </a:lnTo>
                  <a:lnTo>
                    <a:pt x="245" y="167"/>
                  </a:lnTo>
                  <a:lnTo>
                    <a:pt x="242" y="169"/>
                  </a:lnTo>
                  <a:lnTo>
                    <a:pt x="233" y="182"/>
                  </a:lnTo>
                  <a:lnTo>
                    <a:pt x="223" y="194"/>
                  </a:lnTo>
                  <a:lnTo>
                    <a:pt x="221" y="197"/>
                  </a:lnTo>
                  <a:lnTo>
                    <a:pt x="218" y="198"/>
                  </a:lnTo>
                  <a:lnTo>
                    <a:pt x="216" y="200"/>
                  </a:lnTo>
                  <a:lnTo>
                    <a:pt x="216" y="201"/>
                  </a:lnTo>
                  <a:lnTo>
                    <a:pt x="217" y="202"/>
                  </a:lnTo>
                  <a:lnTo>
                    <a:pt x="216" y="203"/>
                  </a:lnTo>
                  <a:lnTo>
                    <a:pt x="212" y="209"/>
                  </a:lnTo>
                  <a:lnTo>
                    <a:pt x="209" y="214"/>
                  </a:lnTo>
                  <a:lnTo>
                    <a:pt x="206" y="221"/>
                  </a:lnTo>
                  <a:lnTo>
                    <a:pt x="207" y="227"/>
                  </a:lnTo>
                  <a:lnTo>
                    <a:pt x="215" y="221"/>
                  </a:lnTo>
                  <a:lnTo>
                    <a:pt x="221" y="213"/>
                  </a:lnTo>
                  <a:lnTo>
                    <a:pt x="226" y="205"/>
                  </a:lnTo>
                  <a:lnTo>
                    <a:pt x="237" y="192"/>
                  </a:lnTo>
                  <a:lnTo>
                    <a:pt x="249" y="178"/>
                  </a:lnTo>
                  <a:lnTo>
                    <a:pt x="258" y="165"/>
                  </a:lnTo>
                  <a:lnTo>
                    <a:pt x="254" y="164"/>
                  </a:lnTo>
                  <a:close/>
                  <a:moveTo>
                    <a:pt x="513" y="162"/>
                  </a:moveTo>
                  <a:lnTo>
                    <a:pt x="482" y="200"/>
                  </a:lnTo>
                  <a:lnTo>
                    <a:pt x="453" y="238"/>
                  </a:lnTo>
                  <a:lnTo>
                    <a:pt x="453" y="241"/>
                  </a:lnTo>
                  <a:lnTo>
                    <a:pt x="452" y="243"/>
                  </a:lnTo>
                  <a:lnTo>
                    <a:pt x="451" y="245"/>
                  </a:lnTo>
                  <a:lnTo>
                    <a:pt x="450" y="247"/>
                  </a:lnTo>
                  <a:lnTo>
                    <a:pt x="450" y="249"/>
                  </a:lnTo>
                  <a:lnTo>
                    <a:pt x="449" y="252"/>
                  </a:lnTo>
                  <a:lnTo>
                    <a:pt x="450" y="255"/>
                  </a:lnTo>
                  <a:lnTo>
                    <a:pt x="461" y="243"/>
                  </a:lnTo>
                  <a:lnTo>
                    <a:pt x="470" y="230"/>
                  </a:lnTo>
                  <a:lnTo>
                    <a:pt x="482" y="218"/>
                  </a:lnTo>
                  <a:lnTo>
                    <a:pt x="491" y="205"/>
                  </a:lnTo>
                  <a:lnTo>
                    <a:pt x="501" y="193"/>
                  </a:lnTo>
                  <a:lnTo>
                    <a:pt x="510" y="180"/>
                  </a:lnTo>
                  <a:lnTo>
                    <a:pt x="511" y="180"/>
                  </a:lnTo>
                  <a:lnTo>
                    <a:pt x="512" y="180"/>
                  </a:lnTo>
                  <a:lnTo>
                    <a:pt x="513" y="179"/>
                  </a:lnTo>
                  <a:lnTo>
                    <a:pt x="514" y="179"/>
                  </a:lnTo>
                  <a:lnTo>
                    <a:pt x="514" y="170"/>
                  </a:lnTo>
                  <a:lnTo>
                    <a:pt x="513" y="162"/>
                  </a:lnTo>
                  <a:close/>
                  <a:moveTo>
                    <a:pt x="391" y="152"/>
                  </a:moveTo>
                  <a:lnTo>
                    <a:pt x="383" y="161"/>
                  </a:lnTo>
                  <a:lnTo>
                    <a:pt x="377" y="170"/>
                  </a:lnTo>
                  <a:lnTo>
                    <a:pt x="374" y="174"/>
                  </a:lnTo>
                  <a:lnTo>
                    <a:pt x="371" y="177"/>
                  </a:lnTo>
                  <a:lnTo>
                    <a:pt x="370" y="180"/>
                  </a:lnTo>
                  <a:lnTo>
                    <a:pt x="368" y="183"/>
                  </a:lnTo>
                  <a:lnTo>
                    <a:pt x="367" y="186"/>
                  </a:lnTo>
                  <a:lnTo>
                    <a:pt x="366" y="186"/>
                  </a:lnTo>
                  <a:lnTo>
                    <a:pt x="365" y="187"/>
                  </a:lnTo>
                  <a:lnTo>
                    <a:pt x="363" y="187"/>
                  </a:lnTo>
                  <a:lnTo>
                    <a:pt x="362" y="189"/>
                  </a:lnTo>
                  <a:lnTo>
                    <a:pt x="362" y="191"/>
                  </a:lnTo>
                  <a:lnTo>
                    <a:pt x="361" y="192"/>
                  </a:lnTo>
                  <a:lnTo>
                    <a:pt x="357" y="199"/>
                  </a:lnTo>
                  <a:lnTo>
                    <a:pt x="351" y="205"/>
                  </a:lnTo>
                  <a:lnTo>
                    <a:pt x="348" y="213"/>
                  </a:lnTo>
                  <a:lnTo>
                    <a:pt x="344" y="217"/>
                  </a:lnTo>
                  <a:lnTo>
                    <a:pt x="342" y="222"/>
                  </a:lnTo>
                  <a:lnTo>
                    <a:pt x="338" y="227"/>
                  </a:lnTo>
                  <a:lnTo>
                    <a:pt x="336" y="233"/>
                  </a:lnTo>
                  <a:lnTo>
                    <a:pt x="331" y="235"/>
                  </a:lnTo>
                  <a:lnTo>
                    <a:pt x="332" y="240"/>
                  </a:lnTo>
                  <a:lnTo>
                    <a:pt x="332" y="246"/>
                  </a:lnTo>
                  <a:lnTo>
                    <a:pt x="332" y="250"/>
                  </a:lnTo>
                  <a:lnTo>
                    <a:pt x="338" y="245"/>
                  </a:lnTo>
                  <a:lnTo>
                    <a:pt x="343" y="237"/>
                  </a:lnTo>
                  <a:lnTo>
                    <a:pt x="348" y="229"/>
                  </a:lnTo>
                  <a:lnTo>
                    <a:pt x="356" y="219"/>
                  </a:lnTo>
                  <a:lnTo>
                    <a:pt x="362" y="209"/>
                  </a:lnTo>
                  <a:lnTo>
                    <a:pt x="367" y="205"/>
                  </a:lnTo>
                  <a:lnTo>
                    <a:pt x="369" y="201"/>
                  </a:lnTo>
                  <a:lnTo>
                    <a:pt x="372" y="197"/>
                  </a:lnTo>
                  <a:lnTo>
                    <a:pt x="375" y="193"/>
                  </a:lnTo>
                  <a:lnTo>
                    <a:pt x="379" y="190"/>
                  </a:lnTo>
                  <a:lnTo>
                    <a:pt x="381" y="187"/>
                  </a:lnTo>
                  <a:lnTo>
                    <a:pt x="386" y="179"/>
                  </a:lnTo>
                  <a:lnTo>
                    <a:pt x="391" y="171"/>
                  </a:lnTo>
                  <a:lnTo>
                    <a:pt x="393" y="162"/>
                  </a:lnTo>
                  <a:lnTo>
                    <a:pt x="392" y="152"/>
                  </a:lnTo>
                  <a:lnTo>
                    <a:pt x="391" y="152"/>
                  </a:lnTo>
                  <a:close/>
                  <a:moveTo>
                    <a:pt x="513" y="142"/>
                  </a:moveTo>
                  <a:lnTo>
                    <a:pt x="498" y="161"/>
                  </a:lnTo>
                  <a:lnTo>
                    <a:pt x="483" y="179"/>
                  </a:lnTo>
                  <a:lnTo>
                    <a:pt x="467" y="197"/>
                  </a:lnTo>
                  <a:lnTo>
                    <a:pt x="462" y="206"/>
                  </a:lnTo>
                  <a:lnTo>
                    <a:pt x="455" y="215"/>
                  </a:lnTo>
                  <a:lnTo>
                    <a:pt x="450" y="224"/>
                  </a:lnTo>
                  <a:lnTo>
                    <a:pt x="450" y="225"/>
                  </a:lnTo>
                  <a:lnTo>
                    <a:pt x="450" y="228"/>
                  </a:lnTo>
                  <a:lnTo>
                    <a:pt x="450" y="230"/>
                  </a:lnTo>
                  <a:lnTo>
                    <a:pt x="449" y="233"/>
                  </a:lnTo>
                  <a:lnTo>
                    <a:pt x="450" y="235"/>
                  </a:lnTo>
                  <a:lnTo>
                    <a:pt x="467" y="213"/>
                  </a:lnTo>
                  <a:lnTo>
                    <a:pt x="483" y="191"/>
                  </a:lnTo>
                  <a:lnTo>
                    <a:pt x="502" y="170"/>
                  </a:lnTo>
                  <a:lnTo>
                    <a:pt x="505" y="163"/>
                  </a:lnTo>
                  <a:lnTo>
                    <a:pt x="511" y="156"/>
                  </a:lnTo>
                  <a:lnTo>
                    <a:pt x="514" y="150"/>
                  </a:lnTo>
                  <a:lnTo>
                    <a:pt x="513" y="142"/>
                  </a:lnTo>
                  <a:close/>
                  <a:moveTo>
                    <a:pt x="391" y="129"/>
                  </a:moveTo>
                  <a:lnTo>
                    <a:pt x="385" y="135"/>
                  </a:lnTo>
                  <a:lnTo>
                    <a:pt x="380" y="142"/>
                  </a:lnTo>
                  <a:lnTo>
                    <a:pt x="374" y="147"/>
                  </a:lnTo>
                  <a:lnTo>
                    <a:pt x="371" y="156"/>
                  </a:lnTo>
                  <a:lnTo>
                    <a:pt x="368" y="159"/>
                  </a:lnTo>
                  <a:lnTo>
                    <a:pt x="366" y="163"/>
                  </a:lnTo>
                  <a:lnTo>
                    <a:pt x="363" y="166"/>
                  </a:lnTo>
                  <a:lnTo>
                    <a:pt x="362" y="170"/>
                  </a:lnTo>
                  <a:lnTo>
                    <a:pt x="359" y="173"/>
                  </a:lnTo>
                  <a:lnTo>
                    <a:pt x="356" y="176"/>
                  </a:lnTo>
                  <a:lnTo>
                    <a:pt x="355" y="180"/>
                  </a:lnTo>
                  <a:lnTo>
                    <a:pt x="354" y="183"/>
                  </a:lnTo>
                  <a:lnTo>
                    <a:pt x="346" y="192"/>
                  </a:lnTo>
                  <a:lnTo>
                    <a:pt x="339" y="201"/>
                  </a:lnTo>
                  <a:lnTo>
                    <a:pt x="333" y="211"/>
                  </a:lnTo>
                  <a:lnTo>
                    <a:pt x="333" y="214"/>
                  </a:lnTo>
                  <a:lnTo>
                    <a:pt x="333" y="216"/>
                  </a:lnTo>
                  <a:lnTo>
                    <a:pt x="333" y="218"/>
                  </a:lnTo>
                  <a:lnTo>
                    <a:pt x="332" y="219"/>
                  </a:lnTo>
                  <a:lnTo>
                    <a:pt x="331" y="222"/>
                  </a:lnTo>
                  <a:lnTo>
                    <a:pt x="330" y="225"/>
                  </a:lnTo>
                  <a:lnTo>
                    <a:pt x="330" y="229"/>
                  </a:lnTo>
                  <a:lnTo>
                    <a:pt x="336" y="223"/>
                  </a:lnTo>
                  <a:lnTo>
                    <a:pt x="342" y="215"/>
                  </a:lnTo>
                  <a:lnTo>
                    <a:pt x="346" y="207"/>
                  </a:lnTo>
                  <a:lnTo>
                    <a:pt x="351" y="201"/>
                  </a:lnTo>
                  <a:lnTo>
                    <a:pt x="372" y="171"/>
                  </a:lnTo>
                  <a:lnTo>
                    <a:pt x="392" y="143"/>
                  </a:lnTo>
                  <a:lnTo>
                    <a:pt x="392" y="139"/>
                  </a:lnTo>
                  <a:lnTo>
                    <a:pt x="392" y="134"/>
                  </a:lnTo>
                  <a:lnTo>
                    <a:pt x="392" y="131"/>
                  </a:lnTo>
                  <a:lnTo>
                    <a:pt x="391" y="130"/>
                  </a:lnTo>
                  <a:lnTo>
                    <a:pt x="391" y="129"/>
                  </a:lnTo>
                  <a:close/>
                  <a:moveTo>
                    <a:pt x="512" y="121"/>
                  </a:moveTo>
                  <a:lnTo>
                    <a:pt x="502" y="134"/>
                  </a:lnTo>
                  <a:lnTo>
                    <a:pt x="493" y="146"/>
                  </a:lnTo>
                  <a:lnTo>
                    <a:pt x="482" y="158"/>
                  </a:lnTo>
                  <a:lnTo>
                    <a:pt x="474" y="171"/>
                  </a:lnTo>
                  <a:lnTo>
                    <a:pt x="464" y="186"/>
                  </a:lnTo>
                  <a:lnTo>
                    <a:pt x="453" y="198"/>
                  </a:lnTo>
                  <a:lnTo>
                    <a:pt x="453" y="200"/>
                  </a:lnTo>
                  <a:lnTo>
                    <a:pt x="453" y="200"/>
                  </a:lnTo>
                  <a:lnTo>
                    <a:pt x="453" y="202"/>
                  </a:lnTo>
                  <a:lnTo>
                    <a:pt x="453" y="203"/>
                  </a:lnTo>
                  <a:lnTo>
                    <a:pt x="451" y="204"/>
                  </a:lnTo>
                  <a:lnTo>
                    <a:pt x="449" y="204"/>
                  </a:lnTo>
                  <a:lnTo>
                    <a:pt x="447" y="205"/>
                  </a:lnTo>
                  <a:lnTo>
                    <a:pt x="447" y="209"/>
                  </a:lnTo>
                  <a:lnTo>
                    <a:pt x="447" y="212"/>
                  </a:lnTo>
                  <a:lnTo>
                    <a:pt x="447" y="216"/>
                  </a:lnTo>
                  <a:lnTo>
                    <a:pt x="451" y="215"/>
                  </a:lnTo>
                  <a:lnTo>
                    <a:pt x="452" y="213"/>
                  </a:lnTo>
                  <a:lnTo>
                    <a:pt x="453" y="211"/>
                  </a:lnTo>
                  <a:lnTo>
                    <a:pt x="454" y="209"/>
                  </a:lnTo>
                  <a:lnTo>
                    <a:pt x="455" y="206"/>
                  </a:lnTo>
                  <a:lnTo>
                    <a:pt x="467" y="193"/>
                  </a:lnTo>
                  <a:lnTo>
                    <a:pt x="479" y="179"/>
                  </a:lnTo>
                  <a:lnTo>
                    <a:pt x="498" y="155"/>
                  </a:lnTo>
                  <a:lnTo>
                    <a:pt x="502" y="150"/>
                  </a:lnTo>
                  <a:lnTo>
                    <a:pt x="507" y="142"/>
                  </a:lnTo>
                  <a:lnTo>
                    <a:pt x="512" y="134"/>
                  </a:lnTo>
                  <a:lnTo>
                    <a:pt x="513" y="128"/>
                  </a:lnTo>
                  <a:lnTo>
                    <a:pt x="512" y="121"/>
                  </a:lnTo>
                  <a:close/>
                  <a:moveTo>
                    <a:pt x="389" y="106"/>
                  </a:moveTo>
                  <a:lnTo>
                    <a:pt x="374" y="126"/>
                  </a:lnTo>
                  <a:lnTo>
                    <a:pt x="361" y="146"/>
                  </a:lnTo>
                  <a:lnTo>
                    <a:pt x="346" y="166"/>
                  </a:lnTo>
                  <a:lnTo>
                    <a:pt x="346" y="167"/>
                  </a:lnTo>
                  <a:lnTo>
                    <a:pt x="346" y="168"/>
                  </a:lnTo>
                  <a:lnTo>
                    <a:pt x="346" y="168"/>
                  </a:lnTo>
                  <a:lnTo>
                    <a:pt x="346" y="170"/>
                  </a:lnTo>
                  <a:lnTo>
                    <a:pt x="344" y="173"/>
                  </a:lnTo>
                  <a:lnTo>
                    <a:pt x="342" y="176"/>
                  </a:lnTo>
                  <a:lnTo>
                    <a:pt x="341" y="180"/>
                  </a:lnTo>
                  <a:lnTo>
                    <a:pt x="341" y="179"/>
                  </a:lnTo>
                  <a:lnTo>
                    <a:pt x="339" y="180"/>
                  </a:lnTo>
                  <a:lnTo>
                    <a:pt x="339" y="181"/>
                  </a:lnTo>
                  <a:lnTo>
                    <a:pt x="339" y="182"/>
                  </a:lnTo>
                  <a:lnTo>
                    <a:pt x="338" y="182"/>
                  </a:lnTo>
                  <a:lnTo>
                    <a:pt x="337" y="183"/>
                  </a:lnTo>
                  <a:lnTo>
                    <a:pt x="335" y="183"/>
                  </a:lnTo>
                  <a:lnTo>
                    <a:pt x="334" y="190"/>
                  </a:lnTo>
                  <a:lnTo>
                    <a:pt x="332" y="195"/>
                  </a:lnTo>
                  <a:lnTo>
                    <a:pt x="330" y="201"/>
                  </a:lnTo>
                  <a:lnTo>
                    <a:pt x="330" y="207"/>
                  </a:lnTo>
                  <a:lnTo>
                    <a:pt x="351" y="179"/>
                  </a:lnTo>
                  <a:lnTo>
                    <a:pt x="371" y="149"/>
                  </a:lnTo>
                  <a:lnTo>
                    <a:pt x="391" y="119"/>
                  </a:lnTo>
                  <a:lnTo>
                    <a:pt x="390" y="117"/>
                  </a:lnTo>
                  <a:lnTo>
                    <a:pt x="390" y="115"/>
                  </a:lnTo>
                  <a:lnTo>
                    <a:pt x="390" y="111"/>
                  </a:lnTo>
                  <a:lnTo>
                    <a:pt x="390" y="109"/>
                  </a:lnTo>
                  <a:lnTo>
                    <a:pt x="390" y="107"/>
                  </a:lnTo>
                  <a:lnTo>
                    <a:pt x="389" y="106"/>
                  </a:lnTo>
                  <a:close/>
                  <a:moveTo>
                    <a:pt x="510" y="102"/>
                  </a:moveTo>
                  <a:lnTo>
                    <a:pt x="509" y="102"/>
                  </a:lnTo>
                  <a:lnTo>
                    <a:pt x="509" y="102"/>
                  </a:lnTo>
                  <a:lnTo>
                    <a:pt x="509" y="104"/>
                  </a:lnTo>
                  <a:lnTo>
                    <a:pt x="507" y="106"/>
                  </a:lnTo>
                  <a:lnTo>
                    <a:pt x="506" y="107"/>
                  </a:lnTo>
                  <a:lnTo>
                    <a:pt x="504" y="108"/>
                  </a:lnTo>
                  <a:lnTo>
                    <a:pt x="502" y="109"/>
                  </a:lnTo>
                  <a:lnTo>
                    <a:pt x="500" y="114"/>
                  </a:lnTo>
                  <a:lnTo>
                    <a:pt x="498" y="117"/>
                  </a:lnTo>
                  <a:lnTo>
                    <a:pt x="495" y="119"/>
                  </a:lnTo>
                  <a:lnTo>
                    <a:pt x="492" y="122"/>
                  </a:lnTo>
                  <a:lnTo>
                    <a:pt x="492" y="123"/>
                  </a:lnTo>
                  <a:lnTo>
                    <a:pt x="491" y="126"/>
                  </a:lnTo>
                  <a:lnTo>
                    <a:pt x="490" y="127"/>
                  </a:lnTo>
                  <a:lnTo>
                    <a:pt x="490" y="127"/>
                  </a:lnTo>
                  <a:lnTo>
                    <a:pt x="489" y="127"/>
                  </a:lnTo>
                  <a:lnTo>
                    <a:pt x="489" y="127"/>
                  </a:lnTo>
                  <a:lnTo>
                    <a:pt x="488" y="129"/>
                  </a:lnTo>
                  <a:lnTo>
                    <a:pt x="487" y="131"/>
                  </a:lnTo>
                  <a:lnTo>
                    <a:pt x="486" y="133"/>
                  </a:lnTo>
                  <a:lnTo>
                    <a:pt x="477" y="144"/>
                  </a:lnTo>
                  <a:lnTo>
                    <a:pt x="468" y="155"/>
                  </a:lnTo>
                  <a:lnTo>
                    <a:pt x="462" y="164"/>
                  </a:lnTo>
                  <a:lnTo>
                    <a:pt x="455" y="173"/>
                  </a:lnTo>
                  <a:lnTo>
                    <a:pt x="450" y="182"/>
                  </a:lnTo>
                  <a:lnTo>
                    <a:pt x="447" y="183"/>
                  </a:lnTo>
                  <a:lnTo>
                    <a:pt x="446" y="185"/>
                  </a:lnTo>
                  <a:lnTo>
                    <a:pt x="446" y="187"/>
                  </a:lnTo>
                  <a:lnTo>
                    <a:pt x="446" y="189"/>
                  </a:lnTo>
                  <a:lnTo>
                    <a:pt x="446" y="191"/>
                  </a:lnTo>
                  <a:lnTo>
                    <a:pt x="446" y="194"/>
                  </a:lnTo>
                  <a:lnTo>
                    <a:pt x="446" y="195"/>
                  </a:lnTo>
                  <a:lnTo>
                    <a:pt x="447" y="198"/>
                  </a:lnTo>
                  <a:lnTo>
                    <a:pt x="456" y="189"/>
                  </a:lnTo>
                  <a:lnTo>
                    <a:pt x="463" y="179"/>
                  </a:lnTo>
                  <a:lnTo>
                    <a:pt x="470" y="169"/>
                  </a:lnTo>
                  <a:lnTo>
                    <a:pt x="485" y="151"/>
                  </a:lnTo>
                  <a:lnTo>
                    <a:pt x="499" y="132"/>
                  </a:lnTo>
                  <a:lnTo>
                    <a:pt x="513" y="113"/>
                  </a:lnTo>
                  <a:lnTo>
                    <a:pt x="513" y="102"/>
                  </a:lnTo>
                  <a:lnTo>
                    <a:pt x="511" y="102"/>
                  </a:lnTo>
                  <a:lnTo>
                    <a:pt x="510" y="102"/>
                  </a:lnTo>
                  <a:close/>
                  <a:moveTo>
                    <a:pt x="386" y="90"/>
                  </a:moveTo>
                  <a:lnTo>
                    <a:pt x="366" y="115"/>
                  </a:lnTo>
                  <a:lnTo>
                    <a:pt x="347" y="143"/>
                  </a:lnTo>
                  <a:lnTo>
                    <a:pt x="330" y="170"/>
                  </a:lnTo>
                  <a:lnTo>
                    <a:pt x="330" y="175"/>
                  </a:lnTo>
                  <a:lnTo>
                    <a:pt x="330" y="178"/>
                  </a:lnTo>
                  <a:lnTo>
                    <a:pt x="329" y="182"/>
                  </a:lnTo>
                  <a:lnTo>
                    <a:pt x="330" y="187"/>
                  </a:lnTo>
                  <a:lnTo>
                    <a:pt x="339" y="173"/>
                  </a:lnTo>
                  <a:lnTo>
                    <a:pt x="348" y="157"/>
                  </a:lnTo>
                  <a:lnTo>
                    <a:pt x="351" y="155"/>
                  </a:lnTo>
                  <a:lnTo>
                    <a:pt x="354" y="153"/>
                  </a:lnTo>
                  <a:lnTo>
                    <a:pt x="355" y="150"/>
                  </a:lnTo>
                  <a:lnTo>
                    <a:pt x="357" y="146"/>
                  </a:lnTo>
                  <a:lnTo>
                    <a:pt x="359" y="143"/>
                  </a:lnTo>
                  <a:lnTo>
                    <a:pt x="362" y="139"/>
                  </a:lnTo>
                  <a:lnTo>
                    <a:pt x="366" y="134"/>
                  </a:lnTo>
                  <a:lnTo>
                    <a:pt x="368" y="131"/>
                  </a:lnTo>
                  <a:lnTo>
                    <a:pt x="369" y="128"/>
                  </a:lnTo>
                  <a:lnTo>
                    <a:pt x="371" y="125"/>
                  </a:lnTo>
                  <a:lnTo>
                    <a:pt x="377" y="117"/>
                  </a:lnTo>
                  <a:lnTo>
                    <a:pt x="383" y="107"/>
                  </a:lnTo>
                  <a:lnTo>
                    <a:pt x="387" y="98"/>
                  </a:lnTo>
                  <a:lnTo>
                    <a:pt x="386" y="90"/>
                  </a:lnTo>
                  <a:close/>
                  <a:moveTo>
                    <a:pt x="380" y="84"/>
                  </a:moveTo>
                  <a:lnTo>
                    <a:pt x="379" y="84"/>
                  </a:lnTo>
                  <a:lnTo>
                    <a:pt x="377" y="85"/>
                  </a:lnTo>
                  <a:lnTo>
                    <a:pt x="374" y="85"/>
                  </a:lnTo>
                  <a:lnTo>
                    <a:pt x="363" y="101"/>
                  </a:lnTo>
                  <a:lnTo>
                    <a:pt x="351" y="115"/>
                  </a:lnTo>
                  <a:lnTo>
                    <a:pt x="341" y="131"/>
                  </a:lnTo>
                  <a:lnTo>
                    <a:pt x="333" y="150"/>
                  </a:lnTo>
                  <a:lnTo>
                    <a:pt x="330" y="152"/>
                  </a:lnTo>
                  <a:lnTo>
                    <a:pt x="327" y="155"/>
                  </a:lnTo>
                  <a:lnTo>
                    <a:pt x="327" y="164"/>
                  </a:lnTo>
                  <a:lnTo>
                    <a:pt x="331" y="163"/>
                  </a:lnTo>
                  <a:lnTo>
                    <a:pt x="332" y="162"/>
                  </a:lnTo>
                  <a:lnTo>
                    <a:pt x="334" y="158"/>
                  </a:lnTo>
                  <a:lnTo>
                    <a:pt x="336" y="156"/>
                  </a:lnTo>
                  <a:lnTo>
                    <a:pt x="337" y="153"/>
                  </a:lnTo>
                  <a:lnTo>
                    <a:pt x="339" y="152"/>
                  </a:lnTo>
                  <a:lnTo>
                    <a:pt x="349" y="133"/>
                  </a:lnTo>
                  <a:lnTo>
                    <a:pt x="361" y="118"/>
                  </a:lnTo>
                  <a:lnTo>
                    <a:pt x="372" y="102"/>
                  </a:lnTo>
                  <a:lnTo>
                    <a:pt x="383" y="84"/>
                  </a:lnTo>
                  <a:lnTo>
                    <a:pt x="380" y="84"/>
                  </a:lnTo>
                  <a:close/>
                  <a:moveTo>
                    <a:pt x="359" y="83"/>
                  </a:moveTo>
                  <a:lnTo>
                    <a:pt x="354" y="89"/>
                  </a:lnTo>
                  <a:lnTo>
                    <a:pt x="347" y="94"/>
                  </a:lnTo>
                  <a:lnTo>
                    <a:pt x="343" y="102"/>
                  </a:lnTo>
                  <a:lnTo>
                    <a:pt x="339" y="110"/>
                  </a:lnTo>
                  <a:lnTo>
                    <a:pt x="337" y="111"/>
                  </a:lnTo>
                  <a:lnTo>
                    <a:pt x="336" y="113"/>
                  </a:lnTo>
                  <a:lnTo>
                    <a:pt x="335" y="115"/>
                  </a:lnTo>
                  <a:lnTo>
                    <a:pt x="334" y="117"/>
                  </a:lnTo>
                  <a:lnTo>
                    <a:pt x="333" y="119"/>
                  </a:lnTo>
                  <a:lnTo>
                    <a:pt x="332" y="121"/>
                  </a:lnTo>
                  <a:lnTo>
                    <a:pt x="331" y="122"/>
                  </a:lnTo>
                  <a:lnTo>
                    <a:pt x="327" y="123"/>
                  </a:lnTo>
                  <a:lnTo>
                    <a:pt x="329" y="129"/>
                  </a:lnTo>
                  <a:lnTo>
                    <a:pt x="327" y="137"/>
                  </a:lnTo>
                  <a:lnTo>
                    <a:pt x="327" y="143"/>
                  </a:lnTo>
                  <a:lnTo>
                    <a:pt x="331" y="142"/>
                  </a:lnTo>
                  <a:lnTo>
                    <a:pt x="332" y="140"/>
                  </a:lnTo>
                  <a:lnTo>
                    <a:pt x="333" y="138"/>
                  </a:lnTo>
                  <a:lnTo>
                    <a:pt x="334" y="135"/>
                  </a:lnTo>
                  <a:lnTo>
                    <a:pt x="335" y="133"/>
                  </a:lnTo>
                  <a:lnTo>
                    <a:pt x="337" y="131"/>
                  </a:lnTo>
                  <a:lnTo>
                    <a:pt x="341" y="126"/>
                  </a:lnTo>
                  <a:lnTo>
                    <a:pt x="344" y="121"/>
                  </a:lnTo>
                  <a:lnTo>
                    <a:pt x="348" y="116"/>
                  </a:lnTo>
                  <a:lnTo>
                    <a:pt x="350" y="111"/>
                  </a:lnTo>
                  <a:lnTo>
                    <a:pt x="353" y="108"/>
                  </a:lnTo>
                  <a:lnTo>
                    <a:pt x="355" y="105"/>
                  </a:lnTo>
                  <a:lnTo>
                    <a:pt x="355" y="105"/>
                  </a:lnTo>
                  <a:lnTo>
                    <a:pt x="356" y="105"/>
                  </a:lnTo>
                  <a:lnTo>
                    <a:pt x="356" y="105"/>
                  </a:lnTo>
                  <a:lnTo>
                    <a:pt x="362" y="95"/>
                  </a:lnTo>
                  <a:lnTo>
                    <a:pt x="370" y="84"/>
                  </a:lnTo>
                  <a:lnTo>
                    <a:pt x="368" y="83"/>
                  </a:lnTo>
                  <a:lnTo>
                    <a:pt x="366" y="83"/>
                  </a:lnTo>
                  <a:lnTo>
                    <a:pt x="363" y="83"/>
                  </a:lnTo>
                  <a:lnTo>
                    <a:pt x="361" y="83"/>
                  </a:lnTo>
                  <a:lnTo>
                    <a:pt x="359" y="83"/>
                  </a:lnTo>
                  <a:close/>
                  <a:moveTo>
                    <a:pt x="344" y="81"/>
                  </a:moveTo>
                  <a:lnTo>
                    <a:pt x="341" y="89"/>
                  </a:lnTo>
                  <a:lnTo>
                    <a:pt x="335" y="95"/>
                  </a:lnTo>
                  <a:lnTo>
                    <a:pt x="331" y="102"/>
                  </a:lnTo>
                  <a:lnTo>
                    <a:pt x="327" y="109"/>
                  </a:lnTo>
                  <a:lnTo>
                    <a:pt x="327" y="119"/>
                  </a:lnTo>
                  <a:lnTo>
                    <a:pt x="336" y="107"/>
                  </a:lnTo>
                  <a:lnTo>
                    <a:pt x="344" y="94"/>
                  </a:lnTo>
                  <a:lnTo>
                    <a:pt x="351" y="82"/>
                  </a:lnTo>
                  <a:lnTo>
                    <a:pt x="349" y="82"/>
                  </a:lnTo>
                  <a:lnTo>
                    <a:pt x="347" y="82"/>
                  </a:lnTo>
                  <a:lnTo>
                    <a:pt x="346" y="81"/>
                  </a:lnTo>
                  <a:lnTo>
                    <a:pt x="344" y="81"/>
                  </a:lnTo>
                  <a:close/>
                  <a:moveTo>
                    <a:pt x="327" y="81"/>
                  </a:moveTo>
                  <a:lnTo>
                    <a:pt x="327" y="87"/>
                  </a:lnTo>
                  <a:lnTo>
                    <a:pt x="326" y="94"/>
                  </a:lnTo>
                  <a:lnTo>
                    <a:pt x="327" y="99"/>
                  </a:lnTo>
                  <a:lnTo>
                    <a:pt x="334" y="91"/>
                  </a:lnTo>
                  <a:lnTo>
                    <a:pt x="341" y="81"/>
                  </a:lnTo>
                  <a:lnTo>
                    <a:pt x="337" y="82"/>
                  </a:lnTo>
                  <a:lnTo>
                    <a:pt x="333" y="82"/>
                  </a:lnTo>
                  <a:lnTo>
                    <a:pt x="327" y="81"/>
                  </a:lnTo>
                  <a:close/>
                  <a:moveTo>
                    <a:pt x="511" y="79"/>
                  </a:moveTo>
                  <a:lnTo>
                    <a:pt x="494" y="99"/>
                  </a:lnTo>
                  <a:lnTo>
                    <a:pt x="478" y="120"/>
                  </a:lnTo>
                  <a:lnTo>
                    <a:pt x="463" y="141"/>
                  </a:lnTo>
                  <a:lnTo>
                    <a:pt x="450" y="162"/>
                  </a:lnTo>
                  <a:lnTo>
                    <a:pt x="450" y="163"/>
                  </a:lnTo>
                  <a:lnTo>
                    <a:pt x="450" y="164"/>
                  </a:lnTo>
                  <a:lnTo>
                    <a:pt x="450" y="165"/>
                  </a:lnTo>
                  <a:lnTo>
                    <a:pt x="447" y="167"/>
                  </a:lnTo>
                  <a:lnTo>
                    <a:pt x="446" y="168"/>
                  </a:lnTo>
                  <a:lnTo>
                    <a:pt x="446" y="170"/>
                  </a:lnTo>
                  <a:lnTo>
                    <a:pt x="446" y="171"/>
                  </a:lnTo>
                  <a:lnTo>
                    <a:pt x="446" y="173"/>
                  </a:lnTo>
                  <a:lnTo>
                    <a:pt x="446" y="175"/>
                  </a:lnTo>
                  <a:lnTo>
                    <a:pt x="446" y="176"/>
                  </a:lnTo>
                  <a:lnTo>
                    <a:pt x="468" y="149"/>
                  </a:lnTo>
                  <a:lnTo>
                    <a:pt x="490" y="120"/>
                  </a:lnTo>
                  <a:lnTo>
                    <a:pt x="513" y="92"/>
                  </a:lnTo>
                  <a:lnTo>
                    <a:pt x="512" y="90"/>
                  </a:lnTo>
                  <a:lnTo>
                    <a:pt x="512" y="87"/>
                  </a:lnTo>
                  <a:lnTo>
                    <a:pt x="512" y="84"/>
                  </a:lnTo>
                  <a:lnTo>
                    <a:pt x="512" y="82"/>
                  </a:lnTo>
                  <a:lnTo>
                    <a:pt x="511" y="79"/>
                  </a:lnTo>
                  <a:close/>
                  <a:moveTo>
                    <a:pt x="511" y="60"/>
                  </a:moveTo>
                  <a:lnTo>
                    <a:pt x="503" y="67"/>
                  </a:lnTo>
                  <a:lnTo>
                    <a:pt x="498" y="75"/>
                  </a:lnTo>
                  <a:lnTo>
                    <a:pt x="490" y="82"/>
                  </a:lnTo>
                  <a:lnTo>
                    <a:pt x="485" y="93"/>
                  </a:lnTo>
                  <a:lnTo>
                    <a:pt x="477" y="102"/>
                  </a:lnTo>
                  <a:lnTo>
                    <a:pt x="471" y="111"/>
                  </a:lnTo>
                  <a:lnTo>
                    <a:pt x="466" y="119"/>
                  </a:lnTo>
                  <a:lnTo>
                    <a:pt x="461" y="129"/>
                  </a:lnTo>
                  <a:lnTo>
                    <a:pt x="459" y="129"/>
                  </a:lnTo>
                  <a:lnTo>
                    <a:pt x="459" y="130"/>
                  </a:lnTo>
                  <a:lnTo>
                    <a:pt x="458" y="131"/>
                  </a:lnTo>
                  <a:lnTo>
                    <a:pt x="457" y="132"/>
                  </a:lnTo>
                  <a:lnTo>
                    <a:pt x="456" y="131"/>
                  </a:lnTo>
                  <a:lnTo>
                    <a:pt x="453" y="139"/>
                  </a:lnTo>
                  <a:lnTo>
                    <a:pt x="449" y="145"/>
                  </a:lnTo>
                  <a:lnTo>
                    <a:pt x="445" y="152"/>
                  </a:lnTo>
                  <a:lnTo>
                    <a:pt x="445" y="158"/>
                  </a:lnTo>
                  <a:lnTo>
                    <a:pt x="454" y="146"/>
                  </a:lnTo>
                  <a:lnTo>
                    <a:pt x="465" y="134"/>
                  </a:lnTo>
                  <a:lnTo>
                    <a:pt x="465" y="133"/>
                  </a:lnTo>
                  <a:lnTo>
                    <a:pt x="464" y="132"/>
                  </a:lnTo>
                  <a:lnTo>
                    <a:pt x="465" y="131"/>
                  </a:lnTo>
                  <a:lnTo>
                    <a:pt x="466" y="130"/>
                  </a:lnTo>
                  <a:lnTo>
                    <a:pt x="467" y="129"/>
                  </a:lnTo>
                  <a:lnTo>
                    <a:pt x="468" y="128"/>
                  </a:lnTo>
                  <a:lnTo>
                    <a:pt x="476" y="116"/>
                  </a:lnTo>
                  <a:lnTo>
                    <a:pt x="485" y="104"/>
                  </a:lnTo>
                  <a:lnTo>
                    <a:pt x="494" y="93"/>
                  </a:lnTo>
                  <a:lnTo>
                    <a:pt x="503" y="82"/>
                  </a:lnTo>
                  <a:lnTo>
                    <a:pt x="509" y="75"/>
                  </a:lnTo>
                  <a:lnTo>
                    <a:pt x="512" y="68"/>
                  </a:lnTo>
                  <a:lnTo>
                    <a:pt x="511" y="60"/>
                  </a:lnTo>
                  <a:close/>
                  <a:moveTo>
                    <a:pt x="507" y="41"/>
                  </a:moveTo>
                  <a:lnTo>
                    <a:pt x="489" y="65"/>
                  </a:lnTo>
                  <a:lnTo>
                    <a:pt x="470" y="89"/>
                  </a:lnTo>
                  <a:lnTo>
                    <a:pt x="452" y="113"/>
                  </a:lnTo>
                  <a:lnTo>
                    <a:pt x="452" y="115"/>
                  </a:lnTo>
                  <a:lnTo>
                    <a:pt x="452" y="116"/>
                  </a:lnTo>
                  <a:lnTo>
                    <a:pt x="451" y="117"/>
                  </a:lnTo>
                  <a:lnTo>
                    <a:pt x="451" y="118"/>
                  </a:lnTo>
                  <a:lnTo>
                    <a:pt x="450" y="120"/>
                  </a:lnTo>
                  <a:lnTo>
                    <a:pt x="445" y="122"/>
                  </a:lnTo>
                  <a:lnTo>
                    <a:pt x="445" y="126"/>
                  </a:lnTo>
                  <a:lnTo>
                    <a:pt x="445" y="129"/>
                  </a:lnTo>
                  <a:lnTo>
                    <a:pt x="445" y="133"/>
                  </a:lnTo>
                  <a:lnTo>
                    <a:pt x="445" y="135"/>
                  </a:lnTo>
                  <a:lnTo>
                    <a:pt x="446" y="139"/>
                  </a:lnTo>
                  <a:lnTo>
                    <a:pt x="458" y="123"/>
                  </a:lnTo>
                  <a:lnTo>
                    <a:pt x="470" y="106"/>
                  </a:lnTo>
                  <a:lnTo>
                    <a:pt x="481" y="90"/>
                  </a:lnTo>
                  <a:lnTo>
                    <a:pt x="494" y="75"/>
                  </a:lnTo>
                  <a:lnTo>
                    <a:pt x="498" y="68"/>
                  </a:lnTo>
                  <a:lnTo>
                    <a:pt x="502" y="61"/>
                  </a:lnTo>
                  <a:lnTo>
                    <a:pt x="507" y="55"/>
                  </a:lnTo>
                  <a:lnTo>
                    <a:pt x="511" y="48"/>
                  </a:lnTo>
                  <a:lnTo>
                    <a:pt x="509" y="41"/>
                  </a:lnTo>
                  <a:lnTo>
                    <a:pt x="507" y="41"/>
                  </a:lnTo>
                  <a:close/>
                  <a:moveTo>
                    <a:pt x="507" y="19"/>
                  </a:moveTo>
                  <a:lnTo>
                    <a:pt x="507" y="19"/>
                  </a:lnTo>
                  <a:lnTo>
                    <a:pt x="506" y="19"/>
                  </a:lnTo>
                  <a:lnTo>
                    <a:pt x="505" y="19"/>
                  </a:lnTo>
                  <a:lnTo>
                    <a:pt x="493" y="35"/>
                  </a:lnTo>
                  <a:lnTo>
                    <a:pt x="482" y="54"/>
                  </a:lnTo>
                  <a:lnTo>
                    <a:pt x="475" y="62"/>
                  </a:lnTo>
                  <a:lnTo>
                    <a:pt x="467" y="70"/>
                  </a:lnTo>
                  <a:lnTo>
                    <a:pt x="461" y="79"/>
                  </a:lnTo>
                  <a:lnTo>
                    <a:pt x="458" y="82"/>
                  </a:lnTo>
                  <a:lnTo>
                    <a:pt x="456" y="87"/>
                  </a:lnTo>
                  <a:lnTo>
                    <a:pt x="453" y="92"/>
                  </a:lnTo>
                  <a:lnTo>
                    <a:pt x="450" y="97"/>
                  </a:lnTo>
                  <a:lnTo>
                    <a:pt x="446" y="102"/>
                  </a:lnTo>
                  <a:lnTo>
                    <a:pt x="444" y="107"/>
                  </a:lnTo>
                  <a:lnTo>
                    <a:pt x="445" y="114"/>
                  </a:lnTo>
                  <a:lnTo>
                    <a:pt x="447" y="113"/>
                  </a:lnTo>
                  <a:lnTo>
                    <a:pt x="450" y="110"/>
                  </a:lnTo>
                  <a:lnTo>
                    <a:pt x="452" y="107"/>
                  </a:lnTo>
                  <a:lnTo>
                    <a:pt x="453" y="105"/>
                  </a:lnTo>
                  <a:lnTo>
                    <a:pt x="455" y="103"/>
                  </a:lnTo>
                  <a:lnTo>
                    <a:pt x="457" y="102"/>
                  </a:lnTo>
                  <a:lnTo>
                    <a:pt x="463" y="91"/>
                  </a:lnTo>
                  <a:lnTo>
                    <a:pt x="469" y="83"/>
                  </a:lnTo>
                  <a:lnTo>
                    <a:pt x="477" y="74"/>
                  </a:lnTo>
                  <a:lnTo>
                    <a:pt x="482" y="65"/>
                  </a:lnTo>
                  <a:lnTo>
                    <a:pt x="497" y="47"/>
                  </a:lnTo>
                  <a:lnTo>
                    <a:pt x="510" y="30"/>
                  </a:lnTo>
                  <a:lnTo>
                    <a:pt x="510" y="27"/>
                  </a:lnTo>
                  <a:lnTo>
                    <a:pt x="510" y="24"/>
                  </a:lnTo>
                  <a:lnTo>
                    <a:pt x="510" y="21"/>
                  </a:lnTo>
                  <a:lnTo>
                    <a:pt x="510" y="19"/>
                  </a:lnTo>
                  <a:lnTo>
                    <a:pt x="507" y="19"/>
                  </a:lnTo>
                  <a:close/>
                  <a:moveTo>
                    <a:pt x="453" y="8"/>
                  </a:moveTo>
                  <a:lnTo>
                    <a:pt x="450" y="8"/>
                  </a:lnTo>
                  <a:lnTo>
                    <a:pt x="445" y="9"/>
                  </a:lnTo>
                  <a:lnTo>
                    <a:pt x="444" y="15"/>
                  </a:lnTo>
                  <a:lnTo>
                    <a:pt x="443" y="22"/>
                  </a:lnTo>
                  <a:lnTo>
                    <a:pt x="444" y="30"/>
                  </a:lnTo>
                  <a:lnTo>
                    <a:pt x="453" y="20"/>
                  </a:lnTo>
                  <a:lnTo>
                    <a:pt x="462" y="9"/>
                  </a:lnTo>
                  <a:lnTo>
                    <a:pt x="457" y="8"/>
                  </a:lnTo>
                  <a:lnTo>
                    <a:pt x="453" y="8"/>
                  </a:lnTo>
                  <a:close/>
                  <a:moveTo>
                    <a:pt x="469" y="8"/>
                  </a:moveTo>
                  <a:lnTo>
                    <a:pt x="466" y="8"/>
                  </a:lnTo>
                  <a:lnTo>
                    <a:pt x="457" y="20"/>
                  </a:lnTo>
                  <a:lnTo>
                    <a:pt x="450" y="31"/>
                  </a:lnTo>
                  <a:lnTo>
                    <a:pt x="442" y="44"/>
                  </a:lnTo>
                  <a:lnTo>
                    <a:pt x="443" y="45"/>
                  </a:lnTo>
                  <a:lnTo>
                    <a:pt x="443" y="46"/>
                  </a:lnTo>
                  <a:lnTo>
                    <a:pt x="443" y="48"/>
                  </a:lnTo>
                  <a:lnTo>
                    <a:pt x="444" y="50"/>
                  </a:lnTo>
                  <a:lnTo>
                    <a:pt x="444" y="53"/>
                  </a:lnTo>
                  <a:lnTo>
                    <a:pt x="445" y="54"/>
                  </a:lnTo>
                  <a:lnTo>
                    <a:pt x="454" y="41"/>
                  </a:lnTo>
                  <a:lnTo>
                    <a:pt x="463" y="27"/>
                  </a:lnTo>
                  <a:lnTo>
                    <a:pt x="474" y="15"/>
                  </a:lnTo>
                  <a:lnTo>
                    <a:pt x="474" y="13"/>
                  </a:lnTo>
                  <a:lnTo>
                    <a:pt x="474" y="12"/>
                  </a:lnTo>
                  <a:lnTo>
                    <a:pt x="475" y="11"/>
                  </a:lnTo>
                  <a:lnTo>
                    <a:pt x="475" y="10"/>
                  </a:lnTo>
                  <a:lnTo>
                    <a:pt x="476" y="9"/>
                  </a:lnTo>
                  <a:lnTo>
                    <a:pt x="473" y="8"/>
                  </a:lnTo>
                  <a:lnTo>
                    <a:pt x="469" y="8"/>
                  </a:lnTo>
                  <a:close/>
                  <a:moveTo>
                    <a:pt x="505" y="6"/>
                  </a:moveTo>
                  <a:lnTo>
                    <a:pt x="503" y="6"/>
                  </a:lnTo>
                  <a:lnTo>
                    <a:pt x="501" y="7"/>
                  </a:lnTo>
                  <a:lnTo>
                    <a:pt x="500" y="8"/>
                  </a:lnTo>
                  <a:lnTo>
                    <a:pt x="498" y="9"/>
                  </a:lnTo>
                  <a:lnTo>
                    <a:pt x="495" y="10"/>
                  </a:lnTo>
                  <a:lnTo>
                    <a:pt x="495" y="12"/>
                  </a:lnTo>
                  <a:lnTo>
                    <a:pt x="494" y="13"/>
                  </a:lnTo>
                  <a:lnTo>
                    <a:pt x="493" y="14"/>
                  </a:lnTo>
                  <a:lnTo>
                    <a:pt x="493" y="15"/>
                  </a:lnTo>
                  <a:lnTo>
                    <a:pt x="492" y="17"/>
                  </a:lnTo>
                  <a:lnTo>
                    <a:pt x="480" y="30"/>
                  </a:lnTo>
                  <a:lnTo>
                    <a:pt x="470" y="45"/>
                  </a:lnTo>
                  <a:lnTo>
                    <a:pt x="461" y="60"/>
                  </a:lnTo>
                  <a:lnTo>
                    <a:pt x="451" y="74"/>
                  </a:lnTo>
                  <a:lnTo>
                    <a:pt x="451" y="75"/>
                  </a:lnTo>
                  <a:lnTo>
                    <a:pt x="452" y="77"/>
                  </a:lnTo>
                  <a:lnTo>
                    <a:pt x="452" y="78"/>
                  </a:lnTo>
                  <a:lnTo>
                    <a:pt x="452" y="79"/>
                  </a:lnTo>
                  <a:lnTo>
                    <a:pt x="450" y="80"/>
                  </a:lnTo>
                  <a:lnTo>
                    <a:pt x="449" y="81"/>
                  </a:lnTo>
                  <a:lnTo>
                    <a:pt x="447" y="81"/>
                  </a:lnTo>
                  <a:lnTo>
                    <a:pt x="445" y="81"/>
                  </a:lnTo>
                  <a:lnTo>
                    <a:pt x="444" y="84"/>
                  </a:lnTo>
                  <a:lnTo>
                    <a:pt x="444" y="87"/>
                  </a:lnTo>
                  <a:lnTo>
                    <a:pt x="444" y="91"/>
                  </a:lnTo>
                  <a:lnTo>
                    <a:pt x="444" y="93"/>
                  </a:lnTo>
                  <a:lnTo>
                    <a:pt x="446" y="92"/>
                  </a:lnTo>
                  <a:lnTo>
                    <a:pt x="447" y="91"/>
                  </a:lnTo>
                  <a:lnTo>
                    <a:pt x="449" y="90"/>
                  </a:lnTo>
                  <a:lnTo>
                    <a:pt x="450" y="89"/>
                  </a:lnTo>
                  <a:lnTo>
                    <a:pt x="469" y="61"/>
                  </a:lnTo>
                  <a:lnTo>
                    <a:pt x="489" y="35"/>
                  </a:lnTo>
                  <a:lnTo>
                    <a:pt x="507" y="7"/>
                  </a:lnTo>
                  <a:lnTo>
                    <a:pt x="505" y="6"/>
                  </a:lnTo>
                  <a:close/>
                  <a:moveTo>
                    <a:pt x="487" y="6"/>
                  </a:moveTo>
                  <a:lnTo>
                    <a:pt x="473" y="22"/>
                  </a:lnTo>
                  <a:lnTo>
                    <a:pt x="458" y="41"/>
                  </a:lnTo>
                  <a:lnTo>
                    <a:pt x="447" y="61"/>
                  </a:lnTo>
                  <a:lnTo>
                    <a:pt x="445" y="62"/>
                  </a:lnTo>
                  <a:lnTo>
                    <a:pt x="444" y="65"/>
                  </a:lnTo>
                  <a:lnTo>
                    <a:pt x="443" y="68"/>
                  </a:lnTo>
                  <a:lnTo>
                    <a:pt x="442" y="70"/>
                  </a:lnTo>
                  <a:lnTo>
                    <a:pt x="443" y="71"/>
                  </a:lnTo>
                  <a:lnTo>
                    <a:pt x="444" y="73"/>
                  </a:lnTo>
                  <a:lnTo>
                    <a:pt x="461" y="51"/>
                  </a:lnTo>
                  <a:lnTo>
                    <a:pt x="477" y="29"/>
                  </a:lnTo>
                  <a:lnTo>
                    <a:pt x="493" y="7"/>
                  </a:lnTo>
                  <a:lnTo>
                    <a:pt x="491" y="7"/>
                  </a:lnTo>
                  <a:lnTo>
                    <a:pt x="489" y="7"/>
                  </a:lnTo>
                  <a:lnTo>
                    <a:pt x="488" y="6"/>
                  </a:lnTo>
                  <a:lnTo>
                    <a:pt x="487" y="6"/>
                  </a:lnTo>
                  <a:close/>
                  <a:moveTo>
                    <a:pt x="498" y="0"/>
                  </a:moveTo>
                  <a:lnTo>
                    <a:pt x="515" y="1"/>
                  </a:lnTo>
                  <a:lnTo>
                    <a:pt x="514" y="22"/>
                  </a:lnTo>
                  <a:lnTo>
                    <a:pt x="515" y="44"/>
                  </a:lnTo>
                  <a:lnTo>
                    <a:pt x="516" y="67"/>
                  </a:lnTo>
                  <a:lnTo>
                    <a:pt x="517" y="89"/>
                  </a:lnTo>
                  <a:lnTo>
                    <a:pt x="516" y="107"/>
                  </a:lnTo>
                  <a:lnTo>
                    <a:pt x="518" y="131"/>
                  </a:lnTo>
                  <a:lnTo>
                    <a:pt x="518" y="156"/>
                  </a:lnTo>
                  <a:lnTo>
                    <a:pt x="518" y="180"/>
                  </a:lnTo>
                  <a:lnTo>
                    <a:pt x="521" y="203"/>
                  </a:lnTo>
                  <a:lnTo>
                    <a:pt x="519" y="205"/>
                  </a:lnTo>
                  <a:lnTo>
                    <a:pt x="519" y="207"/>
                  </a:lnTo>
                  <a:lnTo>
                    <a:pt x="519" y="211"/>
                  </a:lnTo>
                  <a:lnTo>
                    <a:pt x="519" y="213"/>
                  </a:lnTo>
                  <a:lnTo>
                    <a:pt x="519" y="216"/>
                  </a:lnTo>
                  <a:lnTo>
                    <a:pt x="518" y="218"/>
                  </a:lnTo>
                  <a:lnTo>
                    <a:pt x="522" y="227"/>
                  </a:lnTo>
                  <a:lnTo>
                    <a:pt x="522" y="239"/>
                  </a:lnTo>
                  <a:lnTo>
                    <a:pt x="522" y="240"/>
                  </a:lnTo>
                  <a:lnTo>
                    <a:pt x="523" y="240"/>
                  </a:lnTo>
                  <a:lnTo>
                    <a:pt x="524" y="240"/>
                  </a:lnTo>
                  <a:lnTo>
                    <a:pt x="523" y="253"/>
                  </a:lnTo>
                  <a:lnTo>
                    <a:pt x="523" y="265"/>
                  </a:lnTo>
                  <a:lnTo>
                    <a:pt x="523" y="279"/>
                  </a:lnTo>
                  <a:lnTo>
                    <a:pt x="523" y="294"/>
                  </a:lnTo>
                  <a:lnTo>
                    <a:pt x="524" y="296"/>
                  </a:lnTo>
                  <a:lnTo>
                    <a:pt x="525" y="298"/>
                  </a:lnTo>
                  <a:lnTo>
                    <a:pt x="525" y="299"/>
                  </a:lnTo>
                  <a:lnTo>
                    <a:pt x="526" y="323"/>
                  </a:lnTo>
                  <a:lnTo>
                    <a:pt x="527" y="351"/>
                  </a:lnTo>
                  <a:lnTo>
                    <a:pt x="526" y="356"/>
                  </a:lnTo>
                  <a:lnTo>
                    <a:pt x="526" y="361"/>
                  </a:lnTo>
                  <a:lnTo>
                    <a:pt x="525" y="366"/>
                  </a:lnTo>
                  <a:lnTo>
                    <a:pt x="526" y="371"/>
                  </a:lnTo>
                  <a:lnTo>
                    <a:pt x="527" y="377"/>
                  </a:lnTo>
                  <a:lnTo>
                    <a:pt x="527" y="382"/>
                  </a:lnTo>
                  <a:lnTo>
                    <a:pt x="527" y="386"/>
                  </a:lnTo>
                  <a:lnTo>
                    <a:pt x="527" y="392"/>
                  </a:lnTo>
                  <a:lnTo>
                    <a:pt x="527" y="397"/>
                  </a:lnTo>
                  <a:lnTo>
                    <a:pt x="527" y="401"/>
                  </a:lnTo>
                  <a:lnTo>
                    <a:pt x="528" y="404"/>
                  </a:lnTo>
                  <a:lnTo>
                    <a:pt x="528" y="407"/>
                  </a:lnTo>
                  <a:lnTo>
                    <a:pt x="528" y="408"/>
                  </a:lnTo>
                  <a:lnTo>
                    <a:pt x="527" y="408"/>
                  </a:lnTo>
                  <a:lnTo>
                    <a:pt x="526" y="409"/>
                  </a:lnTo>
                  <a:lnTo>
                    <a:pt x="526" y="410"/>
                  </a:lnTo>
                  <a:lnTo>
                    <a:pt x="527" y="411"/>
                  </a:lnTo>
                  <a:lnTo>
                    <a:pt x="527" y="413"/>
                  </a:lnTo>
                  <a:lnTo>
                    <a:pt x="528" y="414"/>
                  </a:lnTo>
                  <a:lnTo>
                    <a:pt x="528" y="416"/>
                  </a:lnTo>
                  <a:lnTo>
                    <a:pt x="527" y="419"/>
                  </a:lnTo>
                  <a:lnTo>
                    <a:pt x="527" y="421"/>
                  </a:lnTo>
                  <a:lnTo>
                    <a:pt x="527" y="426"/>
                  </a:lnTo>
                  <a:lnTo>
                    <a:pt x="528" y="430"/>
                  </a:lnTo>
                  <a:lnTo>
                    <a:pt x="528" y="433"/>
                  </a:lnTo>
                  <a:lnTo>
                    <a:pt x="527" y="471"/>
                  </a:lnTo>
                  <a:lnTo>
                    <a:pt x="527" y="509"/>
                  </a:lnTo>
                  <a:lnTo>
                    <a:pt x="555" y="511"/>
                  </a:lnTo>
                  <a:lnTo>
                    <a:pt x="585" y="511"/>
                  </a:lnTo>
                  <a:lnTo>
                    <a:pt x="612" y="510"/>
                  </a:lnTo>
                  <a:lnTo>
                    <a:pt x="614" y="510"/>
                  </a:lnTo>
                  <a:lnTo>
                    <a:pt x="617" y="510"/>
                  </a:lnTo>
                  <a:lnTo>
                    <a:pt x="619" y="510"/>
                  </a:lnTo>
                  <a:lnTo>
                    <a:pt x="620" y="510"/>
                  </a:lnTo>
                  <a:lnTo>
                    <a:pt x="622" y="511"/>
                  </a:lnTo>
                  <a:lnTo>
                    <a:pt x="621" y="513"/>
                  </a:lnTo>
                  <a:lnTo>
                    <a:pt x="620" y="515"/>
                  </a:lnTo>
                  <a:lnTo>
                    <a:pt x="618" y="515"/>
                  </a:lnTo>
                  <a:lnTo>
                    <a:pt x="615" y="515"/>
                  </a:lnTo>
                  <a:lnTo>
                    <a:pt x="612" y="515"/>
                  </a:lnTo>
                  <a:lnTo>
                    <a:pt x="609" y="515"/>
                  </a:lnTo>
                  <a:lnTo>
                    <a:pt x="606" y="515"/>
                  </a:lnTo>
                  <a:lnTo>
                    <a:pt x="594" y="516"/>
                  </a:lnTo>
                  <a:lnTo>
                    <a:pt x="583" y="517"/>
                  </a:lnTo>
                  <a:lnTo>
                    <a:pt x="574" y="516"/>
                  </a:lnTo>
                  <a:lnTo>
                    <a:pt x="564" y="514"/>
                  </a:lnTo>
                  <a:lnTo>
                    <a:pt x="547" y="515"/>
                  </a:lnTo>
                  <a:lnTo>
                    <a:pt x="528" y="514"/>
                  </a:lnTo>
                  <a:lnTo>
                    <a:pt x="527" y="515"/>
                  </a:lnTo>
                  <a:lnTo>
                    <a:pt x="526" y="516"/>
                  </a:lnTo>
                  <a:lnTo>
                    <a:pt x="526" y="517"/>
                  </a:lnTo>
                  <a:lnTo>
                    <a:pt x="526" y="519"/>
                  </a:lnTo>
                  <a:lnTo>
                    <a:pt x="525" y="519"/>
                  </a:lnTo>
                  <a:lnTo>
                    <a:pt x="523" y="519"/>
                  </a:lnTo>
                  <a:lnTo>
                    <a:pt x="522" y="518"/>
                  </a:lnTo>
                  <a:lnTo>
                    <a:pt x="521" y="516"/>
                  </a:lnTo>
                  <a:lnTo>
                    <a:pt x="521" y="514"/>
                  </a:lnTo>
                  <a:lnTo>
                    <a:pt x="490" y="514"/>
                  </a:lnTo>
                  <a:lnTo>
                    <a:pt x="458" y="515"/>
                  </a:lnTo>
                  <a:lnTo>
                    <a:pt x="457" y="515"/>
                  </a:lnTo>
                  <a:lnTo>
                    <a:pt x="456" y="517"/>
                  </a:lnTo>
                  <a:lnTo>
                    <a:pt x="456" y="518"/>
                  </a:lnTo>
                  <a:lnTo>
                    <a:pt x="455" y="519"/>
                  </a:lnTo>
                  <a:lnTo>
                    <a:pt x="454" y="518"/>
                  </a:lnTo>
                  <a:lnTo>
                    <a:pt x="453" y="517"/>
                  </a:lnTo>
                  <a:lnTo>
                    <a:pt x="452" y="516"/>
                  </a:lnTo>
                  <a:lnTo>
                    <a:pt x="452" y="516"/>
                  </a:lnTo>
                  <a:lnTo>
                    <a:pt x="430" y="516"/>
                  </a:lnTo>
                  <a:lnTo>
                    <a:pt x="406" y="516"/>
                  </a:lnTo>
                  <a:lnTo>
                    <a:pt x="384" y="514"/>
                  </a:lnTo>
                  <a:lnTo>
                    <a:pt x="383" y="515"/>
                  </a:lnTo>
                  <a:lnTo>
                    <a:pt x="383" y="515"/>
                  </a:lnTo>
                  <a:lnTo>
                    <a:pt x="382" y="516"/>
                  </a:lnTo>
                  <a:lnTo>
                    <a:pt x="382" y="517"/>
                  </a:lnTo>
                  <a:lnTo>
                    <a:pt x="381" y="517"/>
                  </a:lnTo>
                  <a:lnTo>
                    <a:pt x="380" y="515"/>
                  </a:lnTo>
                  <a:lnTo>
                    <a:pt x="378" y="515"/>
                  </a:lnTo>
                  <a:lnTo>
                    <a:pt x="375" y="514"/>
                  </a:lnTo>
                  <a:lnTo>
                    <a:pt x="373" y="514"/>
                  </a:lnTo>
                  <a:lnTo>
                    <a:pt x="371" y="514"/>
                  </a:lnTo>
                  <a:lnTo>
                    <a:pt x="369" y="514"/>
                  </a:lnTo>
                  <a:lnTo>
                    <a:pt x="368" y="514"/>
                  </a:lnTo>
                  <a:lnTo>
                    <a:pt x="367" y="514"/>
                  </a:lnTo>
                  <a:lnTo>
                    <a:pt x="366" y="515"/>
                  </a:lnTo>
                  <a:lnTo>
                    <a:pt x="366" y="516"/>
                  </a:lnTo>
                  <a:lnTo>
                    <a:pt x="365" y="517"/>
                  </a:lnTo>
                  <a:lnTo>
                    <a:pt x="365" y="517"/>
                  </a:lnTo>
                  <a:lnTo>
                    <a:pt x="362" y="517"/>
                  </a:lnTo>
                  <a:lnTo>
                    <a:pt x="361" y="517"/>
                  </a:lnTo>
                  <a:lnTo>
                    <a:pt x="361" y="517"/>
                  </a:lnTo>
                  <a:lnTo>
                    <a:pt x="362" y="516"/>
                  </a:lnTo>
                  <a:lnTo>
                    <a:pt x="363" y="515"/>
                  </a:lnTo>
                  <a:lnTo>
                    <a:pt x="363" y="515"/>
                  </a:lnTo>
                  <a:lnTo>
                    <a:pt x="365" y="514"/>
                  </a:lnTo>
                  <a:lnTo>
                    <a:pt x="357" y="514"/>
                  </a:lnTo>
                  <a:lnTo>
                    <a:pt x="348" y="513"/>
                  </a:lnTo>
                  <a:lnTo>
                    <a:pt x="341" y="513"/>
                  </a:lnTo>
                  <a:lnTo>
                    <a:pt x="333" y="515"/>
                  </a:lnTo>
                  <a:lnTo>
                    <a:pt x="322" y="512"/>
                  </a:lnTo>
                  <a:lnTo>
                    <a:pt x="312" y="512"/>
                  </a:lnTo>
                  <a:lnTo>
                    <a:pt x="301" y="512"/>
                  </a:lnTo>
                  <a:lnTo>
                    <a:pt x="293" y="512"/>
                  </a:lnTo>
                  <a:lnTo>
                    <a:pt x="285" y="512"/>
                  </a:lnTo>
                  <a:lnTo>
                    <a:pt x="278" y="514"/>
                  </a:lnTo>
                  <a:lnTo>
                    <a:pt x="270" y="511"/>
                  </a:lnTo>
                  <a:lnTo>
                    <a:pt x="261" y="511"/>
                  </a:lnTo>
                  <a:lnTo>
                    <a:pt x="252" y="511"/>
                  </a:lnTo>
                  <a:lnTo>
                    <a:pt x="251" y="511"/>
                  </a:lnTo>
                  <a:lnTo>
                    <a:pt x="250" y="510"/>
                  </a:lnTo>
                  <a:lnTo>
                    <a:pt x="249" y="509"/>
                  </a:lnTo>
                  <a:lnTo>
                    <a:pt x="246" y="509"/>
                  </a:lnTo>
                  <a:lnTo>
                    <a:pt x="242" y="510"/>
                  </a:lnTo>
                  <a:lnTo>
                    <a:pt x="238" y="510"/>
                  </a:lnTo>
                  <a:lnTo>
                    <a:pt x="235" y="510"/>
                  </a:lnTo>
                  <a:lnTo>
                    <a:pt x="233" y="510"/>
                  </a:lnTo>
                  <a:lnTo>
                    <a:pt x="230" y="510"/>
                  </a:lnTo>
                  <a:lnTo>
                    <a:pt x="227" y="510"/>
                  </a:lnTo>
                  <a:lnTo>
                    <a:pt x="223" y="510"/>
                  </a:lnTo>
                  <a:lnTo>
                    <a:pt x="221" y="511"/>
                  </a:lnTo>
                  <a:lnTo>
                    <a:pt x="219" y="512"/>
                  </a:lnTo>
                  <a:lnTo>
                    <a:pt x="218" y="513"/>
                  </a:lnTo>
                  <a:lnTo>
                    <a:pt x="216" y="513"/>
                  </a:lnTo>
                  <a:lnTo>
                    <a:pt x="215" y="512"/>
                  </a:lnTo>
                  <a:lnTo>
                    <a:pt x="216" y="512"/>
                  </a:lnTo>
                  <a:lnTo>
                    <a:pt x="216" y="511"/>
                  </a:lnTo>
                  <a:lnTo>
                    <a:pt x="215" y="510"/>
                  </a:lnTo>
                  <a:lnTo>
                    <a:pt x="193" y="512"/>
                  </a:lnTo>
                  <a:lnTo>
                    <a:pt x="179" y="513"/>
                  </a:lnTo>
                  <a:lnTo>
                    <a:pt x="165" y="513"/>
                  </a:lnTo>
                  <a:lnTo>
                    <a:pt x="151" y="512"/>
                  </a:lnTo>
                  <a:lnTo>
                    <a:pt x="143" y="511"/>
                  </a:lnTo>
                  <a:lnTo>
                    <a:pt x="137" y="510"/>
                  </a:lnTo>
                  <a:lnTo>
                    <a:pt x="129" y="512"/>
                  </a:lnTo>
                  <a:lnTo>
                    <a:pt x="129" y="509"/>
                  </a:lnTo>
                  <a:lnTo>
                    <a:pt x="128" y="509"/>
                  </a:lnTo>
                  <a:lnTo>
                    <a:pt x="126" y="509"/>
                  </a:lnTo>
                  <a:lnTo>
                    <a:pt x="125" y="507"/>
                  </a:lnTo>
                  <a:lnTo>
                    <a:pt x="122" y="507"/>
                  </a:lnTo>
                  <a:lnTo>
                    <a:pt x="121" y="509"/>
                  </a:lnTo>
                  <a:lnTo>
                    <a:pt x="120" y="509"/>
                  </a:lnTo>
                  <a:lnTo>
                    <a:pt x="119" y="510"/>
                  </a:lnTo>
                  <a:lnTo>
                    <a:pt x="109" y="511"/>
                  </a:lnTo>
                  <a:lnTo>
                    <a:pt x="99" y="511"/>
                  </a:lnTo>
                  <a:lnTo>
                    <a:pt x="91" y="510"/>
                  </a:lnTo>
                  <a:lnTo>
                    <a:pt x="90" y="510"/>
                  </a:lnTo>
                  <a:lnTo>
                    <a:pt x="87" y="511"/>
                  </a:lnTo>
                  <a:lnTo>
                    <a:pt x="85" y="511"/>
                  </a:lnTo>
                  <a:lnTo>
                    <a:pt x="83" y="512"/>
                  </a:lnTo>
                  <a:lnTo>
                    <a:pt x="82" y="514"/>
                  </a:lnTo>
                  <a:lnTo>
                    <a:pt x="80" y="513"/>
                  </a:lnTo>
                  <a:lnTo>
                    <a:pt x="80" y="512"/>
                  </a:lnTo>
                  <a:lnTo>
                    <a:pt x="79" y="511"/>
                  </a:lnTo>
                  <a:lnTo>
                    <a:pt x="77" y="510"/>
                  </a:lnTo>
                  <a:lnTo>
                    <a:pt x="67" y="510"/>
                  </a:lnTo>
                  <a:lnTo>
                    <a:pt x="58" y="510"/>
                  </a:lnTo>
                  <a:lnTo>
                    <a:pt x="37" y="510"/>
                  </a:lnTo>
                  <a:lnTo>
                    <a:pt x="19" y="510"/>
                  </a:lnTo>
                  <a:lnTo>
                    <a:pt x="0" y="507"/>
                  </a:lnTo>
                  <a:lnTo>
                    <a:pt x="2" y="506"/>
                  </a:lnTo>
                  <a:lnTo>
                    <a:pt x="6" y="505"/>
                  </a:lnTo>
                  <a:lnTo>
                    <a:pt x="9" y="503"/>
                  </a:lnTo>
                  <a:lnTo>
                    <a:pt x="32" y="504"/>
                  </a:lnTo>
                  <a:lnTo>
                    <a:pt x="54" y="505"/>
                  </a:lnTo>
                  <a:lnTo>
                    <a:pt x="78" y="504"/>
                  </a:lnTo>
                  <a:lnTo>
                    <a:pt x="80" y="494"/>
                  </a:lnTo>
                  <a:lnTo>
                    <a:pt x="80" y="483"/>
                  </a:lnTo>
                  <a:lnTo>
                    <a:pt x="80" y="471"/>
                  </a:lnTo>
                  <a:lnTo>
                    <a:pt x="80" y="470"/>
                  </a:lnTo>
                  <a:lnTo>
                    <a:pt x="79" y="468"/>
                  </a:lnTo>
                  <a:lnTo>
                    <a:pt x="78" y="467"/>
                  </a:lnTo>
                  <a:lnTo>
                    <a:pt x="79" y="464"/>
                  </a:lnTo>
                  <a:lnTo>
                    <a:pt x="80" y="461"/>
                  </a:lnTo>
                  <a:lnTo>
                    <a:pt x="80" y="457"/>
                  </a:lnTo>
                  <a:lnTo>
                    <a:pt x="79" y="453"/>
                  </a:lnTo>
                  <a:lnTo>
                    <a:pt x="78" y="451"/>
                  </a:lnTo>
                  <a:lnTo>
                    <a:pt x="78" y="449"/>
                  </a:lnTo>
                  <a:lnTo>
                    <a:pt x="78" y="447"/>
                  </a:lnTo>
                  <a:lnTo>
                    <a:pt x="79" y="446"/>
                  </a:lnTo>
                  <a:lnTo>
                    <a:pt x="80" y="445"/>
                  </a:lnTo>
                  <a:lnTo>
                    <a:pt x="80" y="444"/>
                  </a:lnTo>
                  <a:lnTo>
                    <a:pt x="80" y="425"/>
                  </a:lnTo>
                  <a:lnTo>
                    <a:pt x="79" y="406"/>
                  </a:lnTo>
                  <a:lnTo>
                    <a:pt x="78" y="387"/>
                  </a:lnTo>
                  <a:lnTo>
                    <a:pt x="78" y="369"/>
                  </a:lnTo>
                  <a:lnTo>
                    <a:pt x="78" y="349"/>
                  </a:lnTo>
                  <a:lnTo>
                    <a:pt x="75" y="331"/>
                  </a:lnTo>
                  <a:lnTo>
                    <a:pt x="78" y="308"/>
                  </a:lnTo>
                  <a:lnTo>
                    <a:pt x="77" y="286"/>
                  </a:lnTo>
                  <a:lnTo>
                    <a:pt x="74" y="281"/>
                  </a:lnTo>
                  <a:lnTo>
                    <a:pt x="73" y="275"/>
                  </a:lnTo>
                  <a:lnTo>
                    <a:pt x="74" y="271"/>
                  </a:lnTo>
                  <a:lnTo>
                    <a:pt x="78" y="266"/>
                  </a:lnTo>
                  <a:lnTo>
                    <a:pt x="92" y="265"/>
                  </a:lnTo>
                  <a:lnTo>
                    <a:pt x="108" y="265"/>
                  </a:lnTo>
                  <a:lnTo>
                    <a:pt x="125" y="264"/>
                  </a:lnTo>
                  <a:lnTo>
                    <a:pt x="132" y="263"/>
                  </a:lnTo>
                  <a:lnTo>
                    <a:pt x="140" y="263"/>
                  </a:lnTo>
                  <a:lnTo>
                    <a:pt x="146" y="264"/>
                  </a:lnTo>
                  <a:lnTo>
                    <a:pt x="149" y="284"/>
                  </a:lnTo>
                  <a:lnTo>
                    <a:pt x="150" y="305"/>
                  </a:lnTo>
                  <a:lnTo>
                    <a:pt x="149" y="323"/>
                  </a:lnTo>
                  <a:lnTo>
                    <a:pt x="150" y="324"/>
                  </a:lnTo>
                  <a:lnTo>
                    <a:pt x="151" y="326"/>
                  </a:lnTo>
                  <a:lnTo>
                    <a:pt x="152" y="327"/>
                  </a:lnTo>
                  <a:lnTo>
                    <a:pt x="154" y="329"/>
                  </a:lnTo>
                  <a:lnTo>
                    <a:pt x="153" y="330"/>
                  </a:lnTo>
                  <a:lnTo>
                    <a:pt x="152" y="331"/>
                  </a:lnTo>
                  <a:lnTo>
                    <a:pt x="151" y="332"/>
                  </a:lnTo>
                  <a:lnTo>
                    <a:pt x="149" y="333"/>
                  </a:lnTo>
                  <a:lnTo>
                    <a:pt x="151" y="354"/>
                  </a:lnTo>
                  <a:lnTo>
                    <a:pt x="151" y="377"/>
                  </a:lnTo>
                  <a:lnTo>
                    <a:pt x="152" y="393"/>
                  </a:lnTo>
                  <a:lnTo>
                    <a:pt x="153" y="407"/>
                  </a:lnTo>
                  <a:lnTo>
                    <a:pt x="152" y="410"/>
                  </a:lnTo>
                  <a:lnTo>
                    <a:pt x="152" y="413"/>
                  </a:lnTo>
                  <a:lnTo>
                    <a:pt x="151" y="416"/>
                  </a:lnTo>
                  <a:lnTo>
                    <a:pt x="151" y="418"/>
                  </a:lnTo>
                  <a:lnTo>
                    <a:pt x="152" y="421"/>
                  </a:lnTo>
                  <a:lnTo>
                    <a:pt x="152" y="425"/>
                  </a:lnTo>
                  <a:lnTo>
                    <a:pt x="152" y="428"/>
                  </a:lnTo>
                  <a:lnTo>
                    <a:pt x="152" y="430"/>
                  </a:lnTo>
                  <a:lnTo>
                    <a:pt x="152" y="432"/>
                  </a:lnTo>
                  <a:lnTo>
                    <a:pt x="152" y="435"/>
                  </a:lnTo>
                  <a:lnTo>
                    <a:pt x="152" y="439"/>
                  </a:lnTo>
                  <a:lnTo>
                    <a:pt x="152" y="442"/>
                  </a:lnTo>
                  <a:lnTo>
                    <a:pt x="152" y="444"/>
                  </a:lnTo>
                  <a:lnTo>
                    <a:pt x="153" y="447"/>
                  </a:lnTo>
                  <a:lnTo>
                    <a:pt x="153" y="463"/>
                  </a:lnTo>
                  <a:lnTo>
                    <a:pt x="153" y="478"/>
                  </a:lnTo>
                  <a:lnTo>
                    <a:pt x="153" y="493"/>
                  </a:lnTo>
                  <a:lnTo>
                    <a:pt x="155" y="506"/>
                  </a:lnTo>
                  <a:lnTo>
                    <a:pt x="181" y="506"/>
                  </a:lnTo>
                  <a:lnTo>
                    <a:pt x="206" y="505"/>
                  </a:lnTo>
                  <a:lnTo>
                    <a:pt x="207" y="493"/>
                  </a:lnTo>
                  <a:lnTo>
                    <a:pt x="207" y="481"/>
                  </a:lnTo>
                  <a:lnTo>
                    <a:pt x="205" y="471"/>
                  </a:lnTo>
                  <a:lnTo>
                    <a:pt x="207" y="459"/>
                  </a:lnTo>
                  <a:lnTo>
                    <a:pt x="207" y="447"/>
                  </a:lnTo>
                  <a:lnTo>
                    <a:pt x="207" y="407"/>
                  </a:lnTo>
                  <a:lnTo>
                    <a:pt x="206" y="368"/>
                  </a:lnTo>
                  <a:lnTo>
                    <a:pt x="206" y="367"/>
                  </a:lnTo>
                  <a:lnTo>
                    <a:pt x="205" y="366"/>
                  </a:lnTo>
                  <a:lnTo>
                    <a:pt x="204" y="366"/>
                  </a:lnTo>
                  <a:lnTo>
                    <a:pt x="204" y="365"/>
                  </a:lnTo>
                  <a:lnTo>
                    <a:pt x="204" y="363"/>
                  </a:lnTo>
                  <a:lnTo>
                    <a:pt x="205" y="350"/>
                  </a:lnTo>
                  <a:lnTo>
                    <a:pt x="204" y="335"/>
                  </a:lnTo>
                  <a:lnTo>
                    <a:pt x="204" y="319"/>
                  </a:lnTo>
                  <a:lnTo>
                    <a:pt x="203" y="314"/>
                  </a:lnTo>
                  <a:lnTo>
                    <a:pt x="203" y="310"/>
                  </a:lnTo>
                  <a:lnTo>
                    <a:pt x="202" y="306"/>
                  </a:lnTo>
                  <a:lnTo>
                    <a:pt x="202" y="297"/>
                  </a:lnTo>
                  <a:lnTo>
                    <a:pt x="203" y="290"/>
                  </a:lnTo>
                  <a:lnTo>
                    <a:pt x="200" y="285"/>
                  </a:lnTo>
                  <a:lnTo>
                    <a:pt x="204" y="278"/>
                  </a:lnTo>
                  <a:lnTo>
                    <a:pt x="203" y="260"/>
                  </a:lnTo>
                  <a:lnTo>
                    <a:pt x="203" y="240"/>
                  </a:lnTo>
                  <a:lnTo>
                    <a:pt x="203" y="221"/>
                  </a:lnTo>
                  <a:lnTo>
                    <a:pt x="202" y="219"/>
                  </a:lnTo>
                  <a:lnTo>
                    <a:pt x="201" y="218"/>
                  </a:lnTo>
                  <a:lnTo>
                    <a:pt x="200" y="217"/>
                  </a:lnTo>
                  <a:lnTo>
                    <a:pt x="200" y="215"/>
                  </a:lnTo>
                  <a:lnTo>
                    <a:pt x="201" y="214"/>
                  </a:lnTo>
                  <a:lnTo>
                    <a:pt x="201" y="212"/>
                  </a:lnTo>
                  <a:lnTo>
                    <a:pt x="202" y="211"/>
                  </a:lnTo>
                  <a:lnTo>
                    <a:pt x="202" y="193"/>
                  </a:lnTo>
                  <a:lnTo>
                    <a:pt x="201" y="178"/>
                  </a:lnTo>
                  <a:lnTo>
                    <a:pt x="201" y="162"/>
                  </a:lnTo>
                  <a:lnTo>
                    <a:pt x="227" y="159"/>
                  </a:lnTo>
                  <a:lnTo>
                    <a:pt x="253" y="158"/>
                  </a:lnTo>
                  <a:lnTo>
                    <a:pt x="265" y="158"/>
                  </a:lnTo>
                  <a:lnTo>
                    <a:pt x="276" y="161"/>
                  </a:lnTo>
                  <a:lnTo>
                    <a:pt x="276" y="163"/>
                  </a:lnTo>
                  <a:lnTo>
                    <a:pt x="276" y="165"/>
                  </a:lnTo>
                  <a:lnTo>
                    <a:pt x="276" y="167"/>
                  </a:lnTo>
                  <a:lnTo>
                    <a:pt x="276" y="169"/>
                  </a:lnTo>
                  <a:lnTo>
                    <a:pt x="277" y="170"/>
                  </a:lnTo>
                  <a:lnTo>
                    <a:pt x="275" y="180"/>
                  </a:lnTo>
                  <a:lnTo>
                    <a:pt x="275" y="191"/>
                  </a:lnTo>
                  <a:lnTo>
                    <a:pt x="275" y="202"/>
                  </a:lnTo>
                  <a:lnTo>
                    <a:pt x="275" y="213"/>
                  </a:lnTo>
                  <a:lnTo>
                    <a:pt x="275" y="214"/>
                  </a:lnTo>
                  <a:lnTo>
                    <a:pt x="276" y="215"/>
                  </a:lnTo>
                  <a:lnTo>
                    <a:pt x="278" y="216"/>
                  </a:lnTo>
                  <a:lnTo>
                    <a:pt x="279" y="216"/>
                  </a:lnTo>
                  <a:lnTo>
                    <a:pt x="279" y="218"/>
                  </a:lnTo>
                  <a:lnTo>
                    <a:pt x="279" y="219"/>
                  </a:lnTo>
                  <a:lnTo>
                    <a:pt x="278" y="222"/>
                  </a:lnTo>
                  <a:lnTo>
                    <a:pt x="276" y="223"/>
                  </a:lnTo>
                  <a:lnTo>
                    <a:pt x="276" y="224"/>
                  </a:lnTo>
                  <a:lnTo>
                    <a:pt x="276" y="233"/>
                  </a:lnTo>
                  <a:lnTo>
                    <a:pt x="277" y="241"/>
                  </a:lnTo>
                  <a:lnTo>
                    <a:pt x="276" y="249"/>
                  </a:lnTo>
                  <a:lnTo>
                    <a:pt x="277" y="250"/>
                  </a:lnTo>
                  <a:lnTo>
                    <a:pt x="278" y="251"/>
                  </a:lnTo>
                  <a:lnTo>
                    <a:pt x="279" y="252"/>
                  </a:lnTo>
                  <a:lnTo>
                    <a:pt x="278" y="274"/>
                  </a:lnTo>
                  <a:lnTo>
                    <a:pt x="278" y="294"/>
                  </a:lnTo>
                  <a:lnTo>
                    <a:pt x="282" y="313"/>
                  </a:lnTo>
                  <a:lnTo>
                    <a:pt x="281" y="314"/>
                  </a:lnTo>
                  <a:lnTo>
                    <a:pt x="281" y="315"/>
                  </a:lnTo>
                  <a:lnTo>
                    <a:pt x="279" y="315"/>
                  </a:lnTo>
                  <a:lnTo>
                    <a:pt x="279" y="317"/>
                  </a:lnTo>
                  <a:lnTo>
                    <a:pt x="279" y="318"/>
                  </a:lnTo>
                  <a:lnTo>
                    <a:pt x="281" y="332"/>
                  </a:lnTo>
                  <a:lnTo>
                    <a:pt x="282" y="344"/>
                  </a:lnTo>
                  <a:lnTo>
                    <a:pt x="282" y="355"/>
                  </a:lnTo>
                  <a:lnTo>
                    <a:pt x="283" y="368"/>
                  </a:lnTo>
                  <a:lnTo>
                    <a:pt x="282" y="381"/>
                  </a:lnTo>
                  <a:lnTo>
                    <a:pt x="281" y="396"/>
                  </a:lnTo>
                  <a:lnTo>
                    <a:pt x="282" y="413"/>
                  </a:lnTo>
                  <a:lnTo>
                    <a:pt x="282" y="427"/>
                  </a:lnTo>
                  <a:lnTo>
                    <a:pt x="281" y="454"/>
                  </a:lnTo>
                  <a:lnTo>
                    <a:pt x="279" y="480"/>
                  </a:lnTo>
                  <a:lnTo>
                    <a:pt x="282" y="506"/>
                  </a:lnTo>
                  <a:lnTo>
                    <a:pt x="294" y="507"/>
                  </a:lnTo>
                  <a:lnTo>
                    <a:pt x="305" y="507"/>
                  </a:lnTo>
                  <a:lnTo>
                    <a:pt x="315" y="507"/>
                  </a:lnTo>
                  <a:lnTo>
                    <a:pt x="330" y="509"/>
                  </a:lnTo>
                  <a:lnTo>
                    <a:pt x="332" y="485"/>
                  </a:lnTo>
                  <a:lnTo>
                    <a:pt x="332" y="463"/>
                  </a:lnTo>
                  <a:lnTo>
                    <a:pt x="331" y="438"/>
                  </a:lnTo>
                  <a:lnTo>
                    <a:pt x="331" y="437"/>
                  </a:lnTo>
                  <a:lnTo>
                    <a:pt x="330" y="437"/>
                  </a:lnTo>
                  <a:lnTo>
                    <a:pt x="330" y="437"/>
                  </a:lnTo>
                  <a:lnTo>
                    <a:pt x="329" y="435"/>
                  </a:lnTo>
                  <a:lnTo>
                    <a:pt x="329" y="434"/>
                  </a:lnTo>
                  <a:lnTo>
                    <a:pt x="330" y="427"/>
                  </a:lnTo>
                  <a:lnTo>
                    <a:pt x="330" y="417"/>
                  </a:lnTo>
                  <a:lnTo>
                    <a:pt x="327" y="409"/>
                  </a:lnTo>
                  <a:lnTo>
                    <a:pt x="330" y="402"/>
                  </a:lnTo>
                  <a:lnTo>
                    <a:pt x="330" y="394"/>
                  </a:lnTo>
                  <a:lnTo>
                    <a:pt x="327" y="389"/>
                  </a:lnTo>
                  <a:lnTo>
                    <a:pt x="329" y="385"/>
                  </a:lnTo>
                  <a:lnTo>
                    <a:pt x="330" y="382"/>
                  </a:lnTo>
                  <a:lnTo>
                    <a:pt x="330" y="380"/>
                  </a:lnTo>
                  <a:lnTo>
                    <a:pt x="330" y="375"/>
                  </a:lnTo>
                  <a:lnTo>
                    <a:pt x="330" y="373"/>
                  </a:lnTo>
                  <a:lnTo>
                    <a:pt x="329" y="371"/>
                  </a:lnTo>
                  <a:lnTo>
                    <a:pt x="327" y="369"/>
                  </a:lnTo>
                  <a:lnTo>
                    <a:pt x="327" y="367"/>
                  </a:lnTo>
                  <a:lnTo>
                    <a:pt x="327" y="366"/>
                  </a:lnTo>
                  <a:lnTo>
                    <a:pt x="329" y="365"/>
                  </a:lnTo>
                  <a:lnTo>
                    <a:pt x="330" y="362"/>
                  </a:lnTo>
                  <a:lnTo>
                    <a:pt x="331" y="360"/>
                  </a:lnTo>
                  <a:lnTo>
                    <a:pt x="330" y="356"/>
                  </a:lnTo>
                  <a:lnTo>
                    <a:pt x="330" y="351"/>
                  </a:lnTo>
                  <a:lnTo>
                    <a:pt x="330" y="347"/>
                  </a:lnTo>
                  <a:lnTo>
                    <a:pt x="330" y="339"/>
                  </a:lnTo>
                  <a:lnTo>
                    <a:pt x="330" y="334"/>
                  </a:lnTo>
                  <a:lnTo>
                    <a:pt x="327" y="329"/>
                  </a:lnTo>
                  <a:lnTo>
                    <a:pt x="330" y="301"/>
                  </a:lnTo>
                  <a:lnTo>
                    <a:pt x="327" y="272"/>
                  </a:lnTo>
                  <a:lnTo>
                    <a:pt x="326" y="242"/>
                  </a:lnTo>
                  <a:lnTo>
                    <a:pt x="325" y="214"/>
                  </a:lnTo>
                  <a:lnTo>
                    <a:pt x="324" y="187"/>
                  </a:lnTo>
                  <a:lnTo>
                    <a:pt x="323" y="157"/>
                  </a:lnTo>
                  <a:lnTo>
                    <a:pt x="321" y="126"/>
                  </a:lnTo>
                  <a:lnTo>
                    <a:pt x="322" y="92"/>
                  </a:lnTo>
                  <a:lnTo>
                    <a:pt x="322" y="89"/>
                  </a:lnTo>
                  <a:lnTo>
                    <a:pt x="322" y="85"/>
                  </a:lnTo>
                  <a:lnTo>
                    <a:pt x="322" y="82"/>
                  </a:lnTo>
                  <a:lnTo>
                    <a:pt x="321" y="79"/>
                  </a:lnTo>
                  <a:lnTo>
                    <a:pt x="331" y="75"/>
                  </a:lnTo>
                  <a:lnTo>
                    <a:pt x="341" y="75"/>
                  </a:lnTo>
                  <a:lnTo>
                    <a:pt x="362" y="77"/>
                  </a:lnTo>
                  <a:lnTo>
                    <a:pt x="382" y="79"/>
                  </a:lnTo>
                  <a:lnTo>
                    <a:pt x="385" y="78"/>
                  </a:lnTo>
                  <a:lnTo>
                    <a:pt x="389" y="77"/>
                  </a:lnTo>
                  <a:lnTo>
                    <a:pt x="392" y="78"/>
                  </a:lnTo>
                  <a:lnTo>
                    <a:pt x="394" y="79"/>
                  </a:lnTo>
                  <a:lnTo>
                    <a:pt x="395" y="81"/>
                  </a:lnTo>
                  <a:lnTo>
                    <a:pt x="394" y="84"/>
                  </a:lnTo>
                  <a:lnTo>
                    <a:pt x="394" y="86"/>
                  </a:lnTo>
                  <a:lnTo>
                    <a:pt x="393" y="89"/>
                  </a:lnTo>
                  <a:lnTo>
                    <a:pt x="393" y="92"/>
                  </a:lnTo>
                  <a:lnTo>
                    <a:pt x="394" y="93"/>
                  </a:lnTo>
                  <a:lnTo>
                    <a:pt x="394" y="94"/>
                  </a:lnTo>
                  <a:lnTo>
                    <a:pt x="395" y="96"/>
                  </a:lnTo>
                  <a:lnTo>
                    <a:pt x="395" y="105"/>
                  </a:lnTo>
                  <a:lnTo>
                    <a:pt x="395" y="114"/>
                  </a:lnTo>
                  <a:lnTo>
                    <a:pt x="397" y="120"/>
                  </a:lnTo>
                  <a:lnTo>
                    <a:pt x="397" y="122"/>
                  </a:lnTo>
                  <a:lnTo>
                    <a:pt x="396" y="123"/>
                  </a:lnTo>
                  <a:lnTo>
                    <a:pt x="396" y="123"/>
                  </a:lnTo>
                  <a:lnTo>
                    <a:pt x="395" y="125"/>
                  </a:lnTo>
                  <a:lnTo>
                    <a:pt x="396" y="132"/>
                  </a:lnTo>
                  <a:lnTo>
                    <a:pt x="397" y="141"/>
                  </a:lnTo>
                  <a:lnTo>
                    <a:pt x="397" y="151"/>
                  </a:lnTo>
                  <a:lnTo>
                    <a:pt x="397" y="161"/>
                  </a:lnTo>
                  <a:lnTo>
                    <a:pt x="398" y="163"/>
                  </a:lnTo>
                  <a:lnTo>
                    <a:pt x="399" y="164"/>
                  </a:lnTo>
                  <a:lnTo>
                    <a:pt x="399" y="166"/>
                  </a:lnTo>
                  <a:lnTo>
                    <a:pt x="397" y="169"/>
                  </a:lnTo>
                  <a:lnTo>
                    <a:pt x="398" y="177"/>
                  </a:lnTo>
                  <a:lnTo>
                    <a:pt x="397" y="183"/>
                  </a:lnTo>
                  <a:lnTo>
                    <a:pt x="399" y="190"/>
                  </a:lnTo>
                  <a:lnTo>
                    <a:pt x="399" y="242"/>
                  </a:lnTo>
                  <a:lnTo>
                    <a:pt x="401" y="296"/>
                  </a:lnTo>
                  <a:lnTo>
                    <a:pt x="401" y="300"/>
                  </a:lnTo>
                  <a:lnTo>
                    <a:pt x="402" y="303"/>
                  </a:lnTo>
                  <a:lnTo>
                    <a:pt x="403" y="308"/>
                  </a:lnTo>
                  <a:lnTo>
                    <a:pt x="403" y="319"/>
                  </a:lnTo>
                  <a:lnTo>
                    <a:pt x="403" y="329"/>
                  </a:lnTo>
                  <a:lnTo>
                    <a:pt x="403" y="342"/>
                  </a:lnTo>
                  <a:lnTo>
                    <a:pt x="402" y="353"/>
                  </a:lnTo>
                  <a:lnTo>
                    <a:pt x="403" y="356"/>
                  </a:lnTo>
                  <a:lnTo>
                    <a:pt x="404" y="359"/>
                  </a:lnTo>
                  <a:lnTo>
                    <a:pt x="404" y="361"/>
                  </a:lnTo>
                  <a:lnTo>
                    <a:pt x="404" y="366"/>
                  </a:lnTo>
                  <a:lnTo>
                    <a:pt x="403" y="370"/>
                  </a:lnTo>
                  <a:lnTo>
                    <a:pt x="403" y="374"/>
                  </a:lnTo>
                  <a:lnTo>
                    <a:pt x="404" y="441"/>
                  </a:lnTo>
                  <a:lnTo>
                    <a:pt x="404" y="445"/>
                  </a:lnTo>
                  <a:lnTo>
                    <a:pt x="404" y="450"/>
                  </a:lnTo>
                  <a:lnTo>
                    <a:pt x="404" y="454"/>
                  </a:lnTo>
                  <a:lnTo>
                    <a:pt x="404" y="455"/>
                  </a:lnTo>
                  <a:lnTo>
                    <a:pt x="403" y="456"/>
                  </a:lnTo>
                  <a:lnTo>
                    <a:pt x="403" y="456"/>
                  </a:lnTo>
                  <a:lnTo>
                    <a:pt x="403" y="455"/>
                  </a:lnTo>
                  <a:lnTo>
                    <a:pt x="404" y="459"/>
                  </a:lnTo>
                  <a:lnTo>
                    <a:pt x="405" y="465"/>
                  </a:lnTo>
                  <a:lnTo>
                    <a:pt x="405" y="469"/>
                  </a:lnTo>
                  <a:lnTo>
                    <a:pt x="405" y="483"/>
                  </a:lnTo>
                  <a:lnTo>
                    <a:pt x="405" y="497"/>
                  </a:lnTo>
                  <a:lnTo>
                    <a:pt x="406" y="511"/>
                  </a:lnTo>
                  <a:lnTo>
                    <a:pt x="422" y="511"/>
                  </a:lnTo>
                  <a:lnTo>
                    <a:pt x="438" y="512"/>
                  </a:lnTo>
                  <a:lnTo>
                    <a:pt x="452" y="511"/>
                  </a:lnTo>
                  <a:lnTo>
                    <a:pt x="453" y="473"/>
                  </a:lnTo>
                  <a:lnTo>
                    <a:pt x="452" y="435"/>
                  </a:lnTo>
                  <a:lnTo>
                    <a:pt x="450" y="398"/>
                  </a:lnTo>
                  <a:lnTo>
                    <a:pt x="447" y="361"/>
                  </a:lnTo>
                  <a:lnTo>
                    <a:pt x="449" y="358"/>
                  </a:lnTo>
                  <a:lnTo>
                    <a:pt x="449" y="356"/>
                  </a:lnTo>
                  <a:lnTo>
                    <a:pt x="450" y="353"/>
                  </a:lnTo>
                  <a:lnTo>
                    <a:pt x="449" y="349"/>
                  </a:lnTo>
                  <a:lnTo>
                    <a:pt x="447" y="349"/>
                  </a:lnTo>
                  <a:lnTo>
                    <a:pt x="446" y="349"/>
                  </a:lnTo>
                  <a:lnTo>
                    <a:pt x="445" y="348"/>
                  </a:lnTo>
                  <a:lnTo>
                    <a:pt x="445" y="348"/>
                  </a:lnTo>
                  <a:lnTo>
                    <a:pt x="444" y="347"/>
                  </a:lnTo>
                  <a:lnTo>
                    <a:pt x="445" y="345"/>
                  </a:lnTo>
                  <a:lnTo>
                    <a:pt x="446" y="344"/>
                  </a:lnTo>
                  <a:lnTo>
                    <a:pt x="447" y="342"/>
                  </a:lnTo>
                  <a:lnTo>
                    <a:pt x="447" y="339"/>
                  </a:lnTo>
                  <a:lnTo>
                    <a:pt x="447" y="337"/>
                  </a:lnTo>
                  <a:lnTo>
                    <a:pt x="447" y="334"/>
                  </a:lnTo>
                  <a:lnTo>
                    <a:pt x="446" y="333"/>
                  </a:lnTo>
                  <a:lnTo>
                    <a:pt x="445" y="333"/>
                  </a:lnTo>
                  <a:lnTo>
                    <a:pt x="444" y="333"/>
                  </a:lnTo>
                  <a:lnTo>
                    <a:pt x="443" y="332"/>
                  </a:lnTo>
                  <a:lnTo>
                    <a:pt x="443" y="331"/>
                  </a:lnTo>
                  <a:lnTo>
                    <a:pt x="445" y="324"/>
                  </a:lnTo>
                  <a:lnTo>
                    <a:pt x="447" y="318"/>
                  </a:lnTo>
                  <a:lnTo>
                    <a:pt x="445" y="310"/>
                  </a:lnTo>
                  <a:lnTo>
                    <a:pt x="446" y="297"/>
                  </a:lnTo>
                  <a:lnTo>
                    <a:pt x="445" y="284"/>
                  </a:lnTo>
                  <a:lnTo>
                    <a:pt x="445" y="270"/>
                  </a:lnTo>
                  <a:lnTo>
                    <a:pt x="445" y="269"/>
                  </a:lnTo>
                  <a:lnTo>
                    <a:pt x="444" y="267"/>
                  </a:lnTo>
                  <a:lnTo>
                    <a:pt x="444" y="267"/>
                  </a:lnTo>
                  <a:lnTo>
                    <a:pt x="443" y="266"/>
                  </a:lnTo>
                  <a:lnTo>
                    <a:pt x="443" y="265"/>
                  </a:lnTo>
                  <a:lnTo>
                    <a:pt x="444" y="253"/>
                  </a:lnTo>
                  <a:lnTo>
                    <a:pt x="443" y="242"/>
                  </a:lnTo>
                  <a:lnTo>
                    <a:pt x="444" y="231"/>
                  </a:lnTo>
                  <a:lnTo>
                    <a:pt x="444" y="230"/>
                  </a:lnTo>
                  <a:lnTo>
                    <a:pt x="443" y="229"/>
                  </a:lnTo>
                  <a:lnTo>
                    <a:pt x="442" y="229"/>
                  </a:lnTo>
                  <a:lnTo>
                    <a:pt x="441" y="228"/>
                  </a:lnTo>
                  <a:lnTo>
                    <a:pt x="442" y="226"/>
                  </a:lnTo>
                  <a:lnTo>
                    <a:pt x="442" y="225"/>
                  </a:lnTo>
                  <a:lnTo>
                    <a:pt x="443" y="223"/>
                  </a:lnTo>
                  <a:lnTo>
                    <a:pt x="444" y="222"/>
                  </a:lnTo>
                  <a:lnTo>
                    <a:pt x="442" y="191"/>
                  </a:lnTo>
                  <a:lnTo>
                    <a:pt x="440" y="161"/>
                  </a:lnTo>
                  <a:lnTo>
                    <a:pt x="440" y="145"/>
                  </a:lnTo>
                  <a:lnTo>
                    <a:pt x="441" y="130"/>
                  </a:lnTo>
                  <a:lnTo>
                    <a:pt x="441" y="116"/>
                  </a:lnTo>
                  <a:lnTo>
                    <a:pt x="439" y="104"/>
                  </a:lnTo>
                  <a:lnTo>
                    <a:pt x="440" y="85"/>
                  </a:lnTo>
                  <a:lnTo>
                    <a:pt x="439" y="67"/>
                  </a:lnTo>
                  <a:lnTo>
                    <a:pt x="439" y="48"/>
                  </a:lnTo>
                  <a:lnTo>
                    <a:pt x="439" y="47"/>
                  </a:lnTo>
                  <a:lnTo>
                    <a:pt x="438" y="46"/>
                  </a:lnTo>
                  <a:lnTo>
                    <a:pt x="435" y="45"/>
                  </a:lnTo>
                  <a:lnTo>
                    <a:pt x="434" y="44"/>
                  </a:lnTo>
                  <a:lnTo>
                    <a:pt x="434" y="42"/>
                  </a:lnTo>
                  <a:lnTo>
                    <a:pt x="435" y="41"/>
                  </a:lnTo>
                  <a:lnTo>
                    <a:pt x="437" y="38"/>
                  </a:lnTo>
                  <a:lnTo>
                    <a:pt x="438" y="37"/>
                  </a:lnTo>
                  <a:lnTo>
                    <a:pt x="439" y="35"/>
                  </a:lnTo>
                  <a:lnTo>
                    <a:pt x="439" y="21"/>
                  </a:lnTo>
                  <a:lnTo>
                    <a:pt x="439" y="7"/>
                  </a:lnTo>
                  <a:lnTo>
                    <a:pt x="445" y="3"/>
                  </a:lnTo>
                  <a:lnTo>
                    <a:pt x="453" y="3"/>
                  </a:lnTo>
                  <a:lnTo>
                    <a:pt x="461" y="3"/>
                  </a:lnTo>
                  <a:lnTo>
                    <a:pt x="479" y="1"/>
                  </a:lnTo>
                  <a:lnTo>
                    <a:pt x="49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52">
              <a:extLst>
                <a:ext uri="{FF2B5EF4-FFF2-40B4-BE49-F238E27FC236}">
                  <a16:creationId xmlns:a16="http://schemas.microsoft.com/office/drawing/2014/main" id="{6FA1B4A9-0893-4038-BAF1-184D0A7AFE0D}"/>
                </a:ext>
              </a:extLst>
            </p:cNvPr>
            <p:cNvSpPr>
              <a:spLocks/>
            </p:cNvSpPr>
            <p:nvPr/>
          </p:nvSpPr>
          <p:spPr bwMode="auto">
            <a:xfrm>
              <a:off x="589842" y="2694782"/>
              <a:ext cx="579438" cy="547688"/>
            </a:xfrm>
            <a:custGeom>
              <a:avLst/>
              <a:gdLst>
                <a:gd name="T0" fmla="*/ 365 w 365"/>
                <a:gd name="T1" fmla="*/ 3 h 345"/>
                <a:gd name="T2" fmla="*/ 337 w 365"/>
                <a:gd name="T3" fmla="*/ 55 h 345"/>
                <a:gd name="T4" fmla="*/ 334 w 365"/>
                <a:gd name="T5" fmla="*/ 58 h 345"/>
                <a:gd name="T6" fmla="*/ 325 w 365"/>
                <a:gd name="T7" fmla="*/ 71 h 345"/>
                <a:gd name="T8" fmla="*/ 311 w 365"/>
                <a:gd name="T9" fmla="*/ 94 h 345"/>
                <a:gd name="T10" fmla="*/ 308 w 365"/>
                <a:gd name="T11" fmla="*/ 95 h 345"/>
                <a:gd name="T12" fmla="*/ 306 w 365"/>
                <a:gd name="T13" fmla="*/ 98 h 345"/>
                <a:gd name="T14" fmla="*/ 304 w 365"/>
                <a:gd name="T15" fmla="*/ 103 h 345"/>
                <a:gd name="T16" fmla="*/ 303 w 365"/>
                <a:gd name="T17" fmla="*/ 105 h 345"/>
                <a:gd name="T18" fmla="*/ 301 w 365"/>
                <a:gd name="T19" fmla="*/ 106 h 345"/>
                <a:gd name="T20" fmla="*/ 298 w 365"/>
                <a:gd name="T21" fmla="*/ 107 h 345"/>
                <a:gd name="T22" fmla="*/ 295 w 365"/>
                <a:gd name="T23" fmla="*/ 81 h 345"/>
                <a:gd name="T24" fmla="*/ 264 w 365"/>
                <a:gd name="T25" fmla="*/ 114 h 345"/>
                <a:gd name="T26" fmla="*/ 215 w 365"/>
                <a:gd name="T27" fmla="*/ 162 h 345"/>
                <a:gd name="T28" fmla="*/ 155 w 365"/>
                <a:gd name="T29" fmla="*/ 213 h 345"/>
                <a:gd name="T30" fmla="*/ 128 w 365"/>
                <a:gd name="T31" fmla="*/ 240 h 345"/>
                <a:gd name="T32" fmla="*/ 126 w 365"/>
                <a:gd name="T33" fmla="*/ 241 h 345"/>
                <a:gd name="T34" fmla="*/ 114 w 365"/>
                <a:gd name="T35" fmla="*/ 251 h 345"/>
                <a:gd name="T36" fmla="*/ 91 w 365"/>
                <a:gd name="T37" fmla="*/ 272 h 345"/>
                <a:gd name="T38" fmla="*/ 70 w 365"/>
                <a:gd name="T39" fmla="*/ 290 h 345"/>
                <a:gd name="T40" fmla="*/ 49 w 365"/>
                <a:gd name="T41" fmla="*/ 307 h 345"/>
                <a:gd name="T42" fmla="*/ 22 w 365"/>
                <a:gd name="T43" fmla="*/ 330 h 345"/>
                <a:gd name="T44" fmla="*/ 1 w 365"/>
                <a:gd name="T45" fmla="*/ 343 h 345"/>
                <a:gd name="T46" fmla="*/ 24 w 365"/>
                <a:gd name="T47" fmla="*/ 322 h 345"/>
                <a:gd name="T48" fmla="*/ 61 w 365"/>
                <a:gd name="T49" fmla="*/ 290 h 345"/>
                <a:gd name="T50" fmla="*/ 90 w 365"/>
                <a:gd name="T51" fmla="*/ 267 h 345"/>
                <a:gd name="T52" fmla="*/ 125 w 365"/>
                <a:gd name="T53" fmla="*/ 236 h 345"/>
                <a:gd name="T54" fmla="*/ 167 w 365"/>
                <a:gd name="T55" fmla="*/ 199 h 345"/>
                <a:gd name="T56" fmla="*/ 173 w 365"/>
                <a:gd name="T57" fmla="*/ 193 h 345"/>
                <a:gd name="T58" fmla="*/ 181 w 365"/>
                <a:gd name="T59" fmla="*/ 187 h 345"/>
                <a:gd name="T60" fmla="*/ 188 w 365"/>
                <a:gd name="T61" fmla="*/ 178 h 345"/>
                <a:gd name="T62" fmla="*/ 203 w 365"/>
                <a:gd name="T63" fmla="*/ 167 h 345"/>
                <a:gd name="T64" fmla="*/ 240 w 365"/>
                <a:gd name="T65" fmla="*/ 131 h 345"/>
                <a:gd name="T66" fmla="*/ 281 w 365"/>
                <a:gd name="T67" fmla="*/ 90 h 345"/>
                <a:gd name="T68" fmla="*/ 288 w 365"/>
                <a:gd name="T69" fmla="*/ 73 h 345"/>
                <a:gd name="T70" fmla="*/ 278 w 365"/>
                <a:gd name="T71" fmla="*/ 75 h 345"/>
                <a:gd name="T72" fmla="*/ 274 w 365"/>
                <a:gd name="T73" fmla="*/ 71 h 345"/>
                <a:gd name="T74" fmla="*/ 275 w 365"/>
                <a:gd name="T75" fmla="*/ 68 h 345"/>
                <a:gd name="T76" fmla="*/ 279 w 365"/>
                <a:gd name="T77" fmla="*/ 67 h 345"/>
                <a:gd name="T78" fmla="*/ 282 w 365"/>
                <a:gd name="T79" fmla="*/ 64 h 345"/>
                <a:gd name="T80" fmla="*/ 288 w 365"/>
                <a:gd name="T81" fmla="*/ 61 h 345"/>
                <a:gd name="T82" fmla="*/ 294 w 365"/>
                <a:gd name="T83" fmla="*/ 58 h 345"/>
                <a:gd name="T84" fmla="*/ 296 w 365"/>
                <a:gd name="T85" fmla="*/ 56 h 345"/>
                <a:gd name="T86" fmla="*/ 299 w 365"/>
                <a:gd name="T87" fmla="*/ 54 h 345"/>
                <a:gd name="T88" fmla="*/ 314 w 365"/>
                <a:gd name="T89" fmla="*/ 43 h 345"/>
                <a:gd name="T90" fmla="*/ 343 w 365"/>
                <a:gd name="T91" fmla="*/ 14 h 345"/>
                <a:gd name="T92" fmla="*/ 352 w 365"/>
                <a:gd name="T93" fmla="*/ 6 h 345"/>
                <a:gd name="T94" fmla="*/ 361 w 365"/>
                <a:gd name="T95"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5" h="345">
                  <a:moveTo>
                    <a:pt x="361" y="0"/>
                  </a:moveTo>
                  <a:lnTo>
                    <a:pt x="365" y="3"/>
                  </a:lnTo>
                  <a:lnTo>
                    <a:pt x="350" y="28"/>
                  </a:lnTo>
                  <a:lnTo>
                    <a:pt x="337" y="55"/>
                  </a:lnTo>
                  <a:lnTo>
                    <a:pt x="335" y="56"/>
                  </a:lnTo>
                  <a:lnTo>
                    <a:pt x="334" y="58"/>
                  </a:lnTo>
                  <a:lnTo>
                    <a:pt x="331" y="59"/>
                  </a:lnTo>
                  <a:lnTo>
                    <a:pt x="325" y="71"/>
                  </a:lnTo>
                  <a:lnTo>
                    <a:pt x="317" y="82"/>
                  </a:lnTo>
                  <a:lnTo>
                    <a:pt x="311" y="94"/>
                  </a:lnTo>
                  <a:lnTo>
                    <a:pt x="308" y="95"/>
                  </a:lnTo>
                  <a:lnTo>
                    <a:pt x="308" y="95"/>
                  </a:lnTo>
                  <a:lnTo>
                    <a:pt x="307" y="96"/>
                  </a:lnTo>
                  <a:lnTo>
                    <a:pt x="306" y="98"/>
                  </a:lnTo>
                  <a:lnTo>
                    <a:pt x="305" y="100"/>
                  </a:lnTo>
                  <a:lnTo>
                    <a:pt x="304" y="103"/>
                  </a:lnTo>
                  <a:lnTo>
                    <a:pt x="304" y="105"/>
                  </a:lnTo>
                  <a:lnTo>
                    <a:pt x="303" y="105"/>
                  </a:lnTo>
                  <a:lnTo>
                    <a:pt x="302" y="106"/>
                  </a:lnTo>
                  <a:lnTo>
                    <a:pt x="301" y="106"/>
                  </a:lnTo>
                  <a:lnTo>
                    <a:pt x="300" y="107"/>
                  </a:lnTo>
                  <a:lnTo>
                    <a:pt x="298" y="107"/>
                  </a:lnTo>
                  <a:lnTo>
                    <a:pt x="296" y="94"/>
                  </a:lnTo>
                  <a:lnTo>
                    <a:pt x="295" y="81"/>
                  </a:lnTo>
                  <a:lnTo>
                    <a:pt x="279" y="96"/>
                  </a:lnTo>
                  <a:lnTo>
                    <a:pt x="264" y="114"/>
                  </a:lnTo>
                  <a:lnTo>
                    <a:pt x="242" y="133"/>
                  </a:lnTo>
                  <a:lnTo>
                    <a:pt x="215" y="162"/>
                  </a:lnTo>
                  <a:lnTo>
                    <a:pt x="185" y="188"/>
                  </a:lnTo>
                  <a:lnTo>
                    <a:pt x="155" y="213"/>
                  </a:lnTo>
                  <a:lnTo>
                    <a:pt x="142" y="227"/>
                  </a:lnTo>
                  <a:lnTo>
                    <a:pt x="128" y="240"/>
                  </a:lnTo>
                  <a:lnTo>
                    <a:pt x="127" y="240"/>
                  </a:lnTo>
                  <a:lnTo>
                    <a:pt x="126" y="241"/>
                  </a:lnTo>
                  <a:lnTo>
                    <a:pt x="125" y="240"/>
                  </a:lnTo>
                  <a:lnTo>
                    <a:pt x="114" y="251"/>
                  </a:lnTo>
                  <a:lnTo>
                    <a:pt x="102" y="261"/>
                  </a:lnTo>
                  <a:lnTo>
                    <a:pt x="91" y="272"/>
                  </a:lnTo>
                  <a:lnTo>
                    <a:pt x="80" y="283"/>
                  </a:lnTo>
                  <a:lnTo>
                    <a:pt x="70" y="290"/>
                  </a:lnTo>
                  <a:lnTo>
                    <a:pt x="59" y="297"/>
                  </a:lnTo>
                  <a:lnTo>
                    <a:pt x="49" y="307"/>
                  </a:lnTo>
                  <a:lnTo>
                    <a:pt x="40" y="315"/>
                  </a:lnTo>
                  <a:lnTo>
                    <a:pt x="22" y="330"/>
                  </a:lnTo>
                  <a:lnTo>
                    <a:pt x="2" y="345"/>
                  </a:lnTo>
                  <a:lnTo>
                    <a:pt x="1" y="343"/>
                  </a:lnTo>
                  <a:lnTo>
                    <a:pt x="0" y="340"/>
                  </a:lnTo>
                  <a:lnTo>
                    <a:pt x="24" y="322"/>
                  </a:lnTo>
                  <a:lnTo>
                    <a:pt x="46" y="302"/>
                  </a:lnTo>
                  <a:lnTo>
                    <a:pt x="61" y="290"/>
                  </a:lnTo>
                  <a:lnTo>
                    <a:pt x="75" y="278"/>
                  </a:lnTo>
                  <a:lnTo>
                    <a:pt x="90" y="267"/>
                  </a:lnTo>
                  <a:lnTo>
                    <a:pt x="103" y="253"/>
                  </a:lnTo>
                  <a:lnTo>
                    <a:pt x="125" y="236"/>
                  </a:lnTo>
                  <a:lnTo>
                    <a:pt x="146" y="217"/>
                  </a:lnTo>
                  <a:lnTo>
                    <a:pt x="167" y="199"/>
                  </a:lnTo>
                  <a:lnTo>
                    <a:pt x="170" y="195"/>
                  </a:lnTo>
                  <a:lnTo>
                    <a:pt x="173" y="193"/>
                  </a:lnTo>
                  <a:lnTo>
                    <a:pt x="178" y="190"/>
                  </a:lnTo>
                  <a:lnTo>
                    <a:pt x="181" y="187"/>
                  </a:lnTo>
                  <a:lnTo>
                    <a:pt x="185" y="182"/>
                  </a:lnTo>
                  <a:lnTo>
                    <a:pt x="188" y="178"/>
                  </a:lnTo>
                  <a:lnTo>
                    <a:pt x="192" y="175"/>
                  </a:lnTo>
                  <a:lnTo>
                    <a:pt x="203" y="167"/>
                  </a:lnTo>
                  <a:lnTo>
                    <a:pt x="212" y="158"/>
                  </a:lnTo>
                  <a:lnTo>
                    <a:pt x="240" y="131"/>
                  </a:lnTo>
                  <a:lnTo>
                    <a:pt x="268" y="104"/>
                  </a:lnTo>
                  <a:lnTo>
                    <a:pt x="281" y="90"/>
                  </a:lnTo>
                  <a:lnTo>
                    <a:pt x="293" y="75"/>
                  </a:lnTo>
                  <a:lnTo>
                    <a:pt x="288" y="73"/>
                  </a:lnTo>
                  <a:lnTo>
                    <a:pt x="282" y="74"/>
                  </a:lnTo>
                  <a:lnTo>
                    <a:pt x="278" y="75"/>
                  </a:lnTo>
                  <a:lnTo>
                    <a:pt x="274" y="73"/>
                  </a:lnTo>
                  <a:lnTo>
                    <a:pt x="274" y="71"/>
                  </a:lnTo>
                  <a:lnTo>
                    <a:pt x="274" y="69"/>
                  </a:lnTo>
                  <a:lnTo>
                    <a:pt x="275" y="68"/>
                  </a:lnTo>
                  <a:lnTo>
                    <a:pt x="277" y="67"/>
                  </a:lnTo>
                  <a:lnTo>
                    <a:pt x="279" y="67"/>
                  </a:lnTo>
                  <a:lnTo>
                    <a:pt x="280" y="66"/>
                  </a:lnTo>
                  <a:lnTo>
                    <a:pt x="282" y="64"/>
                  </a:lnTo>
                  <a:lnTo>
                    <a:pt x="286" y="63"/>
                  </a:lnTo>
                  <a:lnTo>
                    <a:pt x="288" y="61"/>
                  </a:lnTo>
                  <a:lnTo>
                    <a:pt x="291" y="59"/>
                  </a:lnTo>
                  <a:lnTo>
                    <a:pt x="294" y="58"/>
                  </a:lnTo>
                  <a:lnTo>
                    <a:pt x="295" y="57"/>
                  </a:lnTo>
                  <a:lnTo>
                    <a:pt x="296" y="56"/>
                  </a:lnTo>
                  <a:lnTo>
                    <a:pt x="298" y="55"/>
                  </a:lnTo>
                  <a:lnTo>
                    <a:pt x="299" y="54"/>
                  </a:lnTo>
                  <a:lnTo>
                    <a:pt x="299" y="52"/>
                  </a:lnTo>
                  <a:lnTo>
                    <a:pt x="314" y="43"/>
                  </a:lnTo>
                  <a:lnTo>
                    <a:pt x="330" y="28"/>
                  </a:lnTo>
                  <a:lnTo>
                    <a:pt x="343" y="14"/>
                  </a:lnTo>
                  <a:lnTo>
                    <a:pt x="348" y="11"/>
                  </a:lnTo>
                  <a:lnTo>
                    <a:pt x="352" y="6"/>
                  </a:lnTo>
                  <a:lnTo>
                    <a:pt x="356" y="1"/>
                  </a:lnTo>
                  <a:lnTo>
                    <a:pt x="36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53">
              <a:extLst>
                <a:ext uri="{FF2B5EF4-FFF2-40B4-BE49-F238E27FC236}">
                  <a16:creationId xmlns:a16="http://schemas.microsoft.com/office/drawing/2014/main" id="{FAF336D4-C0A9-419E-B5F6-7801967BB7B9}"/>
                </a:ext>
              </a:extLst>
            </p:cNvPr>
            <p:cNvSpPr>
              <a:spLocks/>
            </p:cNvSpPr>
            <p:nvPr/>
          </p:nvSpPr>
          <p:spPr bwMode="auto">
            <a:xfrm>
              <a:off x="443792" y="3237707"/>
              <a:ext cx="149225" cy="88900"/>
            </a:xfrm>
            <a:custGeom>
              <a:avLst/>
              <a:gdLst>
                <a:gd name="T0" fmla="*/ 90 w 94"/>
                <a:gd name="T1" fmla="*/ 0 h 56"/>
                <a:gd name="T2" fmla="*/ 92 w 94"/>
                <a:gd name="T3" fmla="*/ 0 h 56"/>
                <a:gd name="T4" fmla="*/ 92 w 94"/>
                <a:gd name="T5" fmla="*/ 1 h 56"/>
                <a:gd name="T6" fmla="*/ 93 w 94"/>
                <a:gd name="T7" fmla="*/ 2 h 56"/>
                <a:gd name="T8" fmla="*/ 94 w 94"/>
                <a:gd name="T9" fmla="*/ 3 h 56"/>
                <a:gd name="T10" fmla="*/ 85 w 94"/>
                <a:gd name="T11" fmla="*/ 10 h 56"/>
                <a:gd name="T12" fmla="*/ 75 w 94"/>
                <a:gd name="T13" fmla="*/ 16 h 56"/>
                <a:gd name="T14" fmla="*/ 66 w 94"/>
                <a:gd name="T15" fmla="*/ 22 h 56"/>
                <a:gd name="T16" fmla="*/ 57 w 94"/>
                <a:gd name="T17" fmla="*/ 29 h 56"/>
                <a:gd name="T18" fmla="*/ 44 w 94"/>
                <a:gd name="T19" fmla="*/ 37 h 56"/>
                <a:gd name="T20" fmla="*/ 30 w 94"/>
                <a:gd name="T21" fmla="*/ 44 h 56"/>
                <a:gd name="T22" fmla="*/ 16 w 94"/>
                <a:gd name="T23" fmla="*/ 51 h 56"/>
                <a:gd name="T24" fmla="*/ 0 w 94"/>
                <a:gd name="T25" fmla="*/ 56 h 56"/>
                <a:gd name="T26" fmla="*/ 1 w 94"/>
                <a:gd name="T27" fmla="*/ 54 h 56"/>
                <a:gd name="T28" fmla="*/ 2 w 94"/>
                <a:gd name="T29" fmla="*/ 52 h 56"/>
                <a:gd name="T30" fmla="*/ 4 w 94"/>
                <a:gd name="T31" fmla="*/ 51 h 56"/>
                <a:gd name="T32" fmla="*/ 7 w 94"/>
                <a:gd name="T33" fmla="*/ 50 h 56"/>
                <a:gd name="T34" fmla="*/ 9 w 94"/>
                <a:gd name="T35" fmla="*/ 50 h 56"/>
                <a:gd name="T36" fmla="*/ 11 w 94"/>
                <a:gd name="T37" fmla="*/ 49 h 56"/>
                <a:gd name="T38" fmla="*/ 35 w 94"/>
                <a:gd name="T39" fmla="*/ 36 h 56"/>
                <a:gd name="T40" fmla="*/ 58 w 94"/>
                <a:gd name="T41" fmla="*/ 21 h 56"/>
                <a:gd name="T42" fmla="*/ 80 w 94"/>
                <a:gd name="T43" fmla="*/ 6 h 56"/>
                <a:gd name="T44" fmla="*/ 83 w 94"/>
                <a:gd name="T45" fmla="*/ 5 h 56"/>
                <a:gd name="T46" fmla="*/ 86 w 94"/>
                <a:gd name="T47" fmla="*/ 4 h 56"/>
                <a:gd name="T48" fmla="*/ 88 w 94"/>
                <a:gd name="T49" fmla="*/ 2 h 56"/>
                <a:gd name="T50" fmla="*/ 90 w 94"/>
                <a:gd name="T51"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4" h="56">
                  <a:moveTo>
                    <a:pt x="90" y="0"/>
                  </a:moveTo>
                  <a:lnTo>
                    <a:pt x="92" y="0"/>
                  </a:lnTo>
                  <a:lnTo>
                    <a:pt x="92" y="1"/>
                  </a:lnTo>
                  <a:lnTo>
                    <a:pt x="93" y="2"/>
                  </a:lnTo>
                  <a:lnTo>
                    <a:pt x="94" y="3"/>
                  </a:lnTo>
                  <a:lnTo>
                    <a:pt x="85" y="10"/>
                  </a:lnTo>
                  <a:lnTo>
                    <a:pt x="75" y="16"/>
                  </a:lnTo>
                  <a:lnTo>
                    <a:pt x="66" y="22"/>
                  </a:lnTo>
                  <a:lnTo>
                    <a:pt x="57" y="29"/>
                  </a:lnTo>
                  <a:lnTo>
                    <a:pt x="44" y="37"/>
                  </a:lnTo>
                  <a:lnTo>
                    <a:pt x="30" y="44"/>
                  </a:lnTo>
                  <a:lnTo>
                    <a:pt x="16" y="51"/>
                  </a:lnTo>
                  <a:lnTo>
                    <a:pt x="0" y="56"/>
                  </a:lnTo>
                  <a:lnTo>
                    <a:pt x="1" y="54"/>
                  </a:lnTo>
                  <a:lnTo>
                    <a:pt x="2" y="52"/>
                  </a:lnTo>
                  <a:lnTo>
                    <a:pt x="4" y="51"/>
                  </a:lnTo>
                  <a:lnTo>
                    <a:pt x="7" y="50"/>
                  </a:lnTo>
                  <a:lnTo>
                    <a:pt x="9" y="50"/>
                  </a:lnTo>
                  <a:lnTo>
                    <a:pt x="11" y="49"/>
                  </a:lnTo>
                  <a:lnTo>
                    <a:pt x="35" y="36"/>
                  </a:lnTo>
                  <a:lnTo>
                    <a:pt x="58" y="21"/>
                  </a:lnTo>
                  <a:lnTo>
                    <a:pt x="80" y="6"/>
                  </a:lnTo>
                  <a:lnTo>
                    <a:pt x="83" y="5"/>
                  </a:lnTo>
                  <a:lnTo>
                    <a:pt x="86" y="4"/>
                  </a:lnTo>
                  <a:lnTo>
                    <a:pt x="88" y="2"/>
                  </a:lnTo>
                  <a:lnTo>
                    <a:pt x="9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0" name="文本框 49">
            <a:extLst>
              <a:ext uri="{FF2B5EF4-FFF2-40B4-BE49-F238E27FC236}">
                <a16:creationId xmlns:a16="http://schemas.microsoft.com/office/drawing/2014/main" id="{4CDB24C5-0FDB-4F75-A0D5-CFFAAB2F51F5}"/>
              </a:ext>
            </a:extLst>
          </p:cNvPr>
          <p:cNvSpPr txBox="1"/>
          <p:nvPr/>
        </p:nvSpPr>
        <p:spPr>
          <a:xfrm>
            <a:off x="1514429" y="2276240"/>
            <a:ext cx="8758060" cy="1754326"/>
          </a:xfrm>
          <a:prstGeom prst="rect">
            <a:avLst/>
          </a:prstGeom>
          <a:noFill/>
        </p:spPr>
        <p:txBody>
          <a:bodyPr wrap="square">
            <a:spAutoFit/>
          </a:bodyPr>
          <a:lstStyle/>
          <a:p>
            <a:pPr marL="342900" indent="-342900">
              <a:buFont typeface="+mj-lt"/>
              <a:buAutoNum type="arabicPeriod"/>
            </a:pPr>
            <a:r>
              <a:rPr lang="zh-CN" altLang="zh-CN" sz="1800" dirty="0">
                <a:latin typeface="KaiTi" panose="02010609060101010101" pitchFamily="49" charset="-122"/>
                <a:ea typeface="KaiTi" panose="02010609060101010101" pitchFamily="49" charset="-122"/>
              </a:rPr>
              <a:t>在普通音乐软件的基础之上添加了社交功能，建立用户生态，用户可以分享自己的</a:t>
            </a:r>
            <a:r>
              <a:rPr lang="en-US" altLang="zh-CN" sz="1800" dirty="0">
                <a:latin typeface="KaiTi" panose="02010609060101010101" pitchFamily="49" charset="-122"/>
                <a:ea typeface="KaiTi" panose="02010609060101010101" pitchFamily="49" charset="-122"/>
              </a:rPr>
              <a:t>  </a:t>
            </a:r>
            <a:r>
              <a:rPr lang="zh-CN" altLang="zh-CN" sz="1800" dirty="0">
                <a:latin typeface="KaiTi" panose="02010609060101010101" pitchFamily="49" charset="-122"/>
                <a:ea typeface="KaiTi" panose="02010609060101010101" pitchFamily="49" charset="-122"/>
              </a:rPr>
              <a:t>音乐，也可以点赞其他人的音乐，给</a:t>
            </a:r>
            <a:r>
              <a:rPr lang="en-US" altLang="zh-CN" sz="1800" dirty="0">
                <a:latin typeface="KaiTi" panose="02010609060101010101" pitchFamily="49" charset="-122"/>
                <a:ea typeface="KaiTi" panose="02010609060101010101" pitchFamily="49" charset="-122"/>
              </a:rPr>
              <a:t>APP</a:t>
            </a:r>
            <a:r>
              <a:rPr lang="zh-CN" altLang="zh-CN" sz="1800" dirty="0">
                <a:latin typeface="KaiTi" panose="02010609060101010101" pitchFamily="49" charset="-122"/>
                <a:ea typeface="KaiTi" panose="02010609060101010101" pitchFamily="49" charset="-122"/>
              </a:rPr>
              <a:t>提供了活力与用户的黏性。</a:t>
            </a:r>
            <a:endParaRPr lang="en-US" altLang="zh-CN" sz="1800" dirty="0">
              <a:latin typeface="KaiTi" panose="02010609060101010101" pitchFamily="49" charset="-122"/>
              <a:ea typeface="KaiTi" panose="02010609060101010101" pitchFamily="49" charset="-122"/>
            </a:endParaRPr>
          </a:p>
          <a:p>
            <a:pPr marL="342900" indent="-342900">
              <a:buFont typeface="+mj-lt"/>
              <a:buAutoNum type="arabicPeriod"/>
            </a:pPr>
            <a:r>
              <a:rPr lang="zh-CN" altLang="zh-CN" sz="1800" dirty="0">
                <a:latin typeface="KaiTi" panose="02010609060101010101" pitchFamily="49" charset="-122"/>
                <a:ea typeface="KaiTi" panose="02010609060101010101" pitchFamily="49" charset="-122"/>
              </a:rPr>
              <a:t>上传人声哼唱的音频，处理之后转变音频的音色，并提供生成伴奏的功能，大大降低了制作门槛，为很大一部分没有乐理知识但是有着丰富的音乐灵感的人提供了选择</a:t>
            </a:r>
            <a:endParaRPr lang="zh-CN" altLang="en-US" dirty="0"/>
          </a:p>
          <a:p>
            <a:endParaRPr lang="zh-CN" altLang="zh-CN" sz="1800" dirty="0">
              <a:latin typeface="KaiTi" panose="02010609060101010101" pitchFamily="49" charset="-122"/>
              <a:ea typeface="KaiTi" panose="02010609060101010101" pitchFamily="49" charset="-122"/>
            </a:endParaRPr>
          </a:p>
        </p:txBody>
      </p:sp>
      <p:sp>
        <p:nvSpPr>
          <p:cNvPr id="6" name="对话气泡: 椭圆形 5">
            <a:extLst>
              <a:ext uri="{FF2B5EF4-FFF2-40B4-BE49-F238E27FC236}">
                <a16:creationId xmlns:a16="http://schemas.microsoft.com/office/drawing/2014/main" id="{3A026B67-9E8A-4306-9659-E8987391851C}"/>
              </a:ext>
            </a:extLst>
          </p:cNvPr>
          <p:cNvSpPr/>
          <p:nvPr/>
        </p:nvSpPr>
        <p:spPr>
          <a:xfrm>
            <a:off x="1654571" y="3888232"/>
            <a:ext cx="6852119" cy="2969768"/>
          </a:xfrm>
          <a:prstGeom prst="wedgeEllipseCallout">
            <a:avLst>
              <a:gd name="adj1" fmla="val -27039"/>
              <a:gd name="adj2" fmla="val -60514"/>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solidFill>
                <a:latin typeface="KaiTi" panose="02010609060101010101" pitchFamily="49" charset="-122"/>
                <a:ea typeface="KaiTi" panose="02010609060101010101" pitchFamily="49" charset="-122"/>
              </a:rPr>
              <a:t>为什么有这样的构想？</a:t>
            </a:r>
            <a:endParaRPr lang="en-US" altLang="zh-CN" sz="1600" dirty="0">
              <a:solidFill>
                <a:schemeClr val="tx1"/>
              </a:solidFill>
              <a:latin typeface="KaiTi" panose="02010609060101010101" pitchFamily="49" charset="-122"/>
              <a:ea typeface="KaiTi" panose="02010609060101010101" pitchFamily="49" charset="-122"/>
            </a:endParaRPr>
          </a:p>
          <a:p>
            <a:r>
              <a:rPr lang="zh-CN" altLang="en-US" sz="1600" dirty="0">
                <a:solidFill>
                  <a:schemeClr val="tx1"/>
                </a:solidFill>
                <a:latin typeface="KaiTi" panose="02010609060101010101" pitchFamily="49" charset="-122"/>
                <a:ea typeface="KaiTi" panose="02010609060101010101" pitchFamily="49" charset="-122"/>
              </a:rPr>
              <a:t>    和图片、视频一样，音乐其实也是一种记载生活的方式，可能只是听见了午夜不绝于耳的细雨声、只是听见了过客的嗒嗒马蹄声，却让一个人觉得弥足珍贵：分享与记录的意义就是为了让短暂的幸福能被数次回忆，视觉记录的方式有很多，分享内心的音律的方式却还匮乏，我们的软件让用户处理音乐、处理简单的哼唱或是不经处理就直接分享，为用户提供更多记录美好的可能</a:t>
            </a:r>
          </a:p>
        </p:txBody>
      </p:sp>
    </p:spTree>
    <p:extLst>
      <p:ext uri="{BB962C8B-B14F-4D97-AF65-F5344CB8AC3E}">
        <p14:creationId xmlns:p14="http://schemas.microsoft.com/office/powerpoint/2010/main" val="41778718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xEl>
                                              <p:pRg st="1" end="1"/>
                                            </p:txEl>
                                          </p:spTgt>
                                        </p:tgtEl>
                                        <p:attrNameLst>
                                          <p:attrName>style.visibility</p:attrName>
                                        </p:attrNameLst>
                                      </p:cBhvr>
                                      <p:to>
                                        <p:strVal val="visible"/>
                                      </p:to>
                                    </p:set>
                                    <p:animEffect transition="in" filter="fade">
                                      <p:cBhvr>
                                        <p:cTn id="10" dur="500"/>
                                        <p:tgtEl>
                                          <p:spTgt spid="5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 calcmode="lin" valueType="num">
                                      <p:cBhvr additive="base">
                                        <p:cTn id="1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2">
            <a:extLst>
              <a:ext uri="{FF2B5EF4-FFF2-40B4-BE49-F238E27FC236}">
                <a16:creationId xmlns:a16="http://schemas.microsoft.com/office/drawing/2014/main" id="{A81FBFA1-7E32-4E4A-BDC4-E7B71317B556}"/>
              </a:ext>
            </a:extLst>
          </p:cNvPr>
          <p:cNvSpPr/>
          <p:nvPr/>
        </p:nvSpPr>
        <p:spPr>
          <a:xfrm rot="20574852">
            <a:off x="3774481" y="1288152"/>
            <a:ext cx="1032273" cy="1034663"/>
          </a:xfrm>
          <a:custGeom>
            <a:avLst/>
            <a:gdLst>
              <a:gd name="connsiteX0" fmla="*/ 300753 w 836502"/>
              <a:gd name="connsiteY0" fmla="*/ 41288 h 838439"/>
              <a:gd name="connsiteX1" fmla="*/ 575073 w 836502"/>
              <a:gd name="connsiteY1" fmla="*/ 289482 h 838439"/>
              <a:gd name="connsiteX2" fmla="*/ 130936 w 836502"/>
              <a:gd name="connsiteY2" fmla="*/ 2099 h 838439"/>
              <a:gd name="connsiteX3" fmla="*/ 692638 w 836502"/>
              <a:gd name="connsiteY3" fmla="*/ 472362 h 838439"/>
              <a:gd name="connsiteX4" fmla="*/ 91747 w 836502"/>
              <a:gd name="connsiteY4" fmla="*/ 28225 h 838439"/>
              <a:gd name="connsiteX5" fmla="*/ 836330 w 836502"/>
              <a:gd name="connsiteY5" fmla="*/ 498488 h 838439"/>
              <a:gd name="connsiteX6" fmla="*/ 13370 w 836502"/>
              <a:gd name="connsiteY6" fmla="*/ 28225 h 838439"/>
              <a:gd name="connsiteX7" fmla="*/ 823267 w 836502"/>
              <a:gd name="connsiteY7" fmla="*/ 602991 h 838439"/>
              <a:gd name="connsiteX8" fmla="*/ 170124 w 836502"/>
              <a:gd name="connsiteY8" fmla="*/ 198042 h 838439"/>
              <a:gd name="connsiteX9" fmla="*/ 823267 w 836502"/>
              <a:gd name="connsiteY9" fmla="*/ 629116 h 838439"/>
              <a:gd name="connsiteX10" fmla="*/ 307 w 836502"/>
              <a:gd name="connsiteY10" fmla="*/ 171916 h 838439"/>
              <a:gd name="connsiteX11" fmla="*/ 718764 w 836502"/>
              <a:gd name="connsiteY11" fmla="*/ 642179 h 838439"/>
              <a:gd name="connsiteX12" fmla="*/ 39496 w 836502"/>
              <a:gd name="connsiteY12" fmla="*/ 158854 h 838439"/>
              <a:gd name="connsiteX13" fmla="*/ 744890 w 836502"/>
              <a:gd name="connsiteY13" fmla="*/ 733619 h 838439"/>
              <a:gd name="connsiteX14" fmla="*/ 26433 w 836502"/>
              <a:gd name="connsiteY14" fmla="*/ 224168 h 838439"/>
              <a:gd name="connsiteX15" fmla="*/ 744890 w 836502"/>
              <a:gd name="connsiteY15" fmla="*/ 838122 h 838439"/>
              <a:gd name="connsiteX16" fmla="*/ 91747 w 836502"/>
              <a:gd name="connsiteY16" fmla="*/ 315608 h 838439"/>
              <a:gd name="connsiteX17" fmla="*/ 810204 w 836502"/>
              <a:gd name="connsiteY17" fmla="*/ 838122 h 838439"/>
              <a:gd name="connsiteX18" fmla="*/ 39496 w 836502"/>
              <a:gd name="connsiteY18" fmla="*/ 315608 h 83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6502" h="838439">
                <a:moveTo>
                  <a:pt x="300753" y="41288"/>
                </a:moveTo>
                <a:cubicBezTo>
                  <a:pt x="452064" y="168650"/>
                  <a:pt x="603376" y="296013"/>
                  <a:pt x="575073" y="289482"/>
                </a:cubicBezTo>
                <a:cubicBezTo>
                  <a:pt x="546770" y="282951"/>
                  <a:pt x="111342" y="-28381"/>
                  <a:pt x="130936" y="2099"/>
                </a:cubicBezTo>
                <a:cubicBezTo>
                  <a:pt x="150530" y="32579"/>
                  <a:pt x="699169" y="468008"/>
                  <a:pt x="692638" y="472362"/>
                </a:cubicBezTo>
                <a:cubicBezTo>
                  <a:pt x="686107" y="476716"/>
                  <a:pt x="67798" y="23871"/>
                  <a:pt x="91747" y="28225"/>
                </a:cubicBezTo>
                <a:cubicBezTo>
                  <a:pt x="115696" y="32579"/>
                  <a:pt x="849393" y="498488"/>
                  <a:pt x="836330" y="498488"/>
                </a:cubicBezTo>
                <a:cubicBezTo>
                  <a:pt x="823267" y="498488"/>
                  <a:pt x="15547" y="10808"/>
                  <a:pt x="13370" y="28225"/>
                </a:cubicBezTo>
                <a:cubicBezTo>
                  <a:pt x="11193" y="45642"/>
                  <a:pt x="797141" y="574688"/>
                  <a:pt x="823267" y="602991"/>
                </a:cubicBezTo>
                <a:cubicBezTo>
                  <a:pt x="849393" y="631294"/>
                  <a:pt x="170124" y="193688"/>
                  <a:pt x="170124" y="198042"/>
                </a:cubicBezTo>
                <a:cubicBezTo>
                  <a:pt x="170124" y="202396"/>
                  <a:pt x="851570" y="633470"/>
                  <a:pt x="823267" y="629116"/>
                </a:cubicBezTo>
                <a:cubicBezTo>
                  <a:pt x="794964" y="624762"/>
                  <a:pt x="17724" y="169739"/>
                  <a:pt x="307" y="171916"/>
                </a:cubicBezTo>
                <a:cubicBezTo>
                  <a:pt x="-17110" y="174093"/>
                  <a:pt x="712233" y="644356"/>
                  <a:pt x="718764" y="642179"/>
                </a:cubicBezTo>
                <a:cubicBezTo>
                  <a:pt x="725295" y="640002"/>
                  <a:pt x="35142" y="143614"/>
                  <a:pt x="39496" y="158854"/>
                </a:cubicBezTo>
                <a:cubicBezTo>
                  <a:pt x="43850" y="174094"/>
                  <a:pt x="747067" y="722733"/>
                  <a:pt x="744890" y="733619"/>
                </a:cubicBezTo>
                <a:cubicBezTo>
                  <a:pt x="742713" y="744505"/>
                  <a:pt x="26433" y="206751"/>
                  <a:pt x="26433" y="224168"/>
                </a:cubicBezTo>
                <a:cubicBezTo>
                  <a:pt x="26433" y="241585"/>
                  <a:pt x="734004" y="822882"/>
                  <a:pt x="744890" y="838122"/>
                </a:cubicBezTo>
                <a:cubicBezTo>
                  <a:pt x="755776" y="853362"/>
                  <a:pt x="80861" y="315608"/>
                  <a:pt x="91747" y="315608"/>
                </a:cubicBezTo>
                <a:cubicBezTo>
                  <a:pt x="102633" y="315608"/>
                  <a:pt x="818912" y="838122"/>
                  <a:pt x="810204" y="838122"/>
                </a:cubicBezTo>
                <a:cubicBezTo>
                  <a:pt x="801496" y="838122"/>
                  <a:pt x="420496" y="576865"/>
                  <a:pt x="39496" y="315608"/>
                </a:cubicBezTo>
              </a:path>
            </a:pathLst>
          </a:custGeom>
          <a:noFill/>
          <a:ln w="38100">
            <a:solidFill>
              <a:srgbClr val="009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135E333A-88BA-4A88-8C0A-D3A344BA1089}"/>
              </a:ext>
            </a:extLst>
          </p:cNvPr>
          <p:cNvSpPr/>
          <p:nvPr/>
        </p:nvSpPr>
        <p:spPr>
          <a:xfrm>
            <a:off x="3839212" y="1366611"/>
            <a:ext cx="902811" cy="707886"/>
          </a:xfrm>
          <a:prstGeom prst="rect">
            <a:avLst/>
          </a:prstGeom>
        </p:spPr>
        <p:txBody>
          <a:bodyPr wrap="none">
            <a:spAutoFit/>
          </a:bodyPr>
          <a:lstStyle/>
          <a:p>
            <a:r>
              <a:rPr lang="en-US" altLang="zh-CN" sz="4000" b="1" dirty="0">
                <a:solidFill>
                  <a:schemeClr val="bg1"/>
                </a:solidFill>
                <a:latin typeface="Bradley Hand ITC" panose="03070402050302030203" pitchFamily="66" charset="0"/>
                <a:ea typeface="叶根友小京楷简体" panose="02010601030101010101" pitchFamily="2" charset="-122"/>
              </a:rPr>
              <a:t>2-1</a:t>
            </a:r>
            <a:endParaRPr lang="zh-CN" altLang="en-US" sz="4000" dirty="0">
              <a:solidFill>
                <a:schemeClr val="bg1"/>
              </a:solidFill>
            </a:endParaRPr>
          </a:p>
        </p:txBody>
      </p:sp>
      <p:sp>
        <p:nvSpPr>
          <p:cNvPr id="3" name="文本框 2">
            <a:extLst>
              <a:ext uri="{FF2B5EF4-FFF2-40B4-BE49-F238E27FC236}">
                <a16:creationId xmlns:a16="http://schemas.microsoft.com/office/drawing/2014/main" id="{7DC8A8F3-57E9-4A27-AC8B-B20D6D141D03}"/>
              </a:ext>
            </a:extLst>
          </p:cNvPr>
          <p:cNvSpPr txBox="1"/>
          <p:nvPr/>
        </p:nvSpPr>
        <p:spPr>
          <a:xfrm>
            <a:off x="4855409" y="1440874"/>
            <a:ext cx="1627369" cy="523220"/>
          </a:xfrm>
          <a:prstGeom prst="rect">
            <a:avLst/>
          </a:prstGeom>
          <a:noFill/>
        </p:spPr>
        <p:txBody>
          <a:bodyPr wrap="none" rtlCol="0">
            <a:spAutoFit/>
          </a:bodyPr>
          <a:lstStyle/>
          <a:p>
            <a:r>
              <a:rPr lang="zh-CN" altLang="en-US" sz="2800" b="1" dirty="0">
                <a:solidFill>
                  <a:srgbClr val="0096E0"/>
                </a:solidFill>
                <a:latin typeface="KaiTi" panose="02010609060101010101" pitchFamily="49" charset="-122"/>
                <a:ea typeface="KaiTi" panose="02010609060101010101" pitchFamily="49" charset="-122"/>
              </a:rPr>
              <a:t>项目进展</a:t>
            </a:r>
          </a:p>
        </p:txBody>
      </p:sp>
      <p:grpSp>
        <p:nvGrpSpPr>
          <p:cNvPr id="39" name="组合 38">
            <a:extLst>
              <a:ext uri="{FF2B5EF4-FFF2-40B4-BE49-F238E27FC236}">
                <a16:creationId xmlns:a16="http://schemas.microsoft.com/office/drawing/2014/main" id="{04CA2C11-3F78-4455-85E9-ABA8A5AE2A9A}"/>
              </a:ext>
            </a:extLst>
          </p:cNvPr>
          <p:cNvGrpSpPr/>
          <p:nvPr/>
        </p:nvGrpSpPr>
        <p:grpSpPr>
          <a:xfrm>
            <a:off x="170522" y="81984"/>
            <a:ext cx="1302069" cy="1358890"/>
            <a:chOff x="6272213" y="915988"/>
            <a:chExt cx="935038" cy="973138"/>
          </a:xfrm>
          <a:solidFill>
            <a:srgbClr val="0096E0"/>
          </a:solidFill>
        </p:grpSpPr>
        <p:sp>
          <p:nvSpPr>
            <p:cNvPr id="40" name="Freeform 91">
              <a:extLst>
                <a:ext uri="{FF2B5EF4-FFF2-40B4-BE49-F238E27FC236}">
                  <a16:creationId xmlns:a16="http://schemas.microsoft.com/office/drawing/2014/main" id="{192D050D-890E-4719-8900-87F99C24FD9A}"/>
                </a:ext>
              </a:extLst>
            </p:cNvPr>
            <p:cNvSpPr>
              <a:spLocks/>
            </p:cNvSpPr>
            <p:nvPr/>
          </p:nvSpPr>
          <p:spPr bwMode="auto">
            <a:xfrm>
              <a:off x="6323013" y="1782763"/>
              <a:ext cx="315913" cy="106363"/>
            </a:xfrm>
            <a:custGeom>
              <a:avLst/>
              <a:gdLst>
                <a:gd name="T0" fmla="*/ 100 w 199"/>
                <a:gd name="T1" fmla="*/ 0 h 67"/>
                <a:gd name="T2" fmla="*/ 126 w 199"/>
                <a:gd name="T3" fmla="*/ 2 h 67"/>
                <a:gd name="T4" fmla="*/ 151 w 199"/>
                <a:gd name="T5" fmla="*/ 5 h 67"/>
                <a:gd name="T6" fmla="*/ 171 w 199"/>
                <a:gd name="T7" fmla="*/ 11 h 67"/>
                <a:gd name="T8" fmla="*/ 186 w 199"/>
                <a:gd name="T9" fmla="*/ 17 h 67"/>
                <a:gd name="T10" fmla="*/ 197 w 199"/>
                <a:gd name="T11" fmla="*/ 25 h 67"/>
                <a:gd name="T12" fmla="*/ 199 w 199"/>
                <a:gd name="T13" fmla="*/ 34 h 67"/>
                <a:gd name="T14" fmla="*/ 197 w 199"/>
                <a:gd name="T15" fmla="*/ 42 h 67"/>
                <a:gd name="T16" fmla="*/ 186 w 199"/>
                <a:gd name="T17" fmla="*/ 50 h 67"/>
                <a:gd name="T18" fmla="*/ 171 w 199"/>
                <a:gd name="T19" fmla="*/ 58 h 67"/>
                <a:gd name="T20" fmla="*/ 151 w 199"/>
                <a:gd name="T21" fmla="*/ 62 h 67"/>
                <a:gd name="T22" fmla="*/ 126 w 199"/>
                <a:gd name="T23" fmla="*/ 66 h 67"/>
                <a:gd name="T24" fmla="*/ 100 w 199"/>
                <a:gd name="T25" fmla="*/ 67 h 67"/>
                <a:gd name="T26" fmla="*/ 74 w 199"/>
                <a:gd name="T27" fmla="*/ 66 h 67"/>
                <a:gd name="T28" fmla="*/ 50 w 199"/>
                <a:gd name="T29" fmla="*/ 62 h 67"/>
                <a:gd name="T30" fmla="*/ 29 w 199"/>
                <a:gd name="T31" fmla="*/ 58 h 67"/>
                <a:gd name="T32" fmla="*/ 13 w 199"/>
                <a:gd name="T33" fmla="*/ 50 h 67"/>
                <a:gd name="T34" fmla="*/ 4 w 199"/>
                <a:gd name="T35" fmla="*/ 42 h 67"/>
                <a:gd name="T36" fmla="*/ 0 w 199"/>
                <a:gd name="T37" fmla="*/ 34 h 67"/>
                <a:gd name="T38" fmla="*/ 4 w 199"/>
                <a:gd name="T39" fmla="*/ 25 h 67"/>
                <a:gd name="T40" fmla="*/ 13 w 199"/>
                <a:gd name="T41" fmla="*/ 17 h 67"/>
                <a:gd name="T42" fmla="*/ 29 w 199"/>
                <a:gd name="T43" fmla="*/ 11 h 67"/>
                <a:gd name="T44" fmla="*/ 50 w 199"/>
                <a:gd name="T45" fmla="*/ 5 h 67"/>
                <a:gd name="T46" fmla="*/ 74 w 199"/>
                <a:gd name="T47" fmla="*/ 2 h 67"/>
                <a:gd name="T48" fmla="*/ 100 w 199"/>
                <a:gd name="T4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67">
                  <a:moveTo>
                    <a:pt x="100" y="0"/>
                  </a:moveTo>
                  <a:lnTo>
                    <a:pt x="126" y="2"/>
                  </a:lnTo>
                  <a:lnTo>
                    <a:pt x="151" y="5"/>
                  </a:lnTo>
                  <a:lnTo>
                    <a:pt x="171" y="11"/>
                  </a:lnTo>
                  <a:lnTo>
                    <a:pt x="186" y="17"/>
                  </a:lnTo>
                  <a:lnTo>
                    <a:pt x="197" y="25"/>
                  </a:lnTo>
                  <a:lnTo>
                    <a:pt x="199" y="34"/>
                  </a:lnTo>
                  <a:lnTo>
                    <a:pt x="197" y="42"/>
                  </a:lnTo>
                  <a:lnTo>
                    <a:pt x="186" y="50"/>
                  </a:lnTo>
                  <a:lnTo>
                    <a:pt x="171" y="58"/>
                  </a:lnTo>
                  <a:lnTo>
                    <a:pt x="151" y="62"/>
                  </a:lnTo>
                  <a:lnTo>
                    <a:pt x="126" y="66"/>
                  </a:lnTo>
                  <a:lnTo>
                    <a:pt x="100" y="67"/>
                  </a:lnTo>
                  <a:lnTo>
                    <a:pt x="74" y="66"/>
                  </a:lnTo>
                  <a:lnTo>
                    <a:pt x="50" y="62"/>
                  </a:lnTo>
                  <a:lnTo>
                    <a:pt x="29" y="58"/>
                  </a:lnTo>
                  <a:lnTo>
                    <a:pt x="13" y="50"/>
                  </a:lnTo>
                  <a:lnTo>
                    <a:pt x="4" y="42"/>
                  </a:lnTo>
                  <a:lnTo>
                    <a:pt x="0" y="34"/>
                  </a:lnTo>
                  <a:lnTo>
                    <a:pt x="4" y="25"/>
                  </a:lnTo>
                  <a:lnTo>
                    <a:pt x="13" y="17"/>
                  </a:lnTo>
                  <a:lnTo>
                    <a:pt x="29" y="11"/>
                  </a:lnTo>
                  <a:lnTo>
                    <a:pt x="50" y="5"/>
                  </a:lnTo>
                  <a:lnTo>
                    <a:pt x="74" y="2"/>
                  </a:lnTo>
                  <a:lnTo>
                    <a:pt x="100"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5">
              <a:extLst>
                <a:ext uri="{FF2B5EF4-FFF2-40B4-BE49-F238E27FC236}">
                  <a16:creationId xmlns:a16="http://schemas.microsoft.com/office/drawing/2014/main" id="{E72A8FE8-115B-4740-86A6-C150F301E7E8}"/>
                </a:ext>
              </a:extLst>
            </p:cNvPr>
            <p:cNvSpPr>
              <a:spLocks noEditPoints="1"/>
            </p:cNvSpPr>
            <p:nvPr/>
          </p:nvSpPr>
          <p:spPr bwMode="auto">
            <a:xfrm>
              <a:off x="6388100" y="1001713"/>
              <a:ext cx="25400" cy="25400"/>
            </a:xfrm>
            <a:custGeom>
              <a:avLst/>
              <a:gdLst>
                <a:gd name="T0" fmla="*/ 8 w 16"/>
                <a:gd name="T1" fmla="*/ 8 h 16"/>
                <a:gd name="T2" fmla="*/ 8 w 16"/>
                <a:gd name="T3" fmla="*/ 8 h 16"/>
                <a:gd name="T4" fmla="*/ 9 w 16"/>
                <a:gd name="T5" fmla="*/ 8 h 16"/>
                <a:gd name="T6" fmla="*/ 8 w 16"/>
                <a:gd name="T7" fmla="*/ 8 h 16"/>
                <a:gd name="T8" fmla="*/ 8 w 16"/>
                <a:gd name="T9" fmla="*/ 0 h 16"/>
                <a:gd name="T10" fmla="*/ 12 w 16"/>
                <a:gd name="T11" fmla="*/ 0 h 16"/>
                <a:gd name="T12" fmla="*/ 14 w 16"/>
                <a:gd name="T13" fmla="*/ 3 h 16"/>
                <a:gd name="T14" fmla="*/ 16 w 16"/>
                <a:gd name="T15" fmla="*/ 5 h 16"/>
                <a:gd name="T16" fmla="*/ 16 w 16"/>
                <a:gd name="T17" fmla="*/ 8 h 16"/>
                <a:gd name="T18" fmla="*/ 16 w 16"/>
                <a:gd name="T19" fmla="*/ 10 h 16"/>
                <a:gd name="T20" fmla="*/ 14 w 16"/>
                <a:gd name="T21" fmla="*/ 13 h 16"/>
                <a:gd name="T22" fmla="*/ 12 w 16"/>
                <a:gd name="T23" fmla="*/ 16 h 16"/>
                <a:gd name="T24" fmla="*/ 8 w 16"/>
                <a:gd name="T25" fmla="*/ 16 h 16"/>
                <a:gd name="T26" fmla="*/ 5 w 16"/>
                <a:gd name="T27" fmla="*/ 16 h 16"/>
                <a:gd name="T28" fmla="*/ 3 w 16"/>
                <a:gd name="T29" fmla="*/ 13 h 16"/>
                <a:gd name="T30" fmla="*/ 0 w 16"/>
                <a:gd name="T31" fmla="*/ 10 h 16"/>
                <a:gd name="T32" fmla="*/ 0 w 16"/>
                <a:gd name="T33" fmla="*/ 8 h 16"/>
                <a:gd name="T34" fmla="*/ 0 w 16"/>
                <a:gd name="T35" fmla="*/ 5 h 16"/>
                <a:gd name="T36" fmla="*/ 3 w 16"/>
                <a:gd name="T37" fmla="*/ 3 h 16"/>
                <a:gd name="T38" fmla="*/ 5 w 16"/>
                <a:gd name="T39" fmla="*/ 0 h 16"/>
                <a:gd name="T40" fmla="*/ 8 w 16"/>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6">
                  <a:moveTo>
                    <a:pt x="8" y="8"/>
                  </a:moveTo>
                  <a:lnTo>
                    <a:pt x="8" y="8"/>
                  </a:lnTo>
                  <a:lnTo>
                    <a:pt x="9" y="8"/>
                  </a:lnTo>
                  <a:lnTo>
                    <a:pt x="8" y="8"/>
                  </a:lnTo>
                  <a:close/>
                  <a:moveTo>
                    <a:pt x="8" y="0"/>
                  </a:moveTo>
                  <a:lnTo>
                    <a:pt x="12" y="0"/>
                  </a:lnTo>
                  <a:lnTo>
                    <a:pt x="14" y="3"/>
                  </a:lnTo>
                  <a:lnTo>
                    <a:pt x="16" y="5"/>
                  </a:lnTo>
                  <a:lnTo>
                    <a:pt x="16" y="8"/>
                  </a:lnTo>
                  <a:lnTo>
                    <a:pt x="16" y="10"/>
                  </a:lnTo>
                  <a:lnTo>
                    <a:pt x="14" y="13"/>
                  </a:lnTo>
                  <a:lnTo>
                    <a:pt x="12" y="16"/>
                  </a:lnTo>
                  <a:lnTo>
                    <a:pt x="8" y="16"/>
                  </a:lnTo>
                  <a:lnTo>
                    <a:pt x="5" y="16"/>
                  </a:lnTo>
                  <a:lnTo>
                    <a:pt x="3" y="13"/>
                  </a:lnTo>
                  <a:lnTo>
                    <a:pt x="0" y="10"/>
                  </a:lnTo>
                  <a:lnTo>
                    <a:pt x="0" y="8"/>
                  </a:lnTo>
                  <a:lnTo>
                    <a:pt x="0" y="5"/>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06">
              <a:extLst>
                <a:ext uri="{FF2B5EF4-FFF2-40B4-BE49-F238E27FC236}">
                  <a16:creationId xmlns:a16="http://schemas.microsoft.com/office/drawing/2014/main" id="{F55214C5-3F52-426C-AC4F-FC35B6CDFDB9}"/>
                </a:ext>
              </a:extLst>
            </p:cNvPr>
            <p:cNvSpPr>
              <a:spLocks/>
            </p:cNvSpPr>
            <p:nvPr/>
          </p:nvSpPr>
          <p:spPr bwMode="auto">
            <a:xfrm>
              <a:off x="6448425" y="1003300"/>
              <a:ext cx="25400" cy="25400"/>
            </a:xfrm>
            <a:custGeom>
              <a:avLst/>
              <a:gdLst>
                <a:gd name="T0" fmla="*/ 8 w 16"/>
                <a:gd name="T1" fmla="*/ 0 h 16"/>
                <a:gd name="T2" fmla="*/ 12 w 16"/>
                <a:gd name="T3" fmla="*/ 0 h 16"/>
                <a:gd name="T4" fmla="*/ 14 w 16"/>
                <a:gd name="T5" fmla="*/ 3 h 16"/>
                <a:gd name="T6" fmla="*/ 16 w 16"/>
                <a:gd name="T7" fmla="*/ 6 h 16"/>
                <a:gd name="T8" fmla="*/ 16 w 16"/>
                <a:gd name="T9" fmla="*/ 8 h 16"/>
                <a:gd name="T10" fmla="*/ 16 w 16"/>
                <a:gd name="T11" fmla="*/ 11 h 16"/>
                <a:gd name="T12" fmla="*/ 14 w 16"/>
                <a:gd name="T13" fmla="*/ 13 h 16"/>
                <a:gd name="T14" fmla="*/ 12 w 16"/>
                <a:gd name="T15" fmla="*/ 16 h 16"/>
                <a:gd name="T16" fmla="*/ 8 w 16"/>
                <a:gd name="T17" fmla="*/ 16 h 16"/>
                <a:gd name="T18" fmla="*/ 5 w 16"/>
                <a:gd name="T19" fmla="*/ 16 h 16"/>
                <a:gd name="T20" fmla="*/ 3 w 16"/>
                <a:gd name="T21" fmla="*/ 13 h 16"/>
                <a:gd name="T22" fmla="*/ 0 w 16"/>
                <a:gd name="T23" fmla="*/ 11 h 16"/>
                <a:gd name="T24" fmla="*/ 0 w 16"/>
                <a:gd name="T25" fmla="*/ 8 h 16"/>
                <a:gd name="T26" fmla="*/ 0 w 16"/>
                <a:gd name="T27" fmla="*/ 6 h 16"/>
                <a:gd name="T28" fmla="*/ 3 w 16"/>
                <a:gd name="T29" fmla="*/ 3 h 16"/>
                <a:gd name="T30" fmla="*/ 5 w 16"/>
                <a:gd name="T31" fmla="*/ 0 h 16"/>
                <a:gd name="T32" fmla="*/ 8 w 1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6">
                  <a:moveTo>
                    <a:pt x="8" y="0"/>
                  </a:moveTo>
                  <a:lnTo>
                    <a:pt x="12" y="0"/>
                  </a:lnTo>
                  <a:lnTo>
                    <a:pt x="14" y="3"/>
                  </a:lnTo>
                  <a:lnTo>
                    <a:pt x="16" y="6"/>
                  </a:lnTo>
                  <a:lnTo>
                    <a:pt x="16" y="8"/>
                  </a:lnTo>
                  <a:lnTo>
                    <a:pt x="16" y="11"/>
                  </a:lnTo>
                  <a:lnTo>
                    <a:pt x="14" y="13"/>
                  </a:lnTo>
                  <a:lnTo>
                    <a:pt x="12" y="16"/>
                  </a:lnTo>
                  <a:lnTo>
                    <a:pt x="8" y="16"/>
                  </a:lnTo>
                  <a:lnTo>
                    <a:pt x="5" y="16"/>
                  </a:lnTo>
                  <a:lnTo>
                    <a:pt x="3" y="13"/>
                  </a:lnTo>
                  <a:lnTo>
                    <a:pt x="0" y="11"/>
                  </a:lnTo>
                  <a:lnTo>
                    <a:pt x="0" y="8"/>
                  </a:lnTo>
                  <a:lnTo>
                    <a:pt x="0" y="6"/>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07">
              <a:extLst>
                <a:ext uri="{FF2B5EF4-FFF2-40B4-BE49-F238E27FC236}">
                  <a16:creationId xmlns:a16="http://schemas.microsoft.com/office/drawing/2014/main" id="{7E39FEF8-5C33-4848-9906-1AF128C838B1}"/>
                </a:ext>
              </a:extLst>
            </p:cNvPr>
            <p:cNvSpPr>
              <a:spLocks noEditPoints="1"/>
            </p:cNvSpPr>
            <p:nvPr/>
          </p:nvSpPr>
          <p:spPr bwMode="auto">
            <a:xfrm>
              <a:off x="6296025" y="915988"/>
              <a:ext cx="298450" cy="304800"/>
            </a:xfrm>
            <a:custGeom>
              <a:avLst/>
              <a:gdLst>
                <a:gd name="T0" fmla="*/ 80 w 188"/>
                <a:gd name="T1" fmla="*/ 11 h 192"/>
                <a:gd name="T2" fmla="*/ 45 w 188"/>
                <a:gd name="T3" fmla="*/ 24 h 192"/>
                <a:gd name="T4" fmla="*/ 44 w 188"/>
                <a:gd name="T5" fmla="*/ 24 h 192"/>
                <a:gd name="T6" fmla="*/ 44 w 188"/>
                <a:gd name="T7" fmla="*/ 25 h 192"/>
                <a:gd name="T8" fmla="*/ 40 w 188"/>
                <a:gd name="T9" fmla="*/ 27 h 192"/>
                <a:gd name="T10" fmla="*/ 32 w 188"/>
                <a:gd name="T11" fmla="*/ 33 h 192"/>
                <a:gd name="T12" fmla="*/ 21 w 188"/>
                <a:gd name="T13" fmla="*/ 45 h 192"/>
                <a:gd name="T14" fmla="*/ 11 w 188"/>
                <a:gd name="T15" fmla="*/ 69 h 192"/>
                <a:gd name="T16" fmla="*/ 11 w 188"/>
                <a:gd name="T17" fmla="*/ 100 h 192"/>
                <a:gd name="T18" fmla="*/ 26 w 188"/>
                <a:gd name="T19" fmla="*/ 141 h 192"/>
                <a:gd name="T20" fmla="*/ 27 w 188"/>
                <a:gd name="T21" fmla="*/ 142 h 192"/>
                <a:gd name="T22" fmla="*/ 30 w 188"/>
                <a:gd name="T23" fmla="*/ 147 h 192"/>
                <a:gd name="T24" fmla="*/ 36 w 188"/>
                <a:gd name="T25" fmla="*/ 156 h 192"/>
                <a:gd name="T26" fmla="*/ 55 w 188"/>
                <a:gd name="T27" fmla="*/ 171 h 192"/>
                <a:gd name="T28" fmla="*/ 90 w 188"/>
                <a:gd name="T29" fmla="*/ 182 h 192"/>
                <a:gd name="T30" fmla="*/ 129 w 188"/>
                <a:gd name="T31" fmla="*/ 172 h 192"/>
                <a:gd name="T32" fmla="*/ 131 w 188"/>
                <a:gd name="T33" fmla="*/ 171 h 192"/>
                <a:gd name="T34" fmla="*/ 133 w 188"/>
                <a:gd name="T35" fmla="*/ 171 h 192"/>
                <a:gd name="T36" fmla="*/ 138 w 188"/>
                <a:gd name="T37" fmla="*/ 169 h 192"/>
                <a:gd name="T38" fmla="*/ 149 w 188"/>
                <a:gd name="T39" fmla="*/ 163 h 192"/>
                <a:gd name="T40" fmla="*/ 162 w 188"/>
                <a:gd name="T41" fmla="*/ 150 h 192"/>
                <a:gd name="T42" fmla="*/ 174 w 188"/>
                <a:gd name="T43" fmla="*/ 126 h 192"/>
                <a:gd name="T44" fmla="*/ 179 w 188"/>
                <a:gd name="T45" fmla="*/ 88 h 192"/>
                <a:gd name="T46" fmla="*/ 179 w 188"/>
                <a:gd name="T47" fmla="*/ 87 h 192"/>
                <a:gd name="T48" fmla="*/ 176 w 188"/>
                <a:gd name="T49" fmla="*/ 80 h 192"/>
                <a:gd name="T50" fmla="*/ 169 w 188"/>
                <a:gd name="T51" fmla="*/ 63 h 192"/>
                <a:gd name="T52" fmla="*/ 158 w 188"/>
                <a:gd name="T53" fmla="*/ 48 h 192"/>
                <a:gd name="T54" fmla="*/ 158 w 188"/>
                <a:gd name="T55" fmla="*/ 48 h 192"/>
                <a:gd name="T56" fmla="*/ 155 w 188"/>
                <a:gd name="T57" fmla="*/ 44 h 192"/>
                <a:gd name="T58" fmla="*/ 152 w 188"/>
                <a:gd name="T59" fmla="*/ 38 h 192"/>
                <a:gd name="T60" fmla="*/ 142 w 188"/>
                <a:gd name="T61" fmla="*/ 29 h 192"/>
                <a:gd name="T62" fmla="*/ 114 w 188"/>
                <a:gd name="T63" fmla="*/ 12 h 192"/>
                <a:gd name="T64" fmla="*/ 94 w 188"/>
                <a:gd name="T65" fmla="*/ 0 h 192"/>
                <a:gd name="T66" fmla="*/ 133 w 188"/>
                <a:gd name="T67" fmla="*/ 10 h 192"/>
                <a:gd name="T68" fmla="*/ 157 w 188"/>
                <a:gd name="T69" fmla="*/ 29 h 192"/>
                <a:gd name="T70" fmla="*/ 166 w 188"/>
                <a:gd name="T71" fmla="*/ 42 h 192"/>
                <a:gd name="T72" fmla="*/ 184 w 188"/>
                <a:gd name="T73" fmla="*/ 72 h 192"/>
                <a:gd name="T74" fmla="*/ 188 w 188"/>
                <a:gd name="T75" fmla="*/ 86 h 192"/>
                <a:gd name="T76" fmla="*/ 188 w 188"/>
                <a:gd name="T77" fmla="*/ 87 h 192"/>
                <a:gd name="T78" fmla="*/ 187 w 188"/>
                <a:gd name="T79" fmla="*/ 110 h 192"/>
                <a:gd name="T80" fmla="*/ 176 w 188"/>
                <a:gd name="T81" fmla="*/ 144 h 192"/>
                <a:gd name="T82" fmla="*/ 161 w 188"/>
                <a:gd name="T83" fmla="*/ 165 h 192"/>
                <a:gd name="T84" fmla="*/ 140 w 188"/>
                <a:gd name="T85" fmla="*/ 179 h 192"/>
                <a:gd name="T86" fmla="*/ 111 w 188"/>
                <a:gd name="T87" fmla="*/ 189 h 192"/>
                <a:gd name="T88" fmla="*/ 90 w 188"/>
                <a:gd name="T89" fmla="*/ 192 h 192"/>
                <a:gd name="T90" fmla="*/ 53 w 188"/>
                <a:gd name="T91" fmla="*/ 182 h 192"/>
                <a:gd name="T92" fmla="*/ 30 w 188"/>
                <a:gd name="T93" fmla="*/ 163 h 192"/>
                <a:gd name="T94" fmla="*/ 18 w 188"/>
                <a:gd name="T95" fmla="*/ 147 h 192"/>
                <a:gd name="T96" fmla="*/ 7 w 188"/>
                <a:gd name="T97" fmla="*/ 122 h 192"/>
                <a:gd name="T98" fmla="*/ 0 w 188"/>
                <a:gd name="T99" fmla="*/ 83 h 192"/>
                <a:gd name="T100" fmla="*/ 7 w 188"/>
                <a:gd name="T101" fmla="*/ 49 h 192"/>
                <a:gd name="T102" fmla="*/ 23 w 188"/>
                <a:gd name="T103" fmla="*/ 28 h 192"/>
                <a:gd name="T104" fmla="*/ 38 w 188"/>
                <a:gd name="T105" fmla="*/ 17 h 192"/>
                <a:gd name="T106" fmla="*/ 60 w 188"/>
                <a:gd name="T107" fmla="*/ 7 h 192"/>
                <a:gd name="T108" fmla="*/ 94 w 188"/>
                <a:gd name="T10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 h="192">
                  <a:moveTo>
                    <a:pt x="94" y="10"/>
                  </a:moveTo>
                  <a:lnTo>
                    <a:pt x="80" y="11"/>
                  </a:lnTo>
                  <a:lnTo>
                    <a:pt x="64" y="16"/>
                  </a:lnTo>
                  <a:lnTo>
                    <a:pt x="45" y="24"/>
                  </a:lnTo>
                  <a:lnTo>
                    <a:pt x="45" y="24"/>
                  </a:lnTo>
                  <a:lnTo>
                    <a:pt x="44" y="24"/>
                  </a:lnTo>
                  <a:lnTo>
                    <a:pt x="44" y="24"/>
                  </a:lnTo>
                  <a:lnTo>
                    <a:pt x="44" y="25"/>
                  </a:lnTo>
                  <a:lnTo>
                    <a:pt x="42" y="25"/>
                  </a:lnTo>
                  <a:lnTo>
                    <a:pt x="40" y="27"/>
                  </a:lnTo>
                  <a:lnTo>
                    <a:pt x="36" y="29"/>
                  </a:lnTo>
                  <a:lnTo>
                    <a:pt x="32" y="33"/>
                  </a:lnTo>
                  <a:lnTo>
                    <a:pt x="27" y="37"/>
                  </a:lnTo>
                  <a:lnTo>
                    <a:pt x="21" y="45"/>
                  </a:lnTo>
                  <a:lnTo>
                    <a:pt x="15" y="55"/>
                  </a:lnTo>
                  <a:lnTo>
                    <a:pt x="11" y="69"/>
                  </a:lnTo>
                  <a:lnTo>
                    <a:pt x="10" y="83"/>
                  </a:lnTo>
                  <a:lnTo>
                    <a:pt x="11" y="100"/>
                  </a:lnTo>
                  <a:lnTo>
                    <a:pt x="17" y="118"/>
                  </a:lnTo>
                  <a:lnTo>
                    <a:pt x="26" y="141"/>
                  </a:lnTo>
                  <a:lnTo>
                    <a:pt x="26" y="141"/>
                  </a:lnTo>
                  <a:lnTo>
                    <a:pt x="27" y="142"/>
                  </a:lnTo>
                  <a:lnTo>
                    <a:pt x="28" y="144"/>
                  </a:lnTo>
                  <a:lnTo>
                    <a:pt x="30" y="147"/>
                  </a:lnTo>
                  <a:lnTo>
                    <a:pt x="32" y="151"/>
                  </a:lnTo>
                  <a:lnTo>
                    <a:pt x="36" y="156"/>
                  </a:lnTo>
                  <a:lnTo>
                    <a:pt x="42" y="161"/>
                  </a:lnTo>
                  <a:lnTo>
                    <a:pt x="55" y="171"/>
                  </a:lnTo>
                  <a:lnTo>
                    <a:pt x="70" y="179"/>
                  </a:lnTo>
                  <a:lnTo>
                    <a:pt x="90" y="182"/>
                  </a:lnTo>
                  <a:lnTo>
                    <a:pt x="108" y="180"/>
                  </a:lnTo>
                  <a:lnTo>
                    <a:pt x="129" y="172"/>
                  </a:lnTo>
                  <a:lnTo>
                    <a:pt x="131" y="171"/>
                  </a:lnTo>
                  <a:lnTo>
                    <a:pt x="131" y="171"/>
                  </a:lnTo>
                  <a:lnTo>
                    <a:pt x="132" y="171"/>
                  </a:lnTo>
                  <a:lnTo>
                    <a:pt x="133" y="171"/>
                  </a:lnTo>
                  <a:lnTo>
                    <a:pt x="135" y="169"/>
                  </a:lnTo>
                  <a:lnTo>
                    <a:pt x="138" y="169"/>
                  </a:lnTo>
                  <a:lnTo>
                    <a:pt x="142" y="167"/>
                  </a:lnTo>
                  <a:lnTo>
                    <a:pt x="149" y="163"/>
                  </a:lnTo>
                  <a:lnTo>
                    <a:pt x="154" y="158"/>
                  </a:lnTo>
                  <a:lnTo>
                    <a:pt x="162" y="150"/>
                  </a:lnTo>
                  <a:lnTo>
                    <a:pt x="169" y="139"/>
                  </a:lnTo>
                  <a:lnTo>
                    <a:pt x="174" y="126"/>
                  </a:lnTo>
                  <a:lnTo>
                    <a:pt x="178" y="109"/>
                  </a:lnTo>
                  <a:lnTo>
                    <a:pt x="179" y="88"/>
                  </a:lnTo>
                  <a:lnTo>
                    <a:pt x="179" y="87"/>
                  </a:lnTo>
                  <a:lnTo>
                    <a:pt x="179" y="87"/>
                  </a:lnTo>
                  <a:lnTo>
                    <a:pt x="178" y="84"/>
                  </a:lnTo>
                  <a:lnTo>
                    <a:pt x="176" y="80"/>
                  </a:lnTo>
                  <a:lnTo>
                    <a:pt x="175" y="76"/>
                  </a:lnTo>
                  <a:lnTo>
                    <a:pt x="169" y="63"/>
                  </a:lnTo>
                  <a:lnTo>
                    <a:pt x="158" y="48"/>
                  </a:lnTo>
                  <a:lnTo>
                    <a:pt x="158" y="48"/>
                  </a:lnTo>
                  <a:lnTo>
                    <a:pt x="158" y="48"/>
                  </a:lnTo>
                  <a:lnTo>
                    <a:pt x="158" y="48"/>
                  </a:lnTo>
                  <a:lnTo>
                    <a:pt x="157" y="46"/>
                  </a:lnTo>
                  <a:lnTo>
                    <a:pt x="155" y="44"/>
                  </a:lnTo>
                  <a:lnTo>
                    <a:pt x="154" y="41"/>
                  </a:lnTo>
                  <a:lnTo>
                    <a:pt x="152" y="38"/>
                  </a:lnTo>
                  <a:lnTo>
                    <a:pt x="146" y="33"/>
                  </a:lnTo>
                  <a:lnTo>
                    <a:pt x="142" y="29"/>
                  </a:lnTo>
                  <a:lnTo>
                    <a:pt x="129" y="20"/>
                  </a:lnTo>
                  <a:lnTo>
                    <a:pt x="114" y="12"/>
                  </a:lnTo>
                  <a:lnTo>
                    <a:pt x="94" y="10"/>
                  </a:lnTo>
                  <a:close/>
                  <a:moveTo>
                    <a:pt x="94" y="0"/>
                  </a:moveTo>
                  <a:lnTo>
                    <a:pt x="115" y="3"/>
                  </a:lnTo>
                  <a:lnTo>
                    <a:pt x="133" y="10"/>
                  </a:lnTo>
                  <a:lnTo>
                    <a:pt x="146" y="20"/>
                  </a:lnTo>
                  <a:lnTo>
                    <a:pt x="157" y="29"/>
                  </a:lnTo>
                  <a:lnTo>
                    <a:pt x="163" y="37"/>
                  </a:lnTo>
                  <a:lnTo>
                    <a:pt x="166" y="42"/>
                  </a:lnTo>
                  <a:lnTo>
                    <a:pt x="178" y="58"/>
                  </a:lnTo>
                  <a:lnTo>
                    <a:pt x="184" y="72"/>
                  </a:lnTo>
                  <a:lnTo>
                    <a:pt x="188" y="82"/>
                  </a:lnTo>
                  <a:lnTo>
                    <a:pt x="188" y="86"/>
                  </a:lnTo>
                  <a:lnTo>
                    <a:pt x="188" y="87"/>
                  </a:lnTo>
                  <a:lnTo>
                    <a:pt x="188" y="87"/>
                  </a:lnTo>
                  <a:lnTo>
                    <a:pt x="188" y="88"/>
                  </a:lnTo>
                  <a:lnTo>
                    <a:pt x="187" y="110"/>
                  </a:lnTo>
                  <a:lnTo>
                    <a:pt x="183" y="129"/>
                  </a:lnTo>
                  <a:lnTo>
                    <a:pt x="176" y="144"/>
                  </a:lnTo>
                  <a:lnTo>
                    <a:pt x="170" y="156"/>
                  </a:lnTo>
                  <a:lnTo>
                    <a:pt x="161" y="165"/>
                  </a:lnTo>
                  <a:lnTo>
                    <a:pt x="149" y="175"/>
                  </a:lnTo>
                  <a:lnTo>
                    <a:pt x="140" y="179"/>
                  </a:lnTo>
                  <a:lnTo>
                    <a:pt x="133" y="181"/>
                  </a:lnTo>
                  <a:lnTo>
                    <a:pt x="111" y="189"/>
                  </a:lnTo>
                  <a:lnTo>
                    <a:pt x="90" y="192"/>
                  </a:lnTo>
                  <a:lnTo>
                    <a:pt x="90" y="192"/>
                  </a:lnTo>
                  <a:lnTo>
                    <a:pt x="70" y="189"/>
                  </a:lnTo>
                  <a:lnTo>
                    <a:pt x="53" y="182"/>
                  </a:lnTo>
                  <a:lnTo>
                    <a:pt x="40" y="173"/>
                  </a:lnTo>
                  <a:lnTo>
                    <a:pt x="30" y="163"/>
                  </a:lnTo>
                  <a:lnTo>
                    <a:pt x="23" y="155"/>
                  </a:lnTo>
                  <a:lnTo>
                    <a:pt x="18" y="147"/>
                  </a:lnTo>
                  <a:lnTo>
                    <a:pt x="17" y="144"/>
                  </a:lnTo>
                  <a:lnTo>
                    <a:pt x="7" y="122"/>
                  </a:lnTo>
                  <a:lnTo>
                    <a:pt x="2" y="101"/>
                  </a:lnTo>
                  <a:lnTo>
                    <a:pt x="0" y="83"/>
                  </a:lnTo>
                  <a:lnTo>
                    <a:pt x="2" y="65"/>
                  </a:lnTo>
                  <a:lnTo>
                    <a:pt x="7" y="49"/>
                  </a:lnTo>
                  <a:lnTo>
                    <a:pt x="15" y="37"/>
                  </a:lnTo>
                  <a:lnTo>
                    <a:pt x="23" y="28"/>
                  </a:lnTo>
                  <a:lnTo>
                    <a:pt x="31" y="21"/>
                  </a:lnTo>
                  <a:lnTo>
                    <a:pt x="38" y="17"/>
                  </a:lnTo>
                  <a:lnTo>
                    <a:pt x="40" y="15"/>
                  </a:lnTo>
                  <a:lnTo>
                    <a:pt x="60" y="7"/>
                  </a:lnTo>
                  <a:lnTo>
                    <a:pt x="78" y="2"/>
                  </a:lnTo>
                  <a:lnTo>
                    <a:pt x="9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44" name="Freeform 108">
              <a:extLst>
                <a:ext uri="{FF2B5EF4-FFF2-40B4-BE49-F238E27FC236}">
                  <a16:creationId xmlns:a16="http://schemas.microsoft.com/office/drawing/2014/main" id="{8B8DDC08-ABB0-4EB0-A576-EFE9DE69888E}"/>
                </a:ext>
              </a:extLst>
            </p:cNvPr>
            <p:cNvSpPr>
              <a:spLocks/>
            </p:cNvSpPr>
            <p:nvPr/>
          </p:nvSpPr>
          <p:spPr bwMode="auto">
            <a:xfrm>
              <a:off x="6342063" y="1076325"/>
              <a:ext cx="212725" cy="82550"/>
            </a:xfrm>
            <a:custGeom>
              <a:avLst/>
              <a:gdLst>
                <a:gd name="T0" fmla="*/ 126 w 134"/>
                <a:gd name="T1" fmla="*/ 0 h 52"/>
                <a:gd name="T2" fmla="*/ 134 w 134"/>
                <a:gd name="T3" fmla="*/ 7 h 52"/>
                <a:gd name="T4" fmla="*/ 114 w 134"/>
                <a:gd name="T5" fmla="*/ 25 h 52"/>
                <a:gd name="T6" fmla="*/ 97 w 134"/>
                <a:gd name="T7" fmla="*/ 38 h 52"/>
                <a:gd name="T8" fmla="*/ 80 w 134"/>
                <a:gd name="T9" fmla="*/ 46 h 52"/>
                <a:gd name="T10" fmla="*/ 64 w 134"/>
                <a:gd name="T11" fmla="*/ 51 h 52"/>
                <a:gd name="T12" fmla="*/ 50 w 134"/>
                <a:gd name="T13" fmla="*/ 52 h 52"/>
                <a:gd name="T14" fmla="*/ 50 w 134"/>
                <a:gd name="T15" fmla="*/ 52 h 52"/>
                <a:gd name="T16" fmla="*/ 33 w 134"/>
                <a:gd name="T17" fmla="*/ 50 h 52"/>
                <a:gd name="T18" fmla="*/ 20 w 134"/>
                <a:gd name="T19" fmla="*/ 45 h 52"/>
                <a:gd name="T20" fmla="*/ 9 w 134"/>
                <a:gd name="T21" fmla="*/ 38 h 52"/>
                <a:gd name="T22" fmla="*/ 3 w 134"/>
                <a:gd name="T23" fmla="*/ 33 h 52"/>
                <a:gd name="T24" fmla="*/ 0 w 134"/>
                <a:gd name="T25" fmla="*/ 30 h 52"/>
                <a:gd name="T26" fmla="*/ 0 w 134"/>
                <a:gd name="T27" fmla="*/ 30 h 52"/>
                <a:gd name="T28" fmla="*/ 8 w 134"/>
                <a:gd name="T29" fmla="*/ 24 h 52"/>
                <a:gd name="T30" fmla="*/ 8 w 134"/>
                <a:gd name="T31" fmla="*/ 25 h 52"/>
                <a:gd name="T32" fmla="*/ 9 w 134"/>
                <a:gd name="T33" fmla="*/ 25 h 52"/>
                <a:gd name="T34" fmla="*/ 9 w 134"/>
                <a:gd name="T35" fmla="*/ 26 h 52"/>
                <a:gd name="T36" fmla="*/ 11 w 134"/>
                <a:gd name="T37" fmla="*/ 28 h 52"/>
                <a:gd name="T38" fmla="*/ 15 w 134"/>
                <a:gd name="T39" fmla="*/ 30 h 52"/>
                <a:gd name="T40" fmla="*/ 19 w 134"/>
                <a:gd name="T41" fmla="*/ 34 h 52"/>
                <a:gd name="T42" fmla="*/ 28 w 134"/>
                <a:gd name="T43" fmla="*/ 38 h 52"/>
                <a:gd name="T44" fmla="*/ 38 w 134"/>
                <a:gd name="T45" fmla="*/ 42 h 52"/>
                <a:gd name="T46" fmla="*/ 50 w 134"/>
                <a:gd name="T47" fmla="*/ 43 h 52"/>
                <a:gd name="T48" fmla="*/ 63 w 134"/>
                <a:gd name="T49" fmla="*/ 42 h 52"/>
                <a:gd name="T50" fmla="*/ 76 w 134"/>
                <a:gd name="T51" fmla="*/ 38 h 52"/>
                <a:gd name="T52" fmla="*/ 92 w 134"/>
                <a:gd name="T53" fmla="*/ 29 h 52"/>
                <a:gd name="T54" fmla="*/ 108 w 134"/>
                <a:gd name="T55" fmla="*/ 17 h 52"/>
                <a:gd name="T56" fmla="*/ 126 w 134"/>
                <a:gd name="T5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52">
                  <a:moveTo>
                    <a:pt x="126" y="0"/>
                  </a:moveTo>
                  <a:lnTo>
                    <a:pt x="134" y="7"/>
                  </a:lnTo>
                  <a:lnTo>
                    <a:pt x="114" y="25"/>
                  </a:lnTo>
                  <a:lnTo>
                    <a:pt x="97" y="38"/>
                  </a:lnTo>
                  <a:lnTo>
                    <a:pt x="80" y="46"/>
                  </a:lnTo>
                  <a:lnTo>
                    <a:pt x="64" y="51"/>
                  </a:lnTo>
                  <a:lnTo>
                    <a:pt x="50" y="52"/>
                  </a:lnTo>
                  <a:lnTo>
                    <a:pt x="50" y="52"/>
                  </a:lnTo>
                  <a:lnTo>
                    <a:pt x="33" y="50"/>
                  </a:lnTo>
                  <a:lnTo>
                    <a:pt x="20" y="45"/>
                  </a:lnTo>
                  <a:lnTo>
                    <a:pt x="9" y="38"/>
                  </a:lnTo>
                  <a:lnTo>
                    <a:pt x="3" y="33"/>
                  </a:lnTo>
                  <a:lnTo>
                    <a:pt x="0" y="30"/>
                  </a:lnTo>
                  <a:lnTo>
                    <a:pt x="0" y="30"/>
                  </a:lnTo>
                  <a:lnTo>
                    <a:pt x="8" y="24"/>
                  </a:lnTo>
                  <a:lnTo>
                    <a:pt x="8" y="25"/>
                  </a:lnTo>
                  <a:lnTo>
                    <a:pt x="9" y="25"/>
                  </a:lnTo>
                  <a:lnTo>
                    <a:pt x="9" y="26"/>
                  </a:lnTo>
                  <a:lnTo>
                    <a:pt x="11" y="28"/>
                  </a:lnTo>
                  <a:lnTo>
                    <a:pt x="15" y="30"/>
                  </a:lnTo>
                  <a:lnTo>
                    <a:pt x="19" y="34"/>
                  </a:lnTo>
                  <a:lnTo>
                    <a:pt x="28" y="38"/>
                  </a:lnTo>
                  <a:lnTo>
                    <a:pt x="38" y="42"/>
                  </a:lnTo>
                  <a:lnTo>
                    <a:pt x="50" y="43"/>
                  </a:lnTo>
                  <a:lnTo>
                    <a:pt x="63" y="42"/>
                  </a:lnTo>
                  <a:lnTo>
                    <a:pt x="76" y="38"/>
                  </a:lnTo>
                  <a:lnTo>
                    <a:pt x="92" y="29"/>
                  </a:lnTo>
                  <a:lnTo>
                    <a:pt x="108" y="17"/>
                  </a:lnTo>
                  <a:lnTo>
                    <a:pt x="12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09">
              <a:extLst>
                <a:ext uri="{FF2B5EF4-FFF2-40B4-BE49-F238E27FC236}">
                  <a16:creationId xmlns:a16="http://schemas.microsoft.com/office/drawing/2014/main" id="{5393F98B-84AA-46D0-8C35-D94304994705}"/>
                </a:ext>
              </a:extLst>
            </p:cNvPr>
            <p:cNvSpPr>
              <a:spLocks/>
            </p:cNvSpPr>
            <p:nvPr/>
          </p:nvSpPr>
          <p:spPr bwMode="auto">
            <a:xfrm>
              <a:off x="6376988" y="1147763"/>
              <a:ext cx="55563" cy="42863"/>
            </a:xfrm>
            <a:custGeom>
              <a:avLst/>
              <a:gdLst>
                <a:gd name="T0" fmla="*/ 3 w 35"/>
                <a:gd name="T1" fmla="*/ 0 h 27"/>
                <a:gd name="T2" fmla="*/ 12 w 35"/>
                <a:gd name="T3" fmla="*/ 2 h 27"/>
                <a:gd name="T4" fmla="*/ 10 w 35"/>
                <a:gd name="T5" fmla="*/ 13 h 27"/>
                <a:gd name="T6" fmla="*/ 11 w 35"/>
                <a:gd name="T7" fmla="*/ 15 h 27"/>
                <a:gd name="T8" fmla="*/ 11 w 35"/>
                <a:gd name="T9" fmla="*/ 17 h 27"/>
                <a:gd name="T10" fmla="*/ 21 w 35"/>
                <a:gd name="T11" fmla="*/ 17 h 27"/>
                <a:gd name="T12" fmla="*/ 24 w 35"/>
                <a:gd name="T13" fmla="*/ 15 h 27"/>
                <a:gd name="T14" fmla="*/ 24 w 35"/>
                <a:gd name="T15" fmla="*/ 15 h 27"/>
                <a:gd name="T16" fmla="*/ 24 w 35"/>
                <a:gd name="T17" fmla="*/ 14 h 27"/>
                <a:gd name="T18" fmla="*/ 23 w 35"/>
                <a:gd name="T19" fmla="*/ 4 h 27"/>
                <a:gd name="T20" fmla="*/ 33 w 35"/>
                <a:gd name="T21" fmla="*/ 2 h 27"/>
                <a:gd name="T22" fmla="*/ 35 w 35"/>
                <a:gd name="T23" fmla="*/ 14 h 27"/>
                <a:gd name="T24" fmla="*/ 35 w 35"/>
                <a:gd name="T25" fmla="*/ 14 h 27"/>
                <a:gd name="T26" fmla="*/ 35 w 35"/>
                <a:gd name="T27" fmla="*/ 15 h 27"/>
                <a:gd name="T28" fmla="*/ 33 w 35"/>
                <a:gd name="T29" fmla="*/ 17 h 27"/>
                <a:gd name="T30" fmla="*/ 33 w 35"/>
                <a:gd name="T31" fmla="*/ 19 h 27"/>
                <a:gd name="T32" fmla="*/ 31 w 35"/>
                <a:gd name="T33" fmla="*/ 22 h 27"/>
                <a:gd name="T34" fmla="*/ 28 w 35"/>
                <a:gd name="T35" fmla="*/ 24 h 27"/>
                <a:gd name="T36" fmla="*/ 23 w 35"/>
                <a:gd name="T37" fmla="*/ 26 h 27"/>
                <a:gd name="T38" fmla="*/ 23 w 35"/>
                <a:gd name="T39" fmla="*/ 26 h 27"/>
                <a:gd name="T40" fmla="*/ 11 w 35"/>
                <a:gd name="T41" fmla="*/ 27 h 27"/>
                <a:gd name="T42" fmla="*/ 10 w 35"/>
                <a:gd name="T43" fmla="*/ 27 h 27"/>
                <a:gd name="T44" fmla="*/ 10 w 35"/>
                <a:gd name="T45" fmla="*/ 27 h 27"/>
                <a:gd name="T46" fmla="*/ 8 w 35"/>
                <a:gd name="T47" fmla="*/ 26 h 27"/>
                <a:gd name="T48" fmla="*/ 6 w 35"/>
                <a:gd name="T49" fmla="*/ 26 h 27"/>
                <a:gd name="T50" fmla="*/ 3 w 35"/>
                <a:gd name="T51" fmla="*/ 23 h 27"/>
                <a:gd name="T52" fmla="*/ 2 w 35"/>
                <a:gd name="T53" fmla="*/ 21 h 27"/>
                <a:gd name="T54" fmla="*/ 0 w 35"/>
                <a:gd name="T55" fmla="*/ 17 h 27"/>
                <a:gd name="T56" fmla="*/ 0 w 35"/>
                <a:gd name="T57" fmla="*/ 11 h 27"/>
                <a:gd name="T58" fmla="*/ 0 w 35"/>
                <a:gd name="T59" fmla="*/ 11 h 27"/>
                <a:gd name="T60" fmla="*/ 3 w 35"/>
                <a:gd name="T6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7">
                  <a:moveTo>
                    <a:pt x="3" y="0"/>
                  </a:moveTo>
                  <a:lnTo>
                    <a:pt x="12" y="2"/>
                  </a:lnTo>
                  <a:lnTo>
                    <a:pt x="10" y="13"/>
                  </a:lnTo>
                  <a:lnTo>
                    <a:pt x="11" y="15"/>
                  </a:lnTo>
                  <a:lnTo>
                    <a:pt x="11" y="17"/>
                  </a:lnTo>
                  <a:lnTo>
                    <a:pt x="21" y="17"/>
                  </a:lnTo>
                  <a:lnTo>
                    <a:pt x="24" y="15"/>
                  </a:lnTo>
                  <a:lnTo>
                    <a:pt x="24" y="15"/>
                  </a:lnTo>
                  <a:lnTo>
                    <a:pt x="24" y="14"/>
                  </a:lnTo>
                  <a:lnTo>
                    <a:pt x="23" y="4"/>
                  </a:lnTo>
                  <a:lnTo>
                    <a:pt x="33" y="2"/>
                  </a:lnTo>
                  <a:lnTo>
                    <a:pt x="35" y="14"/>
                  </a:lnTo>
                  <a:lnTo>
                    <a:pt x="35" y="14"/>
                  </a:lnTo>
                  <a:lnTo>
                    <a:pt x="35" y="15"/>
                  </a:lnTo>
                  <a:lnTo>
                    <a:pt x="33" y="17"/>
                  </a:lnTo>
                  <a:lnTo>
                    <a:pt x="33" y="19"/>
                  </a:lnTo>
                  <a:lnTo>
                    <a:pt x="31" y="22"/>
                  </a:lnTo>
                  <a:lnTo>
                    <a:pt x="28" y="24"/>
                  </a:lnTo>
                  <a:lnTo>
                    <a:pt x="23" y="26"/>
                  </a:lnTo>
                  <a:lnTo>
                    <a:pt x="23" y="26"/>
                  </a:lnTo>
                  <a:lnTo>
                    <a:pt x="11" y="27"/>
                  </a:lnTo>
                  <a:lnTo>
                    <a:pt x="10" y="27"/>
                  </a:lnTo>
                  <a:lnTo>
                    <a:pt x="10" y="27"/>
                  </a:lnTo>
                  <a:lnTo>
                    <a:pt x="8" y="26"/>
                  </a:lnTo>
                  <a:lnTo>
                    <a:pt x="6" y="26"/>
                  </a:lnTo>
                  <a:lnTo>
                    <a:pt x="3" y="23"/>
                  </a:lnTo>
                  <a:lnTo>
                    <a:pt x="2" y="21"/>
                  </a:lnTo>
                  <a:lnTo>
                    <a:pt x="0" y="17"/>
                  </a:lnTo>
                  <a:lnTo>
                    <a:pt x="0" y="11"/>
                  </a:lnTo>
                  <a:lnTo>
                    <a:pt x="0" y="11"/>
                  </a:lnTo>
                  <a:lnTo>
                    <a:pt x="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10">
              <a:extLst>
                <a:ext uri="{FF2B5EF4-FFF2-40B4-BE49-F238E27FC236}">
                  <a16:creationId xmlns:a16="http://schemas.microsoft.com/office/drawing/2014/main" id="{0E2E5DA2-4513-4229-9CAF-A0DA3AC62D69}"/>
                </a:ext>
              </a:extLst>
            </p:cNvPr>
            <p:cNvSpPr>
              <a:spLocks/>
            </p:cNvSpPr>
            <p:nvPr/>
          </p:nvSpPr>
          <p:spPr bwMode="auto">
            <a:xfrm>
              <a:off x="6486525" y="1109663"/>
              <a:ext cx="55563" cy="55563"/>
            </a:xfrm>
            <a:custGeom>
              <a:avLst/>
              <a:gdLst>
                <a:gd name="T0" fmla="*/ 19 w 35"/>
                <a:gd name="T1" fmla="*/ 0 h 35"/>
                <a:gd name="T2" fmla="*/ 24 w 35"/>
                <a:gd name="T3" fmla="*/ 3 h 35"/>
                <a:gd name="T4" fmla="*/ 24 w 35"/>
                <a:gd name="T5" fmla="*/ 3 h 35"/>
                <a:gd name="T6" fmla="*/ 26 w 35"/>
                <a:gd name="T7" fmla="*/ 4 h 35"/>
                <a:gd name="T8" fmla="*/ 30 w 35"/>
                <a:gd name="T9" fmla="*/ 8 h 35"/>
                <a:gd name="T10" fmla="*/ 34 w 35"/>
                <a:gd name="T11" fmla="*/ 14 h 35"/>
                <a:gd name="T12" fmla="*/ 35 w 35"/>
                <a:gd name="T13" fmla="*/ 25 h 35"/>
                <a:gd name="T14" fmla="*/ 35 w 35"/>
                <a:gd name="T15" fmla="*/ 29 h 35"/>
                <a:gd name="T16" fmla="*/ 14 w 35"/>
                <a:gd name="T17" fmla="*/ 35 h 35"/>
                <a:gd name="T18" fmla="*/ 13 w 35"/>
                <a:gd name="T19" fmla="*/ 34 h 35"/>
                <a:gd name="T20" fmla="*/ 11 w 35"/>
                <a:gd name="T21" fmla="*/ 34 h 35"/>
                <a:gd name="T22" fmla="*/ 9 w 35"/>
                <a:gd name="T23" fmla="*/ 33 h 35"/>
                <a:gd name="T24" fmla="*/ 6 w 35"/>
                <a:gd name="T25" fmla="*/ 30 h 35"/>
                <a:gd name="T26" fmla="*/ 5 w 35"/>
                <a:gd name="T27" fmla="*/ 26 h 35"/>
                <a:gd name="T28" fmla="*/ 3 w 35"/>
                <a:gd name="T29" fmla="*/ 22 h 35"/>
                <a:gd name="T30" fmla="*/ 0 w 35"/>
                <a:gd name="T31" fmla="*/ 14 h 35"/>
                <a:gd name="T32" fmla="*/ 9 w 35"/>
                <a:gd name="T33" fmla="*/ 9 h 35"/>
                <a:gd name="T34" fmla="*/ 14 w 35"/>
                <a:gd name="T35" fmla="*/ 20 h 35"/>
                <a:gd name="T36" fmla="*/ 14 w 35"/>
                <a:gd name="T37" fmla="*/ 21 h 35"/>
                <a:gd name="T38" fmla="*/ 14 w 35"/>
                <a:gd name="T39" fmla="*/ 22 h 35"/>
                <a:gd name="T40" fmla="*/ 14 w 35"/>
                <a:gd name="T41" fmla="*/ 24 h 35"/>
                <a:gd name="T42" fmla="*/ 14 w 35"/>
                <a:gd name="T43" fmla="*/ 24 h 35"/>
                <a:gd name="T44" fmla="*/ 15 w 35"/>
                <a:gd name="T45" fmla="*/ 25 h 35"/>
                <a:gd name="T46" fmla="*/ 24 w 35"/>
                <a:gd name="T47" fmla="*/ 21 h 35"/>
                <a:gd name="T48" fmla="*/ 23 w 35"/>
                <a:gd name="T49" fmla="*/ 17 h 35"/>
                <a:gd name="T50" fmla="*/ 22 w 35"/>
                <a:gd name="T51" fmla="*/ 13 h 35"/>
                <a:gd name="T52" fmla="*/ 21 w 35"/>
                <a:gd name="T53" fmla="*/ 12 h 35"/>
                <a:gd name="T54" fmla="*/ 19 w 35"/>
                <a:gd name="T55" fmla="*/ 11 h 35"/>
                <a:gd name="T56" fmla="*/ 15 w 35"/>
                <a:gd name="T57" fmla="*/ 8 h 35"/>
                <a:gd name="T58" fmla="*/ 19 w 35"/>
                <a:gd name="T5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35">
                  <a:moveTo>
                    <a:pt x="19" y="0"/>
                  </a:moveTo>
                  <a:lnTo>
                    <a:pt x="24" y="3"/>
                  </a:lnTo>
                  <a:lnTo>
                    <a:pt x="24" y="3"/>
                  </a:lnTo>
                  <a:lnTo>
                    <a:pt x="26" y="4"/>
                  </a:lnTo>
                  <a:lnTo>
                    <a:pt x="30" y="8"/>
                  </a:lnTo>
                  <a:lnTo>
                    <a:pt x="34" y="14"/>
                  </a:lnTo>
                  <a:lnTo>
                    <a:pt x="35" y="25"/>
                  </a:lnTo>
                  <a:lnTo>
                    <a:pt x="35" y="29"/>
                  </a:lnTo>
                  <a:lnTo>
                    <a:pt x="14" y="35"/>
                  </a:lnTo>
                  <a:lnTo>
                    <a:pt x="13" y="34"/>
                  </a:lnTo>
                  <a:lnTo>
                    <a:pt x="11" y="34"/>
                  </a:lnTo>
                  <a:lnTo>
                    <a:pt x="9" y="33"/>
                  </a:lnTo>
                  <a:lnTo>
                    <a:pt x="6" y="30"/>
                  </a:lnTo>
                  <a:lnTo>
                    <a:pt x="5" y="26"/>
                  </a:lnTo>
                  <a:lnTo>
                    <a:pt x="3" y="22"/>
                  </a:lnTo>
                  <a:lnTo>
                    <a:pt x="0" y="14"/>
                  </a:lnTo>
                  <a:lnTo>
                    <a:pt x="9" y="9"/>
                  </a:lnTo>
                  <a:lnTo>
                    <a:pt x="14" y="20"/>
                  </a:lnTo>
                  <a:lnTo>
                    <a:pt x="14" y="21"/>
                  </a:lnTo>
                  <a:lnTo>
                    <a:pt x="14" y="22"/>
                  </a:lnTo>
                  <a:lnTo>
                    <a:pt x="14" y="24"/>
                  </a:lnTo>
                  <a:lnTo>
                    <a:pt x="14" y="24"/>
                  </a:lnTo>
                  <a:lnTo>
                    <a:pt x="15" y="25"/>
                  </a:lnTo>
                  <a:lnTo>
                    <a:pt x="24" y="21"/>
                  </a:lnTo>
                  <a:lnTo>
                    <a:pt x="23" y="17"/>
                  </a:lnTo>
                  <a:lnTo>
                    <a:pt x="22" y="13"/>
                  </a:lnTo>
                  <a:lnTo>
                    <a:pt x="21" y="12"/>
                  </a:lnTo>
                  <a:lnTo>
                    <a:pt x="19" y="11"/>
                  </a:lnTo>
                  <a:lnTo>
                    <a:pt x="15" y="8"/>
                  </a:lnTo>
                  <a:lnTo>
                    <a:pt x="1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1">
              <a:extLst>
                <a:ext uri="{FF2B5EF4-FFF2-40B4-BE49-F238E27FC236}">
                  <a16:creationId xmlns:a16="http://schemas.microsoft.com/office/drawing/2014/main" id="{9ECFD749-A23D-4116-A7D8-50FCF371F1DA}"/>
                </a:ext>
              </a:extLst>
            </p:cNvPr>
            <p:cNvSpPr>
              <a:spLocks/>
            </p:cNvSpPr>
            <p:nvPr/>
          </p:nvSpPr>
          <p:spPr bwMode="auto">
            <a:xfrm>
              <a:off x="6308725" y="960438"/>
              <a:ext cx="77788" cy="109538"/>
            </a:xfrm>
            <a:custGeom>
              <a:avLst/>
              <a:gdLst>
                <a:gd name="T0" fmla="*/ 40 w 49"/>
                <a:gd name="T1" fmla="*/ 0 h 69"/>
                <a:gd name="T2" fmla="*/ 49 w 49"/>
                <a:gd name="T3" fmla="*/ 1 h 69"/>
                <a:gd name="T4" fmla="*/ 41 w 49"/>
                <a:gd name="T5" fmla="*/ 46 h 69"/>
                <a:gd name="T6" fmla="*/ 36 w 49"/>
                <a:gd name="T7" fmla="*/ 44 h 69"/>
                <a:gd name="T8" fmla="*/ 34 w 49"/>
                <a:gd name="T9" fmla="*/ 44 h 69"/>
                <a:gd name="T10" fmla="*/ 33 w 49"/>
                <a:gd name="T11" fmla="*/ 43 h 69"/>
                <a:gd name="T12" fmla="*/ 30 w 49"/>
                <a:gd name="T13" fmla="*/ 40 h 69"/>
                <a:gd name="T14" fmla="*/ 24 w 49"/>
                <a:gd name="T15" fmla="*/ 51 h 69"/>
                <a:gd name="T16" fmla="*/ 16 w 49"/>
                <a:gd name="T17" fmla="*/ 61 h 69"/>
                <a:gd name="T18" fmla="*/ 7 w 49"/>
                <a:gd name="T19" fmla="*/ 69 h 69"/>
                <a:gd name="T20" fmla="*/ 0 w 49"/>
                <a:gd name="T21" fmla="*/ 63 h 69"/>
                <a:gd name="T22" fmla="*/ 9 w 49"/>
                <a:gd name="T23" fmla="*/ 52 h 69"/>
                <a:gd name="T24" fmla="*/ 19 w 49"/>
                <a:gd name="T25" fmla="*/ 40 h 69"/>
                <a:gd name="T26" fmla="*/ 21 w 49"/>
                <a:gd name="T27" fmla="*/ 36 h 69"/>
                <a:gd name="T28" fmla="*/ 24 w 49"/>
                <a:gd name="T29" fmla="*/ 33 h 69"/>
                <a:gd name="T30" fmla="*/ 25 w 49"/>
                <a:gd name="T31" fmla="*/ 29 h 69"/>
                <a:gd name="T32" fmla="*/ 26 w 49"/>
                <a:gd name="T33" fmla="*/ 27 h 69"/>
                <a:gd name="T34" fmla="*/ 28 w 49"/>
                <a:gd name="T35" fmla="*/ 26 h 69"/>
                <a:gd name="T36" fmla="*/ 34 w 49"/>
                <a:gd name="T37" fmla="*/ 29 h 69"/>
                <a:gd name="T38" fmla="*/ 40 w 49"/>
                <a:gd name="T3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69">
                  <a:moveTo>
                    <a:pt x="40" y="0"/>
                  </a:moveTo>
                  <a:lnTo>
                    <a:pt x="49" y="1"/>
                  </a:lnTo>
                  <a:lnTo>
                    <a:pt x="41" y="46"/>
                  </a:lnTo>
                  <a:lnTo>
                    <a:pt x="36" y="44"/>
                  </a:lnTo>
                  <a:lnTo>
                    <a:pt x="34" y="44"/>
                  </a:lnTo>
                  <a:lnTo>
                    <a:pt x="33" y="43"/>
                  </a:lnTo>
                  <a:lnTo>
                    <a:pt x="30" y="40"/>
                  </a:lnTo>
                  <a:lnTo>
                    <a:pt x="24" y="51"/>
                  </a:lnTo>
                  <a:lnTo>
                    <a:pt x="16" y="61"/>
                  </a:lnTo>
                  <a:lnTo>
                    <a:pt x="7" y="69"/>
                  </a:lnTo>
                  <a:lnTo>
                    <a:pt x="0" y="63"/>
                  </a:lnTo>
                  <a:lnTo>
                    <a:pt x="9" y="52"/>
                  </a:lnTo>
                  <a:lnTo>
                    <a:pt x="19" y="40"/>
                  </a:lnTo>
                  <a:lnTo>
                    <a:pt x="21" y="36"/>
                  </a:lnTo>
                  <a:lnTo>
                    <a:pt x="24" y="33"/>
                  </a:lnTo>
                  <a:lnTo>
                    <a:pt x="25" y="29"/>
                  </a:lnTo>
                  <a:lnTo>
                    <a:pt x="26" y="27"/>
                  </a:lnTo>
                  <a:lnTo>
                    <a:pt x="28" y="26"/>
                  </a:lnTo>
                  <a:lnTo>
                    <a:pt x="34" y="29"/>
                  </a:lnTo>
                  <a:lnTo>
                    <a:pt x="4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12">
              <a:extLst>
                <a:ext uri="{FF2B5EF4-FFF2-40B4-BE49-F238E27FC236}">
                  <a16:creationId xmlns:a16="http://schemas.microsoft.com/office/drawing/2014/main" id="{21CD5F61-600A-44F2-99C6-CDBBE02FD91E}"/>
                </a:ext>
              </a:extLst>
            </p:cNvPr>
            <p:cNvSpPr>
              <a:spLocks/>
            </p:cNvSpPr>
            <p:nvPr/>
          </p:nvSpPr>
          <p:spPr bwMode="auto">
            <a:xfrm>
              <a:off x="6380163" y="942975"/>
              <a:ext cx="153988" cy="38100"/>
            </a:xfrm>
            <a:custGeom>
              <a:avLst/>
              <a:gdLst>
                <a:gd name="T0" fmla="*/ 60 w 97"/>
                <a:gd name="T1" fmla="*/ 0 h 24"/>
                <a:gd name="T2" fmla="*/ 63 w 97"/>
                <a:gd name="T3" fmla="*/ 2 h 24"/>
                <a:gd name="T4" fmla="*/ 67 w 97"/>
                <a:gd name="T5" fmla="*/ 2 h 24"/>
                <a:gd name="T6" fmla="*/ 97 w 97"/>
                <a:gd name="T7" fmla="*/ 11 h 24"/>
                <a:gd name="T8" fmla="*/ 94 w 97"/>
                <a:gd name="T9" fmla="*/ 21 h 24"/>
                <a:gd name="T10" fmla="*/ 77 w 97"/>
                <a:gd name="T11" fmla="*/ 16 h 24"/>
                <a:gd name="T12" fmla="*/ 77 w 97"/>
                <a:gd name="T13" fmla="*/ 17 h 24"/>
                <a:gd name="T14" fmla="*/ 77 w 97"/>
                <a:gd name="T15" fmla="*/ 19 h 24"/>
                <a:gd name="T16" fmla="*/ 76 w 97"/>
                <a:gd name="T17" fmla="*/ 21 h 24"/>
                <a:gd name="T18" fmla="*/ 74 w 97"/>
                <a:gd name="T19" fmla="*/ 21 h 24"/>
                <a:gd name="T20" fmla="*/ 74 w 97"/>
                <a:gd name="T21" fmla="*/ 23 h 24"/>
                <a:gd name="T22" fmla="*/ 72 w 97"/>
                <a:gd name="T23" fmla="*/ 23 h 24"/>
                <a:gd name="T24" fmla="*/ 70 w 97"/>
                <a:gd name="T25" fmla="*/ 23 h 24"/>
                <a:gd name="T26" fmla="*/ 68 w 97"/>
                <a:gd name="T27" fmla="*/ 24 h 24"/>
                <a:gd name="T28" fmla="*/ 64 w 97"/>
                <a:gd name="T29" fmla="*/ 24 h 24"/>
                <a:gd name="T30" fmla="*/ 60 w 97"/>
                <a:gd name="T31" fmla="*/ 24 h 24"/>
                <a:gd name="T32" fmla="*/ 56 w 97"/>
                <a:gd name="T33" fmla="*/ 23 h 24"/>
                <a:gd name="T34" fmla="*/ 53 w 97"/>
                <a:gd name="T35" fmla="*/ 23 h 24"/>
                <a:gd name="T36" fmla="*/ 52 w 97"/>
                <a:gd name="T37" fmla="*/ 23 h 24"/>
                <a:gd name="T38" fmla="*/ 52 w 97"/>
                <a:gd name="T39" fmla="*/ 23 h 24"/>
                <a:gd name="T40" fmla="*/ 0 w 97"/>
                <a:gd name="T41" fmla="*/ 15 h 24"/>
                <a:gd name="T42" fmla="*/ 0 w 97"/>
                <a:gd name="T43" fmla="*/ 15 h 24"/>
                <a:gd name="T44" fmla="*/ 1 w 97"/>
                <a:gd name="T45" fmla="*/ 4 h 24"/>
                <a:gd name="T46" fmla="*/ 53 w 97"/>
                <a:gd name="T47" fmla="*/ 13 h 24"/>
                <a:gd name="T48" fmla="*/ 55 w 97"/>
                <a:gd name="T49" fmla="*/ 13 h 24"/>
                <a:gd name="T50" fmla="*/ 56 w 97"/>
                <a:gd name="T51" fmla="*/ 13 h 24"/>
                <a:gd name="T52" fmla="*/ 57 w 97"/>
                <a:gd name="T53" fmla="*/ 13 h 24"/>
                <a:gd name="T54" fmla="*/ 56 w 97"/>
                <a:gd name="T55" fmla="*/ 11 h 24"/>
                <a:gd name="T56" fmla="*/ 55 w 97"/>
                <a:gd name="T57" fmla="*/ 11 h 24"/>
                <a:gd name="T58" fmla="*/ 55 w 97"/>
                <a:gd name="T59" fmla="*/ 8 h 24"/>
                <a:gd name="T60" fmla="*/ 53 w 97"/>
                <a:gd name="T61" fmla="*/ 7 h 24"/>
                <a:gd name="T62" fmla="*/ 55 w 97"/>
                <a:gd name="T63" fmla="*/ 4 h 24"/>
                <a:gd name="T64" fmla="*/ 55 w 97"/>
                <a:gd name="T65" fmla="*/ 3 h 24"/>
                <a:gd name="T66" fmla="*/ 56 w 97"/>
                <a:gd name="T67" fmla="*/ 2 h 24"/>
                <a:gd name="T68" fmla="*/ 59 w 97"/>
                <a:gd name="T69" fmla="*/ 2 h 24"/>
                <a:gd name="T70" fmla="*/ 60 w 97"/>
                <a:gd name="T7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24">
                  <a:moveTo>
                    <a:pt x="60" y="0"/>
                  </a:moveTo>
                  <a:lnTo>
                    <a:pt x="63" y="2"/>
                  </a:lnTo>
                  <a:lnTo>
                    <a:pt x="67" y="2"/>
                  </a:lnTo>
                  <a:lnTo>
                    <a:pt x="97" y="11"/>
                  </a:lnTo>
                  <a:lnTo>
                    <a:pt x="94" y="21"/>
                  </a:lnTo>
                  <a:lnTo>
                    <a:pt x="77" y="16"/>
                  </a:lnTo>
                  <a:lnTo>
                    <a:pt x="77" y="17"/>
                  </a:lnTo>
                  <a:lnTo>
                    <a:pt x="77" y="19"/>
                  </a:lnTo>
                  <a:lnTo>
                    <a:pt x="76" y="21"/>
                  </a:lnTo>
                  <a:lnTo>
                    <a:pt x="74" y="21"/>
                  </a:lnTo>
                  <a:lnTo>
                    <a:pt x="74" y="23"/>
                  </a:lnTo>
                  <a:lnTo>
                    <a:pt x="72" y="23"/>
                  </a:lnTo>
                  <a:lnTo>
                    <a:pt x="70" y="23"/>
                  </a:lnTo>
                  <a:lnTo>
                    <a:pt x="68" y="24"/>
                  </a:lnTo>
                  <a:lnTo>
                    <a:pt x="64" y="24"/>
                  </a:lnTo>
                  <a:lnTo>
                    <a:pt x="60" y="24"/>
                  </a:lnTo>
                  <a:lnTo>
                    <a:pt x="56" y="23"/>
                  </a:lnTo>
                  <a:lnTo>
                    <a:pt x="53" y="23"/>
                  </a:lnTo>
                  <a:lnTo>
                    <a:pt x="52" y="23"/>
                  </a:lnTo>
                  <a:lnTo>
                    <a:pt x="52" y="23"/>
                  </a:lnTo>
                  <a:lnTo>
                    <a:pt x="0" y="15"/>
                  </a:lnTo>
                  <a:lnTo>
                    <a:pt x="0" y="15"/>
                  </a:lnTo>
                  <a:lnTo>
                    <a:pt x="1" y="4"/>
                  </a:lnTo>
                  <a:lnTo>
                    <a:pt x="53" y="13"/>
                  </a:lnTo>
                  <a:lnTo>
                    <a:pt x="55" y="13"/>
                  </a:lnTo>
                  <a:lnTo>
                    <a:pt x="56" y="13"/>
                  </a:lnTo>
                  <a:lnTo>
                    <a:pt x="57" y="13"/>
                  </a:lnTo>
                  <a:lnTo>
                    <a:pt x="56" y="11"/>
                  </a:lnTo>
                  <a:lnTo>
                    <a:pt x="55" y="11"/>
                  </a:lnTo>
                  <a:lnTo>
                    <a:pt x="55" y="8"/>
                  </a:lnTo>
                  <a:lnTo>
                    <a:pt x="53" y="7"/>
                  </a:lnTo>
                  <a:lnTo>
                    <a:pt x="55" y="4"/>
                  </a:lnTo>
                  <a:lnTo>
                    <a:pt x="55" y="3"/>
                  </a:lnTo>
                  <a:lnTo>
                    <a:pt x="56" y="2"/>
                  </a:lnTo>
                  <a:lnTo>
                    <a:pt x="59" y="2"/>
                  </a:lnTo>
                  <a:lnTo>
                    <a:pt x="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3">
              <a:extLst>
                <a:ext uri="{FF2B5EF4-FFF2-40B4-BE49-F238E27FC236}">
                  <a16:creationId xmlns:a16="http://schemas.microsoft.com/office/drawing/2014/main" id="{D68AF410-0350-42FA-B94D-53E680E72D10}"/>
                </a:ext>
              </a:extLst>
            </p:cNvPr>
            <p:cNvSpPr>
              <a:spLocks/>
            </p:cNvSpPr>
            <p:nvPr/>
          </p:nvSpPr>
          <p:spPr bwMode="auto">
            <a:xfrm>
              <a:off x="6462713" y="1223963"/>
              <a:ext cx="19050" cy="14288"/>
            </a:xfrm>
            <a:custGeom>
              <a:avLst/>
              <a:gdLst>
                <a:gd name="T0" fmla="*/ 9 w 12"/>
                <a:gd name="T1" fmla="*/ 0 h 9"/>
                <a:gd name="T2" fmla="*/ 12 w 12"/>
                <a:gd name="T3" fmla="*/ 7 h 9"/>
                <a:gd name="T4" fmla="*/ 1 w 12"/>
                <a:gd name="T5" fmla="*/ 9 h 9"/>
                <a:gd name="T6" fmla="*/ 0 w 12"/>
                <a:gd name="T7" fmla="*/ 1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lnTo>
                    <a:pt x="12" y="7"/>
                  </a:lnTo>
                  <a:lnTo>
                    <a:pt x="1" y="9"/>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14">
              <a:extLst>
                <a:ext uri="{FF2B5EF4-FFF2-40B4-BE49-F238E27FC236}">
                  <a16:creationId xmlns:a16="http://schemas.microsoft.com/office/drawing/2014/main" id="{F5910E2B-E6FF-4FFC-8FEF-CC2F7A2C477D}"/>
                </a:ext>
              </a:extLst>
            </p:cNvPr>
            <p:cNvSpPr>
              <a:spLocks noEditPoints="1"/>
            </p:cNvSpPr>
            <p:nvPr/>
          </p:nvSpPr>
          <p:spPr bwMode="auto">
            <a:xfrm>
              <a:off x="6365875" y="1228725"/>
              <a:ext cx="201613" cy="376238"/>
            </a:xfrm>
            <a:custGeom>
              <a:avLst/>
              <a:gdLst>
                <a:gd name="T0" fmla="*/ 64 w 127"/>
                <a:gd name="T1" fmla="*/ 10 h 237"/>
                <a:gd name="T2" fmla="*/ 30 w 127"/>
                <a:gd name="T3" fmla="*/ 17 h 237"/>
                <a:gd name="T4" fmla="*/ 30 w 127"/>
                <a:gd name="T5" fmla="*/ 18 h 237"/>
                <a:gd name="T6" fmla="*/ 24 w 127"/>
                <a:gd name="T7" fmla="*/ 21 h 237"/>
                <a:gd name="T8" fmla="*/ 15 w 127"/>
                <a:gd name="T9" fmla="*/ 32 h 237"/>
                <a:gd name="T10" fmla="*/ 10 w 127"/>
                <a:gd name="T11" fmla="*/ 60 h 237"/>
                <a:gd name="T12" fmla="*/ 14 w 127"/>
                <a:gd name="T13" fmla="*/ 91 h 237"/>
                <a:gd name="T14" fmla="*/ 17 w 127"/>
                <a:gd name="T15" fmla="*/ 112 h 237"/>
                <a:gd name="T16" fmla="*/ 26 w 127"/>
                <a:gd name="T17" fmla="*/ 140 h 237"/>
                <a:gd name="T18" fmla="*/ 39 w 127"/>
                <a:gd name="T19" fmla="*/ 172 h 237"/>
                <a:gd name="T20" fmla="*/ 52 w 127"/>
                <a:gd name="T21" fmla="*/ 201 h 237"/>
                <a:gd name="T22" fmla="*/ 59 w 127"/>
                <a:gd name="T23" fmla="*/ 213 h 237"/>
                <a:gd name="T24" fmla="*/ 65 w 127"/>
                <a:gd name="T25" fmla="*/ 224 h 237"/>
                <a:gd name="T26" fmla="*/ 70 w 127"/>
                <a:gd name="T27" fmla="*/ 226 h 237"/>
                <a:gd name="T28" fmla="*/ 76 w 127"/>
                <a:gd name="T29" fmla="*/ 226 h 237"/>
                <a:gd name="T30" fmla="*/ 81 w 127"/>
                <a:gd name="T31" fmla="*/ 221 h 237"/>
                <a:gd name="T32" fmla="*/ 87 w 127"/>
                <a:gd name="T33" fmla="*/ 213 h 237"/>
                <a:gd name="T34" fmla="*/ 90 w 127"/>
                <a:gd name="T35" fmla="*/ 208 h 237"/>
                <a:gd name="T36" fmla="*/ 90 w 127"/>
                <a:gd name="T37" fmla="*/ 207 h 237"/>
                <a:gd name="T38" fmla="*/ 91 w 127"/>
                <a:gd name="T39" fmla="*/ 205 h 237"/>
                <a:gd name="T40" fmla="*/ 94 w 127"/>
                <a:gd name="T41" fmla="*/ 200 h 237"/>
                <a:gd name="T42" fmla="*/ 98 w 127"/>
                <a:gd name="T43" fmla="*/ 191 h 237"/>
                <a:gd name="T44" fmla="*/ 107 w 127"/>
                <a:gd name="T45" fmla="*/ 153 h 237"/>
                <a:gd name="T46" fmla="*/ 111 w 127"/>
                <a:gd name="T47" fmla="*/ 135 h 237"/>
                <a:gd name="T48" fmla="*/ 115 w 127"/>
                <a:gd name="T49" fmla="*/ 102 h 237"/>
                <a:gd name="T50" fmla="*/ 115 w 127"/>
                <a:gd name="T51" fmla="*/ 57 h 237"/>
                <a:gd name="T52" fmla="*/ 111 w 127"/>
                <a:gd name="T53" fmla="*/ 35 h 237"/>
                <a:gd name="T54" fmla="*/ 108 w 127"/>
                <a:gd name="T55" fmla="*/ 30 h 237"/>
                <a:gd name="T56" fmla="*/ 108 w 127"/>
                <a:gd name="T57" fmla="*/ 28 h 237"/>
                <a:gd name="T58" fmla="*/ 108 w 127"/>
                <a:gd name="T59" fmla="*/ 27 h 237"/>
                <a:gd name="T60" fmla="*/ 107 w 127"/>
                <a:gd name="T61" fmla="*/ 22 h 237"/>
                <a:gd name="T62" fmla="*/ 99 w 127"/>
                <a:gd name="T63" fmla="*/ 14 h 237"/>
                <a:gd name="T64" fmla="*/ 77 w 127"/>
                <a:gd name="T65" fmla="*/ 10 h 237"/>
                <a:gd name="T66" fmla="*/ 93 w 127"/>
                <a:gd name="T67" fmla="*/ 1 h 237"/>
                <a:gd name="T68" fmla="*/ 111 w 127"/>
                <a:gd name="T69" fmla="*/ 11 h 237"/>
                <a:gd name="T70" fmla="*/ 116 w 127"/>
                <a:gd name="T71" fmla="*/ 21 h 237"/>
                <a:gd name="T72" fmla="*/ 117 w 127"/>
                <a:gd name="T73" fmla="*/ 27 h 237"/>
                <a:gd name="T74" fmla="*/ 123 w 127"/>
                <a:gd name="T75" fmla="*/ 42 h 237"/>
                <a:gd name="T76" fmla="*/ 127 w 127"/>
                <a:gd name="T77" fmla="*/ 77 h 237"/>
                <a:gd name="T78" fmla="*/ 120 w 127"/>
                <a:gd name="T79" fmla="*/ 133 h 237"/>
                <a:gd name="T80" fmla="*/ 117 w 127"/>
                <a:gd name="T81" fmla="*/ 148 h 237"/>
                <a:gd name="T82" fmla="*/ 111 w 127"/>
                <a:gd name="T83" fmla="*/ 178 h 237"/>
                <a:gd name="T84" fmla="*/ 104 w 127"/>
                <a:gd name="T85" fmla="*/ 200 h 237"/>
                <a:gd name="T86" fmla="*/ 99 w 127"/>
                <a:gd name="T87" fmla="*/ 210 h 237"/>
                <a:gd name="T88" fmla="*/ 97 w 127"/>
                <a:gd name="T89" fmla="*/ 216 h 237"/>
                <a:gd name="T90" fmla="*/ 93 w 127"/>
                <a:gd name="T91" fmla="*/ 222 h 237"/>
                <a:gd name="T92" fmla="*/ 86 w 127"/>
                <a:gd name="T93" fmla="*/ 230 h 237"/>
                <a:gd name="T94" fmla="*/ 78 w 127"/>
                <a:gd name="T95" fmla="*/ 235 h 237"/>
                <a:gd name="T96" fmla="*/ 64 w 127"/>
                <a:gd name="T97" fmla="*/ 235 h 237"/>
                <a:gd name="T98" fmla="*/ 49 w 127"/>
                <a:gd name="T99" fmla="*/ 217 h 237"/>
                <a:gd name="T100" fmla="*/ 44 w 127"/>
                <a:gd name="T101" fmla="*/ 205 h 237"/>
                <a:gd name="T102" fmla="*/ 30 w 127"/>
                <a:gd name="T103" fmla="*/ 178 h 237"/>
                <a:gd name="T104" fmla="*/ 17 w 127"/>
                <a:gd name="T105" fmla="*/ 142 h 237"/>
                <a:gd name="T106" fmla="*/ 7 w 127"/>
                <a:gd name="T107" fmla="*/ 114 h 237"/>
                <a:gd name="T108" fmla="*/ 1 w 127"/>
                <a:gd name="T109" fmla="*/ 76 h 237"/>
                <a:gd name="T110" fmla="*/ 2 w 127"/>
                <a:gd name="T111" fmla="*/ 42 h 237"/>
                <a:gd name="T112" fmla="*/ 13 w 127"/>
                <a:gd name="T113" fmla="*/ 18 h 237"/>
                <a:gd name="T114" fmla="*/ 24 w 127"/>
                <a:gd name="T115" fmla="*/ 9 h 237"/>
                <a:gd name="T116" fmla="*/ 47 w 127"/>
                <a:gd name="T117" fmla="*/ 4 h 237"/>
                <a:gd name="T118" fmla="*/ 77 w 127"/>
                <a:gd name="T119"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 h="237">
                  <a:moveTo>
                    <a:pt x="77" y="10"/>
                  </a:moveTo>
                  <a:lnTo>
                    <a:pt x="64" y="10"/>
                  </a:lnTo>
                  <a:lnTo>
                    <a:pt x="49" y="13"/>
                  </a:lnTo>
                  <a:lnTo>
                    <a:pt x="30" y="17"/>
                  </a:lnTo>
                  <a:lnTo>
                    <a:pt x="30" y="17"/>
                  </a:lnTo>
                  <a:lnTo>
                    <a:pt x="30" y="18"/>
                  </a:lnTo>
                  <a:lnTo>
                    <a:pt x="27" y="18"/>
                  </a:lnTo>
                  <a:lnTo>
                    <a:pt x="24" y="21"/>
                  </a:lnTo>
                  <a:lnTo>
                    <a:pt x="21" y="25"/>
                  </a:lnTo>
                  <a:lnTo>
                    <a:pt x="15" y="32"/>
                  </a:lnTo>
                  <a:lnTo>
                    <a:pt x="11" y="43"/>
                  </a:lnTo>
                  <a:lnTo>
                    <a:pt x="10" y="60"/>
                  </a:lnTo>
                  <a:lnTo>
                    <a:pt x="11" y="74"/>
                  </a:lnTo>
                  <a:lnTo>
                    <a:pt x="14" y="91"/>
                  </a:lnTo>
                  <a:lnTo>
                    <a:pt x="14" y="93"/>
                  </a:lnTo>
                  <a:lnTo>
                    <a:pt x="17" y="112"/>
                  </a:lnTo>
                  <a:lnTo>
                    <a:pt x="21" y="124"/>
                  </a:lnTo>
                  <a:lnTo>
                    <a:pt x="26" y="140"/>
                  </a:lnTo>
                  <a:lnTo>
                    <a:pt x="32" y="157"/>
                  </a:lnTo>
                  <a:lnTo>
                    <a:pt x="39" y="172"/>
                  </a:lnTo>
                  <a:lnTo>
                    <a:pt x="47" y="188"/>
                  </a:lnTo>
                  <a:lnTo>
                    <a:pt x="52" y="201"/>
                  </a:lnTo>
                  <a:lnTo>
                    <a:pt x="57" y="210"/>
                  </a:lnTo>
                  <a:lnTo>
                    <a:pt x="59" y="213"/>
                  </a:lnTo>
                  <a:lnTo>
                    <a:pt x="62" y="220"/>
                  </a:lnTo>
                  <a:lnTo>
                    <a:pt x="65" y="224"/>
                  </a:lnTo>
                  <a:lnTo>
                    <a:pt x="68" y="226"/>
                  </a:lnTo>
                  <a:lnTo>
                    <a:pt x="70" y="226"/>
                  </a:lnTo>
                  <a:lnTo>
                    <a:pt x="72" y="227"/>
                  </a:lnTo>
                  <a:lnTo>
                    <a:pt x="76" y="226"/>
                  </a:lnTo>
                  <a:lnTo>
                    <a:pt x="78" y="225"/>
                  </a:lnTo>
                  <a:lnTo>
                    <a:pt x="81" y="221"/>
                  </a:lnTo>
                  <a:lnTo>
                    <a:pt x="85" y="217"/>
                  </a:lnTo>
                  <a:lnTo>
                    <a:pt x="87" y="213"/>
                  </a:lnTo>
                  <a:lnTo>
                    <a:pt x="89" y="209"/>
                  </a:lnTo>
                  <a:lnTo>
                    <a:pt x="90" y="208"/>
                  </a:lnTo>
                  <a:lnTo>
                    <a:pt x="90" y="207"/>
                  </a:lnTo>
                  <a:lnTo>
                    <a:pt x="90" y="207"/>
                  </a:lnTo>
                  <a:lnTo>
                    <a:pt x="90" y="205"/>
                  </a:lnTo>
                  <a:lnTo>
                    <a:pt x="91" y="205"/>
                  </a:lnTo>
                  <a:lnTo>
                    <a:pt x="93" y="203"/>
                  </a:lnTo>
                  <a:lnTo>
                    <a:pt x="94" y="200"/>
                  </a:lnTo>
                  <a:lnTo>
                    <a:pt x="95" y="196"/>
                  </a:lnTo>
                  <a:lnTo>
                    <a:pt x="98" y="191"/>
                  </a:lnTo>
                  <a:lnTo>
                    <a:pt x="104" y="166"/>
                  </a:lnTo>
                  <a:lnTo>
                    <a:pt x="107" y="153"/>
                  </a:lnTo>
                  <a:lnTo>
                    <a:pt x="108" y="142"/>
                  </a:lnTo>
                  <a:lnTo>
                    <a:pt x="111" y="135"/>
                  </a:lnTo>
                  <a:lnTo>
                    <a:pt x="111" y="132"/>
                  </a:lnTo>
                  <a:lnTo>
                    <a:pt x="115" y="102"/>
                  </a:lnTo>
                  <a:lnTo>
                    <a:pt x="116" y="77"/>
                  </a:lnTo>
                  <a:lnTo>
                    <a:pt x="115" y="57"/>
                  </a:lnTo>
                  <a:lnTo>
                    <a:pt x="114" y="44"/>
                  </a:lnTo>
                  <a:lnTo>
                    <a:pt x="111" y="35"/>
                  </a:lnTo>
                  <a:lnTo>
                    <a:pt x="110" y="31"/>
                  </a:lnTo>
                  <a:lnTo>
                    <a:pt x="108" y="30"/>
                  </a:lnTo>
                  <a:lnTo>
                    <a:pt x="108" y="30"/>
                  </a:lnTo>
                  <a:lnTo>
                    <a:pt x="108" y="28"/>
                  </a:lnTo>
                  <a:lnTo>
                    <a:pt x="108" y="27"/>
                  </a:lnTo>
                  <a:lnTo>
                    <a:pt x="108" y="27"/>
                  </a:lnTo>
                  <a:lnTo>
                    <a:pt x="108" y="25"/>
                  </a:lnTo>
                  <a:lnTo>
                    <a:pt x="107" y="22"/>
                  </a:lnTo>
                  <a:lnTo>
                    <a:pt x="104" y="18"/>
                  </a:lnTo>
                  <a:lnTo>
                    <a:pt x="99" y="14"/>
                  </a:lnTo>
                  <a:lnTo>
                    <a:pt x="90" y="11"/>
                  </a:lnTo>
                  <a:lnTo>
                    <a:pt x="77" y="10"/>
                  </a:lnTo>
                  <a:close/>
                  <a:moveTo>
                    <a:pt x="77" y="0"/>
                  </a:moveTo>
                  <a:lnTo>
                    <a:pt x="93" y="1"/>
                  </a:lnTo>
                  <a:lnTo>
                    <a:pt x="104" y="5"/>
                  </a:lnTo>
                  <a:lnTo>
                    <a:pt x="111" y="11"/>
                  </a:lnTo>
                  <a:lnTo>
                    <a:pt x="115" y="15"/>
                  </a:lnTo>
                  <a:lnTo>
                    <a:pt x="116" y="21"/>
                  </a:lnTo>
                  <a:lnTo>
                    <a:pt x="117" y="23"/>
                  </a:lnTo>
                  <a:lnTo>
                    <a:pt x="117" y="27"/>
                  </a:lnTo>
                  <a:lnTo>
                    <a:pt x="120" y="32"/>
                  </a:lnTo>
                  <a:lnTo>
                    <a:pt x="123" y="42"/>
                  </a:lnTo>
                  <a:lnTo>
                    <a:pt x="125" y="57"/>
                  </a:lnTo>
                  <a:lnTo>
                    <a:pt x="127" y="77"/>
                  </a:lnTo>
                  <a:lnTo>
                    <a:pt x="125" y="102"/>
                  </a:lnTo>
                  <a:lnTo>
                    <a:pt x="120" y="133"/>
                  </a:lnTo>
                  <a:lnTo>
                    <a:pt x="120" y="137"/>
                  </a:lnTo>
                  <a:lnTo>
                    <a:pt x="117" y="148"/>
                  </a:lnTo>
                  <a:lnTo>
                    <a:pt x="115" y="162"/>
                  </a:lnTo>
                  <a:lnTo>
                    <a:pt x="111" y="178"/>
                  </a:lnTo>
                  <a:lnTo>
                    <a:pt x="107" y="193"/>
                  </a:lnTo>
                  <a:lnTo>
                    <a:pt x="104" y="200"/>
                  </a:lnTo>
                  <a:lnTo>
                    <a:pt x="102" y="207"/>
                  </a:lnTo>
                  <a:lnTo>
                    <a:pt x="99" y="210"/>
                  </a:lnTo>
                  <a:lnTo>
                    <a:pt x="98" y="213"/>
                  </a:lnTo>
                  <a:lnTo>
                    <a:pt x="97" y="216"/>
                  </a:lnTo>
                  <a:lnTo>
                    <a:pt x="95" y="220"/>
                  </a:lnTo>
                  <a:lnTo>
                    <a:pt x="93" y="222"/>
                  </a:lnTo>
                  <a:lnTo>
                    <a:pt x="90" y="226"/>
                  </a:lnTo>
                  <a:lnTo>
                    <a:pt x="86" y="230"/>
                  </a:lnTo>
                  <a:lnTo>
                    <a:pt x="82" y="234"/>
                  </a:lnTo>
                  <a:lnTo>
                    <a:pt x="78" y="235"/>
                  </a:lnTo>
                  <a:lnTo>
                    <a:pt x="72" y="237"/>
                  </a:lnTo>
                  <a:lnTo>
                    <a:pt x="64" y="235"/>
                  </a:lnTo>
                  <a:lnTo>
                    <a:pt x="56" y="229"/>
                  </a:lnTo>
                  <a:lnTo>
                    <a:pt x="49" y="217"/>
                  </a:lnTo>
                  <a:lnTo>
                    <a:pt x="48" y="214"/>
                  </a:lnTo>
                  <a:lnTo>
                    <a:pt x="44" y="205"/>
                  </a:lnTo>
                  <a:lnTo>
                    <a:pt x="38" y="192"/>
                  </a:lnTo>
                  <a:lnTo>
                    <a:pt x="30" y="178"/>
                  </a:lnTo>
                  <a:lnTo>
                    <a:pt x="23" y="161"/>
                  </a:lnTo>
                  <a:lnTo>
                    <a:pt x="17" y="142"/>
                  </a:lnTo>
                  <a:lnTo>
                    <a:pt x="10" y="127"/>
                  </a:lnTo>
                  <a:lnTo>
                    <a:pt x="7" y="114"/>
                  </a:lnTo>
                  <a:lnTo>
                    <a:pt x="5" y="94"/>
                  </a:lnTo>
                  <a:lnTo>
                    <a:pt x="1" y="76"/>
                  </a:lnTo>
                  <a:lnTo>
                    <a:pt x="0" y="60"/>
                  </a:lnTo>
                  <a:lnTo>
                    <a:pt x="2" y="42"/>
                  </a:lnTo>
                  <a:lnTo>
                    <a:pt x="7" y="27"/>
                  </a:lnTo>
                  <a:lnTo>
                    <a:pt x="13" y="18"/>
                  </a:lnTo>
                  <a:lnTo>
                    <a:pt x="19" y="11"/>
                  </a:lnTo>
                  <a:lnTo>
                    <a:pt x="24" y="9"/>
                  </a:lnTo>
                  <a:lnTo>
                    <a:pt x="27" y="8"/>
                  </a:lnTo>
                  <a:lnTo>
                    <a:pt x="47" y="4"/>
                  </a:lnTo>
                  <a:lnTo>
                    <a:pt x="64" y="1"/>
                  </a:lnTo>
                  <a:lnTo>
                    <a:pt x="7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5">
              <a:extLst>
                <a:ext uri="{FF2B5EF4-FFF2-40B4-BE49-F238E27FC236}">
                  <a16:creationId xmlns:a16="http://schemas.microsoft.com/office/drawing/2014/main" id="{084216E3-CE81-48E3-8E35-497D1221362C}"/>
                </a:ext>
              </a:extLst>
            </p:cNvPr>
            <p:cNvSpPr>
              <a:spLocks/>
            </p:cNvSpPr>
            <p:nvPr/>
          </p:nvSpPr>
          <p:spPr bwMode="auto">
            <a:xfrm>
              <a:off x="6416675" y="1217613"/>
              <a:ext cx="98425" cy="53975"/>
            </a:xfrm>
            <a:custGeom>
              <a:avLst/>
              <a:gdLst>
                <a:gd name="T0" fmla="*/ 36 w 62"/>
                <a:gd name="T1" fmla="*/ 0 h 34"/>
                <a:gd name="T2" fmla="*/ 40 w 62"/>
                <a:gd name="T3" fmla="*/ 11 h 34"/>
                <a:gd name="T4" fmla="*/ 41 w 62"/>
                <a:gd name="T5" fmla="*/ 11 h 34"/>
                <a:gd name="T6" fmla="*/ 41 w 62"/>
                <a:gd name="T7" fmla="*/ 13 h 34"/>
                <a:gd name="T8" fmla="*/ 42 w 62"/>
                <a:gd name="T9" fmla="*/ 16 h 34"/>
                <a:gd name="T10" fmla="*/ 45 w 62"/>
                <a:gd name="T11" fmla="*/ 17 h 34"/>
                <a:gd name="T12" fmla="*/ 46 w 62"/>
                <a:gd name="T13" fmla="*/ 20 h 34"/>
                <a:gd name="T14" fmla="*/ 47 w 62"/>
                <a:gd name="T15" fmla="*/ 21 h 34"/>
                <a:gd name="T16" fmla="*/ 47 w 62"/>
                <a:gd name="T17" fmla="*/ 21 h 34"/>
                <a:gd name="T18" fmla="*/ 47 w 62"/>
                <a:gd name="T19" fmla="*/ 21 h 34"/>
                <a:gd name="T20" fmla="*/ 49 w 62"/>
                <a:gd name="T21" fmla="*/ 20 h 34"/>
                <a:gd name="T22" fmla="*/ 49 w 62"/>
                <a:gd name="T23" fmla="*/ 18 h 34"/>
                <a:gd name="T24" fmla="*/ 50 w 62"/>
                <a:gd name="T25" fmla="*/ 16 h 34"/>
                <a:gd name="T26" fmla="*/ 51 w 62"/>
                <a:gd name="T27" fmla="*/ 12 h 34"/>
                <a:gd name="T28" fmla="*/ 62 w 62"/>
                <a:gd name="T29" fmla="*/ 16 h 34"/>
                <a:gd name="T30" fmla="*/ 59 w 62"/>
                <a:gd name="T31" fmla="*/ 21 h 34"/>
                <a:gd name="T32" fmla="*/ 55 w 62"/>
                <a:gd name="T33" fmla="*/ 26 h 34"/>
                <a:gd name="T34" fmla="*/ 54 w 62"/>
                <a:gd name="T35" fmla="*/ 29 h 34"/>
                <a:gd name="T36" fmla="*/ 50 w 62"/>
                <a:gd name="T37" fmla="*/ 30 h 34"/>
                <a:gd name="T38" fmla="*/ 47 w 62"/>
                <a:gd name="T39" fmla="*/ 30 h 34"/>
                <a:gd name="T40" fmla="*/ 44 w 62"/>
                <a:gd name="T41" fmla="*/ 30 h 34"/>
                <a:gd name="T42" fmla="*/ 41 w 62"/>
                <a:gd name="T43" fmla="*/ 29 h 34"/>
                <a:gd name="T44" fmla="*/ 38 w 62"/>
                <a:gd name="T45" fmla="*/ 26 h 34"/>
                <a:gd name="T46" fmla="*/ 37 w 62"/>
                <a:gd name="T47" fmla="*/ 25 h 34"/>
                <a:gd name="T48" fmla="*/ 36 w 62"/>
                <a:gd name="T49" fmla="*/ 22 h 34"/>
                <a:gd name="T50" fmla="*/ 34 w 62"/>
                <a:gd name="T51" fmla="*/ 24 h 34"/>
                <a:gd name="T52" fmla="*/ 32 w 62"/>
                <a:gd name="T53" fmla="*/ 26 h 34"/>
                <a:gd name="T54" fmla="*/ 29 w 62"/>
                <a:gd name="T55" fmla="*/ 30 h 34"/>
                <a:gd name="T56" fmla="*/ 25 w 62"/>
                <a:gd name="T57" fmla="*/ 32 h 34"/>
                <a:gd name="T58" fmla="*/ 23 w 62"/>
                <a:gd name="T59" fmla="*/ 34 h 34"/>
                <a:gd name="T60" fmla="*/ 17 w 62"/>
                <a:gd name="T61" fmla="*/ 34 h 34"/>
                <a:gd name="T62" fmla="*/ 17 w 62"/>
                <a:gd name="T63" fmla="*/ 34 h 34"/>
                <a:gd name="T64" fmla="*/ 13 w 62"/>
                <a:gd name="T65" fmla="*/ 34 h 34"/>
                <a:gd name="T66" fmla="*/ 11 w 62"/>
                <a:gd name="T67" fmla="*/ 33 h 34"/>
                <a:gd name="T68" fmla="*/ 8 w 62"/>
                <a:gd name="T69" fmla="*/ 30 h 34"/>
                <a:gd name="T70" fmla="*/ 4 w 62"/>
                <a:gd name="T71" fmla="*/ 25 h 34"/>
                <a:gd name="T72" fmla="*/ 0 w 62"/>
                <a:gd name="T73" fmla="*/ 18 h 34"/>
                <a:gd name="T74" fmla="*/ 10 w 62"/>
                <a:gd name="T75" fmla="*/ 15 h 34"/>
                <a:gd name="T76" fmla="*/ 12 w 62"/>
                <a:gd name="T77" fmla="*/ 18 h 34"/>
                <a:gd name="T78" fmla="*/ 13 w 62"/>
                <a:gd name="T79" fmla="*/ 21 h 34"/>
                <a:gd name="T80" fmla="*/ 15 w 62"/>
                <a:gd name="T81" fmla="*/ 24 h 34"/>
                <a:gd name="T82" fmla="*/ 16 w 62"/>
                <a:gd name="T83" fmla="*/ 25 h 34"/>
                <a:gd name="T84" fmla="*/ 17 w 62"/>
                <a:gd name="T85" fmla="*/ 25 h 34"/>
                <a:gd name="T86" fmla="*/ 17 w 62"/>
                <a:gd name="T87" fmla="*/ 25 h 34"/>
                <a:gd name="T88" fmla="*/ 19 w 62"/>
                <a:gd name="T89" fmla="*/ 25 h 34"/>
                <a:gd name="T90" fmla="*/ 21 w 62"/>
                <a:gd name="T91" fmla="*/ 24 h 34"/>
                <a:gd name="T92" fmla="*/ 24 w 62"/>
                <a:gd name="T93" fmla="*/ 21 h 34"/>
                <a:gd name="T94" fmla="*/ 27 w 62"/>
                <a:gd name="T95" fmla="*/ 18 h 34"/>
                <a:gd name="T96" fmla="*/ 28 w 62"/>
                <a:gd name="T97" fmla="*/ 15 h 34"/>
                <a:gd name="T98" fmla="*/ 29 w 62"/>
                <a:gd name="T99" fmla="*/ 12 h 34"/>
                <a:gd name="T100" fmla="*/ 30 w 62"/>
                <a:gd name="T101" fmla="*/ 11 h 34"/>
                <a:gd name="T102" fmla="*/ 30 w 62"/>
                <a:gd name="T103" fmla="*/ 11 h 34"/>
                <a:gd name="T104" fmla="*/ 36 w 62"/>
                <a:gd name="T10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34">
                  <a:moveTo>
                    <a:pt x="36" y="0"/>
                  </a:moveTo>
                  <a:lnTo>
                    <a:pt x="40" y="11"/>
                  </a:lnTo>
                  <a:lnTo>
                    <a:pt x="41" y="11"/>
                  </a:lnTo>
                  <a:lnTo>
                    <a:pt x="41" y="13"/>
                  </a:lnTo>
                  <a:lnTo>
                    <a:pt x="42" y="16"/>
                  </a:lnTo>
                  <a:lnTo>
                    <a:pt x="45" y="17"/>
                  </a:lnTo>
                  <a:lnTo>
                    <a:pt x="46" y="20"/>
                  </a:lnTo>
                  <a:lnTo>
                    <a:pt x="47" y="21"/>
                  </a:lnTo>
                  <a:lnTo>
                    <a:pt x="47" y="21"/>
                  </a:lnTo>
                  <a:lnTo>
                    <a:pt x="47" y="21"/>
                  </a:lnTo>
                  <a:lnTo>
                    <a:pt x="49" y="20"/>
                  </a:lnTo>
                  <a:lnTo>
                    <a:pt x="49" y="18"/>
                  </a:lnTo>
                  <a:lnTo>
                    <a:pt x="50" y="16"/>
                  </a:lnTo>
                  <a:lnTo>
                    <a:pt x="51" y="12"/>
                  </a:lnTo>
                  <a:lnTo>
                    <a:pt x="62" y="16"/>
                  </a:lnTo>
                  <a:lnTo>
                    <a:pt x="59" y="21"/>
                  </a:lnTo>
                  <a:lnTo>
                    <a:pt x="55" y="26"/>
                  </a:lnTo>
                  <a:lnTo>
                    <a:pt x="54" y="29"/>
                  </a:lnTo>
                  <a:lnTo>
                    <a:pt x="50" y="30"/>
                  </a:lnTo>
                  <a:lnTo>
                    <a:pt x="47" y="30"/>
                  </a:lnTo>
                  <a:lnTo>
                    <a:pt x="44" y="30"/>
                  </a:lnTo>
                  <a:lnTo>
                    <a:pt x="41" y="29"/>
                  </a:lnTo>
                  <a:lnTo>
                    <a:pt x="38" y="26"/>
                  </a:lnTo>
                  <a:lnTo>
                    <a:pt x="37" y="25"/>
                  </a:lnTo>
                  <a:lnTo>
                    <a:pt x="36" y="22"/>
                  </a:lnTo>
                  <a:lnTo>
                    <a:pt x="34" y="24"/>
                  </a:lnTo>
                  <a:lnTo>
                    <a:pt x="32" y="26"/>
                  </a:lnTo>
                  <a:lnTo>
                    <a:pt x="29" y="30"/>
                  </a:lnTo>
                  <a:lnTo>
                    <a:pt x="25" y="32"/>
                  </a:lnTo>
                  <a:lnTo>
                    <a:pt x="23" y="34"/>
                  </a:lnTo>
                  <a:lnTo>
                    <a:pt x="17" y="34"/>
                  </a:lnTo>
                  <a:lnTo>
                    <a:pt x="17" y="34"/>
                  </a:lnTo>
                  <a:lnTo>
                    <a:pt x="13" y="34"/>
                  </a:lnTo>
                  <a:lnTo>
                    <a:pt x="11" y="33"/>
                  </a:lnTo>
                  <a:lnTo>
                    <a:pt x="8" y="30"/>
                  </a:lnTo>
                  <a:lnTo>
                    <a:pt x="4" y="25"/>
                  </a:lnTo>
                  <a:lnTo>
                    <a:pt x="0" y="18"/>
                  </a:lnTo>
                  <a:lnTo>
                    <a:pt x="10" y="15"/>
                  </a:lnTo>
                  <a:lnTo>
                    <a:pt x="12" y="18"/>
                  </a:lnTo>
                  <a:lnTo>
                    <a:pt x="13" y="21"/>
                  </a:lnTo>
                  <a:lnTo>
                    <a:pt x="15" y="24"/>
                  </a:lnTo>
                  <a:lnTo>
                    <a:pt x="16" y="25"/>
                  </a:lnTo>
                  <a:lnTo>
                    <a:pt x="17" y="25"/>
                  </a:lnTo>
                  <a:lnTo>
                    <a:pt x="17" y="25"/>
                  </a:lnTo>
                  <a:lnTo>
                    <a:pt x="19" y="25"/>
                  </a:lnTo>
                  <a:lnTo>
                    <a:pt x="21" y="24"/>
                  </a:lnTo>
                  <a:lnTo>
                    <a:pt x="24" y="21"/>
                  </a:lnTo>
                  <a:lnTo>
                    <a:pt x="27" y="18"/>
                  </a:lnTo>
                  <a:lnTo>
                    <a:pt x="28" y="15"/>
                  </a:lnTo>
                  <a:lnTo>
                    <a:pt x="29" y="12"/>
                  </a:lnTo>
                  <a:lnTo>
                    <a:pt x="30" y="11"/>
                  </a:lnTo>
                  <a:lnTo>
                    <a:pt x="30" y="11"/>
                  </a:lnTo>
                  <a:lnTo>
                    <a:pt x="3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6">
              <a:extLst>
                <a:ext uri="{FF2B5EF4-FFF2-40B4-BE49-F238E27FC236}">
                  <a16:creationId xmlns:a16="http://schemas.microsoft.com/office/drawing/2014/main" id="{E827FDE5-DB02-4BD0-8AC9-86F0E3E31E34}"/>
                </a:ext>
              </a:extLst>
            </p:cNvPr>
            <p:cNvSpPr>
              <a:spLocks/>
            </p:cNvSpPr>
            <p:nvPr/>
          </p:nvSpPr>
          <p:spPr bwMode="auto">
            <a:xfrm>
              <a:off x="6281738" y="1252538"/>
              <a:ext cx="117475" cy="320675"/>
            </a:xfrm>
            <a:custGeom>
              <a:avLst/>
              <a:gdLst>
                <a:gd name="T0" fmla="*/ 67 w 74"/>
                <a:gd name="T1" fmla="*/ 0 h 202"/>
                <a:gd name="T2" fmla="*/ 67 w 74"/>
                <a:gd name="T3" fmla="*/ 0 h 202"/>
                <a:gd name="T4" fmla="*/ 74 w 74"/>
                <a:gd name="T5" fmla="*/ 8 h 202"/>
                <a:gd name="T6" fmla="*/ 74 w 74"/>
                <a:gd name="T7" fmla="*/ 8 h 202"/>
                <a:gd name="T8" fmla="*/ 72 w 74"/>
                <a:gd name="T9" fmla="*/ 10 h 202"/>
                <a:gd name="T10" fmla="*/ 71 w 74"/>
                <a:gd name="T11" fmla="*/ 11 h 202"/>
                <a:gd name="T12" fmla="*/ 68 w 74"/>
                <a:gd name="T13" fmla="*/ 15 h 202"/>
                <a:gd name="T14" fmla="*/ 64 w 74"/>
                <a:gd name="T15" fmla="*/ 19 h 202"/>
                <a:gd name="T16" fmla="*/ 54 w 74"/>
                <a:gd name="T17" fmla="*/ 32 h 202"/>
                <a:gd name="T18" fmla="*/ 42 w 74"/>
                <a:gd name="T19" fmla="*/ 51 h 202"/>
                <a:gd name="T20" fmla="*/ 30 w 74"/>
                <a:gd name="T21" fmla="*/ 75 h 202"/>
                <a:gd name="T22" fmla="*/ 20 w 74"/>
                <a:gd name="T23" fmla="*/ 102 h 202"/>
                <a:gd name="T24" fmla="*/ 13 w 74"/>
                <a:gd name="T25" fmla="*/ 137 h 202"/>
                <a:gd name="T26" fmla="*/ 9 w 74"/>
                <a:gd name="T27" fmla="*/ 174 h 202"/>
                <a:gd name="T28" fmla="*/ 11 w 74"/>
                <a:gd name="T29" fmla="*/ 176 h 202"/>
                <a:gd name="T30" fmla="*/ 12 w 74"/>
                <a:gd name="T31" fmla="*/ 180 h 202"/>
                <a:gd name="T32" fmla="*/ 12 w 74"/>
                <a:gd name="T33" fmla="*/ 184 h 202"/>
                <a:gd name="T34" fmla="*/ 13 w 74"/>
                <a:gd name="T35" fmla="*/ 186 h 202"/>
                <a:gd name="T36" fmla="*/ 15 w 74"/>
                <a:gd name="T37" fmla="*/ 190 h 202"/>
                <a:gd name="T38" fmla="*/ 16 w 74"/>
                <a:gd name="T39" fmla="*/ 193 h 202"/>
                <a:gd name="T40" fmla="*/ 16 w 74"/>
                <a:gd name="T41" fmla="*/ 194 h 202"/>
                <a:gd name="T42" fmla="*/ 16 w 74"/>
                <a:gd name="T43" fmla="*/ 194 h 202"/>
                <a:gd name="T44" fmla="*/ 15 w 74"/>
                <a:gd name="T45" fmla="*/ 195 h 202"/>
                <a:gd name="T46" fmla="*/ 16 w 74"/>
                <a:gd name="T47" fmla="*/ 194 h 202"/>
                <a:gd name="T48" fmla="*/ 12 w 74"/>
                <a:gd name="T49" fmla="*/ 197 h 202"/>
                <a:gd name="T50" fmla="*/ 12 w 74"/>
                <a:gd name="T51" fmla="*/ 202 h 202"/>
                <a:gd name="T52" fmla="*/ 11 w 74"/>
                <a:gd name="T53" fmla="*/ 202 h 202"/>
                <a:gd name="T54" fmla="*/ 9 w 74"/>
                <a:gd name="T55" fmla="*/ 201 h 202"/>
                <a:gd name="T56" fmla="*/ 8 w 74"/>
                <a:gd name="T57" fmla="*/ 201 h 202"/>
                <a:gd name="T58" fmla="*/ 8 w 74"/>
                <a:gd name="T59" fmla="*/ 201 h 202"/>
                <a:gd name="T60" fmla="*/ 7 w 74"/>
                <a:gd name="T61" fmla="*/ 198 h 202"/>
                <a:gd name="T62" fmla="*/ 5 w 74"/>
                <a:gd name="T63" fmla="*/ 195 h 202"/>
                <a:gd name="T64" fmla="*/ 4 w 74"/>
                <a:gd name="T65" fmla="*/ 192 h 202"/>
                <a:gd name="T66" fmla="*/ 3 w 74"/>
                <a:gd name="T67" fmla="*/ 188 h 202"/>
                <a:gd name="T68" fmla="*/ 3 w 74"/>
                <a:gd name="T69" fmla="*/ 184 h 202"/>
                <a:gd name="T70" fmla="*/ 2 w 74"/>
                <a:gd name="T71" fmla="*/ 181 h 202"/>
                <a:gd name="T72" fmla="*/ 2 w 74"/>
                <a:gd name="T73" fmla="*/ 178 h 202"/>
                <a:gd name="T74" fmla="*/ 0 w 74"/>
                <a:gd name="T75" fmla="*/ 177 h 202"/>
                <a:gd name="T76" fmla="*/ 0 w 74"/>
                <a:gd name="T77" fmla="*/ 176 h 202"/>
                <a:gd name="T78" fmla="*/ 0 w 74"/>
                <a:gd name="T79" fmla="*/ 176 h 202"/>
                <a:gd name="T80" fmla="*/ 0 w 74"/>
                <a:gd name="T81" fmla="*/ 174 h 202"/>
                <a:gd name="T82" fmla="*/ 3 w 74"/>
                <a:gd name="T83" fmla="*/ 139 h 202"/>
                <a:gd name="T84" fmla="*/ 9 w 74"/>
                <a:gd name="T85" fmla="*/ 108 h 202"/>
                <a:gd name="T86" fmla="*/ 17 w 74"/>
                <a:gd name="T87" fmla="*/ 80 h 202"/>
                <a:gd name="T88" fmla="*/ 28 w 74"/>
                <a:gd name="T89" fmla="*/ 57 h 202"/>
                <a:gd name="T90" fmla="*/ 39 w 74"/>
                <a:gd name="T91" fmla="*/ 37 h 202"/>
                <a:gd name="T92" fmla="*/ 50 w 74"/>
                <a:gd name="T93" fmla="*/ 21 h 202"/>
                <a:gd name="T94" fmla="*/ 59 w 74"/>
                <a:gd name="T95" fmla="*/ 11 h 202"/>
                <a:gd name="T96" fmla="*/ 64 w 74"/>
                <a:gd name="T97" fmla="*/ 3 h 202"/>
                <a:gd name="T98" fmla="*/ 67 w 74"/>
                <a:gd name="T99"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202">
                  <a:moveTo>
                    <a:pt x="67" y="0"/>
                  </a:moveTo>
                  <a:lnTo>
                    <a:pt x="67" y="0"/>
                  </a:lnTo>
                  <a:lnTo>
                    <a:pt x="74" y="8"/>
                  </a:lnTo>
                  <a:lnTo>
                    <a:pt x="74" y="8"/>
                  </a:lnTo>
                  <a:lnTo>
                    <a:pt x="72" y="10"/>
                  </a:lnTo>
                  <a:lnTo>
                    <a:pt x="71" y="11"/>
                  </a:lnTo>
                  <a:lnTo>
                    <a:pt x="68" y="15"/>
                  </a:lnTo>
                  <a:lnTo>
                    <a:pt x="64" y="19"/>
                  </a:lnTo>
                  <a:lnTo>
                    <a:pt x="54" y="32"/>
                  </a:lnTo>
                  <a:lnTo>
                    <a:pt x="42" y="51"/>
                  </a:lnTo>
                  <a:lnTo>
                    <a:pt x="30" y="75"/>
                  </a:lnTo>
                  <a:lnTo>
                    <a:pt x="20" y="102"/>
                  </a:lnTo>
                  <a:lnTo>
                    <a:pt x="13" y="137"/>
                  </a:lnTo>
                  <a:lnTo>
                    <a:pt x="9" y="174"/>
                  </a:lnTo>
                  <a:lnTo>
                    <a:pt x="11" y="176"/>
                  </a:lnTo>
                  <a:lnTo>
                    <a:pt x="12" y="180"/>
                  </a:lnTo>
                  <a:lnTo>
                    <a:pt x="12" y="184"/>
                  </a:lnTo>
                  <a:lnTo>
                    <a:pt x="13" y="186"/>
                  </a:lnTo>
                  <a:lnTo>
                    <a:pt x="15" y="190"/>
                  </a:lnTo>
                  <a:lnTo>
                    <a:pt x="16" y="193"/>
                  </a:lnTo>
                  <a:lnTo>
                    <a:pt x="16" y="194"/>
                  </a:lnTo>
                  <a:lnTo>
                    <a:pt x="16" y="194"/>
                  </a:lnTo>
                  <a:lnTo>
                    <a:pt x="15" y="195"/>
                  </a:lnTo>
                  <a:lnTo>
                    <a:pt x="16" y="194"/>
                  </a:lnTo>
                  <a:lnTo>
                    <a:pt x="12" y="197"/>
                  </a:lnTo>
                  <a:lnTo>
                    <a:pt x="12" y="202"/>
                  </a:lnTo>
                  <a:lnTo>
                    <a:pt x="11" y="202"/>
                  </a:lnTo>
                  <a:lnTo>
                    <a:pt x="9" y="201"/>
                  </a:lnTo>
                  <a:lnTo>
                    <a:pt x="8" y="201"/>
                  </a:lnTo>
                  <a:lnTo>
                    <a:pt x="8" y="201"/>
                  </a:lnTo>
                  <a:lnTo>
                    <a:pt x="7" y="198"/>
                  </a:lnTo>
                  <a:lnTo>
                    <a:pt x="5" y="195"/>
                  </a:lnTo>
                  <a:lnTo>
                    <a:pt x="4" y="192"/>
                  </a:lnTo>
                  <a:lnTo>
                    <a:pt x="3" y="188"/>
                  </a:lnTo>
                  <a:lnTo>
                    <a:pt x="3" y="184"/>
                  </a:lnTo>
                  <a:lnTo>
                    <a:pt x="2" y="181"/>
                  </a:lnTo>
                  <a:lnTo>
                    <a:pt x="2" y="178"/>
                  </a:lnTo>
                  <a:lnTo>
                    <a:pt x="0" y="177"/>
                  </a:lnTo>
                  <a:lnTo>
                    <a:pt x="0" y="176"/>
                  </a:lnTo>
                  <a:lnTo>
                    <a:pt x="0" y="176"/>
                  </a:lnTo>
                  <a:lnTo>
                    <a:pt x="0" y="174"/>
                  </a:lnTo>
                  <a:lnTo>
                    <a:pt x="3" y="139"/>
                  </a:lnTo>
                  <a:lnTo>
                    <a:pt x="9" y="108"/>
                  </a:lnTo>
                  <a:lnTo>
                    <a:pt x="17" y="80"/>
                  </a:lnTo>
                  <a:lnTo>
                    <a:pt x="28" y="57"/>
                  </a:lnTo>
                  <a:lnTo>
                    <a:pt x="39" y="37"/>
                  </a:lnTo>
                  <a:lnTo>
                    <a:pt x="50" y="21"/>
                  </a:lnTo>
                  <a:lnTo>
                    <a:pt x="59" y="11"/>
                  </a:lnTo>
                  <a:lnTo>
                    <a:pt x="64" y="3"/>
                  </a:lnTo>
                  <a:lnTo>
                    <a:pt x="6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17">
              <a:extLst>
                <a:ext uri="{FF2B5EF4-FFF2-40B4-BE49-F238E27FC236}">
                  <a16:creationId xmlns:a16="http://schemas.microsoft.com/office/drawing/2014/main" id="{33DA7070-CCA6-4207-9062-D6BF892F8BF9}"/>
                </a:ext>
              </a:extLst>
            </p:cNvPr>
            <p:cNvSpPr>
              <a:spLocks/>
            </p:cNvSpPr>
            <p:nvPr/>
          </p:nvSpPr>
          <p:spPr bwMode="auto">
            <a:xfrm>
              <a:off x="6280150" y="1531938"/>
              <a:ext cx="20638" cy="39688"/>
            </a:xfrm>
            <a:custGeom>
              <a:avLst/>
              <a:gdLst>
                <a:gd name="T0" fmla="*/ 9 w 13"/>
                <a:gd name="T1" fmla="*/ 0 h 25"/>
                <a:gd name="T2" fmla="*/ 13 w 13"/>
                <a:gd name="T3" fmla="*/ 23 h 25"/>
                <a:gd name="T4" fmla="*/ 3 w 13"/>
                <a:gd name="T5" fmla="*/ 25 h 25"/>
                <a:gd name="T6" fmla="*/ 0 w 13"/>
                <a:gd name="T7" fmla="*/ 1 h 25"/>
                <a:gd name="T8" fmla="*/ 9 w 13"/>
                <a:gd name="T9" fmla="*/ 0 h 25"/>
              </a:gdLst>
              <a:ahLst/>
              <a:cxnLst>
                <a:cxn ang="0">
                  <a:pos x="T0" y="T1"/>
                </a:cxn>
                <a:cxn ang="0">
                  <a:pos x="T2" y="T3"/>
                </a:cxn>
                <a:cxn ang="0">
                  <a:pos x="T4" y="T5"/>
                </a:cxn>
                <a:cxn ang="0">
                  <a:pos x="T6" y="T7"/>
                </a:cxn>
                <a:cxn ang="0">
                  <a:pos x="T8" y="T9"/>
                </a:cxn>
              </a:cxnLst>
              <a:rect l="0" t="0" r="r" b="b"/>
              <a:pathLst>
                <a:path w="13" h="25">
                  <a:moveTo>
                    <a:pt x="9" y="0"/>
                  </a:moveTo>
                  <a:lnTo>
                    <a:pt x="13" y="23"/>
                  </a:lnTo>
                  <a:lnTo>
                    <a:pt x="3" y="25"/>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18">
              <a:extLst>
                <a:ext uri="{FF2B5EF4-FFF2-40B4-BE49-F238E27FC236}">
                  <a16:creationId xmlns:a16="http://schemas.microsoft.com/office/drawing/2014/main" id="{D8E3BC5A-19B6-4F8E-BA41-30EE45276C47}"/>
                </a:ext>
              </a:extLst>
            </p:cNvPr>
            <p:cNvSpPr>
              <a:spLocks/>
            </p:cNvSpPr>
            <p:nvPr/>
          </p:nvSpPr>
          <p:spPr bwMode="auto">
            <a:xfrm>
              <a:off x="6272213" y="1546225"/>
              <a:ext cx="17463" cy="31750"/>
            </a:xfrm>
            <a:custGeom>
              <a:avLst/>
              <a:gdLst>
                <a:gd name="T0" fmla="*/ 10 w 11"/>
                <a:gd name="T1" fmla="*/ 0 h 20"/>
                <a:gd name="T2" fmla="*/ 10 w 11"/>
                <a:gd name="T3" fmla="*/ 0 h 20"/>
                <a:gd name="T4" fmla="*/ 11 w 11"/>
                <a:gd name="T5" fmla="*/ 10 h 20"/>
                <a:gd name="T6" fmla="*/ 11 w 11"/>
                <a:gd name="T7" fmla="*/ 8 h 20"/>
                <a:gd name="T8" fmla="*/ 11 w 11"/>
                <a:gd name="T9" fmla="*/ 10 h 20"/>
                <a:gd name="T10" fmla="*/ 11 w 11"/>
                <a:gd name="T11" fmla="*/ 10 h 20"/>
                <a:gd name="T12" fmla="*/ 11 w 11"/>
                <a:gd name="T13" fmla="*/ 10 h 20"/>
                <a:gd name="T14" fmla="*/ 10 w 11"/>
                <a:gd name="T15" fmla="*/ 12 h 20"/>
                <a:gd name="T16" fmla="*/ 10 w 11"/>
                <a:gd name="T17" fmla="*/ 13 h 20"/>
                <a:gd name="T18" fmla="*/ 10 w 11"/>
                <a:gd name="T19" fmla="*/ 14 h 20"/>
                <a:gd name="T20" fmla="*/ 9 w 11"/>
                <a:gd name="T21" fmla="*/ 18 h 20"/>
                <a:gd name="T22" fmla="*/ 9 w 11"/>
                <a:gd name="T23" fmla="*/ 18 h 20"/>
                <a:gd name="T24" fmla="*/ 0 w 11"/>
                <a:gd name="T25" fmla="*/ 20 h 20"/>
                <a:gd name="T26" fmla="*/ 0 w 11"/>
                <a:gd name="T27" fmla="*/ 18 h 20"/>
                <a:gd name="T28" fmla="*/ 0 w 11"/>
                <a:gd name="T29" fmla="*/ 12 h 20"/>
                <a:gd name="T30" fmla="*/ 1 w 11"/>
                <a:gd name="T31" fmla="*/ 8 h 20"/>
                <a:gd name="T32" fmla="*/ 4 w 11"/>
                <a:gd name="T33" fmla="*/ 4 h 20"/>
                <a:gd name="T34" fmla="*/ 6 w 11"/>
                <a:gd name="T35" fmla="*/ 3 h 20"/>
                <a:gd name="T36" fmla="*/ 9 w 11"/>
                <a:gd name="T37" fmla="*/ 1 h 20"/>
                <a:gd name="T38" fmla="*/ 10 w 11"/>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20">
                  <a:moveTo>
                    <a:pt x="10" y="0"/>
                  </a:moveTo>
                  <a:lnTo>
                    <a:pt x="10" y="0"/>
                  </a:lnTo>
                  <a:lnTo>
                    <a:pt x="11" y="10"/>
                  </a:lnTo>
                  <a:lnTo>
                    <a:pt x="11" y="8"/>
                  </a:lnTo>
                  <a:lnTo>
                    <a:pt x="11" y="10"/>
                  </a:lnTo>
                  <a:lnTo>
                    <a:pt x="11" y="10"/>
                  </a:lnTo>
                  <a:lnTo>
                    <a:pt x="11" y="10"/>
                  </a:lnTo>
                  <a:lnTo>
                    <a:pt x="10" y="12"/>
                  </a:lnTo>
                  <a:lnTo>
                    <a:pt x="10" y="13"/>
                  </a:lnTo>
                  <a:lnTo>
                    <a:pt x="10" y="14"/>
                  </a:lnTo>
                  <a:lnTo>
                    <a:pt x="9" y="18"/>
                  </a:lnTo>
                  <a:lnTo>
                    <a:pt x="9" y="18"/>
                  </a:lnTo>
                  <a:lnTo>
                    <a:pt x="0" y="20"/>
                  </a:lnTo>
                  <a:lnTo>
                    <a:pt x="0" y="18"/>
                  </a:lnTo>
                  <a:lnTo>
                    <a:pt x="0" y="12"/>
                  </a:lnTo>
                  <a:lnTo>
                    <a:pt x="1" y="8"/>
                  </a:lnTo>
                  <a:lnTo>
                    <a:pt x="4" y="4"/>
                  </a:lnTo>
                  <a:lnTo>
                    <a:pt x="6" y="3"/>
                  </a:lnTo>
                  <a:lnTo>
                    <a:pt x="9" y="1"/>
                  </a:lnTo>
                  <a:lnTo>
                    <a:pt x="1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19">
              <a:extLst>
                <a:ext uri="{FF2B5EF4-FFF2-40B4-BE49-F238E27FC236}">
                  <a16:creationId xmlns:a16="http://schemas.microsoft.com/office/drawing/2014/main" id="{7B6330CF-DB4D-4A44-81B5-618036C8907A}"/>
                </a:ext>
              </a:extLst>
            </p:cNvPr>
            <p:cNvSpPr>
              <a:spLocks noEditPoints="1"/>
            </p:cNvSpPr>
            <p:nvPr/>
          </p:nvSpPr>
          <p:spPr bwMode="auto">
            <a:xfrm>
              <a:off x="6519863" y="1217613"/>
              <a:ext cx="419100" cy="41275"/>
            </a:xfrm>
            <a:custGeom>
              <a:avLst/>
              <a:gdLst>
                <a:gd name="T0" fmla="*/ 0 w 264"/>
                <a:gd name="T1" fmla="*/ 18 h 26"/>
                <a:gd name="T2" fmla="*/ 0 w 264"/>
                <a:gd name="T3" fmla="*/ 18 h 26"/>
                <a:gd name="T4" fmla="*/ 0 w 264"/>
                <a:gd name="T5" fmla="*/ 18 h 26"/>
                <a:gd name="T6" fmla="*/ 0 w 264"/>
                <a:gd name="T7" fmla="*/ 18 h 26"/>
                <a:gd name="T8" fmla="*/ 260 w 264"/>
                <a:gd name="T9" fmla="*/ 0 h 26"/>
                <a:gd name="T10" fmla="*/ 264 w 264"/>
                <a:gd name="T11" fmla="*/ 8 h 26"/>
                <a:gd name="T12" fmla="*/ 246 w 264"/>
                <a:gd name="T13" fmla="*/ 18 h 26"/>
                <a:gd name="T14" fmla="*/ 230 w 264"/>
                <a:gd name="T15" fmla="*/ 16 h 26"/>
                <a:gd name="T16" fmla="*/ 230 w 264"/>
                <a:gd name="T17" fmla="*/ 16 h 26"/>
                <a:gd name="T18" fmla="*/ 229 w 264"/>
                <a:gd name="T19" fmla="*/ 16 h 26"/>
                <a:gd name="T20" fmla="*/ 226 w 264"/>
                <a:gd name="T21" fmla="*/ 16 h 26"/>
                <a:gd name="T22" fmla="*/ 222 w 264"/>
                <a:gd name="T23" fmla="*/ 16 h 26"/>
                <a:gd name="T24" fmla="*/ 208 w 264"/>
                <a:gd name="T25" fmla="*/ 16 h 26"/>
                <a:gd name="T26" fmla="*/ 191 w 264"/>
                <a:gd name="T27" fmla="*/ 17 h 26"/>
                <a:gd name="T28" fmla="*/ 171 w 264"/>
                <a:gd name="T29" fmla="*/ 18 h 26"/>
                <a:gd name="T30" fmla="*/ 151 w 264"/>
                <a:gd name="T31" fmla="*/ 20 h 26"/>
                <a:gd name="T32" fmla="*/ 134 w 264"/>
                <a:gd name="T33" fmla="*/ 21 h 26"/>
                <a:gd name="T34" fmla="*/ 120 w 264"/>
                <a:gd name="T35" fmla="*/ 22 h 26"/>
                <a:gd name="T36" fmla="*/ 110 w 264"/>
                <a:gd name="T37" fmla="*/ 22 h 26"/>
                <a:gd name="T38" fmla="*/ 104 w 264"/>
                <a:gd name="T39" fmla="*/ 22 h 26"/>
                <a:gd name="T40" fmla="*/ 65 w 264"/>
                <a:gd name="T41" fmla="*/ 26 h 26"/>
                <a:gd name="T42" fmla="*/ 45 w 264"/>
                <a:gd name="T43" fmla="*/ 25 h 26"/>
                <a:gd name="T44" fmla="*/ 27 w 264"/>
                <a:gd name="T45" fmla="*/ 24 h 26"/>
                <a:gd name="T46" fmla="*/ 13 w 264"/>
                <a:gd name="T47" fmla="*/ 21 h 26"/>
                <a:gd name="T48" fmla="*/ 3 w 264"/>
                <a:gd name="T49" fmla="*/ 20 h 26"/>
                <a:gd name="T50" fmla="*/ 0 w 264"/>
                <a:gd name="T51" fmla="*/ 18 h 26"/>
                <a:gd name="T52" fmla="*/ 2 w 264"/>
                <a:gd name="T53" fmla="*/ 9 h 26"/>
                <a:gd name="T54" fmla="*/ 2 w 264"/>
                <a:gd name="T55" fmla="*/ 9 h 26"/>
                <a:gd name="T56" fmla="*/ 5 w 264"/>
                <a:gd name="T57" fmla="*/ 11 h 26"/>
                <a:gd name="T58" fmla="*/ 9 w 264"/>
                <a:gd name="T59" fmla="*/ 11 h 26"/>
                <a:gd name="T60" fmla="*/ 14 w 264"/>
                <a:gd name="T61" fmla="*/ 12 h 26"/>
                <a:gd name="T62" fmla="*/ 20 w 264"/>
                <a:gd name="T63" fmla="*/ 13 h 26"/>
                <a:gd name="T64" fmla="*/ 41 w 264"/>
                <a:gd name="T65" fmla="*/ 16 h 26"/>
                <a:gd name="T66" fmla="*/ 65 w 264"/>
                <a:gd name="T67" fmla="*/ 16 h 26"/>
                <a:gd name="T68" fmla="*/ 83 w 264"/>
                <a:gd name="T69" fmla="*/ 16 h 26"/>
                <a:gd name="T70" fmla="*/ 103 w 264"/>
                <a:gd name="T71" fmla="*/ 13 h 26"/>
                <a:gd name="T72" fmla="*/ 103 w 264"/>
                <a:gd name="T73" fmla="*/ 13 h 26"/>
                <a:gd name="T74" fmla="*/ 103 w 264"/>
                <a:gd name="T75" fmla="*/ 13 h 26"/>
                <a:gd name="T76" fmla="*/ 107 w 264"/>
                <a:gd name="T77" fmla="*/ 13 h 26"/>
                <a:gd name="T78" fmla="*/ 117 w 264"/>
                <a:gd name="T79" fmla="*/ 12 h 26"/>
                <a:gd name="T80" fmla="*/ 132 w 264"/>
                <a:gd name="T81" fmla="*/ 11 h 26"/>
                <a:gd name="T82" fmla="*/ 150 w 264"/>
                <a:gd name="T83" fmla="*/ 9 h 26"/>
                <a:gd name="T84" fmla="*/ 170 w 264"/>
                <a:gd name="T85" fmla="*/ 8 h 26"/>
                <a:gd name="T86" fmla="*/ 189 w 264"/>
                <a:gd name="T87" fmla="*/ 7 h 26"/>
                <a:gd name="T88" fmla="*/ 208 w 264"/>
                <a:gd name="T89" fmla="*/ 7 h 26"/>
                <a:gd name="T90" fmla="*/ 222 w 264"/>
                <a:gd name="T91" fmla="*/ 5 h 26"/>
                <a:gd name="T92" fmla="*/ 227 w 264"/>
                <a:gd name="T93" fmla="*/ 7 h 26"/>
                <a:gd name="T94" fmla="*/ 233 w 264"/>
                <a:gd name="T95" fmla="*/ 7 h 26"/>
                <a:gd name="T96" fmla="*/ 244 w 264"/>
                <a:gd name="T97" fmla="*/ 8 h 26"/>
                <a:gd name="T98" fmla="*/ 260 w 264"/>
                <a:gd name="T9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4" h="26">
                  <a:moveTo>
                    <a:pt x="0" y="18"/>
                  </a:moveTo>
                  <a:lnTo>
                    <a:pt x="0" y="18"/>
                  </a:lnTo>
                  <a:lnTo>
                    <a:pt x="0" y="18"/>
                  </a:lnTo>
                  <a:lnTo>
                    <a:pt x="0" y="18"/>
                  </a:lnTo>
                  <a:close/>
                  <a:moveTo>
                    <a:pt x="260" y="0"/>
                  </a:moveTo>
                  <a:lnTo>
                    <a:pt x="264" y="8"/>
                  </a:lnTo>
                  <a:lnTo>
                    <a:pt x="246" y="18"/>
                  </a:lnTo>
                  <a:lnTo>
                    <a:pt x="230" y="16"/>
                  </a:lnTo>
                  <a:lnTo>
                    <a:pt x="230" y="16"/>
                  </a:lnTo>
                  <a:lnTo>
                    <a:pt x="229" y="16"/>
                  </a:lnTo>
                  <a:lnTo>
                    <a:pt x="226" y="16"/>
                  </a:lnTo>
                  <a:lnTo>
                    <a:pt x="222" y="16"/>
                  </a:lnTo>
                  <a:lnTo>
                    <a:pt x="208" y="16"/>
                  </a:lnTo>
                  <a:lnTo>
                    <a:pt x="191" y="17"/>
                  </a:lnTo>
                  <a:lnTo>
                    <a:pt x="171" y="18"/>
                  </a:lnTo>
                  <a:lnTo>
                    <a:pt x="151" y="20"/>
                  </a:lnTo>
                  <a:lnTo>
                    <a:pt x="134" y="21"/>
                  </a:lnTo>
                  <a:lnTo>
                    <a:pt x="120" y="22"/>
                  </a:lnTo>
                  <a:lnTo>
                    <a:pt x="110" y="22"/>
                  </a:lnTo>
                  <a:lnTo>
                    <a:pt x="104" y="22"/>
                  </a:lnTo>
                  <a:lnTo>
                    <a:pt x="65" y="26"/>
                  </a:lnTo>
                  <a:lnTo>
                    <a:pt x="45" y="25"/>
                  </a:lnTo>
                  <a:lnTo>
                    <a:pt x="27" y="24"/>
                  </a:lnTo>
                  <a:lnTo>
                    <a:pt x="13" y="21"/>
                  </a:lnTo>
                  <a:lnTo>
                    <a:pt x="3" y="20"/>
                  </a:lnTo>
                  <a:lnTo>
                    <a:pt x="0" y="18"/>
                  </a:lnTo>
                  <a:lnTo>
                    <a:pt x="2" y="9"/>
                  </a:lnTo>
                  <a:lnTo>
                    <a:pt x="2" y="9"/>
                  </a:lnTo>
                  <a:lnTo>
                    <a:pt x="5" y="11"/>
                  </a:lnTo>
                  <a:lnTo>
                    <a:pt x="9" y="11"/>
                  </a:lnTo>
                  <a:lnTo>
                    <a:pt x="14" y="12"/>
                  </a:lnTo>
                  <a:lnTo>
                    <a:pt x="20" y="13"/>
                  </a:lnTo>
                  <a:lnTo>
                    <a:pt x="41" y="16"/>
                  </a:lnTo>
                  <a:lnTo>
                    <a:pt x="65" y="16"/>
                  </a:lnTo>
                  <a:lnTo>
                    <a:pt x="83" y="16"/>
                  </a:lnTo>
                  <a:lnTo>
                    <a:pt x="103" y="13"/>
                  </a:lnTo>
                  <a:lnTo>
                    <a:pt x="103" y="13"/>
                  </a:lnTo>
                  <a:lnTo>
                    <a:pt x="103" y="13"/>
                  </a:lnTo>
                  <a:lnTo>
                    <a:pt x="107" y="13"/>
                  </a:lnTo>
                  <a:lnTo>
                    <a:pt x="117" y="12"/>
                  </a:lnTo>
                  <a:lnTo>
                    <a:pt x="132" y="11"/>
                  </a:lnTo>
                  <a:lnTo>
                    <a:pt x="150" y="9"/>
                  </a:lnTo>
                  <a:lnTo>
                    <a:pt x="170" y="8"/>
                  </a:lnTo>
                  <a:lnTo>
                    <a:pt x="189" y="7"/>
                  </a:lnTo>
                  <a:lnTo>
                    <a:pt x="208" y="7"/>
                  </a:lnTo>
                  <a:lnTo>
                    <a:pt x="222" y="5"/>
                  </a:lnTo>
                  <a:lnTo>
                    <a:pt x="227" y="7"/>
                  </a:lnTo>
                  <a:lnTo>
                    <a:pt x="233" y="7"/>
                  </a:lnTo>
                  <a:lnTo>
                    <a:pt x="244" y="8"/>
                  </a:lnTo>
                  <a:lnTo>
                    <a:pt x="2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20">
              <a:extLst>
                <a:ext uri="{FF2B5EF4-FFF2-40B4-BE49-F238E27FC236}">
                  <a16:creationId xmlns:a16="http://schemas.microsoft.com/office/drawing/2014/main" id="{A3B1F2A3-C4FB-4BE8-B78B-2D7822D60E31}"/>
                </a:ext>
              </a:extLst>
            </p:cNvPr>
            <p:cNvSpPr>
              <a:spLocks/>
            </p:cNvSpPr>
            <p:nvPr/>
          </p:nvSpPr>
          <p:spPr bwMode="auto">
            <a:xfrm>
              <a:off x="6905625" y="1230313"/>
              <a:ext cx="26988" cy="22225"/>
            </a:xfrm>
            <a:custGeom>
              <a:avLst/>
              <a:gdLst>
                <a:gd name="T0" fmla="*/ 1 w 17"/>
                <a:gd name="T1" fmla="*/ 0 h 14"/>
                <a:gd name="T2" fmla="*/ 17 w 17"/>
                <a:gd name="T3" fmla="*/ 0 h 14"/>
                <a:gd name="T4" fmla="*/ 17 w 17"/>
                <a:gd name="T5" fmla="*/ 9 h 14"/>
                <a:gd name="T6" fmla="*/ 13 w 17"/>
                <a:gd name="T7" fmla="*/ 9 h 14"/>
                <a:gd name="T8" fmla="*/ 11 w 17"/>
                <a:gd name="T9" fmla="*/ 14 h 14"/>
                <a:gd name="T10" fmla="*/ 0 w 17"/>
                <a:gd name="T11" fmla="*/ 9 h 14"/>
                <a:gd name="T12" fmla="*/ 1 w 1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1" y="0"/>
                  </a:moveTo>
                  <a:lnTo>
                    <a:pt x="17" y="0"/>
                  </a:lnTo>
                  <a:lnTo>
                    <a:pt x="17" y="9"/>
                  </a:lnTo>
                  <a:lnTo>
                    <a:pt x="13" y="9"/>
                  </a:lnTo>
                  <a:lnTo>
                    <a:pt x="11" y="14"/>
                  </a:lnTo>
                  <a:lnTo>
                    <a:pt x="0" y="9"/>
                  </a:lnTo>
                  <a:lnTo>
                    <a:pt x="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21">
              <a:extLst>
                <a:ext uri="{FF2B5EF4-FFF2-40B4-BE49-F238E27FC236}">
                  <a16:creationId xmlns:a16="http://schemas.microsoft.com/office/drawing/2014/main" id="{0F932BD3-47A6-4852-8443-FB300593C8D3}"/>
                </a:ext>
              </a:extLst>
            </p:cNvPr>
            <p:cNvSpPr>
              <a:spLocks/>
            </p:cNvSpPr>
            <p:nvPr/>
          </p:nvSpPr>
          <p:spPr bwMode="auto">
            <a:xfrm>
              <a:off x="6813550" y="1241425"/>
              <a:ext cx="106363" cy="130175"/>
            </a:xfrm>
            <a:custGeom>
              <a:avLst/>
              <a:gdLst>
                <a:gd name="T0" fmla="*/ 61 w 67"/>
                <a:gd name="T1" fmla="*/ 0 h 82"/>
                <a:gd name="T2" fmla="*/ 67 w 67"/>
                <a:gd name="T3" fmla="*/ 6 h 82"/>
                <a:gd name="T4" fmla="*/ 8 w 67"/>
                <a:gd name="T5" fmla="*/ 82 h 82"/>
                <a:gd name="T6" fmla="*/ 0 w 67"/>
                <a:gd name="T7" fmla="*/ 75 h 82"/>
                <a:gd name="T8" fmla="*/ 61 w 67"/>
                <a:gd name="T9" fmla="*/ 0 h 82"/>
              </a:gdLst>
              <a:ahLst/>
              <a:cxnLst>
                <a:cxn ang="0">
                  <a:pos x="T0" y="T1"/>
                </a:cxn>
                <a:cxn ang="0">
                  <a:pos x="T2" y="T3"/>
                </a:cxn>
                <a:cxn ang="0">
                  <a:pos x="T4" y="T5"/>
                </a:cxn>
                <a:cxn ang="0">
                  <a:pos x="T6" y="T7"/>
                </a:cxn>
                <a:cxn ang="0">
                  <a:pos x="T8" y="T9"/>
                </a:cxn>
              </a:cxnLst>
              <a:rect l="0" t="0" r="r" b="b"/>
              <a:pathLst>
                <a:path w="67" h="82">
                  <a:moveTo>
                    <a:pt x="61" y="0"/>
                  </a:moveTo>
                  <a:lnTo>
                    <a:pt x="67" y="6"/>
                  </a:lnTo>
                  <a:lnTo>
                    <a:pt x="8" y="82"/>
                  </a:lnTo>
                  <a:lnTo>
                    <a:pt x="0" y="75"/>
                  </a:lnTo>
                  <a:lnTo>
                    <a:pt x="6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22">
              <a:extLst>
                <a:ext uri="{FF2B5EF4-FFF2-40B4-BE49-F238E27FC236}">
                  <a16:creationId xmlns:a16="http://schemas.microsoft.com/office/drawing/2014/main" id="{3B3B6546-C6E1-4AA3-96DB-AFC2DF1A1FD8}"/>
                </a:ext>
              </a:extLst>
            </p:cNvPr>
            <p:cNvSpPr>
              <a:spLocks/>
            </p:cNvSpPr>
            <p:nvPr/>
          </p:nvSpPr>
          <p:spPr bwMode="auto">
            <a:xfrm>
              <a:off x="6919913" y="1238250"/>
              <a:ext cx="104775" cy="128588"/>
            </a:xfrm>
            <a:custGeom>
              <a:avLst/>
              <a:gdLst>
                <a:gd name="T0" fmla="*/ 9 w 66"/>
                <a:gd name="T1" fmla="*/ 0 h 81"/>
                <a:gd name="T2" fmla="*/ 11 w 66"/>
                <a:gd name="T3" fmla="*/ 3 h 81"/>
                <a:gd name="T4" fmla="*/ 16 w 66"/>
                <a:gd name="T5" fmla="*/ 11 h 81"/>
                <a:gd name="T6" fmla="*/ 24 w 66"/>
                <a:gd name="T7" fmla="*/ 21 h 81"/>
                <a:gd name="T8" fmla="*/ 38 w 66"/>
                <a:gd name="T9" fmla="*/ 42 h 81"/>
                <a:gd name="T10" fmla="*/ 57 w 66"/>
                <a:gd name="T11" fmla="*/ 62 h 81"/>
                <a:gd name="T12" fmla="*/ 57 w 66"/>
                <a:gd name="T13" fmla="*/ 62 h 81"/>
                <a:gd name="T14" fmla="*/ 57 w 66"/>
                <a:gd name="T15" fmla="*/ 62 h 81"/>
                <a:gd name="T16" fmla="*/ 58 w 66"/>
                <a:gd name="T17" fmla="*/ 63 h 81"/>
                <a:gd name="T18" fmla="*/ 58 w 66"/>
                <a:gd name="T19" fmla="*/ 64 h 81"/>
                <a:gd name="T20" fmla="*/ 59 w 66"/>
                <a:gd name="T21" fmla="*/ 67 h 81"/>
                <a:gd name="T22" fmla="*/ 61 w 66"/>
                <a:gd name="T23" fmla="*/ 70 h 81"/>
                <a:gd name="T24" fmla="*/ 63 w 66"/>
                <a:gd name="T25" fmla="*/ 74 h 81"/>
                <a:gd name="T26" fmla="*/ 64 w 66"/>
                <a:gd name="T27" fmla="*/ 76 h 81"/>
                <a:gd name="T28" fmla="*/ 66 w 66"/>
                <a:gd name="T29" fmla="*/ 81 h 81"/>
                <a:gd name="T30" fmla="*/ 57 w 66"/>
                <a:gd name="T31" fmla="*/ 81 h 81"/>
                <a:gd name="T32" fmla="*/ 55 w 66"/>
                <a:gd name="T33" fmla="*/ 81 h 81"/>
                <a:gd name="T34" fmla="*/ 55 w 66"/>
                <a:gd name="T35" fmla="*/ 80 h 81"/>
                <a:gd name="T36" fmla="*/ 55 w 66"/>
                <a:gd name="T37" fmla="*/ 79 h 81"/>
                <a:gd name="T38" fmla="*/ 54 w 66"/>
                <a:gd name="T39" fmla="*/ 76 h 81"/>
                <a:gd name="T40" fmla="*/ 53 w 66"/>
                <a:gd name="T41" fmla="*/ 74 h 81"/>
                <a:gd name="T42" fmla="*/ 51 w 66"/>
                <a:gd name="T43" fmla="*/ 71 h 81"/>
                <a:gd name="T44" fmla="*/ 50 w 66"/>
                <a:gd name="T45" fmla="*/ 70 h 81"/>
                <a:gd name="T46" fmla="*/ 49 w 66"/>
                <a:gd name="T47" fmla="*/ 68 h 81"/>
                <a:gd name="T48" fmla="*/ 37 w 66"/>
                <a:gd name="T49" fmla="*/ 55 h 81"/>
                <a:gd name="T50" fmla="*/ 25 w 66"/>
                <a:gd name="T51" fmla="*/ 41 h 81"/>
                <a:gd name="T52" fmla="*/ 16 w 66"/>
                <a:gd name="T53" fmla="*/ 28 h 81"/>
                <a:gd name="T54" fmla="*/ 8 w 66"/>
                <a:gd name="T55" fmla="*/ 16 h 81"/>
                <a:gd name="T56" fmla="*/ 3 w 66"/>
                <a:gd name="T57" fmla="*/ 8 h 81"/>
                <a:gd name="T58" fmla="*/ 0 w 66"/>
                <a:gd name="T59" fmla="*/ 4 h 81"/>
                <a:gd name="T60" fmla="*/ 9 w 66"/>
                <a:gd name="T6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 h="81">
                  <a:moveTo>
                    <a:pt x="9" y="0"/>
                  </a:moveTo>
                  <a:lnTo>
                    <a:pt x="11" y="3"/>
                  </a:lnTo>
                  <a:lnTo>
                    <a:pt x="16" y="11"/>
                  </a:lnTo>
                  <a:lnTo>
                    <a:pt x="24" y="21"/>
                  </a:lnTo>
                  <a:lnTo>
                    <a:pt x="38" y="42"/>
                  </a:lnTo>
                  <a:lnTo>
                    <a:pt x="57" y="62"/>
                  </a:lnTo>
                  <a:lnTo>
                    <a:pt x="57" y="62"/>
                  </a:lnTo>
                  <a:lnTo>
                    <a:pt x="57" y="62"/>
                  </a:lnTo>
                  <a:lnTo>
                    <a:pt x="58" y="63"/>
                  </a:lnTo>
                  <a:lnTo>
                    <a:pt x="58" y="64"/>
                  </a:lnTo>
                  <a:lnTo>
                    <a:pt x="59" y="67"/>
                  </a:lnTo>
                  <a:lnTo>
                    <a:pt x="61" y="70"/>
                  </a:lnTo>
                  <a:lnTo>
                    <a:pt x="63" y="74"/>
                  </a:lnTo>
                  <a:lnTo>
                    <a:pt x="64" y="76"/>
                  </a:lnTo>
                  <a:lnTo>
                    <a:pt x="66" y="81"/>
                  </a:lnTo>
                  <a:lnTo>
                    <a:pt x="57" y="81"/>
                  </a:lnTo>
                  <a:lnTo>
                    <a:pt x="55" y="81"/>
                  </a:lnTo>
                  <a:lnTo>
                    <a:pt x="55" y="80"/>
                  </a:lnTo>
                  <a:lnTo>
                    <a:pt x="55" y="79"/>
                  </a:lnTo>
                  <a:lnTo>
                    <a:pt x="54" y="76"/>
                  </a:lnTo>
                  <a:lnTo>
                    <a:pt x="53" y="74"/>
                  </a:lnTo>
                  <a:lnTo>
                    <a:pt x="51" y="71"/>
                  </a:lnTo>
                  <a:lnTo>
                    <a:pt x="50" y="70"/>
                  </a:lnTo>
                  <a:lnTo>
                    <a:pt x="49" y="68"/>
                  </a:lnTo>
                  <a:lnTo>
                    <a:pt x="37" y="55"/>
                  </a:lnTo>
                  <a:lnTo>
                    <a:pt x="25" y="41"/>
                  </a:lnTo>
                  <a:lnTo>
                    <a:pt x="16" y="28"/>
                  </a:lnTo>
                  <a:lnTo>
                    <a:pt x="8" y="16"/>
                  </a:lnTo>
                  <a:lnTo>
                    <a:pt x="3" y="8"/>
                  </a:lnTo>
                  <a:lnTo>
                    <a:pt x="0" y="4"/>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23">
              <a:extLst>
                <a:ext uri="{FF2B5EF4-FFF2-40B4-BE49-F238E27FC236}">
                  <a16:creationId xmlns:a16="http://schemas.microsoft.com/office/drawing/2014/main" id="{D7859694-5A47-4909-A819-9D5B6F878A52}"/>
                </a:ext>
              </a:extLst>
            </p:cNvPr>
            <p:cNvSpPr>
              <a:spLocks noEditPoints="1"/>
            </p:cNvSpPr>
            <p:nvPr/>
          </p:nvSpPr>
          <p:spPr bwMode="auto">
            <a:xfrm>
              <a:off x="6650038" y="1346200"/>
              <a:ext cx="557213" cy="341313"/>
            </a:xfrm>
            <a:custGeom>
              <a:avLst/>
              <a:gdLst>
                <a:gd name="T0" fmla="*/ 208 w 351"/>
                <a:gd name="T1" fmla="*/ 11 h 215"/>
                <a:gd name="T2" fmla="*/ 169 w 351"/>
                <a:gd name="T3" fmla="*/ 13 h 215"/>
                <a:gd name="T4" fmla="*/ 51 w 351"/>
                <a:gd name="T5" fmla="*/ 17 h 215"/>
                <a:gd name="T6" fmla="*/ 16 w 351"/>
                <a:gd name="T7" fmla="*/ 29 h 215"/>
                <a:gd name="T8" fmla="*/ 17 w 351"/>
                <a:gd name="T9" fmla="*/ 46 h 215"/>
                <a:gd name="T10" fmla="*/ 21 w 351"/>
                <a:gd name="T11" fmla="*/ 133 h 215"/>
                <a:gd name="T12" fmla="*/ 21 w 351"/>
                <a:gd name="T13" fmla="*/ 135 h 215"/>
                <a:gd name="T14" fmla="*/ 22 w 351"/>
                <a:gd name="T15" fmla="*/ 159 h 215"/>
                <a:gd name="T16" fmla="*/ 28 w 351"/>
                <a:gd name="T17" fmla="*/ 205 h 215"/>
                <a:gd name="T18" fmla="*/ 58 w 351"/>
                <a:gd name="T19" fmla="*/ 203 h 215"/>
                <a:gd name="T20" fmla="*/ 101 w 351"/>
                <a:gd name="T21" fmla="*/ 202 h 215"/>
                <a:gd name="T22" fmla="*/ 135 w 351"/>
                <a:gd name="T23" fmla="*/ 203 h 215"/>
                <a:gd name="T24" fmla="*/ 156 w 351"/>
                <a:gd name="T25" fmla="*/ 203 h 215"/>
                <a:gd name="T26" fmla="*/ 199 w 351"/>
                <a:gd name="T27" fmla="*/ 202 h 215"/>
                <a:gd name="T28" fmla="*/ 246 w 351"/>
                <a:gd name="T29" fmla="*/ 202 h 215"/>
                <a:gd name="T30" fmla="*/ 275 w 351"/>
                <a:gd name="T31" fmla="*/ 202 h 215"/>
                <a:gd name="T32" fmla="*/ 326 w 351"/>
                <a:gd name="T33" fmla="*/ 203 h 215"/>
                <a:gd name="T34" fmla="*/ 329 w 351"/>
                <a:gd name="T35" fmla="*/ 173 h 215"/>
                <a:gd name="T36" fmla="*/ 333 w 351"/>
                <a:gd name="T37" fmla="*/ 131 h 215"/>
                <a:gd name="T38" fmla="*/ 335 w 351"/>
                <a:gd name="T39" fmla="*/ 93 h 215"/>
                <a:gd name="T40" fmla="*/ 338 w 351"/>
                <a:gd name="T41" fmla="*/ 80 h 215"/>
                <a:gd name="T42" fmla="*/ 341 w 351"/>
                <a:gd name="T43" fmla="*/ 13 h 215"/>
                <a:gd name="T44" fmla="*/ 309 w 351"/>
                <a:gd name="T45" fmla="*/ 12 h 215"/>
                <a:gd name="T46" fmla="*/ 261 w 351"/>
                <a:gd name="T47" fmla="*/ 9 h 215"/>
                <a:gd name="T48" fmla="*/ 234 w 351"/>
                <a:gd name="T49" fmla="*/ 0 h 215"/>
                <a:gd name="T50" fmla="*/ 279 w 351"/>
                <a:gd name="T51" fmla="*/ 0 h 215"/>
                <a:gd name="T52" fmla="*/ 318 w 351"/>
                <a:gd name="T53" fmla="*/ 2 h 215"/>
                <a:gd name="T54" fmla="*/ 342 w 351"/>
                <a:gd name="T55" fmla="*/ 3 h 215"/>
                <a:gd name="T56" fmla="*/ 350 w 351"/>
                <a:gd name="T57" fmla="*/ 3 h 215"/>
                <a:gd name="T58" fmla="*/ 348 w 351"/>
                <a:gd name="T59" fmla="*/ 83 h 215"/>
                <a:gd name="T60" fmla="*/ 347 w 351"/>
                <a:gd name="T61" fmla="*/ 84 h 215"/>
                <a:gd name="T62" fmla="*/ 347 w 351"/>
                <a:gd name="T63" fmla="*/ 89 h 215"/>
                <a:gd name="T64" fmla="*/ 344 w 351"/>
                <a:gd name="T65" fmla="*/ 104 h 215"/>
                <a:gd name="T66" fmla="*/ 341 w 351"/>
                <a:gd name="T67" fmla="*/ 147 h 215"/>
                <a:gd name="T68" fmla="*/ 338 w 351"/>
                <a:gd name="T69" fmla="*/ 182 h 215"/>
                <a:gd name="T70" fmla="*/ 337 w 351"/>
                <a:gd name="T71" fmla="*/ 205 h 215"/>
                <a:gd name="T72" fmla="*/ 335 w 351"/>
                <a:gd name="T73" fmla="*/ 214 h 215"/>
                <a:gd name="T74" fmla="*/ 280 w 351"/>
                <a:gd name="T75" fmla="*/ 212 h 215"/>
                <a:gd name="T76" fmla="*/ 262 w 351"/>
                <a:gd name="T77" fmla="*/ 211 h 215"/>
                <a:gd name="T78" fmla="*/ 225 w 351"/>
                <a:gd name="T79" fmla="*/ 211 h 215"/>
                <a:gd name="T80" fmla="*/ 183 w 351"/>
                <a:gd name="T81" fmla="*/ 212 h 215"/>
                <a:gd name="T82" fmla="*/ 149 w 351"/>
                <a:gd name="T83" fmla="*/ 212 h 215"/>
                <a:gd name="T84" fmla="*/ 135 w 351"/>
                <a:gd name="T85" fmla="*/ 214 h 215"/>
                <a:gd name="T86" fmla="*/ 134 w 351"/>
                <a:gd name="T87" fmla="*/ 212 h 215"/>
                <a:gd name="T88" fmla="*/ 101 w 351"/>
                <a:gd name="T89" fmla="*/ 211 h 215"/>
                <a:gd name="T90" fmla="*/ 65 w 351"/>
                <a:gd name="T91" fmla="*/ 212 h 215"/>
                <a:gd name="T92" fmla="*/ 35 w 351"/>
                <a:gd name="T93" fmla="*/ 214 h 215"/>
                <a:gd name="T94" fmla="*/ 24 w 351"/>
                <a:gd name="T95" fmla="*/ 215 h 215"/>
                <a:gd name="T96" fmla="*/ 18 w 351"/>
                <a:gd name="T97" fmla="*/ 210 h 215"/>
                <a:gd name="T98" fmla="*/ 12 w 351"/>
                <a:gd name="T99" fmla="*/ 160 h 215"/>
                <a:gd name="T100" fmla="*/ 10 w 351"/>
                <a:gd name="T101" fmla="*/ 135 h 215"/>
                <a:gd name="T102" fmla="*/ 10 w 351"/>
                <a:gd name="T103" fmla="*/ 131 h 215"/>
                <a:gd name="T104" fmla="*/ 7 w 351"/>
                <a:gd name="T105" fmla="*/ 46 h 215"/>
                <a:gd name="T106" fmla="*/ 5 w 351"/>
                <a:gd name="T107" fmla="*/ 26 h 215"/>
                <a:gd name="T108" fmla="*/ 4 w 351"/>
                <a:gd name="T109" fmla="*/ 16 h 215"/>
                <a:gd name="T110" fmla="*/ 0 w 351"/>
                <a:gd name="T111" fmla="*/ 9 h 215"/>
                <a:gd name="T112" fmla="*/ 168 w 351"/>
                <a:gd name="T113" fmla="*/ 4 h 215"/>
                <a:gd name="T114" fmla="*/ 208 w 351"/>
                <a:gd name="T11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1" h="215">
                  <a:moveTo>
                    <a:pt x="234" y="9"/>
                  </a:moveTo>
                  <a:lnTo>
                    <a:pt x="208" y="11"/>
                  </a:lnTo>
                  <a:lnTo>
                    <a:pt x="186" y="11"/>
                  </a:lnTo>
                  <a:lnTo>
                    <a:pt x="169" y="13"/>
                  </a:lnTo>
                  <a:lnTo>
                    <a:pt x="169" y="13"/>
                  </a:lnTo>
                  <a:lnTo>
                    <a:pt x="51" y="17"/>
                  </a:lnTo>
                  <a:lnTo>
                    <a:pt x="14" y="19"/>
                  </a:lnTo>
                  <a:lnTo>
                    <a:pt x="16" y="29"/>
                  </a:lnTo>
                  <a:lnTo>
                    <a:pt x="17" y="43"/>
                  </a:lnTo>
                  <a:lnTo>
                    <a:pt x="17" y="46"/>
                  </a:lnTo>
                  <a:lnTo>
                    <a:pt x="21" y="131"/>
                  </a:lnTo>
                  <a:lnTo>
                    <a:pt x="21" y="133"/>
                  </a:lnTo>
                  <a:lnTo>
                    <a:pt x="21" y="133"/>
                  </a:lnTo>
                  <a:lnTo>
                    <a:pt x="21" y="135"/>
                  </a:lnTo>
                  <a:lnTo>
                    <a:pt x="21" y="143"/>
                  </a:lnTo>
                  <a:lnTo>
                    <a:pt x="22" y="159"/>
                  </a:lnTo>
                  <a:lnTo>
                    <a:pt x="24" y="178"/>
                  </a:lnTo>
                  <a:lnTo>
                    <a:pt x="28" y="205"/>
                  </a:lnTo>
                  <a:lnTo>
                    <a:pt x="39" y="203"/>
                  </a:lnTo>
                  <a:lnTo>
                    <a:pt x="58" y="203"/>
                  </a:lnTo>
                  <a:lnTo>
                    <a:pt x="79" y="202"/>
                  </a:lnTo>
                  <a:lnTo>
                    <a:pt x="101" y="202"/>
                  </a:lnTo>
                  <a:lnTo>
                    <a:pt x="119" y="202"/>
                  </a:lnTo>
                  <a:lnTo>
                    <a:pt x="135" y="203"/>
                  </a:lnTo>
                  <a:lnTo>
                    <a:pt x="141" y="203"/>
                  </a:lnTo>
                  <a:lnTo>
                    <a:pt x="156" y="203"/>
                  </a:lnTo>
                  <a:lnTo>
                    <a:pt x="177" y="202"/>
                  </a:lnTo>
                  <a:lnTo>
                    <a:pt x="199" y="202"/>
                  </a:lnTo>
                  <a:lnTo>
                    <a:pt x="223" y="202"/>
                  </a:lnTo>
                  <a:lnTo>
                    <a:pt x="246" y="202"/>
                  </a:lnTo>
                  <a:lnTo>
                    <a:pt x="262" y="202"/>
                  </a:lnTo>
                  <a:lnTo>
                    <a:pt x="275" y="202"/>
                  </a:lnTo>
                  <a:lnTo>
                    <a:pt x="282" y="203"/>
                  </a:lnTo>
                  <a:lnTo>
                    <a:pt x="326" y="203"/>
                  </a:lnTo>
                  <a:lnTo>
                    <a:pt x="327" y="191"/>
                  </a:lnTo>
                  <a:lnTo>
                    <a:pt x="329" y="173"/>
                  </a:lnTo>
                  <a:lnTo>
                    <a:pt x="330" y="152"/>
                  </a:lnTo>
                  <a:lnTo>
                    <a:pt x="333" y="131"/>
                  </a:lnTo>
                  <a:lnTo>
                    <a:pt x="334" y="110"/>
                  </a:lnTo>
                  <a:lnTo>
                    <a:pt x="335" y="93"/>
                  </a:lnTo>
                  <a:lnTo>
                    <a:pt x="338" y="83"/>
                  </a:lnTo>
                  <a:lnTo>
                    <a:pt x="338" y="80"/>
                  </a:lnTo>
                  <a:lnTo>
                    <a:pt x="342" y="16"/>
                  </a:lnTo>
                  <a:lnTo>
                    <a:pt x="341" y="13"/>
                  </a:lnTo>
                  <a:lnTo>
                    <a:pt x="329" y="12"/>
                  </a:lnTo>
                  <a:lnTo>
                    <a:pt x="309" y="12"/>
                  </a:lnTo>
                  <a:lnTo>
                    <a:pt x="287" y="11"/>
                  </a:lnTo>
                  <a:lnTo>
                    <a:pt x="261" y="9"/>
                  </a:lnTo>
                  <a:lnTo>
                    <a:pt x="234" y="9"/>
                  </a:lnTo>
                  <a:close/>
                  <a:moveTo>
                    <a:pt x="234" y="0"/>
                  </a:moveTo>
                  <a:lnTo>
                    <a:pt x="257" y="0"/>
                  </a:lnTo>
                  <a:lnTo>
                    <a:pt x="279" y="0"/>
                  </a:lnTo>
                  <a:lnTo>
                    <a:pt x="300" y="2"/>
                  </a:lnTo>
                  <a:lnTo>
                    <a:pt x="318" y="2"/>
                  </a:lnTo>
                  <a:lnTo>
                    <a:pt x="333" y="3"/>
                  </a:lnTo>
                  <a:lnTo>
                    <a:pt x="342" y="3"/>
                  </a:lnTo>
                  <a:lnTo>
                    <a:pt x="346" y="3"/>
                  </a:lnTo>
                  <a:lnTo>
                    <a:pt x="350" y="3"/>
                  </a:lnTo>
                  <a:lnTo>
                    <a:pt x="351" y="16"/>
                  </a:lnTo>
                  <a:lnTo>
                    <a:pt x="348" y="83"/>
                  </a:lnTo>
                  <a:lnTo>
                    <a:pt x="347" y="84"/>
                  </a:lnTo>
                  <a:lnTo>
                    <a:pt x="347" y="84"/>
                  </a:lnTo>
                  <a:lnTo>
                    <a:pt x="347" y="87"/>
                  </a:lnTo>
                  <a:lnTo>
                    <a:pt x="347" y="89"/>
                  </a:lnTo>
                  <a:lnTo>
                    <a:pt x="346" y="96"/>
                  </a:lnTo>
                  <a:lnTo>
                    <a:pt x="344" y="104"/>
                  </a:lnTo>
                  <a:lnTo>
                    <a:pt x="343" y="125"/>
                  </a:lnTo>
                  <a:lnTo>
                    <a:pt x="341" y="147"/>
                  </a:lnTo>
                  <a:lnTo>
                    <a:pt x="339" y="165"/>
                  </a:lnTo>
                  <a:lnTo>
                    <a:pt x="338" y="182"/>
                  </a:lnTo>
                  <a:lnTo>
                    <a:pt x="337" y="195"/>
                  </a:lnTo>
                  <a:lnTo>
                    <a:pt x="337" y="205"/>
                  </a:lnTo>
                  <a:lnTo>
                    <a:pt x="337" y="208"/>
                  </a:lnTo>
                  <a:lnTo>
                    <a:pt x="335" y="214"/>
                  </a:lnTo>
                  <a:lnTo>
                    <a:pt x="282" y="212"/>
                  </a:lnTo>
                  <a:lnTo>
                    <a:pt x="280" y="212"/>
                  </a:lnTo>
                  <a:lnTo>
                    <a:pt x="275" y="212"/>
                  </a:lnTo>
                  <a:lnTo>
                    <a:pt x="262" y="211"/>
                  </a:lnTo>
                  <a:lnTo>
                    <a:pt x="246" y="211"/>
                  </a:lnTo>
                  <a:lnTo>
                    <a:pt x="225" y="211"/>
                  </a:lnTo>
                  <a:lnTo>
                    <a:pt x="204" y="212"/>
                  </a:lnTo>
                  <a:lnTo>
                    <a:pt x="183" y="212"/>
                  </a:lnTo>
                  <a:lnTo>
                    <a:pt x="165" y="212"/>
                  </a:lnTo>
                  <a:lnTo>
                    <a:pt x="149" y="212"/>
                  </a:lnTo>
                  <a:lnTo>
                    <a:pt x="139" y="212"/>
                  </a:lnTo>
                  <a:lnTo>
                    <a:pt x="135" y="214"/>
                  </a:lnTo>
                  <a:lnTo>
                    <a:pt x="134" y="214"/>
                  </a:lnTo>
                  <a:lnTo>
                    <a:pt x="134" y="212"/>
                  </a:lnTo>
                  <a:lnTo>
                    <a:pt x="119" y="212"/>
                  </a:lnTo>
                  <a:lnTo>
                    <a:pt x="101" y="211"/>
                  </a:lnTo>
                  <a:lnTo>
                    <a:pt x="83" y="212"/>
                  </a:lnTo>
                  <a:lnTo>
                    <a:pt x="65" y="212"/>
                  </a:lnTo>
                  <a:lnTo>
                    <a:pt x="48" y="214"/>
                  </a:lnTo>
                  <a:lnTo>
                    <a:pt x="35" y="214"/>
                  </a:lnTo>
                  <a:lnTo>
                    <a:pt x="28" y="214"/>
                  </a:lnTo>
                  <a:lnTo>
                    <a:pt x="24" y="215"/>
                  </a:lnTo>
                  <a:lnTo>
                    <a:pt x="20" y="215"/>
                  </a:lnTo>
                  <a:lnTo>
                    <a:pt x="18" y="210"/>
                  </a:lnTo>
                  <a:lnTo>
                    <a:pt x="14" y="182"/>
                  </a:lnTo>
                  <a:lnTo>
                    <a:pt x="12" y="160"/>
                  </a:lnTo>
                  <a:lnTo>
                    <a:pt x="10" y="144"/>
                  </a:lnTo>
                  <a:lnTo>
                    <a:pt x="10" y="135"/>
                  </a:lnTo>
                  <a:lnTo>
                    <a:pt x="10" y="133"/>
                  </a:lnTo>
                  <a:lnTo>
                    <a:pt x="10" y="131"/>
                  </a:lnTo>
                  <a:lnTo>
                    <a:pt x="7" y="46"/>
                  </a:lnTo>
                  <a:lnTo>
                    <a:pt x="7" y="46"/>
                  </a:lnTo>
                  <a:lnTo>
                    <a:pt x="7" y="43"/>
                  </a:lnTo>
                  <a:lnTo>
                    <a:pt x="5" y="26"/>
                  </a:lnTo>
                  <a:lnTo>
                    <a:pt x="4" y="17"/>
                  </a:lnTo>
                  <a:lnTo>
                    <a:pt x="4" y="16"/>
                  </a:lnTo>
                  <a:lnTo>
                    <a:pt x="3" y="16"/>
                  </a:lnTo>
                  <a:lnTo>
                    <a:pt x="0" y="9"/>
                  </a:lnTo>
                  <a:lnTo>
                    <a:pt x="51" y="7"/>
                  </a:lnTo>
                  <a:lnTo>
                    <a:pt x="168" y="4"/>
                  </a:lnTo>
                  <a:lnTo>
                    <a:pt x="185" y="2"/>
                  </a:lnTo>
                  <a:lnTo>
                    <a:pt x="208" y="0"/>
                  </a:lnTo>
                  <a:lnTo>
                    <a:pt x="23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24">
              <a:extLst>
                <a:ext uri="{FF2B5EF4-FFF2-40B4-BE49-F238E27FC236}">
                  <a16:creationId xmlns:a16="http://schemas.microsoft.com/office/drawing/2014/main" id="{3DE2B8A2-1FF2-42D9-BEBB-0778111224EA}"/>
                </a:ext>
              </a:extLst>
            </p:cNvPr>
            <p:cNvSpPr>
              <a:spLocks noEditPoints="1"/>
            </p:cNvSpPr>
            <p:nvPr/>
          </p:nvSpPr>
          <p:spPr bwMode="auto">
            <a:xfrm>
              <a:off x="6415088" y="1584325"/>
              <a:ext cx="60325" cy="260350"/>
            </a:xfrm>
            <a:custGeom>
              <a:avLst/>
              <a:gdLst>
                <a:gd name="T0" fmla="*/ 22 w 38"/>
                <a:gd name="T1" fmla="*/ 0 h 164"/>
                <a:gd name="T2" fmla="*/ 22 w 38"/>
                <a:gd name="T3" fmla="*/ 0 h 164"/>
                <a:gd name="T4" fmla="*/ 22 w 38"/>
                <a:gd name="T5" fmla="*/ 0 h 164"/>
                <a:gd name="T6" fmla="*/ 22 w 38"/>
                <a:gd name="T7" fmla="*/ 0 h 164"/>
                <a:gd name="T8" fmla="*/ 33 w 38"/>
                <a:gd name="T9" fmla="*/ 0 h 164"/>
                <a:gd name="T10" fmla="*/ 37 w 38"/>
                <a:gd name="T11" fmla="*/ 138 h 164"/>
                <a:gd name="T12" fmla="*/ 38 w 38"/>
                <a:gd name="T13" fmla="*/ 141 h 164"/>
                <a:gd name="T14" fmla="*/ 38 w 38"/>
                <a:gd name="T15" fmla="*/ 145 h 164"/>
                <a:gd name="T16" fmla="*/ 38 w 38"/>
                <a:gd name="T17" fmla="*/ 149 h 164"/>
                <a:gd name="T18" fmla="*/ 38 w 38"/>
                <a:gd name="T19" fmla="*/ 151 h 164"/>
                <a:gd name="T20" fmla="*/ 38 w 38"/>
                <a:gd name="T21" fmla="*/ 154 h 164"/>
                <a:gd name="T22" fmla="*/ 35 w 38"/>
                <a:gd name="T23" fmla="*/ 158 h 164"/>
                <a:gd name="T24" fmla="*/ 33 w 38"/>
                <a:gd name="T25" fmla="*/ 161 h 164"/>
                <a:gd name="T26" fmla="*/ 29 w 38"/>
                <a:gd name="T27" fmla="*/ 162 h 164"/>
                <a:gd name="T28" fmla="*/ 25 w 38"/>
                <a:gd name="T29" fmla="*/ 163 h 164"/>
                <a:gd name="T30" fmla="*/ 25 w 38"/>
                <a:gd name="T31" fmla="*/ 163 h 164"/>
                <a:gd name="T32" fmla="*/ 0 w 38"/>
                <a:gd name="T33" fmla="*/ 164 h 164"/>
                <a:gd name="T34" fmla="*/ 0 w 38"/>
                <a:gd name="T35" fmla="*/ 154 h 164"/>
                <a:gd name="T36" fmla="*/ 24 w 38"/>
                <a:gd name="T37" fmla="*/ 153 h 164"/>
                <a:gd name="T38" fmla="*/ 26 w 38"/>
                <a:gd name="T39" fmla="*/ 153 h 164"/>
                <a:gd name="T40" fmla="*/ 28 w 38"/>
                <a:gd name="T41" fmla="*/ 151 h 164"/>
                <a:gd name="T42" fmla="*/ 28 w 38"/>
                <a:gd name="T43" fmla="*/ 151 h 164"/>
                <a:gd name="T44" fmla="*/ 29 w 38"/>
                <a:gd name="T45" fmla="*/ 150 h 164"/>
                <a:gd name="T46" fmla="*/ 29 w 38"/>
                <a:gd name="T47" fmla="*/ 149 h 164"/>
                <a:gd name="T48" fmla="*/ 29 w 38"/>
                <a:gd name="T49" fmla="*/ 146 h 164"/>
                <a:gd name="T50" fmla="*/ 28 w 38"/>
                <a:gd name="T51" fmla="*/ 144 h 164"/>
                <a:gd name="T52" fmla="*/ 28 w 38"/>
                <a:gd name="T53" fmla="*/ 142 h 164"/>
                <a:gd name="T54" fmla="*/ 28 w 38"/>
                <a:gd name="T55" fmla="*/ 142 h 164"/>
                <a:gd name="T56" fmla="*/ 26 w 38"/>
                <a:gd name="T57" fmla="*/ 141 h 164"/>
                <a:gd name="T58" fmla="*/ 22 w 38"/>
                <a:gd name="T59" fmla="*/ 0 h 164"/>
                <a:gd name="T60" fmla="*/ 33 w 3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164">
                  <a:moveTo>
                    <a:pt x="22" y="0"/>
                  </a:moveTo>
                  <a:lnTo>
                    <a:pt x="22" y="0"/>
                  </a:lnTo>
                  <a:lnTo>
                    <a:pt x="22" y="0"/>
                  </a:lnTo>
                  <a:lnTo>
                    <a:pt x="22" y="0"/>
                  </a:lnTo>
                  <a:close/>
                  <a:moveTo>
                    <a:pt x="33" y="0"/>
                  </a:moveTo>
                  <a:lnTo>
                    <a:pt x="37" y="138"/>
                  </a:lnTo>
                  <a:lnTo>
                    <a:pt x="38" y="141"/>
                  </a:lnTo>
                  <a:lnTo>
                    <a:pt x="38" y="145"/>
                  </a:lnTo>
                  <a:lnTo>
                    <a:pt x="38" y="149"/>
                  </a:lnTo>
                  <a:lnTo>
                    <a:pt x="38" y="151"/>
                  </a:lnTo>
                  <a:lnTo>
                    <a:pt x="38" y="154"/>
                  </a:lnTo>
                  <a:lnTo>
                    <a:pt x="35" y="158"/>
                  </a:lnTo>
                  <a:lnTo>
                    <a:pt x="33" y="161"/>
                  </a:lnTo>
                  <a:lnTo>
                    <a:pt x="29" y="162"/>
                  </a:lnTo>
                  <a:lnTo>
                    <a:pt x="25" y="163"/>
                  </a:lnTo>
                  <a:lnTo>
                    <a:pt x="25" y="163"/>
                  </a:lnTo>
                  <a:lnTo>
                    <a:pt x="0" y="164"/>
                  </a:lnTo>
                  <a:lnTo>
                    <a:pt x="0" y="154"/>
                  </a:lnTo>
                  <a:lnTo>
                    <a:pt x="24" y="153"/>
                  </a:lnTo>
                  <a:lnTo>
                    <a:pt x="26" y="153"/>
                  </a:lnTo>
                  <a:lnTo>
                    <a:pt x="28" y="151"/>
                  </a:lnTo>
                  <a:lnTo>
                    <a:pt x="28" y="151"/>
                  </a:lnTo>
                  <a:lnTo>
                    <a:pt x="29" y="150"/>
                  </a:lnTo>
                  <a:lnTo>
                    <a:pt x="29" y="149"/>
                  </a:lnTo>
                  <a:lnTo>
                    <a:pt x="29" y="146"/>
                  </a:lnTo>
                  <a:lnTo>
                    <a:pt x="28" y="144"/>
                  </a:lnTo>
                  <a:lnTo>
                    <a:pt x="28" y="142"/>
                  </a:lnTo>
                  <a:lnTo>
                    <a:pt x="28" y="142"/>
                  </a:lnTo>
                  <a:lnTo>
                    <a:pt x="26" y="141"/>
                  </a:lnTo>
                  <a:lnTo>
                    <a:pt x="22" y="0"/>
                  </a:lnTo>
                  <a:lnTo>
                    <a:pt x="3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25">
              <a:extLst>
                <a:ext uri="{FF2B5EF4-FFF2-40B4-BE49-F238E27FC236}">
                  <a16:creationId xmlns:a16="http://schemas.microsoft.com/office/drawing/2014/main" id="{27E4B4F0-0552-4743-AE6D-88C9133F6528}"/>
                </a:ext>
              </a:extLst>
            </p:cNvPr>
            <p:cNvSpPr>
              <a:spLocks/>
            </p:cNvSpPr>
            <p:nvPr/>
          </p:nvSpPr>
          <p:spPr bwMode="auto">
            <a:xfrm>
              <a:off x="6491288" y="1592263"/>
              <a:ext cx="57150" cy="244475"/>
            </a:xfrm>
            <a:custGeom>
              <a:avLst/>
              <a:gdLst>
                <a:gd name="T0" fmla="*/ 11 w 36"/>
                <a:gd name="T1" fmla="*/ 0 h 154"/>
                <a:gd name="T2" fmla="*/ 18 w 36"/>
                <a:gd name="T3" fmla="*/ 135 h 154"/>
                <a:gd name="T4" fmla="*/ 18 w 36"/>
                <a:gd name="T5" fmla="*/ 135 h 154"/>
                <a:gd name="T6" fmla="*/ 18 w 36"/>
                <a:gd name="T7" fmla="*/ 136 h 154"/>
                <a:gd name="T8" fmla="*/ 18 w 36"/>
                <a:gd name="T9" fmla="*/ 139 h 154"/>
                <a:gd name="T10" fmla="*/ 18 w 36"/>
                <a:gd name="T11" fmla="*/ 141 h 154"/>
                <a:gd name="T12" fmla="*/ 18 w 36"/>
                <a:gd name="T13" fmla="*/ 142 h 154"/>
                <a:gd name="T14" fmla="*/ 19 w 36"/>
                <a:gd name="T15" fmla="*/ 145 h 154"/>
                <a:gd name="T16" fmla="*/ 19 w 36"/>
                <a:gd name="T17" fmla="*/ 144 h 154"/>
                <a:gd name="T18" fmla="*/ 20 w 36"/>
                <a:gd name="T19" fmla="*/ 144 h 154"/>
                <a:gd name="T20" fmla="*/ 35 w 36"/>
                <a:gd name="T21" fmla="*/ 144 h 154"/>
                <a:gd name="T22" fmla="*/ 36 w 36"/>
                <a:gd name="T23" fmla="*/ 153 h 154"/>
                <a:gd name="T24" fmla="*/ 21 w 36"/>
                <a:gd name="T25" fmla="*/ 154 h 154"/>
                <a:gd name="T26" fmla="*/ 18 w 36"/>
                <a:gd name="T27" fmla="*/ 154 h 154"/>
                <a:gd name="T28" fmla="*/ 18 w 36"/>
                <a:gd name="T29" fmla="*/ 154 h 154"/>
                <a:gd name="T30" fmla="*/ 14 w 36"/>
                <a:gd name="T31" fmla="*/ 153 h 154"/>
                <a:gd name="T32" fmla="*/ 11 w 36"/>
                <a:gd name="T33" fmla="*/ 152 h 154"/>
                <a:gd name="T34" fmla="*/ 10 w 36"/>
                <a:gd name="T35" fmla="*/ 149 h 154"/>
                <a:gd name="T36" fmla="*/ 8 w 36"/>
                <a:gd name="T37" fmla="*/ 145 h 154"/>
                <a:gd name="T38" fmla="*/ 7 w 36"/>
                <a:gd name="T39" fmla="*/ 140 h 154"/>
                <a:gd name="T40" fmla="*/ 7 w 36"/>
                <a:gd name="T41" fmla="*/ 136 h 154"/>
                <a:gd name="T42" fmla="*/ 7 w 36"/>
                <a:gd name="T43" fmla="*/ 135 h 154"/>
                <a:gd name="T44" fmla="*/ 0 w 36"/>
                <a:gd name="T45" fmla="*/ 0 h 154"/>
                <a:gd name="T46" fmla="*/ 11 w 36"/>
                <a:gd name="T4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54">
                  <a:moveTo>
                    <a:pt x="11" y="0"/>
                  </a:moveTo>
                  <a:lnTo>
                    <a:pt x="18" y="135"/>
                  </a:lnTo>
                  <a:lnTo>
                    <a:pt x="18" y="135"/>
                  </a:lnTo>
                  <a:lnTo>
                    <a:pt x="18" y="136"/>
                  </a:lnTo>
                  <a:lnTo>
                    <a:pt x="18" y="139"/>
                  </a:lnTo>
                  <a:lnTo>
                    <a:pt x="18" y="141"/>
                  </a:lnTo>
                  <a:lnTo>
                    <a:pt x="18" y="142"/>
                  </a:lnTo>
                  <a:lnTo>
                    <a:pt x="19" y="145"/>
                  </a:lnTo>
                  <a:lnTo>
                    <a:pt x="19" y="144"/>
                  </a:lnTo>
                  <a:lnTo>
                    <a:pt x="20" y="144"/>
                  </a:lnTo>
                  <a:lnTo>
                    <a:pt x="35" y="144"/>
                  </a:lnTo>
                  <a:lnTo>
                    <a:pt x="36" y="153"/>
                  </a:lnTo>
                  <a:lnTo>
                    <a:pt x="21" y="154"/>
                  </a:lnTo>
                  <a:lnTo>
                    <a:pt x="18" y="154"/>
                  </a:lnTo>
                  <a:lnTo>
                    <a:pt x="18" y="154"/>
                  </a:lnTo>
                  <a:lnTo>
                    <a:pt x="14" y="153"/>
                  </a:lnTo>
                  <a:lnTo>
                    <a:pt x="11" y="152"/>
                  </a:lnTo>
                  <a:lnTo>
                    <a:pt x="10" y="149"/>
                  </a:lnTo>
                  <a:lnTo>
                    <a:pt x="8" y="145"/>
                  </a:lnTo>
                  <a:lnTo>
                    <a:pt x="7" y="140"/>
                  </a:lnTo>
                  <a:lnTo>
                    <a:pt x="7" y="136"/>
                  </a:lnTo>
                  <a:lnTo>
                    <a:pt x="7" y="135"/>
                  </a:lnTo>
                  <a:lnTo>
                    <a:pt x="0" y="0"/>
                  </a:lnTo>
                  <a:lnTo>
                    <a:pt x="1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7" name="矩形 86">
            <a:extLst>
              <a:ext uri="{FF2B5EF4-FFF2-40B4-BE49-F238E27FC236}">
                <a16:creationId xmlns:a16="http://schemas.microsoft.com/office/drawing/2014/main" id="{A9997CF2-1DF6-45FE-824D-909678F7A6FB}"/>
              </a:ext>
            </a:extLst>
          </p:cNvPr>
          <p:cNvSpPr/>
          <p:nvPr/>
        </p:nvSpPr>
        <p:spPr>
          <a:xfrm>
            <a:off x="781949" y="459372"/>
            <a:ext cx="1290561" cy="923330"/>
          </a:xfrm>
          <a:prstGeom prst="rect">
            <a:avLst/>
          </a:prstGeom>
        </p:spPr>
        <p:txBody>
          <a:bodyPr wrap="square">
            <a:spAutoFit/>
          </a:bodyPr>
          <a:lstStyle/>
          <a:p>
            <a:r>
              <a:rPr lang="en-US" altLang="zh-CN" sz="5400" b="1" dirty="0">
                <a:solidFill>
                  <a:srgbClr val="FF8A00"/>
                </a:solidFill>
                <a:latin typeface="Bradley Hand ITC" panose="03070402050302030203" pitchFamily="66" charset="0"/>
                <a:ea typeface="叶根友小京楷简体" panose="02010601030101010101" pitchFamily="2" charset="-122"/>
              </a:rPr>
              <a:t>2</a:t>
            </a:r>
            <a:endParaRPr lang="zh-CN" altLang="en-US" sz="5400" dirty="0">
              <a:solidFill>
                <a:srgbClr val="FF8A00"/>
              </a:solidFill>
            </a:endParaRPr>
          </a:p>
        </p:txBody>
      </p:sp>
      <p:sp>
        <p:nvSpPr>
          <p:cNvPr id="88" name="文本框 87">
            <a:extLst>
              <a:ext uri="{FF2B5EF4-FFF2-40B4-BE49-F238E27FC236}">
                <a16:creationId xmlns:a16="http://schemas.microsoft.com/office/drawing/2014/main" id="{B3BB1F5A-DE1D-491A-9CF7-2009124CAA2A}"/>
              </a:ext>
            </a:extLst>
          </p:cNvPr>
          <p:cNvSpPr txBox="1"/>
          <p:nvPr/>
        </p:nvSpPr>
        <p:spPr>
          <a:xfrm>
            <a:off x="1545098" y="810273"/>
            <a:ext cx="2591409" cy="646331"/>
          </a:xfrm>
          <a:prstGeom prst="rect">
            <a:avLst/>
          </a:prstGeom>
          <a:noFill/>
        </p:spPr>
        <p:txBody>
          <a:bodyPr wrap="square" rtlCol="0">
            <a:spAutoFit/>
          </a:bodyPr>
          <a:lstStyle/>
          <a:p>
            <a:r>
              <a:rPr lang="zh-CN" altLang="en-US" sz="3600" b="1" dirty="0">
                <a:solidFill>
                  <a:srgbClr val="0096E0"/>
                </a:solidFill>
                <a:latin typeface="Bradley Hand ITC" panose="03070402050302030203" pitchFamily="66" charset="0"/>
                <a:ea typeface="叶根友小京楷简体" panose="02010601030101010101" pitchFamily="2" charset="-122"/>
              </a:rPr>
              <a:t>项目进展</a:t>
            </a:r>
          </a:p>
        </p:txBody>
      </p:sp>
      <p:sp>
        <p:nvSpPr>
          <p:cNvPr id="89" name="矩形 88">
            <a:extLst>
              <a:ext uri="{FF2B5EF4-FFF2-40B4-BE49-F238E27FC236}">
                <a16:creationId xmlns:a16="http://schemas.microsoft.com/office/drawing/2014/main" id="{0FCDFD5D-4820-4045-8337-09CE6B130AB8}"/>
              </a:ext>
            </a:extLst>
          </p:cNvPr>
          <p:cNvSpPr/>
          <p:nvPr/>
        </p:nvSpPr>
        <p:spPr>
          <a:xfrm>
            <a:off x="1672839" y="153218"/>
            <a:ext cx="1799104" cy="830997"/>
          </a:xfrm>
          <a:prstGeom prst="rect">
            <a:avLst/>
          </a:prstGeom>
        </p:spPr>
        <p:txBody>
          <a:bodyPr wrap="square">
            <a:spAutoFit/>
          </a:bodyPr>
          <a:lstStyle/>
          <a:p>
            <a:r>
              <a:rPr lang="en-US" altLang="zh-CN" sz="4800" b="1" dirty="0">
                <a:solidFill>
                  <a:srgbClr val="FF8A00"/>
                </a:solidFill>
                <a:latin typeface="Bradley Hand ITC" panose="03070402050302030203" pitchFamily="66" charset="0"/>
                <a:ea typeface="叶根友小京楷简体" panose="02010601030101010101" pitchFamily="2" charset="-122"/>
              </a:rPr>
              <a:t>TWO</a:t>
            </a:r>
            <a:endParaRPr lang="zh-CN" altLang="en-US" sz="4800" dirty="0">
              <a:solidFill>
                <a:srgbClr val="FF8A00"/>
              </a:solidFill>
            </a:endParaRPr>
          </a:p>
        </p:txBody>
      </p:sp>
      <p:sp>
        <p:nvSpPr>
          <p:cNvPr id="9" name="Freeform 527">
            <a:extLst>
              <a:ext uri="{FF2B5EF4-FFF2-40B4-BE49-F238E27FC236}">
                <a16:creationId xmlns:a16="http://schemas.microsoft.com/office/drawing/2014/main" id="{DAFFBF60-96E7-4354-9E5E-37BD359DBE9F}"/>
              </a:ext>
            </a:extLst>
          </p:cNvPr>
          <p:cNvSpPr>
            <a:spLocks noEditPoints="1"/>
          </p:cNvSpPr>
          <p:nvPr/>
        </p:nvSpPr>
        <p:spPr bwMode="auto">
          <a:xfrm>
            <a:off x="9796162" y="4823271"/>
            <a:ext cx="1815014" cy="2034729"/>
          </a:xfrm>
          <a:custGeom>
            <a:avLst/>
            <a:gdLst>
              <a:gd name="T0" fmla="*/ 74 w 190"/>
              <a:gd name="T1" fmla="*/ 179 h 213"/>
              <a:gd name="T2" fmla="*/ 80 w 190"/>
              <a:gd name="T3" fmla="*/ 182 h 213"/>
              <a:gd name="T4" fmla="*/ 81 w 190"/>
              <a:gd name="T5" fmla="*/ 168 h 213"/>
              <a:gd name="T6" fmla="*/ 69 w 190"/>
              <a:gd name="T7" fmla="*/ 166 h 213"/>
              <a:gd name="T8" fmla="*/ 70 w 190"/>
              <a:gd name="T9" fmla="*/ 162 h 213"/>
              <a:gd name="T10" fmla="*/ 58 w 190"/>
              <a:gd name="T11" fmla="*/ 136 h 213"/>
              <a:gd name="T12" fmla="*/ 71 w 190"/>
              <a:gd name="T13" fmla="*/ 105 h 213"/>
              <a:gd name="T14" fmla="*/ 74 w 190"/>
              <a:gd name="T15" fmla="*/ 122 h 213"/>
              <a:gd name="T16" fmla="*/ 68 w 190"/>
              <a:gd name="T17" fmla="*/ 158 h 213"/>
              <a:gd name="T18" fmla="*/ 80 w 190"/>
              <a:gd name="T19" fmla="*/ 121 h 213"/>
              <a:gd name="T20" fmla="*/ 50 w 190"/>
              <a:gd name="T21" fmla="*/ 119 h 213"/>
              <a:gd name="T22" fmla="*/ 51 w 190"/>
              <a:gd name="T23" fmla="*/ 131 h 213"/>
              <a:gd name="T24" fmla="*/ 54 w 190"/>
              <a:gd name="T25" fmla="*/ 100 h 213"/>
              <a:gd name="T26" fmla="*/ 17 w 190"/>
              <a:gd name="T27" fmla="*/ 92 h 213"/>
              <a:gd name="T28" fmla="*/ 25 w 190"/>
              <a:gd name="T29" fmla="*/ 91 h 213"/>
              <a:gd name="T30" fmla="*/ 30 w 190"/>
              <a:gd name="T31" fmla="*/ 107 h 213"/>
              <a:gd name="T32" fmla="*/ 47 w 190"/>
              <a:gd name="T33" fmla="*/ 95 h 213"/>
              <a:gd name="T34" fmla="*/ 40 w 190"/>
              <a:gd name="T35" fmla="*/ 105 h 213"/>
              <a:gd name="T36" fmla="*/ 36 w 190"/>
              <a:gd name="T37" fmla="*/ 92 h 213"/>
              <a:gd name="T38" fmla="*/ 106 w 190"/>
              <a:gd name="T39" fmla="*/ 74 h 213"/>
              <a:gd name="T40" fmla="*/ 94 w 190"/>
              <a:gd name="T41" fmla="*/ 86 h 213"/>
              <a:gd name="T42" fmla="*/ 80 w 190"/>
              <a:gd name="T43" fmla="*/ 140 h 213"/>
              <a:gd name="T44" fmla="*/ 80 w 190"/>
              <a:gd name="T45" fmla="*/ 164 h 213"/>
              <a:gd name="T46" fmla="*/ 87 w 190"/>
              <a:gd name="T47" fmla="*/ 148 h 213"/>
              <a:gd name="T48" fmla="*/ 90 w 190"/>
              <a:gd name="T49" fmla="*/ 137 h 213"/>
              <a:gd name="T50" fmla="*/ 95 w 190"/>
              <a:gd name="T51" fmla="*/ 119 h 213"/>
              <a:gd name="T52" fmla="*/ 106 w 190"/>
              <a:gd name="T53" fmla="*/ 83 h 213"/>
              <a:gd name="T54" fmla="*/ 117 w 190"/>
              <a:gd name="T55" fmla="*/ 62 h 213"/>
              <a:gd name="T56" fmla="*/ 110 w 190"/>
              <a:gd name="T57" fmla="*/ 84 h 213"/>
              <a:gd name="T58" fmla="*/ 93 w 190"/>
              <a:gd name="T59" fmla="*/ 141 h 213"/>
              <a:gd name="T60" fmla="*/ 88 w 190"/>
              <a:gd name="T61" fmla="*/ 155 h 213"/>
              <a:gd name="T62" fmla="*/ 83 w 190"/>
              <a:gd name="T63" fmla="*/ 176 h 213"/>
              <a:gd name="T64" fmla="*/ 86 w 190"/>
              <a:gd name="T65" fmla="*/ 185 h 213"/>
              <a:gd name="T66" fmla="*/ 82 w 190"/>
              <a:gd name="T67" fmla="*/ 193 h 213"/>
              <a:gd name="T68" fmla="*/ 111 w 190"/>
              <a:gd name="T69" fmla="*/ 105 h 213"/>
              <a:gd name="T70" fmla="*/ 133 w 190"/>
              <a:gd name="T71" fmla="*/ 49 h 213"/>
              <a:gd name="T72" fmla="*/ 132 w 190"/>
              <a:gd name="T73" fmla="*/ 55 h 213"/>
              <a:gd name="T74" fmla="*/ 143 w 190"/>
              <a:gd name="T75" fmla="*/ 47 h 213"/>
              <a:gd name="T76" fmla="*/ 135 w 190"/>
              <a:gd name="T77" fmla="*/ 66 h 213"/>
              <a:gd name="T78" fmla="*/ 130 w 190"/>
              <a:gd name="T79" fmla="*/ 77 h 213"/>
              <a:gd name="T80" fmla="*/ 122 w 190"/>
              <a:gd name="T81" fmla="*/ 81 h 213"/>
              <a:gd name="T82" fmla="*/ 118 w 190"/>
              <a:gd name="T83" fmla="*/ 95 h 213"/>
              <a:gd name="T84" fmla="*/ 114 w 190"/>
              <a:gd name="T85" fmla="*/ 107 h 213"/>
              <a:gd name="T86" fmla="*/ 145 w 190"/>
              <a:gd name="T87" fmla="*/ 48 h 213"/>
              <a:gd name="T88" fmla="*/ 143 w 190"/>
              <a:gd name="T89" fmla="*/ 42 h 213"/>
              <a:gd name="T90" fmla="*/ 146 w 190"/>
              <a:gd name="T91" fmla="*/ 40 h 213"/>
              <a:gd name="T92" fmla="*/ 149 w 190"/>
              <a:gd name="T93" fmla="*/ 42 h 213"/>
              <a:gd name="T94" fmla="*/ 157 w 190"/>
              <a:gd name="T95" fmla="*/ 32 h 213"/>
              <a:gd name="T96" fmla="*/ 189 w 190"/>
              <a:gd name="T97" fmla="*/ 1 h 213"/>
              <a:gd name="T98" fmla="*/ 184 w 190"/>
              <a:gd name="T99" fmla="*/ 9 h 213"/>
              <a:gd name="T100" fmla="*/ 92 w 190"/>
              <a:gd name="T101" fmla="*/ 191 h 213"/>
              <a:gd name="T102" fmla="*/ 89 w 190"/>
              <a:gd name="T103" fmla="*/ 206 h 213"/>
              <a:gd name="T104" fmla="*/ 75 w 190"/>
              <a:gd name="T105" fmla="*/ 194 h 213"/>
              <a:gd name="T106" fmla="*/ 52 w 190"/>
              <a:gd name="T107" fmla="*/ 151 h 213"/>
              <a:gd name="T108" fmla="*/ 2 w 190"/>
              <a:gd name="T109" fmla="*/ 85 h 213"/>
              <a:gd name="T110" fmla="*/ 26 w 190"/>
              <a:gd name="T111" fmla="*/ 79 h 213"/>
              <a:gd name="T112" fmla="*/ 172 w 190"/>
              <a:gd name="T113" fmla="*/ 1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0" h="213">
                <a:moveTo>
                  <a:pt x="81" y="168"/>
                </a:moveTo>
                <a:lnTo>
                  <a:pt x="80" y="170"/>
                </a:lnTo>
                <a:lnTo>
                  <a:pt x="78" y="173"/>
                </a:lnTo>
                <a:lnTo>
                  <a:pt x="76" y="175"/>
                </a:lnTo>
                <a:lnTo>
                  <a:pt x="75" y="177"/>
                </a:lnTo>
                <a:lnTo>
                  <a:pt x="74" y="179"/>
                </a:lnTo>
                <a:lnTo>
                  <a:pt x="75" y="180"/>
                </a:lnTo>
                <a:lnTo>
                  <a:pt x="75" y="181"/>
                </a:lnTo>
                <a:lnTo>
                  <a:pt x="76" y="182"/>
                </a:lnTo>
                <a:lnTo>
                  <a:pt x="77" y="184"/>
                </a:lnTo>
                <a:lnTo>
                  <a:pt x="78" y="184"/>
                </a:lnTo>
                <a:lnTo>
                  <a:pt x="80" y="182"/>
                </a:lnTo>
                <a:lnTo>
                  <a:pt x="80" y="180"/>
                </a:lnTo>
                <a:lnTo>
                  <a:pt x="80" y="177"/>
                </a:lnTo>
                <a:lnTo>
                  <a:pt x="81" y="175"/>
                </a:lnTo>
                <a:lnTo>
                  <a:pt x="81" y="173"/>
                </a:lnTo>
                <a:lnTo>
                  <a:pt x="81" y="170"/>
                </a:lnTo>
                <a:lnTo>
                  <a:pt x="81" y="168"/>
                </a:lnTo>
                <a:close/>
                <a:moveTo>
                  <a:pt x="70" y="162"/>
                </a:moveTo>
                <a:lnTo>
                  <a:pt x="70" y="163"/>
                </a:lnTo>
                <a:lnTo>
                  <a:pt x="70" y="164"/>
                </a:lnTo>
                <a:lnTo>
                  <a:pt x="69" y="165"/>
                </a:lnTo>
                <a:lnTo>
                  <a:pt x="69" y="165"/>
                </a:lnTo>
                <a:lnTo>
                  <a:pt x="69" y="166"/>
                </a:lnTo>
                <a:lnTo>
                  <a:pt x="70" y="166"/>
                </a:lnTo>
                <a:lnTo>
                  <a:pt x="71" y="165"/>
                </a:lnTo>
                <a:lnTo>
                  <a:pt x="72" y="164"/>
                </a:lnTo>
                <a:lnTo>
                  <a:pt x="72" y="163"/>
                </a:lnTo>
                <a:lnTo>
                  <a:pt x="71" y="162"/>
                </a:lnTo>
                <a:lnTo>
                  <a:pt x="70" y="162"/>
                </a:lnTo>
                <a:close/>
                <a:moveTo>
                  <a:pt x="66" y="104"/>
                </a:moveTo>
                <a:lnTo>
                  <a:pt x="65" y="104"/>
                </a:lnTo>
                <a:lnTo>
                  <a:pt x="63" y="110"/>
                </a:lnTo>
                <a:lnTo>
                  <a:pt x="61" y="119"/>
                </a:lnTo>
                <a:lnTo>
                  <a:pt x="59" y="128"/>
                </a:lnTo>
                <a:lnTo>
                  <a:pt x="58" y="136"/>
                </a:lnTo>
                <a:lnTo>
                  <a:pt x="59" y="143"/>
                </a:lnTo>
                <a:lnTo>
                  <a:pt x="62" y="150"/>
                </a:lnTo>
                <a:lnTo>
                  <a:pt x="65" y="137"/>
                </a:lnTo>
                <a:lnTo>
                  <a:pt x="70" y="122"/>
                </a:lnTo>
                <a:lnTo>
                  <a:pt x="73" y="106"/>
                </a:lnTo>
                <a:lnTo>
                  <a:pt x="71" y="105"/>
                </a:lnTo>
                <a:lnTo>
                  <a:pt x="69" y="104"/>
                </a:lnTo>
                <a:lnTo>
                  <a:pt x="66" y="104"/>
                </a:lnTo>
                <a:close/>
                <a:moveTo>
                  <a:pt x="84" y="103"/>
                </a:moveTo>
                <a:lnTo>
                  <a:pt x="80" y="107"/>
                </a:lnTo>
                <a:lnTo>
                  <a:pt x="76" y="115"/>
                </a:lnTo>
                <a:lnTo>
                  <a:pt x="74" y="122"/>
                </a:lnTo>
                <a:lnTo>
                  <a:pt x="72" y="130"/>
                </a:lnTo>
                <a:lnTo>
                  <a:pt x="69" y="130"/>
                </a:lnTo>
                <a:lnTo>
                  <a:pt x="68" y="139"/>
                </a:lnTo>
                <a:lnTo>
                  <a:pt x="65" y="149"/>
                </a:lnTo>
                <a:lnTo>
                  <a:pt x="65" y="158"/>
                </a:lnTo>
                <a:lnTo>
                  <a:pt x="68" y="158"/>
                </a:lnTo>
                <a:lnTo>
                  <a:pt x="69" y="158"/>
                </a:lnTo>
                <a:lnTo>
                  <a:pt x="70" y="160"/>
                </a:lnTo>
                <a:lnTo>
                  <a:pt x="71" y="160"/>
                </a:lnTo>
                <a:lnTo>
                  <a:pt x="72" y="161"/>
                </a:lnTo>
                <a:lnTo>
                  <a:pt x="76" y="141"/>
                </a:lnTo>
                <a:lnTo>
                  <a:pt x="80" y="121"/>
                </a:lnTo>
                <a:lnTo>
                  <a:pt x="84" y="103"/>
                </a:lnTo>
                <a:close/>
                <a:moveTo>
                  <a:pt x="54" y="100"/>
                </a:moveTo>
                <a:lnTo>
                  <a:pt x="53" y="100"/>
                </a:lnTo>
                <a:lnTo>
                  <a:pt x="51" y="106"/>
                </a:lnTo>
                <a:lnTo>
                  <a:pt x="50" y="113"/>
                </a:lnTo>
                <a:lnTo>
                  <a:pt x="50" y="119"/>
                </a:lnTo>
                <a:lnTo>
                  <a:pt x="47" y="125"/>
                </a:lnTo>
                <a:lnTo>
                  <a:pt x="48" y="126"/>
                </a:lnTo>
                <a:lnTo>
                  <a:pt x="49" y="127"/>
                </a:lnTo>
                <a:lnTo>
                  <a:pt x="49" y="128"/>
                </a:lnTo>
                <a:lnTo>
                  <a:pt x="50" y="130"/>
                </a:lnTo>
                <a:lnTo>
                  <a:pt x="51" y="131"/>
                </a:lnTo>
                <a:lnTo>
                  <a:pt x="52" y="132"/>
                </a:lnTo>
                <a:lnTo>
                  <a:pt x="57" y="117"/>
                </a:lnTo>
                <a:lnTo>
                  <a:pt x="60" y="101"/>
                </a:lnTo>
                <a:lnTo>
                  <a:pt x="59" y="100"/>
                </a:lnTo>
                <a:lnTo>
                  <a:pt x="57" y="100"/>
                </a:lnTo>
                <a:lnTo>
                  <a:pt x="54" y="100"/>
                </a:lnTo>
                <a:close/>
                <a:moveTo>
                  <a:pt x="10" y="85"/>
                </a:moveTo>
                <a:lnTo>
                  <a:pt x="11" y="88"/>
                </a:lnTo>
                <a:lnTo>
                  <a:pt x="12" y="89"/>
                </a:lnTo>
                <a:lnTo>
                  <a:pt x="14" y="91"/>
                </a:lnTo>
                <a:lnTo>
                  <a:pt x="16" y="92"/>
                </a:lnTo>
                <a:lnTo>
                  <a:pt x="17" y="92"/>
                </a:lnTo>
                <a:lnTo>
                  <a:pt x="18" y="91"/>
                </a:lnTo>
                <a:lnTo>
                  <a:pt x="20" y="91"/>
                </a:lnTo>
                <a:lnTo>
                  <a:pt x="21" y="90"/>
                </a:lnTo>
                <a:lnTo>
                  <a:pt x="22" y="89"/>
                </a:lnTo>
                <a:lnTo>
                  <a:pt x="24" y="89"/>
                </a:lnTo>
                <a:lnTo>
                  <a:pt x="25" y="91"/>
                </a:lnTo>
                <a:lnTo>
                  <a:pt x="26" y="92"/>
                </a:lnTo>
                <a:lnTo>
                  <a:pt x="27" y="94"/>
                </a:lnTo>
                <a:lnTo>
                  <a:pt x="27" y="96"/>
                </a:lnTo>
                <a:lnTo>
                  <a:pt x="26" y="98"/>
                </a:lnTo>
                <a:lnTo>
                  <a:pt x="25" y="100"/>
                </a:lnTo>
                <a:lnTo>
                  <a:pt x="30" y="107"/>
                </a:lnTo>
                <a:lnTo>
                  <a:pt x="37" y="115"/>
                </a:lnTo>
                <a:lnTo>
                  <a:pt x="44" y="121"/>
                </a:lnTo>
                <a:lnTo>
                  <a:pt x="45" y="112"/>
                </a:lnTo>
                <a:lnTo>
                  <a:pt x="46" y="105"/>
                </a:lnTo>
                <a:lnTo>
                  <a:pt x="48" y="96"/>
                </a:lnTo>
                <a:lnTo>
                  <a:pt x="47" y="95"/>
                </a:lnTo>
                <a:lnTo>
                  <a:pt x="46" y="95"/>
                </a:lnTo>
                <a:lnTo>
                  <a:pt x="45" y="95"/>
                </a:lnTo>
                <a:lnTo>
                  <a:pt x="44" y="95"/>
                </a:lnTo>
                <a:lnTo>
                  <a:pt x="41" y="97"/>
                </a:lnTo>
                <a:lnTo>
                  <a:pt x="41" y="101"/>
                </a:lnTo>
                <a:lnTo>
                  <a:pt x="40" y="105"/>
                </a:lnTo>
                <a:lnTo>
                  <a:pt x="39" y="108"/>
                </a:lnTo>
                <a:lnTo>
                  <a:pt x="38" y="112"/>
                </a:lnTo>
                <a:lnTo>
                  <a:pt x="35" y="108"/>
                </a:lnTo>
                <a:lnTo>
                  <a:pt x="35" y="103"/>
                </a:lnTo>
                <a:lnTo>
                  <a:pt x="36" y="97"/>
                </a:lnTo>
                <a:lnTo>
                  <a:pt x="36" y="92"/>
                </a:lnTo>
                <a:lnTo>
                  <a:pt x="30" y="90"/>
                </a:lnTo>
                <a:lnTo>
                  <a:pt x="24" y="88"/>
                </a:lnTo>
                <a:lnTo>
                  <a:pt x="17" y="85"/>
                </a:lnTo>
                <a:lnTo>
                  <a:pt x="10" y="85"/>
                </a:lnTo>
                <a:close/>
                <a:moveTo>
                  <a:pt x="107" y="71"/>
                </a:moveTo>
                <a:lnTo>
                  <a:pt x="106" y="74"/>
                </a:lnTo>
                <a:lnTo>
                  <a:pt x="102" y="77"/>
                </a:lnTo>
                <a:lnTo>
                  <a:pt x="100" y="79"/>
                </a:lnTo>
                <a:lnTo>
                  <a:pt x="98" y="81"/>
                </a:lnTo>
                <a:lnTo>
                  <a:pt x="95" y="83"/>
                </a:lnTo>
                <a:lnTo>
                  <a:pt x="94" y="85"/>
                </a:lnTo>
                <a:lnTo>
                  <a:pt x="94" y="86"/>
                </a:lnTo>
                <a:lnTo>
                  <a:pt x="95" y="86"/>
                </a:lnTo>
                <a:lnTo>
                  <a:pt x="95" y="88"/>
                </a:lnTo>
                <a:lnTo>
                  <a:pt x="88" y="104"/>
                </a:lnTo>
                <a:lnTo>
                  <a:pt x="83" y="120"/>
                </a:lnTo>
                <a:lnTo>
                  <a:pt x="82" y="130"/>
                </a:lnTo>
                <a:lnTo>
                  <a:pt x="80" y="140"/>
                </a:lnTo>
                <a:lnTo>
                  <a:pt x="77" y="151"/>
                </a:lnTo>
                <a:lnTo>
                  <a:pt x="76" y="164"/>
                </a:lnTo>
                <a:lnTo>
                  <a:pt x="78" y="165"/>
                </a:lnTo>
                <a:lnTo>
                  <a:pt x="78" y="165"/>
                </a:lnTo>
                <a:lnTo>
                  <a:pt x="80" y="165"/>
                </a:lnTo>
                <a:lnTo>
                  <a:pt x="80" y="164"/>
                </a:lnTo>
                <a:lnTo>
                  <a:pt x="81" y="164"/>
                </a:lnTo>
                <a:lnTo>
                  <a:pt x="82" y="164"/>
                </a:lnTo>
                <a:lnTo>
                  <a:pt x="83" y="165"/>
                </a:lnTo>
                <a:lnTo>
                  <a:pt x="85" y="158"/>
                </a:lnTo>
                <a:lnTo>
                  <a:pt x="86" y="153"/>
                </a:lnTo>
                <a:lnTo>
                  <a:pt x="87" y="148"/>
                </a:lnTo>
                <a:lnTo>
                  <a:pt x="90" y="145"/>
                </a:lnTo>
                <a:lnTo>
                  <a:pt x="89" y="143"/>
                </a:lnTo>
                <a:lnTo>
                  <a:pt x="89" y="142"/>
                </a:lnTo>
                <a:lnTo>
                  <a:pt x="89" y="141"/>
                </a:lnTo>
                <a:lnTo>
                  <a:pt x="89" y="139"/>
                </a:lnTo>
                <a:lnTo>
                  <a:pt x="90" y="137"/>
                </a:lnTo>
                <a:lnTo>
                  <a:pt x="92" y="132"/>
                </a:lnTo>
                <a:lnTo>
                  <a:pt x="93" y="126"/>
                </a:lnTo>
                <a:lnTo>
                  <a:pt x="95" y="121"/>
                </a:lnTo>
                <a:lnTo>
                  <a:pt x="95" y="120"/>
                </a:lnTo>
                <a:lnTo>
                  <a:pt x="95" y="120"/>
                </a:lnTo>
                <a:lnTo>
                  <a:pt x="95" y="119"/>
                </a:lnTo>
                <a:lnTo>
                  <a:pt x="95" y="118"/>
                </a:lnTo>
                <a:lnTo>
                  <a:pt x="97" y="112"/>
                </a:lnTo>
                <a:lnTo>
                  <a:pt x="99" y="104"/>
                </a:lnTo>
                <a:lnTo>
                  <a:pt x="102" y="97"/>
                </a:lnTo>
                <a:lnTo>
                  <a:pt x="102" y="90"/>
                </a:lnTo>
                <a:lnTo>
                  <a:pt x="106" y="83"/>
                </a:lnTo>
                <a:lnTo>
                  <a:pt x="108" y="77"/>
                </a:lnTo>
                <a:lnTo>
                  <a:pt x="107" y="71"/>
                </a:lnTo>
                <a:close/>
                <a:moveTo>
                  <a:pt x="128" y="57"/>
                </a:moveTo>
                <a:lnTo>
                  <a:pt x="123" y="58"/>
                </a:lnTo>
                <a:lnTo>
                  <a:pt x="120" y="60"/>
                </a:lnTo>
                <a:lnTo>
                  <a:pt x="117" y="62"/>
                </a:lnTo>
                <a:lnTo>
                  <a:pt x="113" y="66"/>
                </a:lnTo>
                <a:lnTo>
                  <a:pt x="114" y="68"/>
                </a:lnTo>
                <a:lnTo>
                  <a:pt x="116" y="69"/>
                </a:lnTo>
                <a:lnTo>
                  <a:pt x="116" y="71"/>
                </a:lnTo>
                <a:lnTo>
                  <a:pt x="116" y="73"/>
                </a:lnTo>
                <a:lnTo>
                  <a:pt x="110" y="84"/>
                </a:lnTo>
                <a:lnTo>
                  <a:pt x="107" y="96"/>
                </a:lnTo>
                <a:lnTo>
                  <a:pt x="102" y="107"/>
                </a:lnTo>
                <a:lnTo>
                  <a:pt x="97" y="122"/>
                </a:lnTo>
                <a:lnTo>
                  <a:pt x="93" y="137"/>
                </a:lnTo>
                <a:lnTo>
                  <a:pt x="93" y="139"/>
                </a:lnTo>
                <a:lnTo>
                  <a:pt x="93" y="141"/>
                </a:lnTo>
                <a:lnTo>
                  <a:pt x="94" y="143"/>
                </a:lnTo>
                <a:lnTo>
                  <a:pt x="93" y="145"/>
                </a:lnTo>
                <a:lnTo>
                  <a:pt x="92" y="145"/>
                </a:lnTo>
                <a:lnTo>
                  <a:pt x="90" y="145"/>
                </a:lnTo>
                <a:lnTo>
                  <a:pt x="90" y="146"/>
                </a:lnTo>
                <a:lnTo>
                  <a:pt x="88" y="155"/>
                </a:lnTo>
                <a:lnTo>
                  <a:pt x="88" y="164"/>
                </a:lnTo>
                <a:lnTo>
                  <a:pt x="86" y="172"/>
                </a:lnTo>
                <a:lnTo>
                  <a:pt x="85" y="173"/>
                </a:lnTo>
                <a:lnTo>
                  <a:pt x="84" y="173"/>
                </a:lnTo>
                <a:lnTo>
                  <a:pt x="84" y="174"/>
                </a:lnTo>
                <a:lnTo>
                  <a:pt x="83" y="176"/>
                </a:lnTo>
                <a:lnTo>
                  <a:pt x="83" y="178"/>
                </a:lnTo>
                <a:lnTo>
                  <a:pt x="82" y="180"/>
                </a:lnTo>
                <a:lnTo>
                  <a:pt x="83" y="181"/>
                </a:lnTo>
                <a:lnTo>
                  <a:pt x="84" y="182"/>
                </a:lnTo>
                <a:lnTo>
                  <a:pt x="85" y="185"/>
                </a:lnTo>
                <a:lnTo>
                  <a:pt x="86" y="185"/>
                </a:lnTo>
                <a:lnTo>
                  <a:pt x="85" y="187"/>
                </a:lnTo>
                <a:lnTo>
                  <a:pt x="84" y="188"/>
                </a:lnTo>
                <a:lnTo>
                  <a:pt x="83" y="190"/>
                </a:lnTo>
                <a:lnTo>
                  <a:pt x="82" y="191"/>
                </a:lnTo>
                <a:lnTo>
                  <a:pt x="81" y="193"/>
                </a:lnTo>
                <a:lnTo>
                  <a:pt x="82" y="193"/>
                </a:lnTo>
                <a:lnTo>
                  <a:pt x="83" y="194"/>
                </a:lnTo>
                <a:lnTo>
                  <a:pt x="83" y="196"/>
                </a:lnTo>
                <a:lnTo>
                  <a:pt x="84" y="196"/>
                </a:lnTo>
                <a:lnTo>
                  <a:pt x="98" y="156"/>
                </a:lnTo>
                <a:lnTo>
                  <a:pt x="113" y="117"/>
                </a:lnTo>
                <a:lnTo>
                  <a:pt x="111" y="105"/>
                </a:lnTo>
                <a:lnTo>
                  <a:pt x="114" y="93"/>
                </a:lnTo>
                <a:lnTo>
                  <a:pt x="119" y="81"/>
                </a:lnTo>
                <a:lnTo>
                  <a:pt x="124" y="69"/>
                </a:lnTo>
                <a:lnTo>
                  <a:pt x="128" y="57"/>
                </a:lnTo>
                <a:close/>
                <a:moveTo>
                  <a:pt x="135" y="48"/>
                </a:moveTo>
                <a:lnTo>
                  <a:pt x="133" y="49"/>
                </a:lnTo>
                <a:lnTo>
                  <a:pt x="131" y="50"/>
                </a:lnTo>
                <a:lnTo>
                  <a:pt x="130" y="52"/>
                </a:lnTo>
                <a:lnTo>
                  <a:pt x="128" y="54"/>
                </a:lnTo>
                <a:lnTo>
                  <a:pt x="128" y="56"/>
                </a:lnTo>
                <a:lnTo>
                  <a:pt x="129" y="56"/>
                </a:lnTo>
                <a:lnTo>
                  <a:pt x="132" y="55"/>
                </a:lnTo>
                <a:lnTo>
                  <a:pt x="134" y="54"/>
                </a:lnTo>
                <a:lnTo>
                  <a:pt x="135" y="53"/>
                </a:lnTo>
                <a:lnTo>
                  <a:pt x="136" y="50"/>
                </a:lnTo>
                <a:lnTo>
                  <a:pt x="136" y="49"/>
                </a:lnTo>
                <a:lnTo>
                  <a:pt x="135" y="48"/>
                </a:lnTo>
                <a:close/>
                <a:moveTo>
                  <a:pt x="143" y="47"/>
                </a:moveTo>
                <a:lnTo>
                  <a:pt x="141" y="54"/>
                </a:lnTo>
                <a:lnTo>
                  <a:pt x="137" y="58"/>
                </a:lnTo>
                <a:lnTo>
                  <a:pt x="133" y="62"/>
                </a:lnTo>
                <a:lnTo>
                  <a:pt x="134" y="64"/>
                </a:lnTo>
                <a:lnTo>
                  <a:pt x="135" y="64"/>
                </a:lnTo>
                <a:lnTo>
                  <a:pt x="135" y="66"/>
                </a:lnTo>
                <a:lnTo>
                  <a:pt x="132" y="67"/>
                </a:lnTo>
                <a:lnTo>
                  <a:pt x="131" y="68"/>
                </a:lnTo>
                <a:lnTo>
                  <a:pt x="130" y="70"/>
                </a:lnTo>
                <a:lnTo>
                  <a:pt x="130" y="72"/>
                </a:lnTo>
                <a:lnTo>
                  <a:pt x="130" y="74"/>
                </a:lnTo>
                <a:lnTo>
                  <a:pt x="130" y="77"/>
                </a:lnTo>
                <a:lnTo>
                  <a:pt x="129" y="78"/>
                </a:lnTo>
                <a:lnTo>
                  <a:pt x="126" y="78"/>
                </a:lnTo>
                <a:lnTo>
                  <a:pt x="125" y="78"/>
                </a:lnTo>
                <a:lnTo>
                  <a:pt x="124" y="79"/>
                </a:lnTo>
                <a:lnTo>
                  <a:pt x="123" y="80"/>
                </a:lnTo>
                <a:lnTo>
                  <a:pt x="122" y="81"/>
                </a:lnTo>
                <a:lnTo>
                  <a:pt x="120" y="81"/>
                </a:lnTo>
                <a:lnTo>
                  <a:pt x="121" y="84"/>
                </a:lnTo>
                <a:lnTo>
                  <a:pt x="120" y="88"/>
                </a:lnTo>
                <a:lnTo>
                  <a:pt x="119" y="91"/>
                </a:lnTo>
                <a:lnTo>
                  <a:pt x="117" y="92"/>
                </a:lnTo>
                <a:lnTo>
                  <a:pt x="118" y="95"/>
                </a:lnTo>
                <a:lnTo>
                  <a:pt x="117" y="97"/>
                </a:lnTo>
                <a:lnTo>
                  <a:pt x="116" y="100"/>
                </a:lnTo>
                <a:lnTo>
                  <a:pt x="114" y="102"/>
                </a:lnTo>
                <a:lnTo>
                  <a:pt x="113" y="104"/>
                </a:lnTo>
                <a:lnTo>
                  <a:pt x="113" y="106"/>
                </a:lnTo>
                <a:lnTo>
                  <a:pt x="114" y="107"/>
                </a:lnTo>
                <a:lnTo>
                  <a:pt x="117" y="109"/>
                </a:lnTo>
                <a:lnTo>
                  <a:pt x="125" y="89"/>
                </a:lnTo>
                <a:lnTo>
                  <a:pt x="136" y="69"/>
                </a:lnTo>
                <a:lnTo>
                  <a:pt x="147" y="48"/>
                </a:lnTo>
                <a:lnTo>
                  <a:pt x="146" y="49"/>
                </a:lnTo>
                <a:lnTo>
                  <a:pt x="145" y="48"/>
                </a:lnTo>
                <a:lnTo>
                  <a:pt x="144" y="48"/>
                </a:lnTo>
                <a:lnTo>
                  <a:pt x="144" y="47"/>
                </a:lnTo>
                <a:lnTo>
                  <a:pt x="143" y="47"/>
                </a:lnTo>
                <a:close/>
                <a:moveTo>
                  <a:pt x="146" y="38"/>
                </a:moveTo>
                <a:lnTo>
                  <a:pt x="144" y="41"/>
                </a:lnTo>
                <a:lnTo>
                  <a:pt x="143" y="42"/>
                </a:lnTo>
                <a:lnTo>
                  <a:pt x="141" y="44"/>
                </a:lnTo>
                <a:lnTo>
                  <a:pt x="142" y="45"/>
                </a:lnTo>
                <a:lnTo>
                  <a:pt x="144" y="44"/>
                </a:lnTo>
                <a:lnTo>
                  <a:pt x="145" y="43"/>
                </a:lnTo>
                <a:lnTo>
                  <a:pt x="146" y="42"/>
                </a:lnTo>
                <a:lnTo>
                  <a:pt x="146" y="40"/>
                </a:lnTo>
                <a:lnTo>
                  <a:pt x="146" y="38"/>
                </a:lnTo>
                <a:close/>
                <a:moveTo>
                  <a:pt x="156" y="30"/>
                </a:moveTo>
                <a:lnTo>
                  <a:pt x="154" y="33"/>
                </a:lnTo>
                <a:lnTo>
                  <a:pt x="153" y="36"/>
                </a:lnTo>
                <a:lnTo>
                  <a:pt x="152" y="38"/>
                </a:lnTo>
                <a:lnTo>
                  <a:pt x="149" y="42"/>
                </a:lnTo>
                <a:lnTo>
                  <a:pt x="152" y="41"/>
                </a:lnTo>
                <a:lnTo>
                  <a:pt x="154" y="40"/>
                </a:lnTo>
                <a:lnTo>
                  <a:pt x="155" y="37"/>
                </a:lnTo>
                <a:lnTo>
                  <a:pt x="156" y="36"/>
                </a:lnTo>
                <a:lnTo>
                  <a:pt x="157" y="34"/>
                </a:lnTo>
                <a:lnTo>
                  <a:pt x="157" y="32"/>
                </a:lnTo>
                <a:lnTo>
                  <a:pt x="156" y="30"/>
                </a:lnTo>
                <a:close/>
                <a:moveTo>
                  <a:pt x="182" y="0"/>
                </a:moveTo>
                <a:lnTo>
                  <a:pt x="184" y="0"/>
                </a:lnTo>
                <a:lnTo>
                  <a:pt x="185" y="1"/>
                </a:lnTo>
                <a:lnTo>
                  <a:pt x="188" y="1"/>
                </a:lnTo>
                <a:lnTo>
                  <a:pt x="189" y="1"/>
                </a:lnTo>
                <a:lnTo>
                  <a:pt x="190" y="4"/>
                </a:lnTo>
                <a:lnTo>
                  <a:pt x="189" y="6"/>
                </a:lnTo>
                <a:lnTo>
                  <a:pt x="189" y="7"/>
                </a:lnTo>
                <a:lnTo>
                  <a:pt x="186" y="8"/>
                </a:lnTo>
                <a:lnTo>
                  <a:pt x="185" y="8"/>
                </a:lnTo>
                <a:lnTo>
                  <a:pt x="184" y="9"/>
                </a:lnTo>
                <a:lnTo>
                  <a:pt x="183" y="10"/>
                </a:lnTo>
                <a:lnTo>
                  <a:pt x="159" y="41"/>
                </a:lnTo>
                <a:lnTo>
                  <a:pt x="138" y="74"/>
                </a:lnTo>
                <a:lnTo>
                  <a:pt x="121" y="112"/>
                </a:lnTo>
                <a:lnTo>
                  <a:pt x="106" y="151"/>
                </a:lnTo>
                <a:lnTo>
                  <a:pt x="92" y="191"/>
                </a:lnTo>
                <a:lnTo>
                  <a:pt x="93" y="194"/>
                </a:lnTo>
                <a:lnTo>
                  <a:pt x="93" y="198"/>
                </a:lnTo>
                <a:lnTo>
                  <a:pt x="92" y="200"/>
                </a:lnTo>
                <a:lnTo>
                  <a:pt x="92" y="202"/>
                </a:lnTo>
                <a:lnTo>
                  <a:pt x="92" y="206"/>
                </a:lnTo>
                <a:lnTo>
                  <a:pt x="89" y="206"/>
                </a:lnTo>
                <a:lnTo>
                  <a:pt x="87" y="208"/>
                </a:lnTo>
                <a:lnTo>
                  <a:pt x="86" y="210"/>
                </a:lnTo>
                <a:lnTo>
                  <a:pt x="85" y="211"/>
                </a:lnTo>
                <a:lnTo>
                  <a:pt x="84" y="213"/>
                </a:lnTo>
                <a:lnTo>
                  <a:pt x="78" y="204"/>
                </a:lnTo>
                <a:lnTo>
                  <a:pt x="75" y="194"/>
                </a:lnTo>
                <a:lnTo>
                  <a:pt x="71" y="184"/>
                </a:lnTo>
                <a:lnTo>
                  <a:pt x="64" y="170"/>
                </a:lnTo>
                <a:lnTo>
                  <a:pt x="58" y="156"/>
                </a:lnTo>
                <a:lnTo>
                  <a:pt x="57" y="154"/>
                </a:lnTo>
                <a:lnTo>
                  <a:pt x="54" y="153"/>
                </a:lnTo>
                <a:lnTo>
                  <a:pt x="52" y="151"/>
                </a:lnTo>
                <a:lnTo>
                  <a:pt x="44" y="133"/>
                </a:lnTo>
                <a:lnTo>
                  <a:pt x="32" y="117"/>
                </a:lnTo>
                <a:lnTo>
                  <a:pt x="17" y="104"/>
                </a:lnTo>
                <a:lnTo>
                  <a:pt x="3" y="91"/>
                </a:lnTo>
                <a:lnTo>
                  <a:pt x="2" y="89"/>
                </a:lnTo>
                <a:lnTo>
                  <a:pt x="2" y="85"/>
                </a:lnTo>
                <a:lnTo>
                  <a:pt x="1" y="83"/>
                </a:lnTo>
                <a:lnTo>
                  <a:pt x="0" y="81"/>
                </a:lnTo>
                <a:lnTo>
                  <a:pt x="2" y="79"/>
                </a:lnTo>
                <a:lnTo>
                  <a:pt x="4" y="77"/>
                </a:lnTo>
                <a:lnTo>
                  <a:pt x="6" y="74"/>
                </a:lnTo>
                <a:lnTo>
                  <a:pt x="26" y="79"/>
                </a:lnTo>
                <a:lnTo>
                  <a:pt x="42" y="85"/>
                </a:lnTo>
                <a:lnTo>
                  <a:pt x="59" y="92"/>
                </a:lnTo>
                <a:lnTo>
                  <a:pt x="75" y="96"/>
                </a:lnTo>
                <a:lnTo>
                  <a:pt x="105" y="67"/>
                </a:lnTo>
                <a:lnTo>
                  <a:pt x="137" y="38"/>
                </a:lnTo>
                <a:lnTo>
                  <a:pt x="172" y="12"/>
                </a:lnTo>
                <a:lnTo>
                  <a:pt x="174" y="10"/>
                </a:lnTo>
                <a:lnTo>
                  <a:pt x="177" y="7"/>
                </a:lnTo>
                <a:lnTo>
                  <a:pt x="179" y="4"/>
                </a:lnTo>
                <a:lnTo>
                  <a:pt x="182" y="0"/>
                </a:lnTo>
                <a:close/>
              </a:path>
            </a:pathLst>
          </a:custGeom>
          <a:solidFill>
            <a:srgbClr val="0096E0"/>
          </a:solid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文本框 35">
            <a:extLst>
              <a:ext uri="{FF2B5EF4-FFF2-40B4-BE49-F238E27FC236}">
                <a16:creationId xmlns:a16="http://schemas.microsoft.com/office/drawing/2014/main" id="{C463DD1B-F7A8-4D45-B78F-F3E7A1B85337}"/>
              </a:ext>
            </a:extLst>
          </p:cNvPr>
          <p:cNvSpPr txBox="1"/>
          <p:nvPr/>
        </p:nvSpPr>
        <p:spPr>
          <a:xfrm>
            <a:off x="1860277" y="2400197"/>
            <a:ext cx="8336669" cy="2308324"/>
          </a:xfrm>
          <a:prstGeom prst="rect">
            <a:avLst/>
          </a:prstGeom>
          <a:noFill/>
        </p:spPr>
        <p:txBody>
          <a:bodyPr wrap="square">
            <a:spAutoFit/>
          </a:bodyPr>
          <a:lstStyle/>
          <a:p>
            <a:r>
              <a:rPr lang="en-US" altLang="zh-CN" dirty="0">
                <a:latin typeface="KaiTi" panose="02010609060101010101" pitchFamily="49" charset="-122"/>
                <a:ea typeface="KaiTi" panose="02010609060101010101" pitchFamily="49" charset="-122"/>
              </a:rPr>
              <a:t>2020.4-2020.8 </a:t>
            </a:r>
            <a:r>
              <a:rPr lang="zh-CN" altLang="en-US" dirty="0">
                <a:latin typeface="KaiTi" panose="02010609060101010101" pitchFamily="49" charset="-122"/>
                <a:ea typeface="KaiTi" panose="02010609060101010101" pitchFamily="49" charset="-122"/>
              </a:rPr>
              <a:t>主要为小组成员对</a:t>
            </a:r>
            <a:r>
              <a:rPr lang="en-US" altLang="zh-CN" dirty="0">
                <a:latin typeface="KaiTi" panose="02010609060101010101" pitchFamily="49" charset="-122"/>
                <a:ea typeface="KaiTi" panose="02010609060101010101" pitchFamily="49" charset="-122"/>
              </a:rPr>
              <a:t>App</a:t>
            </a:r>
            <a:r>
              <a:rPr lang="zh-CN" altLang="en-US" dirty="0">
                <a:latin typeface="KaiTi" panose="02010609060101010101" pitchFamily="49" charset="-122"/>
                <a:ea typeface="KaiTi" panose="02010609060101010101" pitchFamily="49" charset="-122"/>
              </a:rPr>
              <a:t>开发的知识各自进行学习。</a:t>
            </a:r>
            <a:br>
              <a:rPr lang="zh-CN" altLang="en-US" dirty="0">
                <a:latin typeface="KaiTi" panose="02010609060101010101" pitchFamily="49" charset="-122"/>
                <a:ea typeface="KaiTi" panose="02010609060101010101" pitchFamily="49" charset="-122"/>
              </a:rPr>
            </a:br>
            <a:br>
              <a:rPr lang="zh-CN" altLang="en-US" dirty="0">
                <a:latin typeface="KaiTi" panose="02010609060101010101" pitchFamily="49" charset="-122"/>
                <a:ea typeface="KaiTi" panose="02010609060101010101" pitchFamily="49" charset="-122"/>
              </a:rPr>
            </a:br>
            <a:r>
              <a:rPr lang="en-US" altLang="zh-CN" dirty="0">
                <a:latin typeface="KaiTi" panose="02010609060101010101" pitchFamily="49" charset="-122"/>
                <a:ea typeface="KaiTi" panose="02010609060101010101" pitchFamily="49" charset="-122"/>
              </a:rPr>
              <a:t>2020.9-2020.10 </a:t>
            </a:r>
            <a:r>
              <a:rPr lang="zh-CN" altLang="en-US" dirty="0">
                <a:latin typeface="KaiTi" panose="02010609060101010101" pitchFamily="49" charset="-122"/>
                <a:ea typeface="KaiTi" panose="02010609060101010101" pitchFamily="49" charset="-122"/>
              </a:rPr>
              <a:t>开学后组织小组成员进行讨论，在这段期间完成了第一版文档，对该项目的架构及</a:t>
            </a:r>
            <a:r>
              <a:rPr lang="en-US" altLang="zh-CN" dirty="0">
                <a:latin typeface="KaiTi" panose="02010609060101010101" pitchFamily="49" charset="-122"/>
                <a:ea typeface="KaiTi" panose="02010609060101010101" pitchFamily="49" charset="-122"/>
              </a:rPr>
              <a:t>UI</a:t>
            </a:r>
            <a:r>
              <a:rPr lang="zh-CN" altLang="en-US" dirty="0">
                <a:latin typeface="KaiTi" panose="02010609060101010101" pitchFamily="49" charset="-122"/>
                <a:ea typeface="KaiTi" panose="02010609060101010101" pitchFamily="49" charset="-122"/>
              </a:rPr>
              <a:t>进行了初步设计</a:t>
            </a:r>
            <a:br>
              <a:rPr lang="zh-CN" altLang="en-US" dirty="0">
                <a:latin typeface="KaiTi" panose="02010609060101010101" pitchFamily="49" charset="-122"/>
                <a:ea typeface="KaiTi" panose="02010609060101010101" pitchFamily="49" charset="-122"/>
              </a:rPr>
            </a:br>
            <a:br>
              <a:rPr lang="zh-CN" altLang="en-US" dirty="0">
                <a:latin typeface="KaiTi" panose="02010609060101010101" pitchFamily="49" charset="-122"/>
                <a:ea typeface="KaiTi" panose="02010609060101010101" pitchFamily="49" charset="-122"/>
              </a:rPr>
            </a:br>
            <a:r>
              <a:rPr lang="en-US" altLang="zh-CN" dirty="0">
                <a:latin typeface="KaiTi" panose="02010609060101010101" pitchFamily="49" charset="-122"/>
                <a:ea typeface="KaiTi" panose="02010609060101010101" pitchFamily="49" charset="-122"/>
              </a:rPr>
              <a:t>2020.10  </a:t>
            </a:r>
            <a:r>
              <a:rPr lang="zh-CN" altLang="en-US" dirty="0">
                <a:latin typeface="KaiTi" panose="02010609060101010101" pitchFamily="49" charset="-122"/>
                <a:ea typeface="KaiTi" panose="02010609060101010101" pitchFamily="49" charset="-122"/>
              </a:rPr>
              <a:t>根据已经设计好的原型图绘制客户端界面，并咋</a:t>
            </a:r>
            <a:r>
              <a:rPr lang="en-US" altLang="zh-CN" dirty="0">
                <a:latin typeface="KaiTi" panose="02010609060101010101" pitchFamily="49" charset="-122"/>
                <a:ea typeface="KaiTi" panose="02010609060101010101" pitchFamily="49" charset="-122"/>
              </a:rPr>
              <a:t>UI</a:t>
            </a:r>
            <a:r>
              <a:rPr lang="zh-CN" altLang="en-US" dirty="0">
                <a:latin typeface="KaiTi" panose="02010609060101010101" pitchFamily="49" charset="-122"/>
                <a:ea typeface="KaiTi" panose="02010609060101010101" pitchFamily="49" charset="-122"/>
              </a:rPr>
              <a:t>绘制的过程中美化界面；服务端则开始选择合适的框架，并对数据库进行设计，完成整体的架构设计</a:t>
            </a:r>
            <a:br>
              <a:rPr lang="zh-CN" altLang="en-US" dirty="0">
                <a:latin typeface="KaiTi" panose="02010609060101010101" pitchFamily="49" charset="-122"/>
                <a:ea typeface="KaiTi" panose="02010609060101010101" pitchFamily="49" charset="-122"/>
              </a:rPr>
            </a:b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9910739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barn(inVertical)">
                                      <p:cBhvr>
                                        <p:cTn id="7"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2">
            <a:extLst>
              <a:ext uri="{FF2B5EF4-FFF2-40B4-BE49-F238E27FC236}">
                <a16:creationId xmlns:a16="http://schemas.microsoft.com/office/drawing/2014/main" id="{A81FBFA1-7E32-4E4A-BDC4-E7B71317B556}"/>
              </a:ext>
            </a:extLst>
          </p:cNvPr>
          <p:cNvSpPr/>
          <p:nvPr/>
        </p:nvSpPr>
        <p:spPr>
          <a:xfrm rot="20574852">
            <a:off x="3976184" y="811544"/>
            <a:ext cx="1032273" cy="1034663"/>
          </a:xfrm>
          <a:custGeom>
            <a:avLst/>
            <a:gdLst>
              <a:gd name="connsiteX0" fmla="*/ 300753 w 836502"/>
              <a:gd name="connsiteY0" fmla="*/ 41288 h 838439"/>
              <a:gd name="connsiteX1" fmla="*/ 575073 w 836502"/>
              <a:gd name="connsiteY1" fmla="*/ 289482 h 838439"/>
              <a:gd name="connsiteX2" fmla="*/ 130936 w 836502"/>
              <a:gd name="connsiteY2" fmla="*/ 2099 h 838439"/>
              <a:gd name="connsiteX3" fmla="*/ 692638 w 836502"/>
              <a:gd name="connsiteY3" fmla="*/ 472362 h 838439"/>
              <a:gd name="connsiteX4" fmla="*/ 91747 w 836502"/>
              <a:gd name="connsiteY4" fmla="*/ 28225 h 838439"/>
              <a:gd name="connsiteX5" fmla="*/ 836330 w 836502"/>
              <a:gd name="connsiteY5" fmla="*/ 498488 h 838439"/>
              <a:gd name="connsiteX6" fmla="*/ 13370 w 836502"/>
              <a:gd name="connsiteY6" fmla="*/ 28225 h 838439"/>
              <a:gd name="connsiteX7" fmla="*/ 823267 w 836502"/>
              <a:gd name="connsiteY7" fmla="*/ 602991 h 838439"/>
              <a:gd name="connsiteX8" fmla="*/ 170124 w 836502"/>
              <a:gd name="connsiteY8" fmla="*/ 198042 h 838439"/>
              <a:gd name="connsiteX9" fmla="*/ 823267 w 836502"/>
              <a:gd name="connsiteY9" fmla="*/ 629116 h 838439"/>
              <a:gd name="connsiteX10" fmla="*/ 307 w 836502"/>
              <a:gd name="connsiteY10" fmla="*/ 171916 h 838439"/>
              <a:gd name="connsiteX11" fmla="*/ 718764 w 836502"/>
              <a:gd name="connsiteY11" fmla="*/ 642179 h 838439"/>
              <a:gd name="connsiteX12" fmla="*/ 39496 w 836502"/>
              <a:gd name="connsiteY12" fmla="*/ 158854 h 838439"/>
              <a:gd name="connsiteX13" fmla="*/ 744890 w 836502"/>
              <a:gd name="connsiteY13" fmla="*/ 733619 h 838439"/>
              <a:gd name="connsiteX14" fmla="*/ 26433 w 836502"/>
              <a:gd name="connsiteY14" fmla="*/ 224168 h 838439"/>
              <a:gd name="connsiteX15" fmla="*/ 744890 w 836502"/>
              <a:gd name="connsiteY15" fmla="*/ 838122 h 838439"/>
              <a:gd name="connsiteX16" fmla="*/ 91747 w 836502"/>
              <a:gd name="connsiteY16" fmla="*/ 315608 h 838439"/>
              <a:gd name="connsiteX17" fmla="*/ 810204 w 836502"/>
              <a:gd name="connsiteY17" fmla="*/ 838122 h 838439"/>
              <a:gd name="connsiteX18" fmla="*/ 39496 w 836502"/>
              <a:gd name="connsiteY18" fmla="*/ 315608 h 83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6502" h="838439">
                <a:moveTo>
                  <a:pt x="300753" y="41288"/>
                </a:moveTo>
                <a:cubicBezTo>
                  <a:pt x="452064" y="168650"/>
                  <a:pt x="603376" y="296013"/>
                  <a:pt x="575073" y="289482"/>
                </a:cubicBezTo>
                <a:cubicBezTo>
                  <a:pt x="546770" y="282951"/>
                  <a:pt x="111342" y="-28381"/>
                  <a:pt x="130936" y="2099"/>
                </a:cubicBezTo>
                <a:cubicBezTo>
                  <a:pt x="150530" y="32579"/>
                  <a:pt x="699169" y="468008"/>
                  <a:pt x="692638" y="472362"/>
                </a:cubicBezTo>
                <a:cubicBezTo>
                  <a:pt x="686107" y="476716"/>
                  <a:pt x="67798" y="23871"/>
                  <a:pt x="91747" y="28225"/>
                </a:cubicBezTo>
                <a:cubicBezTo>
                  <a:pt x="115696" y="32579"/>
                  <a:pt x="849393" y="498488"/>
                  <a:pt x="836330" y="498488"/>
                </a:cubicBezTo>
                <a:cubicBezTo>
                  <a:pt x="823267" y="498488"/>
                  <a:pt x="15547" y="10808"/>
                  <a:pt x="13370" y="28225"/>
                </a:cubicBezTo>
                <a:cubicBezTo>
                  <a:pt x="11193" y="45642"/>
                  <a:pt x="797141" y="574688"/>
                  <a:pt x="823267" y="602991"/>
                </a:cubicBezTo>
                <a:cubicBezTo>
                  <a:pt x="849393" y="631294"/>
                  <a:pt x="170124" y="193688"/>
                  <a:pt x="170124" y="198042"/>
                </a:cubicBezTo>
                <a:cubicBezTo>
                  <a:pt x="170124" y="202396"/>
                  <a:pt x="851570" y="633470"/>
                  <a:pt x="823267" y="629116"/>
                </a:cubicBezTo>
                <a:cubicBezTo>
                  <a:pt x="794964" y="624762"/>
                  <a:pt x="17724" y="169739"/>
                  <a:pt x="307" y="171916"/>
                </a:cubicBezTo>
                <a:cubicBezTo>
                  <a:pt x="-17110" y="174093"/>
                  <a:pt x="712233" y="644356"/>
                  <a:pt x="718764" y="642179"/>
                </a:cubicBezTo>
                <a:cubicBezTo>
                  <a:pt x="725295" y="640002"/>
                  <a:pt x="35142" y="143614"/>
                  <a:pt x="39496" y="158854"/>
                </a:cubicBezTo>
                <a:cubicBezTo>
                  <a:pt x="43850" y="174094"/>
                  <a:pt x="747067" y="722733"/>
                  <a:pt x="744890" y="733619"/>
                </a:cubicBezTo>
                <a:cubicBezTo>
                  <a:pt x="742713" y="744505"/>
                  <a:pt x="26433" y="206751"/>
                  <a:pt x="26433" y="224168"/>
                </a:cubicBezTo>
                <a:cubicBezTo>
                  <a:pt x="26433" y="241585"/>
                  <a:pt x="734004" y="822882"/>
                  <a:pt x="744890" y="838122"/>
                </a:cubicBezTo>
                <a:cubicBezTo>
                  <a:pt x="755776" y="853362"/>
                  <a:pt x="80861" y="315608"/>
                  <a:pt x="91747" y="315608"/>
                </a:cubicBezTo>
                <a:cubicBezTo>
                  <a:pt x="102633" y="315608"/>
                  <a:pt x="818912" y="838122"/>
                  <a:pt x="810204" y="838122"/>
                </a:cubicBezTo>
                <a:cubicBezTo>
                  <a:pt x="801496" y="838122"/>
                  <a:pt x="420496" y="576865"/>
                  <a:pt x="39496" y="315608"/>
                </a:cubicBezTo>
              </a:path>
            </a:pathLst>
          </a:custGeom>
          <a:noFill/>
          <a:ln w="38100">
            <a:solidFill>
              <a:srgbClr val="009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135E333A-88BA-4A88-8C0A-D3A344BA1089}"/>
              </a:ext>
            </a:extLst>
          </p:cNvPr>
          <p:cNvSpPr/>
          <p:nvPr/>
        </p:nvSpPr>
        <p:spPr>
          <a:xfrm>
            <a:off x="4000235" y="998651"/>
            <a:ext cx="942887" cy="707886"/>
          </a:xfrm>
          <a:prstGeom prst="rect">
            <a:avLst/>
          </a:prstGeom>
        </p:spPr>
        <p:txBody>
          <a:bodyPr wrap="none">
            <a:spAutoFit/>
          </a:bodyPr>
          <a:lstStyle/>
          <a:p>
            <a:r>
              <a:rPr lang="en-US" altLang="zh-CN" sz="4000" b="1" dirty="0">
                <a:solidFill>
                  <a:schemeClr val="bg1"/>
                </a:solidFill>
                <a:latin typeface="Bradley Hand ITC" panose="03070402050302030203" pitchFamily="66" charset="0"/>
                <a:ea typeface="叶根友小京楷简体" panose="02010601030101010101" pitchFamily="2" charset="-122"/>
              </a:rPr>
              <a:t>2-2</a:t>
            </a:r>
            <a:endParaRPr lang="zh-CN" altLang="en-US" sz="4000" dirty="0">
              <a:solidFill>
                <a:schemeClr val="bg1"/>
              </a:solidFill>
            </a:endParaRPr>
          </a:p>
        </p:txBody>
      </p:sp>
      <p:sp>
        <p:nvSpPr>
          <p:cNvPr id="3" name="文本框 2">
            <a:extLst>
              <a:ext uri="{FF2B5EF4-FFF2-40B4-BE49-F238E27FC236}">
                <a16:creationId xmlns:a16="http://schemas.microsoft.com/office/drawing/2014/main" id="{7DC8A8F3-57E9-4A27-AC8B-B20D6D141D03}"/>
              </a:ext>
            </a:extLst>
          </p:cNvPr>
          <p:cNvSpPr txBox="1"/>
          <p:nvPr/>
        </p:nvSpPr>
        <p:spPr>
          <a:xfrm>
            <a:off x="4972276" y="942097"/>
            <a:ext cx="1988045" cy="523220"/>
          </a:xfrm>
          <a:prstGeom prst="rect">
            <a:avLst/>
          </a:prstGeom>
          <a:noFill/>
        </p:spPr>
        <p:txBody>
          <a:bodyPr wrap="none" rtlCol="0">
            <a:spAutoFit/>
          </a:bodyPr>
          <a:lstStyle/>
          <a:p>
            <a:r>
              <a:rPr lang="zh-CN" altLang="en-US" sz="2800" b="1" dirty="0">
                <a:solidFill>
                  <a:srgbClr val="0096E0"/>
                </a:solidFill>
                <a:latin typeface="KaiTi" panose="02010609060101010101" pitchFamily="49" charset="-122"/>
                <a:ea typeface="KaiTi" panose="02010609060101010101" pitchFamily="49" charset="-122"/>
              </a:rPr>
              <a:t>阶段性成果</a:t>
            </a:r>
          </a:p>
        </p:txBody>
      </p:sp>
      <p:grpSp>
        <p:nvGrpSpPr>
          <p:cNvPr id="39" name="组合 38">
            <a:extLst>
              <a:ext uri="{FF2B5EF4-FFF2-40B4-BE49-F238E27FC236}">
                <a16:creationId xmlns:a16="http://schemas.microsoft.com/office/drawing/2014/main" id="{04CA2C11-3F78-4455-85E9-ABA8A5AE2A9A}"/>
              </a:ext>
            </a:extLst>
          </p:cNvPr>
          <p:cNvGrpSpPr/>
          <p:nvPr/>
        </p:nvGrpSpPr>
        <p:grpSpPr>
          <a:xfrm>
            <a:off x="170522" y="81984"/>
            <a:ext cx="1302069" cy="1358890"/>
            <a:chOff x="6272213" y="915988"/>
            <a:chExt cx="935038" cy="973138"/>
          </a:xfrm>
          <a:solidFill>
            <a:srgbClr val="0096E0"/>
          </a:solidFill>
        </p:grpSpPr>
        <p:sp>
          <p:nvSpPr>
            <p:cNvPr id="40" name="Freeform 91">
              <a:extLst>
                <a:ext uri="{FF2B5EF4-FFF2-40B4-BE49-F238E27FC236}">
                  <a16:creationId xmlns:a16="http://schemas.microsoft.com/office/drawing/2014/main" id="{192D050D-890E-4719-8900-87F99C24FD9A}"/>
                </a:ext>
              </a:extLst>
            </p:cNvPr>
            <p:cNvSpPr>
              <a:spLocks/>
            </p:cNvSpPr>
            <p:nvPr/>
          </p:nvSpPr>
          <p:spPr bwMode="auto">
            <a:xfrm>
              <a:off x="6323013" y="1782763"/>
              <a:ext cx="315913" cy="106363"/>
            </a:xfrm>
            <a:custGeom>
              <a:avLst/>
              <a:gdLst>
                <a:gd name="T0" fmla="*/ 100 w 199"/>
                <a:gd name="T1" fmla="*/ 0 h 67"/>
                <a:gd name="T2" fmla="*/ 126 w 199"/>
                <a:gd name="T3" fmla="*/ 2 h 67"/>
                <a:gd name="T4" fmla="*/ 151 w 199"/>
                <a:gd name="T5" fmla="*/ 5 h 67"/>
                <a:gd name="T6" fmla="*/ 171 w 199"/>
                <a:gd name="T7" fmla="*/ 11 h 67"/>
                <a:gd name="T8" fmla="*/ 186 w 199"/>
                <a:gd name="T9" fmla="*/ 17 h 67"/>
                <a:gd name="T10" fmla="*/ 197 w 199"/>
                <a:gd name="T11" fmla="*/ 25 h 67"/>
                <a:gd name="T12" fmla="*/ 199 w 199"/>
                <a:gd name="T13" fmla="*/ 34 h 67"/>
                <a:gd name="T14" fmla="*/ 197 w 199"/>
                <a:gd name="T15" fmla="*/ 42 h 67"/>
                <a:gd name="T16" fmla="*/ 186 w 199"/>
                <a:gd name="T17" fmla="*/ 50 h 67"/>
                <a:gd name="T18" fmla="*/ 171 w 199"/>
                <a:gd name="T19" fmla="*/ 58 h 67"/>
                <a:gd name="T20" fmla="*/ 151 w 199"/>
                <a:gd name="T21" fmla="*/ 62 h 67"/>
                <a:gd name="T22" fmla="*/ 126 w 199"/>
                <a:gd name="T23" fmla="*/ 66 h 67"/>
                <a:gd name="T24" fmla="*/ 100 w 199"/>
                <a:gd name="T25" fmla="*/ 67 h 67"/>
                <a:gd name="T26" fmla="*/ 74 w 199"/>
                <a:gd name="T27" fmla="*/ 66 h 67"/>
                <a:gd name="T28" fmla="*/ 50 w 199"/>
                <a:gd name="T29" fmla="*/ 62 h 67"/>
                <a:gd name="T30" fmla="*/ 29 w 199"/>
                <a:gd name="T31" fmla="*/ 58 h 67"/>
                <a:gd name="T32" fmla="*/ 13 w 199"/>
                <a:gd name="T33" fmla="*/ 50 h 67"/>
                <a:gd name="T34" fmla="*/ 4 w 199"/>
                <a:gd name="T35" fmla="*/ 42 h 67"/>
                <a:gd name="T36" fmla="*/ 0 w 199"/>
                <a:gd name="T37" fmla="*/ 34 h 67"/>
                <a:gd name="T38" fmla="*/ 4 w 199"/>
                <a:gd name="T39" fmla="*/ 25 h 67"/>
                <a:gd name="T40" fmla="*/ 13 w 199"/>
                <a:gd name="T41" fmla="*/ 17 h 67"/>
                <a:gd name="T42" fmla="*/ 29 w 199"/>
                <a:gd name="T43" fmla="*/ 11 h 67"/>
                <a:gd name="T44" fmla="*/ 50 w 199"/>
                <a:gd name="T45" fmla="*/ 5 h 67"/>
                <a:gd name="T46" fmla="*/ 74 w 199"/>
                <a:gd name="T47" fmla="*/ 2 h 67"/>
                <a:gd name="T48" fmla="*/ 100 w 199"/>
                <a:gd name="T4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67">
                  <a:moveTo>
                    <a:pt x="100" y="0"/>
                  </a:moveTo>
                  <a:lnTo>
                    <a:pt x="126" y="2"/>
                  </a:lnTo>
                  <a:lnTo>
                    <a:pt x="151" y="5"/>
                  </a:lnTo>
                  <a:lnTo>
                    <a:pt x="171" y="11"/>
                  </a:lnTo>
                  <a:lnTo>
                    <a:pt x="186" y="17"/>
                  </a:lnTo>
                  <a:lnTo>
                    <a:pt x="197" y="25"/>
                  </a:lnTo>
                  <a:lnTo>
                    <a:pt x="199" y="34"/>
                  </a:lnTo>
                  <a:lnTo>
                    <a:pt x="197" y="42"/>
                  </a:lnTo>
                  <a:lnTo>
                    <a:pt x="186" y="50"/>
                  </a:lnTo>
                  <a:lnTo>
                    <a:pt x="171" y="58"/>
                  </a:lnTo>
                  <a:lnTo>
                    <a:pt x="151" y="62"/>
                  </a:lnTo>
                  <a:lnTo>
                    <a:pt x="126" y="66"/>
                  </a:lnTo>
                  <a:lnTo>
                    <a:pt x="100" y="67"/>
                  </a:lnTo>
                  <a:lnTo>
                    <a:pt x="74" y="66"/>
                  </a:lnTo>
                  <a:lnTo>
                    <a:pt x="50" y="62"/>
                  </a:lnTo>
                  <a:lnTo>
                    <a:pt x="29" y="58"/>
                  </a:lnTo>
                  <a:lnTo>
                    <a:pt x="13" y="50"/>
                  </a:lnTo>
                  <a:lnTo>
                    <a:pt x="4" y="42"/>
                  </a:lnTo>
                  <a:lnTo>
                    <a:pt x="0" y="34"/>
                  </a:lnTo>
                  <a:lnTo>
                    <a:pt x="4" y="25"/>
                  </a:lnTo>
                  <a:lnTo>
                    <a:pt x="13" y="17"/>
                  </a:lnTo>
                  <a:lnTo>
                    <a:pt x="29" y="11"/>
                  </a:lnTo>
                  <a:lnTo>
                    <a:pt x="50" y="5"/>
                  </a:lnTo>
                  <a:lnTo>
                    <a:pt x="74" y="2"/>
                  </a:lnTo>
                  <a:lnTo>
                    <a:pt x="100"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5">
              <a:extLst>
                <a:ext uri="{FF2B5EF4-FFF2-40B4-BE49-F238E27FC236}">
                  <a16:creationId xmlns:a16="http://schemas.microsoft.com/office/drawing/2014/main" id="{E72A8FE8-115B-4740-86A6-C150F301E7E8}"/>
                </a:ext>
              </a:extLst>
            </p:cNvPr>
            <p:cNvSpPr>
              <a:spLocks noEditPoints="1"/>
            </p:cNvSpPr>
            <p:nvPr/>
          </p:nvSpPr>
          <p:spPr bwMode="auto">
            <a:xfrm>
              <a:off x="6388100" y="1001713"/>
              <a:ext cx="25400" cy="25400"/>
            </a:xfrm>
            <a:custGeom>
              <a:avLst/>
              <a:gdLst>
                <a:gd name="T0" fmla="*/ 8 w 16"/>
                <a:gd name="T1" fmla="*/ 8 h 16"/>
                <a:gd name="T2" fmla="*/ 8 w 16"/>
                <a:gd name="T3" fmla="*/ 8 h 16"/>
                <a:gd name="T4" fmla="*/ 9 w 16"/>
                <a:gd name="T5" fmla="*/ 8 h 16"/>
                <a:gd name="T6" fmla="*/ 8 w 16"/>
                <a:gd name="T7" fmla="*/ 8 h 16"/>
                <a:gd name="T8" fmla="*/ 8 w 16"/>
                <a:gd name="T9" fmla="*/ 0 h 16"/>
                <a:gd name="T10" fmla="*/ 12 w 16"/>
                <a:gd name="T11" fmla="*/ 0 h 16"/>
                <a:gd name="T12" fmla="*/ 14 w 16"/>
                <a:gd name="T13" fmla="*/ 3 h 16"/>
                <a:gd name="T14" fmla="*/ 16 w 16"/>
                <a:gd name="T15" fmla="*/ 5 h 16"/>
                <a:gd name="T16" fmla="*/ 16 w 16"/>
                <a:gd name="T17" fmla="*/ 8 h 16"/>
                <a:gd name="T18" fmla="*/ 16 w 16"/>
                <a:gd name="T19" fmla="*/ 10 h 16"/>
                <a:gd name="T20" fmla="*/ 14 w 16"/>
                <a:gd name="T21" fmla="*/ 13 h 16"/>
                <a:gd name="T22" fmla="*/ 12 w 16"/>
                <a:gd name="T23" fmla="*/ 16 h 16"/>
                <a:gd name="T24" fmla="*/ 8 w 16"/>
                <a:gd name="T25" fmla="*/ 16 h 16"/>
                <a:gd name="T26" fmla="*/ 5 w 16"/>
                <a:gd name="T27" fmla="*/ 16 h 16"/>
                <a:gd name="T28" fmla="*/ 3 w 16"/>
                <a:gd name="T29" fmla="*/ 13 h 16"/>
                <a:gd name="T30" fmla="*/ 0 w 16"/>
                <a:gd name="T31" fmla="*/ 10 h 16"/>
                <a:gd name="T32" fmla="*/ 0 w 16"/>
                <a:gd name="T33" fmla="*/ 8 h 16"/>
                <a:gd name="T34" fmla="*/ 0 w 16"/>
                <a:gd name="T35" fmla="*/ 5 h 16"/>
                <a:gd name="T36" fmla="*/ 3 w 16"/>
                <a:gd name="T37" fmla="*/ 3 h 16"/>
                <a:gd name="T38" fmla="*/ 5 w 16"/>
                <a:gd name="T39" fmla="*/ 0 h 16"/>
                <a:gd name="T40" fmla="*/ 8 w 16"/>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6">
                  <a:moveTo>
                    <a:pt x="8" y="8"/>
                  </a:moveTo>
                  <a:lnTo>
                    <a:pt x="8" y="8"/>
                  </a:lnTo>
                  <a:lnTo>
                    <a:pt x="9" y="8"/>
                  </a:lnTo>
                  <a:lnTo>
                    <a:pt x="8" y="8"/>
                  </a:lnTo>
                  <a:close/>
                  <a:moveTo>
                    <a:pt x="8" y="0"/>
                  </a:moveTo>
                  <a:lnTo>
                    <a:pt x="12" y="0"/>
                  </a:lnTo>
                  <a:lnTo>
                    <a:pt x="14" y="3"/>
                  </a:lnTo>
                  <a:lnTo>
                    <a:pt x="16" y="5"/>
                  </a:lnTo>
                  <a:lnTo>
                    <a:pt x="16" y="8"/>
                  </a:lnTo>
                  <a:lnTo>
                    <a:pt x="16" y="10"/>
                  </a:lnTo>
                  <a:lnTo>
                    <a:pt x="14" y="13"/>
                  </a:lnTo>
                  <a:lnTo>
                    <a:pt x="12" y="16"/>
                  </a:lnTo>
                  <a:lnTo>
                    <a:pt x="8" y="16"/>
                  </a:lnTo>
                  <a:lnTo>
                    <a:pt x="5" y="16"/>
                  </a:lnTo>
                  <a:lnTo>
                    <a:pt x="3" y="13"/>
                  </a:lnTo>
                  <a:lnTo>
                    <a:pt x="0" y="10"/>
                  </a:lnTo>
                  <a:lnTo>
                    <a:pt x="0" y="8"/>
                  </a:lnTo>
                  <a:lnTo>
                    <a:pt x="0" y="5"/>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06">
              <a:extLst>
                <a:ext uri="{FF2B5EF4-FFF2-40B4-BE49-F238E27FC236}">
                  <a16:creationId xmlns:a16="http://schemas.microsoft.com/office/drawing/2014/main" id="{F55214C5-3F52-426C-AC4F-FC35B6CDFDB9}"/>
                </a:ext>
              </a:extLst>
            </p:cNvPr>
            <p:cNvSpPr>
              <a:spLocks/>
            </p:cNvSpPr>
            <p:nvPr/>
          </p:nvSpPr>
          <p:spPr bwMode="auto">
            <a:xfrm>
              <a:off x="6448425" y="1003300"/>
              <a:ext cx="25400" cy="25400"/>
            </a:xfrm>
            <a:custGeom>
              <a:avLst/>
              <a:gdLst>
                <a:gd name="T0" fmla="*/ 8 w 16"/>
                <a:gd name="T1" fmla="*/ 0 h 16"/>
                <a:gd name="T2" fmla="*/ 12 w 16"/>
                <a:gd name="T3" fmla="*/ 0 h 16"/>
                <a:gd name="T4" fmla="*/ 14 w 16"/>
                <a:gd name="T5" fmla="*/ 3 h 16"/>
                <a:gd name="T6" fmla="*/ 16 w 16"/>
                <a:gd name="T7" fmla="*/ 6 h 16"/>
                <a:gd name="T8" fmla="*/ 16 w 16"/>
                <a:gd name="T9" fmla="*/ 8 h 16"/>
                <a:gd name="T10" fmla="*/ 16 w 16"/>
                <a:gd name="T11" fmla="*/ 11 h 16"/>
                <a:gd name="T12" fmla="*/ 14 w 16"/>
                <a:gd name="T13" fmla="*/ 13 h 16"/>
                <a:gd name="T14" fmla="*/ 12 w 16"/>
                <a:gd name="T15" fmla="*/ 16 h 16"/>
                <a:gd name="T16" fmla="*/ 8 w 16"/>
                <a:gd name="T17" fmla="*/ 16 h 16"/>
                <a:gd name="T18" fmla="*/ 5 w 16"/>
                <a:gd name="T19" fmla="*/ 16 h 16"/>
                <a:gd name="T20" fmla="*/ 3 w 16"/>
                <a:gd name="T21" fmla="*/ 13 h 16"/>
                <a:gd name="T22" fmla="*/ 0 w 16"/>
                <a:gd name="T23" fmla="*/ 11 h 16"/>
                <a:gd name="T24" fmla="*/ 0 w 16"/>
                <a:gd name="T25" fmla="*/ 8 h 16"/>
                <a:gd name="T26" fmla="*/ 0 w 16"/>
                <a:gd name="T27" fmla="*/ 6 h 16"/>
                <a:gd name="T28" fmla="*/ 3 w 16"/>
                <a:gd name="T29" fmla="*/ 3 h 16"/>
                <a:gd name="T30" fmla="*/ 5 w 16"/>
                <a:gd name="T31" fmla="*/ 0 h 16"/>
                <a:gd name="T32" fmla="*/ 8 w 1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6">
                  <a:moveTo>
                    <a:pt x="8" y="0"/>
                  </a:moveTo>
                  <a:lnTo>
                    <a:pt x="12" y="0"/>
                  </a:lnTo>
                  <a:lnTo>
                    <a:pt x="14" y="3"/>
                  </a:lnTo>
                  <a:lnTo>
                    <a:pt x="16" y="6"/>
                  </a:lnTo>
                  <a:lnTo>
                    <a:pt x="16" y="8"/>
                  </a:lnTo>
                  <a:lnTo>
                    <a:pt x="16" y="11"/>
                  </a:lnTo>
                  <a:lnTo>
                    <a:pt x="14" y="13"/>
                  </a:lnTo>
                  <a:lnTo>
                    <a:pt x="12" y="16"/>
                  </a:lnTo>
                  <a:lnTo>
                    <a:pt x="8" y="16"/>
                  </a:lnTo>
                  <a:lnTo>
                    <a:pt x="5" y="16"/>
                  </a:lnTo>
                  <a:lnTo>
                    <a:pt x="3" y="13"/>
                  </a:lnTo>
                  <a:lnTo>
                    <a:pt x="0" y="11"/>
                  </a:lnTo>
                  <a:lnTo>
                    <a:pt x="0" y="8"/>
                  </a:lnTo>
                  <a:lnTo>
                    <a:pt x="0" y="6"/>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07">
              <a:extLst>
                <a:ext uri="{FF2B5EF4-FFF2-40B4-BE49-F238E27FC236}">
                  <a16:creationId xmlns:a16="http://schemas.microsoft.com/office/drawing/2014/main" id="{7E39FEF8-5C33-4848-9906-1AF128C838B1}"/>
                </a:ext>
              </a:extLst>
            </p:cNvPr>
            <p:cNvSpPr>
              <a:spLocks noEditPoints="1"/>
            </p:cNvSpPr>
            <p:nvPr/>
          </p:nvSpPr>
          <p:spPr bwMode="auto">
            <a:xfrm>
              <a:off x="6296025" y="915988"/>
              <a:ext cx="298450" cy="304800"/>
            </a:xfrm>
            <a:custGeom>
              <a:avLst/>
              <a:gdLst>
                <a:gd name="T0" fmla="*/ 80 w 188"/>
                <a:gd name="T1" fmla="*/ 11 h 192"/>
                <a:gd name="T2" fmla="*/ 45 w 188"/>
                <a:gd name="T3" fmla="*/ 24 h 192"/>
                <a:gd name="T4" fmla="*/ 44 w 188"/>
                <a:gd name="T5" fmla="*/ 24 h 192"/>
                <a:gd name="T6" fmla="*/ 44 w 188"/>
                <a:gd name="T7" fmla="*/ 25 h 192"/>
                <a:gd name="T8" fmla="*/ 40 w 188"/>
                <a:gd name="T9" fmla="*/ 27 h 192"/>
                <a:gd name="T10" fmla="*/ 32 w 188"/>
                <a:gd name="T11" fmla="*/ 33 h 192"/>
                <a:gd name="T12" fmla="*/ 21 w 188"/>
                <a:gd name="T13" fmla="*/ 45 h 192"/>
                <a:gd name="T14" fmla="*/ 11 w 188"/>
                <a:gd name="T15" fmla="*/ 69 h 192"/>
                <a:gd name="T16" fmla="*/ 11 w 188"/>
                <a:gd name="T17" fmla="*/ 100 h 192"/>
                <a:gd name="T18" fmla="*/ 26 w 188"/>
                <a:gd name="T19" fmla="*/ 141 h 192"/>
                <a:gd name="T20" fmla="*/ 27 w 188"/>
                <a:gd name="T21" fmla="*/ 142 h 192"/>
                <a:gd name="T22" fmla="*/ 30 w 188"/>
                <a:gd name="T23" fmla="*/ 147 h 192"/>
                <a:gd name="T24" fmla="*/ 36 w 188"/>
                <a:gd name="T25" fmla="*/ 156 h 192"/>
                <a:gd name="T26" fmla="*/ 55 w 188"/>
                <a:gd name="T27" fmla="*/ 171 h 192"/>
                <a:gd name="T28" fmla="*/ 90 w 188"/>
                <a:gd name="T29" fmla="*/ 182 h 192"/>
                <a:gd name="T30" fmla="*/ 129 w 188"/>
                <a:gd name="T31" fmla="*/ 172 h 192"/>
                <a:gd name="T32" fmla="*/ 131 w 188"/>
                <a:gd name="T33" fmla="*/ 171 h 192"/>
                <a:gd name="T34" fmla="*/ 133 w 188"/>
                <a:gd name="T35" fmla="*/ 171 h 192"/>
                <a:gd name="T36" fmla="*/ 138 w 188"/>
                <a:gd name="T37" fmla="*/ 169 h 192"/>
                <a:gd name="T38" fmla="*/ 149 w 188"/>
                <a:gd name="T39" fmla="*/ 163 h 192"/>
                <a:gd name="T40" fmla="*/ 162 w 188"/>
                <a:gd name="T41" fmla="*/ 150 h 192"/>
                <a:gd name="T42" fmla="*/ 174 w 188"/>
                <a:gd name="T43" fmla="*/ 126 h 192"/>
                <a:gd name="T44" fmla="*/ 179 w 188"/>
                <a:gd name="T45" fmla="*/ 88 h 192"/>
                <a:gd name="T46" fmla="*/ 179 w 188"/>
                <a:gd name="T47" fmla="*/ 87 h 192"/>
                <a:gd name="T48" fmla="*/ 176 w 188"/>
                <a:gd name="T49" fmla="*/ 80 h 192"/>
                <a:gd name="T50" fmla="*/ 169 w 188"/>
                <a:gd name="T51" fmla="*/ 63 h 192"/>
                <a:gd name="T52" fmla="*/ 158 w 188"/>
                <a:gd name="T53" fmla="*/ 48 h 192"/>
                <a:gd name="T54" fmla="*/ 158 w 188"/>
                <a:gd name="T55" fmla="*/ 48 h 192"/>
                <a:gd name="T56" fmla="*/ 155 w 188"/>
                <a:gd name="T57" fmla="*/ 44 h 192"/>
                <a:gd name="T58" fmla="*/ 152 w 188"/>
                <a:gd name="T59" fmla="*/ 38 h 192"/>
                <a:gd name="T60" fmla="*/ 142 w 188"/>
                <a:gd name="T61" fmla="*/ 29 h 192"/>
                <a:gd name="T62" fmla="*/ 114 w 188"/>
                <a:gd name="T63" fmla="*/ 12 h 192"/>
                <a:gd name="T64" fmla="*/ 94 w 188"/>
                <a:gd name="T65" fmla="*/ 0 h 192"/>
                <a:gd name="T66" fmla="*/ 133 w 188"/>
                <a:gd name="T67" fmla="*/ 10 h 192"/>
                <a:gd name="T68" fmla="*/ 157 w 188"/>
                <a:gd name="T69" fmla="*/ 29 h 192"/>
                <a:gd name="T70" fmla="*/ 166 w 188"/>
                <a:gd name="T71" fmla="*/ 42 h 192"/>
                <a:gd name="T72" fmla="*/ 184 w 188"/>
                <a:gd name="T73" fmla="*/ 72 h 192"/>
                <a:gd name="T74" fmla="*/ 188 w 188"/>
                <a:gd name="T75" fmla="*/ 86 h 192"/>
                <a:gd name="T76" fmla="*/ 188 w 188"/>
                <a:gd name="T77" fmla="*/ 87 h 192"/>
                <a:gd name="T78" fmla="*/ 187 w 188"/>
                <a:gd name="T79" fmla="*/ 110 h 192"/>
                <a:gd name="T80" fmla="*/ 176 w 188"/>
                <a:gd name="T81" fmla="*/ 144 h 192"/>
                <a:gd name="T82" fmla="*/ 161 w 188"/>
                <a:gd name="T83" fmla="*/ 165 h 192"/>
                <a:gd name="T84" fmla="*/ 140 w 188"/>
                <a:gd name="T85" fmla="*/ 179 h 192"/>
                <a:gd name="T86" fmla="*/ 111 w 188"/>
                <a:gd name="T87" fmla="*/ 189 h 192"/>
                <a:gd name="T88" fmla="*/ 90 w 188"/>
                <a:gd name="T89" fmla="*/ 192 h 192"/>
                <a:gd name="T90" fmla="*/ 53 w 188"/>
                <a:gd name="T91" fmla="*/ 182 h 192"/>
                <a:gd name="T92" fmla="*/ 30 w 188"/>
                <a:gd name="T93" fmla="*/ 163 h 192"/>
                <a:gd name="T94" fmla="*/ 18 w 188"/>
                <a:gd name="T95" fmla="*/ 147 h 192"/>
                <a:gd name="T96" fmla="*/ 7 w 188"/>
                <a:gd name="T97" fmla="*/ 122 h 192"/>
                <a:gd name="T98" fmla="*/ 0 w 188"/>
                <a:gd name="T99" fmla="*/ 83 h 192"/>
                <a:gd name="T100" fmla="*/ 7 w 188"/>
                <a:gd name="T101" fmla="*/ 49 h 192"/>
                <a:gd name="T102" fmla="*/ 23 w 188"/>
                <a:gd name="T103" fmla="*/ 28 h 192"/>
                <a:gd name="T104" fmla="*/ 38 w 188"/>
                <a:gd name="T105" fmla="*/ 17 h 192"/>
                <a:gd name="T106" fmla="*/ 60 w 188"/>
                <a:gd name="T107" fmla="*/ 7 h 192"/>
                <a:gd name="T108" fmla="*/ 94 w 188"/>
                <a:gd name="T10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 h="192">
                  <a:moveTo>
                    <a:pt x="94" y="10"/>
                  </a:moveTo>
                  <a:lnTo>
                    <a:pt x="80" y="11"/>
                  </a:lnTo>
                  <a:lnTo>
                    <a:pt x="64" y="16"/>
                  </a:lnTo>
                  <a:lnTo>
                    <a:pt x="45" y="24"/>
                  </a:lnTo>
                  <a:lnTo>
                    <a:pt x="45" y="24"/>
                  </a:lnTo>
                  <a:lnTo>
                    <a:pt x="44" y="24"/>
                  </a:lnTo>
                  <a:lnTo>
                    <a:pt x="44" y="24"/>
                  </a:lnTo>
                  <a:lnTo>
                    <a:pt x="44" y="25"/>
                  </a:lnTo>
                  <a:lnTo>
                    <a:pt x="42" y="25"/>
                  </a:lnTo>
                  <a:lnTo>
                    <a:pt x="40" y="27"/>
                  </a:lnTo>
                  <a:lnTo>
                    <a:pt x="36" y="29"/>
                  </a:lnTo>
                  <a:lnTo>
                    <a:pt x="32" y="33"/>
                  </a:lnTo>
                  <a:lnTo>
                    <a:pt x="27" y="37"/>
                  </a:lnTo>
                  <a:lnTo>
                    <a:pt x="21" y="45"/>
                  </a:lnTo>
                  <a:lnTo>
                    <a:pt x="15" y="55"/>
                  </a:lnTo>
                  <a:lnTo>
                    <a:pt x="11" y="69"/>
                  </a:lnTo>
                  <a:lnTo>
                    <a:pt x="10" y="83"/>
                  </a:lnTo>
                  <a:lnTo>
                    <a:pt x="11" y="100"/>
                  </a:lnTo>
                  <a:lnTo>
                    <a:pt x="17" y="118"/>
                  </a:lnTo>
                  <a:lnTo>
                    <a:pt x="26" y="141"/>
                  </a:lnTo>
                  <a:lnTo>
                    <a:pt x="26" y="141"/>
                  </a:lnTo>
                  <a:lnTo>
                    <a:pt x="27" y="142"/>
                  </a:lnTo>
                  <a:lnTo>
                    <a:pt x="28" y="144"/>
                  </a:lnTo>
                  <a:lnTo>
                    <a:pt x="30" y="147"/>
                  </a:lnTo>
                  <a:lnTo>
                    <a:pt x="32" y="151"/>
                  </a:lnTo>
                  <a:lnTo>
                    <a:pt x="36" y="156"/>
                  </a:lnTo>
                  <a:lnTo>
                    <a:pt x="42" y="161"/>
                  </a:lnTo>
                  <a:lnTo>
                    <a:pt x="55" y="171"/>
                  </a:lnTo>
                  <a:lnTo>
                    <a:pt x="70" y="179"/>
                  </a:lnTo>
                  <a:lnTo>
                    <a:pt x="90" y="182"/>
                  </a:lnTo>
                  <a:lnTo>
                    <a:pt x="108" y="180"/>
                  </a:lnTo>
                  <a:lnTo>
                    <a:pt x="129" y="172"/>
                  </a:lnTo>
                  <a:lnTo>
                    <a:pt x="131" y="171"/>
                  </a:lnTo>
                  <a:lnTo>
                    <a:pt x="131" y="171"/>
                  </a:lnTo>
                  <a:lnTo>
                    <a:pt x="132" y="171"/>
                  </a:lnTo>
                  <a:lnTo>
                    <a:pt x="133" y="171"/>
                  </a:lnTo>
                  <a:lnTo>
                    <a:pt x="135" y="169"/>
                  </a:lnTo>
                  <a:lnTo>
                    <a:pt x="138" y="169"/>
                  </a:lnTo>
                  <a:lnTo>
                    <a:pt x="142" y="167"/>
                  </a:lnTo>
                  <a:lnTo>
                    <a:pt x="149" y="163"/>
                  </a:lnTo>
                  <a:lnTo>
                    <a:pt x="154" y="158"/>
                  </a:lnTo>
                  <a:lnTo>
                    <a:pt x="162" y="150"/>
                  </a:lnTo>
                  <a:lnTo>
                    <a:pt x="169" y="139"/>
                  </a:lnTo>
                  <a:lnTo>
                    <a:pt x="174" y="126"/>
                  </a:lnTo>
                  <a:lnTo>
                    <a:pt x="178" y="109"/>
                  </a:lnTo>
                  <a:lnTo>
                    <a:pt x="179" y="88"/>
                  </a:lnTo>
                  <a:lnTo>
                    <a:pt x="179" y="87"/>
                  </a:lnTo>
                  <a:lnTo>
                    <a:pt x="179" y="87"/>
                  </a:lnTo>
                  <a:lnTo>
                    <a:pt x="178" y="84"/>
                  </a:lnTo>
                  <a:lnTo>
                    <a:pt x="176" y="80"/>
                  </a:lnTo>
                  <a:lnTo>
                    <a:pt x="175" y="76"/>
                  </a:lnTo>
                  <a:lnTo>
                    <a:pt x="169" y="63"/>
                  </a:lnTo>
                  <a:lnTo>
                    <a:pt x="158" y="48"/>
                  </a:lnTo>
                  <a:lnTo>
                    <a:pt x="158" y="48"/>
                  </a:lnTo>
                  <a:lnTo>
                    <a:pt x="158" y="48"/>
                  </a:lnTo>
                  <a:lnTo>
                    <a:pt x="158" y="48"/>
                  </a:lnTo>
                  <a:lnTo>
                    <a:pt x="157" y="46"/>
                  </a:lnTo>
                  <a:lnTo>
                    <a:pt x="155" y="44"/>
                  </a:lnTo>
                  <a:lnTo>
                    <a:pt x="154" y="41"/>
                  </a:lnTo>
                  <a:lnTo>
                    <a:pt x="152" y="38"/>
                  </a:lnTo>
                  <a:lnTo>
                    <a:pt x="146" y="33"/>
                  </a:lnTo>
                  <a:lnTo>
                    <a:pt x="142" y="29"/>
                  </a:lnTo>
                  <a:lnTo>
                    <a:pt x="129" y="20"/>
                  </a:lnTo>
                  <a:lnTo>
                    <a:pt x="114" y="12"/>
                  </a:lnTo>
                  <a:lnTo>
                    <a:pt x="94" y="10"/>
                  </a:lnTo>
                  <a:close/>
                  <a:moveTo>
                    <a:pt x="94" y="0"/>
                  </a:moveTo>
                  <a:lnTo>
                    <a:pt x="115" y="3"/>
                  </a:lnTo>
                  <a:lnTo>
                    <a:pt x="133" y="10"/>
                  </a:lnTo>
                  <a:lnTo>
                    <a:pt x="146" y="20"/>
                  </a:lnTo>
                  <a:lnTo>
                    <a:pt x="157" y="29"/>
                  </a:lnTo>
                  <a:lnTo>
                    <a:pt x="163" y="37"/>
                  </a:lnTo>
                  <a:lnTo>
                    <a:pt x="166" y="42"/>
                  </a:lnTo>
                  <a:lnTo>
                    <a:pt x="178" y="58"/>
                  </a:lnTo>
                  <a:lnTo>
                    <a:pt x="184" y="72"/>
                  </a:lnTo>
                  <a:lnTo>
                    <a:pt x="188" y="82"/>
                  </a:lnTo>
                  <a:lnTo>
                    <a:pt x="188" y="86"/>
                  </a:lnTo>
                  <a:lnTo>
                    <a:pt x="188" y="87"/>
                  </a:lnTo>
                  <a:lnTo>
                    <a:pt x="188" y="87"/>
                  </a:lnTo>
                  <a:lnTo>
                    <a:pt x="188" y="88"/>
                  </a:lnTo>
                  <a:lnTo>
                    <a:pt x="187" y="110"/>
                  </a:lnTo>
                  <a:lnTo>
                    <a:pt x="183" y="129"/>
                  </a:lnTo>
                  <a:lnTo>
                    <a:pt x="176" y="144"/>
                  </a:lnTo>
                  <a:lnTo>
                    <a:pt x="170" y="156"/>
                  </a:lnTo>
                  <a:lnTo>
                    <a:pt x="161" y="165"/>
                  </a:lnTo>
                  <a:lnTo>
                    <a:pt x="149" y="175"/>
                  </a:lnTo>
                  <a:lnTo>
                    <a:pt x="140" y="179"/>
                  </a:lnTo>
                  <a:lnTo>
                    <a:pt x="133" y="181"/>
                  </a:lnTo>
                  <a:lnTo>
                    <a:pt x="111" y="189"/>
                  </a:lnTo>
                  <a:lnTo>
                    <a:pt x="90" y="192"/>
                  </a:lnTo>
                  <a:lnTo>
                    <a:pt x="90" y="192"/>
                  </a:lnTo>
                  <a:lnTo>
                    <a:pt x="70" y="189"/>
                  </a:lnTo>
                  <a:lnTo>
                    <a:pt x="53" y="182"/>
                  </a:lnTo>
                  <a:lnTo>
                    <a:pt x="40" y="173"/>
                  </a:lnTo>
                  <a:lnTo>
                    <a:pt x="30" y="163"/>
                  </a:lnTo>
                  <a:lnTo>
                    <a:pt x="23" y="155"/>
                  </a:lnTo>
                  <a:lnTo>
                    <a:pt x="18" y="147"/>
                  </a:lnTo>
                  <a:lnTo>
                    <a:pt x="17" y="144"/>
                  </a:lnTo>
                  <a:lnTo>
                    <a:pt x="7" y="122"/>
                  </a:lnTo>
                  <a:lnTo>
                    <a:pt x="2" y="101"/>
                  </a:lnTo>
                  <a:lnTo>
                    <a:pt x="0" y="83"/>
                  </a:lnTo>
                  <a:lnTo>
                    <a:pt x="2" y="65"/>
                  </a:lnTo>
                  <a:lnTo>
                    <a:pt x="7" y="49"/>
                  </a:lnTo>
                  <a:lnTo>
                    <a:pt x="15" y="37"/>
                  </a:lnTo>
                  <a:lnTo>
                    <a:pt x="23" y="28"/>
                  </a:lnTo>
                  <a:lnTo>
                    <a:pt x="31" y="21"/>
                  </a:lnTo>
                  <a:lnTo>
                    <a:pt x="38" y="17"/>
                  </a:lnTo>
                  <a:lnTo>
                    <a:pt x="40" y="15"/>
                  </a:lnTo>
                  <a:lnTo>
                    <a:pt x="60" y="7"/>
                  </a:lnTo>
                  <a:lnTo>
                    <a:pt x="78" y="2"/>
                  </a:lnTo>
                  <a:lnTo>
                    <a:pt x="9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44" name="Freeform 108">
              <a:extLst>
                <a:ext uri="{FF2B5EF4-FFF2-40B4-BE49-F238E27FC236}">
                  <a16:creationId xmlns:a16="http://schemas.microsoft.com/office/drawing/2014/main" id="{8B8DDC08-ABB0-4EB0-A576-EFE9DE69888E}"/>
                </a:ext>
              </a:extLst>
            </p:cNvPr>
            <p:cNvSpPr>
              <a:spLocks/>
            </p:cNvSpPr>
            <p:nvPr/>
          </p:nvSpPr>
          <p:spPr bwMode="auto">
            <a:xfrm>
              <a:off x="6342063" y="1076325"/>
              <a:ext cx="212725" cy="82550"/>
            </a:xfrm>
            <a:custGeom>
              <a:avLst/>
              <a:gdLst>
                <a:gd name="T0" fmla="*/ 126 w 134"/>
                <a:gd name="T1" fmla="*/ 0 h 52"/>
                <a:gd name="T2" fmla="*/ 134 w 134"/>
                <a:gd name="T3" fmla="*/ 7 h 52"/>
                <a:gd name="T4" fmla="*/ 114 w 134"/>
                <a:gd name="T5" fmla="*/ 25 h 52"/>
                <a:gd name="T6" fmla="*/ 97 w 134"/>
                <a:gd name="T7" fmla="*/ 38 h 52"/>
                <a:gd name="T8" fmla="*/ 80 w 134"/>
                <a:gd name="T9" fmla="*/ 46 h 52"/>
                <a:gd name="T10" fmla="*/ 64 w 134"/>
                <a:gd name="T11" fmla="*/ 51 h 52"/>
                <a:gd name="T12" fmla="*/ 50 w 134"/>
                <a:gd name="T13" fmla="*/ 52 h 52"/>
                <a:gd name="T14" fmla="*/ 50 w 134"/>
                <a:gd name="T15" fmla="*/ 52 h 52"/>
                <a:gd name="T16" fmla="*/ 33 w 134"/>
                <a:gd name="T17" fmla="*/ 50 h 52"/>
                <a:gd name="T18" fmla="*/ 20 w 134"/>
                <a:gd name="T19" fmla="*/ 45 h 52"/>
                <a:gd name="T20" fmla="*/ 9 w 134"/>
                <a:gd name="T21" fmla="*/ 38 h 52"/>
                <a:gd name="T22" fmla="*/ 3 w 134"/>
                <a:gd name="T23" fmla="*/ 33 h 52"/>
                <a:gd name="T24" fmla="*/ 0 w 134"/>
                <a:gd name="T25" fmla="*/ 30 h 52"/>
                <a:gd name="T26" fmla="*/ 0 w 134"/>
                <a:gd name="T27" fmla="*/ 30 h 52"/>
                <a:gd name="T28" fmla="*/ 8 w 134"/>
                <a:gd name="T29" fmla="*/ 24 h 52"/>
                <a:gd name="T30" fmla="*/ 8 w 134"/>
                <a:gd name="T31" fmla="*/ 25 h 52"/>
                <a:gd name="T32" fmla="*/ 9 w 134"/>
                <a:gd name="T33" fmla="*/ 25 h 52"/>
                <a:gd name="T34" fmla="*/ 9 w 134"/>
                <a:gd name="T35" fmla="*/ 26 h 52"/>
                <a:gd name="T36" fmla="*/ 11 w 134"/>
                <a:gd name="T37" fmla="*/ 28 h 52"/>
                <a:gd name="T38" fmla="*/ 15 w 134"/>
                <a:gd name="T39" fmla="*/ 30 h 52"/>
                <a:gd name="T40" fmla="*/ 19 w 134"/>
                <a:gd name="T41" fmla="*/ 34 h 52"/>
                <a:gd name="T42" fmla="*/ 28 w 134"/>
                <a:gd name="T43" fmla="*/ 38 h 52"/>
                <a:gd name="T44" fmla="*/ 38 w 134"/>
                <a:gd name="T45" fmla="*/ 42 h 52"/>
                <a:gd name="T46" fmla="*/ 50 w 134"/>
                <a:gd name="T47" fmla="*/ 43 h 52"/>
                <a:gd name="T48" fmla="*/ 63 w 134"/>
                <a:gd name="T49" fmla="*/ 42 h 52"/>
                <a:gd name="T50" fmla="*/ 76 w 134"/>
                <a:gd name="T51" fmla="*/ 38 h 52"/>
                <a:gd name="T52" fmla="*/ 92 w 134"/>
                <a:gd name="T53" fmla="*/ 29 h 52"/>
                <a:gd name="T54" fmla="*/ 108 w 134"/>
                <a:gd name="T55" fmla="*/ 17 h 52"/>
                <a:gd name="T56" fmla="*/ 126 w 134"/>
                <a:gd name="T5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52">
                  <a:moveTo>
                    <a:pt x="126" y="0"/>
                  </a:moveTo>
                  <a:lnTo>
                    <a:pt x="134" y="7"/>
                  </a:lnTo>
                  <a:lnTo>
                    <a:pt x="114" y="25"/>
                  </a:lnTo>
                  <a:lnTo>
                    <a:pt x="97" y="38"/>
                  </a:lnTo>
                  <a:lnTo>
                    <a:pt x="80" y="46"/>
                  </a:lnTo>
                  <a:lnTo>
                    <a:pt x="64" y="51"/>
                  </a:lnTo>
                  <a:lnTo>
                    <a:pt x="50" y="52"/>
                  </a:lnTo>
                  <a:lnTo>
                    <a:pt x="50" y="52"/>
                  </a:lnTo>
                  <a:lnTo>
                    <a:pt x="33" y="50"/>
                  </a:lnTo>
                  <a:lnTo>
                    <a:pt x="20" y="45"/>
                  </a:lnTo>
                  <a:lnTo>
                    <a:pt x="9" y="38"/>
                  </a:lnTo>
                  <a:lnTo>
                    <a:pt x="3" y="33"/>
                  </a:lnTo>
                  <a:lnTo>
                    <a:pt x="0" y="30"/>
                  </a:lnTo>
                  <a:lnTo>
                    <a:pt x="0" y="30"/>
                  </a:lnTo>
                  <a:lnTo>
                    <a:pt x="8" y="24"/>
                  </a:lnTo>
                  <a:lnTo>
                    <a:pt x="8" y="25"/>
                  </a:lnTo>
                  <a:lnTo>
                    <a:pt x="9" y="25"/>
                  </a:lnTo>
                  <a:lnTo>
                    <a:pt x="9" y="26"/>
                  </a:lnTo>
                  <a:lnTo>
                    <a:pt x="11" y="28"/>
                  </a:lnTo>
                  <a:lnTo>
                    <a:pt x="15" y="30"/>
                  </a:lnTo>
                  <a:lnTo>
                    <a:pt x="19" y="34"/>
                  </a:lnTo>
                  <a:lnTo>
                    <a:pt x="28" y="38"/>
                  </a:lnTo>
                  <a:lnTo>
                    <a:pt x="38" y="42"/>
                  </a:lnTo>
                  <a:lnTo>
                    <a:pt x="50" y="43"/>
                  </a:lnTo>
                  <a:lnTo>
                    <a:pt x="63" y="42"/>
                  </a:lnTo>
                  <a:lnTo>
                    <a:pt x="76" y="38"/>
                  </a:lnTo>
                  <a:lnTo>
                    <a:pt x="92" y="29"/>
                  </a:lnTo>
                  <a:lnTo>
                    <a:pt x="108" y="17"/>
                  </a:lnTo>
                  <a:lnTo>
                    <a:pt x="12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09">
              <a:extLst>
                <a:ext uri="{FF2B5EF4-FFF2-40B4-BE49-F238E27FC236}">
                  <a16:creationId xmlns:a16="http://schemas.microsoft.com/office/drawing/2014/main" id="{5393F98B-84AA-46D0-8C35-D94304994705}"/>
                </a:ext>
              </a:extLst>
            </p:cNvPr>
            <p:cNvSpPr>
              <a:spLocks/>
            </p:cNvSpPr>
            <p:nvPr/>
          </p:nvSpPr>
          <p:spPr bwMode="auto">
            <a:xfrm>
              <a:off x="6376988" y="1147763"/>
              <a:ext cx="55563" cy="42863"/>
            </a:xfrm>
            <a:custGeom>
              <a:avLst/>
              <a:gdLst>
                <a:gd name="T0" fmla="*/ 3 w 35"/>
                <a:gd name="T1" fmla="*/ 0 h 27"/>
                <a:gd name="T2" fmla="*/ 12 w 35"/>
                <a:gd name="T3" fmla="*/ 2 h 27"/>
                <a:gd name="T4" fmla="*/ 10 w 35"/>
                <a:gd name="T5" fmla="*/ 13 h 27"/>
                <a:gd name="T6" fmla="*/ 11 w 35"/>
                <a:gd name="T7" fmla="*/ 15 h 27"/>
                <a:gd name="T8" fmla="*/ 11 w 35"/>
                <a:gd name="T9" fmla="*/ 17 h 27"/>
                <a:gd name="T10" fmla="*/ 21 w 35"/>
                <a:gd name="T11" fmla="*/ 17 h 27"/>
                <a:gd name="T12" fmla="*/ 24 w 35"/>
                <a:gd name="T13" fmla="*/ 15 h 27"/>
                <a:gd name="T14" fmla="*/ 24 w 35"/>
                <a:gd name="T15" fmla="*/ 15 h 27"/>
                <a:gd name="T16" fmla="*/ 24 w 35"/>
                <a:gd name="T17" fmla="*/ 14 h 27"/>
                <a:gd name="T18" fmla="*/ 23 w 35"/>
                <a:gd name="T19" fmla="*/ 4 h 27"/>
                <a:gd name="T20" fmla="*/ 33 w 35"/>
                <a:gd name="T21" fmla="*/ 2 h 27"/>
                <a:gd name="T22" fmla="*/ 35 w 35"/>
                <a:gd name="T23" fmla="*/ 14 h 27"/>
                <a:gd name="T24" fmla="*/ 35 w 35"/>
                <a:gd name="T25" fmla="*/ 14 h 27"/>
                <a:gd name="T26" fmla="*/ 35 w 35"/>
                <a:gd name="T27" fmla="*/ 15 h 27"/>
                <a:gd name="T28" fmla="*/ 33 w 35"/>
                <a:gd name="T29" fmla="*/ 17 h 27"/>
                <a:gd name="T30" fmla="*/ 33 w 35"/>
                <a:gd name="T31" fmla="*/ 19 h 27"/>
                <a:gd name="T32" fmla="*/ 31 w 35"/>
                <a:gd name="T33" fmla="*/ 22 h 27"/>
                <a:gd name="T34" fmla="*/ 28 w 35"/>
                <a:gd name="T35" fmla="*/ 24 h 27"/>
                <a:gd name="T36" fmla="*/ 23 w 35"/>
                <a:gd name="T37" fmla="*/ 26 h 27"/>
                <a:gd name="T38" fmla="*/ 23 w 35"/>
                <a:gd name="T39" fmla="*/ 26 h 27"/>
                <a:gd name="T40" fmla="*/ 11 w 35"/>
                <a:gd name="T41" fmla="*/ 27 h 27"/>
                <a:gd name="T42" fmla="*/ 10 w 35"/>
                <a:gd name="T43" fmla="*/ 27 h 27"/>
                <a:gd name="T44" fmla="*/ 10 w 35"/>
                <a:gd name="T45" fmla="*/ 27 h 27"/>
                <a:gd name="T46" fmla="*/ 8 w 35"/>
                <a:gd name="T47" fmla="*/ 26 h 27"/>
                <a:gd name="T48" fmla="*/ 6 w 35"/>
                <a:gd name="T49" fmla="*/ 26 h 27"/>
                <a:gd name="T50" fmla="*/ 3 w 35"/>
                <a:gd name="T51" fmla="*/ 23 h 27"/>
                <a:gd name="T52" fmla="*/ 2 w 35"/>
                <a:gd name="T53" fmla="*/ 21 h 27"/>
                <a:gd name="T54" fmla="*/ 0 w 35"/>
                <a:gd name="T55" fmla="*/ 17 h 27"/>
                <a:gd name="T56" fmla="*/ 0 w 35"/>
                <a:gd name="T57" fmla="*/ 11 h 27"/>
                <a:gd name="T58" fmla="*/ 0 w 35"/>
                <a:gd name="T59" fmla="*/ 11 h 27"/>
                <a:gd name="T60" fmla="*/ 3 w 35"/>
                <a:gd name="T6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7">
                  <a:moveTo>
                    <a:pt x="3" y="0"/>
                  </a:moveTo>
                  <a:lnTo>
                    <a:pt x="12" y="2"/>
                  </a:lnTo>
                  <a:lnTo>
                    <a:pt x="10" y="13"/>
                  </a:lnTo>
                  <a:lnTo>
                    <a:pt x="11" y="15"/>
                  </a:lnTo>
                  <a:lnTo>
                    <a:pt x="11" y="17"/>
                  </a:lnTo>
                  <a:lnTo>
                    <a:pt x="21" y="17"/>
                  </a:lnTo>
                  <a:lnTo>
                    <a:pt x="24" y="15"/>
                  </a:lnTo>
                  <a:lnTo>
                    <a:pt x="24" y="15"/>
                  </a:lnTo>
                  <a:lnTo>
                    <a:pt x="24" y="14"/>
                  </a:lnTo>
                  <a:lnTo>
                    <a:pt x="23" y="4"/>
                  </a:lnTo>
                  <a:lnTo>
                    <a:pt x="33" y="2"/>
                  </a:lnTo>
                  <a:lnTo>
                    <a:pt x="35" y="14"/>
                  </a:lnTo>
                  <a:lnTo>
                    <a:pt x="35" y="14"/>
                  </a:lnTo>
                  <a:lnTo>
                    <a:pt x="35" y="15"/>
                  </a:lnTo>
                  <a:lnTo>
                    <a:pt x="33" y="17"/>
                  </a:lnTo>
                  <a:lnTo>
                    <a:pt x="33" y="19"/>
                  </a:lnTo>
                  <a:lnTo>
                    <a:pt x="31" y="22"/>
                  </a:lnTo>
                  <a:lnTo>
                    <a:pt x="28" y="24"/>
                  </a:lnTo>
                  <a:lnTo>
                    <a:pt x="23" y="26"/>
                  </a:lnTo>
                  <a:lnTo>
                    <a:pt x="23" y="26"/>
                  </a:lnTo>
                  <a:lnTo>
                    <a:pt x="11" y="27"/>
                  </a:lnTo>
                  <a:lnTo>
                    <a:pt x="10" y="27"/>
                  </a:lnTo>
                  <a:lnTo>
                    <a:pt x="10" y="27"/>
                  </a:lnTo>
                  <a:lnTo>
                    <a:pt x="8" y="26"/>
                  </a:lnTo>
                  <a:lnTo>
                    <a:pt x="6" y="26"/>
                  </a:lnTo>
                  <a:lnTo>
                    <a:pt x="3" y="23"/>
                  </a:lnTo>
                  <a:lnTo>
                    <a:pt x="2" y="21"/>
                  </a:lnTo>
                  <a:lnTo>
                    <a:pt x="0" y="17"/>
                  </a:lnTo>
                  <a:lnTo>
                    <a:pt x="0" y="11"/>
                  </a:lnTo>
                  <a:lnTo>
                    <a:pt x="0" y="11"/>
                  </a:lnTo>
                  <a:lnTo>
                    <a:pt x="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10">
              <a:extLst>
                <a:ext uri="{FF2B5EF4-FFF2-40B4-BE49-F238E27FC236}">
                  <a16:creationId xmlns:a16="http://schemas.microsoft.com/office/drawing/2014/main" id="{0E2E5DA2-4513-4229-9CAF-A0DA3AC62D69}"/>
                </a:ext>
              </a:extLst>
            </p:cNvPr>
            <p:cNvSpPr>
              <a:spLocks/>
            </p:cNvSpPr>
            <p:nvPr/>
          </p:nvSpPr>
          <p:spPr bwMode="auto">
            <a:xfrm>
              <a:off x="6486525" y="1109663"/>
              <a:ext cx="55563" cy="55563"/>
            </a:xfrm>
            <a:custGeom>
              <a:avLst/>
              <a:gdLst>
                <a:gd name="T0" fmla="*/ 19 w 35"/>
                <a:gd name="T1" fmla="*/ 0 h 35"/>
                <a:gd name="T2" fmla="*/ 24 w 35"/>
                <a:gd name="T3" fmla="*/ 3 h 35"/>
                <a:gd name="T4" fmla="*/ 24 w 35"/>
                <a:gd name="T5" fmla="*/ 3 h 35"/>
                <a:gd name="T6" fmla="*/ 26 w 35"/>
                <a:gd name="T7" fmla="*/ 4 h 35"/>
                <a:gd name="T8" fmla="*/ 30 w 35"/>
                <a:gd name="T9" fmla="*/ 8 h 35"/>
                <a:gd name="T10" fmla="*/ 34 w 35"/>
                <a:gd name="T11" fmla="*/ 14 h 35"/>
                <a:gd name="T12" fmla="*/ 35 w 35"/>
                <a:gd name="T13" fmla="*/ 25 h 35"/>
                <a:gd name="T14" fmla="*/ 35 w 35"/>
                <a:gd name="T15" fmla="*/ 29 h 35"/>
                <a:gd name="T16" fmla="*/ 14 w 35"/>
                <a:gd name="T17" fmla="*/ 35 h 35"/>
                <a:gd name="T18" fmla="*/ 13 w 35"/>
                <a:gd name="T19" fmla="*/ 34 h 35"/>
                <a:gd name="T20" fmla="*/ 11 w 35"/>
                <a:gd name="T21" fmla="*/ 34 h 35"/>
                <a:gd name="T22" fmla="*/ 9 w 35"/>
                <a:gd name="T23" fmla="*/ 33 h 35"/>
                <a:gd name="T24" fmla="*/ 6 w 35"/>
                <a:gd name="T25" fmla="*/ 30 h 35"/>
                <a:gd name="T26" fmla="*/ 5 w 35"/>
                <a:gd name="T27" fmla="*/ 26 h 35"/>
                <a:gd name="T28" fmla="*/ 3 w 35"/>
                <a:gd name="T29" fmla="*/ 22 h 35"/>
                <a:gd name="T30" fmla="*/ 0 w 35"/>
                <a:gd name="T31" fmla="*/ 14 h 35"/>
                <a:gd name="T32" fmla="*/ 9 w 35"/>
                <a:gd name="T33" fmla="*/ 9 h 35"/>
                <a:gd name="T34" fmla="*/ 14 w 35"/>
                <a:gd name="T35" fmla="*/ 20 h 35"/>
                <a:gd name="T36" fmla="*/ 14 w 35"/>
                <a:gd name="T37" fmla="*/ 21 h 35"/>
                <a:gd name="T38" fmla="*/ 14 w 35"/>
                <a:gd name="T39" fmla="*/ 22 h 35"/>
                <a:gd name="T40" fmla="*/ 14 w 35"/>
                <a:gd name="T41" fmla="*/ 24 h 35"/>
                <a:gd name="T42" fmla="*/ 14 w 35"/>
                <a:gd name="T43" fmla="*/ 24 h 35"/>
                <a:gd name="T44" fmla="*/ 15 w 35"/>
                <a:gd name="T45" fmla="*/ 25 h 35"/>
                <a:gd name="T46" fmla="*/ 24 w 35"/>
                <a:gd name="T47" fmla="*/ 21 h 35"/>
                <a:gd name="T48" fmla="*/ 23 w 35"/>
                <a:gd name="T49" fmla="*/ 17 h 35"/>
                <a:gd name="T50" fmla="*/ 22 w 35"/>
                <a:gd name="T51" fmla="*/ 13 h 35"/>
                <a:gd name="T52" fmla="*/ 21 w 35"/>
                <a:gd name="T53" fmla="*/ 12 h 35"/>
                <a:gd name="T54" fmla="*/ 19 w 35"/>
                <a:gd name="T55" fmla="*/ 11 h 35"/>
                <a:gd name="T56" fmla="*/ 15 w 35"/>
                <a:gd name="T57" fmla="*/ 8 h 35"/>
                <a:gd name="T58" fmla="*/ 19 w 35"/>
                <a:gd name="T5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35">
                  <a:moveTo>
                    <a:pt x="19" y="0"/>
                  </a:moveTo>
                  <a:lnTo>
                    <a:pt x="24" y="3"/>
                  </a:lnTo>
                  <a:lnTo>
                    <a:pt x="24" y="3"/>
                  </a:lnTo>
                  <a:lnTo>
                    <a:pt x="26" y="4"/>
                  </a:lnTo>
                  <a:lnTo>
                    <a:pt x="30" y="8"/>
                  </a:lnTo>
                  <a:lnTo>
                    <a:pt x="34" y="14"/>
                  </a:lnTo>
                  <a:lnTo>
                    <a:pt x="35" y="25"/>
                  </a:lnTo>
                  <a:lnTo>
                    <a:pt x="35" y="29"/>
                  </a:lnTo>
                  <a:lnTo>
                    <a:pt x="14" y="35"/>
                  </a:lnTo>
                  <a:lnTo>
                    <a:pt x="13" y="34"/>
                  </a:lnTo>
                  <a:lnTo>
                    <a:pt x="11" y="34"/>
                  </a:lnTo>
                  <a:lnTo>
                    <a:pt x="9" y="33"/>
                  </a:lnTo>
                  <a:lnTo>
                    <a:pt x="6" y="30"/>
                  </a:lnTo>
                  <a:lnTo>
                    <a:pt x="5" y="26"/>
                  </a:lnTo>
                  <a:lnTo>
                    <a:pt x="3" y="22"/>
                  </a:lnTo>
                  <a:lnTo>
                    <a:pt x="0" y="14"/>
                  </a:lnTo>
                  <a:lnTo>
                    <a:pt x="9" y="9"/>
                  </a:lnTo>
                  <a:lnTo>
                    <a:pt x="14" y="20"/>
                  </a:lnTo>
                  <a:lnTo>
                    <a:pt x="14" y="21"/>
                  </a:lnTo>
                  <a:lnTo>
                    <a:pt x="14" y="22"/>
                  </a:lnTo>
                  <a:lnTo>
                    <a:pt x="14" y="24"/>
                  </a:lnTo>
                  <a:lnTo>
                    <a:pt x="14" y="24"/>
                  </a:lnTo>
                  <a:lnTo>
                    <a:pt x="15" y="25"/>
                  </a:lnTo>
                  <a:lnTo>
                    <a:pt x="24" y="21"/>
                  </a:lnTo>
                  <a:lnTo>
                    <a:pt x="23" y="17"/>
                  </a:lnTo>
                  <a:lnTo>
                    <a:pt x="22" y="13"/>
                  </a:lnTo>
                  <a:lnTo>
                    <a:pt x="21" y="12"/>
                  </a:lnTo>
                  <a:lnTo>
                    <a:pt x="19" y="11"/>
                  </a:lnTo>
                  <a:lnTo>
                    <a:pt x="15" y="8"/>
                  </a:lnTo>
                  <a:lnTo>
                    <a:pt x="1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1">
              <a:extLst>
                <a:ext uri="{FF2B5EF4-FFF2-40B4-BE49-F238E27FC236}">
                  <a16:creationId xmlns:a16="http://schemas.microsoft.com/office/drawing/2014/main" id="{9ECFD749-A23D-4116-A7D8-50FCF371F1DA}"/>
                </a:ext>
              </a:extLst>
            </p:cNvPr>
            <p:cNvSpPr>
              <a:spLocks/>
            </p:cNvSpPr>
            <p:nvPr/>
          </p:nvSpPr>
          <p:spPr bwMode="auto">
            <a:xfrm>
              <a:off x="6308725" y="960438"/>
              <a:ext cx="77788" cy="109538"/>
            </a:xfrm>
            <a:custGeom>
              <a:avLst/>
              <a:gdLst>
                <a:gd name="T0" fmla="*/ 40 w 49"/>
                <a:gd name="T1" fmla="*/ 0 h 69"/>
                <a:gd name="T2" fmla="*/ 49 w 49"/>
                <a:gd name="T3" fmla="*/ 1 h 69"/>
                <a:gd name="T4" fmla="*/ 41 w 49"/>
                <a:gd name="T5" fmla="*/ 46 h 69"/>
                <a:gd name="T6" fmla="*/ 36 w 49"/>
                <a:gd name="T7" fmla="*/ 44 h 69"/>
                <a:gd name="T8" fmla="*/ 34 w 49"/>
                <a:gd name="T9" fmla="*/ 44 h 69"/>
                <a:gd name="T10" fmla="*/ 33 w 49"/>
                <a:gd name="T11" fmla="*/ 43 h 69"/>
                <a:gd name="T12" fmla="*/ 30 w 49"/>
                <a:gd name="T13" fmla="*/ 40 h 69"/>
                <a:gd name="T14" fmla="*/ 24 w 49"/>
                <a:gd name="T15" fmla="*/ 51 h 69"/>
                <a:gd name="T16" fmla="*/ 16 w 49"/>
                <a:gd name="T17" fmla="*/ 61 h 69"/>
                <a:gd name="T18" fmla="*/ 7 w 49"/>
                <a:gd name="T19" fmla="*/ 69 h 69"/>
                <a:gd name="T20" fmla="*/ 0 w 49"/>
                <a:gd name="T21" fmla="*/ 63 h 69"/>
                <a:gd name="T22" fmla="*/ 9 w 49"/>
                <a:gd name="T23" fmla="*/ 52 h 69"/>
                <a:gd name="T24" fmla="*/ 19 w 49"/>
                <a:gd name="T25" fmla="*/ 40 h 69"/>
                <a:gd name="T26" fmla="*/ 21 w 49"/>
                <a:gd name="T27" fmla="*/ 36 h 69"/>
                <a:gd name="T28" fmla="*/ 24 w 49"/>
                <a:gd name="T29" fmla="*/ 33 h 69"/>
                <a:gd name="T30" fmla="*/ 25 w 49"/>
                <a:gd name="T31" fmla="*/ 29 h 69"/>
                <a:gd name="T32" fmla="*/ 26 w 49"/>
                <a:gd name="T33" fmla="*/ 27 h 69"/>
                <a:gd name="T34" fmla="*/ 28 w 49"/>
                <a:gd name="T35" fmla="*/ 26 h 69"/>
                <a:gd name="T36" fmla="*/ 34 w 49"/>
                <a:gd name="T37" fmla="*/ 29 h 69"/>
                <a:gd name="T38" fmla="*/ 40 w 49"/>
                <a:gd name="T3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69">
                  <a:moveTo>
                    <a:pt x="40" y="0"/>
                  </a:moveTo>
                  <a:lnTo>
                    <a:pt x="49" y="1"/>
                  </a:lnTo>
                  <a:lnTo>
                    <a:pt x="41" y="46"/>
                  </a:lnTo>
                  <a:lnTo>
                    <a:pt x="36" y="44"/>
                  </a:lnTo>
                  <a:lnTo>
                    <a:pt x="34" y="44"/>
                  </a:lnTo>
                  <a:lnTo>
                    <a:pt x="33" y="43"/>
                  </a:lnTo>
                  <a:lnTo>
                    <a:pt x="30" y="40"/>
                  </a:lnTo>
                  <a:lnTo>
                    <a:pt x="24" y="51"/>
                  </a:lnTo>
                  <a:lnTo>
                    <a:pt x="16" y="61"/>
                  </a:lnTo>
                  <a:lnTo>
                    <a:pt x="7" y="69"/>
                  </a:lnTo>
                  <a:lnTo>
                    <a:pt x="0" y="63"/>
                  </a:lnTo>
                  <a:lnTo>
                    <a:pt x="9" y="52"/>
                  </a:lnTo>
                  <a:lnTo>
                    <a:pt x="19" y="40"/>
                  </a:lnTo>
                  <a:lnTo>
                    <a:pt x="21" y="36"/>
                  </a:lnTo>
                  <a:lnTo>
                    <a:pt x="24" y="33"/>
                  </a:lnTo>
                  <a:lnTo>
                    <a:pt x="25" y="29"/>
                  </a:lnTo>
                  <a:lnTo>
                    <a:pt x="26" y="27"/>
                  </a:lnTo>
                  <a:lnTo>
                    <a:pt x="28" y="26"/>
                  </a:lnTo>
                  <a:lnTo>
                    <a:pt x="34" y="29"/>
                  </a:lnTo>
                  <a:lnTo>
                    <a:pt x="4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12">
              <a:extLst>
                <a:ext uri="{FF2B5EF4-FFF2-40B4-BE49-F238E27FC236}">
                  <a16:creationId xmlns:a16="http://schemas.microsoft.com/office/drawing/2014/main" id="{21CD5F61-600A-44F2-99C6-CDBBE02FD91E}"/>
                </a:ext>
              </a:extLst>
            </p:cNvPr>
            <p:cNvSpPr>
              <a:spLocks/>
            </p:cNvSpPr>
            <p:nvPr/>
          </p:nvSpPr>
          <p:spPr bwMode="auto">
            <a:xfrm>
              <a:off x="6380163" y="942975"/>
              <a:ext cx="153988" cy="38100"/>
            </a:xfrm>
            <a:custGeom>
              <a:avLst/>
              <a:gdLst>
                <a:gd name="T0" fmla="*/ 60 w 97"/>
                <a:gd name="T1" fmla="*/ 0 h 24"/>
                <a:gd name="T2" fmla="*/ 63 w 97"/>
                <a:gd name="T3" fmla="*/ 2 h 24"/>
                <a:gd name="T4" fmla="*/ 67 w 97"/>
                <a:gd name="T5" fmla="*/ 2 h 24"/>
                <a:gd name="T6" fmla="*/ 97 w 97"/>
                <a:gd name="T7" fmla="*/ 11 h 24"/>
                <a:gd name="T8" fmla="*/ 94 w 97"/>
                <a:gd name="T9" fmla="*/ 21 h 24"/>
                <a:gd name="T10" fmla="*/ 77 w 97"/>
                <a:gd name="T11" fmla="*/ 16 h 24"/>
                <a:gd name="T12" fmla="*/ 77 w 97"/>
                <a:gd name="T13" fmla="*/ 17 h 24"/>
                <a:gd name="T14" fmla="*/ 77 w 97"/>
                <a:gd name="T15" fmla="*/ 19 h 24"/>
                <a:gd name="T16" fmla="*/ 76 w 97"/>
                <a:gd name="T17" fmla="*/ 21 h 24"/>
                <a:gd name="T18" fmla="*/ 74 w 97"/>
                <a:gd name="T19" fmla="*/ 21 h 24"/>
                <a:gd name="T20" fmla="*/ 74 w 97"/>
                <a:gd name="T21" fmla="*/ 23 h 24"/>
                <a:gd name="T22" fmla="*/ 72 w 97"/>
                <a:gd name="T23" fmla="*/ 23 h 24"/>
                <a:gd name="T24" fmla="*/ 70 w 97"/>
                <a:gd name="T25" fmla="*/ 23 h 24"/>
                <a:gd name="T26" fmla="*/ 68 w 97"/>
                <a:gd name="T27" fmla="*/ 24 h 24"/>
                <a:gd name="T28" fmla="*/ 64 w 97"/>
                <a:gd name="T29" fmla="*/ 24 h 24"/>
                <a:gd name="T30" fmla="*/ 60 w 97"/>
                <a:gd name="T31" fmla="*/ 24 h 24"/>
                <a:gd name="T32" fmla="*/ 56 w 97"/>
                <a:gd name="T33" fmla="*/ 23 h 24"/>
                <a:gd name="T34" fmla="*/ 53 w 97"/>
                <a:gd name="T35" fmla="*/ 23 h 24"/>
                <a:gd name="T36" fmla="*/ 52 w 97"/>
                <a:gd name="T37" fmla="*/ 23 h 24"/>
                <a:gd name="T38" fmla="*/ 52 w 97"/>
                <a:gd name="T39" fmla="*/ 23 h 24"/>
                <a:gd name="T40" fmla="*/ 0 w 97"/>
                <a:gd name="T41" fmla="*/ 15 h 24"/>
                <a:gd name="T42" fmla="*/ 0 w 97"/>
                <a:gd name="T43" fmla="*/ 15 h 24"/>
                <a:gd name="T44" fmla="*/ 1 w 97"/>
                <a:gd name="T45" fmla="*/ 4 h 24"/>
                <a:gd name="T46" fmla="*/ 53 w 97"/>
                <a:gd name="T47" fmla="*/ 13 h 24"/>
                <a:gd name="T48" fmla="*/ 55 w 97"/>
                <a:gd name="T49" fmla="*/ 13 h 24"/>
                <a:gd name="T50" fmla="*/ 56 w 97"/>
                <a:gd name="T51" fmla="*/ 13 h 24"/>
                <a:gd name="T52" fmla="*/ 57 w 97"/>
                <a:gd name="T53" fmla="*/ 13 h 24"/>
                <a:gd name="T54" fmla="*/ 56 w 97"/>
                <a:gd name="T55" fmla="*/ 11 h 24"/>
                <a:gd name="T56" fmla="*/ 55 w 97"/>
                <a:gd name="T57" fmla="*/ 11 h 24"/>
                <a:gd name="T58" fmla="*/ 55 w 97"/>
                <a:gd name="T59" fmla="*/ 8 h 24"/>
                <a:gd name="T60" fmla="*/ 53 w 97"/>
                <a:gd name="T61" fmla="*/ 7 h 24"/>
                <a:gd name="T62" fmla="*/ 55 w 97"/>
                <a:gd name="T63" fmla="*/ 4 h 24"/>
                <a:gd name="T64" fmla="*/ 55 w 97"/>
                <a:gd name="T65" fmla="*/ 3 h 24"/>
                <a:gd name="T66" fmla="*/ 56 w 97"/>
                <a:gd name="T67" fmla="*/ 2 h 24"/>
                <a:gd name="T68" fmla="*/ 59 w 97"/>
                <a:gd name="T69" fmla="*/ 2 h 24"/>
                <a:gd name="T70" fmla="*/ 60 w 97"/>
                <a:gd name="T7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24">
                  <a:moveTo>
                    <a:pt x="60" y="0"/>
                  </a:moveTo>
                  <a:lnTo>
                    <a:pt x="63" y="2"/>
                  </a:lnTo>
                  <a:lnTo>
                    <a:pt x="67" y="2"/>
                  </a:lnTo>
                  <a:lnTo>
                    <a:pt x="97" y="11"/>
                  </a:lnTo>
                  <a:lnTo>
                    <a:pt x="94" y="21"/>
                  </a:lnTo>
                  <a:lnTo>
                    <a:pt x="77" y="16"/>
                  </a:lnTo>
                  <a:lnTo>
                    <a:pt x="77" y="17"/>
                  </a:lnTo>
                  <a:lnTo>
                    <a:pt x="77" y="19"/>
                  </a:lnTo>
                  <a:lnTo>
                    <a:pt x="76" y="21"/>
                  </a:lnTo>
                  <a:lnTo>
                    <a:pt x="74" y="21"/>
                  </a:lnTo>
                  <a:lnTo>
                    <a:pt x="74" y="23"/>
                  </a:lnTo>
                  <a:lnTo>
                    <a:pt x="72" y="23"/>
                  </a:lnTo>
                  <a:lnTo>
                    <a:pt x="70" y="23"/>
                  </a:lnTo>
                  <a:lnTo>
                    <a:pt x="68" y="24"/>
                  </a:lnTo>
                  <a:lnTo>
                    <a:pt x="64" y="24"/>
                  </a:lnTo>
                  <a:lnTo>
                    <a:pt x="60" y="24"/>
                  </a:lnTo>
                  <a:lnTo>
                    <a:pt x="56" y="23"/>
                  </a:lnTo>
                  <a:lnTo>
                    <a:pt x="53" y="23"/>
                  </a:lnTo>
                  <a:lnTo>
                    <a:pt x="52" y="23"/>
                  </a:lnTo>
                  <a:lnTo>
                    <a:pt x="52" y="23"/>
                  </a:lnTo>
                  <a:lnTo>
                    <a:pt x="0" y="15"/>
                  </a:lnTo>
                  <a:lnTo>
                    <a:pt x="0" y="15"/>
                  </a:lnTo>
                  <a:lnTo>
                    <a:pt x="1" y="4"/>
                  </a:lnTo>
                  <a:lnTo>
                    <a:pt x="53" y="13"/>
                  </a:lnTo>
                  <a:lnTo>
                    <a:pt x="55" y="13"/>
                  </a:lnTo>
                  <a:lnTo>
                    <a:pt x="56" y="13"/>
                  </a:lnTo>
                  <a:lnTo>
                    <a:pt x="57" y="13"/>
                  </a:lnTo>
                  <a:lnTo>
                    <a:pt x="56" y="11"/>
                  </a:lnTo>
                  <a:lnTo>
                    <a:pt x="55" y="11"/>
                  </a:lnTo>
                  <a:lnTo>
                    <a:pt x="55" y="8"/>
                  </a:lnTo>
                  <a:lnTo>
                    <a:pt x="53" y="7"/>
                  </a:lnTo>
                  <a:lnTo>
                    <a:pt x="55" y="4"/>
                  </a:lnTo>
                  <a:lnTo>
                    <a:pt x="55" y="3"/>
                  </a:lnTo>
                  <a:lnTo>
                    <a:pt x="56" y="2"/>
                  </a:lnTo>
                  <a:lnTo>
                    <a:pt x="59" y="2"/>
                  </a:lnTo>
                  <a:lnTo>
                    <a:pt x="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3">
              <a:extLst>
                <a:ext uri="{FF2B5EF4-FFF2-40B4-BE49-F238E27FC236}">
                  <a16:creationId xmlns:a16="http://schemas.microsoft.com/office/drawing/2014/main" id="{D68AF410-0350-42FA-B94D-53E680E72D10}"/>
                </a:ext>
              </a:extLst>
            </p:cNvPr>
            <p:cNvSpPr>
              <a:spLocks/>
            </p:cNvSpPr>
            <p:nvPr/>
          </p:nvSpPr>
          <p:spPr bwMode="auto">
            <a:xfrm>
              <a:off x="6462713" y="1223963"/>
              <a:ext cx="19050" cy="14288"/>
            </a:xfrm>
            <a:custGeom>
              <a:avLst/>
              <a:gdLst>
                <a:gd name="T0" fmla="*/ 9 w 12"/>
                <a:gd name="T1" fmla="*/ 0 h 9"/>
                <a:gd name="T2" fmla="*/ 12 w 12"/>
                <a:gd name="T3" fmla="*/ 7 h 9"/>
                <a:gd name="T4" fmla="*/ 1 w 12"/>
                <a:gd name="T5" fmla="*/ 9 h 9"/>
                <a:gd name="T6" fmla="*/ 0 w 12"/>
                <a:gd name="T7" fmla="*/ 1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lnTo>
                    <a:pt x="12" y="7"/>
                  </a:lnTo>
                  <a:lnTo>
                    <a:pt x="1" y="9"/>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14">
              <a:extLst>
                <a:ext uri="{FF2B5EF4-FFF2-40B4-BE49-F238E27FC236}">
                  <a16:creationId xmlns:a16="http://schemas.microsoft.com/office/drawing/2014/main" id="{F5910E2B-E6FF-4FFC-8FEF-CC2F7A2C477D}"/>
                </a:ext>
              </a:extLst>
            </p:cNvPr>
            <p:cNvSpPr>
              <a:spLocks noEditPoints="1"/>
            </p:cNvSpPr>
            <p:nvPr/>
          </p:nvSpPr>
          <p:spPr bwMode="auto">
            <a:xfrm>
              <a:off x="6365875" y="1228725"/>
              <a:ext cx="201613" cy="376238"/>
            </a:xfrm>
            <a:custGeom>
              <a:avLst/>
              <a:gdLst>
                <a:gd name="T0" fmla="*/ 64 w 127"/>
                <a:gd name="T1" fmla="*/ 10 h 237"/>
                <a:gd name="T2" fmla="*/ 30 w 127"/>
                <a:gd name="T3" fmla="*/ 17 h 237"/>
                <a:gd name="T4" fmla="*/ 30 w 127"/>
                <a:gd name="T5" fmla="*/ 18 h 237"/>
                <a:gd name="T6" fmla="*/ 24 w 127"/>
                <a:gd name="T7" fmla="*/ 21 h 237"/>
                <a:gd name="T8" fmla="*/ 15 w 127"/>
                <a:gd name="T9" fmla="*/ 32 h 237"/>
                <a:gd name="T10" fmla="*/ 10 w 127"/>
                <a:gd name="T11" fmla="*/ 60 h 237"/>
                <a:gd name="T12" fmla="*/ 14 w 127"/>
                <a:gd name="T13" fmla="*/ 91 h 237"/>
                <a:gd name="T14" fmla="*/ 17 w 127"/>
                <a:gd name="T15" fmla="*/ 112 h 237"/>
                <a:gd name="T16" fmla="*/ 26 w 127"/>
                <a:gd name="T17" fmla="*/ 140 h 237"/>
                <a:gd name="T18" fmla="*/ 39 w 127"/>
                <a:gd name="T19" fmla="*/ 172 h 237"/>
                <a:gd name="T20" fmla="*/ 52 w 127"/>
                <a:gd name="T21" fmla="*/ 201 h 237"/>
                <a:gd name="T22" fmla="*/ 59 w 127"/>
                <a:gd name="T23" fmla="*/ 213 h 237"/>
                <a:gd name="T24" fmla="*/ 65 w 127"/>
                <a:gd name="T25" fmla="*/ 224 h 237"/>
                <a:gd name="T26" fmla="*/ 70 w 127"/>
                <a:gd name="T27" fmla="*/ 226 h 237"/>
                <a:gd name="T28" fmla="*/ 76 w 127"/>
                <a:gd name="T29" fmla="*/ 226 h 237"/>
                <a:gd name="T30" fmla="*/ 81 w 127"/>
                <a:gd name="T31" fmla="*/ 221 h 237"/>
                <a:gd name="T32" fmla="*/ 87 w 127"/>
                <a:gd name="T33" fmla="*/ 213 h 237"/>
                <a:gd name="T34" fmla="*/ 90 w 127"/>
                <a:gd name="T35" fmla="*/ 208 h 237"/>
                <a:gd name="T36" fmla="*/ 90 w 127"/>
                <a:gd name="T37" fmla="*/ 207 h 237"/>
                <a:gd name="T38" fmla="*/ 91 w 127"/>
                <a:gd name="T39" fmla="*/ 205 h 237"/>
                <a:gd name="T40" fmla="*/ 94 w 127"/>
                <a:gd name="T41" fmla="*/ 200 h 237"/>
                <a:gd name="T42" fmla="*/ 98 w 127"/>
                <a:gd name="T43" fmla="*/ 191 h 237"/>
                <a:gd name="T44" fmla="*/ 107 w 127"/>
                <a:gd name="T45" fmla="*/ 153 h 237"/>
                <a:gd name="T46" fmla="*/ 111 w 127"/>
                <a:gd name="T47" fmla="*/ 135 h 237"/>
                <a:gd name="T48" fmla="*/ 115 w 127"/>
                <a:gd name="T49" fmla="*/ 102 h 237"/>
                <a:gd name="T50" fmla="*/ 115 w 127"/>
                <a:gd name="T51" fmla="*/ 57 h 237"/>
                <a:gd name="T52" fmla="*/ 111 w 127"/>
                <a:gd name="T53" fmla="*/ 35 h 237"/>
                <a:gd name="T54" fmla="*/ 108 w 127"/>
                <a:gd name="T55" fmla="*/ 30 h 237"/>
                <a:gd name="T56" fmla="*/ 108 w 127"/>
                <a:gd name="T57" fmla="*/ 28 h 237"/>
                <a:gd name="T58" fmla="*/ 108 w 127"/>
                <a:gd name="T59" fmla="*/ 27 h 237"/>
                <a:gd name="T60" fmla="*/ 107 w 127"/>
                <a:gd name="T61" fmla="*/ 22 h 237"/>
                <a:gd name="T62" fmla="*/ 99 w 127"/>
                <a:gd name="T63" fmla="*/ 14 h 237"/>
                <a:gd name="T64" fmla="*/ 77 w 127"/>
                <a:gd name="T65" fmla="*/ 10 h 237"/>
                <a:gd name="T66" fmla="*/ 93 w 127"/>
                <a:gd name="T67" fmla="*/ 1 h 237"/>
                <a:gd name="T68" fmla="*/ 111 w 127"/>
                <a:gd name="T69" fmla="*/ 11 h 237"/>
                <a:gd name="T70" fmla="*/ 116 w 127"/>
                <a:gd name="T71" fmla="*/ 21 h 237"/>
                <a:gd name="T72" fmla="*/ 117 w 127"/>
                <a:gd name="T73" fmla="*/ 27 h 237"/>
                <a:gd name="T74" fmla="*/ 123 w 127"/>
                <a:gd name="T75" fmla="*/ 42 h 237"/>
                <a:gd name="T76" fmla="*/ 127 w 127"/>
                <a:gd name="T77" fmla="*/ 77 h 237"/>
                <a:gd name="T78" fmla="*/ 120 w 127"/>
                <a:gd name="T79" fmla="*/ 133 h 237"/>
                <a:gd name="T80" fmla="*/ 117 w 127"/>
                <a:gd name="T81" fmla="*/ 148 h 237"/>
                <a:gd name="T82" fmla="*/ 111 w 127"/>
                <a:gd name="T83" fmla="*/ 178 h 237"/>
                <a:gd name="T84" fmla="*/ 104 w 127"/>
                <a:gd name="T85" fmla="*/ 200 h 237"/>
                <a:gd name="T86" fmla="*/ 99 w 127"/>
                <a:gd name="T87" fmla="*/ 210 h 237"/>
                <a:gd name="T88" fmla="*/ 97 w 127"/>
                <a:gd name="T89" fmla="*/ 216 h 237"/>
                <a:gd name="T90" fmla="*/ 93 w 127"/>
                <a:gd name="T91" fmla="*/ 222 h 237"/>
                <a:gd name="T92" fmla="*/ 86 w 127"/>
                <a:gd name="T93" fmla="*/ 230 h 237"/>
                <a:gd name="T94" fmla="*/ 78 w 127"/>
                <a:gd name="T95" fmla="*/ 235 h 237"/>
                <a:gd name="T96" fmla="*/ 64 w 127"/>
                <a:gd name="T97" fmla="*/ 235 h 237"/>
                <a:gd name="T98" fmla="*/ 49 w 127"/>
                <a:gd name="T99" fmla="*/ 217 h 237"/>
                <a:gd name="T100" fmla="*/ 44 w 127"/>
                <a:gd name="T101" fmla="*/ 205 h 237"/>
                <a:gd name="T102" fmla="*/ 30 w 127"/>
                <a:gd name="T103" fmla="*/ 178 h 237"/>
                <a:gd name="T104" fmla="*/ 17 w 127"/>
                <a:gd name="T105" fmla="*/ 142 h 237"/>
                <a:gd name="T106" fmla="*/ 7 w 127"/>
                <a:gd name="T107" fmla="*/ 114 h 237"/>
                <a:gd name="T108" fmla="*/ 1 w 127"/>
                <a:gd name="T109" fmla="*/ 76 h 237"/>
                <a:gd name="T110" fmla="*/ 2 w 127"/>
                <a:gd name="T111" fmla="*/ 42 h 237"/>
                <a:gd name="T112" fmla="*/ 13 w 127"/>
                <a:gd name="T113" fmla="*/ 18 h 237"/>
                <a:gd name="T114" fmla="*/ 24 w 127"/>
                <a:gd name="T115" fmla="*/ 9 h 237"/>
                <a:gd name="T116" fmla="*/ 47 w 127"/>
                <a:gd name="T117" fmla="*/ 4 h 237"/>
                <a:gd name="T118" fmla="*/ 77 w 127"/>
                <a:gd name="T119"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 h="237">
                  <a:moveTo>
                    <a:pt x="77" y="10"/>
                  </a:moveTo>
                  <a:lnTo>
                    <a:pt x="64" y="10"/>
                  </a:lnTo>
                  <a:lnTo>
                    <a:pt x="49" y="13"/>
                  </a:lnTo>
                  <a:lnTo>
                    <a:pt x="30" y="17"/>
                  </a:lnTo>
                  <a:lnTo>
                    <a:pt x="30" y="17"/>
                  </a:lnTo>
                  <a:lnTo>
                    <a:pt x="30" y="18"/>
                  </a:lnTo>
                  <a:lnTo>
                    <a:pt x="27" y="18"/>
                  </a:lnTo>
                  <a:lnTo>
                    <a:pt x="24" y="21"/>
                  </a:lnTo>
                  <a:lnTo>
                    <a:pt x="21" y="25"/>
                  </a:lnTo>
                  <a:lnTo>
                    <a:pt x="15" y="32"/>
                  </a:lnTo>
                  <a:lnTo>
                    <a:pt x="11" y="43"/>
                  </a:lnTo>
                  <a:lnTo>
                    <a:pt x="10" y="60"/>
                  </a:lnTo>
                  <a:lnTo>
                    <a:pt x="11" y="74"/>
                  </a:lnTo>
                  <a:lnTo>
                    <a:pt x="14" y="91"/>
                  </a:lnTo>
                  <a:lnTo>
                    <a:pt x="14" y="93"/>
                  </a:lnTo>
                  <a:lnTo>
                    <a:pt x="17" y="112"/>
                  </a:lnTo>
                  <a:lnTo>
                    <a:pt x="21" y="124"/>
                  </a:lnTo>
                  <a:lnTo>
                    <a:pt x="26" y="140"/>
                  </a:lnTo>
                  <a:lnTo>
                    <a:pt x="32" y="157"/>
                  </a:lnTo>
                  <a:lnTo>
                    <a:pt x="39" y="172"/>
                  </a:lnTo>
                  <a:lnTo>
                    <a:pt x="47" y="188"/>
                  </a:lnTo>
                  <a:lnTo>
                    <a:pt x="52" y="201"/>
                  </a:lnTo>
                  <a:lnTo>
                    <a:pt x="57" y="210"/>
                  </a:lnTo>
                  <a:lnTo>
                    <a:pt x="59" y="213"/>
                  </a:lnTo>
                  <a:lnTo>
                    <a:pt x="62" y="220"/>
                  </a:lnTo>
                  <a:lnTo>
                    <a:pt x="65" y="224"/>
                  </a:lnTo>
                  <a:lnTo>
                    <a:pt x="68" y="226"/>
                  </a:lnTo>
                  <a:lnTo>
                    <a:pt x="70" y="226"/>
                  </a:lnTo>
                  <a:lnTo>
                    <a:pt x="72" y="227"/>
                  </a:lnTo>
                  <a:lnTo>
                    <a:pt x="76" y="226"/>
                  </a:lnTo>
                  <a:lnTo>
                    <a:pt x="78" y="225"/>
                  </a:lnTo>
                  <a:lnTo>
                    <a:pt x="81" y="221"/>
                  </a:lnTo>
                  <a:lnTo>
                    <a:pt x="85" y="217"/>
                  </a:lnTo>
                  <a:lnTo>
                    <a:pt x="87" y="213"/>
                  </a:lnTo>
                  <a:lnTo>
                    <a:pt x="89" y="209"/>
                  </a:lnTo>
                  <a:lnTo>
                    <a:pt x="90" y="208"/>
                  </a:lnTo>
                  <a:lnTo>
                    <a:pt x="90" y="207"/>
                  </a:lnTo>
                  <a:lnTo>
                    <a:pt x="90" y="207"/>
                  </a:lnTo>
                  <a:lnTo>
                    <a:pt x="90" y="205"/>
                  </a:lnTo>
                  <a:lnTo>
                    <a:pt x="91" y="205"/>
                  </a:lnTo>
                  <a:lnTo>
                    <a:pt x="93" y="203"/>
                  </a:lnTo>
                  <a:lnTo>
                    <a:pt x="94" y="200"/>
                  </a:lnTo>
                  <a:lnTo>
                    <a:pt x="95" y="196"/>
                  </a:lnTo>
                  <a:lnTo>
                    <a:pt x="98" y="191"/>
                  </a:lnTo>
                  <a:lnTo>
                    <a:pt x="104" y="166"/>
                  </a:lnTo>
                  <a:lnTo>
                    <a:pt x="107" y="153"/>
                  </a:lnTo>
                  <a:lnTo>
                    <a:pt x="108" y="142"/>
                  </a:lnTo>
                  <a:lnTo>
                    <a:pt x="111" y="135"/>
                  </a:lnTo>
                  <a:lnTo>
                    <a:pt x="111" y="132"/>
                  </a:lnTo>
                  <a:lnTo>
                    <a:pt x="115" y="102"/>
                  </a:lnTo>
                  <a:lnTo>
                    <a:pt x="116" y="77"/>
                  </a:lnTo>
                  <a:lnTo>
                    <a:pt x="115" y="57"/>
                  </a:lnTo>
                  <a:lnTo>
                    <a:pt x="114" y="44"/>
                  </a:lnTo>
                  <a:lnTo>
                    <a:pt x="111" y="35"/>
                  </a:lnTo>
                  <a:lnTo>
                    <a:pt x="110" y="31"/>
                  </a:lnTo>
                  <a:lnTo>
                    <a:pt x="108" y="30"/>
                  </a:lnTo>
                  <a:lnTo>
                    <a:pt x="108" y="30"/>
                  </a:lnTo>
                  <a:lnTo>
                    <a:pt x="108" y="28"/>
                  </a:lnTo>
                  <a:lnTo>
                    <a:pt x="108" y="27"/>
                  </a:lnTo>
                  <a:lnTo>
                    <a:pt x="108" y="27"/>
                  </a:lnTo>
                  <a:lnTo>
                    <a:pt x="108" y="25"/>
                  </a:lnTo>
                  <a:lnTo>
                    <a:pt x="107" y="22"/>
                  </a:lnTo>
                  <a:lnTo>
                    <a:pt x="104" y="18"/>
                  </a:lnTo>
                  <a:lnTo>
                    <a:pt x="99" y="14"/>
                  </a:lnTo>
                  <a:lnTo>
                    <a:pt x="90" y="11"/>
                  </a:lnTo>
                  <a:lnTo>
                    <a:pt x="77" y="10"/>
                  </a:lnTo>
                  <a:close/>
                  <a:moveTo>
                    <a:pt x="77" y="0"/>
                  </a:moveTo>
                  <a:lnTo>
                    <a:pt x="93" y="1"/>
                  </a:lnTo>
                  <a:lnTo>
                    <a:pt x="104" y="5"/>
                  </a:lnTo>
                  <a:lnTo>
                    <a:pt x="111" y="11"/>
                  </a:lnTo>
                  <a:lnTo>
                    <a:pt x="115" y="15"/>
                  </a:lnTo>
                  <a:lnTo>
                    <a:pt x="116" y="21"/>
                  </a:lnTo>
                  <a:lnTo>
                    <a:pt x="117" y="23"/>
                  </a:lnTo>
                  <a:lnTo>
                    <a:pt x="117" y="27"/>
                  </a:lnTo>
                  <a:lnTo>
                    <a:pt x="120" y="32"/>
                  </a:lnTo>
                  <a:lnTo>
                    <a:pt x="123" y="42"/>
                  </a:lnTo>
                  <a:lnTo>
                    <a:pt x="125" y="57"/>
                  </a:lnTo>
                  <a:lnTo>
                    <a:pt x="127" y="77"/>
                  </a:lnTo>
                  <a:lnTo>
                    <a:pt x="125" y="102"/>
                  </a:lnTo>
                  <a:lnTo>
                    <a:pt x="120" y="133"/>
                  </a:lnTo>
                  <a:lnTo>
                    <a:pt x="120" y="137"/>
                  </a:lnTo>
                  <a:lnTo>
                    <a:pt x="117" y="148"/>
                  </a:lnTo>
                  <a:lnTo>
                    <a:pt x="115" y="162"/>
                  </a:lnTo>
                  <a:lnTo>
                    <a:pt x="111" y="178"/>
                  </a:lnTo>
                  <a:lnTo>
                    <a:pt x="107" y="193"/>
                  </a:lnTo>
                  <a:lnTo>
                    <a:pt x="104" y="200"/>
                  </a:lnTo>
                  <a:lnTo>
                    <a:pt x="102" y="207"/>
                  </a:lnTo>
                  <a:lnTo>
                    <a:pt x="99" y="210"/>
                  </a:lnTo>
                  <a:lnTo>
                    <a:pt x="98" y="213"/>
                  </a:lnTo>
                  <a:lnTo>
                    <a:pt x="97" y="216"/>
                  </a:lnTo>
                  <a:lnTo>
                    <a:pt x="95" y="220"/>
                  </a:lnTo>
                  <a:lnTo>
                    <a:pt x="93" y="222"/>
                  </a:lnTo>
                  <a:lnTo>
                    <a:pt x="90" y="226"/>
                  </a:lnTo>
                  <a:lnTo>
                    <a:pt x="86" y="230"/>
                  </a:lnTo>
                  <a:lnTo>
                    <a:pt x="82" y="234"/>
                  </a:lnTo>
                  <a:lnTo>
                    <a:pt x="78" y="235"/>
                  </a:lnTo>
                  <a:lnTo>
                    <a:pt x="72" y="237"/>
                  </a:lnTo>
                  <a:lnTo>
                    <a:pt x="64" y="235"/>
                  </a:lnTo>
                  <a:lnTo>
                    <a:pt x="56" y="229"/>
                  </a:lnTo>
                  <a:lnTo>
                    <a:pt x="49" y="217"/>
                  </a:lnTo>
                  <a:lnTo>
                    <a:pt x="48" y="214"/>
                  </a:lnTo>
                  <a:lnTo>
                    <a:pt x="44" y="205"/>
                  </a:lnTo>
                  <a:lnTo>
                    <a:pt x="38" y="192"/>
                  </a:lnTo>
                  <a:lnTo>
                    <a:pt x="30" y="178"/>
                  </a:lnTo>
                  <a:lnTo>
                    <a:pt x="23" y="161"/>
                  </a:lnTo>
                  <a:lnTo>
                    <a:pt x="17" y="142"/>
                  </a:lnTo>
                  <a:lnTo>
                    <a:pt x="10" y="127"/>
                  </a:lnTo>
                  <a:lnTo>
                    <a:pt x="7" y="114"/>
                  </a:lnTo>
                  <a:lnTo>
                    <a:pt x="5" y="94"/>
                  </a:lnTo>
                  <a:lnTo>
                    <a:pt x="1" y="76"/>
                  </a:lnTo>
                  <a:lnTo>
                    <a:pt x="0" y="60"/>
                  </a:lnTo>
                  <a:lnTo>
                    <a:pt x="2" y="42"/>
                  </a:lnTo>
                  <a:lnTo>
                    <a:pt x="7" y="27"/>
                  </a:lnTo>
                  <a:lnTo>
                    <a:pt x="13" y="18"/>
                  </a:lnTo>
                  <a:lnTo>
                    <a:pt x="19" y="11"/>
                  </a:lnTo>
                  <a:lnTo>
                    <a:pt x="24" y="9"/>
                  </a:lnTo>
                  <a:lnTo>
                    <a:pt x="27" y="8"/>
                  </a:lnTo>
                  <a:lnTo>
                    <a:pt x="47" y="4"/>
                  </a:lnTo>
                  <a:lnTo>
                    <a:pt x="64" y="1"/>
                  </a:lnTo>
                  <a:lnTo>
                    <a:pt x="7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5">
              <a:extLst>
                <a:ext uri="{FF2B5EF4-FFF2-40B4-BE49-F238E27FC236}">
                  <a16:creationId xmlns:a16="http://schemas.microsoft.com/office/drawing/2014/main" id="{084216E3-CE81-48E3-8E35-497D1221362C}"/>
                </a:ext>
              </a:extLst>
            </p:cNvPr>
            <p:cNvSpPr>
              <a:spLocks/>
            </p:cNvSpPr>
            <p:nvPr/>
          </p:nvSpPr>
          <p:spPr bwMode="auto">
            <a:xfrm>
              <a:off x="6416675" y="1217613"/>
              <a:ext cx="98425" cy="53975"/>
            </a:xfrm>
            <a:custGeom>
              <a:avLst/>
              <a:gdLst>
                <a:gd name="T0" fmla="*/ 36 w 62"/>
                <a:gd name="T1" fmla="*/ 0 h 34"/>
                <a:gd name="T2" fmla="*/ 40 w 62"/>
                <a:gd name="T3" fmla="*/ 11 h 34"/>
                <a:gd name="T4" fmla="*/ 41 w 62"/>
                <a:gd name="T5" fmla="*/ 11 h 34"/>
                <a:gd name="T6" fmla="*/ 41 w 62"/>
                <a:gd name="T7" fmla="*/ 13 h 34"/>
                <a:gd name="T8" fmla="*/ 42 w 62"/>
                <a:gd name="T9" fmla="*/ 16 h 34"/>
                <a:gd name="T10" fmla="*/ 45 w 62"/>
                <a:gd name="T11" fmla="*/ 17 h 34"/>
                <a:gd name="T12" fmla="*/ 46 w 62"/>
                <a:gd name="T13" fmla="*/ 20 h 34"/>
                <a:gd name="T14" fmla="*/ 47 w 62"/>
                <a:gd name="T15" fmla="*/ 21 h 34"/>
                <a:gd name="T16" fmla="*/ 47 w 62"/>
                <a:gd name="T17" fmla="*/ 21 h 34"/>
                <a:gd name="T18" fmla="*/ 47 w 62"/>
                <a:gd name="T19" fmla="*/ 21 h 34"/>
                <a:gd name="T20" fmla="*/ 49 w 62"/>
                <a:gd name="T21" fmla="*/ 20 h 34"/>
                <a:gd name="T22" fmla="*/ 49 w 62"/>
                <a:gd name="T23" fmla="*/ 18 h 34"/>
                <a:gd name="T24" fmla="*/ 50 w 62"/>
                <a:gd name="T25" fmla="*/ 16 h 34"/>
                <a:gd name="T26" fmla="*/ 51 w 62"/>
                <a:gd name="T27" fmla="*/ 12 h 34"/>
                <a:gd name="T28" fmla="*/ 62 w 62"/>
                <a:gd name="T29" fmla="*/ 16 h 34"/>
                <a:gd name="T30" fmla="*/ 59 w 62"/>
                <a:gd name="T31" fmla="*/ 21 h 34"/>
                <a:gd name="T32" fmla="*/ 55 w 62"/>
                <a:gd name="T33" fmla="*/ 26 h 34"/>
                <a:gd name="T34" fmla="*/ 54 w 62"/>
                <a:gd name="T35" fmla="*/ 29 h 34"/>
                <a:gd name="T36" fmla="*/ 50 w 62"/>
                <a:gd name="T37" fmla="*/ 30 h 34"/>
                <a:gd name="T38" fmla="*/ 47 w 62"/>
                <a:gd name="T39" fmla="*/ 30 h 34"/>
                <a:gd name="T40" fmla="*/ 44 w 62"/>
                <a:gd name="T41" fmla="*/ 30 h 34"/>
                <a:gd name="T42" fmla="*/ 41 w 62"/>
                <a:gd name="T43" fmla="*/ 29 h 34"/>
                <a:gd name="T44" fmla="*/ 38 w 62"/>
                <a:gd name="T45" fmla="*/ 26 h 34"/>
                <a:gd name="T46" fmla="*/ 37 w 62"/>
                <a:gd name="T47" fmla="*/ 25 h 34"/>
                <a:gd name="T48" fmla="*/ 36 w 62"/>
                <a:gd name="T49" fmla="*/ 22 h 34"/>
                <a:gd name="T50" fmla="*/ 34 w 62"/>
                <a:gd name="T51" fmla="*/ 24 h 34"/>
                <a:gd name="T52" fmla="*/ 32 w 62"/>
                <a:gd name="T53" fmla="*/ 26 h 34"/>
                <a:gd name="T54" fmla="*/ 29 w 62"/>
                <a:gd name="T55" fmla="*/ 30 h 34"/>
                <a:gd name="T56" fmla="*/ 25 w 62"/>
                <a:gd name="T57" fmla="*/ 32 h 34"/>
                <a:gd name="T58" fmla="*/ 23 w 62"/>
                <a:gd name="T59" fmla="*/ 34 h 34"/>
                <a:gd name="T60" fmla="*/ 17 w 62"/>
                <a:gd name="T61" fmla="*/ 34 h 34"/>
                <a:gd name="T62" fmla="*/ 17 w 62"/>
                <a:gd name="T63" fmla="*/ 34 h 34"/>
                <a:gd name="T64" fmla="*/ 13 w 62"/>
                <a:gd name="T65" fmla="*/ 34 h 34"/>
                <a:gd name="T66" fmla="*/ 11 w 62"/>
                <a:gd name="T67" fmla="*/ 33 h 34"/>
                <a:gd name="T68" fmla="*/ 8 w 62"/>
                <a:gd name="T69" fmla="*/ 30 h 34"/>
                <a:gd name="T70" fmla="*/ 4 w 62"/>
                <a:gd name="T71" fmla="*/ 25 h 34"/>
                <a:gd name="T72" fmla="*/ 0 w 62"/>
                <a:gd name="T73" fmla="*/ 18 h 34"/>
                <a:gd name="T74" fmla="*/ 10 w 62"/>
                <a:gd name="T75" fmla="*/ 15 h 34"/>
                <a:gd name="T76" fmla="*/ 12 w 62"/>
                <a:gd name="T77" fmla="*/ 18 h 34"/>
                <a:gd name="T78" fmla="*/ 13 w 62"/>
                <a:gd name="T79" fmla="*/ 21 h 34"/>
                <a:gd name="T80" fmla="*/ 15 w 62"/>
                <a:gd name="T81" fmla="*/ 24 h 34"/>
                <a:gd name="T82" fmla="*/ 16 w 62"/>
                <a:gd name="T83" fmla="*/ 25 h 34"/>
                <a:gd name="T84" fmla="*/ 17 w 62"/>
                <a:gd name="T85" fmla="*/ 25 h 34"/>
                <a:gd name="T86" fmla="*/ 17 w 62"/>
                <a:gd name="T87" fmla="*/ 25 h 34"/>
                <a:gd name="T88" fmla="*/ 19 w 62"/>
                <a:gd name="T89" fmla="*/ 25 h 34"/>
                <a:gd name="T90" fmla="*/ 21 w 62"/>
                <a:gd name="T91" fmla="*/ 24 h 34"/>
                <a:gd name="T92" fmla="*/ 24 w 62"/>
                <a:gd name="T93" fmla="*/ 21 h 34"/>
                <a:gd name="T94" fmla="*/ 27 w 62"/>
                <a:gd name="T95" fmla="*/ 18 h 34"/>
                <a:gd name="T96" fmla="*/ 28 w 62"/>
                <a:gd name="T97" fmla="*/ 15 h 34"/>
                <a:gd name="T98" fmla="*/ 29 w 62"/>
                <a:gd name="T99" fmla="*/ 12 h 34"/>
                <a:gd name="T100" fmla="*/ 30 w 62"/>
                <a:gd name="T101" fmla="*/ 11 h 34"/>
                <a:gd name="T102" fmla="*/ 30 w 62"/>
                <a:gd name="T103" fmla="*/ 11 h 34"/>
                <a:gd name="T104" fmla="*/ 36 w 62"/>
                <a:gd name="T10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34">
                  <a:moveTo>
                    <a:pt x="36" y="0"/>
                  </a:moveTo>
                  <a:lnTo>
                    <a:pt x="40" y="11"/>
                  </a:lnTo>
                  <a:lnTo>
                    <a:pt x="41" y="11"/>
                  </a:lnTo>
                  <a:lnTo>
                    <a:pt x="41" y="13"/>
                  </a:lnTo>
                  <a:lnTo>
                    <a:pt x="42" y="16"/>
                  </a:lnTo>
                  <a:lnTo>
                    <a:pt x="45" y="17"/>
                  </a:lnTo>
                  <a:lnTo>
                    <a:pt x="46" y="20"/>
                  </a:lnTo>
                  <a:lnTo>
                    <a:pt x="47" y="21"/>
                  </a:lnTo>
                  <a:lnTo>
                    <a:pt x="47" y="21"/>
                  </a:lnTo>
                  <a:lnTo>
                    <a:pt x="47" y="21"/>
                  </a:lnTo>
                  <a:lnTo>
                    <a:pt x="49" y="20"/>
                  </a:lnTo>
                  <a:lnTo>
                    <a:pt x="49" y="18"/>
                  </a:lnTo>
                  <a:lnTo>
                    <a:pt x="50" y="16"/>
                  </a:lnTo>
                  <a:lnTo>
                    <a:pt x="51" y="12"/>
                  </a:lnTo>
                  <a:lnTo>
                    <a:pt x="62" y="16"/>
                  </a:lnTo>
                  <a:lnTo>
                    <a:pt x="59" y="21"/>
                  </a:lnTo>
                  <a:lnTo>
                    <a:pt x="55" y="26"/>
                  </a:lnTo>
                  <a:lnTo>
                    <a:pt x="54" y="29"/>
                  </a:lnTo>
                  <a:lnTo>
                    <a:pt x="50" y="30"/>
                  </a:lnTo>
                  <a:lnTo>
                    <a:pt x="47" y="30"/>
                  </a:lnTo>
                  <a:lnTo>
                    <a:pt x="44" y="30"/>
                  </a:lnTo>
                  <a:lnTo>
                    <a:pt x="41" y="29"/>
                  </a:lnTo>
                  <a:lnTo>
                    <a:pt x="38" y="26"/>
                  </a:lnTo>
                  <a:lnTo>
                    <a:pt x="37" y="25"/>
                  </a:lnTo>
                  <a:lnTo>
                    <a:pt x="36" y="22"/>
                  </a:lnTo>
                  <a:lnTo>
                    <a:pt x="34" y="24"/>
                  </a:lnTo>
                  <a:lnTo>
                    <a:pt x="32" y="26"/>
                  </a:lnTo>
                  <a:lnTo>
                    <a:pt x="29" y="30"/>
                  </a:lnTo>
                  <a:lnTo>
                    <a:pt x="25" y="32"/>
                  </a:lnTo>
                  <a:lnTo>
                    <a:pt x="23" y="34"/>
                  </a:lnTo>
                  <a:lnTo>
                    <a:pt x="17" y="34"/>
                  </a:lnTo>
                  <a:lnTo>
                    <a:pt x="17" y="34"/>
                  </a:lnTo>
                  <a:lnTo>
                    <a:pt x="13" y="34"/>
                  </a:lnTo>
                  <a:lnTo>
                    <a:pt x="11" y="33"/>
                  </a:lnTo>
                  <a:lnTo>
                    <a:pt x="8" y="30"/>
                  </a:lnTo>
                  <a:lnTo>
                    <a:pt x="4" y="25"/>
                  </a:lnTo>
                  <a:lnTo>
                    <a:pt x="0" y="18"/>
                  </a:lnTo>
                  <a:lnTo>
                    <a:pt x="10" y="15"/>
                  </a:lnTo>
                  <a:lnTo>
                    <a:pt x="12" y="18"/>
                  </a:lnTo>
                  <a:lnTo>
                    <a:pt x="13" y="21"/>
                  </a:lnTo>
                  <a:lnTo>
                    <a:pt x="15" y="24"/>
                  </a:lnTo>
                  <a:lnTo>
                    <a:pt x="16" y="25"/>
                  </a:lnTo>
                  <a:lnTo>
                    <a:pt x="17" y="25"/>
                  </a:lnTo>
                  <a:lnTo>
                    <a:pt x="17" y="25"/>
                  </a:lnTo>
                  <a:lnTo>
                    <a:pt x="19" y="25"/>
                  </a:lnTo>
                  <a:lnTo>
                    <a:pt x="21" y="24"/>
                  </a:lnTo>
                  <a:lnTo>
                    <a:pt x="24" y="21"/>
                  </a:lnTo>
                  <a:lnTo>
                    <a:pt x="27" y="18"/>
                  </a:lnTo>
                  <a:lnTo>
                    <a:pt x="28" y="15"/>
                  </a:lnTo>
                  <a:lnTo>
                    <a:pt x="29" y="12"/>
                  </a:lnTo>
                  <a:lnTo>
                    <a:pt x="30" y="11"/>
                  </a:lnTo>
                  <a:lnTo>
                    <a:pt x="30" y="11"/>
                  </a:lnTo>
                  <a:lnTo>
                    <a:pt x="3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6">
              <a:extLst>
                <a:ext uri="{FF2B5EF4-FFF2-40B4-BE49-F238E27FC236}">
                  <a16:creationId xmlns:a16="http://schemas.microsoft.com/office/drawing/2014/main" id="{E827FDE5-DB02-4BD0-8AC9-86F0E3E31E34}"/>
                </a:ext>
              </a:extLst>
            </p:cNvPr>
            <p:cNvSpPr>
              <a:spLocks/>
            </p:cNvSpPr>
            <p:nvPr/>
          </p:nvSpPr>
          <p:spPr bwMode="auto">
            <a:xfrm>
              <a:off x="6281738" y="1252538"/>
              <a:ext cx="117475" cy="320675"/>
            </a:xfrm>
            <a:custGeom>
              <a:avLst/>
              <a:gdLst>
                <a:gd name="T0" fmla="*/ 67 w 74"/>
                <a:gd name="T1" fmla="*/ 0 h 202"/>
                <a:gd name="T2" fmla="*/ 67 w 74"/>
                <a:gd name="T3" fmla="*/ 0 h 202"/>
                <a:gd name="T4" fmla="*/ 74 w 74"/>
                <a:gd name="T5" fmla="*/ 8 h 202"/>
                <a:gd name="T6" fmla="*/ 74 w 74"/>
                <a:gd name="T7" fmla="*/ 8 h 202"/>
                <a:gd name="T8" fmla="*/ 72 w 74"/>
                <a:gd name="T9" fmla="*/ 10 h 202"/>
                <a:gd name="T10" fmla="*/ 71 w 74"/>
                <a:gd name="T11" fmla="*/ 11 h 202"/>
                <a:gd name="T12" fmla="*/ 68 w 74"/>
                <a:gd name="T13" fmla="*/ 15 h 202"/>
                <a:gd name="T14" fmla="*/ 64 w 74"/>
                <a:gd name="T15" fmla="*/ 19 h 202"/>
                <a:gd name="T16" fmla="*/ 54 w 74"/>
                <a:gd name="T17" fmla="*/ 32 h 202"/>
                <a:gd name="T18" fmla="*/ 42 w 74"/>
                <a:gd name="T19" fmla="*/ 51 h 202"/>
                <a:gd name="T20" fmla="*/ 30 w 74"/>
                <a:gd name="T21" fmla="*/ 75 h 202"/>
                <a:gd name="T22" fmla="*/ 20 w 74"/>
                <a:gd name="T23" fmla="*/ 102 h 202"/>
                <a:gd name="T24" fmla="*/ 13 w 74"/>
                <a:gd name="T25" fmla="*/ 137 h 202"/>
                <a:gd name="T26" fmla="*/ 9 w 74"/>
                <a:gd name="T27" fmla="*/ 174 h 202"/>
                <a:gd name="T28" fmla="*/ 11 w 74"/>
                <a:gd name="T29" fmla="*/ 176 h 202"/>
                <a:gd name="T30" fmla="*/ 12 w 74"/>
                <a:gd name="T31" fmla="*/ 180 h 202"/>
                <a:gd name="T32" fmla="*/ 12 w 74"/>
                <a:gd name="T33" fmla="*/ 184 h 202"/>
                <a:gd name="T34" fmla="*/ 13 w 74"/>
                <a:gd name="T35" fmla="*/ 186 h 202"/>
                <a:gd name="T36" fmla="*/ 15 w 74"/>
                <a:gd name="T37" fmla="*/ 190 h 202"/>
                <a:gd name="T38" fmla="*/ 16 w 74"/>
                <a:gd name="T39" fmla="*/ 193 h 202"/>
                <a:gd name="T40" fmla="*/ 16 w 74"/>
                <a:gd name="T41" fmla="*/ 194 h 202"/>
                <a:gd name="T42" fmla="*/ 16 w 74"/>
                <a:gd name="T43" fmla="*/ 194 h 202"/>
                <a:gd name="T44" fmla="*/ 15 w 74"/>
                <a:gd name="T45" fmla="*/ 195 h 202"/>
                <a:gd name="T46" fmla="*/ 16 w 74"/>
                <a:gd name="T47" fmla="*/ 194 h 202"/>
                <a:gd name="T48" fmla="*/ 12 w 74"/>
                <a:gd name="T49" fmla="*/ 197 h 202"/>
                <a:gd name="T50" fmla="*/ 12 w 74"/>
                <a:gd name="T51" fmla="*/ 202 h 202"/>
                <a:gd name="T52" fmla="*/ 11 w 74"/>
                <a:gd name="T53" fmla="*/ 202 h 202"/>
                <a:gd name="T54" fmla="*/ 9 w 74"/>
                <a:gd name="T55" fmla="*/ 201 h 202"/>
                <a:gd name="T56" fmla="*/ 8 w 74"/>
                <a:gd name="T57" fmla="*/ 201 h 202"/>
                <a:gd name="T58" fmla="*/ 8 w 74"/>
                <a:gd name="T59" fmla="*/ 201 h 202"/>
                <a:gd name="T60" fmla="*/ 7 w 74"/>
                <a:gd name="T61" fmla="*/ 198 h 202"/>
                <a:gd name="T62" fmla="*/ 5 w 74"/>
                <a:gd name="T63" fmla="*/ 195 h 202"/>
                <a:gd name="T64" fmla="*/ 4 w 74"/>
                <a:gd name="T65" fmla="*/ 192 h 202"/>
                <a:gd name="T66" fmla="*/ 3 w 74"/>
                <a:gd name="T67" fmla="*/ 188 h 202"/>
                <a:gd name="T68" fmla="*/ 3 w 74"/>
                <a:gd name="T69" fmla="*/ 184 h 202"/>
                <a:gd name="T70" fmla="*/ 2 w 74"/>
                <a:gd name="T71" fmla="*/ 181 h 202"/>
                <a:gd name="T72" fmla="*/ 2 w 74"/>
                <a:gd name="T73" fmla="*/ 178 h 202"/>
                <a:gd name="T74" fmla="*/ 0 w 74"/>
                <a:gd name="T75" fmla="*/ 177 h 202"/>
                <a:gd name="T76" fmla="*/ 0 w 74"/>
                <a:gd name="T77" fmla="*/ 176 h 202"/>
                <a:gd name="T78" fmla="*/ 0 w 74"/>
                <a:gd name="T79" fmla="*/ 176 h 202"/>
                <a:gd name="T80" fmla="*/ 0 w 74"/>
                <a:gd name="T81" fmla="*/ 174 h 202"/>
                <a:gd name="T82" fmla="*/ 3 w 74"/>
                <a:gd name="T83" fmla="*/ 139 h 202"/>
                <a:gd name="T84" fmla="*/ 9 w 74"/>
                <a:gd name="T85" fmla="*/ 108 h 202"/>
                <a:gd name="T86" fmla="*/ 17 w 74"/>
                <a:gd name="T87" fmla="*/ 80 h 202"/>
                <a:gd name="T88" fmla="*/ 28 w 74"/>
                <a:gd name="T89" fmla="*/ 57 h 202"/>
                <a:gd name="T90" fmla="*/ 39 w 74"/>
                <a:gd name="T91" fmla="*/ 37 h 202"/>
                <a:gd name="T92" fmla="*/ 50 w 74"/>
                <a:gd name="T93" fmla="*/ 21 h 202"/>
                <a:gd name="T94" fmla="*/ 59 w 74"/>
                <a:gd name="T95" fmla="*/ 11 h 202"/>
                <a:gd name="T96" fmla="*/ 64 w 74"/>
                <a:gd name="T97" fmla="*/ 3 h 202"/>
                <a:gd name="T98" fmla="*/ 67 w 74"/>
                <a:gd name="T99"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202">
                  <a:moveTo>
                    <a:pt x="67" y="0"/>
                  </a:moveTo>
                  <a:lnTo>
                    <a:pt x="67" y="0"/>
                  </a:lnTo>
                  <a:lnTo>
                    <a:pt x="74" y="8"/>
                  </a:lnTo>
                  <a:lnTo>
                    <a:pt x="74" y="8"/>
                  </a:lnTo>
                  <a:lnTo>
                    <a:pt x="72" y="10"/>
                  </a:lnTo>
                  <a:lnTo>
                    <a:pt x="71" y="11"/>
                  </a:lnTo>
                  <a:lnTo>
                    <a:pt x="68" y="15"/>
                  </a:lnTo>
                  <a:lnTo>
                    <a:pt x="64" y="19"/>
                  </a:lnTo>
                  <a:lnTo>
                    <a:pt x="54" y="32"/>
                  </a:lnTo>
                  <a:lnTo>
                    <a:pt x="42" y="51"/>
                  </a:lnTo>
                  <a:lnTo>
                    <a:pt x="30" y="75"/>
                  </a:lnTo>
                  <a:lnTo>
                    <a:pt x="20" y="102"/>
                  </a:lnTo>
                  <a:lnTo>
                    <a:pt x="13" y="137"/>
                  </a:lnTo>
                  <a:lnTo>
                    <a:pt x="9" y="174"/>
                  </a:lnTo>
                  <a:lnTo>
                    <a:pt x="11" y="176"/>
                  </a:lnTo>
                  <a:lnTo>
                    <a:pt x="12" y="180"/>
                  </a:lnTo>
                  <a:lnTo>
                    <a:pt x="12" y="184"/>
                  </a:lnTo>
                  <a:lnTo>
                    <a:pt x="13" y="186"/>
                  </a:lnTo>
                  <a:lnTo>
                    <a:pt x="15" y="190"/>
                  </a:lnTo>
                  <a:lnTo>
                    <a:pt x="16" y="193"/>
                  </a:lnTo>
                  <a:lnTo>
                    <a:pt x="16" y="194"/>
                  </a:lnTo>
                  <a:lnTo>
                    <a:pt x="16" y="194"/>
                  </a:lnTo>
                  <a:lnTo>
                    <a:pt x="15" y="195"/>
                  </a:lnTo>
                  <a:lnTo>
                    <a:pt x="16" y="194"/>
                  </a:lnTo>
                  <a:lnTo>
                    <a:pt x="12" y="197"/>
                  </a:lnTo>
                  <a:lnTo>
                    <a:pt x="12" y="202"/>
                  </a:lnTo>
                  <a:lnTo>
                    <a:pt x="11" y="202"/>
                  </a:lnTo>
                  <a:lnTo>
                    <a:pt x="9" y="201"/>
                  </a:lnTo>
                  <a:lnTo>
                    <a:pt x="8" y="201"/>
                  </a:lnTo>
                  <a:lnTo>
                    <a:pt x="8" y="201"/>
                  </a:lnTo>
                  <a:lnTo>
                    <a:pt x="7" y="198"/>
                  </a:lnTo>
                  <a:lnTo>
                    <a:pt x="5" y="195"/>
                  </a:lnTo>
                  <a:lnTo>
                    <a:pt x="4" y="192"/>
                  </a:lnTo>
                  <a:lnTo>
                    <a:pt x="3" y="188"/>
                  </a:lnTo>
                  <a:lnTo>
                    <a:pt x="3" y="184"/>
                  </a:lnTo>
                  <a:lnTo>
                    <a:pt x="2" y="181"/>
                  </a:lnTo>
                  <a:lnTo>
                    <a:pt x="2" y="178"/>
                  </a:lnTo>
                  <a:lnTo>
                    <a:pt x="0" y="177"/>
                  </a:lnTo>
                  <a:lnTo>
                    <a:pt x="0" y="176"/>
                  </a:lnTo>
                  <a:lnTo>
                    <a:pt x="0" y="176"/>
                  </a:lnTo>
                  <a:lnTo>
                    <a:pt x="0" y="174"/>
                  </a:lnTo>
                  <a:lnTo>
                    <a:pt x="3" y="139"/>
                  </a:lnTo>
                  <a:lnTo>
                    <a:pt x="9" y="108"/>
                  </a:lnTo>
                  <a:lnTo>
                    <a:pt x="17" y="80"/>
                  </a:lnTo>
                  <a:lnTo>
                    <a:pt x="28" y="57"/>
                  </a:lnTo>
                  <a:lnTo>
                    <a:pt x="39" y="37"/>
                  </a:lnTo>
                  <a:lnTo>
                    <a:pt x="50" y="21"/>
                  </a:lnTo>
                  <a:lnTo>
                    <a:pt x="59" y="11"/>
                  </a:lnTo>
                  <a:lnTo>
                    <a:pt x="64" y="3"/>
                  </a:lnTo>
                  <a:lnTo>
                    <a:pt x="6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17">
              <a:extLst>
                <a:ext uri="{FF2B5EF4-FFF2-40B4-BE49-F238E27FC236}">
                  <a16:creationId xmlns:a16="http://schemas.microsoft.com/office/drawing/2014/main" id="{33DA7070-CCA6-4207-9062-D6BF892F8BF9}"/>
                </a:ext>
              </a:extLst>
            </p:cNvPr>
            <p:cNvSpPr>
              <a:spLocks/>
            </p:cNvSpPr>
            <p:nvPr/>
          </p:nvSpPr>
          <p:spPr bwMode="auto">
            <a:xfrm>
              <a:off x="6280150" y="1531938"/>
              <a:ext cx="20638" cy="39688"/>
            </a:xfrm>
            <a:custGeom>
              <a:avLst/>
              <a:gdLst>
                <a:gd name="T0" fmla="*/ 9 w 13"/>
                <a:gd name="T1" fmla="*/ 0 h 25"/>
                <a:gd name="T2" fmla="*/ 13 w 13"/>
                <a:gd name="T3" fmla="*/ 23 h 25"/>
                <a:gd name="T4" fmla="*/ 3 w 13"/>
                <a:gd name="T5" fmla="*/ 25 h 25"/>
                <a:gd name="T6" fmla="*/ 0 w 13"/>
                <a:gd name="T7" fmla="*/ 1 h 25"/>
                <a:gd name="T8" fmla="*/ 9 w 13"/>
                <a:gd name="T9" fmla="*/ 0 h 25"/>
              </a:gdLst>
              <a:ahLst/>
              <a:cxnLst>
                <a:cxn ang="0">
                  <a:pos x="T0" y="T1"/>
                </a:cxn>
                <a:cxn ang="0">
                  <a:pos x="T2" y="T3"/>
                </a:cxn>
                <a:cxn ang="0">
                  <a:pos x="T4" y="T5"/>
                </a:cxn>
                <a:cxn ang="0">
                  <a:pos x="T6" y="T7"/>
                </a:cxn>
                <a:cxn ang="0">
                  <a:pos x="T8" y="T9"/>
                </a:cxn>
              </a:cxnLst>
              <a:rect l="0" t="0" r="r" b="b"/>
              <a:pathLst>
                <a:path w="13" h="25">
                  <a:moveTo>
                    <a:pt x="9" y="0"/>
                  </a:moveTo>
                  <a:lnTo>
                    <a:pt x="13" y="23"/>
                  </a:lnTo>
                  <a:lnTo>
                    <a:pt x="3" y="25"/>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18">
              <a:extLst>
                <a:ext uri="{FF2B5EF4-FFF2-40B4-BE49-F238E27FC236}">
                  <a16:creationId xmlns:a16="http://schemas.microsoft.com/office/drawing/2014/main" id="{D8E3BC5A-19B6-4F8E-BA41-30EE45276C47}"/>
                </a:ext>
              </a:extLst>
            </p:cNvPr>
            <p:cNvSpPr>
              <a:spLocks/>
            </p:cNvSpPr>
            <p:nvPr/>
          </p:nvSpPr>
          <p:spPr bwMode="auto">
            <a:xfrm>
              <a:off x="6272213" y="1546225"/>
              <a:ext cx="17463" cy="31750"/>
            </a:xfrm>
            <a:custGeom>
              <a:avLst/>
              <a:gdLst>
                <a:gd name="T0" fmla="*/ 10 w 11"/>
                <a:gd name="T1" fmla="*/ 0 h 20"/>
                <a:gd name="T2" fmla="*/ 10 w 11"/>
                <a:gd name="T3" fmla="*/ 0 h 20"/>
                <a:gd name="T4" fmla="*/ 11 w 11"/>
                <a:gd name="T5" fmla="*/ 10 h 20"/>
                <a:gd name="T6" fmla="*/ 11 w 11"/>
                <a:gd name="T7" fmla="*/ 8 h 20"/>
                <a:gd name="T8" fmla="*/ 11 w 11"/>
                <a:gd name="T9" fmla="*/ 10 h 20"/>
                <a:gd name="T10" fmla="*/ 11 w 11"/>
                <a:gd name="T11" fmla="*/ 10 h 20"/>
                <a:gd name="T12" fmla="*/ 11 w 11"/>
                <a:gd name="T13" fmla="*/ 10 h 20"/>
                <a:gd name="T14" fmla="*/ 10 w 11"/>
                <a:gd name="T15" fmla="*/ 12 h 20"/>
                <a:gd name="T16" fmla="*/ 10 w 11"/>
                <a:gd name="T17" fmla="*/ 13 h 20"/>
                <a:gd name="T18" fmla="*/ 10 w 11"/>
                <a:gd name="T19" fmla="*/ 14 h 20"/>
                <a:gd name="T20" fmla="*/ 9 w 11"/>
                <a:gd name="T21" fmla="*/ 18 h 20"/>
                <a:gd name="T22" fmla="*/ 9 w 11"/>
                <a:gd name="T23" fmla="*/ 18 h 20"/>
                <a:gd name="T24" fmla="*/ 0 w 11"/>
                <a:gd name="T25" fmla="*/ 20 h 20"/>
                <a:gd name="T26" fmla="*/ 0 w 11"/>
                <a:gd name="T27" fmla="*/ 18 h 20"/>
                <a:gd name="T28" fmla="*/ 0 w 11"/>
                <a:gd name="T29" fmla="*/ 12 h 20"/>
                <a:gd name="T30" fmla="*/ 1 w 11"/>
                <a:gd name="T31" fmla="*/ 8 h 20"/>
                <a:gd name="T32" fmla="*/ 4 w 11"/>
                <a:gd name="T33" fmla="*/ 4 h 20"/>
                <a:gd name="T34" fmla="*/ 6 w 11"/>
                <a:gd name="T35" fmla="*/ 3 h 20"/>
                <a:gd name="T36" fmla="*/ 9 w 11"/>
                <a:gd name="T37" fmla="*/ 1 h 20"/>
                <a:gd name="T38" fmla="*/ 10 w 11"/>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20">
                  <a:moveTo>
                    <a:pt x="10" y="0"/>
                  </a:moveTo>
                  <a:lnTo>
                    <a:pt x="10" y="0"/>
                  </a:lnTo>
                  <a:lnTo>
                    <a:pt x="11" y="10"/>
                  </a:lnTo>
                  <a:lnTo>
                    <a:pt x="11" y="8"/>
                  </a:lnTo>
                  <a:lnTo>
                    <a:pt x="11" y="10"/>
                  </a:lnTo>
                  <a:lnTo>
                    <a:pt x="11" y="10"/>
                  </a:lnTo>
                  <a:lnTo>
                    <a:pt x="11" y="10"/>
                  </a:lnTo>
                  <a:lnTo>
                    <a:pt x="10" y="12"/>
                  </a:lnTo>
                  <a:lnTo>
                    <a:pt x="10" y="13"/>
                  </a:lnTo>
                  <a:lnTo>
                    <a:pt x="10" y="14"/>
                  </a:lnTo>
                  <a:lnTo>
                    <a:pt x="9" y="18"/>
                  </a:lnTo>
                  <a:lnTo>
                    <a:pt x="9" y="18"/>
                  </a:lnTo>
                  <a:lnTo>
                    <a:pt x="0" y="20"/>
                  </a:lnTo>
                  <a:lnTo>
                    <a:pt x="0" y="18"/>
                  </a:lnTo>
                  <a:lnTo>
                    <a:pt x="0" y="12"/>
                  </a:lnTo>
                  <a:lnTo>
                    <a:pt x="1" y="8"/>
                  </a:lnTo>
                  <a:lnTo>
                    <a:pt x="4" y="4"/>
                  </a:lnTo>
                  <a:lnTo>
                    <a:pt x="6" y="3"/>
                  </a:lnTo>
                  <a:lnTo>
                    <a:pt x="9" y="1"/>
                  </a:lnTo>
                  <a:lnTo>
                    <a:pt x="1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19">
              <a:extLst>
                <a:ext uri="{FF2B5EF4-FFF2-40B4-BE49-F238E27FC236}">
                  <a16:creationId xmlns:a16="http://schemas.microsoft.com/office/drawing/2014/main" id="{7B6330CF-DB4D-4A44-81B5-618036C8907A}"/>
                </a:ext>
              </a:extLst>
            </p:cNvPr>
            <p:cNvSpPr>
              <a:spLocks noEditPoints="1"/>
            </p:cNvSpPr>
            <p:nvPr/>
          </p:nvSpPr>
          <p:spPr bwMode="auto">
            <a:xfrm>
              <a:off x="6519863" y="1217613"/>
              <a:ext cx="419100" cy="41275"/>
            </a:xfrm>
            <a:custGeom>
              <a:avLst/>
              <a:gdLst>
                <a:gd name="T0" fmla="*/ 0 w 264"/>
                <a:gd name="T1" fmla="*/ 18 h 26"/>
                <a:gd name="T2" fmla="*/ 0 w 264"/>
                <a:gd name="T3" fmla="*/ 18 h 26"/>
                <a:gd name="T4" fmla="*/ 0 w 264"/>
                <a:gd name="T5" fmla="*/ 18 h 26"/>
                <a:gd name="T6" fmla="*/ 0 w 264"/>
                <a:gd name="T7" fmla="*/ 18 h 26"/>
                <a:gd name="T8" fmla="*/ 260 w 264"/>
                <a:gd name="T9" fmla="*/ 0 h 26"/>
                <a:gd name="T10" fmla="*/ 264 w 264"/>
                <a:gd name="T11" fmla="*/ 8 h 26"/>
                <a:gd name="T12" fmla="*/ 246 w 264"/>
                <a:gd name="T13" fmla="*/ 18 h 26"/>
                <a:gd name="T14" fmla="*/ 230 w 264"/>
                <a:gd name="T15" fmla="*/ 16 h 26"/>
                <a:gd name="T16" fmla="*/ 230 w 264"/>
                <a:gd name="T17" fmla="*/ 16 h 26"/>
                <a:gd name="T18" fmla="*/ 229 w 264"/>
                <a:gd name="T19" fmla="*/ 16 h 26"/>
                <a:gd name="T20" fmla="*/ 226 w 264"/>
                <a:gd name="T21" fmla="*/ 16 h 26"/>
                <a:gd name="T22" fmla="*/ 222 w 264"/>
                <a:gd name="T23" fmla="*/ 16 h 26"/>
                <a:gd name="T24" fmla="*/ 208 w 264"/>
                <a:gd name="T25" fmla="*/ 16 h 26"/>
                <a:gd name="T26" fmla="*/ 191 w 264"/>
                <a:gd name="T27" fmla="*/ 17 h 26"/>
                <a:gd name="T28" fmla="*/ 171 w 264"/>
                <a:gd name="T29" fmla="*/ 18 h 26"/>
                <a:gd name="T30" fmla="*/ 151 w 264"/>
                <a:gd name="T31" fmla="*/ 20 h 26"/>
                <a:gd name="T32" fmla="*/ 134 w 264"/>
                <a:gd name="T33" fmla="*/ 21 h 26"/>
                <a:gd name="T34" fmla="*/ 120 w 264"/>
                <a:gd name="T35" fmla="*/ 22 h 26"/>
                <a:gd name="T36" fmla="*/ 110 w 264"/>
                <a:gd name="T37" fmla="*/ 22 h 26"/>
                <a:gd name="T38" fmla="*/ 104 w 264"/>
                <a:gd name="T39" fmla="*/ 22 h 26"/>
                <a:gd name="T40" fmla="*/ 65 w 264"/>
                <a:gd name="T41" fmla="*/ 26 h 26"/>
                <a:gd name="T42" fmla="*/ 45 w 264"/>
                <a:gd name="T43" fmla="*/ 25 h 26"/>
                <a:gd name="T44" fmla="*/ 27 w 264"/>
                <a:gd name="T45" fmla="*/ 24 h 26"/>
                <a:gd name="T46" fmla="*/ 13 w 264"/>
                <a:gd name="T47" fmla="*/ 21 h 26"/>
                <a:gd name="T48" fmla="*/ 3 w 264"/>
                <a:gd name="T49" fmla="*/ 20 h 26"/>
                <a:gd name="T50" fmla="*/ 0 w 264"/>
                <a:gd name="T51" fmla="*/ 18 h 26"/>
                <a:gd name="T52" fmla="*/ 2 w 264"/>
                <a:gd name="T53" fmla="*/ 9 h 26"/>
                <a:gd name="T54" fmla="*/ 2 w 264"/>
                <a:gd name="T55" fmla="*/ 9 h 26"/>
                <a:gd name="T56" fmla="*/ 5 w 264"/>
                <a:gd name="T57" fmla="*/ 11 h 26"/>
                <a:gd name="T58" fmla="*/ 9 w 264"/>
                <a:gd name="T59" fmla="*/ 11 h 26"/>
                <a:gd name="T60" fmla="*/ 14 w 264"/>
                <a:gd name="T61" fmla="*/ 12 h 26"/>
                <a:gd name="T62" fmla="*/ 20 w 264"/>
                <a:gd name="T63" fmla="*/ 13 h 26"/>
                <a:gd name="T64" fmla="*/ 41 w 264"/>
                <a:gd name="T65" fmla="*/ 16 h 26"/>
                <a:gd name="T66" fmla="*/ 65 w 264"/>
                <a:gd name="T67" fmla="*/ 16 h 26"/>
                <a:gd name="T68" fmla="*/ 83 w 264"/>
                <a:gd name="T69" fmla="*/ 16 h 26"/>
                <a:gd name="T70" fmla="*/ 103 w 264"/>
                <a:gd name="T71" fmla="*/ 13 h 26"/>
                <a:gd name="T72" fmla="*/ 103 w 264"/>
                <a:gd name="T73" fmla="*/ 13 h 26"/>
                <a:gd name="T74" fmla="*/ 103 w 264"/>
                <a:gd name="T75" fmla="*/ 13 h 26"/>
                <a:gd name="T76" fmla="*/ 107 w 264"/>
                <a:gd name="T77" fmla="*/ 13 h 26"/>
                <a:gd name="T78" fmla="*/ 117 w 264"/>
                <a:gd name="T79" fmla="*/ 12 h 26"/>
                <a:gd name="T80" fmla="*/ 132 w 264"/>
                <a:gd name="T81" fmla="*/ 11 h 26"/>
                <a:gd name="T82" fmla="*/ 150 w 264"/>
                <a:gd name="T83" fmla="*/ 9 h 26"/>
                <a:gd name="T84" fmla="*/ 170 w 264"/>
                <a:gd name="T85" fmla="*/ 8 h 26"/>
                <a:gd name="T86" fmla="*/ 189 w 264"/>
                <a:gd name="T87" fmla="*/ 7 h 26"/>
                <a:gd name="T88" fmla="*/ 208 w 264"/>
                <a:gd name="T89" fmla="*/ 7 h 26"/>
                <a:gd name="T90" fmla="*/ 222 w 264"/>
                <a:gd name="T91" fmla="*/ 5 h 26"/>
                <a:gd name="T92" fmla="*/ 227 w 264"/>
                <a:gd name="T93" fmla="*/ 7 h 26"/>
                <a:gd name="T94" fmla="*/ 233 w 264"/>
                <a:gd name="T95" fmla="*/ 7 h 26"/>
                <a:gd name="T96" fmla="*/ 244 w 264"/>
                <a:gd name="T97" fmla="*/ 8 h 26"/>
                <a:gd name="T98" fmla="*/ 260 w 264"/>
                <a:gd name="T9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4" h="26">
                  <a:moveTo>
                    <a:pt x="0" y="18"/>
                  </a:moveTo>
                  <a:lnTo>
                    <a:pt x="0" y="18"/>
                  </a:lnTo>
                  <a:lnTo>
                    <a:pt x="0" y="18"/>
                  </a:lnTo>
                  <a:lnTo>
                    <a:pt x="0" y="18"/>
                  </a:lnTo>
                  <a:close/>
                  <a:moveTo>
                    <a:pt x="260" y="0"/>
                  </a:moveTo>
                  <a:lnTo>
                    <a:pt x="264" y="8"/>
                  </a:lnTo>
                  <a:lnTo>
                    <a:pt x="246" y="18"/>
                  </a:lnTo>
                  <a:lnTo>
                    <a:pt x="230" y="16"/>
                  </a:lnTo>
                  <a:lnTo>
                    <a:pt x="230" y="16"/>
                  </a:lnTo>
                  <a:lnTo>
                    <a:pt x="229" y="16"/>
                  </a:lnTo>
                  <a:lnTo>
                    <a:pt x="226" y="16"/>
                  </a:lnTo>
                  <a:lnTo>
                    <a:pt x="222" y="16"/>
                  </a:lnTo>
                  <a:lnTo>
                    <a:pt x="208" y="16"/>
                  </a:lnTo>
                  <a:lnTo>
                    <a:pt x="191" y="17"/>
                  </a:lnTo>
                  <a:lnTo>
                    <a:pt x="171" y="18"/>
                  </a:lnTo>
                  <a:lnTo>
                    <a:pt x="151" y="20"/>
                  </a:lnTo>
                  <a:lnTo>
                    <a:pt x="134" y="21"/>
                  </a:lnTo>
                  <a:lnTo>
                    <a:pt x="120" y="22"/>
                  </a:lnTo>
                  <a:lnTo>
                    <a:pt x="110" y="22"/>
                  </a:lnTo>
                  <a:lnTo>
                    <a:pt x="104" y="22"/>
                  </a:lnTo>
                  <a:lnTo>
                    <a:pt x="65" y="26"/>
                  </a:lnTo>
                  <a:lnTo>
                    <a:pt x="45" y="25"/>
                  </a:lnTo>
                  <a:lnTo>
                    <a:pt x="27" y="24"/>
                  </a:lnTo>
                  <a:lnTo>
                    <a:pt x="13" y="21"/>
                  </a:lnTo>
                  <a:lnTo>
                    <a:pt x="3" y="20"/>
                  </a:lnTo>
                  <a:lnTo>
                    <a:pt x="0" y="18"/>
                  </a:lnTo>
                  <a:lnTo>
                    <a:pt x="2" y="9"/>
                  </a:lnTo>
                  <a:lnTo>
                    <a:pt x="2" y="9"/>
                  </a:lnTo>
                  <a:lnTo>
                    <a:pt x="5" y="11"/>
                  </a:lnTo>
                  <a:lnTo>
                    <a:pt x="9" y="11"/>
                  </a:lnTo>
                  <a:lnTo>
                    <a:pt x="14" y="12"/>
                  </a:lnTo>
                  <a:lnTo>
                    <a:pt x="20" y="13"/>
                  </a:lnTo>
                  <a:lnTo>
                    <a:pt x="41" y="16"/>
                  </a:lnTo>
                  <a:lnTo>
                    <a:pt x="65" y="16"/>
                  </a:lnTo>
                  <a:lnTo>
                    <a:pt x="83" y="16"/>
                  </a:lnTo>
                  <a:lnTo>
                    <a:pt x="103" y="13"/>
                  </a:lnTo>
                  <a:lnTo>
                    <a:pt x="103" y="13"/>
                  </a:lnTo>
                  <a:lnTo>
                    <a:pt x="103" y="13"/>
                  </a:lnTo>
                  <a:lnTo>
                    <a:pt x="107" y="13"/>
                  </a:lnTo>
                  <a:lnTo>
                    <a:pt x="117" y="12"/>
                  </a:lnTo>
                  <a:lnTo>
                    <a:pt x="132" y="11"/>
                  </a:lnTo>
                  <a:lnTo>
                    <a:pt x="150" y="9"/>
                  </a:lnTo>
                  <a:lnTo>
                    <a:pt x="170" y="8"/>
                  </a:lnTo>
                  <a:lnTo>
                    <a:pt x="189" y="7"/>
                  </a:lnTo>
                  <a:lnTo>
                    <a:pt x="208" y="7"/>
                  </a:lnTo>
                  <a:lnTo>
                    <a:pt x="222" y="5"/>
                  </a:lnTo>
                  <a:lnTo>
                    <a:pt x="227" y="7"/>
                  </a:lnTo>
                  <a:lnTo>
                    <a:pt x="233" y="7"/>
                  </a:lnTo>
                  <a:lnTo>
                    <a:pt x="244" y="8"/>
                  </a:lnTo>
                  <a:lnTo>
                    <a:pt x="2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20">
              <a:extLst>
                <a:ext uri="{FF2B5EF4-FFF2-40B4-BE49-F238E27FC236}">
                  <a16:creationId xmlns:a16="http://schemas.microsoft.com/office/drawing/2014/main" id="{A3B1F2A3-C4FB-4BE8-B78B-2D7822D60E31}"/>
                </a:ext>
              </a:extLst>
            </p:cNvPr>
            <p:cNvSpPr>
              <a:spLocks/>
            </p:cNvSpPr>
            <p:nvPr/>
          </p:nvSpPr>
          <p:spPr bwMode="auto">
            <a:xfrm>
              <a:off x="6905625" y="1230313"/>
              <a:ext cx="26988" cy="22225"/>
            </a:xfrm>
            <a:custGeom>
              <a:avLst/>
              <a:gdLst>
                <a:gd name="T0" fmla="*/ 1 w 17"/>
                <a:gd name="T1" fmla="*/ 0 h 14"/>
                <a:gd name="T2" fmla="*/ 17 w 17"/>
                <a:gd name="T3" fmla="*/ 0 h 14"/>
                <a:gd name="T4" fmla="*/ 17 w 17"/>
                <a:gd name="T5" fmla="*/ 9 h 14"/>
                <a:gd name="T6" fmla="*/ 13 w 17"/>
                <a:gd name="T7" fmla="*/ 9 h 14"/>
                <a:gd name="T8" fmla="*/ 11 w 17"/>
                <a:gd name="T9" fmla="*/ 14 h 14"/>
                <a:gd name="T10" fmla="*/ 0 w 17"/>
                <a:gd name="T11" fmla="*/ 9 h 14"/>
                <a:gd name="T12" fmla="*/ 1 w 1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1" y="0"/>
                  </a:moveTo>
                  <a:lnTo>
                    <a:pt x="17" y="0"/>
                  </a:lnTo>
                  <a:lnTo>
                    <a:pt x="17" y="9"/>
                  </a:lnTo>
                  <a:lnTo>
                    <a:pt x="13" y="9"/>
                  </a:lnTo>
                  <a:lnTo>
                    <a:pt x="11" y="14"/>
                  </a:lnTo>
                  <a:lnTo>
                    <a:pt x="0" y="9"/>
                  </a:lnTo>
                  <a:lnTo>
                    <a:pt x="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21">
              <a:extLst>
                <a:ext uri="{FF2B5EF4-FFF2-40B4-BE49-F238E27FC236}">
                  <a16:creationId xmlns:a16="http://schemas.microsoft.com/office/drawing/2014/main" id="{0F932BD3-47A6-4852-8443-FB300593C8D3}"/>
                </a:ext>
              </a:extLst>
            </p:cNvPr>
            <p:cNvSpPr>
              <a:spLocks/>
            </p:cNvSpPr>
            <p:nvPr/>
          </p:nvSpPr>
          <p:spPr bwMode="auto">
            <a:xfrm>
              <a:off x="6813550" y="1241425"/>
              <a:ext cx="106363" cy="130175"/>
            </a:xfrm>
            <a:custGeom>
              <a:avLst/>
              <a:gdLst>
                <a:gd name="T0" fmla="*/ 61 w 67"/>
                <a:gd name="T1" fmla="*/ 0 h 82"/>
                <a:gd name="T2" fmla="*/ 67 w 67"/>
                <a:gd name="T3" fmla="*/ 6 h 82"/>
                <a:gd name="T4" fmla="*/ 8 w 67"/>
                <a:gd name="T5" fmla="*/ 82 h 82"/>
                <a:gd name="T6" fmla="*/ 0 w 67"/>
                <a:gd name="T7" fmla="*/ 75 h 82"/>
                <a:gd name="T8" fmla="*/ 61 w 67"/>
                <a:gd name="T9" fmla="*/ 0 h 82"/>
              </a:gdLst>
              <a:ahLst/>
              <a:cxnLst>
                <a:cxn ang="0">
                  <a:pos x="T0" y="T1"/>
                </a:cxn>
                <a:cxn ang="0">
                  <a:pos x="T2" y="T3"/>
                </a:cxn>
                <a:cxn ang="0">
                  <a:pos x="T4" y="T5"/>
                </a:cxn>
                <a:cxn ang="0">
                  <a:pos x="T6" y="T7"/>
                </a:cxn>
                <a:cxn ang="0">
                  <a:pos x="T8" y="T9"/>
                </a:cxn>
              </a:cxnLst>
              <a:rect l="0" t="0" r="r" b="b"/>
              <a:pathLst>
                <a:path w="67" h="82">
                  <a:moveTo>
                    <a:pt x="61" y="0"/>
                  </a:moveTo>
                  <a:lnTo>
                    <a:pt x="67" y="6"/>
                  </a:lnTo>
                  <a:lnTo>
                    <a:pt x="8" y="82"/>
                  </a:lnTo>
                  <a:lnTo>
                    <a:pt x="0" y="75"/>
                  </a:lnTo>
                  <a:lnTo>
                    <a:pt x="6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22">
              <a:extLst>
                <a:ext uri="{FF2B5EF4-FFF2-40B4-BE49-F238E27FC236}">
                  <a16:creationId xmlns:a16="http://schemas.microsoft.com/office/drawing/2014/main" id="{3B3B6546-C6E1-4AA3-96DB-AFC2DF1A1FD8}"/>
                </a:ext>
              </a:extLst>
            </p:cNvPr>
            <p:cNvSpPr>
              <a:spLocks/>
            </p:cNvSpPr>
            <p:nvPr/>
          </p:nvSpPr>
          <p:spPr bwMode="auto">
            <a:xfrm>
              <a:off x="6919913" y="1238250"/>
              <a:ext cx="104775" cy="128588"/>
            </a:xfrm>
            <a:custGeom>
              <a:avLst/>
              <a:gdLst>
                <a:gd name="T0" fmla="*/ 9 w 66"/>
                <a:gd name="T1" fmla="*/ 0 h 81"/>
                <a:gd name="T2" fmla="*/ 11 w 66"/>
                <a:gd name="T3" fmla="*/ 3 h 81"/>
                <a:gd name="T4" fmla="*/ 16 w 66"/>
                <a:gd name="T5" fmla="*/ 11 h 81"/>
                <a:gd name="T6" fmla="*/ 24 w 66"/>
                <a:gd name="T7" fmla="*/ 21 h 81"/>
                <a:gd name="T8" fmla="*/ 38 w 66"/>
                <a:gd name="T9" fmla="*/ 42 h 81"/>
                <a:gd name="T10" fmla="*/ 57 w 66"/>
                <a:gd name="T11" fmla="*/ 62 h 81"/>
                <a:gd name="T12" fmla="*/ 57 w 66"/>
                <a:gd name="T13" fmla="*/ 62 h 81"/>
                <a:gd name="T14" fmla="*/ 57 w 66"/>
                <a:gd name="T15" fmla="*/ 62 h 81"/>
                <a:gd name="T16" fmla="*/ 58 w 66"/>
                <a:gd name="T17" fmla="*/ 63 h 81"/>
                <a:gd name="T18" fmla="*/ 58 w 66"/>
                <a:gd name="T19" fmla="*/ 64 h 81"/>
                <a:gd name="T20" fmla="*/ 59 w 66"/>
                <a:gd name="T21" fmla="*/ 67 h 81"/>
                <a:gd name="T22" fmla="*/ 61 w 66"/>
                <a:gd name="T23" fmla="*/ 70 h 81"/>
                <a:gd name="T24" fmla="*/ 63 w 66"/>
                <a:gd name="T25" fmla="*/ 74 h 81"/>
                <a:gd name="T26" fmla="*/ 64 w 66"/>
                <a:gd name="T27" fmla="*/ 76 h 81"/>
                <a:gd name="T28" fmla="*/ 66 w 66"/>
                <a:gd name="T29" fmla="*/ 81 h 81"/>
                <a:gd name="T30" fmla="*/ 57 w 66"/>
                <a:gd name="T31" fmla="*/ 81 h 81"/>
                <a:gd name="T32" fmla="*/ 55 w 66"/>
                <a:gd name="T33" fmla="*/ 81 h 81"/>
                <a:gd name="T34" fmla="*/ 55 w 66"/>
                <a:gd name="T35" fmla="*/ 80 h 81"/>
                <a:gd name="T36" fmla="*/ 55 w 66"/>
                <a:gd name="T37" fmla="*/ 79 h 81"/>
                <a:gd name="T38" fmla="*/ 54 w 66"/>
                <a:gd name="T39" fmla="*/ 76 h 81"/>
                <a:gd name="T40" fmla="*/ 53 w 66"/>
                <a:gd name="T41" fmla="*/ 74 h 81"/>
                <a:gd name="T42" fmla="*/ 51 w 66"/>
                <a:gd name="T43" fmla="*/ 71 h 81"/>
                <a:gd name="T44" fmla="*/ 50 w 66"/>
                <a:gd name="T45" fmla="*/ 70 h 81"/>
                <a:gd name="T46" fmla="*/ 49 w 66"/>
                <a:gd name="T47" fmla="*/ 68 h 81"/>
                <a:gd name="T48" fmla="*/ 37 w 66"/>
                <a:gd name="T49" fmla="*/ 55 h 81"/>
                <a:gd name="T50" fmla="*/ 25 w 66"/>
                <a:gd name="T51" fmla="*/ 41 h 81"/>
                <a:gd name="T52" fmla="*/ 16 w 66"/>
                <a:gd name="T53" fmla="*/ 28 h 81"/>
                <a:gd name="T54" fmla="*/ 8 w 66"/>
                <a:gd name="T55" fmla="*/ 16 h 81"/>
                <a:gd name="T56" fmla="*/ 3 w 66"/>
                <a:gd name="T57" fmla="*/ 8 h 81"/>
                <a:gd name="T58" fmla="*/ 0 w 66"/>
                <a:gd name="T59" fmla="*/ 4 h 81"/>
                <a:gd name="T60" fmla="*/ 9 w 66"/>
                <a:gd name="T6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 h="81">
                  <a:moveTo>
                    <a:pt x="9" y="0"/>
                  </a:moveTo>
                  <a:lnTo>
                    <a:pt x="11" y="3"/>
                  </a:lnTo>
                  <a:lnTo>
                    <a:pt x="16" y="11"/>
                  </a:lnTo>
                  <a:lnTo>
                    <a:pt x="24" y="21"/>
                  </a:lnTo>
                  <a:lnTo>
                    <a:pt x="38" y="42"/>
                  </a:lnTo>
                  <a:lnTo>
                    <a:pt x="57" y="62"/>
                  </a:lnTo>
                  <a:lnTo>
                    <a:pt x="57" y="62"/>
                  </a:lnTo>
                  <a:lnTo>
                    <a:pt x="57" y="62"/>
                  </a:lnTo>
                  <a:lnTo>
                    <a:pt x="58" y="63"/>
                  </a:lnTo>
                  <a:lnTo>
                    <a:pt x="58" y="64"/>
                  </a:lnTo>
                  <a:lnTo>
                    <a:pt x="59" y="67"/>
                  </a:lnTo>
                  <a:lnTo>
                    <a:pt x="61" y="70"/>
                  </a:lnTo>
                  <a:lnTo>
                    <a:pt x="63" y="74"/>
                  </a:lnTo>
                  <a:lnTo>
                    <a:pt x="64" y="76"/>
                  </a:lnTo>
                  <a:lnTo>
                    <a:pt x="66" y="81"/>
                  </a:lnTo>
                  <a:lnTo>
                    <a:pt x="57" y="81"/>
                  </a:lnTo>
                  <a:lnTo>
                    <a:pt x="55" y="81"/>
                  </a:lnTo>
                  <a:lnTo>
                    <a:pt x="55" y="80"/>
                  </a:lnTo>
                  <a:lnTo>
                    <a:pt x="55" y="79"/>
                  </a:lnTo>
                  <a:lnTo>
                    <a:pt x="54" y="76"/>
                  </a:lnTo>
                  <a:lnTo>
                    <a:pt x="53" y="74"/>
                  </a:lnTo>
                  <a:lnTo>
                    <a:pt x="51" y="71"/>
                  </a:lnTo>
                  <a:lnTo>
                    <a:pt x="50" y="70"/>
                  </a:lnTo>
                  <a:lnTo>
                    <a:pt x="49" y="68"/>
                  </a:lnTo>
                  <a:lnTo>
                    <a:pt x="37" y="55"/>
                  </a:lnTo>
                  <a:lnTo>
                    <a:pt x="25" y="41"/>
                  </a:lnTo>
                  <a:lnTo>
                    <a:pt x="16" y="28"/>
                  </a:lnTo>
                  <a:lnTo>
                    <a:pt x="8" y="16"/>
                  </a:lnTo>
                  <a:lnTo>
                    <a:pt x="3" y="8"/>
                  </a:lnTo>
                  <a:lnTo>
                    <a:pt x="0" y="4"/>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23">
              <a:extLst>
                <a:ext uri="{FF2B5EF4-FFF2-40B4-BE49-F238E27FC236}">
                  <a16:creationId xmlns:a16="http://schemas.microsoft.com/office/drawing/2014/main" id="{D7859694-5A47-4909-A819-9D5B6F878A52}"/>
                </a:ext>
              </a:extLst>
            </p:cNvPr>
            <p:cNvSpPr>
              <a:spLocks noEditPoints="1"/>
            </p:cNvSpPr>
            <p:nvPr/>
          </p:nvSpPr>
          <p:spPr bwMode="auto">
            <a:xfrm>
              <a:off x="6650038" y="1346200"/>
              <a:ext cx="557213" cy="341313"/>
            </a:xfrm>
            <a:custGeom>
              <a:avLst/>
              <a:gdLst>
                <a:gd name="T0" fmla="*/ 208 w 351"/>
                <a:gd name="T1" fmla="*/ 11 h 215"/>
                <a:gd name="T2" fmla="*/ 169 w 351"/>
                <a:gd name="T3" fmla="*/ 13 h 215"/>
                <a:gd name="T4" fmla="*/ 51 w 351"/>
                <a:gd name="T5" fmla="*/ 17 h 215"/>
                <a:gd name="T6" fmla="*/ 16 w 351"/>
                <a:gd name="T7" fmla="*/ 29 h 215"/>
                <a:gd name="T8" fmla="*/ 17 w 351"/>
                <a:gd name="T9" fmla="*/ 46 h 215"/>
                <a:gd name="T10" fmla="*/ 21 w 351"/>
                <a:gd name="T11" fmla="*/ 133 h 215"/>
                <a:gd name="T12" fmla="*/ 21 w 351"/>
                <a:gd name="T13" fmla="*/ 135 h 215"/>
                <a:gd name="T14" fmla="*/ 22 w 351"/>
                <a:gd name="T15" fmla="*/ 159 h 215"/>
                <a:gd name="T16" fmla="*/ 28 w 351"/>
                <a:gd name="T17" fmla="*/ 205 h 215"/>
                <a:gd name="T18" fmla="*/ 58 w 351"/>
                <a:gd name="T19" fmla="*/ 203 h 215"/>
                <a:gd name="T20" fmla="*/ 101 w 351"/>
                <a:gd name="T21" fmla="*/ 202 h 215"/>
                <a:gd name="T22" fmla="*/ 135 w 351"/>
                <a:gd name="T23" fmla="*/ 203 h 215"/>
                <a:gd name="T24" fmla="*/ 156 w 351"/>
                <a:gd name="T25" fmla="*/ 203 h 215"/>
                <a:gd name="T26" fmla="*/ 199 w 351"/>
                <a:gd name="T27" fmla="*/ 202 h 215"/>
                <a:gd name="T28" fmla="*/ 246 w 351"/>
                <a:gd name="T29" fmla="*/ 202 h 215"/>
                <a:gd name="T30" fmla="*/ 275 w 351"/>
                <a:gd name="T31" fmla="*/ 202 h 215"/>
                <a:gd name="T32" fmla="*/ 326 w 351"/>
                <a:gd name="T33" fmla="*/ 203 h 215"/>
                <a:gd name="T34" fmla="*/ 329 w 351"/>
                <a:gd name="T35" fmla="*/ 173 h 215"/>
                <a:gd name="T36" fmla="*/ 333 w 351"/>
                <a:gd name="T37" fmla="*/ 131 h 215"/>
                <a:gd name="T38" fmla="*/ 335 w 351"/>
                <a:gd name="T39" fmla="*/ 93 h 215"/>
                <a:gd name="T40" fmla="*/ 338 w 351"/>
                <a:gd name="T41" fmla="*/ 80 h 215"/>
                <a:gd name="T42" fmla="*/ 341 w 351"/>
                <a:gd name="T43" fmla="*/ 13 h 215"/>
                <a:gd name="T44" fmla="*/ 309 w 351"/>
                <a:gd name="T45" fmla="*/ 12 h 215"/>
                <a:gd name="T46" fmla="*/ 261 w 351"/>
                <a:gd name="T47" fmla="*/ 9 h 215"/>
                <a:gd name="T48" fmla="*/ 234 w 351"/>
                <a:gd name="T49" fmla="*/ 0 h 215"/>
                <a:gd name="T50" fmla="*/ 279 w 351"/>
                <a:gd name="T51" fmla="*/ 0 h 215"/>
                <a:gd name="T52" fmla="*/ 318 w 351"/>
                <a:gd name="T53" fmla="*/ 2 h 215"/>
                <a:gd name="T54" fmla="*/ 342 w 351"/>
                <a:gd name="T55" fmla="*/ 3 h 215"/>
                <a:gd name="T56" fmla="*/ 350 w 351"/>
                <a:gd name="T57" fmla="*/ 3 h 215"/>
                <a:gd name="T58" fmla="*/ 348 w 351"/>
                <a:gd name="T59" fmla="*/ 83 h 215"/>
                <a:gd name="T60" fmla="*/ 347 w 351"/>
                <a:gd name="T61" fmla="*/ 84 h 215"/>
                <a:gd name="T62" fmla="*/ 347 w 351"/>
                <a:gd name="T63" fmla="*/ 89 h 215"/>
                <a:gd name="T64" fmla="*/ 344 w 351"/>
                <a:gd name="T65" fmla="*/ 104 h 215"/>
                <a:gd name="T66" fmla="*/ 341 w 351"/>
                <a:gd name="T67" fmla="*/ 147 h 215"/>
                <a:gd name="T68" fmla="*/ 338 w 351"/>
                <a:gd name="T69" fmla="*/ 182 h 215"/>
                <a:gd name="T70" fmla="*/ 337 w 351"/>
                <a:gd name="T71" fmla="*/ 205 h 215"/>
                <a:gd name="T72" fmla="*/ 335 w 351"/>
                <a:gd name="T73" fmla="*/ 214 h 215"/>
                <a:gd name="T74" fmla="*/ 280 w 351"/>
                <a:gd name="T75" fmla="*/ 212 h 215"/>
                <a:gd name="T76" fmla="*/ 262 w 351"/>
                <a:gd name="T77" fmla="*/ 211 h 215"/>
                <a:gd name="T78" fmla="*/ 225 w 351"/>
                <a:gd name="T79" fmla="*/ 211 h 215"/>
                <a:gd name="T80" fmla="*/ 183 w 351"/>
                <a:gd name="T81" fmla="*/ 212 h 215"/>
                <a:gd name="T82" fmla="*/ 149 w 351"/>
                <a:gd name="T83" fmla="*/ 212 h 215"/>
                <a:gd name="T84" fmla="*/ 135 w 351"/>
                <a:gd name="T85" fmla="*/ 214 h 215"/>
                <a:gd name="T86" fmla="*/ 134 w 351"/>
                <a:gd name="T87" fmla="*/ 212 h 215"/>
                <a:gd name="T88" fmla="*/ 101 w 351"/>
                <a:gd name="T89" fmla="*/ 211 h 215"/>
                <a:gd name="T90" fmla="*/ 65 w 351"/>
                <a:gd name="T91" fmla="*/ 212 h 215"/>
                <a:gd name="T92" fmla="*/ 35 w 351"/>
                <a:gd name="T93" fmla="*/ 214 h 215"/>
                <a:gd name="T94" fmla="*/ 24 w 351"/>
                <a:gd name="T95" fmla="*/ 215 h 215"/>
                <a:gd name="T96" fmla="*/ 18 w 351"/>
                <a:gd name="T97" fmla="*/ 210 h 215"/>
                <a:gd name="T98" fmla="*/ 12 w 351"/>
                <a:gd name="T99" fmla="*/ 160 h 215"/>
                <a:gd name="T100" fmla="*/ 10 w 351"/>
                <a:gd name="T101" fmla="*/ 135 h 215"/>
                <a:gd name="T102" fmla="*/ 10 w 351"/>
                <a:gd name="T103" fmla="*/ 131 h 215"/>
                <a:gd name="T104" fmla="*/ 7 w 351"/>
                <a:gd name="T105" fmla="*/ 46 h 215"/>
                <a:gd name="T106" fmla="*/ 5 w 351"/>
                <a:gd name="T107" fmla="*/ 26 h 215"/>
                <a:gd name="T108" fmla="*/ 4 w 351"/>
                <a:gd name="T109" fmla="*/ 16 h 215"/>
                <a:gd name="T110" fmla="*/ 0 w 351"/>
                <a:gd name="T111" fmla="*/ 9 h 215"/>
                <a:gd name="T112" fmla="*/ 168 w 351"/>
                <a:gd name="T113" fmla="*/ 4 h 215"/>
                <a:gd name="T114" fmla="*/ 208 w 351"/>
                <a:gd name="T11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1" h="215">
                  <a:moveTo>
                    <a:pt x="234" y="9"/>
                  </a:moveTo>
                  <a:lnTo>
                    <a:pt x="208" y="11"/>
                  </a:lnTo>
                  <a:lnTo>
                    <a:pt x="186" y="11"/>
                  </a:lnTo>
                  <a:lnTo>
                    <a:pt x="169" y="13"/>
                  </a:lnTo>
                  <a:lnTo>
                    <a:pt x="169" y="13"/>
                  </a:lnTo>
                  <a:lnTo>
                    <a:pt x="51" y="17"/>
                  </a:lnTo>
                  <a:lnTo>
                    <a:pt x="14" y="19"/>
                  </a:lnTo>
                  <a:lnTo>
                    <a:pt x="16" y="29"/>
                  </a:lnTo>
                  <a:lnTo>
                    <a:pt x="17" y="43"/>
                  </a:lnTo>
                  <a:lnTo>
                    <a:pt x="17" y="46"/>
                  </a:lnTo>
                  <a:lnTo>
                    <a:pt x="21" y="131"/>
                  </a:lnTo>
                  <a:lnTo>
                    <a:pt x="21" y="133"/>
                  </a:lnTo>
                  <a:lnTo>
                    <a:pt x="21" y="133"/>
                  </a:lnTo>
                  <a:lnTo>
                    <a:pt x="21" y="135"/>
                  </a:lnTo>
                  <a:lnTo>
                    <a:pt x="21" y="143"/>
                  </a:lnTo>
                  <a:lnTo>
                    <a:pt x="22" y="159"/>
                  </a:lnTo>
                  <a:lnTo>
                    <a:pt x="24" y="178"/>
                  </a:lnTo>
                  <a:lnTo>
                    <a:pt x="28" y="205"/>
                  </a:lnTo>
                  <a:lnTo>
                    <a:pt x="39" y="203"/>
                  </a:lnTo>
                  <a:lnTo>
                    <a:pt x="58" y="203"/>
                  </a:lnTo>
                  <a:lnTo>
                    <a:pt x="79" y="202"/>
                  </a:lnTo>
                  <a:lnTo>
                    <a:pt x="101" y="202"/>
                  </a:lnTo>
                  <a:lnTo>
                    <a:pt x="119" y="202"/>
                  </a:lnTo>
                  <a:lnTo>
                    <a:pt x="135" y="203"/>
                  </a:lnTo>
                  <a:lnTo>
                    <a:pt x="141" y="203"/>
                  </a:lnTo>
                  <a:lnTo>
                    <a:pt x="156" y="203"/>
                  </a:lnTo>
                  <a:lnTo>
                    <a:pt x="177" y="202"/>
                  </a:lnTo>
                  <a:lnTo>
                    <a:pt x="199" y="202"/>
                  </a:lnTo>
                  <a:lnTo>
                    <a:pt x="223" y="202"/>
                  </a:lnTo>
                  <a:lnTo>
                    <a:pt x="246" y="202"/>
                  </a:lnTo>
                  <a:lnTo>
                    <a:pt x="262" y="202"/>
                  </a:lnTo>
                  <a:lnTo>
                    <a:pt x="275" y="202"/>
                  </a:lnTo>
                  <a:lnTo>
                    <a:pt x="282" y="203"/>
                  </a:lnTo>
                  <a:lnTo>
                    <a:pt x="326" y="203"/>
                  </a:lnTo>
                  <a:lnTo>
                    <a:pt x="327" y="191"/>
                  </a:lnTo>
                  <a:lnTo>
                    <a:pt x="329" y="173"/>
                  </a:lnTo>
                  <a:lnTo>
                    <a:pt x="330" y="152"/>
                  </a:lnTo>
                  <a:lnTo>
                    <a:pt x="333" y="131"/>
                  </a:lnTo>
                  <a:lnTo>
                    <a:pt x="334" y="110"/>
                  </a:lnTo>
                  <a:lnTo>
                    <a:pt x="335" y="93"/>
                  </a:lnTo>
                  <a:lnTo>
                    <a:pt x="338" y="83"/>
                  </a:lnTo>
                  <a:lnTo>
                    <a:pt x="338" y="80"/>
                  </a:lnTo>
                  <a:lnTo>
                    <a:pt x="342" y="16"/>
                  </a:lnTo>
                  <a:lnTo>
                    <a:pt x="341" y="13"/>
                  </a:lnTo>
                  <a:lnTo>
                    <a:pt x="329" y="12"/>
                  </a:lnTo>
                  <a:lnTo>
                    <a:pt x="309" y="12"/>
                  </a:lnTo>
                  <a:lnTo>
                    <a:pt x="287" y="11"/>
                  </a:lnTo>
                  <a:lnTo>
                    <a:pt x="261" y="9"/>
                  </a:lnTo>
                  <a:lnTo>
                    <a:pt x="234" y="9"/>
                  </a:lnTo>
                  <a:close/>
                  <a:moveTo>
                    <a:pt x="234" y="0"/>
                  </a:moveTo>
                  <a:lnTo>
                    <a:pt x="257" y="0"/>
                  </a:lnTo>
                  <a:lnTo>
                    <a:pt x="279" y="0"/>
                  </a:lnTo>
                  <a:lnTo>
                    <a:pt x="300" y="2"/>
                  </a:lnTo>
                  <a:lnTo>
                    <a:pt x="318" y="2"/>
                  </a:lnTo>
                  <a:lnTo>
                    <a:pt x="333" y="3"/>
                  </a:lnTo>
                  <a:lnTo>
                    <a:pt x="342" y="3"/>
                  </a:lnTo>
                  <a:lnTo>
                    <a:pt x="346" y="3"/>
                  </a:lnTo>
                  <a:lnTo>
                    <a:pt x="350" y="3"/>
                  </a:lnTo>
                  <a:lnTo>
                    <a:pt x="351" y="16"/>
                  </a:lnTo>
                  <a:lnTo>
                    <a:pt x="348" y="83"/>
                  </a:lnTo>
                  <a:lnTo>
                    <a:pt x="347" y="84"/>
                  </a:lnTo>
                  <a:lnTo>
                    <a:pt x="347" y="84"/>
                  </a:lnTo>
                  <a:lnTo>
                    <a:pt x="347" y="87"/>
                  </a:lnTo>
                  <a:lnTo>
                    <a:pt x="347" y="89"/>
                  </a:lnTo>
                  <a:lnTo>
                    <a:pt x="346" y="96"/>
                  </a:lnTo>
                  <a:lnTo>
                    <a:pt x="344" y="104"/>
                  </a:lnTo>
                  <a:lnTo>
                    <a:pt x="343" y="125"/>
                  </a:lnTo>
                  <a:lnTo>
                    <a:pt x="341" y="147"/>
                  </a:lnTo>
                  <a:lnTo>
                    <a:pt x="339" y="165"/>
                  </a:lnTo>
                  <a:lnTo>
                    <a:pt x="338" y="182"/>
                  </a:lnTo>
                  <a:lnTo>
                    <a:pt x="337" y="195"/>
                  </a:lnTo>
                  <a:lnTo>
                    <a:pt x="337" y="205"/>
                  </a:lnTo>
                  <a:lnTo>
                    <a:pt x="337" y="208"/>
                  </a:lnTo>
                  <a:lnTo>
                    <a:pt x="335" y="214"/>
                  </a:lnTo>
                  <a:lnTo>
                    <a:pt x="282" y="212"/>
                  </a:lnTo>
                  <a:lnTo>
                    <a:pt x="280" y="212"/>
                  </a:lnTo>
                  <a:lnTo>
                    <a:pt x="275" y="212"/>
                  </a:lnTo>
                  <a:lnTo>
                    <a:pt x="262" y="211"/>
                  </a:lnTo>
                  <a:lnTo>
                    <a:pt x="246" y="211"/>
                  </a:lnTo>
                  <a:lnTo>
                    <a:pt x="225" y="211"/>
                  </a:lnTo>
                  <a:lnTo>
                    <a:pt x="204" y="212"/>
                  </a:lnTo>
                  <a:lnTo>
                    <a:pt x="183" y="212"/>
                  </a:lnTo>
                  <a:lnTo>
                    <a:pt x="165" y="212"/>
                  </a:lnTo>
                  <a:lnTo>
                    <a:pt x="149" y="212"/>
                  </a:lnTo>
                  <a:lnTo>
                    <a:pt x="139" y="212"/>
                  </a:lnTo>
                  <a:lnTo>
                    <a:pt x="135" y="214"/>
                  </a:lnTo>
                  <a:lnTo>
                    <a:pt x="134" y="214"/>
                  </a:lnTo>
                  <a:lnTo>
                    <a:pt x="134" y="212"/>
                  </a:lnTo>
                  <a:lnTo>
                    <a:pt x="119" y="212"/>
                  </a:lnTo>
                  <a:lnTo>
                    <a:pt x="101" y="211"/>
                  </a:lnTo>
                  <a:lnTo>
                    <a:pt x="83" y="212"/>
                  </a:lnTo>
                  <a:lnTo>
                    <a:pt x="65" y="212"/>
                  </a:lnTo>
                  <a:lnTo>
                    <a:pt x="48" y="214"/>
                  </a:lnTo>
                  <a:lnTo>
                    <a:pt x="35" y="214"/>
                  </a:lnTo>
                  <a:lnTo>
                    <a:pt x="28" y="214"/>
                  </a:lnTo>
                  <a:lnTo>
                    <a:pt x="24" y="215"/>
                  </a:lnTo>
                  <a:lnTo>
                    <a:pt x="20" y="215"/>
                  </a:lnTo>
                  <a:lnTo>
                    <a:pt x="18" y="210"/>
                  </a:lnTo>
                  <a:lnTo>
                    <a:pt x="14" y="182"/>
                  </a:lnTo>
                  <a:lnTo>
                    <a:pt x="12" y="160"/>
                  </a:lnTo>
                  <a:lnTo>
                    <a:pt x="10" y="144"/>
                  </a:lnTo>
                  <a:lnTo>
                    <a:pt x="10" y="135"/>
                  </a:lnTo>
                  <a:lnTo>
                    <a:pt x="10" y="133"/>
                  </a:lnTo>
                  <a:lnTo>
                    <a:pt x="10" y="131"/>
                  </a:lnTo>
                  <a:lnTo>
                    <a:pt x="7" y="46"/>
                  </a:lnTo>
                  <a:lnTo>
                    <a:pt x="7" y="46"/>
                  </a:lnTo>
                  <a:lnTo>
                    <a:pt x="7" y="43"/>
                  </a:lnTo>
                  <a:lnTo>
                    <a:pt x="5" y="26"/>
                  </a:lnTo>
                  <a:lnTo>
                    <a:pt x="4" y="17"/>
                  </a:lnTo>
                  <a:lnTo>
                    <a:pt x="4" y="16"/>
                  </a:lnTo>
                  <a:lnTo>
                    <a:pt x="3" y="16"/>
                  </a:lnTo>
                  <a:lnTo>
                    <a:pt x="0" y="9"/>
                  </a:lnTo>
                  <a:lnTo>
                    <a:pt x="51" y="7"/>
                  </a:lnTo>
                  <a:lnTo>
                    <a:pt x="168" y="4"/>
                  </a:lnTo>
                  <a:lnTo>
                    <a:pt x="185" y="2"/>
                  </a:lnTo>
                  <a:lnTo>
                    <a:pt x="208" y="0"/>
                  </a:lnTo>
                  <a:lnTo>
                    <a:pt x="23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24">
              <a:extLst>
                <a:ext uri="{FF2B5EF4-FFF2-40B4-BE49-F238E27FC236}">
                  <a16:creationId xmlns:a16="http://schemas.microsoft.com/office/drawing/2014/main" id="{3DE2B8A2-1FF2-42D9-BEBB-0778111224EA}"/>
                </a:ext>
              </a:extLst>
            </p:cNvPr>
            <p:cNvSpPr>
              <a:spLocks noEditPoints="1"/>
            </p:cNvSpPr>
            <p:nvPr/>
          </p:nvSpPr>
          <p:spPr bwMode="auto">
            <a:xfrm>
              <a:off x="6415088" y="1584325"/>
              <a:ext cx="60325" cy="260350"/>
            </a:xfrm>
            <a:custGeom>
              <a:avLst/>
              <a:gdLst>
                <a:gd name="T0" fmla="*/ 22 w 38"/>
                <a:gd name="T1" fmla="*/ 0 h 164"/>
                <a:gd name="T2" fmla="*/ 22 w 38"/>
                <a:gd name="T3" fmla="*/ 0 h 164"/>
                <a:gd name="T4" fmla="*/ 22 w 38"/>
                <a:gd name="T5" fmla="*/ 0 h 164"/>
                <a:gd name="T6" fmla="*/ 22 w 38"/>
                <a:gd name="T7" fmla="*/ 0 h 164"/>
                <a:gd name="T8" fmla="*/ 33 w 38"/>
                <a:gd name="T9" fmla="*/ 0 h 164"/>
                <a:gd name="T10" fmla="*/ 37 w 38"/>
                <a:gd name="T11" fmla="*/ 138 h 164"/>
                <a:gd name="T12" fmla="*/ 38 w 38"/>
                <a:gd name="T13" fmla="*/ 141 h 164"/>
                <a:gd name="T14" fmla="*/ 38 w 38"/>
                <a:gd name="T15" fmla="*/ 145 h 164"/>
                <a:gd name="T16" fmla="*/ 38 w 38"/>
                <a:gd name="T17" fmla="*/ 149 h 164"/>
                <a:gd name="T18" fmla="*/ 38 w 38"/>
                <a:gd name="T19" fmla="*/ 151 h 164"/>
                <a:gd name="T20" fmla="*/ 38 w 38"/>
                <a:gd name="T21" fmla="*/ 154 h 164"/>
                <a:gd name="T22" fmla="*/ 35 w 38"/>
                <a:gd name="T23" fmla="*/ 158 h 164"/>
                <a:gd name="T24" fmla="*/ 33 w 38"/>
                <a:gd name="T25" fmla="*/ 161 h 164"/>
                <a:gd name="T26" fmla="*/ 29 w 38"/>
                <a:gd name="T27" fmla="*/ 162 h 164"/>
                <a:gd name="T28" fmla="*/ 25 w 38"/>
                <a:gd name="T29" fmla="*/ 163 h 164"/>
                <a:gd name="T30" fmla="*/ 25 w 38"/>
                <a:gd name="T31" fmla="*/ 163 h 164"/>
                <a:gd name="T32" fmla="*/ 0 w 38"/>
                <a:gd name="T33" fmla="*/ 164 h 164"/>
                <a:gd name="T34" fmla="*/ 0 w 38"/>
                <a:gd name="T35" fmla="*/ 154 h 164"/>
                <a:gd name="T36" fmla="*/ 24 w 38"/>
                <a:gd name="T37" fmla="*/ 153 h 164"/>
                <a:gd name="T38" fmla="*/ 26 w 38"/>
                <a:gd name="T39" fmla="*/ 153 h 164"/>
                <a:gd name="T40" fmla="*/ 28 w 38"/>
                <a:gd name="T41" fmla="*/ 151 h 164"/>
                <a:gd name="T42" fmla="*/ 28 w 38"/>
                <a:gd name="T43" fmla="*/ 151 h 164"/>
                <a:gd name="T44" fmla="*/ 29 w 38"/>
                <a:gd name="T45" fmla="*/ 150 h 164"/>
                <a:gd name="T46" fmla="*/ 29 w 38"/>
                <a:gd name="T47" fmla="*/ 149 h 164"/>
                <a:gd name="T48" fmla="*/ 29 w 38"/>
                <a:gd name="T49" fmla="*/ 146 h 164"/>
                <a:gd name="T50" fmla="*/ 28 w 38"/>
                <a:gd name="T51" fmla="*/ 144 h 164"/>
                <a:gd name="T52" fmla="*/ 28 w 38"/>
                <a:gd name="T53" fmla="*/ 142 h 164"/>
                <a:gd name="T54" fmla="*/ 28 w 38"/>
                <a:gd name="T55" fmla="*/ 142 h 164"/>
                <a:gd name="T56" fmla="*/ 26 w 38"/>
                <a:gd name="T57" fmla="*/ 141 h 164"/>
                <a:gd name="T58" fmla="*/ 22 w 38"/>
                <a:gd name="T59" fmla="*/ 0 h 164"/>
                <a:gd name="T60" fmla="*/ 33 w 3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164">
                  <a:moveTo>
                    <a:pt x="22" y="0"/>
                  </a:moveTo>
                  <a:lnTo>
                    <a:pt x="22" y="0"/>
                  </a:lnTo>
                  <a:lnTo>
                    <a:pt x="22" y="0"/>
                  </a:lnTo>
                  <a:lnTo>
                    <a:pt x="22" y="0"/>
                  </a:lnTo>
                  <a:close/>
                  <a:moveTo>
                    <a:pt x="33" y="0"/>
                  </a:moveTo>
                  <a:lnTo>
                    <a:pt x="37" y="138"/>
                  </a:lnTo>
                  <a:lnTo>
                    <a:pt x="38" y="141"/>
                  </a:lnTo>
                  <a:lnTo>
                    <a:pt x="38" y="145"/>
                  </a:lnTo>
                  <a:lnTo>
                    <a:pt x="38" y="149"/>
                  </a:lnTo>
                  <a:lnTo>
                    <a:pt x="38" y="151"/>
                  </a:lnTo>
                  <a:lnTo>
                    <a:pt x="38" y="154"/>
                  </a:lnTo>
                  <a:lnTo>
                    <a:pt x="35" y="158"/>
                  </a:lnTo>
                  <a:lnTo>
                    <a:pt x="33" y="161"/>
                  </a:lnTo>
                  <a:lnTo>
                    <a:pt x="29" y="162"/>
                  </a:lnTo>
                  <a:lnTo>
                    <a:pt x="25" y="163"/>
                  </a:lnTo>
                  <a:lnTo>
                    <a:pt x="25" y="163"/>
                  </a:lnTo>
                  <a:lnTo>
                    <a:pt x="0" y="164"/>
                  </a:lnTo>
                  <a:lnTo>
                    <a:pt x="0" y="154"/>
                  </a:lnTo>
                  <a:lnTo>
                    <a:pt x="24" y="153"/>
                  </a:lnTo>
                  <a:lnTo>
                    <a:pt x="26" y="153"/>
                  </a:lnTo>
                  <a:lnTo>
                    <a:pt x="28" y="151"/>
                  </a:lnTo>
                  <a:lnTo>
                    <a:pt x="28" y="151"/>
                  </a:lnTo>
                  <a:lnTo>
                    <a:pt x="29" y="150"/>
                  </a:lnTo>
                  <a:lnTo>
                    <a:pt x="29" y="149"/>
                  </a:lnTo>
                  <a:lnTo>
                    <a:pt x="29" y="146"/>
                  </a:lnTo>
                  <a:lnTo>
                    <a:pt x="28" y="144"/>
                  </a:lnTo>
                  <a:lnTo>
                    <a:pt x="28" y="142"/>
                  </a:lnTo>
                  <a:lnTo>
                    <a:pt x="28" y="142"/>
                  </a:lnTo>
                  <a:lnTo>
                    <a:pt x="26" y="141"/>
                  </a:lnTo>
                  <a:lnTo>
                    <a:pt x="22" y="0"/>
                  </a:lnTo>
                  <a:lnTo>
                    <a:pt x="3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25">
              <a:extLst>
                <a:ext uri="{FF2B5EF4-FFF2-40B4-BE49-F238E27FC236}">
                  <a16:creationId xmlns:a16="http://schemas.microsoft.com/office/drawing/2014/main" id="{27E4B4F0-0552-4743-AE6D-88C9133F6528}"/>
                </a:ext>
              </a:extLst>
            </p:cNvPr>
            <p:cNvSpPr>
              <a:spLocks/>
            </p:cNvSpPr>
            <p:nvPr/>
          </p:nvSpPr>
          <p:spPr bwMode="auto">
            <a:xfrm>
              <a:off x="6491288" y="1592263"/>
              <a:ext cx="57150" cy="244475"/>
            </a:xfrm>
            <a:custGeom>
              <a:avLst/>
              <a:gdLst>
                <a:gd name="T0" fmla="*/ 11 w 36"/>
                <a:gd name="T1" fmla="*/ 0 h 154"/>
                <a:gd name="T2" fmla="*/ 18 w 36"/>
                <a:gd name="T3" fmla="*/ 135 h 154"/>
                <a:gd name="T4" fmla="*/ 18 w 36"/>
                <a:gd name="T5" fmla="*/ 135 h 154"/>
                <a:gd name="T6" fmla="*/ 18 w 36"/>
                <a:gd name="T7" fmla="*/ 136 h 154"/>
                <a:gd name="T8" fmla="*/ 18 w 36"/>
                <a:gd name="T9" fmla="*/ 139 h 154"/>
                <a:gd name="T10" fmla="*/ 18 w 36"/>
                <a:gd name="T11" fmla="*/ 141 h 154"/>
                <a:gd name="T12" fmla="*/ 18 w 36"/>
                <a:gd name="T13" fmla="*/ 142 h 154"/>
                <a:gd name="T14" fmla="*/ 19 w 36"/>
                <a:gd name="T15" fmla="*/ 145 h 154"/>
                <a:gd name="T16" fmla="*/ 19 w 36"/>
                <a:gd name="T17" fmla="*/ 144 h 154"/>
                <a:gd name="T18" fmla="*/ 20 w 36"/>
                <a:gd name="T19" fmla="*/ 144 h 154"/>
                <a:gd name="T20" fmla="*/ 35 w 36"/>
                <a:gd name="T21" fmla="*/ 144 h 154"/>
                <a:gd name="T22" fmla="*/ 36 w 36"/>
                <a:gd name="T23" fmla="*/ 153 h 154"/>
                <a:gd name="T24" fmla="*/ 21 w 36"/>
                <a:gd name="T25" fmla="*/ 154 h 154"/>
                <a:gd name="T26" fmla="*/ 18 w 36"/>
                <a:gd name="T27" fmla="*/ 154 h 154"/>
                <a:gd name="T28" fmla="*/ 18 w 36"/>
                <a:gd name="T29" fmla="*/ 154 h 154"/>
                <a:gd name="T30" fmla="*/ 14 w 36"/>
                <a:gd name="T31" fmla="*/ 153 h 154"/>
                <a:gd name="T32" fmla="*/ 11 w 36"/>
                <a:gd name="T33" fmla="*/ 152 h 154"/>
                <a:gd name="T34" fmla="*/ 10 w 36"/>
                <a:gd name="T35" fmla="*/ 149 h 154"/>
                <a:gd name="T36" fmla="*/ 8 w 36"/>
                <a:gd name="T37" fmla="*/ 145 h 154"/>
                <a:gd name="T38" fmla="*/ 7 w 36"/>
                <a:gd name="T39" fmla="*/ 140 h 154"/>
                <a:gd name="T40" fmla="*/ 7 w 36"/>
                <a:gd name="T41" fmla="*/ 136 h 154"/>
                <a:gd name="T42" fmla="*/ 7 w 36"/>
                <a:gd name="T43" fmla="*/ 135 h 154"/>
                <a:gd name="T44" fmla="*/ 0 w 36"/>
                <a:gd name="T45" fmla="*/ 0 h 154"/>
                <a:gd name="T46" fmla="*/ 11 w 36"/>
                <a:gd name="T4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54">
                  <a:moveTo>
                    <a:pt x="11" y="0"/>
                  </a:moveTo>
                  <a:lnTo>
                    <a:pt x="18" y="135"/>
                  </a:lnTo>
                  <a:lnTo>
                    <a:pt x="18" y="135"/>
                  </a:lnTo>
                  <a:lnTo>
                    <a:pt x="18" y="136"/>
                  </a:lnTo>
                  <a:lnTo>
                    <a:pt x="18" y="139"/>
                  </a:lnTo>
                  <a:lnTo>
                    <a:pt x="18" y="141"/>
                  </a:lnTo>
                  <a:lnTo>
                    <a:pt x="18" y="142"/>
                  </a:lnTo>
                  <a:lnTo>
                    <a:pt x="19" y="145"/>
                  </a:lnTo>
                  <a:lnTo>
                    <a:pt x="19" y="144"/>
                  </a:lnTo>
                  <a:lnTo>
                    <a:pt x="20" y="144"/>
                  </a:lnTo>
                  <a:lnTo>
                    <a:pt x="35" y="144"/>
                  </a:lnTo>
                  <a:lnTo>
                    <a:pt x="36" y="153"/>
                  </a:lnTo>
                  <a:lnTo>
                    <a:pt x="21" y="154"/>
                  </a:lnTo>
                  <a:lnTo>
                    <a:pt x="18" y="154"/>
                  </a:lnTo>
                  <a:lnTo>
                    <a:pt x="18" y="154"/>
                  </a:lnTo>
                  <a:lnTo>
                    <a:pt x="14" y="153"/>
                  </a:lnTo>
                  <a:lnTo>
                    <a:pt x="11" y="152"/>
                  </a:lnTo>
                  <a:lnTo>
                    <a:pt x="10" y="149"/>
                  </a:lnTo>
                  <a:lnTo>
                    <a:pt x="8" y="145"/>
                  </a:lnTo>
                  <a:lnTo>
                    <a:pt x="7" y="140"/>
                  </a:lnTo>
                  <a:lnTo>
                    <a:pt x="7" y="136"/>
                  </a:lnTo>
                  <a:lnTo>
                    <a:pt x="7" y="135"/>
                  </a:lnTo>
                  <a:lnTo>
                    <a:pt x="0" y="0"/>
                  </a:lnTo>
                  <a:lnTo>
                    <a:pt x="1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7" name="矩形 86">
            <a:extLst>
              <a:ext uri="{FF2B5EF4-FFF2-40B4-BE49-F238E27FC236}">
                <a16:creationId xmlns:a16="http://schemas.microsoft.com/office/drawing/2014/main" id="{A9997CF2-1DF6-45FE-824D-909678F7A6FB}"/>
              </a:ext>
            </a:extLst>
          </p:cNvPr>
          <p:cNvSpPr/>
          <p:nvPr/>
        </p:nvSpPr>
        <p:spPr>
          <a:xfrm>
            <a:off x="781949" y="459372"/>
            <a:ext cx="1290561" cy="923330"/>
          </a:xfrm>
          <a:prstGeom prst="rect">
            <a:avLst/>
          </a:prstGeom>
        </p:spPr>
        <p:txBody>
          <a:bodyPr wrap="square">
            <a:spAutoFit/>
          </a:bodyPr>
          <a:lstStyle/>
          <a:p>
            <a:r>
              <a:rPr lang="en-US" altLang="zh-CN" sz="5400" b="1" dirty="0">
                <a:solidFill>
                  <a:srgbClr val="FF8A00"/>
                </a:solidFill>
                <a:latin typeface="Bradley Hand ITC" panose="03070402050302030203" pitchFamily="66" charset="0"/>
                <a:ea typeface="叶根友小京楷简体" panose="02010601030101010101" pitchFamily="2" charset="-122"/>
              </a:rPr>
              <a:t>2</a:t>
            </a:r>
            <a:endParaRPr lang="zh-CN" altLang="en-US" sz="5400" dirty="0">
              <a:solidFill>
                <a:srgbClr val="FF8A00"/>
              </a:solidFill>
            </a:endParaRPr>
          </a:p>
        </p:txBody>
      </p:sp>
      <p:sp>
        <p:nvSpPr>
          <p:cNvPr id="88" name="文本框 87">
            <a:extLst>
              <a:ext uri="{FF2B5EF4-FFF2-40B4-BE49-F238E27FC236}">
                <a16:creationId xmlns:a16="http://schemas.microsoft.com/office/drawing/2014/main" id="{B3BB1F5A-DE1D-491A-9CF7-2009124CAA2A}"/>
              </a:ext>
            </a:extLst>
          </p:cNvPr>
          <p:cNvSpPr txBox="1"/>
          <p:nvPr/>
        </p:nvSpPr>
        <p:spPr>
          <a:xfrm>
            <a:off x="1600354" y="718530"/>
            <a:ext cx="2591409" cy="646331"/>
          </a:xfrm>
          <a:prstGeom prst="rect">
            <a:avLst/>
          </a:prstGeom>
          <a:noFill/>
        </p:spPr>
        <p:txBody>
          <a:bodyPr wrap="square" rtlCol="0">
            <a:spAutoFit/>
          </a:bodyPr>
          <a:lstStyle/>
          <a:p>
            <a:r>
              <a:rPr lang="zh-CN" altLang="en-US" sz="3600" b="1" dirty="0">
                <a:solidFill>
                  <a:srgbClr val="0096E0"/>
                </a:solidFill>
                <a:latin typeface="Bradley Hand ITC" panose="03070402050302030203" pitchFamily="66" charset="0"/>
                <a:ea typeface="叶根友小京楷简体" panose="02010601030101010101" pitchFamily="2" charset="-122"/>
              </a:rPr>
              <a:t>项目进展</a:t>
            </a:r>
          </a:p>
        </p:txBody>
      </p:sp>
      <p:sp>
        <p:nvSpPr>
          <p:cNvPr id="89" name="矩形 88">
            <a:extLst>
              <a:ext uri="{FF2B5EF4-FFF2-40B4-BE49-F238E27FC236}">
                <a16:creationId xmlns:a16="http://schemas.microsoft.com/office/drawing/2014/main" id="{0FCDFD5D-4820-4045-8337-09CE6B130AB8}"/>
              </a:ext>
            </a:extLst>
          </p:cNvPr>
          <p:cNvSpPr/>
          <p:nvPr/>
        </p:nvSpPr>
        <p:spPr>
          <a:xfrm>
            <a:off x="1672839" y="153218"/>
            <a:ext cx="1799104" cy="830997"/>
          </a:xfrm>
          <a:prstGeom prst="rect">
            <a:avLst/>
          </a:prstGeom>
        </p:spPr>
        <p:txBody>
          <a:bodyPr wrap="square">
            <a:spAutoFit/>
          </a:bodyPr>
          <a:lstStyle/>
          <a:p>
            <a:r>
              <a:rPr lang="en-US" altLang="zh-CN" sz="4800" b="1" dirty="0">
                <a:solidFill>
                  <a:srgbClr val="FF8A00"/>
                </a:solidFill>
                <a:latin typeface="Bradley Hand ITC" panose="03070402050302030203" pitchFamily="66" charset="0"/>
                <a:ea typeface="叶根友小京楷简体" panose="02010601030101010101" pitchFamily="2" charset="-122"/>
              </a:rPr>
              <a:t>TWO</a:t>
            </a:r>
            <a:endParaRPr lang="zh-CN" altLang="en-US" sz="4800" dirty="0">
              <a:solidFill>
                <a:srgbClr val="FF8A00"/>
              </a:solidFill>
            </a:endParaRPr>
          </a:p>
        </p:txBody>
      </p:sp>
      <p:pic>
        <p:nvPicPr>
          <p:cNvPr id="6" name="图片 5">
            <a:extLst>
              <a:ext uri="{FF2B5EF4-FFF2-40B4-BE49-F238E27FC236}">
                <a16:creationId xmlns:a16="http://schemas.microsoft.com/office/drawing/2014/main" id="{BEF6F9F7-6793-4CE7-A676-E7A36C61F586}"/>
              </a:ext>
            </a:extLst>
          </p:cNvPr>
          <p:cNvPicPr>
            <a:picLocks noChangeAspect="1"/>
          </p:cNvPicPr>
          <p:nvPr/>
        </p:nvPicPr>
        <p:blipFill rotWithShape="1">
          <a:blip r:embed="rId2"/>
          <a:srcRect l="45702" t="14546" r="31322" b="17905"/>
          <a:stretch/>
        </p:blipFill>
        <p:spPr>
          <a:xfrm>
            <a:off x="690216" y="1964094"/>
            <a:ext cx="2801180" cy="4632575"/>
          </a:xfrm>
          <a:prstGeom prst="rect">
            <a:avLst/>
          </a:prstGeom>
        </p:spPr>
      </p:pic>
      <p:pic>
        <p:nvPicPr>
          <p:cNvPr id="8" name="图片 7">
            <a:extLst>
              <a:ext uri="{FF2B5EF4-FFF2-40B4-BE49-F238E27FC236}">
                <a16:creationId xmlns:a16="http://schemas.microsoft.com/office/drawing/2014/main" id="{CEDB9FAB-2A5A-4931-95FA-F76565C745A8}"/>
              </a:ext>
            </a:extLst>
          </p:cNvPr>
          <p:cNvPicPr>
            <a:picLocks noChangeAspect="1"/>
          </p:cNvPicPr>
          <p:nvPr/>
        </p:nvPicPr>
        <p:blipFill rotWithShape="1">
          <a:blip r:embed="rId3"/>
          <a:srcRect l="45596" t="11815" r="31429" b="16905"/>
          <a:stretch/>
        </p:blipFill>
        <p:spPr>
          <a:xfrm>
            <a:off x="3983744" y="1726499"/>
            <a:ext cx="2801180" cy="4888386"/>
          </a:xfrm>
          <a:prstGeom prst="rect">
            <a:avLst/>
          </a:prstGeom>
        </p:spPr>
      </p:pic>
      <p:pic>
        <p:nvPicPr>
          <p:cNvPr id="11" name="图片 10">
            <a:extLst>
              <a:ext uri="{FF2B5EF4-FFF2-40B4-BE49-F238E27FC236}">
                <a16:creationId xmlns:a16="http://schemas.microsoft.com/office/drawing/2014/main" id="{7B8D5D8F-7737-4646-8DCD-E04B51AE1114}"/>
              </a:ext>
            </a:extLst>
          </p:cNvPr>
          <p:cNvPicPr>
            <a:picLocks noChangeAspect="1"/>
          </p:cNvPicPr>
          <p:nvPr/>
        </p:nvPicPr>
        <p:blipFill rotWithShape="1">
          <a:blip r:embed="rId4"/>
          <a:srcRect l="45216" t="14251" r="31212" b="18114"/>
          <a:stretch/>
        </p:blipFill>
        <p:spPr>
          <a:xfrm>
            <a:off x="7277272" y="1851516"/>
            <a:ext cx="2873920" cy="4638351"/>
          </a:xfrm>
          <a:prstGeom prst="rect">
            <a:avLst/>
          </a:prstGeom>
        </p:spPr>
      </p:pic>
      <p:sp>
        <p:nvSpPr>
          <p:cNvPr id="13" name="任意多边形: 形状 12">
            <a:extLst>
              <a:ext uri="{FF2B5EF4-FFF2-40B4-BE49-F238E27FC236}">
                <a16:creationId xmlns:a16="http://schemas.microsoft.com/office/drawing/2014/main" id="{58B3FAD8-3BB8-49A5-92E5-D8210DA4E816}"/>
              </a:ext>
            </a:extLst>
          </p:cNvPr>
          <p:cNvSpPr/>
          <p:nvPr/>
        </p:nvSpPr>
        <p:spPr>
          <a:xfrm>
            <a:off x="9236364" y="1172697"/>
            <a:ext cx="673512" cy="637630"/>
          </a:xfrm>
          <a:custGeom>
            <a:avLst/>
            <a:gdLst>
              <a:gd name="connsiteX0" fmla="*/ 0 w 673512"/>
              <a:gd name="connsiteY0" fmla="*/ 637630 h 637630"/>
              <a:gd name="connsiteX1" fmla="*/ 18472 w 673512"/>
              <a:gd name="connsiteY1" fmla="*/ 545267 h 637630"/>
              <a:gd name="connsiteX2" fmla="*/ 83127 w 673512"/>
              <a:gd name="connsiteY2" fmla="*/ 462139 h 637630"/>
              <a:gd name="connsiteX3" fmla="*/ 193963 w 673512"/>
              <a:gd name="connsiteY3" fmla="*/ 323594 h 637630"/>
              <a:gd name="connsiteX4" fmla="*/ 221672 w 673512"/>
              <a:gd name="connsiteY4" fmla="*/ 295885 h 637630"/>
              <a:gd name="connsiteX5" fmla="*/ 249381 w 673512"/>
              <a:gd name="connsiteY5" fmla="*/ 268176 h 637630"/>
              <a:gd name="connsiteX6" fmla="*/ 323272 w 673512"/>
              <a:gd name="connsiteY6" fmla="*/ 221994 h 637630"/>
              <a:gd name="connsiteX7" fmla="*/ 360218 w 673512"/>
              <a:gd name="connsiteY7" fmla="*/ 194285 h 637630"/>
              <a:gd name="connsiteX8" fmla="*/ 452581 w 673512"/>
              <a:gd name="connsiteY8" fmla="*/ 231230 h 637630"/>
              <a:gd name="connsiteX9" fmla="*/ 461818 w 673512"/>
              <a:gd name="connsiteY9" fmla="*/ 277412 h 637630"/>
              <a:gd name="connsiteX10" fmla="*/ 424872 w 673512"/>
              <a:gd name="connsiteY10" fmla="*/ 379012 h 637630"/>
              <a:gd name="connsiteX11" fmla="*/ 397163 w 673512"/>
              <a:gd name="connsiteY11" fmla="*/ 397485 h 637630"/>
              <a:gd name="connsiteX12" fmla="*/ 332509 w 673512"/>
              <a:gd name="connsiteY12" fmla="*/ 379012 h 637630"/>
              <a:gd name="connsiteX13" fmla="*/ 323272 w 673512"/>
              <a:gd name="connsiteY13" fmla="*/ 342067 h 637630"/>
              <a:gd name="connsiteX14" fmla="*/ 369454 w 673512"/>
              <a:gd name="connsiteY14" fmla="*/ 249703 h 637630"/>
              <a:gd name="connsiteX15" fmla="*/ 397163 w 673512"/>
              <a:gd name="connsiteY15" fmla="*/ 212758 h 637630"/>
              <a:gd name="connsiteX16" fmla="*/ 434109 w 673512"/>
              <a:gd name="connsiteY16" fmla="*/ 185048 h 637630"/>
              <a:gd name="connsiteX17" fmla="*/ 544945 w 673512"/>
              <a:gd name="connsiteY17" fmla="*/ 92685 h 637630"/>
              <a:gd name="connsiteX18" fmla="*/ 609600 w 673512"/>
              <a:gd name="connsiteY18" fmla="*/ 46503 h 637630"/>
              <a:gd name="connsiteX19" fmla="*/ 637309 w 673512"/>
              <a:gd name="connsiteY19" fmla="*/ 37267 h 637630"/>
              <a:gd name="connsiteX20" fmla="*/ 637309 w 673512"/>
              <a:gd name="connsiteY20" fmla="*/ 321 h 637630"/>
              <a:gd name="connsiteX21" fmla="*/ 591127 w 673512"/>
              <a:gd name="connsiteY21" fmla="*/ 9558 h 637630"/>
              <a:gd name="connsiteX22" fmla="*/ 563418 w 673512"/>
              <a:gd name="connsiteY22" fmla="*/ 18794 h 637630"/>
              <a:gd name="connsiteX23" fmla="*/ 526472 w 673512"/>
              <a:gd name="connsiteY23" fmla="*/ 28030 h 637630"/>
              <a:gd name="connsiteX24" fmla="*/ 498763 w 673512"/>
              <a:gd name="connsiteY24" fmla="*/ 46503 h 637630"/>
              <a:gd name="connsiteX25" fmla="*/ 471054 w 673512"/>
              <a:gd name="connsiteY25" fmla="*/ 55739 h 637630"/>
              <a:gd name="connsiteX26" fmla="*/ 572654 w 673512"/>
              <a:gd name="connsiteY26" fmla="*/ 28030 h 637630"/>
              <a:gd name="connsiteX27" fmla="*/ 600363 w 673512"/>
              <a:gd name="connsiteY27" fmla="*/ 18794 h 637630"/>
              <a:gd name="connsiteX28" fmla="*/ 628072 w 673512"/>
              <a:gd name="connsiteY28" fmla="*/ 9558 h 637630"/>
              <a:gd name="connsiteX29" fmla="*/ 655781 w 673512"/>
              <a:gd name="connsiteY29" fmla="*/ 129630 h 637630"/>
              <a:gd name="connsiteX30" fmla="*/ 646545 w 673512"/>
              <a:gd name="connsiteY30" fmla="*/ 212758 h 63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3512" h="637630">
                <a:moveTo>
                  <a:pt x="0" y="637630"/>
                </a:moveTo>
                <a:cubicBezTo>
                  <a:pt x="288" y="635900"/>
                  <a:pt x="12173" y="555502"/>
                  <a:pt x="18472" y="545267"/>
                </a:cubicBezTo>
                <a:cubicBezTo>
                  <a:pt x="36870" y="515370"/>
                  <a:pt x="64522" y="491907"/>
                  <a:pt x="83127" y="462139"/>
                </a:cubicBezTo>
                <a:cubicBezTo>
                  <a:pt x="145462" y="362403"/>
                  <a:pt x="108771" y="408786"/>
                  <a:pt x="193963" y="323594"/>
                </a:cubicBezTo>
                <a:lnTo>
                  <a:pt x="221672" y="295885"/>
                </a:lnTo>
                <a:cubicBezTo>
                  <a:pt x="230908" y="286649"/>
                  <a:pt x="238931" y="276013"/>
                  <a:pt x="249381" y="268176"/>
                </a:cubicBezTo>
                <a:cubicBezTo>
                  <a:pt x="354044" y="189680"/>
                  <a:pt x="221843" y="285387"/>
                  <a:pt x="323272" y="221994"/>
                </a:cubicBezTo>
                <a:cubicBezTo>
                  <a:pt x="336326" y="213835"/>
                  <a:pt x="347903" y="203521"/>
                  <a:pt x="360218" y="194285"/>
                </a:cubicBezTo>
                <a:cubicBezTo>
                  <a:pt x="399122" y="199842"/>
                  <a:pt x="432687" y="191443"/>
                  <a:pt x="452581" y="231230"/>
                </a:cubicBezTo>
                <a:cubicBezTo>
                  <a:pt x="459602" y="245271"/>
                  <a:pt x="458739" y="262018"/>
                  <a:pt x="461818" y="277412"/>
                </a:cubicBezTo>
                <a:cubicBezTo>
                  <a:pt x="453062" y="312436"/>
                  <a:pt x="452002" y="351882"/>
                  <a:pt x="424872" y="379012"/>
                </a:cubicBezTo>
                <a:cubicBezTo>
                  <a:pt x="417023" y="386861"/>
                  <a:pt x="406399" y="391327"/>
                  <a:pt x="397163" y="397485"/>
                </a:cubicBezTo>
                <a:cubicBezTo>
                  <a:pt x="375612" y="391327"/>
                  <a:pt x="350440" y="392460"/>
                  <a:pt x="332509" y="379012"/>
                </a:cubicBezTo>
                <a:cubicBezTo>
                  <a:pt x="322354" y="371396"/>
                  <a:pt x="323272" y="354761"/>
                  <a:pt x="323272" y="342067"/>
                </a:cubicBezTo>
                <a:cubicBezTo>
                  <a:pt x="323272" y="275588"/>
                  <a:pt x="330519" y="294200"/>
                  <a:pt x="369454" y="249703"/>
                </a:cubicBezTo>
                <a:cubicBezTo>
                  <a:pt x="379591" y="238118"/>
                  <a:pt x="386278" y="223643"/>
                  <a:pt x="397163" y="212758"/>
                </a:cubicBezTo>
                <a:cubicBezTo>
                  <a:pt x="408048" y="201873"/>
                  <a:pt x="422524" y="195185"/>
                  <a:pt x="434109" y="185048"/>
                </a:cubicBezTo>
                <a:cubicBezTo>
                  <a:pt x="551530" y="82304"/>
                  <a:pt x="353341" y="236386"/>
                  <a:pt x="544945" y="92685"/>
                </a:cubicBezTo>
                <a:cubicBezTo>
                  <a:pt x="553308" y="86413"/>
                  <a:pt x="596098" y="53254"/>
                  <a:pt x="609600" y="46503"/>
                </a:cubicBezTo>
                <a:cubicBezTo>
                  <a:pt x="618308" y="42149"/>
                  <a:pt x="628073" y="40346"/>
                  <a:pt x="637309" y="37267"/>
                </a:cubicBezTo>
                <a:cubicBezTo>
                  <a:pt x="648975" y="29489"/>
                  <a:pt x="699533" y="8099"/>
                  <a:pt x="637309" y="321"/>
                </a:cubicBezTo>
                <a:cubicBezTo>
                  <a:pt x="621731" y="-1626"/>
                  <a:pt x="606357" y="5750"/>
                  <a:pt x="591127" y="9558"/>
                </a:cubicBezTo>
                <a:cubicBezTo>
                  <a:pt x="581682" y="11919"/>
                  <a:pt x="572779" y="16119"/>
                  <a:pt x="563418" y="18794"/>
                </a:cubicBezTo>
                <a:cubicBezTo>
                  <a:pt x="551212" y="22281"/>
                  <a:pt x="538787" y="24951"/>
                  <a:pt x="526472" y="28030"/>
                </a:cubicBezTo>
                <a:cubicBezTo>
                  <a:pt x="517236" y="34188"/>
                  <a:pt x="508692" y="41539"/>
                  <a:pt x="498763" y="46503"/>
                </a:cubicBezTo>
                <a:cubicBezTo>
                  <a:pt x="490055" y="50857"/>
                  <a:pt x="461318" y="55739"/>
                  <a:pt x="471054" y="55739"/>
                </a:cubicBezTo>
                <a:cubicBezTo>
                  <a:pt x="497167" y="55739"/>
                  <a:pt x="550918" y="35275"/>
                  <a:pt x="572654" y="28030"/>
                </a:cubicBezTo>
                <a:lnTo>
                  <a:pt x="600363" y="18794"/>
                </a:lnTo>
                <a:lnTo>
                  <a:pt x="628072" y="9558"/>
                </a:lnTo>
                <a:cubicBezTo>
                  <a:pt x="700493" y="27662"/>
                  <a:pt x="667508" y="6502"/>
                  <a:pt x="655781" y="129630"/>
                </a:cubicBezTo>
                <a:cubicBezTo>
                  <a:pt x="653138" y="157384"/>
                  <a:pt x="646545" y="212758"/>
                  <a:pt x="646545" y="21275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214CD96-B158-4F52-AB47-744336E7EE35}"/>
              </a:ext>
            </a:extLst>
          </p:cNvPr>
          <p:cNvSpPr txBox="1"/>
          <p:nvPr/>
        </p:nvSpPr>
        <p:spPr>
          <a:xfrm>
            <a:off x="10078528" y="923017"/>
            <a:ext cx="1929686" cy="369332"/>
          </a:xfrm>
          <a:prstGeom prst="rect">
            <a:avLst/>
          </a:prstGeom>
          <a:noFill/>
        </p:spPr>
        <p:txBody>
          <a:bodyPr wrap="square" rtlCol="0">
            <a:spAutoFit/>
          </a:bodyPr>
          <a:lstStyle/>
          <a:p>
            <a:r>
              <a:rPr lang="zh-CN" altLang="en-US" dirty="0">
                <a:latin typeface="KaiTi" panose="02010609060101010101" pitchFamily="49" charset="-122"/>
                <a:ea typeface="KaiTi" panose="02010609060101010101" pitchFamily="49" charset="-122"/>
              </a:rPr>
              <a:t>原型图</a:t>
            </a:r>
          </a:p>
        </p:txBody>
      </p:sp>
    </p:spTree>
    <p:extLst>
      <p:ext uri="{BB962C8B-B14F-4D97-AF65-F5344CB8AC3E}">
        <p14:creationId xmlns:p14="http://schemas.microsoft.com/office/powerpoint/2010/main" val="38759232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2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heel(1)">
                                      <p:cBhvr>
                                        <p:cTn id="24" dur="20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Effect transition="in" filter="randombar(horizontal)">
                                      <p:cBhvr>
                                        <p:cTn id="29"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2">
            <a:extLst>
              <a:ext uri="{FF2B5EF4-FFF2-40B4-BE49-F238E27FC236}">
                <a16:creationId xmlns:a16="http://schemas.microsoft.com/office/drawing/2014/main" id="{A81FBFA1-7E32-4E4A-BDC4-E7B71317B556}"/>
              </a:ext>
            </a:extLst>
          </p:cNvPr>
          <p:cNvSpPr/>
          <p:nvPr/>
        </p:nvSpPr>
        <p:spPr>
          <a:xfrm rot="20574852">
            <a:off x="3976184" y="811544"/>
            <a:ext cx="1032273" cy="1034663"/>
          </a:xfrm>
          <a:custGeom>
            <a:avLst/>
            <a:gdLst>
              <a:gd name="connsiteX0" fmla="*/ 300753 w 836502"/>
              <a:gd name="connsiteY0" fmla="*/ 41288 h 838439"/>
              <a:gd name="connsiteX1" fmla="*/ 575073 w 836502"/>
              <a:gd name="connsiteY1" fmla="*/ 289482 h 838439"/>
              <a:gd name="connsiteX2" fmla="*/ 130936 w 836502"/>
              <a:gd name="connsiteY2" fmla="*/ 2099 h 838439"/>
              <a:gd name="connsiteX3" fmla="*/ 692638 w 836502"/>
              <a:gd name="connsiteY3" fmla="*/ 472362 h 838439"/>
              <a:gd name="connsiteX4" fmla="*/ 91747 w 836502"/>
              <a:gd name="connsiteY4" fmla="*/ 28225 h 838439"/>
              <a:gd name="connsiteX5" fmla="*/ 836330 w 836502"/>
              <a:gd name="connsiteY5" fmla="*/ 498488 h 838439"/>
              <a:gd name="connsiteX6" fmla="*/ 13370 w 836502"/>
              <a:gd name="connsiteY6" fmla="*/ 28225 h 838439"/>
              <a:gd name="connsiteX7" fmla="*/ 823267 w 836502"/>
              <a:gd name="connsiteY7" fmla="*/ 602991 h 838439"/>
              <a:gd name="connsiteX8" fmla="*/ 170124 w 836502"/>
              <a:gd name="connsiteY8" fmla="*/ 198042 h 838439"/>
              <a:gd name="connsiteX9" fmla="*/ 823267 w 836502"/>
              <a:gd name="connsiteY9" fmla="*/ 629116 h 838439"/>
              <a:gd name="connsiteX10" fmla="*/ 307 w 836502"/>
              <a:gd name="connsiteY10" fmla="*/ 171916 h 838439"/>
              <a:gd name="connsiteX11" fmla="*/ 718764 w 836502"/>
              <a:gd name="connsiteY11" fmla="*/ 642179 h 838439"/>
              <a:gd name="connsiteX12" fmla="*/ 39496 w 836502"/>
              <a:gd name="connsiteY12" fmla="*/ 158854 h 838439"/>
              <a:gd name="connsiteX13" fmla="*/ 744890 w 836502"/>
              <a:gd name="connsiteY13" fmla="*/ 733619 h 838439"/>
              <a:gd name="connsiteX14" fmla="*/ 26433 w 836502"/>
              <a:gd name="connsiteY14" fmla="*/ 224168 h 838439"/>
              <a:gd name="connsiteX15" fmla="*/ 744890 w 836502"/>
              <a:gd name="connsiteY15" fmla="*/ 838122 h 838439"/>
              <a:gd name="connsiteX16" fmla="*/ 91747 w 836502"/>
              <a:gd name="connsiteY16" fmla="*/ 315608 h 838439"/>
              <a:gd name="connsiteX17" fmla="*/ 810204 w 836502"/>
              <a:gd name="connsiteY17" fmla="*/ 838122 h 838439"/>
              <a:gd name="connsiteX18" fmla="*/ 39496 w 836502"/>
              <a:gd name="connsiteY18" fmla="*/ 315608 h 83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6502" h="838439">
                <a:moveTo>
                  <a:pt x="300753" y="41288"/>
                </a:moveTo>
                <a:cubicBezTo>
                  <a:pt x="452064" y="168650"/>
                  <a:pt x="603376" y="296013"/>
                  <a:pt x="575073" y="289482"/>
                </a:cubicBezTo>
                <a:cubicBezTo>
                  <a:pt x="546770" y="282951"/>
                  <a:pt x="111342" y="-28381"/>
                  <a:pt x="130936" y="2099"/>
                </a:cubicBezTo>
                <a:cubicBezTo>
                  <a:pt x="150530" y="32579"/>
                  <a:pt x="699169" y="468008"/>
                  <a:pt x="692638" y="472362"/>
                </a:cubicBezTo>
                <a:cubicBezTo>
                  <a:pt x="686107" y="476716"/>
                  <a:pt x="67798" y="23871"/>
                  <a:pt x="91747" y="28225"/>
                </a:cubicBezTo>
                <a:cubicBezTo>
                  <a:pt x="115696" y="32579"/>
                  <a:pt x="849393" y="498488"/>
                  <a:pt x="836330" y="498488"/>
                </a:cubicBezTo>
                <a:cubicBezTo>
                  <a:pt x="823267" y="498488"/>
                  <a:pt x="15547" y="10808"/>
                  <a:pt x="13370" y="28225"/>
                </a:cubicBezTo>
                <a:cubicBezTo>
                  <a:pt x="11193" y="45642"/>
                  <a:pt x="797141" y="574688"/>
                  <a:pt x="823267" y="602991"/>
                </a:cubicBezTo>
                <a:cubicBezTo>
                  <a:pt x="849393" y="631294"/>
                  <a:pt x="170124" y="193688"/>
                  <a:pt x="170124" y="198042"/>
                </a:cubicBezTo>
                <a:cubicBezTo>
                  <a:pt x="170124" y="202396"/>
                  <a:pt x="851570" y="633470"/>
                  <a:pt x="823267" y="629116"/>
                </a:cubicBezTo>
                <a:cubicBezTo>
                  <a:pt x="794964" y="624762"/>
                  <a:pt x="17724" y="169739"/>
                  <a:pt x="307" y="171916"/>
                </a:cubicBezTo>
                <a:cubicBezTo>
                  <a:pt x="-17110" y="174093"/>
                  <a:pt x="712233" y="644356"/>
                  <a:pt x="718764" y="642179"/>
                </a:cubicBezTo>
                <a:cubicBezTo>
                  <a:pt x="725295" y="640002"/>
                  <a:pt x="35142" y="143614"/>
                  <a:pt x="39496" y="158854"/>
                </a:cubicBezTo>
                <a:cubicBezTo>
                  <a:pt x="43850" y="174094"/>
                  <a:pt x="747067" y="722733"/>
                  <a:pt x="744890" y="733619"/>
                </a:cubicBezTo>
                <a:cubicBezTo>
                  <a:pt x="742713" y="744505"/>
                  <a:pt x="26433" y="206751"/>
                  <a:pt x="26433" y="224168"/>
                </a:cubicBezTo>
                <a:cubicBezTo>
                  <a:pt x="26433" y="241585"/>
                  <a:pt x="734004" y="822882"/>
                  <a:pt x="744890" y="838122"/>
                </a:cubicBezTo>
                <a:cubicBezTo>
                  <a:pt x="755776" y="853362"/>
                  <a:pt x="80861" y="315608"/>
                  <a:pt x="91747" y="315608"/>
                </a:cubicBezTo>
                <a:cubicBezTo>
                  <a:pt x="102633" y="315608"/>
                  <a:pt x="818912" y="838122"/>
                  <a:pt x="810204" y="838122"/>
                </a:cubicBezTo>
                <a:cubicBezTo>
                  <a:pt x="801496" y="838122"/>
                  <a:pt x="420496" y="576865"/>
                  <a:pt x="39496" y="315608"/>
                </a:cubicBezTo>
              </a:path>
            </a:pathLst>
          </a:custGeom>
          <a:noFill/>
          <a:ln w="38100">
            <a:solidFill>
              <a:srgbClr val="009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135E333A-88BA-4A88-8C0A-D3A344BA1089}"/>
              </a:ext>
            </a:extLst>
          </p:cNvPr>
          <p:cNvSpPr/>
          <p:nvPr/>
        </p:nvSpPr>
        <p:spPr>
          <a:xfrm>
            <a:off x="4000235" y="998651"/>
            <a:ext cx="942887" cy="707886"/>
          </a:xfrm>
          <a:prstGeom prst="rect">
            <a:avLst/>
          </a:prstGeom>
        </p:spPr>
        <p:txBody>
          <a:bodyPr wrap="none">
            <a:spAutoFit/>
          </a:bodyPr>
          <a:lstStyle/>
          <a:p>
            <a:r>
              <a:rPr lang="en-US" altLang="zh-CN" sz="4000" b="1" dirty="0">
                <a:solidFill>
                  <a:schemeClr val="bg1"/>
                </a:solidFill>
                <a:latin typeface="Bradley Hand ITC" panose="03070402050302030203" pitchFamily="66" charset="0"/>
                <a:ea typeface="叶根友小京楷简体" panose="02010601030101010101" pitchFamily="2" charset="-122"/>
              </a:rPr>
              <a:t>2-2</a:t>
            </a:r>
            <a:endParaRPr lang="zh-CN" altLang="en-US" sz="4000" dirty="0">
              <a:solidFill>
                <a:schemeClr val="bg1"/>
              </a:solidFill>
            </a:endParaRPr>
          </a:p>
        </p:txBody>
      </p:sp>
      <p:sp>
        <p:nvSpPr>
          <p:cNvPr id="3" name="文本框 2">
            <a:extLst>
              <a:ext uri="{FF2B5EF4-FFF2-40B4-BE49-F238E27FC236}">
                <a16:creationId xmlns:a16="http://schemas.microsoft.com/office/drawing/2014/main" id="{7DC8A8F3-57E9-4A27-AC8B-B20D6D141D03}"/>
              </a:ext>
            </a:extLst>
          </p:cNvPr>
          <p:cNvSpPr txBox="1"/>
          <p:nvPr/>
        </p:nvSpPr>
        <p:spPr>
          <a:xfrm>
            <a:off x="5025321" y="1090984"/>
            <a:ext cx="1988045" cy="523220"/>
          </a:xfrm>
          <a:prstGeom prst="rect">
            <a:avLst/>
          </a:prstGeom>
          <a:noFill/>
        </p:spPr>
        <p:txBody>
          <a:bodyPr wrap="none" rtlCol="0">
            <a:spAutoFit/>
          </a:bodyPr>
          <a:lstStyle/>
          <a:p>
            <a:r>
              <a:rPr lang="zh-CN" altLang="en-US" sz="2800" b="1" dirty="0">
                <a:solidFill>
                  <a:srgbClr val="0096E0"/>
                </a:solidFill>
                <a:latin typeface="KaiTi" panose="02010609060101010101" pitchFamily="49" charset="-122"/>
                <a:ea typeface="KaiTi" panose="02010609060101010101" pitchFamily="49" charset="-122"/>
              </a:rPr>
              <a:t>阶段性成果</a:t>
            </a:r>
          </a:p>
        </p:txBody>
      </p:sp>
      <p:grpSp>
        <p:nvGrpSpPr>
          <p:cNvPr id="39" name="组合 38">
            <a:extLst>
              <a:ext uri="{FF2B5EF4-FFF2-40B4-BE49-F238E27FC236}">
                <a16:creationId xmlns:a16="http://schemas.microsoft.com/office/drawing/2014/main" id="{04CA2C11-3F78-4455-85E9-ABA8A5AE2A9A}"/>
              </a:ext>
            </a:extLst>
          </p:cNvPr>
          <p:cNvGrpSpPr/>
          <p:nvPr/>
        </p:nvGrpSpPr>
        <p:grpSpPr>
          <a:xfrm>
            <a:off x="170522" y="81984"/>
            <a:ext cx="1302069" cy="1358890"/>
            <a:chOff x="6272213" y="915988"/>
            <a:chExt cx="935038" cy="973138"/>
          </a:xfrm>
          <a:solidFill>
            <a:srgbClr val="0096E0"/>
          </a:solidFill>
        </p:grpSpPr>
        <p:sp>
          <p:nvSpPr>
            <p:cNvPr id="40" name="Freeform 91">
              <a:extLst>
                <a:ext uri="{FF2B5EF4-FFF2-40B4-BE49-F238E27FC236}">
                  <a16:creationId xmlns:a16="http://schemas.microsoft.com/office/drawing/2014/main" id="{192D050D-890E-4719-8900-87F99C24FD9A}"/>
                </a:ext>
              </a:extLst>
            </p:cNvPr>
            <p:cNvSpPr>
              <a:spLocks/>
            </p:cNvSpPr>
            <p:nvPr/>
          </p:nvSpPr>
          <p:spPr bwMode="auto">
            <a:xfrm>
              <a:off x="6323013" y="1782763"/>
              <a:ext cx="315913" cy="106363"/>
            </a:xfrm>
            <a:custGeom>
              <a:avLst/>
              <a:gdLst>
                <a:gd name="T0" fmla="*/ 100 w 199"/>
                <a:gd name="T1" fmla="*/ 0 h 67"/>
                <a:gd name="T2" fmla="*/ 126 w 199"/>
                <a:gd name="T3" fmla="*/ 2 h 67"/>
                <a:gd name="T4" fmla="*/ 151 w 199"/>
                <a:gd name="T5" fmla="*/ 5 h 67"/>
                <a:gd name="T6" fmla="*/ 171 w 199"/>
                <a:gd name="T7" fmla="*/ 11 h 67"/>
                <a:gd name="T8" fmla="*/ 186 w 199"/>
                <a:gd name="T9" fmla="*/ 17 h 67"/>
                <a:gd name="T10" fmla="*/ 197 w 199"/>
                <a:gd name="T11" fmla="*/ 25 h 67"/>
                <a:gd name="T12" fmla="*/ 199 w 199"/>
                <a:gd name="T13" fmla="*/ 34 h 67"/>
                <a:gd name="T14" fmla="*/ 197 w 199"/>
                <a:gd name="T15" fmla="*/ 42 h 67"/>
                <a:gd name="T16" fmla="*/ 186 w 199"/>
                <a:gd name="T17" fmla="*/ 50 h 67"/>
                <a:gd name="T18" fmla="*/ 171 w 199"/>
                <a:gd name="T19" fmla="*/ 58 h 67"/>
                <a:gd name="T20" fmla="*/ 151 w 199"/>
                <a:gd name="T21" fmla="*/ 62 h 67"/>
                <a:gd name="T22" fmla="*/ 126 w 199"/>
                <a:gd name="T23" fmla="*/ 66 h 67"/>
                <a:gd name="T24" fmla="*/ 100 w 199"/>
                <a:gd name="T25" fmla="*/ 67 h 67"/>
                <a:gd name="T26" fmla="*/ 74 w 199"/>
                <a:gd name="T27" fmla="*/ 66 h 67"/>
                <a:gd name="T28" fmla="*/ 50 w 199"/>
                <a:gd name="T29" fmla="*/ 62 h 67"/>
                <a:gd name="T30" fmla="*/ 29 w 199"/>
                <a:gd name="T31" fmla="*/ 58 h 67"/>
                <a:gd name="T32" fmla="*/ 13 w 199"/>
                <a:gd name="T33" fmla="*/ 50 h 67"/>
                <a:gd name="T34" fmla="*/ 4 w 199"/>
                <a:gd name="T35" fmla="*/ 42 h 67"/>
                <a:gd name="T36" fmla="*/ 0 w 199"/>
                <a:gd name="T37" fmla="*/ 34 h 67"/>
                <a:gd name="T38" fmla="*/ 4 w 199"/>
                <a:gd name="T39" fmla="*/ 25 h 67"/>
                <a:gd name="T40" fmla="*/ 13 w 199"/>
                <a:gd name="T41" fmla="*/ 17 h 67"/>
                <a:gd name="T42" fmla="*/ 29 w 199"/>
                <a:gd name="T43" fmla="*/ 11 h 67"/>
                <a:gd name="T44" fmla="*/ 50 w 199"/>
                <a:gd name="T45" fmla="*/ 5 h 67"/>
                <a:gd name="T46" fmla="*/ 74 w 199"/>
                <a:gd name="T47" fmla="*/ 2 h 67"/>
                <a:gd name="T48" fmla="*/ 100 w 199"/>
                <a:gd name="T4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67">
                  <a:moveTo>
                    <a:pt x="100" y="0"/>
                  </a:moveTo>
                  <a:lnTo>
                    <a:pt x="126" y="2"/>
                  </a:lnTo>
                  <a:lnTo>
                    <a:pt x="151" y="5"/>
                  </a:lnTo>
                  <a:lnTo>
                    <a:pt x="171" y="11"/>
                  </a:lnTo>
                  <a:lnTo>
                    <a:pt x="186" y="17"/>
                  </a:lnTo>
                  <a:lnTo>
                    <a:pt x="197" y="25"/>
                  </a:lnTo>
                  <a:lnTo>
                    <a:pt x="199" y="34"/>
                  </a:lnTo>
                  <a:lnTo>
                    <a:pt x="197" y="42"/>
                  </a:lnTo>
                  <a:lnTo>
                    <a:pt x="186" y="50"/>
                  </a:lnTo>
                  <a:lnTo>
                    <a:pt x="171" y="58"/>
                  </a:lnTo>
                  <a:lnTo>
                    <a:pt x="151" y="62"/>
                  </a:lnTo>
                  <a:lnTo>
                    <a:pt x="126" y="66"/>
                  </a:lnTo>
                  <a:lnTo>
                    <a:pt x="100" y="67"/>
                  </a:lnTo>
                  <a:lnTo>
                    <a:pt x="74" y="66"/>
                  </a:lnTo>
                  <a:lnTo>
                    <a:pt x="50" y="62"/>
                  </a:lnTo>
                  <a:lnTo>
                    <a:pt x="29" y="58"/>
                  </a:lnTo>
                  <a:lnTo>
                    <a:pt x="13" y="50"/>
                  </a:lnTo>
                  <a:lnTo>
                    <a:pt x="4" y="42"/>
                  </a:lnTo>
                  <a:lnTo>
                    <a:pt x="0" y="34"/>
                  </a:lnTo>
                  <a:lnTo>
                    <a:pt x="4" y="25"/>
                  </a:lnTo>
                  <a:lnTo>
                    <a:pt x="13" y="17"/>
                  </a:lnTo>
                  <a:lnTo>
                    <a:pt x="29" y="11"/>
                  </a:lnTo>
                  <a:lnTo>
                    <a:pt x="50" y="5"/>
                  </a:lnTo>
                  <a:lnTo>
                    <a:pt x="74" y="2"/>
                  </a:lnTo>
                  <a:lnTo>
                    <a:pt x="100"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5">
              <a:extLst>
                <a:ext uri="{FF2B5EF4-FFF2-40B4-BE49-F238E27FC236}">
                  <a16:creationId xmlns:a16="http://schemas.microsoft.com/office/drawing/2014/main" id="{E72A8FE8-115B-4740-86A6-C150F301E7E8}"/>
                </a:ext>
              </a:extLst>
            </p:cNvPr>
            <p:cNvSpPr>
              <a:spLocks noEditPoints="1"/>
            </p:cNvSpPr>
            <p:nvPr/>
          </p:nvSpPr>
          <p:spPr bwMode="auto">
            <a:xfrm>
              <a:off x="6388100" y="1001713"/>
              <a:ext cx="25400" cy="25400"/>
            </a:xfrm>
            <a:custGeom>
              <a:avLst/>
              <a:gdLst>
                <a:gd name="T0" fmla="*/ 8 w 16"/>
                <a:gd name="T1" fmla="*/ 8 h 16"/>
                <a:gd name="T2" fmla="*/ 8 w 16"/>
                <a:gd name="T3" fmla="*/ 8 h 16"/>
                <a:gd name="T4" fmla="*/ 9 w 16"/>
                <a:gd name="T5" fmla="*/ 8 h 16"/>
                <a:gd name="T6" fmla="*/ 8 w 16"/>
                <a:gd name="T7" fmla="*/ 8 h 16"/>
                <a:gd name="T8" fmla="*/ 8 w 16"/>
                <a:gd name="T9" fmla="*/ 0 h 16"/>
                <a:gd name="T10" fmla="*/ 12 w 16"/>
                <a:gd name="T11" fmla="*/ 0 h 16"/>
                <a:gd name="T12" fmla="*/ 14 w 16"/>
                <a:gd name="T13" fmla="*/ 3 h 16"/>
                <a:gd name="T14" fmla="*/ 16 w 16"/>
                <a:gd name="T15" fmla="*/ 5 h 16"/>
                <a:gd name="T16" fmla="*/ 16 w 16"/>
                <a:gd name="T17" fmla="*/ 8 h 16"/>
                <a:gd name="T18" fmla="*/ 16 w 16"/>
                <a:gd name="T19" fmla="*/ 10 h 16"/>
                <a:gd name="T20" fmla="*/ 14 w 16"/>
                <a:gd name="T21" fmla="*/ 13 h 16"/>
                <a:gd name="T22" fmla="*/ 12 w 16"/>
                <a:gd name="T23" fmla="*/ 16 h 16"/>
                <a:gd name="T24" fmla="*/ 8 w 16"/>
                <a:gd name="T25" fmla="*/ 16 h 16"/>
                <a:gd name="T26" fmla="*/ 5 w 16"/>
                <a:gd name="T27" fmla="*/ 16 h 16"/>
                <a:gd name="T28" fmla="*/ 3 w 16"/>
                <a:gd name="T29" fmla="*/ 13 h 16"/>
                <a:gd name="T30" fmla="*/ 0 w 16"/>
                <a:gd name="T31" fmla="*/ 10 h 16"/>
                <a:gd name="T32" fmla="*/ 0 w 16"/>
                <a:gd name="T33" fmla="*/ 8 h 16"/>
                <a:gd name="T34" fmla="*/ 0 w 16"/>
                <a:gd name="T35" fmla="*/ 5 h 16"/>
                <a:gd name="T36" fmla="*/ 3 w 16"/>
                <a:gd name="T37" fmla="*/ 3 h 16"/>
                <a:gd name="T38" fmla="*/ 5 w 16"/>
                <a:gd name="T39" fmla="*/ 0 h 16"/>
                <a:gd name="T40" fmla="*/ 8 w 16"/>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6">
                  <a:moveTo>
                    <a:pt x="8" y="8"/>
                  </a:moveTo>
                  <a:lnTo>
                    <a:pt x="8" y="8"/>
                  </a:lnTo>
                  <a:lnTo>
                    <a:pt x="9" y="8"/>
                  </a:lnTo>
                  <a:lnTo>
                    <a:pt x="8" y="8"/>
                  </a:lnTo>
                  <a:close/>
                  <a:moveTo>
                    <a:pt x="8" y="0"/>
                  </a:moveTo>
                  <a:lnTo>
                    <a:pt x="12" y="0"/>
                  </a:lnTo>
                  <a:lnTo>
                    <a:pt x="14" y="3"/>
                  </a:lnTo>
                  <a:lnTo>
                    <a:pt x="16" y="5"/>
                  </a:lnTo>
                  <a:lnTo>
                    <a:pt x="16" y="8"/>
                  </a:lnTo>
                  <a:lnTo>
                    <a:pt x="16" y="10"/>
                  </a:lnTo>
                  <a:lnTo>
                    <a:pt x="14" y="13"/>
                  </a:lnTo>
                  <a:lnTo>
                    <a:pt x="12" y="16"/>
                  </a:lnTo>
                  <a:lnTo>
                    <a:pt x="8" y="16"/>
                  </a:lnTo>
                  <a:lnTo>
                    <a:pt x="5" y="16"/>
                  </a:lnTo>
                  <a:lnTo>
                    <a:pt x="3" y="13"/>
                  </a:lnTo>
                  <a:lnTo>
                    <a:pt x="0" y="10"/>
                  </a:lnTo>
                  <a:lnTo>
                    <a:pt x="0" y="8"/>
                  </a:lnTo>
                  <a:lnTo>
                    <a:pt x="0" y="5"/>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06">
              <a:extLst>
                <a:ext uri="{FF2B5EF4-FFF2-40B4-BE49-F238E27FC236}">
                  <a16:creationId xmlns:a16="http://schemas.microsoft.com/office/drawing/2014/main" id="{F55214C5-3F52-426C-AC4F-FC35B6CDFDB9}"/>
                </a:ext>
              </a:extLst>
            </p:cNvPr>
            <p:cNvSpPr>
              <a:spLocks/>
            </p:cNvSpPr>
            <p:nvPr/>
          </p:nvSpPr>
          <p:spPr bwMode="auto">
            <a:xfrm>
              <a:off x="6448425" y="1003300"/>
              <a:ext cx="25400" cy="25400"/>
            </a:xfrm>
            <a:custGeom>
              <a:avLst/>
              <a:gdLst>
                <a:gd name="T0" fmla="*/ 8 w 16"/>
                <a:gd name="T1" fmla="*/ 0 h 16"/>
                <a:gd name="T2" fmla="*/ 12 w 16"/>
                <a:gd name="T3" fmla="*/ 0 h 16"/>
                <a:gd name="T4" fmla="*/ 14 w 16"/>
                <a:gd name="T5" fmla="*/ 3 h 16"/>
                <a:gd name="T6" fmla="*/ 16 w 16"/>
                <a:gd name="T7" fmla="*/ 6 h 16"/>
                <a:gd name="T8" fmla="*/ 16 w 16"/>
                <a:gd name="T9" fmla="*/ 8 h 16"/>
                <a:gd name="T10" fmla="*/ 16 w 16"/>
                <a:gd name="T11" fmla="*/ 11 h 16"/>
                <a:gd name="T12" fmla="*/ 14 w 16"/>
                <a:gd name="T13" fmla="*/ 13 h 16"/>
                <a:gd name="T14" fmla="*/ 12 w 16"/>
                <a:gd name="T15" fmla="*/ 16 h 16"/>
                <a:gd name="T16" fmla="*/ 8 w 16"/>
                <a:gd name="T17" fmla="*/ 16 h 16"/>
                <a:gd name="T18" fmla="*/ 5 w 16"/>
                <a:gd name="T19" fmla="*/ 16 h 16"/>
                <a:gd name="T20" fmla="*/ 3 w 16"/>
                <a:gd name="T21" fmla="*/ 13 h 16"/>
                <a:gd name="T22" fmla="*/ 0 w 16"/>
                <a:gd name="T23" fmla="*/ 11 h 16"/>
                <a:gd name="T24" fmla="*/ 0 w 16"/>
                <a:gd name="T25" fmla="*/ 8 h 16"/>
                <a:gd name="T26" fmla="*/ 0 w 16"/>
                <a:gd name="T27" fmla="*/ 6 h 16"/>
                <a:gd name="T28" fmla="*/ 3 w 16"/>
                <a:gd name="T29" fmla="*/ 3 h 16"/>
                <a:gd name="T30" fmla="*/ 5 w 16"/>
                <a:gd name="T31" fmla="*/ 0 h 16"/>
                <a:gd name="T32" fmla="*/ 8 w 1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6">
                  <a:moveTo>
                    <a:pt x="8" y="0"/>
                  </a:moveTo>
                  <a:lnTo>
                    <a:pt x="12" y="0"/>
                  </a:lnTo>
                  <a:lnTo>
                    <a:pt x="14" y="3"/>
                  </a:lnTo>
                  <a:lnTo>
                    <a:pt x="16" y="6"/>
                  </a:lnTo>
                  <a:lnTo>
                    <a:pt x="16" y="8"/>
                  </a:lnTo>
                  <a:lnTo>
                    <a:pt x="16" y="11"/>
                  </a:lnTo>
                  <a:lnTo>
                    <a:pt x="14" y="13"/>
                  </a:lnTo>
                  <a:lnTo>
                    <a:pt x="12" y="16"/>
                  </a:lnTo>
                  <a:lnTo>
                    <a:pt x="8" y="16"/>
                  </a:lnTo>
                  <a:lnTo>
                    <a:pt x="5" y="16"/>
                  </a:lnTo>
                  <a:lnTo>
                    <a:pt x="3" y="13"/>
                  </a:lnTo>
                  <a:lnTo>
                    <a:pt x="0" y="11"/>
                  </a:lnTo>
                  <a:lnTo>
                    <a:pt x="0" y="8"/>
                  </a:lnTo>
                  <a:lnTo>
                    <a:pt x="0" y="6"/>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07">
              <a:extLst>
                <a:ext uri="{FF2B5EF4-FFF2-40B4-BE49-F238E27FC236}">
                  <a16:creationId xmlns:a16="http://schemas.microsoft.com/office/drawing/2014/main" id="{7E39FEF8-5C33-4848-9906-1AF128C838B1}"/>
                </a:ext>
              </a:extLst>
            </p:cNvPr>
            <p:cNvSpPr>
              <a:spLocks noEditPoints="1"/>
            </p:cNvSpPr>
            <p:nvPr/>
          </p:nvSpPr>
          <p:spPr bwMode="auto">
            <a:xfrm>
              <a:off x="6296025" y="915988"/>
              <a:ext cx="298450" cy="304800"/>
            </a:xfrm>
            <a:custGeom>
              <a:avLst/>
              <a:gdLst>
                <a:gd name="T0" fmla="*/ 80 w 188"/>
                <a:gd name="T1" fmla="*/ 11 h 192"/>
                <a:gd name="T2" fmla="*/ 45 w 188"/>
                <a:gd name="T3" fmla="*/ 24 h 192"/>
                <a:gd name="T4" fmla="*/ 44 w 188"/>
                <a:gd name="T5" fmla="*/ 24 h 192"/>
                <a:gd name="T6" fmla="*/ 44 w 188"/>
                <a:gd name="T7" fmla="*/ 25 h 192"/>
                <a:gd name="T8" fmla="*/ 40 w 188"/>
                <a:gd name="T9" fmla="*/ 27 h 192"/>
                <a:gd name="T10" fmla="*/ 32 w 188"/>
                <a:gd name="T11" fmla="*/ 33 h 192"/>
                <a:gd name="T12" fmla="*/ 21 w 188"/>
                <a:gd name="T13" fmla="*/ 45 h 192"/>
                <a:gd name="T14" fmla="*/ 11 w 188"/>
                <a:gd name="T15" fmla="*/ 69 h 192"/>
                <a:gd name="T16" fmla="*/ 11 w 188"/>
                <a:gd name="T17" fmla="*/ 100 h 192"/>
                <a:gd name="T18" fmla="*/ 26 w 188"/>
                <a:gd name="T19" fmla="*/ 141 h 192"/>
                <a:gd name="T20" fmla="*/ 27 w 188"/>
                <a:gd name="T21" fmla="*/ 142 h 192"/>
                <a:gd name="T22" fmla="*/ 30 w 188"/>
                <a:gd name="T23" fmla="*/ 147 h 192"/>
                <a:gd name="T24" fmla="*/ 36 w 188"/>
                <a:gd name="T25" fmla="*/ 156 h 192"/>
                <a:gd name="T26" fmla="*/ 55 w 188"/>
                <a:gd name="T27" fmla="*/ 171 h 192"/>
                <a:gd name="T28" fmla="*/ 90 w 188"/>
                <a:gd name="T29" fmla="*/ 182 h 192"/>
                <a:gd name="T30" fmla="*/ 129 w 188"/>
                <a:gd name="T31" fmla="*/ 172 h 192"/>
                <a:gd name="T32" fmla="*/ 131 w 188"/>
                <a:gd name="T33" fmla="*/ 171 h 192"/>
                <a:gd name="T34" fmla="*/ 133 w 188"/>
                <a:gd name="T35" fmla="*/ 171 h 192"/>
                <a:gd name="T36" fmla="*/ 138 w 188"/>
                <a:gd name="T37" fmla="*/ 169 h 192"/>
                <a:gd name="T38" fmla="*/ 149 w 188"/>
                <a:gd name="T39" fmla="*/ 163 h 192"/>
                <a:gd name="T40" fmla="*/ 162 w 188"/>
                <a:gd name="T41" fmla="*/ 150 h 192"/>
                <a:gd name="T42" fmla="*/ 174 w 188"/>
                <a:gd name="T43" fmla="*/ 126 h 192"/>
                <a:gd name="T44" fmla="*/ 179 w 188"/>
                <a:gd name="T45" fmla="*/ 88 h 192"/>
                <a:gd name="T46" fmla="*/ 179 w 188"/>
                <a:gd name="T47" fmla="*/ 87 h 192"/>
                <a:gd name="T48" fmla="*/ 176 w 188"/>
                <a:gd name="T49" fmla="*/ 80 h 192"/>
                <a:gd name="T50" fmla="*/ 169 w 188"/>
                <a:gd name="T51" fmla="*/ 63 h 192"/>
                <a:gd name="T52" fmla="*/ 158 w 188"/>
                <a:gd name="T53" fmla="*/ 48 h 192"/>
                <a:gd name="T54" fmla="*/ 158 w 188"/>
                <a:gd name="T55" fmla="*/ 48 h 192"/>
                <a:gd name="T56" fmla="*/ 155 w 188"/>
                <a:gd name="T57" fmla="*/ 44 h 192"/>
                <a:gd name="T58" fmla="*/ 152 w 188"/>
                <a:gd name="T59" fmla="*/ 38 h 192"/>
                <a:gd name="T60" fmla="*/ 142 w 188"/>
                <a:gd name="T61" fmla="*/ 29 h 192"/>
                <a:gd name="T62" fmla="*/ 114 w 188"/>
                <a:gd name="T63" fmla="*/ 12 h 192"/>
                <a:gd name="T64" fmla="*/ 94 w 188"/>
                <a:gd name="T65" fmla="*/ 0 h 192"/>
                <a:gd name="T66" fmla="*/ 133 w 188"/>
                <a:gd name="T67" fmla="*/ 10 h 192"/>
                <a:gd name="T68" fmla="*/ 157 w 188"/>
                <a:gd name="T69" fmla="*/ 29 h 192"/>
                <a:gd name="T70" fmla="*/ 166 w 188"/>
                <a:gd name="T71" fmla="*/ 42 h 192"/>
                <a:gd name="T72" fmla="*/ 184 w 188"/>
                <a:gd name="T73" fmla="*/ 72 h 192"/>
                <a:gd name="T74" fmla="*/ 188 w 188"/>
                <a:gd name="T75" fmla="*/ 86 h 192"/>
                <a:gd name="T76" fmla="*/ 188 w 188"/>
                <a:gd name="T77" fmla="*/ 87 h 192"/>
                <a:gd name="T78" fmla="*/ 187 w 188"/>
                <a:gd name="T79" fmla="*/ 110 h 192"/>
                <a:gd name="T80" fmla="*/ 176 w 188"/>
                <a:gd name="T81" fmla="*/ 144 h 192"/>
                <a:gd name="T82" fmla="*/ 161 w 188"/>
                <a:gd name="T83" fmla="*/ 165 h 192"/>
                <a:gd name="T84" fmla="*/ 140 w 188"/>
                <a:gd name="T85" fmla="*/ 179 h 192"/>
                <a:gd name="T86" fmla="*/ 111 w 188"/>
                <a:gd name="T87" fmla="*/ 189 h 192"/>
                <a:gd name="T88" fmla="*/ 90 w 188"/>
                <a:gd name="T89" fmla="*/ 192 h 192"/>
                <a:gd name="T90" fmla="*/ 53 w 188"/>
                <a:gd name="T91" fmla="*/ 182 h 192"/>
                <a:gd name="T92" fmla="*/ 30 w 188"/>
                <a:gd name="T93" fmla="*/ 163 h 192"/>
                <a:gd name="T94" fmla="*/ 18 w 188"/>
                <a:gd name="T95" fmla="*/ 147 h 192"/>
                <a:gd name="T96" fmla="*/ 7 w 188"/>
                <a:gd name="T97" fmla="*/ 122 h 192"/>
                <a:gd name="T98" fmla="*/ 0 w 188"/>
                <a:gd name="T99" fmla="*/ 83 h 192"/>
                <a:gd name="T100" fmla="*/ 7 w 188"/>
                <a:gd name="T101" fmla="*/ 49 h 192"/>
                <a:gd name="T102" fmla="*/ 23 w 188"/>
                <a:gd name="T103" fmla="*/ 28 h 192"/>
                <a:gd name="T104" fmla="*/ 38 w 188"/>
                <a:gd name="T105" fmla="*/ 17 h 192"/>
                <a:gd name="T106" fmla="*/ 60 w 188"/>
                <a:gd name="T107" fmla="*/ 7 h 192"/>
                <a:gd name="T108" fmla="*/ 94 w 188"/>
                <a:gd name="T10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 h="192">
                  <a:moveTo>
                    <a:pt x="94" y="10"/>
                  </a:moveTo>
                  <a:lnTo>
                    <a:pt x="80" y="11"/>
                  </a:lnTo>
                  <a:lnTo>
                    <a:pt x="64" y="16"/>
                  </a:lnTo>
                  <a:lnTo>
                    <a:pt x="45" y="24"/>
                  </a:lnTo>
                  <a:lnTo>
                    <a:pt x="45" y="24"/>
                  </a:lnTo>
                  <a:lnTo>
                    <a:pt x="44" y="24"/>
                  </a:lnTo>
                  <a:lnTo>
                    <a:pt x="44" y="24"/>
                  </a:lnTo>
                  <a:lnTo>
                    <a:pt x="44" y="25"/>
                  </a:lnTo>
                  <a:lnTo>
                    <a:pt x="42" y="25"/>
                  </a:lnTo>
                  <a:lnTo>
                    <a:pt x="40" y="27"/>
                  </a:lnTo>
                  <a:lnTo>
                    <a:pt x="36" y="29"/>
                  </a:lnTo>
                  <a:lnTo>
                    <a:pt x="32" y="33"/>
                  </a:lnTo>
                  <a:lnTo>
                    <a:pt x="27" y="37"/>
                  </a:lnTo>
                  <a:lnTo>
                    <a:pt x="21" y="45"/>
                  </a:lnTo>
                  <a:lnTo>
                    <a:pt x="15" y="55"/>
                  </a:lnTo>
                  <a:lnTo>
                    <a:pt x="11" y="69"/>
                  </a:lnTo>
                  <a:lnTo>
                    <a:pt x="10" y="83"/>
                  </a:lnTo>
                  <a:lnTo>
                    <a:pt x="11" y="100"/>
                  </a:lnTo>
                  <a:lnTo>
                    <a:pt x="17" y="118"/>
                  </a:lnTo>
                  <a:lnTo>
                    <a:pt x="26" y="141"/>
                  </a:lnTo>
                  <a:lnTo>
                    <a:pt x="26" y="141"/>
                  </a:lnTo>
                  <a:lnTo>
                    <a:pt x="27" y="142"/>
                  </a:lnTo>
                  <a:lnTo>
                    <a:pt x="28" y="144"/>
                  </a:lnTo>
                  <a:lnTo>
                    <a:pt x="30" y="147"/>
                  </a:lnTo>
                  <a:lnTo>
                    <a:pt x="32" y="151"/>
                  </a:lnTo>
                  <a:lnTo>
                    <a:pt x="36" y="156"/>
                  </a:lnTo>
                  <a:lnTo>
                    <a:pt x="42" y="161"/>
                  </a:lnTo>
                  <a:lnTo>
                    <a:pt x="55" y="171"/>
                  </a:lnTo>
                  <a:lnTo>
                    <a:pt x="70" y="179"/>
                  </a:lnTo>
                  <a:lnTo>
                    <a:pt x="90" y="182"/>
                  </a:lnTo>
                  <a:lnTo>
                    <a:pt x="108" y="180"/>
                  </a:lnTo>
                  <a:lnTo>
                    <a:pt x="129" y="172"/>
                  </a:lnTo>
                  <a:lnTo>
                    <a:pt x="131" y="171"/>
                  </a:lnTo>
                  <a:lnTo>
                    <a:pt x="131" y="171"/>
                  </a:lnTo>
                  <a:lnTo>
                    <a:pt x="132" y="171"/>
                  </a:lnTo>
                  <a:lnTo>
                    <a:pt x="133" y="171"/>
                  </a:lnTo>
                  <a:lnTo>
                    <a:pt x="135" y="169"/>
                  </a:lnTo>
                  <a:lnTo>
                    <a:pt x="138" y="169"/>
                  </a:lnTo>
                  <a:lnTo>
                    <a:pt x="142" y="167"/>
                  </a:lnTo>
                  <a:lnTo>
                    <a:pt x="149" y="163"/>
                  </a:lnTo>
                  <a:lnTo>
                    <a:pt x="154" y="158"/>
                  </a:lnTo>
                  <a:lnTo>
                    <a:pt x="162" y="150"/>
                  </a:lnTo>
                  <a:lnTo>
                    <a:pt x="169" y="139"/>
                  </a:lnTo>
                  <a:lnTo>
                    <a:pt x="174" y="126"/>
                  </a:lnTo>
                  <a:lnTo>
                    <a:pt x="178" y="109"/>
                  </a:lnTo>
                  <a:lnTo>
                    <a:pt x="179" y="88"/>
                  </a:lnTo>
                  <a:lnTo>
                    <a:pt x="179" y="87"/>
                  </a:lnTo>
                  <a:lnTo>
                    <a:pt x="179" y="87"/>
                  </a:lnTo>
                  <a:lnTo>
                    <a:pt x="178" y="84"/>
                  </a:lnTo>
                  <a:lnTo>
                    <a:pt x="176" y="80"/>
                  </a:lnTo>
                  <a:lnTo>
                    <a:pt x="175" y="76"/>
                  </a:lnTo>
                  <a:lnTo>
                    <a:pt x="169" y="63"/>
                  </a:lnTo>
                  <a:lnTo>
                    <a:pt x="158" y="48"/>
                  </a:lnTo>
                  <a:lnTo>
                    <a:pt x="158" y="48"/>
                  </a:lnTo>
                  <a:lnTo>
                    <a:pt x="158" y="48"/>
                  </a:lnTo>
                  <a:lnTo>
                    <a:pt x="158" y="48"/>
                  </a:lnTo>
                  <a:lnTo>
                    <a:pt x="157" y="46"/>
                  </a:lnTo>
                  <a:lnTo>
                    <a:pt x="155" y="44"/>
                  </a:lnTo>
                  <a:lnTo>
                    <a:pt x="154" y="41"/>
                  </a:lnTo>
                  <a:lnTo>
                    <a:pt x="152" y="38"/>
                  </a:lnTo>
                  <a:lnTo>
                    <a:pt x="146" y="33"/>
                  </a:lnTo>
                  <a:lnTo>
                    <a:pt x="142" y="29"/>
                  </a:lnTo>
                  <a:lnTo>
                    <a:pt x="129" y="20"/>
                  </a:lnTo>
                  <a:lnTo>
                    <a:pt x="114" y="12"/>
                  </a:lnTo>
                  <a:lnTo>
                    <a:pt x="94" y="10"/>
                  </a:lnTo>
                  <a:close/>
                  <a:moveTo>
                    <a:pt x="94" y="0"/>
                  </a:moveTo>
                  <a:lnTo>
                    <a:pt x="115" y="3"/>
                  </a:lnTo>
                  <a:lnTo>
                    <a:pt x="133" y="10"/>
                  </a:lnTo>
                  <a:lnTo>
                    <a:pt x="146" y="20"/>
                  </a:lnTo>
                  <a:lnTo>
                    <a:pt x="157" y="29"/>
                  </a:lnTo>
                  <a:lnTo>
                    <a:pt x="163" y="37"/>
                  </a:lnTo>
                  <a:lnTo>
                    <a:pt x="166" y="42"/>
                  </a:lnTo>
                  <a:lnTo>
                    <a:pt x="178" y="58"/>
                  </a:lnTo>
                  <a:lnTo>
                    <a:pt x="184" y="72"/>
                  </a:lnTo>
                  <a:lnTo>
                    <a:pt x="188" y="82"/>
                  </a:lnTo>
                  <a:lnTo>
                    <a:pt x="188" y="86"/>
                  </a:lnTo>
                  <a:lnTo>
                    <a:pt x="188" y="87"/>
                  </a:lnTo>
                  <a:lnTo>
                    <a:pt x="188" y="87"/>
                  </a:lnTo>
                  <a:lnTo>
                    <a:pt x="188" y="88"/>
                  </a:lnTo>
                  <a:lnTo>
                    <a:pt x="187" y="110"/>
                  </a:lnTo>
                  <a:lnTo>
                    <a:pt x="183" y="129"/>
                  </a:lnTo>
                  <a:lnTo>
                    <a:pt x="176" y="144"/>
                  </a:lnTo>
                  <a:lnTo>
                    <a:pt x="170" y="156"/>
                  </a:lnTo>
                  <a:lnTo>
                    <a:pt x="161" y="165"/>
                  </a:lnTo>
                  <a:lnTo>
                    <a:pt x="149" y="175"/>
                  </a:lnTo>
                  <a:lnTo>
                    <a:pt x="140" y="179"/>
                  </a:lnTo>
                  <a:lnTo>
                    <a:pt x="133" y="181"/>
                  </a:lnTo>
                  <a:lnTo>
                    <a:pt x="111" y="189"/>
                  </a:lnTo>
                  <a:lnTo>
                    <a:pt x="90" y="192"/>
                  </a:lnTo>
                  <a:lnTo>
                    <a:pt x="90" y="192"/>
                  </a:lnTo>
                  <a:lnTo>
                    <a:pt x="70" y="189"/>
                  </a:lnTo>
                  <a:lnTo>
                    <a:pt x="53" y="182"/>
                  </a:lnTo>
                  <a:lnTo>
                    <a:pt x="40" y="173"/>
                  </a:lnTo>
                  <a:lnTo>
                    <a:pt x="30" y="163"/>
                  </a:lnTo>
                  <a:lnTo>
                    <a:pt x="23" y="155"/>
                  </a:lnTo>
                  <a:lnTo>
                    <a:pt x="18" y="147"/>
                  </a:lnTo>
                  <a:lnTo>
                    <a:pt x="17" y="144"/>
                  </a:lnTo>
                  <a:lnTo>
                    <a:pt x="7" y="122"/>
                  </a:lnTo>
                  <a:lnTo>
                    <a:pt x="2" y="101"/>
                  </a:lnTo>
                  <a:lnTo>
                    <a:pt x="0" y="83"/>
                  </a:lnTo>
                  <a:lnTo>
                    <a:pt x="2" y="65"/>
                  </a:lnTo>
                  <a:lnTo>
                    <a:pt x="7" y="49"/>
                  </a:lnTo>
                  <a:lnTo>
                    <a:pt x="15" y="37"/>
                  </a:lnTo>
                  <a:lnTo>
                    <a:pt x="23" y="28"/>
                  </a:lnTo>
                  <a:lnTo>
                    <a:pt x="31" y="21"/>
                  </a:lnTo>
                  <a:lnTo>
                    <a:pt x="38" y="17"/>
                  </a:lnTo>
                  <a:lnTo>
                    <a:pt x="40" y="15"/>
                  </a:lnTo>
                  <a:lnTo>
                    <a:pt x="60" y="7"/>
                  </a:lnTo>
                  <a:lnTo>
                    <a:pt x="78" y="2"/>
                  </a:lnTo>
                  <a:lnTo>
                    <a:pt x="9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44" name="Freeform 108">
              <a:extLst>
                <a:ext uri="{FF2B5EF4-FFF2-40B4-BE49-F238E27FC236}">
                  <a16:creationId xmlns:a16="http://schemas.microsoft.com/office/drawing/2014/main" id="{8B8DDC08-ABB0-4EB0-A576-EFE9DE69888E}"/>
                </a:ext>
              </a:extLst>
            </p:cNvPr>
            <p:cNvSpPr>
              <a:spLocks/>
            </p:cNvSpPr>
            <p:nvPr/>
          </p:nvSpPr>
          <p:spPr bwMode="auto">
            <a:xfrm>
              <a:off x="6342063" y="1076325"/>
              <a:ext cx="212725" cy="82550"/>
            </a:xfrm>
            <a:custGeom>
              <a:avLst/>
              <a:gdLst>
                <a:gd name="T0" fmla="*/ 126 w 134"/>
                <a:gd name="T1" fmla="*/ 0 h 52"/>
                <a:gd name="T2" fmla="*/ 134 w 134"/>
                <a:gd name="T3" fmla="*/ 7 h 52"/>
                <a:gd name="T4" fmla="*/ 114 w 134"/>
                <a:gd name="T5" fmla="*/ 25 h 52"/>
                <a:gd name="T6" fmla="*/ 97 w 134"/>
                <a:gd name="T7" fmla="*/ 38 h 52"/>
                <a:gd name="T8" fmla="*/ 80 w 134"/>
                <a:gd name="T9" fmla="*/ 46 h 52"/>
                <a:gd name="T10" fmla="*/ 64 w 134"/>
                <a:gd name="T11" fmla="*/ 51 h 52"/>
                <a:gd name="T12" fmla="*/ 50 w 134"/>
                <a:gd name="T13" fmla="*/ 52 h 52"/>
                <a:gd name="T14" fmla="*/ 50 w 134"/>
                <a:gd name="T15" fmla="*/ 52 h 52"/>
                <a:gd name="T16" fmla="*/ 33 w 134"/>
                <a:gd name="T17" fmla="*/ 50 h 52"/>
                <a:gd name="T18" fmla="*/ 20 w 134"/>
                <a:gd name="T19" fmla="*/ 45 h 52"/>
                <a:gd name="T20" fmla="*/ 9 w 134"/>
                <a:gd name="T21" fmla="*/ 38 h 52"/>
                <a:gd name="T22" fmla="*/ 3 w 134"/>
                <a:gd name="T23" fmla="*/ 33 h 52"/>
                <a:gd name="T24" fmla="*/ 0 w 134"/>
                <a:gd name="T25" fmla="*/ 30 h 52"/>
                <a:gd name="T26" fmla="*/ 0 w 134"/>
                <a:gd name="T27" fmla="*/ 30 h 52"/>
                <a:gd name="T28" fmla="*/ 8 w 134"/>
                <a:gd name="T29" fmla="*/ 24 h 52"/>
                <a:gd name="T30" fmla="*/ 8 w 134"/>
                <a:gd name="T31" fmla="*/ 25 h 52"/>
                <a:gd name="T32" fmla="*/ 9 w 134"/>
                <a:gd name="T33" fmla="*/ 25 h 52"/>
                <a:gd name="T34" fmla="*/ 9 w 134"/>
                <a:gd name="T35" fmla="*/ 26 h 52"/>
                <a:gd name="T36" fmla="*/ 11 w 134"/>
                <a:gd name="T37" fmla="*/ 28 h 52"/>
                <a:gd name="T38" fmla="*/ 15 w 134"/>
                <a:gd name="T39" fmla="*/ 30 h 52"/>
                <a:gd name="T40" fmla="*/ 19 w 134"/>
                <a:gd name="T41" fmla="*/ 34 h 52"/>
                <a:gd name="T42" fmla="*/ 28 w 134"/>
                <a:gd name="T43" fmla="*/ 38 h 52"/>
                <a:gd name="T44" fmla="*/ 38 w 134"/>
                <a:gd name="T45" fmla="*/ 42 h 52"/>
                <a:gd name="T46" fmla="*/ 50 w 134"/>
                <a:gd name="T47" fmla="*/ 43 h 52"/>
                <a:gd name="T48" fmla="*/ 63 w 134"/>
                <a:gd name="T49" fmla="*/ 42 h 52"/>
                <a:gd name="T50" fmla="*/ 76 w 134"/>
                <a:gd name="T51" fmla="*/ 38 h 52"/>
                <a:gd name="T52" fmla="*/ 92 w 134"/>
                <a:gd name="T53" fmla="*/ 29 h 52"/>
                <a:gd name="T54" fmla="*/ 108 w 134"/>
                <a:gd name="T55" fmla="*/ 17 h 52"/>
                <a:gd name="T56" fmla="*/ 126 w 134"/>
                <a:gd name="T5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52">
                  <a:moveTo>
                    <a:pt x="126" y="0"/>
                  </a:moveTo>
                  <a:lnTo>
                    <a:pt x="134" y="7"/>
                  </a:lnTo>
                  <a:lnTo>
                    <a:pt x="114" y="25"/>
                  </a:lnTo>
                  <a:lnTo>
                    <a:pt x="97" y="38"/>
                  </a:lnTo>
                  <a:lnTo>
                    <a:pt x="80" y="46"/>
                  </a:lnTo>
                  <a:lnTo>
                    <a:pt x="64" y="51"/>
                  </a:lnTo>
                  <a:lnTo>
                    <a:pt x="50" y="52"/>
                  </a:lnTo>
                  <a:lnTo>
                    <a:pt x="50" y="52"/>
                  </a:lnTo>
                  <a:lnTo>
                    <a:pt x="33" y="50"/>
                  </a:lnTo>
                  <a:lnTo>
                    <a:pt x="20" y="45"/>
                  </a:lnTo>
                  <a:lnTo>
                    <a:pt x="9" y="38"/>
                  </a:lnTo>
                  <a:lnTo>
                    <a:pt x="3" y="33"/>
                  </a:lnTo>
                  <a:lnTo>
                    <a:pt x="0" y="30"/>
                  </a:lnTo>
                  <a:lnTo>
                    <a:pt x="0" y="30"/>
                  </a:lnTo>
                  <a:lnTo>
                    <a:pt x="8" y="24"/>
                  </a:lnTo>
                  <a:lnTo>
                    <a:pt x="8" y="25"/>
                  </a:lnTo>
                  <a:lnTo>
                    <a:pt x="9" y="25"/>
                  </a:lnTo>
                  <a:lnTo>
                    <a:pt x="9" y="26"/>
                  </a:lnTo>
                  <a:lnTo>
                    <a:pt x="11" y="28"/>
                  </a:lnTo>
                  <a:lnTo>
                    <a:pt x="15" y="30"/>
                  </a:lnTo>
                  <a:lnTo>
                    <a:pt x="19" y="34"/>
                  </a:lnTo>
                  <a:lnTo>
                    <a:pt x="28" y="38"/>
                  </a:lnTo>
                  <a:lnTo>
                    <a:pt x="38" y="42"/>
                  </a:lnTo>
                  <a:lnTo>
                    <a:pt x="50" y="43"/>
                  </a:lnTo>
                  <a:lnTo>
                    <a:pt x="63" y="42"/>
                  </a:lnTo>
                  <a:lnTo>
                    <a:pt x="76" y="38"/>
                  </a:lnTo>
                  <a:lnTo>
                    <a:pt x="92" y="29"/>
                  </a:lnTo>
                  <a:lnTo>
                    <a:pt x="108" y="17"/>
                  </a:lnTo>
                  <a:lnTo>
                    <a:pt x="12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09">
              <a:extLst>
                <a:ext uri="{FF2B5EF4-FFF2-40B4-BE49-F238E27FC236}">
                  <a16:creationId xmlns:a16="http://schemas.microsoft.com/office/drawing/2014/main" id="{5393F98B-84AA-46D0-8C35-D94304994705}"/>
                </a:ext>
              </a:extLst>
            </p:cNvPr>
            <p:cNvSpPr>
              <a:spLocks/>
            </p:cNvSpPr>
            <p:nvPr/>
          </p:nvSpPr>
          <p:spPr bwMode="auto">
            <a:xfrm>
              <a:off x="6376988" y="1147763"/>
              <a:ext cx="55563" cy="42863"/>
            </a:xfrm>
            <a:custGeom>
              <a:avLst/>
              <a:gdLst>
                <a:gd name="T0" fmla="*/ 3 w 35"/>
                <a:gd name="T1" fmla="*/ 0 h 27"/>
                <a:gd name="T2" fmla="*/ 12 w 35"/>
                <a:gd name="T3" fmla="*/ 2 h 27"/>
                <a:gd name="T4" fmla="*/ 10 w 35"/>
                <a:gd name="T5" fmla="*/ 13 h 27"/>
                <a:gd name="T6" fmla="*/ 11 w 35"/>
                <a:gd name="T7" fmla="*/ 15 h 27"/>
                <a:gd name="T8" fmla="*/ 11 w 35"/>
                <a:gd name="T9" fmla="*/ 17 h 27"/>
                <a:gd name="T10" fmla="*/ 21 w 35"/>
                <a:gd name="T11" fmla="*/ 17 h 27"/>
                <a:gd name="T12" fmla="*/ 24 w 35"/>
                <a:gd name="T13" fmla="*/ 15 h 27"/>
                <a:gd name="T14" fmla="*/ 24 w 35"/>
                <a:gd name="T15" fmla="*/ 15 h 27"/>
                <a:gd name="T16" fmla="*/ 24 w 35"/>
                <a:gd name="T17" fmla="*/ 14 h 27"/>
                <a:gd name="T18" fmla="*/ 23 w 35"/>
                <a:gd name="T19" fmla="*/ 4 h 27"/>
                <a:gd name="T20" fmla="*/ 33 w 35"/>
                <a:gd name="T21" fmla="*/ 2 h 27"/>
                <a:gd name="T22" fmla="*/ 35 w 35"/>
                <a:gd name="T23" fmla="*/ 14 h 27"/>
                <a:gd name="T24" fmla="*/ 35 w 35"/>
                <a:gd name="T25" fmla="*/ 14 h 27"/>
                <a:gd name="T26" fmla="*/ 35 w 35"/>
                <a:gd name="T27" fmla="*/ 15 h 27"/>
                <a:gd name="T28" fmla="*/ 33 w 35"/>
                <a:gd name="T29" fmla="*/ 17 h 27"/>
                <a:gd name="T30" fmla="*/ 33 w 35"/>
                <a:gd name="T31" fmla="*/ 19 h 27"/>
                <a:gd name="T32" fmla="*/ 31 w 35"/>
                <a:gd name="T33" fmla="*/ 22 h 27"/>
                <a:gd name="T34" fmla="*/ 28 w 35"/>
                <a:gd name="T35" fmla="*/ 24 h 27"/>
                <a:gd name="T36" fmla="*/ 23 w 35"/>
                <a:gd name="T37" fmla="*/ 26 h 27"/>
                <a:gd name="T38" fmla="*/ 23 w 35"/>
                <a:gd name="T39" fmla="*/ 26 h 27"/>
                <a:gd name="T40" fmla="*/ 11 w 35"/>
                <a:gd name="T41" fmla="*/ 27 h 27"/>
                <a:gd name="T42" fmla="*/ 10 w 35"/>
                <a:gd name="T43" fmla="*/ 27 h 27"/>
                <a:gd name="T44" fmla="*/ 10 w 35"/>
                <a:gd name="T45" fmla="*/ 27 h 27"/>
                <a:gd name="T46" fmla="*/ 8 w 35"/>
                <a:gd name="T47" fmla="*/ 26 h 27"/>
                <a:gd name="T48" fmla="*/ 6 w 35"/>
                <a:gd name="T49" fmla="*/ 26 h 27"/>
                <a:gd name="T50" fmla="*/ 3 w 35"/>
                <a:gd name="T51" fmla="*/ 23 h 27"/>
                <a:gd name="T52" fmla="*/ 2 w 35"/>
                <a:gd name="T53" fmla="*/ 21 h 27"/>
                <a:gd name="T54" fmla="*/ 0 w 35"/>
                <a:gd name="T55" fmla="*/ 17 h 27"/>
                <a:gd name="T56" fmla="*/ 0 w 35"/>
                <a:gd name="T57" fmla="*/ 11 h 27"/>
                <a:gd name="T58" fmla="*/ 0 w 35"/>
                <a:gd name="T59" fmla="*/ 11 h 27"/>
                <a:gd name="T60" fmla="*/ 3 w 35"/>
                <a:gd name="T6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7">
                  <a:moveTo>
                    <a:pt x="3" y="0"/>
                  </a:moveTo>
                  <a:lnTo>
                    <a:pt x="12" y="2"/>
                  </a:lnTo>
                  <a:lnTo>
                    <a:pt x="10" y="13"/>
                  </a:lnTo>
                  <a:lnTo>
                    <a:pt x="11" y="15"/>
                  </a:lnTo>
                  <a:lnTo>
                    <a:pt x="11" y="17"/>
                  </a:lnTo>
                  <a:lnTo>
                    <a:pt x="21" y="17"/>
                  </a:lnTo>
                  <a:lnTo>
                    <a:pt x="24" y="15"/>
                  </a:lnTo>
                  <a:lnTo>
                    <a:pt x="24" y="15"/>
                  </a:lnTo>
                  <a:lnTo>
                    <a:pt x="24" y="14"/>
                  </a:lnTo>
                  <a:lnTo>
                    <a:pt x="23" y="4"/>
                  </a:lnTo>
                  <a:lnTo>
                    <a:pt x="33" y="2"/>
                  </a:lnTo>
                  <a:lnTo>
                    <a:pt x="35" y="14"/>
                  </a:lnTo>
                  <a:lnTo>
                    <a:pt x="35" y="14"/>
                  </a:lnTo>
                  <a:lnTo>
                    <a:pt x="35" y="15"/>
                  </a:lnTo>
                  <a:lnTo>
                    <a:pt x="33" y="17"/>
                  </a:lnTo>
                  <a:lnTo>
                    <a:pt x="33" y="19"/>
                  </a:lnTo>
                  <a:lnTo>
                    <a:pt x="31" y="22"/>
                  </a:lnTo>
                  <a:lnTo>
                    <a:pt x="28" y="24"/>
                  </a:lnTo>
                  <a:lnTo>
                    <a:pt x="23" y="26"/>
                  </a:lnTo>
                  <a:lnTo>
                    <a:pt x="23" y="26"/>
                  </a:lnTo>
                  <a:lnTo>
                    <a:pt x="11" y="27"/>
                  </a:lnTo>
                  <a:lnTo>
                    <a:pt x="10" y="27"/>
                  </a:lnTo>
                  <a:lnTo>
                    <a:pt x="10" y="27"/>
                  </a:lnTo>
                  <a:lnTo>
                    <a:pt x="8" y="26"/>
                  </a:lnTo>
                  <a:lnTo>
                    <a:pt x="6" y="26"/>
                  </a:lnTo>
                  <a:lnTo>
                    <a:pt x="3" y="23"/>
                  </a:lnTo>
                  <a:lnTo>
                    <a:pt x="2" y="21"/>
                  </a:lnTo>
                  <a:lnTo>
                    <a:pt x="0" y="17"/>
                  </a:lnTo>
                  <a:lnTo>
                    <a:pt x="0" y="11"/>
                  </a:lnTo>
                  <a:lnTo>
                    <a:pt x="0" y="11"/>
                  </a:lnTo>
                  <a:lnTo>
                    <a:pt x="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10">
              <a:extLst>
                <a:ext uri="{FF2B5EF4-FFF2-40B4-BE49-F238E27FC236}">
                  <a16:creationId xmlns:a16="http://schemas.microsoft.com/office/drawing/2014/main" id="{0E2E5DA2-4513-4229-9CAF-A0DA3AC62D69}"/>
                </a:ext>
              </a:extLst>
            </p:cNvPr>
            <p:cNvSpPr>
              <a:spLocks/>
            </p:cNvSpPr>
            <p:nvPr/>
          </p:nvSpPr>
          <p:spPr bwMode="auto">
            <a:xfrm>
              <a:off x="6486525" y="1109663"/>
              <a:ext cx="55563" cy="55563"/>
            </a:xfrm>
            <a:custGeom>
              <a:avLst/>
              <a:gdLst>
                <a:gd name="T0" fmla="*/ 19 w 35"/>
                <a:gd name="T1" fmla="*/ 0 h 35"/>
                <a:gd name="T2" fmla="*/ 24 w 35"/>
                <a:gd name="T3" fmla="*/ 3 h 35"/>
                <a:gd name="T4" fmla="*/ 24 w 35"/>
                <a:gd name="T5" fmla="*/ 3 h 35"/>
                <a:gd name="T6" fmla="*/ 26 w 35"/>
                <a:gd name="T7" fmla="*/ 4 h 35"/>
                <a:gd name="T8" fmla="*/ 30 w 35"/>
                <a:gd name="T9" fmla="*/ 8 h 35"/>
                <a:gd name="T10" fmla="*/ 34 w 35"/>
                <a:gd name="T11" fmla="*/ 14 h 35"/>
                <a:gd name="T12" fmla="*/ 35 w 35"/>
                <a:gd name="T13" fmla="*/ 25 h 35"/>
                <a:gd name="T14" fmla="*/ 35 w 35"/>
                <a:gd name="T15" fmla="*/ 29 h 35"/>
                <a:gd name="T16" fmla="*/ 14 w 35"/>
                <a:gd name="T17" fmla="*/ 35 h 35"/>
                <a:gd name="T18" fmla="*/ 13 w 35"/>
                <a:gd name="T19" fmla="*/ 34 h 35"/>
                <a:gd name="T20" fmla="*/ 11 w 35"/>
                <a:gd name="T21" fmla="*/ 34 h 35"/>
                <a:gd name="T22" fmla="*/ 9 w 35"/>
                <a:gd name="T23" fmla="*/ 33 h 35"/>
                <a:gd name="T24" fmla="*/ 6 w 35"/>
                <a:gd name="T25" fmla="*/ 30 h 35"/>
                <a:gd name="T26" fmla="*/ 5 w 35"/>
                <a:gd name="T27" fmla="*/ 26 h 35"/>
                <a:gd name="T28" fmla="*/ 3 w 35"/>
                <a:gd name="T29" fmla="*/ 22 h 35"/>
                <a:gd name="T30" fmla="*/ 0 w 35"/>
                <a:gd name="T31" fmla="*/ 14 h 35"/>
                <a:gd name="T32" fmla="*/ 9 w 35"/>
                <a:gd name="T33" fmla="*/ 9 h 35"/>
                <a:gd name="T34" fmla="*/ 14 w 35"/>
                <a:gd name="T35" fmla="*/ 20 h 35"/>
                <a:gd name="T36" fmla="*/ 14 w 35"/>
                <a:gd name="T37" fmla="*/ 21 h 35"/>
                <a:gd name="T38" fmla="*/ 14 w 35"/>
                <a:gd name="T39" fmla="*/ 22 h 35"/>
                <a:gd name="T40" fmla="*/ 14 w 35"/>
                <a:gd name="T41" fmla="*/ 24 h 35"/>
                <a:gd name="T42" fmla="*/ 14 w 35"/>
                <a:gd name="T43" fmla="*/ 24 h 35"/>
                <a:gd name="T44" fmla="*/ 15 w 35"/>
                <a:gd name="T45" fmla="*/ 25 h 35"/>
                <a:gd name="T46" fmla="*/ 24 w 35"/>
                <a:gd name="T47" fmla="*/ 21 h 35"/>
                <a:gd name="T48" fmla="*/ 23 w 35"/>
                <a:gd name="T49" fmla="*/ 17 h 35"/>
                <a:gd name="T50" fmla="*/ 22 w 35"/>
                <a:gd name="T51" fmla="*/ 13 h 35"/>
                <a:gd name="T52" fmla="*/ 21 w 35"/>
                <a:gd name="T53" fmla="*/ 12 h 35"/>
                <a:gd name="T54" fmla="*/ 19 w 35"/>
                <a:gd name="T55" fmla="*/ 11 h 35"/>
                <a:gd name="T56" fmla="*/ 15 w 35"/>
                <a:gd name="T57" fmla="*/ 8 h 35"/>
                <a:gd name="T58" fmla="*/ 19 w 35"/>
                <a:gd name="T5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35">
                  <a:moveTo>
                    <a:pt x="19" y="0"/>
                  </a:moveTo>
                  <a:lnTo>
                    <a:pt x="24" y="3"/>
                  </a:lnTo>
                  <a:lnTo>
                    <a:pt x="24" y="3"/>
                  </a:lnTo>
                  <a:lnTo>
                    <a:pt x="26" y="4"/>
                  </a:lnTo>
                  <a:lnTo>
                    <a:pt x="30" y="8"/>
                  </a:lnTo>
                  <a:lnTo>
                    <a:pt x="34" y="14"/>
                  </a:lnTo>
                  <a:lnTo>
                    <a:pt x="35" y="25"/>
                  </a:lnTo>
                  <a:lnTo>
                    <a:pt x="35" y="29"/>
                  </a:lnTo>
                  <a:lnTo>
                    <a:pt x="14" y="35"/>
                  </a:lnTo>
                  <a:lnTo>
                    <a:pt x="13" y="34"/>
                  </a:lnTo>
                  <a:lnTo>
                    <a:pt x="11" y="34"/>
                  </a:lnTo>
                  <a:lnTo>
                    <a:pt x="9" y="33"/>
                  </a:lnTo>
                  <a:lnTo>
                    <a:pt x="6" y="30"/>
                  </a:lnTo>
                  <a:lnTo>
                    <a:pt x="5" y="26"/>
                  </a:lnTo>
                  <a:lnTo>
                    <a:pt x="3" y="22"/>
                  </a:lnTo>
                  <a:lnTo>
                    <a:pt x="0" y="14"/>
                  </a:lnTo>
                  <a:lnTo>
                    <a:pt x="9" y="9"/>
                  </a:lnTo>
                  <a:lnTo>
                    <a:pt x="14" y="20"/>
                  </a:lnTo>
                  <a:lnTo>
                    <a:pt x="14" y="21"/>
                  </a:lnTo>
                  <a:lnTo>
                    <a:pt x="14" y="22"/>
                  </a:lnTo>
                  <a:lnTo>
                    <a:pt x="14" y="24"/>
                  </a:lnTo>
                  <a:lnTo>
                    <a:pt x="14" y="24"/>
                  </a:lnTo>
                  <a:lnTo>
                    <a:pt x="15" y="25"/>
                  </a:lnTo>
                  <a:lnTo>
                    <a:pt x="24" y="21"/>
                  </a:lnTo>
                  <a:lnTo>
                    <a:pt x="23" y="17"/>
                  </a:lnTo>
                  <a:lnTo>
                    <a:pt x="22" y="13"/>
                  </a:lnTo>
                  <a:lnTo>
                    <a:pt x="21" y="12"/>
                  </a:lnTo>
                  <a:lnTo>
                    <a:pt x="19" y="11"/>
                  </a:lnTo>
                  <a:lnTo>
                    <a:pt x="15" y="8"/>
                  </a:lnTo>
                  <a:lnTo>
                    <a:pt x="1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1">
              <a:extLst>
                <a:ext uri="{FF2B5EF4-FFF2-40B4-BE49-F238E27FC236}">
                  <a16:creationId xmlns:a16="http://schemas.microsoft.com/office/drawing/2014/main" id="{9ECFD749-A23D-4116-A7D8-50FCF371F1DA}"/>
                </a:ext>
              </a:extLst>
            </p:cNvPr>
            <p:cNvSpPr>
              <a:spLocks/>
            </p:cNvSpPr>
            <p:nvPr/>
          </p:nvSpPr>
          <p:spPr bwMode="auto">
            <a:xfrm>
              <a:off x="6308725" y="960438"/>
              <a:ext cx="77788" cy="109538"/>
            </a:xfrm>
            <a:custGeom>
              <a:avLst/>
              <a:gdLst>
                <a:gd name="T0" fmla="*/ 40 w 49"/>
                <a:gd name="T1" fmla="*/ 0 h 69"/>
                <a:gd name="T2" fmla="*/ 49 w 49"/>
                <a:gd name="T3" fmla="*/ 1 h 69"/>
                <a:gd name="T4" fmla="*/ 41 w 49"/>
                <a:gd name="T5" fmla="*/ 46 h 69"/>
                <a:gd name="T6" fmla="*/ 36 w 49"/>
                <a:gd name="T7" fmla="*/ 44 h 69"/>
                <a:gd name="T8" fmla="*/ 34 w 49"/>
                <a:gd name="T9" fmla="*/ 44 h 69"/>
                <a:gd name="T10" fmla="*/ 33 w 49"/>
                <a:gd name="T11" fmla="*/ 43 h 69"/>
                <a:gd name="T12" fmla="*/ 30 w 49"/>
                <a:gd name="T13" fmla="*/ 40 h 69"/>
                <a:gd name="T14" fmla="*/ 24 w 49"/>
                <a:gd name="T15" fmla="*/ 51 h 69"/>
                <a:gd name="T16" fmla="*/ 16 w 49"/>
                <a:gd name="T17" fmla="*/ 61 h 69"/>
                <a:gd name="T18" fmla="*/ 7 w 49"/>
                <a:gd name="T19" fmla="*/ 69 h 69"/>
                <a:gd name="T20" fmla="*/ 0 w 49"/>
                <a:gd name="T21" fmla="*/ 63 h 69"/>
                <a:gd name="T22" fmla="*/ 9 w 49"/>
                <a:gd name="T23" fmla="*/ 52 h 69"/>
                <a:gd name="T24" fmla="*/ 19 w 49"/>
                <a:gd name="T25" fmla="*/ 40 h 69"/>
                <a:gd name="T26" fmla="*/ 21 w 49"/>
                <a:gd name="T27" fmla="*/ 36 h 69"/>
                <a:gd name="T28" fmla="*/ 24 w 49"/>
                <a:gd name="T29" fmla="*/ 33 h 69"/>
                <a:gd name="T30" fmla="*/ 25 w 49"/>
                <a:gd name="T31" fmla="*/ 29 h 69"/>
                <a:gd name="T32" fmla="*/ 26 w 49"/>
                <a:gd name="T33" fmla="*/ 27 h 69"/>
                <a:gd name="T34" fmla="*/ 28 w 49"/>
                <a:gd name="T35" fmla="*/ 26 h 69"/>
                <a:gd name="T36" fmla="*/ 34 w 49"/>
                <a:gd name="T37" fmla="*/ 29 h 69"/>
                <a:gd name="T38" fmla="*/ 40 w 49"/>
                <a:gd name="T3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69">
                  <a:moveTo>
                    <a:pt x="40" y="0"/>
                  </a:moveTo>
                  <a:lnTo>
                    <a:pt x="49" y="1"/>
                  </a:lnTo>
                  <a:lnTo>
                    <a:pt x="41" y="46"/>
                  </a:lnTo>
                  <a:lnTo>
                    <a:pt x="36" y="44"/>
                  </a:lnTo>
                  <a:lnTo>
                    <a:pt x="34" y="44"/>
                  </a:lnTo>
                  <a:lnTo>
                    <a:pt x="33" y="43"/>
                  </a:lnTo>
                  <a:lnTo>
                    <a:pt x="30" y="40"/>
                  </a:lnTo>
                  <a:lnTo>
                    <a:pt x="24" y="51"/>
                  </a:lnTo>
                  <a:lnTo>
                    <a:pt x="16" y="61"/>
                  </a:lnTo>
                  <a:lnTo>
                    <a:pt x="7" y="69"/>
                  </a:lnTo>
                  <a:lnTo>
                    <a:pt x="0" y="63"/>
                  </a:lnTo>
                  <a:lnTo>
                    <a:pt x="9" y="52"/>
                  </a:lnTo>
                  <a:lnTo>
                    <a:pt x="19" y="40"/>
                  </a:lnTo>
                  <a:lnTo>
                    <a:pt x="21" y="36"/>
                  </a:lnTo>
                  <a:lnTo>
                    <a:pt x="24" y="33"/>
                  </a:lnTo>
                  <a:lnTo>
                    <a:pt x="25" y="29"/>
                  </a:lnTo>
                  <a:lnTo>
                    <a:pt x="26" y="27"/>
                  </a:lnTo>
                  <a:lnTo>
                    <a:pt x="28" y="26"/>
                  </a:lnTo>
                  <a:lnTo>
                    <a:pt x="34" y="29"/>
                  </a:lnTo>
                  <a:lnTo>
                    <a:pt x="4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12">
              <a:extLst>
                <a:ext uri="{FF2B5EF4-FFF2-40B4-BE49-F238E27FC236}">
                  <a16:creationId xmlns:a16="http://schemas.microsoft.com/office/drawing/2014/main" id="{21CD5F61-600A-44F2-99C6-CDBBE02FD91E}"/>
                </a:ext>
              </a:extLst>
            </p:cNvPr>
            <p:cNvSpPr>
              <a:spLocks/>
            </p:cNvSpPr>
            <p:nvPr/>
          </p:nvSpPr>
          <p:spPr bwMode="auto">
            <a:xfrm>
              <a:off x="6380163" y="942975"/>
              <a:ext cx="153988" cy="38100"/>
            </a:xfrm>
            <a:custGeom>
              <a:avLst/>
              <a:gdLst>
                <a:gd name="T0" fmla="*/ 60 w 97"/>
                <a:gd name="T1" fmla="*/ 0 h 24"/>
                <a:gd name="T2" fmla="*/ 63 w 97"/>
                <a:gd name="T3" fmla="*/ 2 h 24"/>
                <a:gd name="T4" fmla="*/ 67 w 97"/>
                <a:gd name="T5" fmla="*/ 2 h 24"/>
                <a:gd name="T6" fmla="*/ 97 w 97"/>
                <a:gd name="T7" fmla="*/ 11 h 24"/>
                <a:gd name="T8" fmla="*/ 94 w 97"/>
                <a:gd name="T9" fmla="*/ 21 h 24"/>
                <a:gd name="T10" fmla="*/ 77 w 97"/>
                <a:gd name="T11" fmla="*/ 16 h 24"/>
                <a:gd name="T12" fmla="*/ 77 w 97"/>
                <a:gd name="T13" fmla="*/ 17 h 24"/>
                <a:gd name="T14" fmla="*/ 77 w 97"/>
                <a:gd name="T15" fmla="*/ 19 h 24"/>
                <a:gd name="T16" fmla="*/ 76 w 97"/>
                <a:gd name="T17" fmla="*/ 21 h 24"/>
                <a:gd name="T18" fmla="*/ 74 w 97"/>
                <a:gd name="T19" fmla="*/ 21 h 24"/>
                <a:gd name="T20" fmla="*/ 74 w 97"/>
                <a:gd name="T21" fmla="*/ 23 h 24"/>
                <a:gd name="T22" fmla="*/ 72 w 97"/>
                <a:gd name="T23" fmla="*/ 23 h 24"/>
                <a:gd name="T24" fmla="*/ 70 w 97"/>
                <a:gd name="T25" fmla="*/ 23 h 24"/>
                <a:gd name="T26" fmla="*/ 68 w 97"/>
                <a:gd name="T27" fmla="*/ 24 h 24"/>
                <a:gd name="T28" fmla="*/ 64 w 97"/>
                <a:gd name="T29" fmla="*/ 24 h 24"/>
                <a:gd name="T30" fmla="*/ 60 w 97"/>
                <a:gd name="T31" fmla="*/ 24 h 24"/>
                <a:gd name="T32" fmla="*/ 56 w 97"/>
                <a:gd name="T33" fmla="*/ 23 h 24"/>
                <a:gd name="T34" fmla="*/ 53 w 97"/>
                <a:gd name="T35" fmla="*/ 23 h 24"/>
                <a:gd name="T36" fmla="*/ 52 w 97"/>
                <a:gd name="T37" fmla="*/ 23 h 24"/>
                <a:gd name="T38" fmla="*/ 52 w 97"/>
                <a:gd name="T39" fmla="*/ 23 h 24"/>
                <a:gd name="T40" fmla="*/ 0 w 97"/>
                <a:gd name="T41" fmla="*/ 15 h 24"/>
                <a:gd name="T42" fmla="*/ 0 w 97"/>
                <a:gd name="T43" fmla="*/ 15 h 24"/>
                <a:gd name="T44" fmla="*/ 1 w 97"/>
                <a:gd name="T45" fmla="*/ 4 h 24"/>
                <a:gd name="T46" fmla="*/ 53 w 97"/>
                <a:gd name="T47" fmla="*/ 13 h 24"/>
                <a:gd name="T48" fmla="*/ 55 w 97"/>
                <a:gd name="T49" fmla="*/ 13 h 24"/>
                <a:gd name="T50" fmla="*/ 56 w 97"/>
                <a:gd name="T51" fmla="*/ 13 h 24"/>
                <a:gd name="T52" fmla="*/ 57 w 97"/>
                <a:gd name="T53" fmla="*/ 13 h 24"/>
                <a:gd name="T54" fmla="*/ 56 w 97"/>
                <a:gd name="T55" fmla="*/ 11 h 24"/>
                <a:gd name="T56" fmla="*/ 55 w 97"/>
                <a:gd name="T57" fmla="*/ 11 h 24"/>
                <a:gd name="T58" fmla="*/ 55 w 97"/>
                <a:gd name="T59" fmla="*/ 8 h 24"/>
                <a:gd name="T60" fmla="*/ 53 w 97"/>
                <a:gd name="T61" fmla="*/ 7 h 24"/>
                <a:gd name="T62" fmla="*/ 55 w 97"/>
                <a:gd name="T63" fmla="*/ 4 h 24"/>
                <a:gd name="T64" fmla="*/ 55 w 97"/>
                <a:gd name="T65" fmla="*/ 3 h 24"/>
                <a:gd name="T66" fmla="*/ 56 w 97"/>
                <a:gd name="T67" fmla="*/ 2 h 24"/>
                <a:gd name="T68" fmla="*/ 59 w 97"/>
                <a:gd name="T69" fmla="*/ 2 h 24"/>
                <a:gd name="T70" fmla="*/ 60 w 97"/>
                <a:gd name="T7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24">
                  <a:moveTo>
                    <a:pt x="60" y="0"/>
                  </a:moveTo>
                  <a:lnTo>
                    <a:pt x="63" y="2"/>
                  </a:lnTo>
                  <a:lnTo>
                    <a:pt x="67" y="2"/>
                  </a:lnTo>
                  <a:lnTo>
                    <a:pt x="97" y="11"/>
                  </a:lnTo>
                  <a:lnTo>
                    <a:pt x="94" y="21"/>
                  </a:lnTo>
                  <a:lnTo>
                    <a:pt x="77" y="16"/>
                  </a:lnTo>
                  <a:lnTo>
                    <a:pt x="77" y="17"/>
                  </a:lnTo>
                  <a:lnTo>
                    <a:pt x="77" y="19"/>
                  </a:lnTo>
                  <a:lnTo>
                    <a:pt x="76" y="21"/>
                  </a:lnTo>
                  <a:lnTo>
                    <a:pt x="74" y="21"/>
                  </a:lnTo>
                  <a:lnTo>
                    <a:pt x="74" y="23"/>
                  </a:lnTo>
                  <a:lnTo>
                    <a:pt x="72" y="23"/>
                  </a:lnTo>
                  <a:lnTo>
                    <a:pt x="70" y="23"/>
                  </a:lnTo>
                  <a:lnTo>
                    <a:pt x="68" y="24"/>
                  </a:lnTo>
                  <a:lnTo>
                    <a:pt x="64" y="24"/>
                  </a:lnTo>
                  <a:lnTo>
                    <a:pt x="60" y="24"/>
                  </a:lnTo>
                  <a:lnTo>
                    <a:pt x="56" y="23"/>
                  </a:lnTo>
                  <a:lnTo>
                    <a:pt x="53" y="23"/>
                  </a:lnTo>
                  <a:lnTo>
                    <a:pt x="52" y="23"/>
                  </a:lnTo>
                  <a:lnTo>
                    <a:pt x="52" y="23"/>
                  </a:lnTo>
                  <a:lnTo>
                    <a:pt x="0" y="15"/>
                  </a:lnTo>
                  <a:lnTo>
                    <a:pt x="0" y="15"/>
                  </a:lnTo>
                  <a:lnTo>
                    <a:pt x="1" y="4"/>
                  </a:lnTo>
                  <a:lnTo>
                    <a:pt x="53" y="13"/>
                  </a:lnTo>
                  <a:lnTo>
                    <a:pt x="55" y="13"/>
                  </a:lnTo>
                  <a:lnTo>
                    <a:pt x="56" y="13"/>
                  </a:lnTo>
                  <a:lnTo>
                    <a:pt x="57" y="13"/>
                  </a:lnTo>
                  <a:lnTo>
                    <a:pt x="56" y="11"/>
                  </a:lnTo>
                  <a:lnTo>
                    <a:pt x="55" y="11"/>
                  </a:lnTo>
                  <a:lnTo>
                    <a:pt x="55" y="8"/>
                  </a:lnTo>
                  <a:lnTo>
                    <a:pt x="53" y="7"/>
                  </a:lnTo>
                  <a:lnTo>
                    <a:pt x="55" y="4"/>
                  </a:lnTo>
                  <a:lnTo>
                    <a:pt x="55" y="3"/>
                  </a:lnTo>
                  <a:lnTo>
                    <a:pt x="56" y="2"/>
                  </a:lnTo>
                  <a:lnTo>
                    <a:pt x="59" y="2"/>
                  </a:lnTo>
                  <a:lnTo>
                    <a:pt x="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3">
              <a:extLst>
                <a:ext uri="{FF2B5EF4-FFF2-40B4-BE49-F238E27FC236}">
                  <a16:creationId xmlns:a16="http://schemas.microsoft.com/office/drawing/2014/main" id="{D68AF410-0350-42FA-B94D-53E680E72D10}"/>
                </a:ext>
              </a:extLst>
            </p:cNvPr>
            <p:cNvSpPr>
              <a:spLocks/>
            </p:cNvSpPr>
            <p:nvPr/>
          </p:nvSpPr>
          <p:spPr bwMode="auto">
            <a:xfrm>
              <a:off x="6462713" y="1223963"/>
              <a:ext cx="19050" cy="14288"/>
            </a:xfrm>
            <a:custGeom>
              <a:avLst/>
              <a:gdLst>
                <a:gd name="T0" fmla="*/ 9 w 12"/>
                <a:gd name="T1" fmla="*/ 0 h 9"/>
                <a:gd name="T2" fmla="*/ 12 w 12"/>
                <a:gd name="T3" fmla="*/ 7 h 9"/>
                <a:gd name="T4" fmla="*/ 1 w 12"/>
                <a:gd name="T5" fmla="*/ 9 h 9"/>
                <a:gd name="T6" fmla="*/ 0 w 12"/>
                <a:gd name="T7" fmla="*/ 1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lnTo>
                    <a:pt x="12" y="7"/>
                  </a:lnTo>
                  <a:lnTo>
                    <a:pt x="1" y="9"/>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14">
              <a:extLst>
                <a:ext uri="{FF2B5EF4-FFF2-40B4-BE49-F238E27FC236}">
                  <a16:creationId xmlns:a16="http://schemas.microsoft.com/office/drawing/2014/main" id="{F5910E2B-E6FF-4FFC-8FEF-CC2F7A2C477D}"/>
                </a:ext>
              </a:extLst>
            </p:cNvPr>
            <p:cNvSpPr>
              <a:spLocks noEditPoints="1"/>
            </p:cNvSpPr>
            <p:nvPr/>
          </p:nvSpPr>
          <p:spPr bwMode="auto">
            <a:xfrm>
              <a:off x="6365875" y="1228725"/>
              <a:ext cx="201613" cy="376238"/>
            </a:xfrm>
            <a:custGeom>
              <a:avLst/>
              <a:gdLst>
                <a:gd name="T0" fmla="*/ 64 w 127"/>
                <a:gd name="T1" fmla="*/ 10 h 237"/>
                <a:gd name="T2" fmla="*/ 30 w 127"/>
                <a:gd name="T3" fmla="*/ 17 h 237"/>
                <a:gd name="T4" fmla="*/ 30 w 127"/>
                <a:gd name="T5" fmla="*/ 18 h 237"/>
                <a:gd name="T6" fmla="*/ 24 w 127"/>
                <a:gd name="T7" fmla="*/ 21 h 237"/>
                <a:gd name="T8" fmla="*/ 15 w 127"/>
                <a:gd name="T9" fmla="*/ 32 h 237"/>
                <a:gd name="T10" fmla="*/ 10 w 127"/>
                <a:gd name="T11" fmla="*/ 60 h 237"/>
                <a:gd name="T12" fmla="*/ 14 w 127"/>
                <a:gd name="T13" fmla="*/ 91 h 237"/>
                <a:gd name="T14" fmla="*/ 17 w 127"/>
                <a:gd name="T15" fmla="*/ 112 h 237"/>
                <a:gd name="T16" fmla="*/ 26 w 127"/>
                <a:gd name="T17" fmla="*/ 140 h 237"/>
                <a:gd name="T18" fmla="*/ 39 w 127"/>
                <a:gd name="T19" fmla="*/ 172 h 237"/>
                <a:gd name="T20" fmla="*/ 52 w 127"/>
                <a:gd name="T21" fmla="*/ 201 h 237"/>
                <a:gd name="T22" fmla="*/ 59 w 127"/>
                <a:gd name="T23" fmla="*/ 213 h 237"/>
                <a:gd name="T24" fmla="*/ 65 w 127"/>
                <a:gd name="T25" fmla="*/ 224 h 237"/>
                <a:gd name="T26" fmla="*/ 70 w 127"/>
                <a:gd name="T27" fmla="*/ 226 h 237"/>
                <a:gd name="T28" fmla="*/ 76 w 127"/>
                <a:gd name="T29" fmla="*/ 226 h 237"/>
                <a:gd name="T30" fmla="*/ 81 w 127"/>
                <a:gd name="T31" fmla="*/ 221 h 237"/>
                <a:gd name="T32" fmla="*/ 87 w 127"/>
                <a:gd name="T33" fmla="*/ 213 h 237"/>
                <a:gd name="T34" fmla="*/ 90 w 127"/>
                <a:gd name="T35" fmla="*/ 208 h 237"/>
                <a:gd name="T36" fmla="*/ 90 w 127"/>
                <a:gd name="T37" fmla="*/ 207 h 237"/>
                <a:gd name="T38" fmla="*/ 91 w 127"/>
                <a:gd name="T39" fmla="*/ 205 h 237"/>
                <a:gd name="T40" fmla="*/ 94 w 127"/>
                <a:gd name="T41" fmla="*/ 200 h 237"/>
                <a:gd name="T42" fmla="*/ 98 w 127"/>
                <a:gd name="T43" fmla="*/ 191 h 237"/>
                <a:gd name="T44" fmla="*/ 107 w 127"/>
                <a:gd name="T45" fmla="*/ 153 h 237"/>
                <a:gd name="T46" fmla="*/ 111 w 127"/>
                <a:gd name="T47" fmla="*/ 135 h 237"/>
                <a:gd name="T48" fmla="*/ 115 w 127"/>
                <a:gd name="T49" fmla="*/ 102 h 237"/>
                <a:gd name="T50" fmla="*/ 115 w 127"/>
                <a:gd name="T51" fmla="*/ 57 h 237"/>
                <a:gd name="T52" fmla="*/ 111 w 127"/>
                <a:gd name="T53" fmla="*/ 35 h 237"/>
                <a:gd name="T54" fmla="*/ 108 w 127"/>
                <a:gd name="T55" fmla="*/ 30 h 237"/>
                <a:gd name="T56" fmla="*/ 108 w 127"/>
                <a:gd name="T57" fmla="*/ 28 h 237"/>
                <a:gd name="T58" fmla="*/ 108 w 127"/>
                <a:gd name="T59" fmla="*/ 27 h 237"/>
                <a:gd name="T60" fmla="*/ 107 w 127"/>
                <a:gd name="T61" fmla="*/ 22 h 237"/>
                <a:gd name="T62" fmla="*/ 99 w 127"/>
                <a:gd name="T63" fmla="*/ 14 h 237"/>
                <a:gd name="T64" fmla="*/ 77 w 127"/>
                <a:gd name="T65" fmla="*/ 10 h 237"/>
                <a:gd name="T66" fmla="*/ 93 w 127"/>
                <a:gd name="T67" fmla="*/ 1 h 237"/>
                <a:gd name="T68" fmla="*/ 111 w 127"/>
                <a:gd name="T69" fmla="*/ 11 h 237"/>
                <a:gd name="T70" fmla="*/ 116 w 127"/>
                <a:gd name="T71" fmla="*/ 21 h 237"/>
                <a:gd name="T72" fmla="*/ 117 w 127"/>
                <a:gd name="T73" fmla="*/ 27 h 237"/>
                <a:gd name="T74" fmla="*/ 123 w 127"/>
                <a:gd name="T75" fmla="*/ 42 h 237"/>
                <a:gd name="T76" fmla="*/ 127 w 127"/>
                <a:gd name="T77" fmla="*/ 77 h 237"/>
                <a:gd name="T78" fmla="*/ 120 w 127"/>
                <a:gd name="T79" fmla="*/ 133 h 237"/>
                <a:gd name="T80" fmla="*/ 117 w 127"/>
                <a:gd name="T81" fmla="*/ 148 h 237"/>
                <a:gd name="T82" fmla="*/ 111 w 127"/>
                <a:gd name="T83" fmla="*/ 178 h 237"/>
                <a:gd name="T84" fmla="*/ 104 w 127"/>
                <a:gd name="T85" fmla="*/ 200 h 237"/>
                <a:gd name="T86" fmla="*/ 99 w 127"/>
                <a:gd name="T87" fmla="*/ 210 h 237"/>
                <a:gd name="T88" fmla="*/ 97 w 127"/>
                <a:gd name="T89" fmla="*/ 216 h 237"/>
                <a:gd name="T90" fmla="*/ 93 w 127"/>
                <a:gd name="T91" fmla="*/ 222 h 237"/>
                <a:gd name="T92" fmla="*/ 86 w 127"/>
                <a:gd name="T93" fmla="*/ 230 h 237"/>
                <a:gd name="T94" fmla="*/ 78 w 127"/>
                <a:gd name="T95" fmla="*/ 235 h 237"/>
                <a:gd name="T96" fmla="*/ 64 w 127"/>
                <a:gd name="T97" fmla="*/ 235 h 237"/>
                <a:gd name="T98" fmla="*/ 49 w 127"/>
                <a:gd name="T99" fmla="*/ 217 h 237"/>
                <a:gd name="T100" fmla="*/ 44 w 127"/>
                <a:gd name="T101" fmla="*/ 205 h 237"/>
                <a:gd name="T102" fmla="*/ 30 w 127"/>
                <a:gd name="T103" fmla="*/ 178 h 237"/>
                <a:gd name="T104" fmla="*/ 17 w 127"/>
                <a:gd name="T105" fmla="*/ 142 h 237"/>
                <a:gd name="T106" fmla="*/ 7 w 127"/>
                <a:gd name="T107" fmla="*/ 114 h 237"/>
                <a:gd name="T108" fmla="*/ 1 w 127"/>
                <a:gd name="T109" fmla="*/ 76 h 237"/>
                <a:gd name="T110" fmla="*/ 2 w 127"/>
                <a:gd name="T111" fmla="*/ 42 h 237"/>
                <a:gd name="T112" fmla="*/ 13 w 127"/>
                <a:gd name="T113" fmla="*/ 18 h 237"/>
                <a:gd name="T114" fmla="*/ 24 w 127"/>
                <a:gd name="T115" fmla="*/ 9 h 237"/>
                <a:gd name="T116" fmla="*/ 47 w 127"/>
                <a:gd name="T117" fmla="*/ 4 h 237"/>
                <a:gd name="T118" fmla="*/ 77 w 127"/>
                <a:gd name="T119"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 h="237">
                  <a:moveTo>
                    <a:pt x="77" y="10"/>
                  </a:moveTo>
                  <a:lnTo>
                    <a:pt x="64" y="10"/>
                  </a:lnTo>
                  <a:lnTo>
                    <a:pt x="49" y="13"/>
                  </a:lnTo>
                  <a:lnTo>
                    <a:pt x="30" y="17"/>
                  </a:lnTo>
                  <a:lnTo>
                    <a:pt x="30" y="17"/>
                  </a:lnTo>
                  <a:lnTo>
                    <a:pt x="30" y="18"/>
                  </a:lnTo>
                  <a:lnTo>
                    <a:pt x="27" y="18"/>
                  </a:lnTo>
                  <a:lnTo>
                    <a:pt x="24" y="21"/>
                  </a:lnTo>
                  <a:lnTo>
                    <a:pt x="21" y="25"/>
                  </a:lnTo>
                  <a:lnTo>
                    <a:pt x="15" y="32"/>
                  </a:lnTo>
                  <a:lnTo>
                    <a:pt x="11" y="43"/>
                  </a:lnTo>
                  <a:lnTo>
                    <a:pt x="10" y="60"/>
                  </a:lnTo>
                  <a:lnTo>
                    <a:pt x="11" y="74"/>
                  </a:lnTo>
                  <a:lnTo>
                    <a:pt x="14" y="91"/>
                  </a:lnTo>
                  <a:lnTo>
                    <a:pt x="14" y="93"/>
                  </a:lnTo>
                  <a:lnTo>
                    <a:pt x="17" y="112"/>
                  </a:lnTo>
                  <a:lnTo>
                    <a:pt x="21" y="124"/>
                  </a:lnTo>
                  <a:lnTo>
                    <a:pt x="26" y="140"/>
                  </a:lnTo>
                  <a:lnTo>
                    <a:pt x="32" y="157"/>
                  </a:lnTo>
                  <a:lnTo>
                    <a:pt x="39" y="172"/>
                  </a:lnTo>
                  <a:lnTo>
                    <a:pt x="47" y="188"/>
                  </a:lnTo>
                  <a:lnTo>
                    <a:pt x="52" y="201"/>
                  </a:lnTo>
                  <a:lnTo>
                    <a:pt x="57" y="210"/>
                  </a:lnTo>
                  <a:lnTo>
                    <a:pt x="59" y="213"/>
                  </a:lnTo>
                  <a:lnTo>
                    <a:pt x="62" y="220"/>
                  </a:lnTo>
                  <a:lnTo>
                    <a:pt x="65" y="224"/>
                  </a:lnTo>
                  <a:lnTo>
                    <a:pt x="68" y="226"/>
                  </a:lnTo>
                  <a:lnTo>
                    <a:pt x="70" y="226"/>
                  </a:lnTo>
                  <a:lnTo>
                    <a:pt x="72" y="227"/>
                  </a:lnTo>
                  <a:lnTo>
                    <a:pt x="76" y="226"/>
                  </a:lnTo>
                  <a:lnTo>
                    <a:pt x="78" y="225"/>
                  </a:lnTo>
                  <a:lnTo>
                    <a:pt x="81" y="221"/>
                  </a:lnTo>
                  <a:lnTo>
                    <a:pt x="85" y="217"/>
                  </a:lnTo>
                  <a:lnTo>
                    <a:pt x="87" y="213"/>
                  </a:lnTo>
                  <a:lnTo>
                    <a:pt x="89" y="209"/>
                  </a:lnTo>
                  <a:lnTo>
                    <a:pt x="90" y="208"/>
                  </a:lnTo>
                  <a:lnTo>
                    <a:pt x="90" y="207"/>
                  </a:lnTo>
                  <a:lnTo>
                    <a:pt x="90" y="207"/>
                  </a:lnTo>
                  <a:lnTo>
                    <a:pt x="90" y="205"/>
                  </a:lnTo>
                  <a:lnTo>
                    <a:pt x="91" y="205"/>
                  </a:lnTo>
                  <a:lnTo>
                    <a:pt x="93" y="203"/>
                  </a:lnTo>
                  <a:lnTo>
                    <a:pt x="94" y="200"/>
                  </a:lnTo>
                  <a:lnTo>
                    <a:pt x="95" y="196"/>
                  </a:lnTo>
                  <a:lnTo>
                    <a:pt x="98" y="191"/>
                  </a:lnTo>
                  <a:lnTo>
                    <a:pt x="104" y="166"/>
                  </a:lnTo>
                  <a:lnTo>
                    <a:pt x="107" y="153"/>
                  </a:lnTo>
                  <a:lnTo>
                    <a:pt x="108" y="142"/>
                  </a:lnTo>
                  <a:lnTo>
                    <a:pt x="111" y="135"/>
                  </a:lnTo>
                  <a:lnTo>
                    <a:pt x="111" y="132"/>
                  </a:lnTo>
                  <a:lnTo>
                    <a:pt x="115" y="102"/>
                  </a:lnTo>
                  <a:lnTo>
                    <a:pt x="116" y="77"/>
                  </a:lnTo>
                  <a:lnTo>
                    <a:pt x="115" y="57"/>
                  </a:lnTo>
                  <a:lnTo>
                    <a:pt x="114" y="44"/>
                  </a:lnTo>
                  <a:lnTo>
                    <a:pt x="111" y="35"/>
                  </a:lnTo>
                  <a:lnTo>
                    <a:pt x="110" y="31"/>
                  </a:lnTo>
                  <a:lnTo>
                    <a:pt x="108" y="30"/>
                  </a:lnTo>
                  <a:lnTo>
                    <a:pt x="108" y="30"/>
                  </a:lnTo>
                  <a:lnTo>
                    <a:pt x="108" y="28"/>
                  </a:lnTo>
                  <a:lnTo>
                    <a:pt x="108" y="27"/>
                  </a:lnTo>
                  <a:lnTo>
                    <a:pt x="108" y="27"/>
                  </a:lnTo>
                  <a:lnTo>
                    <a:pt x="108" y="25"/>
                  </a:lnTo>
                  <a:lnTo>
                    <a:pt x="107" y="22"/>
                  </a:lnTo>
                  <a:lnTo>
                    <a:pt x="104" y="18"/>
                  </a:lnTo>
                  <a:lnTo>
                    <a:pt x="99" y="14"/>
                  </a:lnTo>
                  <a:lnTo>
                    <a:pt x="90" y="11"/>
                  </a:lnTo>
                  <a:lnTo>
                    <a:pt x="77" y="10"/>
                  </a:lnTo>
                  <a:close/>
                  <a:moveTo>
                    <a:pt x="77" y="0"/>
                  </a:moveTo>
                  <a:lnTo>
                    <a:pt x="93" y="1"/>
                  </a:lnTo>
                  <a:lnTo>
                    <a:pt x="104" y="5"/>
                  </a:lnTo>
                  <a:lnTo>
                    <a:pt x="111" y="11"/>
                  </a:lnTo>
                  <a:lnTo>
                    <a:pt x="115" y="15"/>
                  </a:lnTo>
                  <a:lnTo>
                    <a:pt x="116" y="21"/>
                  </a:lnTo>
                  <a:lnTo>
                    <a:pt x="117" y="23"/>
                  </a:lnTo>
                  <a:lnTo>
                    <a:pt x="117" y="27"/>
                  </a:lnTo>
                  <a:lnTo>
                    <a:pt x="120" y="32"/>
                  </a:lnTo>
                  <a:lnTo>
                    <a:pt x="123" y="42"/>
                  </a:lnTo>
                  <a:lnTo>
                    <a:pt x="125" y="57"/>
                  </a:lnTo>
                  <a:lnTo>
                    <a:pt x="127" y="77"/>
                  </a:lnTo>
                  <a:lnTo>
                    <a:pt x="125" y="102"/>
                  </a:lnTo>
                  <a:lnTo>
                    <a:pt x="120" y="133"/>
                  </a:lnTo>
                  <a:lnTo>
                    <a:pt x="120" y="137"/>
                  </a:lnTo>
                  <a:lnTo>
                    <a:pt x="117" y="148"/>
                  </a:lnTo>
                  <a:lnTo>
                    <a:pt x="115" y="162"/>
                  </a:lnTo>
                  <a:lnTo>
                    <a:pt x="111" y="178"/>
                  </a:lnTo>
                  <a:lnTo>
                    <a:pt x="107" y="193"/>
                  </a:lnTo>
                  <a:lnTo>
                    <a:pt x="104" y="200"/>
                  </a:lnTo>
                  <a:lnTo>
                    <a:pt x="102" y="207"/>
                  </a:lnTo>
                  <a:lnTo>
                    <a:pt x="99" y="210"/>
                  </a:lnTo>
                  <a:lnTo>
                    <a:pt x="98" y="213"/>
                  </a:lnTo>
                  <a:lnTo>
                    <a:pt x="97" y="216"/>
                  </a:lnTo>
                  <a:lnTo>
                    <a:pt x="95" y="220"/>
                  </a:lnTo>
                  <a:lnTo>
                    <a:pt x="93" y="222"/>
                  </a:lnTo>
                  <a:lnTo>
                    <a:pt x="90" y="226"/>
                  </a:lnTo>
                  <a:lnTo>
                    <a:pt x="86" y="230"/>
                  </a:lnTo>
                  <a:lnTo>
                    <a:pt x="82" y="234"/>
                  </a:lnTo>
                  <a:lnTo>
                    <a:pt x="78" y="235"/>
                  </a:lnTo>
                  <a:lnTo>
                    <a:pt x="72" y="237"/>
                  </a:lnTo>
                  <a:lnTo>
                    <a:pt x="64" y="235"/>
                  </a:lnTo>
                  <a:lnTo>
                    <a:pt x="56" y="229"/>
                  </a:lnTo>
                  <a:lnTo>
                    <a:pt x="49" y="217"/>
                  </a:lnTo>
                  <a:lnTo>
                    <a:pt x="48" y="214"/>
                  </a:lnTo>
                  <a:lnTo>
                    <a:pt x="44" y="205"/>
                  </a:lnTo>
                  <a:lnTo>
                    <a:pt x="38" y="192"/>
                  </a:lnTo>
                  <a:lnTo>
                    <a:pt x="30" y="178"/>
                  </a:lnTo>
                  <a:lnTo>
                    <a:pt x="23" y="161"/>
                  </a:lnTo>
                  <a:lnTo>
                    <a:pt x="17" y="142"/>
                  </a:lnTo>
                  <a:lnTo>
                    <a:pt x="10" y="127"/>
                  </a:lnTo>
                  <a:lnTo>
                    <a:pt x="7" y="114"/>
                  </a:lnTo>
                  <a:lnTo>
                    <a:pt x="5" y="94"/>
                  </a:lnTo>
                  <a:lnTo>
                    <a:pt x="1" y="76"/>
                  </a:lnTo>
                  <a:lnTo>
                    <a:pt x="0" y="60"/>
                  </a:lnTo>
                  <a:lnTo>
                    <a:pt x="2" y="42"/>
                  </a:lnTo>
                  <a:lnTo>
                    <a:pt x="7" y="27"/>
                  </a:lnTo>
                  <a:lnTo>
                    <a:pt x="13" y="18"/>
                  </a:lnTo>
                  <a:lnTo>
                    <a:pt x="19" y="11"/>
                  </a:lnTo>
                  <a:lnTo>
                    <a:pt x="24" y="9"/>
                  </a:lnTo>
                  <a:lnTo>
                    <a:pt x="27" y="8"/>
                  </a:lnTo>
                  <a:lnTo>
                    <a:pt x="47" y="4"/>
                  </a:lnTo>
                  <a:lnTo>
                    <a:pt x="64" y="1"/>
                  </a:lnTo>
                  <a:lnTo>
                    <a:pt x="7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5">
              <a:extLst>
                <a:ext uri="{FF2B5EF4-FFF2-40B4-BE49-F238E27FC236}">
                  <a16:creationId xmlns:a16="http://schemas.microsoft.com/office/drawing/2014/main" id="{084216E3-CE81-48E3-8E35-497D1221362C}"/>
                </a:ext>
              </a:extLst>
            </p:cNvPr>
            <p:cNvSpPr>
              <a:spLocks/>
            </p:cNvSpPr>
            <p:nvPr/>
          </p:nvSpPr>
          <p:spPr bwMode="auto">
            <a:xfrm>
              <a:off x="6416675" y="1217613"/>
              <a:ext cx="98425" cy="53975"/>
            </a:xfrm>
            <a:custGeom>
              <a:avLst/>
              <a:gdLst>
                <a:gd name="T0" fmla="*/ 36 w 62"/>
                <a:gd name="T1" fmla="*/ 0 h 34"/>
                <a:gd name="T2" fmla="*/ 40 w 62"/>
                <a:gd name="T3" fmla="*/ 11 h 34"/>
                <a:gd name="T4" fmla="*/ 41 w 62"/>
                <a:gd name="T5" fmla="*/ 11 h 34"/>
                <a:gd name="T6" fmla="*/ 41 w 62"/>
                <a:gd name="T7" fmla="*/ 13 h 34"/>
                <a:gd name="T8" fmla="*/ 42 w 62"/>
                <a:gd name="T9" fmla="*/ 16 h 34"/>
                <a:gd name="T10" fmla="*/ 45 w 62"/>
                <a:gd name="T11" fmla="*/ 17 h 34"/>
                <a:gd name="T12" fmla="*/ 46 w 62"/>
                <a:gd name="T13" fmla="*/ 20 h 34"/>
                <a:gd name="T14" fmla="*/ 47 w 62"/>
                <a:gd name="T15" fmla="*/ 21 h 34"/>
                <a:gd name="T16" fmla="*/ 47 w 62"/>
                <a:gd name="T17" fmla="*/ 21 h 34"/>
                <a:gd name="T18" fmla="*/ 47 w 62"/>
                <a:gd name="T19" fmla="*/ 21 h 34"/>
                <a:gd name="T20" fmla="*/ 49 w 62"/>
                <a:gd name="T21" fmla="*/ 20 h 34"/>
                <a:gd name="T22" fmla="*/ 49 w 62"/>
                <a:gd name="T23" fmla="*/ 18 h 34"/>
                <a:gd name="T24" fmla="*/ 50 w 62"/>
                <a:gd name="T25" fmla="*/ 16 h 34"/>
                <a:gd name="T26" fmla="*/ 51 w 62"/>
                <a:gd name="T27" fmla="*/ 12 h 34"/>
                <a:gd name="T28" fmla="*/ 62 w 62"/>
                <a:gd name="T29" fmla="*/ 16 h 34"/>
                <a:gd name="T30" fmla="*/ 59 w 62"/>
                <a:gd name="T31" fmla="*/ 21 h 34"/>
                <a:gd name="T32" fmla="*/ 55 w 62"/>
                <a:gd name="T33" fmla="*/ 26 h 34"/>
                <a:gd name="T34" fmla="*/ 54 w 62"/>
                <a:gd name="T35" fmla="*/ 29 h 34"/>
                <a:gd name="T36" fmla="*/ 50 w 62"/>
                <a:gd name="T37" fmla="*/ 30 h 34"/>
                <a:gd name="T38" fmla="*/ 47 w 62"/>
                <a:gd name="T39" fmla="*/ 30 h 34"/>
                <a:gd name="T40" fmla="*/ 44 w 62"/>
                <a:gd name="T41" fmla="*/ 30 h 34"/>
                <a:gd name="T42" fmla="*/ 41 w 62"/>
                <a:gd name="T43" fmla="*/ 29 h 34"/>
                <a:gd name="T44" fmla="*/ 38 w 62"/>
                <a:gd name="T45" fmla="*/ 26 h 34"/>
                <a:gd name="T46" fmla="*/ 37 w 62"/>
                <a:gd name="T47" fmla="*/ 25 h 34"/>
                <a:gd name="T48" fmla="*/ 36 w 62"/>
                <a:gd name="T49" fmla="*/ 22 h 34"/>
                <a:gd name="T50" fmla="*/ 34 w 62"/>
                <a:gd name="T51" fmla="*/ 24 h 34"/>
                <a:gd name="T52" fmla="*/ 32 w 62"/>
                <a:gd name="T53" fmla="*/ 26 h 34"/>
                <a:gd name="T54" fmla="*/ 29 w 62"/>
                <a:gd name="T55" fmla="*/ 30 h 34"/>
                <a:gd name="T56" fmla="*/ 25 w 62"/>
                <a:gd name="T57" fmla="*/ 32 h 34"/>
                <a:gd name="T58" fmla="*/ 23 w 62"/>
                <a:gd name="T59" fmla="*/ 34 h 34"/>
                <a:gd name="T60" fmla="*/ 17 w 62"/>
                <a:gd name="T61" fmla="*/ 34 h 34"/>
                <a:gd name="T62" fmla="*/ 17 w 62"/>
                <a:gd name="T63" fmla="*/ 34 h 34"/>
                <a:gd name="T64" fmla="*/ 13 w 62"/>
                <a:gd name="T65" fmla="*/ 34 h 34"/>
                <a:gd name="T66" fmla="*/ 11 w 62"/>
                <a:gd name="T67" fmla="*/ 33 h 34"/>
                <a:gd name="T68" fmla="*/ 8 w 62"/>
                <a:gd name="T69" fmla="*/ 30 h 34"/>
                <a:gd name="T70" fmla="*/ 4 w 62"/>
                <a:gd name="T71" fmla="*/ 25 h 34"/>
                <a:gd name="T72" fmla="*/ 0 w 62"/>
                <a:gd name="T73" fmla="*/ 18 h 34"/>
                <a:gd name="T74" fmla="*/ 10 w 62"/>
                <a:gd name="T75" fmla="*/ 15 h 34"/>
                <a:gd name="T76" fmla="*/ 12 w 62"/>
                <a:gd name="T77" fmla="*/ 18 h 34"/>
                <a:gd name="T78" fmla="*/ 13 w 62"/>
                <a:gd name="T79" fmla="*/ 21 h 34"/>
                <a:gd name="T80" fmla="*/ 15 w 62"/>
                <a:gd name="T81" fmla="*/ 24 h 34"/>
                <a:gd name="T82" fmla="*/ 16 w 62"/>
                <a:gd name="T83" fmla="*/ 25 h 34"/>
                <a:gd name="T84" fmla="*/ 17 w 62"/>
                <a:gd name="T85" fmla="*/ 25 h 34"/>
                <a:gd name="T86" fmla="*/ 17 w 62"/>
                <a:gd name="T87" fmla="*/ 25 h 34"/>
                <a:gd name="T88" fmla="*/ 19 w 62"/>
                <a:gd name="T89" fmla="*/ 25 h 34"/>
                <a:gd name="T90" fmla="*/ 21 w 62"/>
                <a:gd name="T91" fmla="*/ 24 h 34"/>
                <a:gd name="T92" fmla="*/ 24 w 62"/>
                <a:gd name="T93" fmla="*/ 21 h 34"/>
                <a:gd name="T94" fmla="*/ 27 w 62"/>
                <a:gd name="T95" fmla="*/ 18 h 34"/>
                <a:gd name="T96" fmla="*/ 28 w 62"/>
                <a:gd name="T97" fmla="*/ 15 h 34"/>
                <a:gd name="T98" fmla="*/ 29 w 62"/>
                <a:gd name="T99" fmla="*/ 12 h 34"/>
                <a:gd name="T100" fmla="*/ 30 w 62"/>
                <a:gd name="T101" fmla="*/ 11 h 34"/>
                <a:gd name="T102" fmla="*/ 30 w 62"/>
                <a:gd name="T103" fmla="*/ 11 h 34"/>
                <a:gd name="T104" fmla="*/ 36 w 62"/>
                <a:gd name="T10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34">
                  <a:moveTo>
                    <a:pt x="36" y="0"/>
                  </a:moveTo>
                  <a:lnTo>
                    <a:pt x="40" y="11"/>
                  </a:lnTo>
                  <a:lnTo>
                    <a:pt x="41" y="11"/>
                  </a:lnTo>
                  <a:lnTo>
                    <a:pt x="41" y="13"/>
                  </a:lnTo>
                  <a:lnTo>
                    <a:pt x="42" y="16"/>
                  </a:lnTo>
                  <a:lnTo>
                    <a:pt x="45" y="17"/>
                  </a:lnTo>
                  <a:lnTo>
                    <a:pt x="46" y="20"/>
                  </a:lnTo>
                  <a:lnTo>
                    <a:pt x="47" y="21"/>
                  </a:lnTo>
                  <a:lnTo>
                    <a:pt x="47" y="21"/>
                  </a:lnTo>
                  <a:lnTo>
                    <a:pt x="47" y="21"/>
                  </a:lnTo>
                  <a:lnTo>
                    <a:pt x="49" y="20"/>
                  </a:lnTo>
                  <a:lnTo>
                    <a:pt x="49" y="18"/>
                  </a:lnTo>
                  <a:lnTo>
                    <a:pt x="50" y="16"/>
                  </a:lnTo>
                  <a:lnTo>
                    <a:pt x="51" y="12"/>
                  </a:lnTo>
                  <a:lnTo>
                    <a:pt x="62" y="16"/>
                  </a:lnTo>
                  <a:lnTo>
                    <a:pt x="59" y="21"/>
                  </a:lnTo>
                  <a:lnTo>
                    <a:pt x="55" y="26"/>
                  </a:lnTo>
                  <a:lnTo>
                    <a:pt x="54" y="29"/>
                  </a:lnTo>
                  <a:lnTo>
                    <a:pt x="50" y="30"/>
                  </a:lnTo>
                  <a:lnTo>
                    <a:pt x="47" y="30"/>
                  </a:lnTo>
                  <a:lnTo>
                    <a:pt x="44" y="30"/>
                  </a:lnTo>
                  <a:lnTo>
                    <a:pt x="41" y="29"/>
                  </a:lnTo>
                  <a:lnTo>
                    <a:pt x="38" y="26"/>
                  </a:lnTo>
                  <a:lnTo>
                    <a:pt x="37" y="25"/>
                  </a:lnTo>
                  <a:lnTo>
                    <a:pt x="36" y="22"/>
                  </a:lnTo>
                  <a:lnTo>
                    <a:pt x="34" y="24"/>
                  </a:lnTo>
                  <a:lnTo>
                    <a:pt x="32" y="26"/>
                  </a:lnTo>
                  <a:lnTo>
                    <a:pt x="29" y="30"/>
                  </a:lnTo>
                  <a:lnTo>
                    <a:pt x="25" y="32"/>
                  </a:lnTo>
                  <a:lnTo>
                    <a:pt x="23" y="34"/>
                  </a:lnTo>
                  <a:lnTo>
                    <a:pt x="17" y="34"/>
                  </a:lnTo>
                  <a:lnTo>
                    <a:pt x="17" y="34"/>
                  </a:lnTo>
                  <a:lnTo>
                    <a:pt x="13" y="34"/>
                  </a:lnTo>
                  <a:lnTo>
                    <a:pt x="11" y="33"/>
                  </a:lnTo>
                  <a:lnTo>
                    <a:pt x="8" y="30"/>
                  </a:lnTo>
                  <a:lnTo>
                    <a:pt x="4" y="25"/>
                  </a:lnTo>
                  <a:lnTo>
                    <a:pt x="0" y="18"/>
                  </a:lnTo>
                  <a:lnTo>
                    <a:pt x="10" y="15"/>
                  </a:lnTo>
                  <a:lnTo>
                    <a:pt x="12" y="18"/>
                  </a:lnTo>
                  <a:lnTo>
                    <a:pt x="13" y="21"/>
                  </a:lnTo>
                  <a:lnTo>
                    <a:pt x="15" y="24"/>
                  </a:lnTo>
                  <a:lnTo>
                    <a:pt x="16" y="25"/>
                  </a:lnTo>
                  <a:lnTo>
                    <a:pt x="17" y="25"/>
                  </a:lnTo>
                  <a:lnTo>
                    <a:pt x="17" y="25"/>
                  </a:lnTo>
                  <a:lnTo>
                    <a:pt x="19" y="25"/>
                  </a:lnTo>
                  <a:lnTo>
                    <a:pt x="21" y="24"/>
                  </a:lnTo>
                  <a:lnTo>
                    <a:pt x="24" y="21"/>
                  </a:lnTo>
                  <a:lnTo>
                    <a:pt x="27" y="18"/>
                  </a:lnTo>
                  <a:lnTo>
                    <a:pt x="28" y="15"/>
                  </a:lnTo>
                  <a:lnTo>
                    <a:pt x="29" y="12"/>
                  </a:lnTo>
                  <a:lnTo>
                    <a:pt x="30" y="11"/>
                  </a:lnTo>
                  <a:lnTo>
                    <a:pt x="30" y="11"/>
                  </a:lnTo>
                  <a:lnTo>
                    <a:pt x="3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6">
              <a:extLst>
                <a:ext uri="{FF2B5EF4-FFF2-40B4-BE49-F238E27FC236}">
                  <a16:creationId xmlns:a16="http://schemas.microsoft.com/office/drawing/2014/main" id="{E827FDE5-DB02-4BD0-8AC9-86F0E3E31E34}"/>
                </a:ext>
              </a:extLst>
            </p:cNvPr>
            <p:cNvSpPr>
              <a:spLocks/>
            </p:cNvSpPr>
            <p:nvPr/>
          </p:nvSpPr>
          <p:spPr bwMode="auto">
            <a:xfrm>
              <a:off x="6281738" y="1252538"/>
              <a:ext cx="117475" cy="320675"/>
            </a:xfrm>
            <a:custGeom>
              <a:avLst/>
              <a:gdLst>
                <a:gd name="T0" fmla="*/ 67 w 74"/>
                <a:gd name="T1" fmla="*/ 0 h 202"/>
                <a:gd name="T2" fmla="*/ 67 w 74"/>
                <a:gd name="T3" fmla="*/ 0 h 202"/>
                <a:gd name="T4" fmla="*/ 74 w 74"/>
                <a:gd name="T5" fmla="*/ 8 h 202"/>
                <a:gd name="T6" fmla="*/ 74 w 74"/>
                <a:gd name="T7" fmla="*/ 8 h 202"/>
                <a:gd name="T8" fmla="*/ 72 w 74"/>
                <a:gd name="T9" fmla="*/ 10 h 202"/>
                <a:gd name="T10" fmla="*/ 71 w 74"/>
                <a:gd name="T11" fmla="*/ 11 h 202"/>
                <a:gd name="T12" fmla="*/ 68 w 74"/>
                <a:gd name="T13" fmla="*/ 15 h 202"/>
                <a:gd name="T14" fmla="*/ 64 w 74"/>
                <a:gd name="T15" fmla="*/ 19 h 202"/>
                <a:gd name="T16" fmla="*/ 54 w 74"/>
                <a:gd name="T17" fmla="*/ 32 h 202"/>
                <a:gd name="T18" fmla="*/ 42 w 74"/>
                <a:gd name="T19" fmla="*/ 51 h 202"/>
                <a:gd name="T20" fmla="*/ 30 w 74"/>
                <a:gd name="T21" fmla="*/ 75 h 202"/>
                <a:gd name="T22" fmla="*/ 20 w 74"/>
                <a:gd name="T23" fmla="*/ 102 h 202"/>
                <a:gd name="T24" fmla="*/ 13 w 74"/>
                <a:gd name="T25" fmla="*/ 137 h 202"/>
                <a:gd name="T26" fmla="*/ 9 w 74"/>
                <a:gd name="T27" fmla="*/ 174 h 202"/>
                <a:gd name="T28" fmla="*/ 11 w 74"/>
                <a:gd name="T29" fmla="*/ 176 h 202"/>
                <a:gd name="T30" fmla="*/ 12 w 74"/>
                <a:gd name="T31" fmla="*/ 180 h 202"/>
                <a:gd name="T32" fmla="*/ 12 w 74"/>
                <a:gd name="T33" fmla="*/ 184 h 202"/>
                <a:gd name="T34" fmla="*/ 13 w 74"/>
                <a:gd name="T35" fmla="*/ 186 h 202"/>
                <a:gd name="T36" fmla="*/ 15 w 74"/>
                <a:gd name="T37" fmla="*/ 190 h 202"/>
                <a:gd name="T38" fmla="*/ 16 w 74"/>
                <a:gd name="T39" fmla="*/ 193 h 202"/>
                <a:gd name="T40" fmla="*/ 16 w 74"/>
                <a:gd name="T41" fmla="*/ 194 h 202"/>
                <a:gd name="T42" fmla="*/ 16 w 74"/>
                <a:gd name="T43" fmla="*/ 194 h 202"/>
                <a:gd name="T44" fmla="*/ 15 w 74"/>
                <a:gd name="T45" fmla="*/ 195 h 202"/>
                <a:gd name="T46" fmla="*/ 16 w 74"/>
                <a:gd name="T47" fmla="*/ 194 h 202"/>
                <a:gd name="T48" fmla="*/ 12 w 74"/>
                <a:gd name="T49" fmla="*/ 197 h 202"/>
                <a:gd name="T50" fmla="*/ 12 w 74"/>
                <a:gd name="T51" fmla="*/ 202 h 202"/>
                <a:gd name="T52" fmla="*/ 11 w 74"/>
                <a:gd name="T53" fmla="*/ 202 h 202"/>
                <a:gd name="T54" fmla="*/ 9 w 74"/>
                <a:gd name="T55" fmla="*/ 201 h 202"/>
                <a:gd name="T56" fmla="*/ 8 w 74"/>
                <a:gd name="T57" fmla="*/ 201 h 202"/>
                <a:gd name="T58" fmla="*/ 8 w 74"/>
                <a:gd name="T59" fmla="*/ 201 h 202"/>
                <a:gd name="T60" fmla="*/ 7 w 74"/>
                <a:gd name="T61" fmla="*/ 198 h 202"/>
                <a:gd name="T62" fmla="*/ 5 w 74"/>
                <a:gd name="T63" fmla="*/ 195 h 202"/>
                <a:gd name="T64" fmla="*/ 4 w 74"/>
                <a:gd name="T65" fmla="*/ 192 h 202"/>
                <a:gd name="T66" fmla="*/ 3 w 74"/>
                <a:gd name="T67" fmla="*/ 188 h 202"/>
                <a:gd name="T68" fmla="*/ 3 w 74"/>
                <a:gd name="T69" fmla="*/ 184 h 202"/>
                <a:gd name="T70" fmla="*/ 2 w 74"/>
                <a:gd name="T71" fmla="*/ 181 h 202"/>
                <a:gd name="T72" fmla="*/ 2 w 74"/>
                <a:gd name="T73" fmla="*/ 178 h 202"/>
                <a:gd name="T74" fmla="*/ 0 w 74"/>
                <a:gd name="T75" fmla="*/ 177 h 202"/>
                <a:gd name="T76" fmla="*/ 0 w 74"/>
                <a:gd name="T77" fmla="*/ 176 h 202"/>
                <a:gd name="T78" fmla="*/ 0 w 74"/>
                <a:gd name="T79" fmla="*/ 176 h 202"/>
                <a:gd name="T80" fmla="*/ 0 w 74"/>
                <a:gd name="T81" fmla="*/ 174 h 202"/>
                <a:gd name="T82" fmla="*/ 3 w 74"/>
                <a:gd name="T83" fmla="*/ 139 h 202"/>
                <a:gd name="T84" fmla="*/ 9 w 74"/>
                <a:gd name="T85" fmla="*/ 108 h 202"/>
                <a:gd name="T86" fmla="*/ 17 w 74"/>
                <a:gd name="T87" fmla="*/ 80 h 202"/>
                <a:gd name="T88" fmla="*/ 28 w 74"/>
                <a:gd name="T89" fmla="*/ 57 h 202"/>
                <a:gd name="T90" fmla="*/ 39 w 74"/>
                <a:gd name="T91" fmla="*/ 37 h 202"/>
                <a:gd name="T92" fmla="*/ 50 w 74"/>
                <a:gd name="T93" fmla="*/ 21 h 202"/>
                <a:gd name="T94" fmla="*/ 59 w 74"/>
                <a:gd name="T95" fmla="*/ 11 h 202"/>
                <a:gd name="T96" fmla="*/ 64 w 74"/>
                <a:gd name="T97" fmla="*/ 3 h 202"/>
                <a:gd name="T98" fmla="*/ 67 w 74"/>
                <a:gd name="T99"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202">
                  <a:moveTo>
                    <a:pt x="67" y="0"/>
                  </a:moveTo>
                  <a:lnTo>
                    <a:pt x="67" y="0"/>
                  </a:lnTo>
                  <a:lnTo>
                    <a:pt x="74" y="8"/>
                  </a:lnTo>
                  <a:lnTo>
                    <a:pt x="74" y="8"/>
                  </a:lnTo>
                  <a:lnTo>
                    <a:pt x="72" y="10"/>
                  </a:lnTo>
                  <a:lnTo>
                    <a:pt x="71" y="11"/>
                  </a:lnTo>
                  <a:lnTo>
                    <a:pt x="68" y="15"/>
                  </a:lnTo>
                  <a:lnTo>
                    <a:pt x="64" y="19"/>
                  </a:lnTo>
                  <a:lnTo>
                    <a:pt x="54" y="32"/>
                  </a:lnTo>
                  <a:lnTo>
                    <a:pt x="42" y="51"/>
                  </a:lnTo>
                  <a:lnTo>
                    <a:pt x="30" y="75"/>
                  </a:lnTo>
                  <a:lnTo>
                    <a:pt x="20" y="102"/>
                  </a:lnTo>
                  <a:lnTo>
                    <a:pt x="13" y="137"/>
                  </a:lnTo>
                  <a:lnTo>
                    <a:pt x="9" y="174"/>
                  </a:lnTo>
                  <a:lnTo>
                    <a:pt x="11" y="176"/>
                  </a:lnTo>
                  <a:lnTo>
                    <a:pt x="12" y="180"/>
                  </a:lnTo>
                  <a:lnTo>
                    <a:pt x="12" y="184"/>
                  </a:lnTo>
                  <a:lnTo>
                    <a:pt x="13" y="186"/>
                  </a:lnTo>
                  <a:lnTo>
                    <a:pt x="15" y="190"/>
                  </a:lnTo>
                  <a:lnTo>
                    <a:pt x="16" y="193"/>
                  </a:lnTo>
                  <a:lnTo>
                    <a:pt x="16" y="194"/>
                  </a:lnTo>
                  <a:lnTo>
                    <a:pt x="16" y="194"/>
                  </a:lnTo>
                  <a:lnTo>
                    <a:pt x="15" y="195"/>
                  </a:lnTo>
                  <a:lnTo>
                    <a:pt x="16" y="194"/>
                  </a:lnTo>
                  <a:lnTo>
                    <a:pt x="12" y="197"/>
                  </a:lnTo>
                  <a:lnTo>
                    <a:pt x="12" y="202"/>
                  </a:lnTo>
                  <a:lnTo>
                    <a:pt x="11" y="202"/>
                  </a:lnTo>
                  <a:lnTo>
                    <a:pt x="9" y="201"/>
                  </a:lnTo>
                  <a:lnTo>
                    <a:pt x="8" y="201"/>
                  </a:lnTo>
                  <a:lnTo>
                    <a:pt x="8" y="201"/>
                  </a:lnTo>
                  <a:lnTo>
                    <a:pt x="7" y="198"/>
                  </a:lnTo>
                  <a:lnTo>
                    <a:pt x="5" y="195"/>
                  </a:lnTo>
                  <a:lnTo>
                    <a:pt x="4" y="192"/>
                  </a:lnTo>
                  <a:lnTo>
                    <a:pt x="3" y="188"/>
                  </a:lnTo>
                  <a:lnTo>
                    <a:pt x="3" y="184"/>
                  </a:lnTo>
                  <a:lnTo>
                    <a:pt x="2" y="181"/>
                  </a:lnTo>
                  <a:lnTo>
                    <a:pt x="2" y="178"/>
                  </a:lnTo>
                  <a:lnTo>
                    <a:pt x="0" y="177"/>
                  </a:lnTo>
                  <a:lnTo>
                    <a:pt x="0" y="176"/>
                  </a:lnTo>
                  <a:lnTo>
                    <a:pt x="0" y="176"/>
                  </a:lnTo>
                  <a:lnTo>
                    <a:pt x="0" y="174"/>
                  </a:lnTo>
                  <a:lnTo>
                    <a:pt x="3" y="139"/>
                  </a:lnTo>
                  <a:lnTo>
                    <a:pt x="9" y="108"/>
                  </a:lnTo>
                  <a:lnTo>
                    <a:pt x="17" y="80"/>
                  </a:lnTo>
                  <a:lnTo>
                    <a:pt x="28" y="57"/>
                  </a:lnTo>
                  <a:lnTo>
                    <a:pt x="39" y="37"/>
                  </a:lnTo>
                  <a:lnTo>
                    <a:pt x="50" y="21"/>
                  </a:lnTo>
                  <a:lnTo>
                    <a:pt x="59" y="11"/>
                  </a:lnTo>
                  <a:lnTo>
                    <a:pt x="64" y="3"/>
                  </a:lnTo>
                  <a:lnTo>
                    <a:pt x="6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17">
              <a:extLst>
                <a:ext uri="{FF2B5EF4-FFF2-40B4-BE49-F238E27FC236}">
                  <a16:creationId xmlns:a16="http://schemas.microsoft.com/office/drawing/2014/main" id="{33DA7070-CCA6-4207-9062-D6BF892F8BF9}"/>
                </a:ext>
              </a:extLst>
            </p:cNvPr>
            <p:cNvSpPr>
              <a:spLocks/>
            </p:cNvSpPr>
            <p:nvPr/>
          </p:nvSpPr>
          <p:spPr bwMode="auto">
            <a:xfrm>
              <a:off x="6280150" y="1531938"/>
              <a:ext cx="20638" cy="39688"/>
            </a:xfrm>
            <a:custGeom>
              <a:avLst/>
              <a:gdLst>
                <a:gd name="T0" fmla="*/ 9 w 13"/>
                <a:gd name="T1" fmla="*/ 0 h 25"/>
                <a:gd name="T2" fmla="*/ 13 w 13"/>
                <a:gd name="T3" fmla="*/ 23 h 25"/>
                <a:gd name="T4" fmla="*/ 3 w 13"/>
                <a:gd name="T5" fmla="*/ 25 h 25"/>
                <a:gd name="T6" fmla="*/ 0 w 13"/>
                <a:gd name="T7" fmla="*/ 1 h 25"/>
                <a:gd name="T8" fmla="*/ 9 w 13"/>
                <a:gd name="T9" fmla="*/ 0 h 25"/>
              </a:gdLst>
              <a:ahLst/>
              <a:cxnLst>
                <a:cxn ang="0">
                  <a:pos x="T0" y="T1"/>
                </a:cxn>
                <a:cxn ang="0">
                  <a:pos x="T2" y="T3"/>
                </a:cxn>
                <a:cxn ang="0">
                  <a:pos x="T4" y="T5"/>
                </a:cxn>
                <a:cxn ang="0">
                  <a:pos x="T6" y="T7"/>
                </a:cxn>
                <a:cxn ang="0">
                  <a:pos x="T8" y="T9"/>
                </a:cxn>
              </a:cxnLst>
              <a:rect l="0" t="0" r="r" b="b"/>
              <a:pathLst>
                <a:path w="13" h="25">
                  <a:moveTo>
                    <a:pt x="9" y="0"/>
                  </a:moveTo>
                  <a:lnTo>
                    <a:pt x="13" y="23"/>
                  </a:lnTo>
                  <a:lnTo>
                    <a:pt x="3" y="25"/>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18">
              <a:extLst>
                <a:ext uri="{FF2B5EF4-FFF2-40B4-BE49-F238E27FC236}">
                  <a16:creationId xmlns:a16="http://schemas.microsoft.com/office/drawing/2014/main" id="{D8E3BC5A-19B6-4F8E-BA41-30EE45276C47}"/>
                </a:ext>
              </a:extLst>
            </p:cNvPr>
            <p:cNvSpPr>
              <a:spLocks/>
            </p:cNvSpPr>
            <p:nvPr/>
          </p:nvSpPr>
          <p:spPr bwMode="auto">
            <a:xfrm>
              <a:off x="6272213" y="1546225"/>
              <a:ext cx="17463" cy="31750"/>
            </a:xfrm>
            <a:custGeom>
              <a:avLst/>
              <a:gdLst>
                <a:gd name="T0" fmla="*/ 10 w 11"/>
                <a:gd name="T1" fmla="*/ 0 h 20"/>
                <a:gd name="T2" fmla="*/ 10 w 11"/>
                <a:gd name="T3" fmla="*/ 0 h 20"/>
                <a:gd name="T4" fmla="*/ 11 w 11"/>
                <a:gd name="T5" fmla="*/ 10 h 20"/>
                <a:gd name="T6" fmla="*/ 11 w 11"/>
                <a:gd name="T7" fmla="*/ 8 h 20"/>
                <a:gd name="T8" fmla="*/ 11 w 11"/>
                <a:gd name="T9" fmla="*/ 10 h 20"/>
                <a:gd name="T10" fmla="*/ 11 w 11"/>
                <a:gd name="T11" fmla="*/ 10 h 20"/>
                <a:gd name="T12" fmla="*/ 11 w 11"/>
                <a:gd name="T13" fmla="*/ 10 h 20"/>
                <a:gd name="T14" fmla="*/ 10 w 11"/>
                <a:gd name="T15" fmla="*/ 12 h 20"/>
                <a:gd name="T16" fmla="*/ 10 w 11"/>
                <a:gd name="T17" fmla="*/ 13 h 20"/>
                <a:gd name="T18" fmla="*/ 10 w 11"/>
                <a:gd name="T19" fmla="*/ 14 h 20"/>
                <a:gd name="T20" fmla="*/ 9 w 11"/>
                <a:gd name="T21" fmla="*/ 18 h 20"/>
                <a:gd name="T22" fmla="*/ 9 w 11"/>
                <a:gd name="T23" fmla="*/ 18 h 20"/>
                <a:gd name="T24" fmla="*/ 0 w 11"/>
                <a:gd name="T25" fmla="*/ 20 h 20"/>
                <a:gd name="T26" fmla="*/ 0 w 11"/>
                <a:gd name="T27" fmla="*/ 18 h 20"/>
                <a:gd name="T28" fmla="*/ 0 w 11"/>
                <a:gd name="T29" fmla="*/ 12 h 20"/>
                <a:gd name="T30" fmla="*/ 1 w 11"/>
                <a:gd name="T31" fmla="*/ 8 h 20"/>
                <a:gd name="T32" fmla="*/ 4 w 11"/>
                <a:gd name="T33" fmla="*/ 4 h 20"/>
                <a:gd name="T34" fmla="*/ 6 w 11"/>
                <a:gd name="T35" fmla="*/ 3 h 20"/>
                <a:gd name="T36" fmla="*/ 9 w 11"/>
                <a:gd name="T37" fmla="*/ 1 h 20"/>
                <a:gd name="T38" fmla="*/ 10 w 11"/>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20">
                  <a:moveTo>
                    <a:pt x="10" y="0"/>
                  </a:moveTo>
                  <a:lnTo>
                    <a:pt x="10" y="0"/>
                  </a:lnTo>
                  <a:lnTo>
                    <a:pt x="11" y="10"/>
                  </a:lnTo>
                  <a:lnTo>
                    <a:pt x="11" y="8"/>
                  </a:lnTo>
                  <a:lnTo>
                    <a:pt x="11" y="10"/>
                  </a:lnTo>
                  <a:lnTo>
                    <a:pt x="11" y="10"/>
                  </a:lnTo>
                  <a:lnTo>
                    <a:pt x="11" y="10"/>
                  </a:lnTo>
                  <a:lnTo>
                    <a:pt x="10" y="12"/>
                  </a:lnTo>
                  <a:lnTo>
                    <a:pt x="10" y="13"/>
                  </a:lnTo>
                  <a:lnTo>
                    <a:pt x="10" y="14"/>
                  </a:lnTo>
                  <a:lnTo>
                    <a:pt x="9" y="18"/>
                  </a:lnTo>
                  <a:lnTo>
                    <a:pt x="9" y="18"/>
                  </a:lnTo>
                  <a:lnTo>
                    <a:pt x="0" y="20"/>
                  </a:lnTo>
                  <a:lnTo>
                    <a:pt x="0" y="18"/>
                  </a:lnTo>
                  <a:lnTo>
                    <a:pt x="0" y="12"/>
                  </a:lnTo>
                  <a:lnTo>
                    <a:pt x="1" y="8"/>
                  </a:lnTo>
                  <a:lnTo>
                    <a:pt x="4" y="4"/>
                  </a:lnTo>
                  <a:lnTo>
                    <a:pt x="6" y="3"/>
                  </a:lnTo>
                  <a:lnTo>
                    <a:pt x="9" y="1"/>
                  </a:lnTo>
                  <a:lnTo>
                    <a:pt x="1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19">
              <a:extLst>
                <a:ext uri="{FF2B5EF4-FFF2-40B4-BE49-F238E27FC236}">
                  <a16:creationId xmlns:a16="http://schemas.microsoft.com/office/drawing/2014/main" id="{7B6330CF-DB4D-4A44-81B5-618036C8907A}"/>
                </a:ext>
              </a:extLst>
            </p:cNvPr>
            <p:cNvSpPr>
              <a:spLocks noEditPoints="1"/>
            </p:cNvSpPr>
            <p:nvPr/>
          </p:nvSpPr>
          <p:spPr bwMode="auto">
            <a:xfrm>
              <a:off x="6519863" y="1217613"/>
              <a:ext cx="419100" cy="41275"/>
            </a:xfrm>
            <a:custGeom>
              <a:avLst/>
              <a:gdLst>
                <a:gd name="T0" fmla="*/ 0 w 264"/>
                <a:gd name="T1" fmla="*/ 18 h 26"/>
                <a:gd name="T2" fmla="*/ 0 w 264"/>
                <a:gd name="T3" fmla="*/ 18 h 26"/>
                <a:gd name="T4" fmla="*/ 0 w 264"/>
                <a:gd name="T5" fmla="*/ 18 h 26"/>
                <a:gd name="T6" fmla="*/ 0 w 264"/>
                <a:gd name="T7" fmla="*/ 18 h 26"/>
                <a:gd name="T8" fmla="*/ 260 w 264"/>
                <a:gd name="T9" fmla="*/ 0 h 26"/>
                <a:gd name="T10" fmla="*/ 264 w 264"/>
                <a:gd name="T11" fmla="*/ 8 h 26"/>
                <a:gd name="T12" fmla="*/ 246 w 264"/>
                <a:gd name="T13" fmla="*/ 18 h 26"/>
                <a:gd name="T14" fmla="*/ 230 w 264"/>
                <a:gd name="T15" fmla="*/ 16 h 26"/>
                <a:gd name="T16" fmla="*/ 230 w 264"/>
                <a:gd name="T17" fmla="*/ 16 h 26"/>
                <a:gd name="T18" fmla="*/ 229 w 264"/>
                <a:gd name="T19" fmla="*/ 16 h 26"/>
                <a:gd name="T20" fmla="*/ 226 w 264"/>
                <a:gd name="T21" fmla="*/ 16 h 26"/>
                <a:gd name="T22" fmla="*/ 222 w 264"/>
                <a:gd name="T23" fmla="*/ 16 h 26"/>
                <a:gd name="T24" fmla="*/ 208 w 264"/>
                <a:gd name="T25" fmla="*/ 16 h 26"/>
                <a:gd name="T26" fmla="*/ 191 w 264"/>
                <a:gd name="T27" fmla="*/ 17 h 26"/>
                <a:gd name="T28" fmla="*/ 171 w 264"/>
                <a:gd name="T29" fmla="*/ 18 h 26"/>
                <a:gd name="T30" fmla="*/ 151 w 264"/>
                <a:gd name="T31" fmla="*/ 20 h 26"/>
                <a:gd name="T32" fmla="*/ 134 w 264"/>
                <a:gd name="T33" fmla="*/ 21 h 26"/>
                <a:gd name="T34" fmla="*/ 120 w 264"/>
                <a:gd name="T35" fmla="*/ 22 h 26"/>
                <a:gd name="T36" fmla="*/ 110 w 264"/>
                <a:gd name="T37" fmla="*/ 22 h 26"/>
                <a:gd name="T38" fmla="*/ 104 w 264"/>
                <a:gd name="T39" fmla="*/ 22 h 26"/>
                <a:gd name="T40" fmla="*/ 65 w 264"/>
                <a:gd name="T41" fmla="*/ 26 h 26"/>
                <a:gd name="T42" fmla="*/ 45 w 264"/>
                <a:gd name="T43" fmla="*/ 25 h 26"/>
                <a:gd name="T44" fmla="*/ 27 w 264"/>
                <a:gd name="T45" fmla="*/ 24 h 26"/>
                <a:gd name="T46" fmla="*/ 13 w 264"/>
                <a:gd name="T47" fmla="*/ 21 h 26"/>
                <a:gd name="T48" fmla="*/ 3 w 264"/>
                <a:gd name="T49" fmla="*/ 20 h 26"/>
                <a:gd name="T50" fmla="*/ 0 w 264"/>
                <a:gd name="T51" fmla="*/ 18 h 26"/>
                <a:gd name="T52" fmla="*/ 2 w 264"/>
                <a:gd name="T53" fmla="*/ 9 h 26"/>
                <a:gd name="T54" fmla="*/ 2 w 264"/>
                <a:gd name="T55" fmla="*/ 9 h 26"/>
                <a:gd name="T56" fmla="*/ 5 w 264"/>
                <a:gd name="T57" fmla="*/ 11 h 26"/>
                <a:gd name="T58" fmla="*/ 9 w 264"/>
                <a:gd name="T59" fmla="*/ 11 h 26"/>
                <a:gd name="T60" fmla="*/ 14 w 264"/>
                <a:gd name="T61" fmla="*/ 12 h 26"/>
                <a:gd name="T62" fmla="*/ 20 w 264"/>
                <a:gd name="T63" fmla="*/ 13 h 26"/>
                <a:gd name="T64" fmla="*/ 41 w 264"/>
                <a:gd name="T65" fmla="*/ 16 h 26"/>
                <a:gd name="T66" fmla="*/ 65 w 264"/>
                <a:gd name="T67" fmla="*/ 16 h 26"/>
                <a:gd name="T68" fmla="*/ 83 w 264"/>
                <a:gd name="T69" fmla="*/ 16 h 26"/>
                <a:gd name="T70" fmla="*/ 103 w 264"/>
                <a:gd name="T71" fmla="*/ 13 h 26"/>
                <a:gd name="T72" fmla="*/ 103 w 264"/>
                <a:gd name="T73" fmla="*/ 13 h 26"/>
                <a:gd name="T74" fmla="*/ 103 w 264"/>
                <a:gd name="T75" fmla="*/ 13 h 26"/>
                <a:gd name="T76" fmla="*/ 107 w 264"/>
                <a:gd name="T77" fmla="*/ 13 h 26"/>
                <a:gd name="T78" fmla="*/ 117 w 264"/>
                <a:gd name="T79" fmla="*/ 12 h 26"/>
                <a:gd name="T80" fmla="*/ 132 w 264"/>
                <a:gd name="T81" fmla="*/ 11 h 26"/>
                <a:gd name="T82" fmla="*/ 150 w 264"/>
                <a:gd name="T83" fmla="*/ 9 h 26"/>
                <a:gd name="T84" fmla="*/ 170 w 264"/>
                <a:gd name="T85" fmla="*/ 8 h 26"/>
                <a:gd name="T86" fmla="*/ 189 w 264"/>
                <a:gd name="T87" fmla="*/ 7 h 26"/>
                <a:gd name="T88" fmla="*/ 208 w 264"/>
                <a:gd name="T89" fmla="*/ 7 h 26"/>
                <a:gd name="T90" fmla="*/ 222 w 264"/>
                <a:gd name="T91" fmla="*/ 5 h 26"/>
                <a:gd name="T92" fmla="*/ 227 w 264"/>
                <a:gd name="T93" fmla="*/ 7 h 26"/>
                <a:gd name="T94" fmla="*/ 233 w 264"/>
                <a:gd name="T95" fmla="*/ 7 h 26"/>
                <a:gd name="T96" fmla="*/ 244 w 264"/>
                <a:gd name="T97" fmla="*/ 8 h 26"/>
                <a:gd name="T98" fmla="*/ 260 w 264"/>
                <a:gd name="T9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4" h="26">
                  <a:moveTo>
                    <a:pt x="0" y="18"/>
                  </a:moveTo>
                  <a:lnTo>
                    <a:pt x="0" y="18"/>
                  </a:lnTo>
                  <a:lnTo>
                    <a:pt x="0" y="18"/>
                  </a:lnTo>
                  <a:lnTo>
                    <a:pt x="0" y="18"/>
                  </a:lnTo>
                  <a:close/>
                  <a:moveTo>
                    <a:pt x="260" y="0"/>
                  </a:moveTo>
                  <a:lnTo>
                    <a:pt x="264" y="8"/>
                  </a:lnTo>
                  <a:lnTo>
                    <a:pt x="246" y="18"/>
                  </a:lnTo>
                  <a:lnTo>
                    <a:pt x="230" y="16"/>
                  </a:lnTo>
                  <a:lnTo>
                    <a:pt x="230" y="16"/>
                  </a:lnTo>
                  <a:lnTo>
                    <a:pt x="229" y="16"/>
                  </a:lnTo>
                  <a:lnTo>
                    <a:pt x="226" y="16"/>
                  </a:lnTo>
                  <a:lnTo>
                    <a:pt x="222" y="16"/>
                  </a:lnTo>
                  <a:lnTo>
                    <a:pt x="208" y="16"/>
                  </a:lnTo>
                  <a:lnTo>
                    <a:pt x="191" y="17"/>
                  </a:lnTo>
                  <a:lnTo>
                    <a:pt x="171" y="18"/>
                  </a:lnTo>
                  <a:lnTo>
                    <a:pt x="151" y="20"/>
                  </a:lnTo>
                  <a:lnTo>
                    <a:pt x="134" y="21"/>
                  </a:lnTo>
                  <a:lnTo>
                    <a:pt x="120" y="22"/>
                  </a:lnTo>
                  <a:lnTo>
                    <a:pt x="110" y="22"/>
                  </a:lnTo>
                  <a:lnTo>
                    <a:pt x="104" y="22"/>
                  </a:lnTo>
                  <a:lnTo>
                    <a:pt x="65" y="26"/>
                  </a:lnTo>
                  <a:lnTo>
                    <a:pt x="45" y="25"/>
                  </a:lnTo>
                  <a:lnTo>
                    <a:pt x="27" y="24"/>
                  </a:lnTo>
                  <a:lnTo>
                    <a:pt x="13" y="21"/>
                  </a:lnTo>
                  <a:lnTo>
                    <a:pt x="3" y="20"/>
                  </a:lnTo>
                  <a:lnTo>
                    <a:pt x="0" y="18"/>
                  </a:lnTo>
                  <a:lnTo>
                    <a:pt x="2" y="9"/>
                  </a:lnTo>
                  <a:lnTo>
                    <a:pt x="2" y="9"/>
                  </a:lnTo>
                  <a:lnTo>
                    <a:pt x="5" y="11"/>
                  </a:lnTo>
                  <a:lnTo>
                    <a:pt x="9" y="11"/>
                  </a:lnTo>
                  <a:lnTo>
                    <a:pt x="14" y="12"/>
                  </a:lnTo>
                  <a:lnTo>
                    <a:pt x="20" y="13"/>
                  </a:lnTo>
                  <a:lnTo>
                    <a:pt x="41" y="16"/>
                  </a:lnTo>
                  <a:lnTo>
                    <a:pt x="65" y="16"/>
                  </a:lnTo>
                  <a:lnTo>
                    <a:pt x="83" y="16"/>
                  </a:lnTo>
                  <a:lnTo>
                    <a:pt x="103" y="13"/>
                  </a:lnTo>
                  <a:lnTo>
                    <a:pt x="103" y="13"/>
                  </a:lnTo>
                  <a:lnTo>
                    <a:pt x="103" y="13"/>
                  </a:lnTo>
                  <a:lnTo>
                    <a:pt x="107" y="13"/>
                  </a:lnTo>
                  <a:lnTo>
                    <a:pt x="117" y="12"/>
                  </a:lnTo>
                  <a:lnTo>
                    <a:pt x="132" y="11"/>
                  </a:lnTo>
                  <a:lnTo>
                    <a:pt x="150" y="9"/>
                  </a:lnTo>
                  <a:lnTo>
                    <a:pt x="170" y="8"/>
                  </a:lnTo>
                  <a:lnTo>
                    <a:pt x="189" y="7"/>
                  </a:lnTo>
                  <a:lnTo>
                    <a:pt x="208" y="7"/>
                  </a:lnTo>
                  <a:lnTo>
                    <a:pt x="222" y="5"/>
                  </a:lnTo>
                  <a:lnTo>
                    <a:pt x="227" y="7"/>
                  </a:lnTo>
                  <a:lnTo>
                    <a:pt x="233" y="7"/>
                  </a:lnTo>
                  <a:lnTo>
                    <a:pt x="244" y="8"/>
                  </a:lnTo>
                  <a:lnTo>
                    <a:pt x="2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20">
              <a:extLst>
                <a:ext uri="{FF2B5EF4-FFF2-40B4-BE49-F238E27FC236}">
                  <a16:creationId xmlns:a16="http://schemas.microsoft.com/office/drawing/2014/main" id="{A3B1F2A3-C4FB-4BE8-B78B-2D7822D60E31}"/>
                </a:ext>
              </a:extLst>
            </p:cNvPr>
            <p:cNvSpPr>
              <a:spLocks/>
            </p:cNvSpPr>
            <p:nvPr/>
          </p:nvSpPr>
          <p:spPr bwMode="auto">
            <a:xfrm>
              <a:off x="6905625" y="1230313"/>
              <a:ext cx="26988" cy="22225"/>
            </a:xfrm>
            <a:custGeom>
              <a:avLst/>
              <a:gdLst>
                <a:gd name="T0" fmla="*/ 1 w 17"/>
                <a:gd name="T1" fmla="*/ 0 h 14"/>
                <a:gd name="T2" fmla="*/ 17 w 17"/>
                <a:gd name="T3" fmla="*/ 0 h 14"/>
                <a:gd name="T4" fmla="*/ 17 w 17"/>
                <a:gd name="T5" fmla="*/ 9 h 14"/>
                <a:gd name="T6" fmla="*/ 13 w 17"/>
                <a:gd name="T7" fmla="*/ 9 h 14"/>
                <a:gd name="T8" fmla="*/ 11 w 17"/>
                <a:gd name="T9" fmla="*/ 14 h 14"/>
                <a:gd name="T10" fmla="*/ 0 w 17"/>
                <a:gd name="T11" fmla="*/ 9 h 14"/>
                <a:gd name="T12" fmla="*/ 1 w 1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1" y="0"/>
                  </a:moveTo>
                  <a:lnTo>
                    <a:pt x="17" y="0"/>
                  </a:lnTo>
                  <a:lnTo>
                    <a:pt x="17" y="9"/>
                  </a:lnTo>
                  <a:lnTo>
                    <a:pt x="13" y="9"/>
                  </a:lnTo>
                  <a:lnTo>
                    <a:pt x="11" y="14"/>
                  </a:lnTo>
                  <a:lnTo>
                    <a:pt x="0" y="9"/>
                  </a:lnTo>
                  <a:lnTo>
                    <a:pt x="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21">
              <a:extLst>
                <a:ext uri="{FF2B5EF4-FFF2-40B4-BE49-F238E27FC236}">
                  <a16:creationId xmlns:a16="http://schemas.microsoft.com/office/drawing/2014/main" id="{0F932BD3-47A6-4852-8443-FB300593C8D3}"/>
                </a:ext>
              </a:extLst>
            </p:cNvPr>
            <p:cNvSpPr>
              <a:spLocks/>
            </p:cNvSpPr>
            <p:nvPr/>
          </p:nvSpPr>
          <p:spPr bwMode="auto">
            <a:xfrm>
              <a:off x="6813550" y="1241425"/>
              <a:ext cx="106363" cy="130175"/>
            </a:xfrm>
            <a:custGeom>
              <a:avLst/>
              <a:gdLst>
                <a:gd name="T0" fmla="*/ 61 w 67"/>
                <a:gd name="T1" fmla="*/ 0 h 82"/>
                <a:gd name="T2" fmla="*/ 67 w 67"/>
                <a:gd name="T3" fmla="*/ 6 h 82"/>
                <a:gd name="T4" fmla="*/ 8 w 67"/>
                <a:gd name="T5" fmla="*/ 82 h 82"/>
                <a:gd name="T6" fmla="*/ 0 w 67"/>
                <a:gd name="T7" fmla="*/ 75 h 82"/>
                <a:gd name="T8" fmla="*/ 61 w 67"/>
                <a:gd name="T9" fmla="*/ 0 h 82"/>
              </a:gdLst>
              <a:ahLst/>
              <a:cxnLst>
                <a:cxn ang="0">
                  <a:pos x="T0" y="T1"/>
                </a:cxn>
                <a:cxn ang="0">
                  <a:pos x="T2" y="T3"/>
                </a:cxn>
                <a:cxn ang="0">
                  <a:pos x="T4" y="T5"/>
                </a:cxn>
                <a:cxn ang="0">
                  <a:pos x="T6" y="T7"/>
                </a:cxn>
                <a:cxn ang="0">
                  <a:pos x="T8" y="T9"/>
                </a:cxn>
              </a:cxnLst>
              <a:rect l="0" t="0" r="r" b="b"/>
              <a:pathLst>
                <a:path w="67" h="82">
                  <a:moveTo>
                    <a:pt x="61" y="0"/>
                  </a:moveTo>
                  <a:lnTo>
                    <a:pt x="67" y="6"/>
                  </a:lnTo>
                  <a:lnTo>
                    <a:pt x="8" y="82"/>
                  </a:lnTo>
                  <a:lnTo>
                    <a:pt x="0" y="75"/>
                  </a:lnTo>
                  <a:lnTo>
                    <a:pt x="6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22">
              <a:extLst>
                <a:ext uri="{FF2B5EF4-FFF2-40B4-BE49-F238E27FC236}">
                  <a16:creationId xmlns:a16="http://schemas.microsoft.com/office/drawing/2014/main" id="{3B3B6546-C6E1-4AA3-96DB-AFC2DF1A1FD8}"/>
                </a:ext>
              </a:extLst>
            </p:cNvPr>
            <p:cNvSpPr>
              <a:spLocks/>
            </p:cNvSpPr>
            <p:nvPr/>
          </p:nvSpPr>
          <p:spPr bwMode="auto">
            <a:xfrm>
              <a:off x="6919913" y="1238250"/>
              <a:ext cx="104775" cy="128588"/>
            </a:xfrm>
            <a:custGeom>
              <a:avLst/>
              <a:gdLst>
                <a:gd name="T0" fmla="*/ 9 w 66"/>
                <a:gd name="T1" fmla="*/ 0 h 81"/>
                <a:gd name="T2" fmla="*/ 11 w 66"/>
                <a:gd name="T3" fmla="*/ 3 h 81"/>
                <a:gd name="T4" fmla="*/ 16 w 66"/>
                <a:gd name="T5" fmla="*/ 11 h 81"/>
                <a:gd name="T6" fmla="*/ 24 w 66"/>
                <a:gd name="T7" fmla="*/ 21 h 81"/>
                <a:gd name="T8" fmla="*/ 38 w 66"/>
                <a:gd name="T9" fmla="*/ 42 h 81"/>
                <a:gd name="T10" fmla="*/ 57 w 66"/>
                <a:gd name="T11" fmla="*/ 62 h 81"/>
                <a:gd name="T12" fmla="*/ 57 w 66"/>
                <a:gd name="T13" fmla="*/ 62 h 81"/>
                <a:gd name="T14" fmla="*/ 57 w 66"/>
                <a:gd name="T15" fmla="*/ 62 h 81"/>
                <a:gd name="T16" fmla="*/ 58 w 66"/>
                <a:gd name="T17" fmla="*/ 63 h 81"/>
                <a:gd name="T18" fmla="*/ 58 w 66"/>
                <a:gd name="T19" fmla="*/ 64 h 81"/>
                <a:gd name="T20" fmla="*/ 59 w 66"/>
                <a:gd name="T21" fmla="*/ 67 h 81"/>
                <a:gd name="T22" fmla="*/ 61 w 66"/>
                <a:gd name="T23" fmla="*/ 70 h 81"/>
                <a:gd name="T24" fmla="*/ 63 w 66"/>
                <a:gd name="T25" fmla="*/ 74 h 81"/>
                <a:gd name="T26" fmla="*/ 64 w 66"/>
                <a:gd name="T27" fmla="*/ 76 h 81"/>
                <a:gd name="T28" fmla="*/ 66 w 66"/>
                <a:gd name="T29" fmla="*/ 81 h 81"/>
                <a:gd name="T30" fmla="*/ 57 w 66"/>
                <a:gd name="T31" fmla="*/ 81 h 81"/>
                <a:gd name="T32" fmla="*/ 55 w 66"/>
                <a:gd name="T33" fmla="*/ 81 h 81"/>
                <a:gd name="T34" fmla="*/ 55 w 66"/>
                <a:gd name="T35" fmla="*/ 80 h 81"/>
                <a:gd name="T36" fmla="*/ 55 w 66"/>
                <a:gd name="T37" fmla="*/ 79 h 81"/>
                <a:gd name="T38" fmla="*/ 54 w 66"/>
                <a:gd name="T39" fmla="*/ 76 h 81"/>
                <a:gd name="T40" fmla="*/ 53 w 66"/>
                <a:gd name="T41" fmla="*/ 74 h 81"/>
                <a:gd name="T42" fmla="*/ 51 w 66"/>
                <a:gd name="T43" fmla="*/ 71 h 81"/>
                <a:gd name="T44" fmla="*/ 50 w 66"/>
                <a:gd name="T45" fmla="*/ 70 h 81"/>
                <a:gd name="T46" fmla="*/ 49 w 66"/>
                <a:gd name="T47" fmla="*/ 68 h 81"/>
                <a:gd name="T48" fmla="*/ 37 w 66"/>
                <a:gd name="T49" fmla="*/ 55 h 81"/>
                <a:gd name="T50" fmla="*/ 25 w 66"/>
                <a:gd name="T51" fmla="*/ 41 h 81"/>
                <a:gd name="T52" fmla="*/ 16 w 66"/>
                <a:gd name="T53" fmla="*/ 28 h 81"/>
                <a:gd name="T54" fmla="*/ 8 w 66"/>
                <a:gd name="T55" fmla="*/ 16 h 81"/>
                <a:gd name="T56" fmla="*/ 3 w 66"/>
                <a:gd name="T57" fmla="*/ 8 h 81"/>
                <a:gd name="T58" fmla="*/ 0 w 66"/>
                <a:gd name="T59" fmla="*/ 4 h 81"/>
                <a:gd name="T60" fmla="*/ 9 w 66"/>
                <a:gd name="T6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 h="81">
                  <a:moveTo>
                    <a:pt x="9" y="0"/>
                  </a:moveTo>
                  <a:lnTo>
                    <a:pt x="11" y="3"/>
                  </a:lnTo>
                  <a:lnTo>
                    <a:pt x="16" y="11"/>
                  </a:lnTo>
                  <a:lnTo>
                    <a:pt x="24" y="21"/>
                  </a:lnTo>
                  <a:lnTo>
                    <a:pt x="38" y="42"/>
                  </a:lnTo>
                  <a:lnTo>
                    <a:pt x="57" y="62"/>
                  </a:lnTo>
                  <a:lnTo>
                    <a:pt x="57" y="62"/>
                  </a:lnTo>
                  <a:lnTo>
                    <a:pt x="57" y="62"/>
                  </a:lnTo>
                  <a:lnTo>
                    <a:pt x="58" y="63"/>
                  </a:lnTo>
                  <a:lnTo>
                    <a:pt x="58" y="64"/>
                  </a:lnTo>
                  <a:lnTo>
                    <a:pt x="59" y="67"/>
                  </a:lnTo>
                  <a:lnTo>
                    <a:pt x="61" y="70"/>
                  </a:lnTo>
                  <a:lnTo>
                    <a:pt x="63" y="74"/>
                  </a:lnTo>
                  <a:lnTo>
                    <a:pt x="64" y="76"/>
                  </a:lnTo>
                  <a:lnTo>
                    <a:pt x="66" y="81"/>
                  </a:lnTo>
                  <a:lnTo>
                    <a:pt x="57" y="81"/>
                  </a:lnTo>
                  <a:lnTo>
                    <a:pt x="55" y="81"/>
                  </a:lnTo>
                  <a:lnTo>
                    <a:pt x="55" y="80"/>
                  </a:lnTo>
                  <a:lnTo>
                    <a:pt x="55" y="79"/>
                  </a:lnTo>
                  <a:lnTo>
                    <a:pt x="54" y="76"/>
                  </a:lnTo>
                  <a:lnTo>
                    <a:pt x="53" y="74"/>
                  </a:lnTo>
                  <a:lnTo>
                    <a:pt x="51" y="71"/>
                  </a:lnTo>
                  <a:lnTo>
                    <a:pt x="50" y="70"/>
                  </a:lnTo>
                  <a:lnTo>
                    <a:pt x="49" y="68"/>
                  </a:lnTo>
                  <a:lnTo>
                    <a:pt x="37" y="55"/>
                  </a:lnTo>
                  <a:lnTo>
                    <a:pt x="25" y="41"/>
                  </a:lnTo>
                  <a:lnTo>
                    <a:pt x="16" y="28"/>
                  </a:lnTo>
                  <a:lnTo>
                    <a:pt x="8" y="16"/>
                  </a:lnTo>
                  <a:lnTo>
                    <a:pt x="3" y="8"/>
                  </a:lnTo>
                  <a:lnTo>
                    <a:pt x="0" y="4"/>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23">
              <a:extLst>
                <a:ext uri="{FF2B5EF4-FFF2-40B4-BE49-F238E27FC236}">
                  <a16:creationId xmlns:a16="http://schemas.microsoft.com/office/drawing/2014/main" id="{D7859694-5A47-4909-A819-9D5B6F878A52}"/>
                </a:ext>
              </a:extLst>
            </p:cNvPr>
            <p:cNvSpPr>
              <a:spLocks noEditPoints="1"/>
            </p:cNvSpPr>
            <p:nvPr/>
          </p:nvSpPr>
          <p:spPr bwMode="auto">
            <a:xfrm>
              <a:off x="6650038" y="1346200"/>
              <a:ext cx="557213" cy="341313"/>
            </a:xfrm>
            <a:custGeom>
              <a:avLst/>
              <a:gdLst>
                <a:gd name="T0" fmla="*/ 208 w 351"/>
                <a:gd name="T1" fmla="*/ 11 h 215"/>
                <a:gd name="T2" fmla="*/ 169 w 351"/>
                <a:gd name="T3" fmla="*/ 13 h 215"/>
                <a:gd name="T4" fmla="*/ 51 w 351"/>
                <a:gd name="T5" fmla="*/ 17 h 215"/>
                <a:gd name="T6" fmla="*/ 16 w 351"/>
                <a:gd name="T7" fmla="*/ 29 h 215"/>
                <a:gd name="T8" fmla="*/ 17 w 351"/>
                <a:gd name="T9" fmla="*/ 46 h 215"/>
                <a:gd name="T10" fmla="*/ 21 w 351"/>
                <a:gd name="T11" fmla="*/ 133 h 215"/>
                <a:gd name="T12" fmla="*/ 21 w 351"/>
                <a:gd name="T13" fmla="*/ 135 h 215"/>
                <a:gd name="T14" fmla="*/ 22 w 351"/>
                <a:gd name="T15" fmla="*/ 159 h 215"/>
                <a:gd name="T16" fmla="*/ 28 w 351"/>
                <a:gd name="T17" fmla="*/ 205 h 215"/>
                <a:gd name="T18" fmla="*/ 58 w 351"/>
                <a:gd name="T19" fmla="*/ 203 h 215"/>
                <a:gd name="T20" fmla="*/ 101 w 351"/>
                <a:gd name="T21" fmla="*/ 202 h 215"/>
                <a:gd name="T22" fmla="*/ 135 w 351"/>
                <a:gd name="T23" fmla="*/ 203 h 215"/>
                <a:gd name="T24" fmla="*/ 156 w 351"/>
                <a:gd name="T25" fmla="*/ 203 h 215"/>
                <a:gd name="T26" fmla="*/ 199 w 351"/>
                <a:gd name="T27" fmla="*/ 202 h 215"/>
                <a:gd name="T28" fmla="*/ 246 w 351"/>
                <a:gd name="T29" fmla="*/ 202 h 215"/>
                <a:gd name="T30" fmla="*/ 275 w 351"/>
                <a:gd name="T31" fmla="*/ 202 h 215"/>
                <a:gd name="T32" fmla="*/ 326 w 351"/>
                <a:gd name="T33" fmla="*/ 203 h 215"/>
                <a:gd name="T34" fmla="*/ 329 w 351"/>
                <a:gd name="T35" fmla="*/ 173 h 215"/>
                <a:gd name="T36" fmla="*/ 333 w 351"/>
                <a:gd name="T37" fmla="*/ 131 h 215"/>
                <a:gd name="T38" fmla="*/ 335 w 351"/>
                <a:gd name="T39" fmla="*/ 93 h 215"/>
                <a:gd name="T40" fmla="*/ 338 w 351"/>
                <a:gd name="T41" fmla="*/ 80 h 215"/>
                <a:gd name="T42" fmla="*/ 341 w 351"/>
                <a:gd name="T43" fmla="*/ 13 h 215"/>
                <a:gd name="T44" fmla="*/ 309 w 351"/>
                <a:gd name="T45" fmla="*/ 12 h 215"/>
                <a:gd name="T46" fmla="*/ 261 w 351"/>
                <a:gd name="T47" fmla="*/ 9 h 215"/>
                <a:gd name="T48" fmla="*/ 234 w 351"/>
                <a:gd name="T49" fmla="*/ 0 h 215"/>
                <a:gd name="T50" fmla="*/ 279 w 351"/>
                <a:gd name="T51" fmla="*/ 0 h 215"/>
                <a:gd name="T52" fmla="*/ 318 w 351"/>
                <a:gd name="T53" fmla="*/ 2 h 215"/>
                <a:gd name="T54" fmla="*/ 342 w 351"/>
                <a:gd name="T55" fmla="*/ 3 h 215"/>
                <a:gd name="T56" fmla="*/ 350 w 351"/>
                <a:gd name="T57" fmla="*/ 3 h 215"/>
                <a:gd name="T58" fmla="*/ 348 w 351"/>
                <a:gd name="T59" fmla="*/ 83 h 215"/>
                <a:gd name="T60" fmla="*/ 347 w 351"/>
                <a:gd name="T61" fmla="*/ 84 h 215"/>
                <a:gd name="T62" fmla="*/ 347 w 351"/>
                <a:gd name="T63" fmla="*/ 89 h 215"/>
                <a:gd name="T64" fmla="*/ 344 w 351"/>
                <a:gd name="T65" fmla="*/ 104 h 215"/>
                <a:gd name="T66" fmla="*/ 341 w 351"/>
                <a:gd name="T67" fmla="*/ 147 h 215"/>
                <a:gd name="T68" fmla="*/ 338 w 351"/>
                <a:gd name="T69" fmla="*/ 182 h 215"/>
                <a:gd name="T70" fmla="*/ 337 w 351"/>
                <a:gd name="T71" fmla="*/ 205 h 215"/>
                <a:gd name="T72" fmla="*/ 335 w 351"/>
                <a:gd name="T73" fmla="*/ 214 h 215"/>
                <a:gd name="T74" fmla="*/ 280 w 351"/>
                <a:gd name="T75" fmla="*/ 212 h 215"/>
                <a:gd name="T76" fmla="*/ 262 w 351"/>
                <a:gd name="T77" fmla="*/ 211 h 215"/>
                <a:gd name="T78" fmla="*/ 225 w 351"/>
                <a:gd name="T79" fmla="*/ 211 h 215"/>
                <a:gd name="T80" fmla="*/ 183 w 351"/>
                <a:gd name="T81" fmla="*/ 212 h 215"/>
                <a:gd name="T82" fmla="*/ 149 w 351"/>
                <a:gd name="T83" fmla="*/ 212 h 215"/>
                <a:gd name="T84" fmla="*/ 135 w 351"/>
                <a:gd name="T85" fmla="*/ 214 h 215"/>
                <a:gd name="T86" fmla="*/ 134 w 351"/>
                <a:gd name="T87" fmla="*/ 212 h 215"/>
                <a:gd name="T88" fmla="*/ 101 w 351"/>
                <a:gd name="T89" fmla="*/ 211 h 215"/>
                <a:gd name="T90" fmla="*/ 65 w 351"/>
                <a:gd name="T91" fmla="*/ 212 h 215"/>
                <a:gd name="T92" fmla="*/ 35 w 351"/>
                <a:gd name="T93" fmla="*/ 214 h 215"/>
                <a:gd name="T94" fmla="*/ 24 w 351"/>
                <a:gd name="T95" fmla="*/ 215 h 215"/>
                <a:gd name="T96" fmla="*/ 18 w 351"/>
                <a:gd name="T97" fmla="*/ 210 h 215"/>
                <a:gd name="T98" fmla="*/ 12 w 351"/>
                <a:gd name="T99" fmla="*/ 160 h 215"/>
                <a:gd name="T100" fmla="*/ 10 w 351"/>
                <a:gd name="T101" fmla="*/ 135 h 215"/>
                <a:gd name="T102" fmla="*/ 10 w 351"/>
                <a:gd name="T103" fmla="*/ 131 h 215"/>
                <a:gd name="T104" fmla="*/ 7 w 351"/>
                <a:gd name="T105" fmla="*/ 46 h 215"/>
                <a:gd name="T106" fmla="*/ 5 w 351"/>
                <a:gd name="T107" fmla="*/ 26 h 215"/>
                <a:gd name="T108" fmla="*/ 4 w 351"/>
                <a:gd name="T109" fmla="*/ 16 h 215"/>
                <a:gd name="T110" fmla="*/ 0 w 351"/>
                <a:gd name="T111" fmla="*/ 9 h 215"/>
                <a:gd name="T112" fmla="*/ 168 w 351"/>
                <a:gd name="T113" fmla="*/ 4 h 215"/>
                <a:gd name="T114" fmla="*/ 208 w 351"/>
                <a:gd name="T11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1" h="215">
                  <a:moveTo>
                    <a:pt x="234" y="9"/>
                  </a:moveTo>
                  <a:lnTo>
                    <a:pt x="208" y="11"/>
                  </a:lnTo>
                  <a:lnTo>
                    <a:pt x="186" y="11"/>
                  </a:lnTo>
                  <a:lnTo>
                    <a:pt x="169" y="13"/>
                  </a:lnTo>
                  <a:lnTo>
                    <a:pt x="169" y="13"/>
                  </a:lnTo>
                  <a:lnTo>
                    <a:pt x="51" y="17"/>
                  </a:lnTo>
                  <a:lnTo>
                    <a:pt x="14" y="19"/>
                  </a:lnTo>
                  <a:lnTo>
                    <a:pt x="16" y="29"/>
                  </a:lnTo>
                  <a:lnTo>
                    <a:pt x="17" y="43"/>
                  </a:lnTo>
                  <a:lnTo>
                    <a:pt x="17" y="46"/>
                  </a:lnTo>
                  <a:lnTo>
                    <a:pt x="21" y="131"/>
                  </a:lnTo>
                  <a:lnTo>
                    <a:pt x="21" y="133"/>
                  </a:lnTo>
                  <a:lnTo>
                    <a:pt x="21" y="133"/>
                  </a:lnTo>
                  <a:lnTo>
                    <a:pt x="21" y="135"/>
                  </a:lnTo>
                  <a:lnTo>
                    <a:pt x="21" y="143"/>
                  </a:lnTo>
                  <a:lnTo>
                    <a:pt x="22" y="159"/>
                  </a:lnTo>
                  <a:lnTo>
                    <a:pt x="24" y="178"/>
                  </a:lnTo>
                  <a:lnTo>
                    <a:pt x="28" y="205"/>
                  </a:lnTo>
                  <a:lnTo>
                    <a:pt x="39" y="203"/>
                  </a:lnTo>
                  <a:lnTo>
                    <a:pt x="58" y="203"/>
                  </a:lnTo>
                  <a:lnTo>
                    <a:pt x="79" y="202"/>
                  </a:lnTo>
                  <a:lnTo>
                    <a:pt x="101" y="202"/>
                  </a:lnTo>
                  <a:lnTo>
                    <a:pt x="119" y="202"/>
                  </a:lnTo>
                  <a:lnTo>
                    <a:pt x="135" y="203"/>
                  </a:lnTo>
                  <a:lnTo>
                    <a:pt x="141" y="203"/>
                  </a:lnTo>
                  <a:lnTo>
                    <a:pt x="156" y="203"/>
                  </a:lnTo>
                  <a:lnTo>
                    <a:pt x="177" y="202"/>
                  </a:lnTo>
                  <a:lnTo>
                    <a:pt x="199" y="202"/>
                  </a:lnTo>
                  <a:lnTo>
                    <a:pt x="223" y="202"/>
                  </a:lnTo>
                  <a:lnTo>
                    <a:pt x="246" y="202"/>
                  </a:lnTo>
                  <a:lnTo>
                    <a:pt x="262" y="202"/>
                  </a:lnTo>
                  <a:lnTo>
                    <a:pt x="275" y="202"/>
                  </a:lnTo>
                  <a:lnTo>
                    <a:pt x="282" y="203"/>
                  </a:lnTo>
                  <a:lnTo>
                    <a:pt x="326" y="203"/>
                  </a:lnTo>
                  <a:lnTo>
                    <a:pt x="327" y="191"/>
                  </a:lnTo>
                  <a:lnTo>
                    <a:pt x="329" y="173"/>
                  </a:lnTo>
                  <a:lnTo>
                    <a:pt x="330" y="152"/>
                  </a:lnTo>
                  <a:lnTo>
                    <a:pt x="333" y="131"/>
                  </a:lnTo>
                  <a:lnTo>
                    <a:pt x="334" y="110"/>
                  </a:lnTo>
                  <a:lnTo>
                    <a:pt x="335" y="93"/>
                  </a:lnTo>
                  <a:lnTo>
                    <a:pt x="338" y="83"/>
                  </a:lnTo>
                  <a:lnTo>
                    <a:pt x="338" y="80"/>
                  </a:lnTo>
                  <a:lnTo>
                    <a:pt x="342" y="16"/>
                  </a:lnTo>
                  <a:lnTo>
                    <a:pt x="341" y="13"/>
                  </a:lnTo>
                  <a:lnTo>
                    <a:pt x="329" y="12"/>
                  </a:lnTo>
                  <a:lnTo>
                    <a:pt x="309" y="12"/>
                  </a:lnTo>
                  <a:lnTo>
                    <a:pt x="287" y="11"/>
                  </a:lnTo>
                  <a:lnTo>
                    <a:pt x="261" y="9"/>
                  </a:lnTo>
                  <a:lnTo>
                    <a:pt x="234" y="9"/>
                  </a:lnTo>
                  <a:close/>
                  <a:moveTo>
                    <a:pt x="234" y="0"/>
                  </a:moveTo>
                  <a:lnTo>
                    <a:pt x="257" y="0"/>
                  </a:lnTo>
                  <a:lnTo>
                    <a:pt x="279" y="0"/>
                  </a:lnTo>
                  <a:lnTo>
                    <a:pt x="300" y="2"/>
                  </a:lnTo>
                  <a:lnTo>
                    <a:pt x="318" y="2"/>
                  </a:lnTo>
                  <a:lnTo>
                    <a:pt x="333" y="3"/>
                  </a:lnTo>
                  <a:lnTo>
                    <a:pt x="342" y="3"/>
                  </a:lnTo>
                  <a:lnTo>
                    <a:pt x="346" y="3"/>
                  </a:lnTo>
                  <a:lnTo>
                    <a:pt x="350" y="3"/>
                  </a:lnTo>
                  <a:lnTo>
                    <a:pt x="351" y="16"/>
                  </a:lnTo>
                  <a:lnTo>
                    <a:pt x="348" y="83"/>
                  </a:lnTo>
                  <a:lnTo>
                    <a:pt x="347" y="84"/>
                  </a:lnTo>
                  <a:lnTo>
                    <a:pt x="347" y="84"/>
                  </a:lnTo>
                  <a:lnTo>
                    <a:pt x="347" y="87"/>
                  </a:lnTo>
                  <a:lnTo>
                    <a:pt x="347" y="89"/>
                  </a:lnTo>
                  <a:lnTo>
                    <a:pt x="346" y="96"/>
                  </a:lnTo>
                  <a:lnTo>
                    <a:pt x="344" y="104"/>
                  </a:lnTo>
                  <a:lnTo>
                    <a:pt x="343" y="125"/>
                  </a:lnTo>
                  <a:lnTo>
                    <a:pt x="341" y="147"/>
                  </a:lnTo>
                  <a:lnTo>
                    <a:pt x="339" y="165"/>
                  </a:lnTo>
                  <a:lnTo>
                    <a:pt x="338" y="182"/>
                  </a:lnTo>
                  <a:lnTo>
                    <a:pt x="337" y="195"/>
                  </a:lnTo>
                  <a:lnTo>
                    <a:pt x="337" y="205"/>
                  </a:lnTo>
                  <a:lnTo>
                    <a:pt x="337" y="208"/>
                  </a:lnTo>
                  <a:lnTo>
                    <a:pt x="335" y="214"/>
                  </a:lnTo>
                  <a:lnTo>
                    <a:pt x="282" y="212"/>
                  </a:lnTo>
                  <a:lnTo>
                    <a:pt x="280" y="212"/>
                  </a:lnTo>
                  <a:lnTo>
                    <a:pt x="275" y="212"/>
                  </a:lnTo>
                  <a:lnTo>
                    <a:pt x="262" y="211"/>
                  </a:lnTo>
                  <a:lnTo>
                    <a:pt x="246" y="211"/>
                  </a:lnTo>
                  <a:lnTo>
                    <a:pt x="225" y="211"/>
                  </a:lnTo>
                  <a:lnTo>
                    <a:pt x="204" y="212"/>
                  </a:lnTo>
                  <a:lnTo>
                    <a:pt x="183" y="212"/>
                  </a:lnTo>
                  <a:lnTo>
                    <a:pt x="165" y="212"/>
                  </a:lnTo>
                  <a:lnTo>
                    <a:pt x="149" y="212"/>
                  </a:lnTo>
                  <a:lnTo>
                    <a:pt x="139" y="212"/>
                  </a:lnTo>
                  <a:lnTo>
                    <a:pt x="135" y="214"/>
                  </a:lnTo>
                  <a:lnTo>
                    <a:pt x="134" y="214"/>
                  </a:lnTo>
                  <a:lnTo>
                    <a:pt x="134" y="212"/>
                  </a:lnTo>
                  <a:lnTo>
                    <a:pt x="119" y="212"/>
                  </a:lnTo>
                  <a:lnTo>
                    <a:pt x="101" y="211"/>
                  </a:lnTo>
                  <a:lnTo>
                    <a:pt x="83" y="212"/>
                  </a:lnTo>
                  <a:lnTo>
                    <a:pt x="65" y="212"/>
                  </a:lnTo>
                  <a:lnTo>
                    <a:pt x="48" y="214"/>
                  </a:lnTo>
                  <a:lnTo>
                    <a:pt x="35" y="214"/>
                  </a:lnTo>
                  <a:lnTo>
                    <a:pt x="28" y="214"/>
                  </a:lnTo>
                  <a:lnTo>
                    <a:pt x="24" y="215"/>
                  </a:lnTo>
                  <a:lnTo>
                    <a:pt x="20" y="215"/>
                  </a:lnTo>
                  <a:lnTo>
                    <a:pt x="18" y="210"/>
                  </a:lnTo>
                  <a:lnTo>
                    <a:pt x="14" y="182"/>
                  </a:lnTo>
                  <a:lnTo>
                    <a:pt x="12" y="160"/>
                  </a:lnTo>
                  <a:lnTo>
                    <a:pt x="10" y="144"/>
                  </a:lnTo>
                  <a:lnTo>
                    <a:pt x="10" y="135"/>
                  </a:lnTo>
                  <a:lnTo>
                    <a:pt x="10" y="133"/>
                  </a:lnTo>
                  <a:lnTo>
                    <a:pt x="10" y="131"/>
                  </a:lnTo>
                  <a:lnTo>
                    <a:pt x="7" y="46"/>
                  </a:lnTo>
                  <a:lnTo>
                    <a:pt x="7" y="46"/>
                  </a:lnTo>
                  <a:lnTo>
                    <a:pt x="7" y="43"/>
                  </a:lnTo>
                  <a:lnTo>
                    <a:pt x="5" y="26"/>
                  </a:lnTo>
                  <a:lnTo>
                    <a:pt x="4" y="17"/>
                  </a:lnTo>
                  <a:lnTo>
                    <a:pt x="4" y="16"/>
                  </a:lnTo>
                  <a:lnTo>
                    <a:pt x="3" y="16"/>
                  </a:lnTo>
                  <a:lnTo>
                    <a:pt x="0" y="9"/>
                  </a:lnTo>
                  <a:lnTo>
                    <a:pt x="51" y="7"/>
                  </a:lnTo>
                  <a:lnTo>
                    <a:pt x="168" y="4"/>
                  </a:lnTo>
                  <a:lnTo>
                    <a:pt x="185" y="2"/>
                  </a:lnTo>
                  <a:lnTo>
                    <a:pt x="208" y="0"/>
                  </a:lnTo>
                  <a:lnTo>
                    <a:pt x="23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24">
              <a:extLst>
                <a:ext uri="{FF2B5EF4-FFF2-40B4-BE49-F238E27FC236}">
                  <a16:creationId xmlns:a16="http://schemas.microsoft.com/office/drawing/2014/main" id="{3DE2B8A2-1FF2-42D9-BEBB-0778111224EA}"/>
                </a:ext>
              </a:extLst>
            </p:cNvPr>
            <p:cNvSpPr>
              <a:spLocks noEditPoints="1"/>
            </p:cNvSpPr>
            <p:nvPr/>
          </p:nvSpPr>
          <p:spPr bwMode="auto">
            <a:xfrm>
              <a:off x="6415088" y="1584325"/>
              <a:ext cx="60325" cy="260350"/>
            </a:xfrm>
            <a:custGeom>
              <a:avLst/>
              <a:gdLst>
                <a:gd name="T0" fmla="*/ 22 w 38"/>
                <a:gd name="T1" fmla="*/ 0 h 164"/>
                <a:gd name="T2" fmla="*/ 22 w 38"/>
                <a:gd name="T3" fmla="*/ 0 h 164"/>
                <a:gd name="T4" fmla="*/ 22 w 38"/>
                <a:gd name="T5" fmla="*/ 0 h 164"/>
                <a:gd name="T6" fmla="*/ 22 w 38"/>
                <a:gd name="T7" fmla="*/ 0 h 164"/>
                <a:gd name="T8" fmla="*/ 33 w 38"/>
                <a:gd name="T9" fmla="*/ 0 h 164"/>
                <a:gd name="T10" fmla="*/ 37 w 38"/>
                <a:gd name="T11" fmla="*/ 138 h 164"/>
                <a:gd name="T12" fmla="*/ 38 w 38"/>
                <a:gd name="T13" fmla="*/ 141 h 164"/>
                <a:gd name="T14" fmla="*/ 38 w 38"/>
                <a:gd name="T15" fmla="*/ 145 h 164"/>
                <a:gd name="T16" fmla="*/ 38 w 38"/>
                <a:gd name="T17" fmla="*/ 149 h 164"/>
                <a:gd name="T18" fmla="*/ 38 w 38"/>
                <a:gd name="T19" fmla="*/ 151 h 164"/>
                <a:gd name="T20" fmla="*/ 38 w 38"/>
                <a:gd name="T21" fmla="*/ 154 h 164"/>
                <a:gd name="T22" fmla="*/ 35 w 38"/>
                <a:gd name="T23" fmla="*/ 158 h 164"/>
                <a:gd name="T24" fmla="*/ 33 w 38"/>
                <a:gd name="T25" fmla="*/ 161 h 164"/>
                <a:gd name="T26" fmla="*/ 29 w 38"/>
                <a:gd name="T27" fmla="*/ 162 h 164"/>
                <a:gd name="T28" fmla="*/ 25 w 38"/>
                <a:gd name="T29" fmla="*/ 163 h 164"/>
                <a:gd name="T30" fmla="*/ 25 w 38"/>
                <a:gd name="T31" fmla="*/ 163 h 164"/>
                <a:gd name="T32" fmla="*/ 0 w 38"/>
                <a:gd name="T33" fmla="*/ 164 h 164"/>
                <a:gd name="T34" fmla="*/ 0 w 38"/>
                <a:gd name="T35" fmla="*/ 154 h 164"/>
                <a:gd name="T36" fmla="*/ 24 w 38"/>
                <a:gd name="T37" fmla="*/ 153 h 164"/>
                <a:gd name="T38" fmla="*/ 26 w 38"/>
                <a:gd name="T39" fmla="*/ 153 h 164"/>
                <a:gd name="T40" fmla="*/ 28 w 38"/>
                <a:gd name="T41" fmla="*/ 151 h 164"/>
                <a:gd name="T42" fmla="*/ 28 w 38"/>
                <a:gd name="T43" fmla="*/ 151 h 164"/>
                <a:gd name="T44" fmla="*/ 29 w 38"/>
                <a:gd name="T45" fmla="*/ 150 h 164"/>
                <a:gd name="T46" fmla="*/ 29 w 38"/>
                <a:gd name="T47" fmla="*/ 149 h 164"/>
                <a:gd name="T48" fmla="*/ 29 w 38"/>
                <a:gd name="T49" fmla="*/ 146 h 164"/>
                <a:gd name="T50" fmla="*/ 28 w 38"/>
                <a:gd name="T51" fmla="*/ 144 h 164"/>
                <a:gd name="T52" fmla="*/ 28 w 38"/>
                <a:gd name="T53" fmla="*/ 142 h 164"/>
                <a:gd name="T54" fmla="*/ 28 w 38"/>
                <a:gd name="T55" fmla="*/ 142 h 164"/>
                <a:gd name="T56" fmla="*/ 26 w 38"/>
                <a:gd name="T57" fmla="*/ 141 h 164"/>
                <a:gd name="T58" fmla="*/ 22 w 38"/>
                <a:gd name="T59" fmla="*/ 0 h 164"/>
                <a:gd name="T60" fmla="*/ 33 w 3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164">
                  <a:moveTo>
                    <a:pt x="22" y="0"/>
                  </a:moveTo>
                  <a:lnTo>
                    <a:pt x="22" y="0"/>
                  </a:lnTo>
                  <a:lnTo>
                    <a:pt x="22" y="0"/>
                  </a:lnTo>
                  <a:lnTo>
                    <a:pt x="22" y="0"/>
                  </a:lnTo>
                  <a:close/>
                  <a:moveTo>
                    <a:pt x="33" y="0"/>
                  </a:moveTo>
                  <a:lnTo>
                    <a:pt x="37" y="138"/>
                  </a:lnTo>
                  <a:lnTo>
                    <a:pt x="38" y="141"/>
                  </a:lnTo>
                  <a:lnTo>
                    <a:pt x="38" y="145"/>
                  </a:lnTo>
                  <a:lnTo>
                    <a:pt x="38" y="149"/>
                  </a:lnTo>
                  <a:lnTo>
                    <a:pt x="38" y="151"/>
                  </a:lnTo>
                  <a:lnTo>
                    <a:pt x="38" y="154"/>
                  </a:lnTo>
                  <a:lnTo>
                    <a:pt x="35" y="158"/>
                  </a:lnTo>
                  <a:lnTo>
                    <a:pt x="33" y="161"/>
                  </a:lnTo>
                  <a:lnTo>
                    <a:pt x="29" y="162"/>
                  </a:lnTo>
                  <a:lnTo>
                    <a:pt x="25" y="163"/>
                  </a:lnTo>
                  <a:lnTo>
                    <a:pt x="25" y="163"/>
                  </a:lnTo>
                  <a:lnTo>
                    <a:pt x="0" y="164"/>
                  </a:lnTo>
                  <a:lnTo>
                    <a:pt x="0" y="154"/>
                  </a:lnTo>
                  <a:lnTo>
                    <a:pt x="24" y="153"/>
                  </a:lnTo>
                  <a:lnTo>
                    <a:pt x="26" y="153"/>
                  </a:lnTo>
                  <a:lnTo>
                    <a:pt x="28" y="151"/>
                  </a:lnTo>
                  <a:lnTo>
                    <a:pt x="28" y="151"/>
                  </a:lnTo>
                  <a:lnTo>
                    <a:pt x="29" y="150"/>
                  </a:lnTo>
                  <a:lnTo>
                    <a:pt x="29" y="149"/>
                  </a:lnTo>
                  <a:lnTo>
                    <a:pt x="29" y="146"/>
                  </a:lnTo>
                  <a:lnTo>
                    <a:pt x="28" y="144"/>
                  </a:lnTo>
                  <a:lnTo>
                    <a:pt x="28" y="142"/>
                  </a:lnTo>
                  <a:lnTo>
                    <a:pt x="28" y="142"/>
                  </a:lnTo>
                  <a:lnTo>
                    <a:pt x="26" y="141"/>
                  </a:lnTo>
                  <a:lnTo>
                    <a:pt x="22" y="0"/>
                  </a:lnTo>
                  <a:lnTo>
                    <a:pt x="3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25">
              <a:extLst>
                <a:ext uri="{FF2B5EF4-FFF2-40B4-BE49-F238E27FC236}">
                  <a16:creationId xmlns:a16="http://schemas.microsoft.com/office/drawing/2014/main" id="{27E4B4F0-0552-4743-AE6D-88C9133F6528}"/>
                </a:ext>
              </a:extLst>
            </p:cNvPr>
            <p:cNvSpPr>
              <a:spLocks/>
            </p:cNvSpPr>
            <p:nvPr/>
          </p:nvSpPr>
          <p:spPr bwMode="auto">
            <a:xfrm>
              <a:off x="6491288" y="1592263"/>
              <a:ext cx="57150" cy="244475"/>
            </a:xfrm>
            <a:custGeom>
              <a:avLst/>
              <a:gdLst>
                <a:gd name="T0" fmla="*/ 11 w 36"/>
                <a:gd name="T1" fmla="*/ 0 h 154"/>
                <a:gd name="T2" fmla="*/ 18 w 36"/>
                <a:gd name="T3" fmla="*/ 135 h 154"/>
                <a:gd name="T4" fmla="*/ 18 w 36"/>
                <a:gd name="T5" fmla="*/ 135 h 154"/>
                <a:gd name="T6" fmla="*/ 18 w 36"/>
                <a:gd name="T7" fmla="*/ 136 h 154"/>
                <a:gd name="T8" fmla="*/ 18 w 36"/>
                <a:gd name="T9" fmla="*/ 139 h 154"/>
                <a:gd name="T10" fmla="*/ 18 w 36"/>
                <a:gd name="T11" fmla="*/ 141 h 154"/>
                <a:gd name="T12" fmla="*/ 18 w 36"/>
                <a:gd name="T13" fmla="*/ 142 h 154"/>
                <a:gd name="T14" fmla="*/ 19 w 36"/>
                <a:gd name="T15" fmla="*/ 145 h 154"/>
                <a:gd name="T16" fmla="*/ 19 w 36"/>
                <a:gd name="T17" fmla="*/ 144 h 154"/>
                <a:gd name="T18" fmla="*/ 20 w 36"/>
                <a:gd name="T19" fmla="*/ 144 h 154"/>
                <a:gd name="T20" fmla="*/ 35 w 36"/>
                <a:gd name="T21" fmla="*/ 144 h 154"/>
                <a:gd name="T22" fmla="*/ 36 w 36"/>
                <a:gd name="T23" fmla="*/ 153 h 154"/>
                <a:gd name="T24" fmla="*/ 21 w 36"/>
                <a:gd name="T25" fmla="*/ 154 h 154"/>
                <a:gd name="T26" fmla="*/ 18 w 36"/>
                <a:gd name="T27" fmla="*/ 154 h 154"/>
                <a:gd name="T28" fmla="*/ 18 w 36"/>
                <a:gd name="T29" fmla="*/ 154 h 154"/>
                <a:gd name="T30" fmla="*/ 14 w 36"/>
                <a:gd name="T31" fmla="*/ 153 h 154"/>
                <a:gd name="T32" fmla="*/ 11 w 36"/>
                <a:gd name="T33" fmla="*/ 152 h 154"/>
                <a:gd name="T34" fmla="*/ 10 w 36"/>
                <a:gd name="T35" fmla="*/ 149 h 154"/>
                <a:gd name="T36" fmla="*/ 8 w 36"/>
                <a:gd name="T37" fmla="*/ 145 h 154"/>
                <a:gd name="T38" fmla="*/ 7 w 36"/>
                <a:gd name="T39" fmla="*/ 140 h 154"/>
                <a:gd name="T40" fmla="*/ 7 w 36"/>
                <a:gd name="T41" fmla="*/ 136 h 154"/>
                <a:gd name="T42" fmla="*/ 7 w 36"/>
                <a:gd name="T43" fmla="*/ 135 h 154"/>
                <a:gd name="T44" fmla="*/ 0 w 36"/>
                <a:gd name="T45" fmla="*/ 0 h 154"/>
                <a:gd name="T46" fmla="*/ 11 w 36"/>
                <a:gd name="T4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54">
                  <a:moveTo>
                    <a:pt x="11" y="0"/>
                  </a:moveTo>
                  <a:lnTo>
                    <a:pt x="18" y="135"/>
                  </a:lnTo>
                  <a:lnTo>
                    <a:pt x="18" y="135"/>
                  </a:lnTo>
                  <a:lnTo>
                    <a:pt x="18" y="136"/>
                  </a:lnTo>
                  <a:lnTo>
                    <a:pt x="18" y="139"/>
                  </a:lnTo>
                  <a:lnTo>
                    <a:pt x="18" y="141"/>
                  </a:lnTo>
                  <a:lnTo>
                    <a:pt x="18" y="142"/>
                  </a:lnTo>
                  <a:lnTo>
                    <a:pt x="19" y="145"/>
                  </a:lnTo>
                  <a:lnTo>
                    <a:pt x="19" y="144"/>
                  </a:lnTo>
                  <a:lnTo>
                    <a:pt x="20" y="144"/>
                  </a:lnTo>
                  <a:lnTo>
                    <a:pt x="35" y="144"/>
                  </a:lnTo>
                  <a:lnTo>
                    <a:pt x="36" y="153"/>
                  </a:lnTo>
                  <a:lnTo>
                    <a:pt x="21" y="154"/>
                  </a:lnTo>
                  <a:lnTo>
                    <a:pt x="18" y="154"/>
                  </a:lnTo>
                  <a:lnTo>
                    <a:pt x="18" y="154"/>
                  </a:lnTo>
                  <a:lnTo>
                    <a:pt x="14" y="153"/>
                  </a:lnTo>
                  <a:lnTo>
                    <a:pt x="11" y="152"/>
                  </a:lnTo>
                  <a:lnTo>
                    <a:pt x="10" y="149"/>
                  </a:lnTo>
                  <a:lnTo>
                    <a:pt x="8" y="145"/>
                  </a:lnTo>
                  <a:lnTo>
                    <a:pt x="7" y="140"/>
                  </a:lnTo>
                  <a:lnTo>
                    <a:pt x="7" y="136"/>
                  </a:lnTo>
                  <a:lnTo>
                    <a:pt x="7" y="135"/>
                  </a:lnTo>
                  <a:lnTo>
                    <a:pt x="0" y="0"/>
                  </a:lnTo>
                  <a:lnTo>
                    <a:pt x="1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7" name="矩形 86">
            <a:extLst>
              <a:ext uri="{FF2B5EF4-FFF2-40B4-BE49-F238E27FC236}">
                <a16:creationId xmlns:a16="http://schemas.microsoft.com/office/drawing/2014/main" id="{A9997CF2-1DF6-45FE-824D-909678F7A6FB}"/>
              </a:ext>
            </a:extLst>
          </p:cNvPr>
          <p:cNvSpPr/>
          <p:nvPr/>
        </p:nvSpPr>
        <p:spPr>
          <a:xfrm>
            <a:off x="781949" y="459372"/>
            <a:ext cx="1290561" cy="923330"/>
          </a:xfrm>
          <a:prstGeom prst="rect">
            <a:avLst/>
          </a:prstGeom>
        </p:spPr>
        <p:txBody>
          <a:bodyPr wrap="square">
            <a:spAutoFit/>
          </a:bodyPr>
          <a:lstStyle/>
          <a:p>
            <a:r>
              <a:rPr lang="en-US" altLang="zh-CN" sz="5400" b="1" dirty="0">
                <a:solidFill>
                  <a:srgbClr val="FF8A00"/>
                </a:solidFill>
                <a:latin typeface="Bradley Hand ITC" panose="03070402050302030203" pitchFamily="66" charset="0"/>
                <a:ea typeface="叶根友小京楷简体" panose="02010601030101010101" pitchFamily="2" charset="-122"/>
              </a:rPr>
              <a:t>2</a:t>
            </a:r>
            <a:endParaRPr lang="zh-CN" altLang="en-US" sz="5400" dirty="0">
              <a:solidFill>
                <a:srgbClr val="FF8A00"/>
              </a:solidFill>
            </a:endParaRPr>
          </a:p>
        </p:txBody>
      </p:sp>
      <p:sp>
        <p:nvSpPr>
          <p:cNvPr id="88" name="文本框 87">
            <a:extLst>
              <a:ext uri="{FF2B5EF4-FFF2-40B4-BE49-F238E27FC236}">
                <a16:creationId xmlns:a16="http://schemas.microsoft.com/office/drawing/2014/main" id="{B3BB1F5A-DE1D-491A-9CF7-2009124CAA2A}"/>
              </a:ext>
            </a:extLst>
          </p:cNvPr>
          <p:cNvSpPr txBox="1"/>
          <p:nvPr/>
        </p:nvSpPr>
        <p:spPr>
          <a:xfrm>
            <a:off x="1600354" y="718530"/>
            <a:ext cx="2591409" cy="646331"/>
          </a:xfrm>
          <a:prstGeom prst="rect">
            <a:avLst/>
          </a:prstGeom>
          <a:noFill/>
        </p:spPr>
        <p:txBody>
          <a:bodyPr wrap="square" rtlCol="0">
            <a:spAutoFit/>
          </a:bodyPr>
          <a:lstStyle/>
          <a:p>
            <a:r>
              <a:rPr lang="zh-CN" altLang="en-US" sz="3600" b="1" dirty="0">
                <a:solidFill>
                  <a:srgbClr val="0096E0"/>
                </a:solidFill>
                <a:latin typeface="Bradley Hand ITC" panose="03070402050302030203" pitchFamily="66" charset="0"/>
                <a:ea typeface="叶根友小京楷简体" panose="02010601030101010101" pitchFamily="2" charset="-122"/>
              </a:rPr>
              <a:t>项目进展</a:t>
            </a:r>
          </a:p>
        </p:txBody>
      </p:sp>
      <p:sp>
        <p:nvSpPr>
          <p:cNvPr id="89" name="矩形 88">
            <a:extLst>
              <a:ext uri="{FF2B5EF4-FFF2-40B4-BE49-F238E27FC236}">
                <a16:creationId xmlns:a16="http://schemas.microsoft.com/office/drawing/2014/main" id="{0FCDFD5D-4820-4045-8337-09CE6B130AB8}"/>
              </a:ext>
            </a:extLst>
          </p:cNvPr>
          <p:cNvSpPr/>
          <p:nvPr/>
        </p:nvSpPr>
        <p:spPr>
          <a:xfrm>
            <a:off x="1672839" y="153218"/>
            <a:ext cx="1799104" cy="830997"/>
          </a:xfrm>
          <a:prstGeom prst="rect">
            <a:avLst/>
          </a:prstGeom>
        </p:spPr>
        <p:txBody>
          <a:bodyPr wrap="square">
            <a:spAutoFit/>
          </a:bodyPr>
          <a:lstStyle/>
          <a:p>
            <a:r>
              <a:rPr lang="en-US" altLang="zh-CN" sz="4800" b="1" dirty="0">
                <a:solidFill>
                  <a:srgbClr val="FF8A00"/>
                </a:solidFill>
                <a:latin typeface="Bradley Hand ITC" panose="03070402050302030203" pitchFamily="66" charset="0"/>
                <a:ea typeface="叶根友小京楷简体" panose="02010601030101010101" pitchFamily="2" charset="-122"/>
              </a:rPr>
              <a:t>TWO</a:t>
            </a:r>
            <a:endParaRPr lang="zh-CN" altLang="en-US" sz="4800" dirty="0">
              <a:solidFill>
                <a:srgbClr val="FF8A00"/>
              </a:solidFill>
            </a:endParaRPr>
          </a:p>
        </p:txBody>
      </p:sp>
      <p:sp>
        <p:nvSpPr>
          <p:cNvPr id="13" name="任意多边形: 形状 12">
            <a:extLst>
              <a:ext uri="{FF2B5EF4-FFF2-40B4-BE49-F238E27FC236}">
                <a16:creationId xmlns:a16="http://schemas.microsoft.com/office/drawing/2014/main" id="{58B3FAD8-3BB8-49A5-92E5-D8210DA4E816}"/>
              </a:ext>
            </a:extLst>
          </p:cNvPr>
          <p:cNvSpPr/>
          <p:nvPr/>
        </p:nvSpPr>
        <p:spPr>
          <a:xfrm>
            <a:off x="8684579" y="1085041"/>
            <a:ext cx="673512" cy="637630"/>
          </a:xfrm>
          <a:custGeom>
            <a:avLst/>
            <a:gdLst>
              <a:gd name="connsiteX0" fmla="*/ 0 w 673512"/>
              <a:gd name="connsiteY0" fmla="*/ 637630 h 637630"/>
              <a:gd name="connsiteX1" fmla="*/ 18472 w 673512"/>
              <a:gd name="connsiteY1" fmla="*/ 545267 h 637630"/>
              <a:gd name="connsiteX2" fmla="*/ 83127 w 673512"/>
              <a:gd name="connsiteY2" fmla="*/ 462139 h 637630"/>
              <a:gd name="connsiteX3" fmla="*/ 193963 w 673512"/>
              <a:gd name="connsiteY3" fmla="*/ 323594 h 637630"/>
              <a:gd name="connsiteX4" fmla="*/ 221672 w 673512"/>
              <a:gd name="connsiteY4" fmla="*/ 295885 h 637630"/>
              <a:gd name="connsiteX5" fmla="*/ 249381 w 673512"/>
              <a:gd name="connsiteY5" fmla="*/ 268176 h 637630"/>
              <a:gd name="connsiteX6" fmla="*/ 323272 w 673512"/>
              <a:gd name="connsiteY6" fmla="*/ 221994 h 637630"/>
              <a:gd name="connsiteX7" fmla="*/ 360218 w 673512"/>
              <a:gd name="connsiteY7" fmla="*/ 194285 h 637630"/>
              <a:gd name="connsiteX8" fmla="*/ 452581 w 673512"/>
              <a:gd name="connsiteY8" fmla="*/ 231230 h 637630"/>
              <a:gd name="connsiteX9" fmla="*/ 461818 w 673512"/>
              <a:gd name="connsiteY9" fmla="*/ 277412 h 637630"/>
              <a:gd name="connsiteX10" fmla="*/ 424872 w 673512"/>
              <a:gd name="connsiteY10" fmla="*/ 379012 h 637630"/>
              <a:gd name="connsiteX11" fmla="*/ 397163 w 673512"/>
              <a:gd name="connsiteY11" fmla="*/ 397485 h 637630"/>
              <a:gd name="connsiteX12" fmla="*/ 332509 w 673512"/>
              <a:gd name="connsiteY12" fmla="*/ 379012 h 637630"/>
              <a:gd name="connsiteX13" fmla="*/ 323272 w 673512"/>
              <a:gd name="connsiteY13" fmla="*/ 342067 h 637630"/>
              <a:gd name="connsiteX14" fmla="*/ 369454 w 673512"/>
              <a:gd name="connsiteY14" fmla="*/ 249703 h 637630"/>
              <a:gd name="connsiteX15" fmla="*/ 397163 w 673512"/>
              <a:gd name="connsiteY15" fmla="*/ 212758 h 637630"/>
              <a:gd name="connsiteX16" fmla="*/ 434109 w 673512"/>
              <a:gd name="connsiteY16" fmla="*/ 185048 h 637630"/>
              <a:gd name="connsiteX17" fmla="*/ 544945 w 673512"/>
              <a:gd name="connsiteY17" fmla="*/ 92685 h 637630"/>
              <a:gd name="connsiteX18" fmla="*/ 609600 w 673512"/>
              <a:gd name="connsiteY18" fmla="*/ 46503 h 637630"/>
              <a:gd name="connsiteX19" fmla="*/ 637309 w 673512"/>
              <a:gd name="connsiteY19" fmla="*/ 37267 h 637630"/>
              <a:gd name="connsiteX20" fmla="*/ 637309 w 673512"/>
              <a:gd name="connsiteY20" fmla="*/ 321 h 637630"/>
              <a:gd name="connsiteX21" fmla="*/ 591127 w 673512"/>
              <a:gd name="connsiteY21" fmla="*/ 9558 h 637630"/>
              <a:gd name="connsiteX22" fmla="*/ 563418 w 673512"/>
              <a:gd name="connsiteY22" fmla="*/ 18794 h 637630"/>
              <a:gd name="connsiteX23" fmla="*/ 526472 w 673512"/>
              <a:gd name="connsiteY23" fmla="*/ 28030 h 637630"/>
              <a:gd name="connsiteX24" fmla="*/ 498763 w 673512"/>
              <a:gd name="connsiteY24" fmla="*/ 46503 h 637630"/>
              <a:gd name="connsiteX25" fmla="*/ 471054 w 673512"/>
              <a:gd name="connsiteY25" fmla="*/ 55739 h 637630"/>
              <a:gd name="connsiteX26" fmla="*/ 572654 w 673512"/>
              <a:gd name="connsiteY26" fmla="*/ 28030 h 637630"/>
              <a:gd name="connsiteX27" fmla="*/ 600363 w 673512"/>
              <a:gd name="connsiteY27" fmla="*/ 18794 h 637630"/>
              <a:gd name="connsiteX28" fmla="*/ 628072 w 673512"/>
              <a:gd name="connsiteY28" fmla="*/ 9558 h 637630"/>
              <a:gd name="connsiteX29" fmla="*/ 655781 w 673512"/>
              <a:gd name="connsiteY29" fmla="*/ 129630 h 637630"/>
              <a:gd name="connsiteX30" fmla="*/ 646545 w 673512"/>
              <a:gd name="connsiteY30" fmla="*/ 212758 h 63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3512" h="637630">
                <a:moveTo>
                  <a:pt x="0" y="637630"/>
                </a:moveTo>
                <a:cubicBezTo>
                  <a:pt x="288" y="635900"/>
                  <a:pt x="12173" y="555502"/>
                  <a:pt x="18472" y="545267"/>
                </a:cubicBezTo>
                <a:cubicBezTo>
                  <a:pt x="36870" y="515370"/>
                  <a:pt x="64522" y="491907"/>
                  <a:pt x="83127" y="462139"/>
                </a:cubicBezTo>
                <a:cubicBezTo>
                  <a:pt x="145462" y="362403"/>
                  <a:pt x="108771" y="408786"/>
                  <a:pt x="193963" y="323594"/>
                </a:cubicBezTo>
                <a:lnTo>
                  <a:pt x="221672" y="295885"/>
                </a:lnTo>
                <a:cubicBezTo>
                  <a:pt x="230908" y="286649"/>
                  <a:pt x="238931" y="276013"/>
                  <a:pt x="249381" y="268176"/>
                </a:cubicBezTo>
                <a:cubicBezTo>
                  <a:pt x="354044" y="189680"/>
                  <a:pt x="221843" y="285387"/>
                  <a:pt x="323272" y="221994"/>
                </a:cubicBezTo>
                <a:cubicBezTo>
                  <a:pt x="336326" y="213835"/>
                  <a:pt x="347903" y="203521"/>
                  <a:pt x="360218" y="194285"/>
                </a:cubicBezTo>
                <a:cubicBezTo>
                  <a:pt x="399122" y="199842"/>
                  <a:pt x="432687" y="191443"/>
                  <a:pt x="452581" y="231230"/>
                </a:cubicBezTo>
                <a:cubicBezTo>
                  <a:pt x="459602" y="245271"/>
                  <a:pt x="458739" y="262018"/>
                  <a:pt x="461818" y="277412"/>
                </a:cubicBezTo>
                <a:cubicBezTo>
                  <a:pt x="453062" y="312436"/>
                  <a:pt x="452002" y="351882"/>
                  <a:pt x="424872" y="379012"/>
                </a:cubicBezTo>
                <a:cubicBezTo>
                  <a:pt x="417023" y="386861"/>
                  <a:pt x="406399" y="391327"/>
                  <a:pt x="397163" y="397485"/>
                </a:cubicBezTo>
                <a:cubicBezTo>
                  <a:pt x="375612" y="391327"/>
                  <a:pt x="350440" y="392460"/>
                  <a:pt x="332509" y="379012"/>
                </a:cubicBezTo>
                <a:cubicBezTo>
                  <a:pt x="322354" y="371396"/>
                  <a:pt x="323272" y="354761"/>
                  <a:pt x="323272" y="342067"/>
                </a:cubicBezTo>
                <a:cubicBezTo>
                  <a:pt x="323272" y="275588"/>
                  <a:pt x="330519" y="294200"/>
                  <a:pt x="369454" y="249703"/>
                </a:cubicBezTo>
                <a:cubicBezTo>
                  <a:pt x="379591" y="238118"/>
                  <a:pt x="386278" y="223643"/>
                  <a:pt x="397163" y="212758"/>
                </a:cubicBezTo>
                <a:cubicBezTo>
                  <a:pt x="408048" y="201873"/>
                  <a:pt x="422524" y="195185"/>
                  <a:pt x="434109" y="185048"/>
                </a:cubicBezTo>
                <a:cubicBezTo>
                  <a:pt x="551530" y="82304"/>
                  <a:pt x="353341" y="236386"/>
                  <a:pt x="544945" y="92685"/>
                </a:cubicBezTo>
                <a:cubicBezTo>
                  <a:pt x="553308" y="86413"/>
                  <a:pt x="596098" y="53254"/>
                  <a:pt x="609600" y="46503"/>
                </a:cubicBezTo>
                <a:cubicBezTo>
                  <a:pt x="618308" y="42149"/>
                  <a:pt x="628073" y="40346"/>
                  <a:pt x="637309" y="37267"/>
                </a:cubicBezTo>
                <a:cubicBezTo>
                  <a:pt x="648975" y="29489"/>
                  <a:pt x="699533" y="8099"/>
                  <a:pt x="637309" y="321"/>
                </a:cubicBezTo>
                <a:cubicBezTo>
                  <a:pt x="621731" y="-1626"/>
                  <a:pt x="606357" y="5750"/>
                  <a:pt x="591127" y="9558"/>
                </a:cubicBezTo>
                <a:cubicBezTo>
                  <a:pt x="581682" y="11919"/>
                  <a:pt x="572779" y="16119"/>
                  <a:pt x="563418" y="18794"/>
                </a:cubicBezTo>
                <a:cubicBezTo>
                  <a:pt x="551212" y="22281"/>
                  <a:pt x="538787" y="24951"/>
                  <a:pt x="526472" y="28030"/>
                </a:cubicBezTo>
                <a:cubicBezTo>
                  <a:pt x="517236" y="34188"/>
                  <a:pt x="508692" y="41539"/>
                  <a:pt x="498763" y="46503"/>
                </a:cubicBezTo>
                <a:cubicBezTo>
                  <a:pt x="490055" y="50857"/>
                  <a:pt x="461318" y="55739"/>
                  <a:pt x="471054" y="55739"/>
                </a:cubicBezTo>
                <a:cubicBezTo>
                  <a:pt x="497167" y="55739"/>
                  <a:pt x="550918" y="35275"/>
                  <a:pt x="572654" y="28030"/>
                </a:cubicBezTo>
                <a:lnTo>
                  <a:pt x="600363" y="18794"/>
                </a:lnTo>
                <a:lnTo>
                  <a:pt x="628072" y="9558"/>
                </a:lnTo>
                <a:cubicBezTo>
                  <a:pt x="700493" y="27662"/>
                  <a:pt x="667508" y="6502"/>
                  <a:pt x="655781" y="129630"/>
                </a:cubicBezTo>
                <a:cubicBezTo>
                  <a:pt x="653138" y="157384"/>
                  <a:pt x="646545" y="212758"/>
                  <a:pt x="646545" y="21275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214CD96-B158-4F52-AB47-744336E7EE35}"/>
              </a:ext>
            </a:extLst>
          </p:cNvPr>
          <p:cNvSpPr txBox="1"/>
          <p:nvPr/>
        </p:nvSpPr>
        <p:spPr>
          <a:xfrm>
            <a:off x="9358092" y="900375"/>
            <a:ext cx="2137253" cy="369332"/>
          </a:xfrm>
          <a:prstGeom prst="rect">
            <a:avLst/>
          </a:prstGeom>
          <a:noFill/>
        </p:spPr>
        <p:txBody>
          <a:bodyPr wrap="square" rtlCol="0">
            <a:spAutoFit/>
          </a:bodyPr>
          <a:lstStyle/>
          <a:p>
            <a:r>
              <a:rPr lang="zh-CN" altLang="en-US" dirty="0">
                <a:latin typeface="KaiTi" panose="02010609060101010101" pitchFamily="49" charset="-122"/>
                <a:ea typeface="KaiTi" panose="02010609060101010101" pitchFamily="49" charset="-122"/>
              </a:rPr>
              <a:t>部分项目文档截图</a:t>
            </a:r>
          </a:p>
        </p:txBody>
      </p:sp>
      <p:pic>
        <p:nvPicPr>
          <p:cNvPr id="7" name="图片 6">
            <a:extLst>
              <a:ext uri="{FF2B5EF4-FFF2-40B4-BE49-F238E27FC236}">
                <a16:creationId xmlns:a16="http://schemas.microsoft.com/office/drawing/2014/main" id="{2E9D9128-E5AA-4736-99D6-1BBBE8291B25}"/>
              </a:ext>
            </a:extLst>
          </p:cNvPr>
          <p:cNvPicPr>
            <a:picLocks noChangeAspect="1"/>
          </p:cNvPicPr>
          <p:nvPr/>
        </p:nvPicPr>
        <p:blipFill rotWithShape="1">
          <a:blip r:embed="rId2"/>
          <a:srcRect l="31554" t="18815" r="31288" b="27542"/>
          <a:stretch/>
        </p:blipFill>
        <p:spPr>
          <a:xfrm>
            <a:off x="845445" y="1705891"/>
            <a:ext cx="4530413" cy="3678796"/>
          </a:xfrm>
          <a:prstGeom prst="rect">
            <a:avLst/>
          </a:prstGeom>
        </p:spPr>
      </p:pic>
      <p:pic>
        <p:nvPicPr>
          <p:cNvPr id="10" name="图片 9">
            <a:extLst>
              <a:ext uri="{FF2B5EF4-FFF2-40B4-BE49-F238E27FC236}">
                <a16:creationId xmlns:a16="http://schemas.microsoft.com/office/drawing/2014/main" id="{9072AE25-6B3E-4FC0-8375-42370BE56412}"/>
              </a:ext>
            </a:extLst>
          </p:cNvPr>
          <p:cNvPicPr>
            <a:picLocks noChangeAspect="1"/>
          </p:cNvPicPr>
          <p:nvPr/>
        </p:nvPicPr>
        <p:blipFill rotWithShape="1">
          <a:blip r:embed="rId3"/>
          <a:srcRect l="28477" t="47037" r="32500" b="26330"/>
          <a:stretch/>
        </p:blipFill>
        <p:spPr>
          <a:xfrm>
            <a:off x="725818" y="4946107"/>
            <a:ext cx="4757657" cy="1826483"/>
          </a:xfrm>
          <a:prstGeom prst="rect">
            <a:avLst/>
          </a:prstGeom>
        </p:spPr>
      </p:pic>
      <p:pic>
        <p:nvPicPr>
          <p:cNvPr id="17" name="图片 16">
            <a:extLst>
              <a:ext uri="{FF2B5EF4-FFF2-40B4-BE49-F238E27FC236}">
                <a16:creationId xmlns:a16="http://schemas.microsoft.com/office/drawing/2014/main" id="{283CD139-C247-4C13-8C62-717464DFB916}"/>
              </a:ext>
            </a:extLst>
          </p:cNvPr>
          <p:cNvPicPr>
            <a:picLocks noChangeAspect="1"/>
          </p:cNvPicPr>
          <p:nvPr/>
        </p:nvPicPr>
        <p:blipFill rotWithShape="1">
          <a:blip r:embed="rId4"/>
          <a:srcRect l="30902" t="21463" r="30076" b="8148"/>
          <a:stretch/>
        </p:blipFill>
        <p:spPr>
          <a:xfrm>
            <a:off x="5924630" y="1840656"/>
            <a:ext cx="4757657" cy="4827292"/>
          </a:xfrm>
          <a:prstGeom prst="rect">
            <a:avLst/>
          </a:prstGeom>
        </p:spPr>
      </p:pic>
    </p:spTree>
    <p:extLst>
      <p:ext uri="{BB962C8B-B14F-4D97-AF65-F5344CB8AC3E}">
        <p14:creationId xmlns:p14="http://schemas.microsoft.com/office/powerpoint/2010/main" val="2638749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heel(1)">
                                      <p:cBhvr>
                                        <p:cTn id="17" dur="20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2">
            <a:extLst>
              <a:ext uri="{FF2B5EF4-FFF2-40B4-BE49-F238E27FC236}">
                <a16:creationId xmlns:a16="http://schemas.microsoft.com/office/drawing/2014/main" id="{A81FBFA1-7E32-4E4A-BDC4-E7B71317B556}"/>
              </a:ext>
            </a:extLst>
          </p:cNvPr>
          <p:cNvSpPr/>
          <p:nvPr/>
        </p:nvSpPr>
        <p:spPr>
          <a:xfrm rot="20574852">
            <a:off x="3976184" y="811544"/>
            <a:ext cx="1032273" cy="1034663"/>
          </a:xfrm>
          <a:custGeom>
            <a:avLst/>
            <a:gdLst>
              <a:gd name="connsiteX0" fmla="*/ 300753 w 836502"/>
              <a:gd name="connsiteY0" fmla="*/ 41288 h 838439"/>
              <a:gd name="connsiteX1" fmla="*/ 575073 w 836502"/>
              <a:gd name="connsiteY1" fmla="*/ 289482 h 838439"/>
              <a:gd name="connsiteX2" fmla="*/ 130936 w 836502"/>
              <a:gd name="connsiteY2" fmla="*/ 2099 h 838439"/>
              <a:gd name="connsiteX3" fmla="*/ 692638 w 836502"/>
              <a:gd name="connsiteY3" fmla="*/ 472362 h 838439"/>
              <a:gd name="connsiteX4" fmla="*/ 91747 w 836502"/>
              <a:gd name="connsiteY4" fmla="*/ 28225 h 838439"/>
              <a:gd name="connsiteX5" fmla="*/ 836330 w 836502"/>
              <a:gd name="connsiteY5" fmla="*/ 498488 h 838439"/>
              <a:gd name="connsiteX6" fmla="*/ 13370 w 836502"/>
              <a:gd name="connsiteY6" fmla="*/ 28225 h 838439"/>
              <a:gd name="connsiteX7" fmla="*/ 823267 w 836502"/>
              <a:gd name="connsiteY7" fmla="*/ 602991 h 838439"/>
              <a:gd name="connsiteX8" fmla="*/ 170124 w 836502"/>
              <a:gd name="connsiteY8" fmla="*/ 198042 h 838439"/>
              <a:gd name="connsiteX9" fmla="*/ 823267 w 836502"/>
              <a:gd name="connsiteY9" fmla="*/ 629116 h 838439"/>
              <a:gd name="connsiteX10" fmla="*/ 307 w 836502"/>
              <a:gd name="connsiteY10" fmla="*/ 171916 h 838439"/>
              <a:gd name="connsiteX11" fmla="*/ 718764 w 836502"/>
              <a:gd name="connsiteY11" fmla="*/ 642179 h 838439"/>
              <a:gd name="connsiteX12" fmla="*/ 39496 w 836502"/>
              <a:gd name="connsiteY12" fmla="*/ 158854 h 838439"/>
              <a:gd name="connsiteX13" fmla="*/ 744890 w 836502"/>
              <a:gd name="connsiteY13" fmla="*/ 733619 h 838439"/>
              <a:gd name="connsiteX14" fmla="*/ 26433 w 836502"/>
              <a:gd name="connsiteY14" fmla="*/ 224168 h 838439"/>
              <a:gd name="connsiteX15" fmla="*/ 744890 w 836502"/>
              <a:gd name="connsiteY15" fmla="*/ 838122 h 838439"/>
              <a:gd name="connsiteX16" fmla="*/ 91747 w 836502"/>
              <a:gd name="connsiteY16" fmla="*/ 315608 h 838439"/>
              <a:gd name="connsiteX17" fmla="*/ 810204 w 836502"/>
              <a:gd name="connsiteY17" fmla="*/ 838122 h 838439"/>
              <a:gd name="connsiteX18" fmla="*/ 39496 w 836502"/>
              <a:gd name="connsiteY18" fmla="*/ 315608 h 83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6502" h="838439">
                <a:moveTo>
                  <a:pt x="300753" y="41288"/>
                </a:moveTo>
                <a:cubicBezTo>
                  <a:pt x="452064" y="168650"/>
                  <a:pt x="603376" y="296013"/>
                  <a:pt x="575073" y="289482"/>
                </a:cubicBezTo>
                <a:cubicBezTo>
                  <a:pt x="546770" y="282951"/>
                  <a:pt x="111342" y="-28381"/>
                  <a:pt x="130936" y="2099"/>
                </a:cubicBezTo>
                <a:cubicBezTo>
                  <a:pt x="150530" y="32579"/>
                  <a:pt x="699169" y="468008"/>
                  <a:pt x="692638" y="472362"/>
                </a:cubicBezTo>
                <a:cubicBezTo>
                  <a:pt x="686107" y="476716"/>
                  <a:pt x="67798" y="23871"/>
                  <a:pt x="91747" y="28225"/>
                </a:cubicBezTo>
                <a:cubicBezTo>
                  <a:pt x="115696" y="32579"/>
                  <a:pt x="849393" y="498488"/>
                  <a:pt x="836330" y="498488"/>
                </a:cubicBezTo>
                <a:cubicBezTo>
                  <a:pt x="823267" y="498488"/>
                  <a:pt x="15547" y="10808"/>
                  <a:pt x="13370" y="28225"/>
                </a:cubicBezTo>
                <a:cubicBezTo>
                  <a:pt x="11193" y="45642"/>
                  <a:pt x="797141" y="574688"/>
                  <a:pt x="823267" y="602991"/>
                </a:cubicBezTo>
                <a:cubicBezTo>
                  <a:pt x="849393" y="631294"/>
                  <a:pt x="170124" y="193688"/>
                  <a:pt x="170124" y="198042"/>
                </a:cubicBezTo>
                <a:cubicBezTo>
                  <a:pt x="170124" y="202396"/>
                  <a:pt x="851570" y="633470"/>
                  <a:pt x="823267" y="629116"/>
                </a:cubicBezTo>
                <a:cubicBezTo>
                  <a:pt x="794964" y="624762"/>
                  <a:pt x="17724" y="169739"/>
                  <a:pt x="307" y="171916"/>
                </a:cubicBezTo>
                <a:cubicBezTo>
                  <a:pt x="-17110" y="174093"/>
                  <a:pt x="712233" y="644356"/>
                  <a:pt x="718764" y="642179"/>
                </a:cubicBezTo>
                <a:cubicBezTo>
                  <a:pt x="725295" y="640002"/>
                  <a:pt x="35142" y="143614"/>
                  <a:pt x="39496" y="158854"/>
                </a:cubicBezTo>
                <a:cubicBezTo>
                  <a:pt x="43850" y="174094"/>
                  <a:pt x="747067" y="722733"/>
                  <a:pt x="744890" y="733619"/>
                </a:cubicBezTo>
                <a:cubicBezTo>
                  <a:pt x="742713" y="744505"/>
                  <a:pt x="26433" y="206751"/>
                  <a:pt x="26433" y="224168"/>
                </a:cubicBezTo>
                <a:cubicBezTo>
                  <a:pt x="26433" y="241585"/>
                  <a:pt x="734004" y="822882"/>
                  <a:pt x="744890" y="838122"/>
                </a:cubicBezTo>
                <a:cubicBezTo>
                  <a:pt x="755776" y="853362"/>
                  <a:pt x="80861" y="315608"/>
                  <a:pt x="91747" y="315608"/>
                </a:cubicBezTo>
                <a:cubicBezTo>
                  <a:pt x="102633" y="315608"/>
                  <a:pt x="818912" y="838122"/>
                  <a:pt x="810204" y="838122"/>
                </a:cubicBezTo>
                <a:cubicBezTo>
                  <a:pt x="801496" y="838122"/>
                  <a:pt x="420496" y="576865"/>
                  <a:pt x="39496" y="315608"/>
                </a:cubicBezTo>
              </a:path>
            </a:pathLst>
          </a:custGeom>
          <a:noFill/>
          <a:ln w="38100">
            <a:solidFill>
              <a:srgbClr val="009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135E333A-88BA-4A88-8C0A-D3A344BA1089}"/>
              </a:ext>
            </a:extLst>
          </p:cNvPr>
          <p:cNvSpPr/>
          <p:nvPr/>
        </p:nvSpPr>
        <p:spPr>
          <a:xfrm>
            <a:off x="4000235" y="998651"/>
            <a:ext cx="942887" cy="707886"/>
          </a:xfrm>
          <a:prstGeom prst="rect">
            <a:avLst/>
          </a:prstGeom>
        </p:spPr>
        <p:txBody>
          <a:bodyPr wrap="none">
            <a:spAutoFit/>
          </a:bodyPr>
          <a:lstStyle/>
          <a:p>
            <a:r>
              <a:rPr lang="en-US" altLang="zh-CN" sz="4000" b="1" dirty="0">
                <a:solidFill>
                  <a:schemeClr val="bg1"/>
                </a:solidFill>
                <a:latin typeface="Bradley Hand ITC" panose="03070402050302030203" pitchFamily="66" charset="0"/>
                <a:ea typeface="叶根友小京楷简体" panose="02010601030101010101" pitchFamily="2" charset="-122"/>
              </a:rPr>
              <a:t>2-2</a:t>
            </a:r>
            <a:endParaRPr lang="zh-CN" altLang="en-US" sz="4000" dirty="0">
              <a:solidFill>
                <a:schemeClr val="bg1"/>
              </a:solidFill>
            </a:endParaRPr>
          </a:p>
        </p:txBody>
      </p:sp>
      <p:sp>
        <p:nvSpPr>
          <p:cNvPr id="3" name="文本框 2">
            <a:extLst>
              <a:ext uri="{FF2B5EF4-FFF2-40B4-BE49-F238E27FC236}">
                <a16:creationId xmlns:a16="http://schemas.microsoft.com/office/drawing/2014/main" id="{7DC8A8F3-57E9-4A27-AC8B-B20D6D141D03}"/>
              </a:ext>
            </a:extLst>
          </p:cNvPr>
          <p:cNvSpPr txBox="1"/>
          <p:nvPr/>
        </p:nvSpPr>
        <p:spPr>
          <a:xfrm>
            <a:off x="5025321" y="1090984"/>
            <a:ext cx="1988045" cy="523220"/>
          </a:xfrm>
          <a:prstGeom prst="rect">
            <a:avLst/>
          </a:prstGeom>
          <a:noFill/>
        </p:spPr>
        <p:txBody>
          <a:bodyPr wrap="none" rtlCol="0">
            <a:spAutoFit/>
          </a:bodyPr>
          <a:lstStyle/>
          <a:p>
            <a:r>
              <a:rPr lang="zh-CN" altLang="en-US" sz="2800" b="1" dirty="0">
                <a:solidFill>
                  <a:srgbClr val="0096E0"/>
                </a:solidFill>
                <a:latin typeface="KaiTi" panose="02010609060101010101" pitchFamily="49" charset="-122"/>
                <a:ea typeface="KaiTi" panose="02010609060101010101" pitchFamily="49" charset="-122"/>
              </a:rPr>
              <a:t>阶段性成果</a:t>
            </a:r>
          </a:p>
        </p:txBody>
      </p:sp>
      <p:grpSp>
        <p:nvGrpSpPr>
          <p:cNvPr id="39" name="组合 38">
            <a:extLst>
              <a:ext uri="{FF2B5EF4-FFF2-40B4-BE49-F238E27FC236}">
                <a16:creationId xmlns:a16="http://schemas.microsoft.com/office/drawing/2014/main" id="{04CA2C11-3F78-4455-85E9-ABA8A5AE2A9A}"/>
              </a:ext>
            </a:extLst>
          </p:cNvPr>
          <p:cNvGrpSpPr/>
          <p:nvPr/>
        </p:nvGrpSpPr>
        <p:grpSpPr>
          <a:xfrm>
            <a:off x="170522" y="81984"/>
            <a:ext cx="1302069" cy="1358890"/>
            <a:chOff x="6272213" y="915988"/>
            <a:chExt cx="935038" cy="973138"/>
          </a:xfrm>
          <a:solidFill>
            <a:srgbClr val="0096E0"/>
          </a:solidFill>
        </p:grpSpPr>
        <p:sp>
          <p:nvSpPr>
            <p:cNvPr id="40" name="Freeform 91">
              <a:extLst>
                <a:ext uri="{FF2B5EF4-FFF2-40B4-BE49-F238E27FC236}">
                  <a16:creationId xmlns:a16="http://schemas.microsoft.com/office/drawing/2014/main" id="{192D050D-890E-4719-8900-87F99C24FD9A}"/>
                </a:ext>
              </a:extLst>
            </p:cNvPr>
            <p:cNvSpPr>
              <a:spLocks/>
            </p:cNvSpPr>
            <p:nvPr/>
          </p:nvSpPr>
          <p:spPr bwMode="auto">
            <a:xfrm>
              <a:off x="6323013" y="1782763"/>
              <a:ext cx="315913" cy="106363"/>
            </a:xfrm>
            <a:custGeom>
              <a:avLst/>
              <a:gdLst>
                <a:gd name="T0" fmla="*/ 100 w 199"/>
                <a:gd name="T1" fmla="*/ 0 h 67"/>
                <a:gd name="T2" fmla="*/ 126 w 199"/>
                <a:gd name="T3" fmla="*/ 2 h 67"/>
                <a:gd name="T4" fmla="*/ 151 w 199"/>
                <a:gd name="T5" fmla="*/ 5 h 67"/>
                <a:gd name="T6" fmla="*/ 171 w 199"/>
                <a:gd name="T7" fmla="*/ 11 h 67"/>
                <a:gd name="T8" fmla="*/ 186 w 199"/>
                <a:gd name="T9" fmla="*/ 17 h 67"/>
                <a:gd name="T10" fmla="*/ 197 w 199"/>
                <a:gd name="T11" fmla="*/ 25 h 67"/>
                <a:gd name="T12" fmla="*/ 199 w 199"/>
                <a:gd name="T13" fmla="*/ 34 h 67"/>
                <a:gd name="T14" fmla="*/ 197 w 199"/>
                <a:gd name="T15" fmla="*/ 42 h 67"/>
                <a:gd name="T16" fmla="*/ 186 w 199"/>
                <a:gd name="T17" fmla="*/ 50 h 67"/>
                <a:gd name="T18" fmla="*/ 171 w 199"/>
                <a:gd name="T19" fmla="*/ 58 h 67"/>
                <a:gd name="T20" fmla="*/ 151 w 199"/>
                <a:gd name="T21" fmla="*/ 62 h 67"/>
                <a:gd name="T22" fmla="*/ 126 w 199"/>
                <a:gd name="T23" fmla="*/ 66 h 67"/>
                <a:gd name="T24" fmla="*/ 100 w 199"/>
                <a:gd name="T25" fmla="*/ 67 h 67"/>
                <a:gd name="T26" fmla="*/ 74 w 199"/>
                <a:gd name="T27" fmla="*/ 66 h 67"/>
                <a:gd name="T28" fmla="*/ 50 w 199"/>
                <a:gd name="T29" fmla="*/ 62 h 67"/>
                <a:gd name="T30" fmla="*/ 29 w 199"/>
                <a:gd name="T31" fmla="*/ 58 h 67"/>
                <a:gd name="T32" fmla="*/ 13 w 199"/>
                <a:gd name="T33" fmla="*/ 50 h 67"/>
                <a:gd name="T34" fmla="*/ 4 w 199"/>
                <a:gd name="T35" fmla="*/ 42 h 67"/>
                <a:gd name="T36" fmla="*/ 0 w 199"/>
                <a:gd name="T37" fmla="*/ 34 h 67"/>
                <a:gd name="T38" fmla="*/ 4 w 199"/>
                <a:gd name="T39" fmla="*/ 25 h 67"/>
                <a:gd name="T40" fmla="*/ 13 w 199"/>
                <a:gd name="T41" fmla="*/ 17 h 67"/>
                <a:gd name="T42" fmla="*/ 29 w 199"/>
                <a:gd name="T43" fmla="*/ 11 h 67"/>
                <a:gd name="T44" fmla="*/ 50 w 199"/>
                <a:gd name="T45" fmla="*/ 5 h 67"/>
                <a:gd name="T46" fmla="*/ 74 w 199"/>
                <a:gd name="T47" fmla="*/ 2 h 67"/>
                <a:gd name="T48" fmla="*/ 100 w 199"/>
                <a:gd name="T4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67">
                  <a:moveTo>
                    <a:pt x="100" y="0"/>
                  </a:moveTo>
                  <a:lnTo>
                    <a:pt x="126" y="2"/>
                  </a:lnTo>
                  <a:lnTo>
                    <a:pt x="151" y="5"/>
                  </a:lnTo>
                  <a:lnTo>
                    <a:pt x="171" y="11"/>
                  </a:lnTo>
                  <a:lnTo>
                    <a:pt x="186" y="17"/>
                  </a:lnTo>
                  <a:lnTo>
                    <a:pt x="197" y="25"/>
                  </a:lnTo>
                  <a:lnTo>
                    <a:pt x="199" y="34"/>
                  </a:lnTo>
                  <a:lnTo>
                    <a:pt x="197" y="42"/>
                  </a:lnTo>
                  <a:lnTo>
                    <a:pt x="186" y="50"/>
                  </a:lnTo>
                  <a:lnTo>
                    <a:pt x="171" y="58"/>
                  </a:lnTo>
                  <a:lnTo>
                    <a:pt x="151" y="62"/>
                  </a:lnTo>
                  <a:lnTo>
                    <a:pt x="126" y="66"/>
                  </a:lnTo>
                  <a:lnTo>
                    <a:pt x="100" y="67"/>
                  </a:lnTo>
                  <a:lnTo>
                    <a:pt x="74" y="66"/>
                  </a:lnTo>
                  <a:lnTo>
                    <a:pt x="50" y="62"/>
                  </a:lnTo>
                  <a:lnTo>
                    <a:pt x="29" y="58"/>
                  </a:lnTo>
                  <a:lnTo>
                    <a:pt x="13" y="50"/>
                  </a:lnTo>
                  <a:lnTo>
                    <a:pt x="4" y="42"/>
                  </a:lnTo>
                  <a:lnTo>
                    <a:pt x="0" y="34"/>
                  </a:lnTo>
                  <a:lnTo>
                    <a:pt x="4" y="25"/>
                  </a:lnTo>
                  <a:lnTo>
                    <a:pt x="13" y="17"/>
                  </a:lnTo>
                  <a:lnTo>
                    <a:pt x="29" y="11"/>
                  </a:lnTo>
                  <a:lnTo>
                    <a:pt x="50" y="5"/>
                  </a:lnTo>
                  <a:lnTo>
                    <a:pt x="74" y="2"/>
                  </a:lnTo>
                  <a:lnTo>
                    <a:pt x="100"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5">
              <a:extLst>
                <a:ext uri="{FF2B5EF4-FFF2-40B4-BE49-F238E27FC236}">
                  <a16:creationId xmlns:a16="http://schemas.microsoft.com/office/drawing/2014/main" id="{E72A8FE8-115B-4740-86A6-C150F301E7E8}"/>
                </a:ext>
              </a:extLst>
            </p:cNvPr>
            <p:cNvSpPr>
              <a:spLocks noEditPoints="1"/>
            </p:cNvSpPr>
            <p:nvPr/>
          </p:nvSpPr>
          <p:spPr bwMode="auto">
            <a:xfrm>
              <a:off x="6388100" y="1001713"/>
              <a:ext cx="25400" cy="25400"/>
            </a:xfrm>
            <a:custGeom>
              <a:avLst/>
              <a:gdLst>
                <a:gd name="T0" fmla="*/ 8 w 16"/>
                <a:gd name="T1" fmla="*/ 8 h 16"/>
                <a:gd name="T2" fmla="*/ 8 w 16"/>
                <a:gd name="T3" fmla="*/ 8 h 16"/>
                <a:gd name="T4" fmla="*/ 9 w 16"/>
                <a:gd name="T5" fmla="*/ 8 h 16"/>
                <a:gd name="T6" fmla="*/ 8 w 16"/>
                <a:gd name="T7" fmla="*/ 8 h 16"/>
                <a:gd name="T8" fmla="*/ 8 w 16"/>
                <a:gd name="T9" fmla="*/ 0 h 16"/>
                <a:gd name="T10" fmla="*/ 12 w 16"/>
                <a:gd name="T11" fmla="*/ 0 h 16"/>
                <a:gd name="T12" fmla="*/ 14 w 16"/>
                <a:gd name="T13" fmla="*/ 3 h 16"/>
                <a:gd name="T14" fmla="*/ 16 w 16"/>
                <a:gd name="T15" fmla="*/ 5 h 16"/>
                <a:gd name="T16" fmla="*/ 16 w 16"/>
                <a:gd name="T17" fmla="*/ 8 h 16"/>
                <a:gd name="T18" fmla="*/ 16 w 16"/>
                <a:gd name="T19" fmla="*/ 10 h 16"/>
                <a:gd name="T20" fmla="*/ 14 w 16"/>
                <a:gd name="T21" fmla="*/ 13 h 16"/>
                <a:gd name="T22" fmla="*/ 12 w 16"/>
                <a:gd name="T23" fmla="*/ 16 h 16"/>
                <a:gd name="T24" fmla="*/ 8 w 16"/>
                <a:gd name="T25" fmla="*/ 16 h 16"/>
                <a:gd name="T26" fmla="*/ 5 w 16"/>
                <a:gd name="T27" fmla="*/ 16 h 16"/>
                <a:gd name="T28" fmla="*/ 3 w 16"/>
                <a:gd name="T29" fmla="*/ 13 h 16"/>
                <a:gd name="T30" fmla="*/ 0 w 16"/>
                <a:gd name="T31" fmla="*/ 10 h 16"/>
                <a:gd name="T32" fmla="*/ 0 w 16"/>
                <a:gd name="T33" fmla="*/ 8 h 16"/>
                <a:gd name="T34" fmla="*/ 0 w 16"/>
                <a:gd name="T35" fmla="*/ 5 h 16"/>
                <a:gd name="T36" fmla="*/ 3 w 16"/>
                <a:gd name="T37" fmla="*/ 3 h 16"/>
                <a:gd name="T38" fmla="*/ 5 w 16"/>
                <a:gd name="T39" fmla="*/ 0 h 16"/>
                <a:gd name="T40" fmla="*/ 8 w 16"/>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6">
                  <a:moveTo>
                    <a:pt x="8" y="8"/>
                  </a:moveTo>
                  <a:lnTo>
                    <a:pt x="8" y="8"/>
                  </a:lnTo>
                  <a:lnTo>
                    <a:pt x="9" y="8"/>
                  </a:lnTo>
                  <a:lnTo>
                    <a:pt x="8" y="8"/>
                  </a:lnTo>
                  <a:close/>
                  <a:moveTo>
                    <a:pt x="8" y="0"/>
                  </a:moveTo>
                  <a:lnTo>
                    <a:pt x="12" y="0"/>
                  </a:lnTo>
                  <a:lnTo>
                    <a:pt x="14" y="3"/>
                  </a:lnTo>
                  <a:lnTo>
                    <a:pt x="16" y="5"/>
                  </a:lnTo>
                  <a:lnTo>
                    <a:pt x="16" y="8"/>
                  </a:lnTo>
                  <a:lnTo>
                    <a:pt x="16" y="10"/>
                  </a:lnTo>
                  <a:lnTo>
                    <a:pt x="14" y="13"/>
                  </a:lnTo>
                  <a:lnTo>
                    <a:pt x="12" y="16"/>
                  </a:lnTo>
                  <a:lnTo>
                    <a:pt x="8" y="16"/>
                  </a:lnTo>
                  <a:lnTo>
                    <a:pt x="5" y="16"/>
                  </a:lnTo>
                  <a:lnTo>
                    <a:pt x="3" y="13"/>
                  </a:lnTo>
                  <a:lnTo>
                    <a:pt x="0" y="10"/>
                  </a:lnTo>
                  <a:lnTo>
                    <a:pt x="0" y="8"/>
                  </a:lnTo>
                  <a:lnTo>
                    <a:pt x="0" y="5"/>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06">
              <a:extLst>
                <a:ext uri="{FF2B5EF4-FFF2-40B4-BE49-F238E27FC236}">
                  <a16:creationId xmlns:a16="http://schemas.microsoft.com/office/drawing/2014/main" id="{F55214C5-3F52-426C-AC4F-FC35B6CDFDB9}"/>
                </a:ext>
              </a:extLst>
            </p:cNvPr>
            <p:cNvSpPr>
              <a:spLocks/>
            </p:cNvSpPr>
            <p:nvPr/>
          </p:nvSpPr>
          <p:spPr bwMode="auto">
            <a:xfrm>
              <a:off x="6448425" y="1003300"/>
              <a:ext cx="25400" cy="25400"/>
            </a:xfrm>
            <a:custGeom>
              <a:avLst/>
              <a:gdLst>
                <a:gd name="T0" fmla="*/ 8 w 16"/>
                <a:gd name="T1" fmla="*/ 0 h 16"/>
                <a:gd name="T2" fmla="*/ 12 w 16"/>
                <a:gd name="T3" fmla="*/ 0 h 16"/>
                <a:gd name="T4" fmla="*/ 14 w 16"/>
                <a:gd name="T5" fmla="*/ 3 h 16"/>
                <a:gd name="T6" fmla="*/ 16 w 16"/>
                <a:gd name="T7" fmla="*/ 6 h 16"/>
                <a:gd name="T8" fmla="*/ 16 w 16"/>
                <a:gd name="T9" fmla="*/ 8 h 16"/>
                <a:gd name="T10" fmla="*/ 16 w 16"/>
                <a:gd name="T11" fmla="*/ 11 h 16"/>
                <a:gd name="T12" fmla="*/ 14 w 16"/>
                <a:gd name="T13" fmla="*/ 13 h 16"/>
                <a:gd name="T14" fmla="*/ 12 w 16"/>
                <a:gd name="T15" fmla="*/ 16 h 16"/>
                <a:gd name="T16" fmla="*/ 8 w 16"/>
                <a:gd name="T17" fmla="*/ 16 h 16"/>
                <a:gd name="T18" fmla="*/ 5 w 16"/>
                <a:gd name="T19" fmla="*/ 16 h 16"/>
                <a:gd name="T20" fmla="*/ 3 w 16"/>
                <a:gd name="T21" fmla="*/ 13 h 16"/>
                <a:gd name="T22" fmla="*/ 0 w 16"/>
                <a:gd name="T23" fmla="*/ 11 h 16"/>
                <a:gd name="T24" fmla="*/ 0 w 16"/>
                <a:gd name="T25" fmla="*/ 8 h 16"/>
                <a:gd name="T26" fmla="*/ 0 w 16"/>
                <a:gd name="T27" fmla="*/ 6 h 16"/>
                <a:gd name="T28" fmla="*/ 3 w 16"/>
                <a:gd name="T29" fmla="*/ 3 h 16"/>
                <a:gd name="T30" fmla="*/ 5 w 16"/>
                <a:gd name="T31" fmla="*/ 0 h 16"/>
                <a:gd name="T32" fmla="*/ 8 w 1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6">
                  <a:moveTo>
                    <a:pt x="8" y="0"/>
                  </a:moveTo>
                  <a:lnTo>
                    <a:pt x="12" y="0"/>
                  </a:lnTo>
                  <a:lnTo>
                    <a:pt x="14" y="3"/>
                  </a:lnTo>
                  <a:lnTo>
                    <a:pt x="16" y="6"/>
                  </a:lnTo>
                  <a:lnTo>
                    <a:pt x="16" y="8"/>
                  </a:lnTo>
                  <a:lnTo>
                    <a:pt x="16" y="11"/>
                  </a:lnTo>
                  <a:lnTo>
                    <a:pt x="14" y="13"/>
                  </a:lnTo>
                  <a:lnTo>
                    <a:pt x="12" y="16"/>
                  </a:lnTo>
                  <a:lnTo>
                    <a:pt x="8" y="16"/>
                  </a:lnTo>
                  <a:lnTo>
                    <a:pt x="5" y="16"/>
                  </a:lnTo>
                  <a:lnTo>
                    <a:pt x="3" y="13"/>
                  </a:lnTo>
                  <a:lnTo>
                    <a:pt x="0" y="11"/>
                  </a:lnTo>
                  <a:lnTo>
                    <a:pt x="0" y="8"/>
                  </a:lnTo>
                  <a:lnTo>
                    <a:pt x="0" y="6"/>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07">
              <a:extLst>
                <a:ext uri="{FF2B5EF4-FFF2-40B4-BE49-F238E27FC236}">
                  <a16:creationId xmlns:a16="http://schemas.microsoft.com/office/drawing/2014/main" id="{7E39FEF8-5C33-4848-9906-1AF128C838B1}"/>
                </a:ext>
              </a:extLst>
            </p:cNvPr>
            <p:cNvSpPr>
              <a:spLocks noEditPoints="1"/>
            </p:cNvSpPr>
            <p:nvPr/>
          </p:nvSpPr>
          <p:spPr bwMode="auto">
            <a:xfrm>
              <a:off x="6296025" y="915988"/>
              <a:ext cx="298450" cy="304800"/>
            </a:xfrm>
            <a:custGeom>
              <a:avLst/>
              <a:gdLst>
                <a:gd name="T0" fmla="*/ 80 w 188"/>
                <a:gd name="T1" fmla="*/ 11 h 192"/>
                <a:gd name="T2" fmla="*/ 45 w 188"/>
                <a:gd name="T3" fmla="*/ 24 h 192"/>
                <a:gd name="T4" fmla="*/ 44 w 188"/>
                <a:gd name="T5" fmla="*/ 24 h 192"/>
                <a:gd name="T6" fmla="*/ 44 w 188"/>
                <a:gd name="T7" fmla="*/ 25 h 192"/>
                <a:gd name="T8" fmla="*/ 40 w 188"/>
                <a:gd name="T9" fmla="*/ 27 h 192"/>
                <a:gd name="T10" fmla="*/ 32 w 188"/>
                <a:gd name="T11" fmla="*/ 33 h 192"/>
                <a:gd name="T12" fmla="*/ 21 w 188"/>
                <a:gd name="T13" fmla="*/ 45 h 192"/>
                <a:gd name="T14" fmla="*/ 11 w 188"/>
                <a:gd name="T15" fmla="*/ 69 h 192"/>
                <a:gd name="T16" fmla="*/ 11 w 188"/>
                <a:gd name="T17" fmla="*/ 100 h 192"/>
                <a:gd name="T18" fmla="*/ 26 w 188"/>
                <a:gd name="T19" fmla="*/ 141 h 192"/>
                <a:gd name="T20" fmla="*/ 27 w 188"/>
                <a:gd name="T21" fmla="*/ 142 h 192"/>
                <a:gd name="T22" fmla="*/ 30 w 188"/>
                <a:gd name="T23" fmla="*/ 147 h 192"/>
                <a:gd name="T24" fmla="*/ 36 w 188"/>
                <a:gd name="T25" fmla="*/ 156 h 192"/>
                <a:gd name="T26" fmla="*/ 55 w 188"/>
                <a:gd name="T27" fmla="*/ 171 h 192"/>
                <a:gd name="T28" fmla="*/ 90 w 188"/>
                <a:gd name="T29" fmla="*/ 182 h 192"/>
                <a:gd name="T30" fmla="*/ 129 w 188"/>
                <a:gd name="T31" fmla="*/ 172 h 192"/>
                <a:gd name="T32" fmla="*/ 131 w 188"/>
                <a:gd name="T33" fmla="*/ 171 h 192"/>
                <a:gd name="T34" fmla="*/ 133 w 188"/>
                <a:gd name="T35" fmla="*/ 171 h 192"/>
                <a:gd name="T36" fmla="*/ 138 w 188"/>
                <a:gd name="T37" fmla="*/ 169 h 192"/>
                <a:gd name="T38" fmla="*/ 149 w 188"/>
                <a:gd name="T39" fmla="*/ 163 h 192"/>
                <a:gd name="T40" fmla="*/ 162 w 188"/>
                <a:gd name="T41" fmla="*/ 150 h 192"/>
                <a:gd name="T42" fmla="*/ 174 w 188"/>
                <a:gd name="T43" fmla="*/ 126 h 192"/>
                <a:gd name="T44" fmla="*/ 179 w 188"/>
                <a:gd name="T45" fmla="*/ 88 h 192"/>
                <a:gd name="T46" fmla="*/ 179 w 188"/>
                <a:gd name="T47" fmla="*/ 87 h 192"/>
                <a:gd name="T48" fmla="*/ 176 w 188"/>
                <a:gd name="T49" fmla="*/ 80 h 192"/>
                <a:gd name="T50" fmla="*/ 169 w 188"/>
                <a:gd name="T51" fmla="*/ 63 h 192"/>
                <a:gd name="T52" fmla="*/ 158 w 188"/>
                <a:gd name="T53" fmla="*/ 48 h 192"/>
                <a:gd name="T54" fmla="*/ 158 w 188"/>
                <a:gd name="T55" fmla="*/ 48 h 192"/>
                <a:gd name="T56" fmla="*/ 155 w 188"/>
                <a:gd name="T57" fmla="*/ 44 h 192"/>
                <a:gd name="T58" fmla="*/ 152 w 188"/>
                <a:gd name="T59" fmla="*/ 38 h 192"/>
                <a:gd name="T60" fmla="*/ 142 w 188"/>
                <a:gd name="T61" fmla="*/ 29 h 192"/>
                <a:gd name="T62" fmla="*/ 114 w 188"/>
                <a:gd name="T63" fmla="*/ 12 h 192"/>
                <a:gd name="T64" fmla="*/ 94 w 188"/>
                <a:gd name="T65" fmla="*/ 0 h 192"/>
                <a:gd name="T66" fmla="*/ 133 w 188"/>
                <a:gd name="T67" fmla="*/ 10 h 192"/>
                <a:gd name="T68" fmla="*/ 157 w 188"/>
                <a:gd name="T69" fmla="*/ 29 h 192"/>
                <a:gd name="T70" fmla="*/ 166 w 188"/>
                <a:gd name="T71" fmla="*/ 42 h 192"/>
                <a:gd name="T72" fmla="*/ 184 w 188"/>
                <a:gd name="T73" fmla="*/ 72 h 192"/>
                <a:gd name="T74" fmla="*/ 188 w 188"/>
                <a:gd name="T75" fmla="*/ 86 h 192"/>
                <a:gd name="T76" fmla="*/ 188 w 188"/>
                <a:gd name="T77" fmla="*/ 87 h 192"/>
                <a:gd name="T78" fmla="*/ 187 w 188"/>
                <a:gd name="T79" fmla="*/ 110 h 192"/>
                <a:gd name="T80" fmla="*/ 176 w 188"/>
                <a:gd name="T81" fmla="*/ 144 h 192"/>
                <a:gd name="T82" fmla="*/ 161 w 188"/>
                <a:gd name="T83" fmla="*/ 165 h 192"/>
                <a:gd name="T84" fmla="*/ 140 w 188"/>
                <a:gd name="T85" fmla="*/ 179 h 192"/>
                <a:gd name="T86" fmla="*/ 111 w 188"/>
                <a:gd name="T87" fmla="*/ 189 h 192"/>
                <a:gd name="T88" fmla="*/ 90 w 188"/>
                <a:gd name="T89" fmla="*/ 192 h 192"/>
                <a:gd name="T90" fmla="*/ 53 w 188"/>
                <a:gd name="T91" fmla="*/ 182 h 192"/>
                <a:gd name="T92" fmla="*/ 30 w 188"/>
                <a:gd name="T93" fmla="*/ 163 h 192"/>
                <a:gd name="T94" fmla="*/ 18 w 188"/>
                <a:gd name="T95" fmla="*/ 147 h 192"/>
                <a:gd name="T96" fmla="*/ 7 w 188"/>
                <a:gd name="T97" fmla="*/ 122 h 192"/>
                <a:gd name="T98" fmla="*/ 0 w 188"/>
                <a:gd name="T99" fmla="*/ 83 h 192"/>
                <a:gd name="T100" fmla="*/ 7 w 188"/>
                <a:gd name="T101" fmla="*/ 49 h 192"/>
                <a:gd name="T102" fmla="*/ 23 w 188"/>
                <a:gd name="T103" fmla="*/ 28 h 192"/>
                <a:gd name="T104" fmla="*/ 38 w 188"/>
                <a:gd name="T105" fmla="*/ 17 h 192"/>
                <a:gd name="T106" fmla="*/ 60 w 188"/>
                <a:gd name="T107" fmla="*/ 7 h 192"/>
                <a:gd name="T108" fmla="*/ 94 w 188"/>
                <a:gd name="T10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 h="192">
                  <a:moveTo>
                    <a:pt x="94" y="10"/>
                  </a:moveTo>
                  <a:lnTo>
                    <a:pt x="80" y="11"/>
                  </a:lnTo>
                  <a:lnTo>
                    <a:pt x="64" y="16"/>
                  </a:lnTo>
                  <a:lnTo>
                    <a:pt x="45" y="24"/>
                  </a:lnTo>
                  <a:lnTo>
                    <a:pt x="45" y="24"/>
                  </a:lnTo>
                  <a:lnTo>
                    <a:pt x="44" y="24"/>
                  </a:lnTo>
                  <a:lnTo>
                    <a:pt x="44" y="24"/>
                  </a:lnTo>
                  <a:lnTo>
                    <a:pt x="44" y="25"/>
                  </a:lnTo>
                  <a:lnTo>
                    <a:pt x="42" y="25"/>
                  </a:lnTo>
                  <a:lnTo>
                    <a:pt x="40" y="27"/>
                  </a:lnTo>
                  <a:lnTo>
                    <a:pt x="36" y="29"/>
                  </a:lnTo>
                  <a:lnTo>
                    <a:pt x="32" y="33"/>
                  </a:lnTo>
                  <a:lnTo>
                    <a:pt x="27" y="37"/>
                  </a:lnTo>
                  <a:lnTo>
                    <a:pt x="21" y="45"/>
                  </a:lnTo>
                  <a:lnTo>
                    <a:pt x="15" y="55"/>
                  </a:lnTo>
                  <a:lnTo>
                    <a:pt x="11" y="69"/>
                  </a:lnTo>
                  <a:lnTo>
                    <a:pt x="10" y="83"/>
                  </a:lnTo>
                  <a:lnTo>
                    <a:pt x="11" y="100"/>
                  </a:lnTo>
                  <a:lnTo>
                    <a:pt x="17" y="118"/>
                  </a:lnTo>
                  <a:lnTo>
                    <a:pt x="26" y="141"/>
                  </a:lnTo>
                  <a:lnTo>
                    <a:pt x="26" y="141"/>
                  </a:lnTo>
                  <a:lnTo>
                    <a:pt x="27" y="142"/>
                  </a:lnTo>
                  <a:lnTo>
                    <a:pt x="28" y="144"/>
                  </a:lnTo>
                  <a:lnTo>
                    <a:pt x="30" y="147"/>
                  </a:lnTo>
                  <a:lnTo>
                    <a:pt x="32" y="151"/>
                  </a:lnTo>
                  <a:lnTo>
                    <a:pt x="36" y="156"/>
                  </a:lnTo>
                  <a:lnTo>
                    <a:pt x="42" y="161"/>
                  </a:lnTo>
                  <a:lnTo>
                    <a:pt x="55" y="171"/>
                  </a:lnTo>
                  <a:lnTo>
                    <a:pt x="70" y="179"/>
                  </a:lnTo>
                  <a:lnTo>
                    <a:pt x="90" y="182"/>
                  </a:lnTo>
                  <a:lnTo>
                    <a:pt x="108" y="180"/>
                  </a:lnTo>
                  <a:lnTo>
                    <a:pt x="129" y="172"/>
                  </a:lnTo>
                  <a:lnTo>
                    <a:pt x="131" y="171"/>
                  </a:lnTo>
                  <a:lnTo>
                    <a:pt x="131" y="171"/>
                  </a:lnTo>
                  <a:lnTo>
                    <a:pt x="132" y="171"/>
                  </a:lnTo>
                  <a:lnTo>
                    <a:pt x="133" y="171"/>
                  </a:lnTo>
                  <a:lnTo>
                    <a:pt x="135" y="169"/>
                  </a:lnTo>
                  <a:lnTo>
                    <a:pt x="138" y="169"/>
                  </a:lnTo>
                  <a:lnTo>
                    <a:pt x="142" y="167"/>
                  </a:lnTo>
                  <a:lnTo>
                    <a:pt x="149" y="163"/>
                  </a:lnTo>
                  <a:lnTo>
                    <a:pt x="154" y="158"/>
                  </a:lnTo>
                  <a:lnTo>
                    <a:pt x="162" y="150"/>
                  </a:lnTo>
                  <a:lnTo>
                    <a:pt x="169" y="139"/>
                  </a:lnTo>
                  <a:lnTo>
                    <a:pt x="174" y="126"/>
                  </a:lnTo>
                  <a:lnTo>
                    <a:pt x="178" y="109"/>
                  </a:lnTo>
                  <a:lnTo>
                    <a:pt x="179" y="88"/>
                  </a:lnTo>
                  <a:lnTo>
                    <a:pt x="179" y="87"/>
                  </a:lnTo>
                  <a:lnTo>
                    <a:pt x="179" y="87"/>
                  </a:lnTo>
                  <a:lnTo>
                    <a:pt x="178" y="84"/>
                  </a:lnTo>
                  <a:lnTo>
                    <a:pt x="176" y="80"/>
                  </a:lnTo>
                  <a:lnTo>
                    <a:pt x="175" y="76"/>
                  </a:lnTo>
                  <a:lnTo>
                    <a:pt x="169" y="63"/>
                  </a:lnTo>
                  <a:lnTo>
                    <a:pt x="158" y="48"/>
                  </a:lnTo>
                  <a:lnTo>
                    <a:pt x="158" y="48"/>
                  </a:lnTo>
                  <a:lnTo>
                    <a:pt x="158" y="48"/>
                  </a:lnTo>
                  <a:lnTo>
                    <a:pt x="158" y="48"/>
                  </a:lnTo>
                  <a:lnTo>
                    <a:pt x="157" y="46"/>
                  </a:lnTo>
                  <a:lnTo>
                    <a:pt x="155" y="44"/>
                  </a:lnTo>
                  <a:lnTo>
                    <a:pt x="154" y="41"/>
                  </a:lnTo>
                  <a:lnTo>
                    <a:pt x="152" y="38"/>
                  </a:lnTo>
                  <a:lnTo>
                    <a:pt x="146" y="33"/>
                  </a:lnTo>
                  <a:lnTo>
                    <a:pt x="142" y="29"/>
                  </a:lnTo>
                  <a:lnTo>
                    <a:pt x="129" y="20"/>
                  </a:lnTo>
                  <a:lnTo>
                    <a:pt x="114" y="12"/>
                  </a:lnTo>
                  <a:lnTo>
                    <a:pt x="94" y="10"/>
                  </a:lnTo>
                  <a:close/>
                  <a:moveTo>
                    <a:pt x="94" y="0"/>
                  </a:moveTo>
                  <a:lnTo>
                    <a:pt x="115" y="3"/>
                  </a:lnTo>
                  <a:lnTo>
                    <a:pt x="133" y="10"/>
                  </a:lnTo>
                  <a:lnTo>
                    <a:pt x="146" y="20"/>
                  </a:lnTo>
                  <a:lnTo>
                    <a:pt x="157" y="29"/>
                  </a:lnTo>
                  <a:lnTo>
                    <a:pt x="163" y="37"/>
                  </a:lnTo>
                  <a:lnTo>
                    <a:pt x="166" y="42"/>
                  </a:lnTo>
                  <a:lnTo>
                    <a:pt x="178" y="58"/>
                  </a:lnTo>
                  <a:lnTo>
                    <a:pt x="184" y="72"/>
                  </a:lnTo>
                  <a:lnTo>
                    <a:pt x="188" y="82"/>
                  </a:lnTo>
                  <a:lnTo>
                    <a:pt x="188" y="86"/>
                  </a:lnTo>
                  <a:lnTo>
                    <a:pt x="188" y="87"/>
                  </a:lnTo>
                  <a:lnTo>
                    <a:pt x="188" y="87"/>
                  </a:lnTo>
                  <a:lnTo>
                    <a:pt x="188" y="88"/>
                  </a:lnTo>
                  <a:lnTo>
                    <a:pt x="187" y="110"/>
                  </a:lnTo>
                  <a:lnTo>
                    <a:pt x="183" y="129"/>
                  </a:lnTo>
                  <a:lnTo>
                    <a:pt x="176" y="144"/>
                  </a:lnTo>
                  <a:lnTo>
                    <a:pt x="170" y="156"/>
                  </a:lnTo>
                  <a:lnTo>
                    <a:pt x="161" y="165"/>
                  </a:lnTo>
                  <a:lnTo>
                    <a:pt x="149" y="175"/>
                  </a:lnTo>
                  <a:lnTo>
                    <a:pt x="140" y="179"/>
                  </a:lnTo>
                  <a:lnTo>
                    <a:pt x="133" y="181"/>
                  </a:lnTo>
                  <a:lnTo>
                    <a:pt x="111" y="189"/>
                  </a:lnTo>
                  <a:lnTo>
                    <a:pt x="90" y="192"/>
                  </a:lnTo>
                  <a:lnTo>
                    <a:pt x="90" y="192"/>
                  </a:lnTo>
                  <a:lnTo>
                    <a:pt x="70" y="189"/>
                  </a:lnTo>
                  <a:lnTo>
                    <a:pt x="53" y="182"/>
                  </a:lnTo>
                  <a:lnTo>
                    <a:pt x="40" y="173"/>
                  </a:lnTo>
                  <a:lnTo>
                    <a:pt x="30" y="163"/>
                  </a:lnTo>
                  <a:lnTo>
                    <a:pt x="23" y="155"/>
                  </a:lnTo>
                  <a:lnTo>
                    <a:pt x="18" y="147"/>
                  </a:lnTo>
                  <a:lnTo>
                    <a:pt x="17" y="144"/>
                  </a:lnTo>
                  <a:lnTo>
                    <a:pt x="7" y="122"/>
                  </a:lnTo>
                  <a:lnTo>
                    <a:pt x="2" y="101"/>
                  </a:lnTo>
                  <a:lnTo>
                    <a:pt x="0" y="83"/>
                  </a:lnTo>
                  <a:lnTo>
                    <a:pt x="2" y="65"/>
                  </a:lnTo>
                  <a:lnTo>
                    <a:pt x="7" y="49"/>
                  </a:lnTo>
                  <a:lnTo>
                    <a:pt x="15" y="37"/>
                  </a:lnTo>
                  <a:lnTo>
                    <a:pt x="23" y="28"/>
                  </a:lnTo>
                  <a:lnTo>
                    <a:pt x="31" y="21"/>
                  </a:lnTo>
                  <a:lnTo>
                    <a:pt x="38" y="17"/>
                  </a:lnTo>
                  <a:lnTo>
                    <a:pt x="40" y="15"/>
                  </a:lnTo>
                  <a:lnTo>
                    <a:pt x="60" y="7"/>
                  </a:lnTo>
                  <a:lnTo>
                    <a:pt x="78" y="2"/>
                  </a:lnTo>
                  <a:lnTo>
                    <a:pt x="9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44" name="Freeform 108">
              <a:extLst>
                <a:ext uri="{FF2B5EF4-FFF2-40B4-BE49-F238E27FC236}">
                  <a16:creationId xmlns:a16="http://schemas.microsoft.com/office/drawing/2014/main" id="{8B8DDC08-ABB0-4EB0-A576-EFE9DE69888E}"/>
                </a:ext>
              </a:extLst>
            </p:cNvPr>
            <p:cNvSpPr>
              <a:spLocks/>
            </p:cNvSpPr>
            <p:nvPr/>
          </p:nvSpPr>
          <p:spPr bwMode="auto">
            <a:xfrm>
              <a:off x="6342063" y="1076325"/>
              <a:ext cx="212725" cy="82550"/>
            </a:xfrm>
            <a:custGeom>
              <a:avLst/>
              <a:gdLst>
                <a:gd name="T0" fmla="*/ 126 w 134"/>
                <a:gd name="T1" fmla="*/ 0 h 52"/>
                <a:gd name="T2" fmla="*/ 134 w 134"/>
                <a:gd name="T3" fmla="*/ 7 h 52"/>
                <a:gd name="T4" fmla="*/ 114 w 134"/>
                <a:gd name="T5" fmla="*/ 25 h 52"/>
                <a:gd name="T6" fmla="*/ 97 w 134"/>
                <a:gd name="T7" fmla="*/ 38 h 52"/>
                <a:gd name="T8" fmla="*/ 80 w 134"/>
                <a:gd name="T9" fmla="*/ 46 h 52"/>
                <a:gd name="T10" fmla="*/ 64 w 134"/>
                <a:gd name="T11" fmla="*/ 51 h 52"/>
                <a:gd name="T12" fmla="*/ 50 w 134"/>
                <a:gd name="T13" fmla="*/ 52 h 52"/>
                <a:gd name="T14" fmla="*/ 50 w 134"/>
                <a:gd name="T15" fmla="*/ 52 h 52"/>
                <a:gd name="T16" fmla="*/ 33 w 134"/>
                <a:gd name="T17" fmla="*/ 50 h 52"/>
                <a:gd name="T18" fmla="*/ 20 w 134"/>
                <a:gd name="T19" fmla="*/ 45 h 52"/>
                <a:gd name="T20" fmla="*/ 9 w 134"/>
                <a:gd name="T21" fmla="*/ 38 h 52"/>
                <a:gd name="T22" fmla="*/ 3 w 134"/>
                <a:gd name="T23" fmla="*/ 33 h 52"/>
                <a:gd name="T24" fmla="*/ 0 w 134"/>
                <a:gd name="T25" fmla="*/ 30 h 52"/>
                <a:gd name="T26" fmla="*/ 0 w 134"/>
                <a:gd name="T27" fmla="*/ 30 h 52"/>
                <a:gd name="T28" fmla="*/ 8 w 134"/>
                <a:gd name="T29" fmla="*/ 24 h 52"/>
                <a:gd name="T30" fmla="*/ 8 w 134"/>
                <a:gd name="T31" fmla="*/ 25 h 52"/>
                <a:gd name="T32" fmla="*/ 9 w 134"/>
                <a:gd name="T33" fmla="*/ 25 h 52"/>
                <a:gd name="T34" fmla="*/ 9 w 134"/>
                <a:gd name="T35" fmla="*/ 26 h 52"/>
                <a:gd name="T36" fmla="*/ 11 w 134"/>
                <a:gd name="T37" fmla="*/ 28 h 52"/>
                <a:gd name="T38" fmla="*/ 15 w 134"/>
                <a:gd name="T39" fmla="*/ 30 h 52"/>
                <a:gd name="T40" fmla="*/ 19 w 134"/>
                <a:gd name="T41" fmla="*/ 34 h 52"/>
                <a:gd name="T42" fmla="*/ 28 w 134"/>
                <a:gd name="T43" fmla="*/ 38 h 52"/>
                <a:gd name="T44" fmla="*/ 38 w 134"/>
                <a:gd name="T45" fmla="*/ 42 h 52"/>
                <a:gd name="T46" fmla="*/ 50 w 134"/>
                <a:gd name="T47" fmla="*/ 43 h 52"/>
                <a:gd name="T48" fmla="*/ 63 w 134"/>
                <a:gd name="T49" fmla="*/ 42 h 52"/>
                <a:gd name="T50" fmla="*/ 76 w 134"/>
                <a:gd name="T51" fmla="*/ 38 h 52"/>
                <a:gd name="T52" fmla="*/ 92 w 134"/>
                <a:gd name="T53" fmla="*/ 29 h 52"/>
                <a:gd name="T54" fmla="*/ 108 w 134"/>
                <a:gd name="T55" fmla="*/ 17 h 52"/>
                <a:gd name="T56" fmla="*/ 126 w 134"/>
                <a:gd name="T5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52">
                  <a:moveTo>
                    <a:pt x="126" y="0"/>
                  </a:moveTo>
                  <a:lnTo>
                    <a:pt x="134" y="7"/>
                  </a:lnTo>
                  <a:lnTo>
                    <a:pt x="114" y="25"/>
                  </a:lnTo>
                  <a:lnTo>
                    <a:pt x="97" y="38"/>
                  </a:lnTo>
                  <a:lnTo>
                    <a:pt x="80" y="46"/>
                  </a:lnTo>
                  <a:lnTo>
                    <a:pt x="64" y="51"/>
                  </a:lnTo>
                  <a:lnTo>
                    <a:pt x="50" y="52"/>
                  </a:lnTo>
                  <a:lnTo>
                    <a:pt x="50" y="52"/>
                  </a:lnTo>
                  <a:lnTo>
                    <a:pt x="33" y="50"/>
                  </a:lnTo>
                  <a:lnTo>
                    <a:pt x="20" y="45"/>
                  </a:lnTo>
                  <a:lnTo>
                    <a:pt x="9" y="38"/>
                  </a:lnTo>
                  <a:lnTo>
                    <a:pt x="3" y="33"/>
                  </a:lnTo>
                  <a:lnTo>
                    <a:pt x="0" y="30"/>
                  </a:lnTo>
                  <a:lnTo>
                    <a:pt x="0" y="30"/>
                  </a:lnTo>
                  <a:lnTo>
                    <a:pt x="8" y="24"/>
                  </a:lnTo>
                  <a:lnTo>
                    <a:pt x="8" y="25"/>
                  </a:lnTo>
                  <a:lnTo>
                    <a:pt x="9" y="25"/>
                  </a:lnTo>
                  <a:lnTo>
                    <a:pt x="9" y="26"/>
                  </a:lnTo>
                  <a:lnTo>
                    <a:pt x="11" y="28"/>
                  </a:lnTo>
                  <a:lnTo>
                    <a:pt x="15" y="30"/>
                  </a:lnTo>
                  <a:lnTo>
                    <a:pt x="19" y="34"/>
                  </a:lnTo>
                  <a:lnTo>
                    <a:pt x="28" y="38"/>
                  </a:lnTo>
                  <a:lnTo>
                    <a:pt x="38" y="42"/>
                  </a:lnTo>
                  <a:lnTo>
                    <a:pt x="50" y="43"/>
                  </a:lnTo>
                  <a:lnTo>
                    <a:pt x="63" y="42"/>
                  </a:lnTo>
                  <a:lnTo>
                    <a:pt x="76" y="38"/>
                  </a:lnTo>
                  <a:lnTo>
                    <a:pt x="92" y="29"/>
                  </a:lnTo>
                  <a:lnTo>
                    <a:pt x="108" y="17"/>
                  </a:lnTo>
                  <a:lnTo>
                    <a:pt x="12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09">
              <a:extLst>
                <a:ext uri="{FF2B5EF4-FFF2-40B4-BE49-F238E27FC236}">
                  <a16:creationId xmlns:a16="http://schemas.microsoft.com/office/drawing/2014/main" id="{5393F98B-84AA-46D0-8C35-D94304994705}"/>
                </a:ext>
              </a:extLst>
            </p:cNvPr>
            <p:cNvSpPr>
              <a:spLocks/>
            </p:cNvSpPr>
            <p:nvPr/>
          </p:nvSpPr>
          <p:spPr bwMode="auto">
            <a:xfrm>
              <a:off x="6376988" y="1147763"/>
              <a:ext cx="55563" cy="42863"/>
            </a:xfrm>
            <a:custGeom>
              <a:avLst/>
              <a:gdLst>
                <a:gd name="T0" fmla="*/ 3 w 35"/>
                <a:gd name="T1" fmla="*/ 0 h 27"/>
                <a:gd name="T2" fmla="*/ 12 w 35"/>
                <a:gd name="T3" fmla="*/ 2 h 27"/>
                <a:gd name="T4" fmla="*/ 10 w 35"/>
                <a:gd name="T5" fmla="*/ 13 h 27"/>
                <a:gd name="T6" fmla="*/ 11 w 35"/>
                <a:gd name="T7" fmla="*/ 15 h 27"/>
                <a:gd name="T8" fmla="*/ 11 w 35"/>
                <a:gd name="T9" fmla="*/ 17 h 27"/>
                <a:gd name="T10" fmla="*/ 21 w 35"/>
                <a:gd name="T11" fmla="*/ 17 h 27"/>
                <a:gd name="T12" fmla="*/ 24 w 35"/>
                <a:gd name="T13" fmla="*/ 15 h 27"/>
                <a:gd name="T14" fmla="*/ 24 w 35"/>
                <a:gd name="T15" fmla="*/ 15 h 27"/>
                <a:gd name="T16" fmla="*/ 24 w 35"/>
                <a:gd name="T17" fmla="*/ 14 h 27"/>
                <a:gd name="T18" fmla="*/ 23 w 35"/>
                <a:gd name="T19" fmla="*/ 4 h 27"/>
                <a:gd name="T20" fmla="*/ 33 w 35"/>
                <a:gd name="T21" fmla="*/ 2 h 27"/>
                <a:gd name="T22" fmla="*/ 35 w 35"/>
                <a:gd name="T23" fmla="*/ 14 h 27"/>
                <a:gd name="T24" fmla="*/ 35 w 35"/>
                <a:gd name="T25" fmla="*/ 14 h 27"/>
                <a:gd name="T26" fmla="*/ 35 w 35"/>
                <a:gd name="T27" fmla="*/ 15 h 27"/>
                <a:gd name="T28" fmla="*/ 33 w 35"/>
                <a:gd name="T29" fmla="*/ 17 h 27"/>
                <a:gd name="T30" fmla="*/ 33 w 35"/>
                <a:gd name="T31" fmla="*/ 19 h 27"/>
                <a:gd name="T32" fmla="*/ 31 w 35"/>
                <a:gd name="T33" fmla="*/ 22 h 27"/>
                <a:gd name="T34" fmla="*/ 28 w 35"/>
                <a:gd name="T35" fmla="*/ 24 h 27"/>
                <a:gd name="T36" fmla="*/ 23 w 35"/>
                <a:gd name="T37" fmla="*/ 26 h 27"/>
                <a:gd name="T38" fmla="*/ 23 w 35"/>
                <a:gd name="T39" fmla="*/ 26 h 27"/>
                <a:gd name="T40" fmla="*/ 11 w 35"/>
                <a:gd name="T41" fmla="*/ 27 h 27"/>
                <a:gd name="T42" fmla="*/ 10 w 35"/>
                <a:gd name="T43" fmla="*/ 27 h 27"/>
                <a:gd name="T44" fmla="*/ 10 w 35"/>
                <a:gd name="T45" fmla="*/ 27 h 27"/>
                <a:gd name="T46" fmla="*/ 8 w 35"/>
                <a:gd name="T47" fmla="*/ 26 h 27"/>
                <a:gd name="T48" fmla="*/ 6 w 35"/>
                <a:gd name="T49" fmla="*/ 26 h 27"/>
                <a:gd name="T50" fmla="*/ 3 w 35"/>
                <a:gd name="T51" fmla="*/ 23 h 27"/>
                <a:gd name="T52" fmla="*/ 2 w 35"/>
                <a:gd name="T53" fmla="*/ 21 h 27"/>
                <a:gd name="T54" fmla="*/ 0 w 35"/>
                <a:gd name="T55" fmla="*/ 17 h 27"/>
                <a:gd name="T56" fmla="*/ 0 w 35"/>
                <a:gd name="T57" fmla="*/ 11 h 27"/>
                <a:gd name="T58" fmla="*/ 0 w 35"/>
                <a:gd name="T59" fmla="*/ 11 h 27"/>
                <a:gd name="T60" fmla="*/ 3 w 35"/>
                <a:gd name="T6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7">
                  <a:moveTo>
                    <a:pt x="3" y="0"/>
                  </a:moveTo>
                  <a:lnTo>
                    <a:pt x="12" y="2"/>
                  </a:lnTo>
                  <a:lnTo>
                    <a:pt x="10" y="13"/>
                  </a:lnTo>
                  <a:lnTo>
                    <a:pt x="11" y="15"/>
                  </a:lnTo>
                  <a:lnTo>
                    <a:pt x="11" y="17"/>
                  </a:lnTo>
                  <a:lnTo>
                    <a:pt x="21" y="17"/>
                  </a:lnTo>
                  <a:lnTo>
                    <a:pt x="24" y="15"/>
                  </a:lnTo>
                  <a:lnTo>
                    <a:pt x="24" y="15"/>
                  </a:lnTo>
                  <a:lnTo>
                    <a:pt x="24" y="14"/>
                  </a:lnTo>
                  <a:lnTo>
                    <a:pt x="23" y="4"/>
                  </a:lnTo>
                  <a:lnTo>
                    <a:pt x="33" y="2"/>
                  </a:lnTo>
                  <a:lnTo>
                    <a:pt x="35" y="14"/>
                  </a:lnTo>
                  <a:lnTo>
                    <a:pt x="35" y="14"/>
                  </a:lnTo>
                  <a:lnTo>
                    <a:pt x="35" y="15"/>
                  </a:lnTo>
                  <a:lnTo>
                    <a:pt x="33" y="17"/>
                  </a:lnTo>
                  <a:lnTo>
                    <a:pt x="33" y="19"/>
                  </a:lnTo>
                  <a:lnTo>
                    <a:pt x="31" y="22"/>
                  </a:lnTo>
                  <a:lnTo>
                    <a:pt x="28" y="24"/>
                  </a:lnTo>
                  <a:lnTo>
                    <a:pt x="23" y="26"/>
                  </a:lnTo>
                  <a:lnTo>
                    <a:pt x="23" y="26"/>
                  </a:lnTo>
                  <a:lnTo>
                    <a:pt x="11" y="27"/>
                  </a:lnTo>
                  <a:lnTo>
                    <a:pt x="10" y="27"/>
                  </a:lnTo>
                  <a:lnTo>
                    <a:pt x="10" y="27"/>
                  </a:lnTo>
                  <a:lnTo>
                    <a:pt x="8" y="26"/>
                  </a:lnTo>
                  <a:lnTo>
                    <a:pt x="6" y="26"/>
                  </a:lnTo>
                  <a:lnTo>
                    <a:pt x="3" y="23"/>
                  </a:lnTo>
                  <a:lnTo>
                    <a:pt x="2" y="21"/>
                  </a:lnTo>
                  <a:lnTo>
                    <a:pt x="0" y="17"/>
                  </a:lnTo>
                  <a:lnTo>
                    <a:pt x="0" y="11"/>
                  </a:lnTo>
                  <a:lnTo>
                    <a:pt x="0" y="11"/>
                  </a:lnTo>
                  <a:lnTo>
                    <a:pt x="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10">
              <a:extLst>
                <a:ext uri="{FF2B5EF4-FFF2-40B4-BE49-F238E27FC236}">
                  <a16:creationId xmlns:a16="http://schemas.microsoft.com/office/drawing/2014/main" id="{0E2E5DA2-4513-4229-9CAF-A0DA3AC62D69}"/>
                </a:ext>
              </a:extLst>
            </p:cNvPr>
            <p:cNvSpPr>
              <a:spLocks/>
            </p:cNvSpPr>
            <p:nvPr/>
          </p:nvSpPr>
          <p:spPr bwMode="auto">
            <a:xfrm>
              <a:off x="6486525" y="1109663"/>
              <a:ext cx="55563" cy="55563"/>
            </a:xfrm>
            <a:custGeom>
              <a:avLst/>
              <a:gdLst>
                <a:gd name="T0" fmla="*/ 19 w 35"/>
                <a:gd name="T1" fmla="*/ 0 h 35"/>
                <a:gd name="T2" fmla="*/ 24 w 35"/>
                <a:gd name="T3" fmla="*/ 3 h 35"/>
                <a:gd name="T4" fmla="*/ 24 w 35"/>
                <a:gd name="T5" fmla="*/ 3 h 35"/>
                <a:gd name="T6" fmla="*/ 26 w 35"/>
                <a:gd name="T7" fmla="*/ 4 h 35"/>
                <a:gd name="T8" fmla="*/ 30 w 35"/>
                <a:gd name="T9" fmla="*/ 8 h 35"/>
                <a:gd name="T10" fmla="*/ 34 w 35"/>
                <a:gd name="T11" fmla="*/ 14 h 35"/>
                <a:gd name="T12" fmla="*/ 35 w 35"/>
                <a:gd name="T13" fmla="*/ 25 h 35"/>
                <a:gd name="T14" fmla="*/ 35 w 35"/>
                <a:gd name="T15" fmla="*/ 29 h 35"/>
                <a:gd name="T16" fmla="*/ 14 w 35"/>
                <a:gd name="T17" fmla="*/ 35 h 35"/>
                <a:gd name="T18" fmla="*/ 13 w 35"/>
                <a:gd name="T19" fmla="*/ 34 h 35"/>
                <a:gd name="T20" fmla="*/ 11 w 35"/>
                <a:gd name="T21" fmla="*/ 34 h 35"/>
                <a:gd name="T22" fmla="*/ 9 w 35"/>
                <a:gd name="T23" fmla="*/ 33 h 35"/>
                <a:gd name="T24" fmla="*/ 6 w 35"/>
                <a:gd name="T25" fmla="*/ 30 h 35"/>
                <a:gd name="T26" fmla="*/ 5 w 35"/>
                <a:gd name="T27" fmla="*/ 26 h 35"/>
                <a:gd name="T28" fmla="*/ 3 w 35"/>
                <a:gd name="T29" fmla="*/ 22 h 35"/>
                <a:gd name="T30" fmla="*/ 0 w 35"/>
                <a:gd name="T31" fmla="*/ 14 h 35"/>
                <a:gd name="T32" fmla="*/ 9 w 35"/>
                <a:gd name="T33" fmla="*/ 9 h 35"/>
                <a:gd name="T34" fmla="*/ 14 w 35"/>
                <a:gd name="T35" fmla="*/ 20 h 35"/>
                <a:gd name="T36" fmla="*/ 14 w 35"/>
                <a:gd name="T37" fmla="*/ 21 h 35"/>
                <a:gd name="T38" fmla="*/ 14 w 35"/>
                <a:gd name="T39" fmla="*/ 22 h 35"/>
                <a:gd name="T40" fmla="*/ 14 w 35"/>
                <a:gd name="T41" fmla="*/ 24 h 35"/>
                <a:gd name="T42" fmla="*/ 14 w 35"/>
                <a:gd name="T43" fmla="*/ 24 h 35"/>
                <a:gd name="T44" fmla="*/ 15 w 35"/>
                <a:gd name="T45" fmla="*/ 25 h 35"/>
                <a:gd name="T46" fmla="*/ 24 w 35"/>
                <a:gd name="T47" fmla="*/ 21 h 35"/>
                <a:gd name="T48" fmla="*/ 23 w 35"/>
                <a:gd name="T49" fmla="*/ 17 h 35"/>
                <a:gd name="T50" fmla="*/ 22 w 35"/>
                <a:gd name="T51" fmla="*/ 13 h 35"/>
                <a:gd name="T52" fmla="*/ 21 w 35"/>
                <a:gd name="T53" fmla="*/ 12 h 35"/>
                <a:gd name="T54" fmla="*/ 19 w 35"/>
                <a:gd name="T55" fmla="*/ 11 h 35"/>
                <a:gd name="T56" fmla="*/ 15 w 35"/>
                <a:gd name="T57" fmla="*/ 8 h 35"/>
                <a:gd name="T58" fmla="*/ 19 w 35"/>
                <a:gd name="T5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35">
                  <a:moveTo>
                    <a:pt x="19" y="0"/>
                  </a:moveTo>
                  <a:lnTo>
                    <a:pt x="24" y="3"/>
                  </a:lnTo>
                  <a:lnTo>
                    <a:pt x="24" y="3"/>
                  </a:lnTo>
                  <a:lnTo>
                    <a:pt x="26" y="4"/>
                  </a:lnTo>
                  <a:lnTo>
                    <a:pt x="30" y="8"/>
                  </a:lnTo>
                  <a:lnTo>
                    <a:pt x="34" y="14"/>
                  </a:lnTo>
                  <a:lnTo>
                    <a:pt x="35" y="25"/>
                  </a:lnTo>
                  <a:lnTo>
                    <a:pt x="35" y="29"/>
                  </a:lnTo>
                  <a:lnTo>
                    <a:pt x="14" y="35"/>
                  </a:lnTo>
                  <a:lnTo>
                    <a:pt x="13" y="34"/>
                  </a:lnTo>
                  <a:lnTo>
                    <a:pt x="11" y="34"/>
                  </a:lnTo>
                  <a:lnTo>
                    <a:pt x="9" y="33"/>
                  </a:lnTo>
                  <a:lnTo>
                    <a:pt x="6" y="30"/>
                  </a:lnTo>
                  <a:lnTo>
                    <a:pt x="5" y="26"/>
                  </a:lnTo>
                  <a:lnTo>
                    <a:pt x="3" y="22"/>
                  </a:lnTo>
                  <a:lnTo>
                    <a:pt x="0" y="14"/>
                  </a:lnTo>
                  <a:lnTo>
                    <a:pt x="9" y="9"/>
                  </a:lnTo>
                  <a:lnTo>
                    <a:pt x="14" y="20"/>
                  </a:lnTo>
                  <a:lnTo>
                    <a:pt x="14" y="21"/>
                  </a:lnTo>
                  <a:lnTo>
                    <a:pt x="14" y="22"/>
                  </a:lnTo>
                  <a:lnTo>
                    <a:pt x="14" y="24"/>
                  </a:lnTo>
                  <a:lnTo>
                    <a:pt x="14" y="24"/>
                  </a:lnTo>
                  <a:lnTo>
                    <a:pt x="15" y="25"/>
                  </a:lnTo>
                  <a:lnTo>
                    <a:pt x="24" y="21"/>
                  </a:lnTo>
                  <a:lnTo>
                    <a:pt x="23" y="17"/>
                  </a:lnTo>
                  <a:lnTo>
                    <a:pt x="22" y="13"/>
                  </a:lnTo>
                  <a:lnTo>
                    <a:pt x="21" y="12"/>
                  </a:lnTo>
                  <a:lnTo>
                    <a:pt x="19" y="11"/>
                  </a:lnTo>
                  <a:lnTo>
                    <a:pt x="15" y="8"/>
                  </a:lnTo>
                  <a:lnTo>
                    <a:pt x="1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1">
              <a:extLst>
                <a:ext uri="{FF2B5EF4-FFF2-40B4-BE49-F238E27FC236}">
                  <a16:creationId xmlns:a16="http://schemas.microsoft.com/office/drawing/2014/main" id="{9ECFD749-A23D-4116-A7D8-50FCF371F1DA}"/>
                </a:ext>
              </a:extLst>
            </p:cNvPr>
            <p:cNvSpPr>
              <a:spLocks/>
            </p:cNvSpPr>
            <p:nvPr/>
          </p:nvSpPr>
          <p:spPr bwMode="auto">
            <a:xfrm>
              <a:off x="6308725" y="960438"/>
              <a:ext cx="77788" cy="109538"/>
            </a:xfrm>
            <a:custGeom>
              <a:avLst/>
              <a:gdLst>
                <a:gd name="T0" fmla="*/ 40 w 49"/>
                <a:gd name="T1" fmla="*/ 0 h 69"/>
                <a:gd name="T2" fmla="*/ 49 w 49"/>
                <a:gd name="T3" fmla="*/ 1 h 69"/>
                <a:gd name="T4" fmla="*/ 41 w 49"/>
                <a:gd name="T5" fmla="*/ 46 h 69"/>
                <a:gd name="T6" fmla="*/ 36 w 49"/>
                <a:gd name="T7" fmla="*/ 44 h 69"/>
                <a:gd name="T8" fmla="*/ 34 w 49"/>
                <a:gd name="T9" fmla="*/ 44 h 69"/>
                <a:gd name="T10" fmla="*/ 33 w 49"/>
                <a:gd name="T11" fmla="*/ 43 h 69"/>
                <a:gd name="T12" fmla="*/ 30 w 49"/>
                <a:gd name="T13" fmla="*/ 40 h 69"/>
                <a:gd name="T14" fmla="*/ 24 w 49"/>
                <a:gd name="T15" fmla="*/ 51 h 69"/>
                <a:gd name="T16" fmla="*/ 16 w 49"/>
                <a:gd name="T17" fmla="*/ 61 h 69"/>
                <a:gd name="T18" fmla="*/ 7 w 49"/>
                <a:gd name="T19" fmla="*/ 69 h 69"/>
                <a:gd name="T20" fmla="*/ 0 w 49"/>
                <a:gd name="T21" fmla="*/ 63 h 69"/>
                <a:gd name="T22" fmla="*/ 9 w 49"/>
                <a:gd name="T23" fmla="*/ 52 h 69"/>
                <a:gd name="T24" fmla="*/ 19 w 49"/>
                <a:gd name="T25" fmla="*/ 40 h 69"/>
                <a:gd name="T26" fmla="*/ 21 w 49"/>
                <a:gd name="T27" fmla="*/ 36 h 69"/>
                <a:gd name="T28" fmla="*/ 24 w 49"/>
                <a:gd name="T29" fmla="*/ 33 h 69"/>
                <a:gd name="T30" fmla="*/ 25 w 49"/>
                <a:gd name="T31" fmla="*/ 29 h 69"/>
                <a:gd name="T32" fmla="*/ 26 w 49"/>
                <a:gd name="T33" fmla="*/ 27 h 69"/>
                <a:gd name="T34" fmla="*/ 28 w 49"/>
                <a:gd name="T35" fmla="*/ 26 h 69"/>
                <a:gd name="T36" fmla="*/ 34 w 49"/>
                <a:gd name="T37" fmla="*/ 29 h 69"/>
                <a:gd name="T38" fmla="*/ 40 w 49"/>
                <a:gd name="T3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69">
                  <a:moveTo>
                    <a:pt x="40" y="0"/>
                  </a:moveTo>
                  <a:lnTo>
                    <a:pt x="49" y="1"/>
                  </a:lnTo>
                  <a:lnTo>
                    <a:pt x="41" y="46"/>
                  </a:lnTo>
                  <a:lnTo>
                    <a:pt x="36" y="44"/>
                  </a:lnTo>
                  <a:lnTo>
                    <a:pt x="34" y="44"/>
                  </a:lnTo>
                  <a:lnTo>
                    <a:pt x="33" y="43"/>
                  </a:lnTo>
                  <a:lnTo>
                    <a:pt x="30" y="40"/>
                  </a:lnTo>
                  <a:lnTo>
                    <a:pt x="24" y="51"/>
                  </a:lnTo>
                  <a:lnTo>
                    <a:pt x="16" y="61"/>
                  </a:lnTo>
                  <a:lnTo>
                    <a:pt x="7" y="69"/>
                  </a:lnTo>
                  <a:lnTo>
                    <a:pt x="0" y="63"/>
                  </a:lnTo>
                  <a:lnTo>
                    <a:pt x="9" y="52"/>
                  </a:lnTo>
                  <a:lnTo>
                    <a:pt x="19" y="40"/>
                  </a:lnTo>
                  <a:lnTo>
                    <a:pt x="21" y="36"/>
                  </a:lnTo>
                  <a:lnTo>
                    <a:pt x="24" y="33"/>
                  </a:lnTo>
                  <a:lnTo>
                    <a:pt x="25" y="29"/>
                  </a:lnTo>
                  <a:lnTo>
                    <a:pt x="26" y="27"/>
                  </a:lnTo>
                  <a:lnTo>
                    <a:pt x="28" y="26"/>
                  </a:lnTo>
                  <a:lnTo>
                    <a:pt x="34" y="29"/>
                  </a:lnTo>
                  <a:lnTo>
                    <a:pt x="4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12">
              <a:extLst>
                <a:ext uri="{FF2B5EF4-FFF2-40B4-BE49-F238E27FC236}">
                  <a16:creationId xmlns:a16="http://schemas.microsoft.com/office/drawing/2014/main" id="{21CD5F61-600A-44F2-99C6-CDBBE02FD91E}"/>
                </a:ext>
              </a:extLst>
            </p:cNvPr>
            <p:cNvSpPr>
              <a:spLocks/>
            </p:cNvSpPr>
            <p:nvPr/>
          </p:nvSpPr>
          <p:spPr bwMode="auto">
            <a:xfrm>
              <a:off x="6380163" y="942975"/>
              <a:ext cx="153988" cy="38100"/>
            </a:xfrm>
            <a:custGeom>
              <a:avLst/>
              <a:gdLst>
                <a:gd name="T0" fmla="*/ 60 w 97"/>
                <a:gd name="T1" fmla="*/ 0 h 24"/>
                <a:gd name="T2" fmla="*/ 63 w 97"/>
                <a:gd name="T3" fmla="*/ 2 h 24"/>
                <a:gd name="T4" fmla="*/ 67 w 97"/>
                <a:gd name="T5" fmla="*/ 2 h 24"/>
                <a:gd name="T6" fmla="*/ 97 w 97"/>
                <a:gd name="T7" fmla="*/ 11 h 24"/>
                <a:gd name="T8" fmla="*/ 94 w 97"/>
                <a:gd name="T9" fmla="*/ 21 h 24"/>
                <a:gd name="T10" fmla="*/ 77 w 97"/>
                <a:gd name="T11" fmla="*/ 16 h 24"/>
                <a:gd name="T12" fmla="*/ 77 w 97"/>
                <a:gd name="T13" fmla="*/ 17 h 24"/>
                <a:gd name="T14" fmla="*/ 77 w 97"/>
                <a:gd name="T15" fmla="*/ 19 h 24"/>
                <a:gd name="T16" fmla="*/ 76 w 97"/>
                <a:gd name="T17" fmla="*/ 21 h 24"/>
                <a:gd name="T18" fmla="*/ 74 w 97"/>
                <a:gd name="T19" fmla="*/ 21 h 24"/>
                <a:gd name="T20" fmla="*/ 74 w 97"/>
                <a:gd name="T21" fmla="*/ 23 h 24"/>
                <a:gd name="T22" fmla="*/ 72 w 97"/>
                <a:gd name="T23" fmla="*/ 23 h 24"/>
                <a:gd name="T24" fmla="*/ 70 w 97"/>
                <a:gd name="T25" fmla="*/ 23 h 24"/>
                <a:gd name="T26" fmla="*/ 68 w 97"/>
                <a:gd name="T27" fmla="*/ 24 h 24"/>
                <a:gd name="T28" fmla="*/ 64 w 97"/>
                <a:gd name="T29" fmla="*/ 24 h 24"/>
                <a:gd name="T30" fmla="*/ 60 w 97"/>
                <a:gd name="T31" fmla="*/ 24 h 24"/>
                <a:gd name="T32" fmla="*/ 56 w 97"/>
                <a:gd name="T33" fmla="*/ 23 h 24"/>
                <a:gd name="T34" fmla="*/ 53 w 97"/>
                <a:gd name="T35" fmla="*/ 23 h 24"/>
                <a:gd name="T36" fmla="*/ 52 w 97"/>
                <a:gd name="T37" fmla="*/ 23 h 24"/>
                <a:gd name="T38" fmla="*/ 52 w 97"/>
                <a:gd name="T39" fmla="*/ 23 h 24"/>
                <a:gd name="T40" fmla="*/ 0 w 97"/>
                <a:gd name="T41" fmla="*/ 15 h 24"/>
                <a:gd name="T42" fmla="*/ 0 w 97"/>
                <a:gd name="T43" fmla="*/ 15 h 24"/>
                <a:gd name="T44" fmla="*/ 1 w 97"/>
                <a:gd name="T45" fmla="*/ 4 h 24"/>
                <a:gd name="T46" fmla="*/ 53 w 97"/>
                <a:gd name="T47" fmla="*/ 13 h 24"/>
                <a:gd name="T48" fmla="*/ 55 w 97"/>
                <a:gd name="T49" fmla="*/ 13 h 24"/>
                <a:gd name="T50" fmla="*/ 56 w 97"/>
                <a:gd name="T51" fmla="*/ 13 h 24"/>
                <a:gd name="T52" fmla="*/ 57 w 97"/>
                <a:gd name="T53" fmla="*/ 13 h 24"/>
                <a:gd name="T54" fmla="*/ 56 w 97"/>
                <a:gd name="T55" fmla="*/ 11 h 24"/>
                <a:gd name="T56" fmla="*/ 55 w 97"/>
                <a:gd name="T57" fmla="*/ 11 h 24"/>
                <a:gd name="T58" fmla="*/ 55 w 97"/>
                <a:gd name="T59" fmla="*/ 8 h 24"/>
                <a:gd name="T60" fmla="*/ 53 w 97"/>
                <a:gd name="T61" fmla="*/ 7 h 24"/>
                <a:gd name="T62" fmla="*/ 55 w 97"/>
                <a:gd name="T63" fmla="*/ 4 h 24"/>
                <a:gd name="T64" fmla="*/ 55 w 97"/>
                <a:gd name="T65" fmla="*/ 3 h 24"/>
                <a:gd name="T66" fmla="*/ 56 w 97"/>
                <a:gd name="T67" fmla="*/ 2 h 24"/>
                <a:gd name="T68" fmla="*/ 59 w 97"/>
                <a:gd name="T69" fmla="*/ 2 h 24"/>
                <a:gd name="T70" fmla="*/ 60 w 97"/>
                <a:gd name="T7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24">
                  <a:moveTo>
                    <a:pt x="60" y="0"/>
                  </a:moveTo>
                  <a:lnTo>
                    <a:pt x="63" y="2"/>
                  </a:lnTo>
                  <a:lnTo>
                    <a:pt x="67" y="2"/>
                  </a:lnTo>
                  <a:lnTo>
                    <a:pt x="97" y="11"/>
                  </a:lnTo>
                  <a:lnTo>
                    <a:pt x="94" y="21"/>
                  </a:lnTo>
                  <a:lnTo>
                    <a:pt x="77" y="16"/>
                  </a:lnTo>
                  <a:lnTo>
                    <a:pt x="77" y="17"/>
                  </a:lnTo>
                  <a:lnTo>
                    <a:pt x="77" y="19"/>
                  </a:lnTo>
                  <a:lnTo>
                    <a:pt x="76" y="21"/>
                  </a:lnTo>
                  <a:lnTo>
                    <a:pt x="74" y="21"/>
                  </a:lnTo>
                  <a:lnTo>
                    <a:pt x="74" y="23"/>
                  </a:lnTo>
                  <a:lnTo>
                    <a:pt x="72" y="23"/>
                  </a:lnTo>
                  <a:lnTo>
                    <a:pt x="70" y="23"/>
                  </a:lnTo>
                  <a:lnTo>
                    <a:pt x="68" y="24"/>
                  </a:lnTo>
                  <a:lnTo>
                    <a:pt x="64" y="24"/>
                  </a:lnTo>
                  <a:lnTo>
                    <a:pt x="60" y="24"/>
                  </a:lnTo>
                  <a:lnTo>
                    <a:pt x="56" y="23"/>
                  </a:lnTo>
                  <a:lnTo>
                    <a:pt x="53" y="23"/>
                  </a:lnTo>
                  <a:lnTo>
                    <a:pt x="52" y="23"/>
                  </a:lnTo>
                  <a:lnTo>
                    <a:pt x="52" y="23"/>
                  </a:lnTo>
                  <a:lnTo>
                    <a:pt x="0" y="15"/>
                  </a:lnTo>
                  <a:lnTo>
                    <a:pt x="0" y="15"/>
                  </a:lnTo>
                  <a:lnTo>
                    <a:pt x="1" y="4"/>
                  </a:lnTo>
                  <a:lnTo>
                    <a:pt x="53" y="13"/>
                  </a:lnTo>
                  <a:lnTo>
                    <a:pt x="55" y="13"/>
                  </a:lnTo>
                  <a:lnTo>
                    <a:pt x="56" y="13"/>
                  </a:lnTo>
                  <a:lnTo>
                    <a:pt x="57" y="13"/>
                  </a:lnTo>
                  <a:lnTo>
                    <a:pt x="56" y="11"/>
                  </a:lnTo>
                  <a:lnTo>
                    <a:pt x="55" y="11"/>
                  </a:lnTo>
                  <a:lnTo>
                    <a:pt x="55" y="8"/>
                  </a:lnTo>
                  <a:lnTo>
                    <a:pt x="53" y="7"/>
                  </a:lnTo>
                  <a:lnTo>
                    <a:pt x="55" y="4"/>
                  </a:lnTo>
                  <a:lnTo>
                    <a:pt x="55" y="3"/>
                  </a:lnTo>
                  <a:lnTo>
                    <a:pt x="56" y="2"/>
                  </a:lnTo>
                  <a:lnTo>
                    <a:pt x="59" y="2"/>
                  </a:lnTo>
                  <a:lnTo>
                    <a:pt x="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3">
              <a:extLst>
                <a:ext uri="{FF2B5EF4-FFF2-40B4-BE49-F238E27FC236}">
                  <a16:creationId xmlns:a16="http://schemas.microsoft.com/office/drawing/2014/main" id="{D68AF410-0350-42FA-B94D-53E680E72D10}"/>
                </a:ext>
              </a:extLst>
            </p:cNvPr>
            <p:cNvSpPr>
              <a:spLocks/>
            </p:cNvSpPr>
            <p:nvPr/>
          </p:nvSpPr>
          <p:spPr bwMode="auto">
            <a:xfrm>
              <a:off x="6462713" y="1223963"/>
              <a:ext cx="19050" cy="14288"/>
            </a:xfrm>
            <a:custGeom>
              <a:avLst/>
              <a:gdLst>
                <a:gd name="T0" fmla="*/ 9 w 12"/>
                <a:gd name="T1" fmla="*/ 0 h 9"/>
                <a:gd name="T2" fmla="*/ 12 w 12"/>
                <a:gd name="T3" fmla="*/ 7 h 9"/>
                <a:gd name="T4" fmla="*/ 1 w 12"/>
                <a:gd name="T5" fmla="*/ 9 h 9"/>
                <a:gd name="T6" fmla="*/ 0 w 12"/>
                <a:gd name="T7" fmla="*/ 1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lnTo>
                    <a:pt x="12" y="7"/>
                  </a:lnTo>
                  <a:lnTo>
                    <a:pt x="1" y="9"/>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14">
              <a:extLst>
                <a:ext uri="{FF2B5EF4-FFF2-40B4-BE49-F238E27FC236}">
                  <a16:creationId xmlns:a16="http://schemas.microsoft.com/office/drawing/2014/main" id="{F5910E2B-E6FF-4FFC-8FEF-CC2F7A2C477D}"/>
                </a:ext>
              </a:extLst>
            </p:cNvPr>
            <p:cNvSpPr>
              <a:spLocks noEditPoints="1"/>
            </p:cNvSpPr>
            <p:nvPr/>
          </p:nvSpPr>
          <p:spPr bwMode="auto">
            <a:xfrm>
              <a:off x="6365875" y="1228725"/>
              <a:ext cx="201613" cy="376238"/>
            </a:xfrm>
            <a:custGeom>
              <a:avLst/>
              <a:gdLst>
                <a:gd name="T0" fmla="*/ 64 w 127"/>
                <a:gd name="T1" fmla="*/ 10 h 237"/>
                <a:gd name="T2" fmla="*/ 30 w 127"/>
                <a:gd name="T3" fmla="*/ 17 h 237"/>
                <a:gd name="T4" fmla="*/ 30 w 127"/>
                <a:gd name="T5" fmla="*/ 18 h 237"/>
                <a:gd name="T6" fmla="*/ 24 w 127"/>
                <a:gd name="T7" fmla="*/ 21 h 237"/>
                <a:gd name="T8" fmla="*/ 15 w 127"/>
                <a:gd name="T9" fmla="*/ 32 h 237"/>
                <a:gd name="T10" fmla="*/ 10 w 127"/>
                <a:gd name="T11" fmla="*/ 60 h 237"/>
                <a:gd name="T12" fmla="*/ 14 w 127"/>
                <a:gd name="T13" fmla="*/ 91 h 237"/>
                <a:gd name="T14" fmla="*/ 17 w 127"/>
                <a:gd name="T15" fmla="*/ 112 h 237"/>
                <a:gd name="T16" fmla="*/ 26 w 127"/>
                <a:gd name="T17" fmla="*/ 140 h 237"/>
                <a:gd name="T18" fmla="*/ 39 w 127"/>
                <a:gd name="T19" fmla="*/ 172 h 237"/>
                <a:gd name="T20" fmla="*/ 52 w 127"/>
                <a:gd name="T21" fmla="*/ 201 h 237"/>
                <a:gd name="T22" fmla="*/ 59 w 127"/>
                <a:gd name="T23" fmla="*/ 213 h 237"/>
                <a:gd name="T24" fmla="*/ 65 w 127"/>
                <a:gd name="T25" fmla="*/ 224 h 237"/>
                <a:gd name="T26" fmla="*/ 70 w 127"/>
                <a:gd name="T27" fmla="*/ 226 h 237"/>
                <a:gd name="T28" fmla="*/ 76 w 127"/>
                <a:gd name="T29" fmla="*/ 226 h 237"/>
                <a:gd name="T30" fmla="*/ 81 w 127"/>
                <a:gd name="T31" fmla="*/ 221 h 237"/>
                <a:gd name="T32" fmla="*/ 87 w 127"/>
                <a:gd name="T33" fmla="*/ 213 h 237"/>
                <a:gd name="T34" fmla="*/ 90 w 127"/>
                <a:gd name="T35" fmla="*/ 208 h 237"/>
                <a:gd name="T36" fmla="*/ 90 w 127"/>
                <a:gd name="T37" fmla="*/ 207 h 237"/>
                <a:gd name="T38" fmla="*/ 91 w 127"/>
                <a:gd name="T39" fmla="*/ 205 h 237"/>
                <a:gd name="T40" fmla="*/ 94 w 127"/>
                <a:gd name="T41" fmla="*/ 200 h 237"/>
                <a:gd name="T42" fmla="*/ 98 w 127"/>
                <a:gd name="T43" fmla="*/ 191 h 237"/>
                <a:gd name="T44" fmla="*/ 107 w 127"/>
                <a:gd name="T45" fmla="*/ 153 h 237"/>
                <a:gd name="T46" fmla="*/ 111 w 127"/>
                <a:gd name="T47" fmla="*/ 135 h 237"/>
                <a:gd name="T48" fmla="*/ 115 w 127"/>
                <a:gd name="T49" fmla="*/ 102 h 237"/>
                <a:gd name="T50" fmla="*/ 115 w 127"/>
                <a:gd name="T51" fmla="*/ 57 h 237"/>
                <a:gd name="T52" fmla="*/ 111 w 127"/>
                <a:gd name="T53" fmla="*/ 35 h 237"/>
                <a:gd name="T54" fmla="*/ 108 w 127"/>
                <a:gd name="T55" fmla="*/ 30 h 237"/>
                <a:gd name="T56" fmla="*/ 108 w 127"/>
                <a:gd name="T57" fmla="*/ 28 h 237"/>
                <a:gd name="T58" fmla="*/ 108 w 127"/>
                <a:gd name="T59" fmla="*/ 27 h 237"/>
                <a:gd name="T60" fmla="*/ 107 w 127"/>
                <a:gd name="T61" fmla="*/ 22 h 237"/>
                <a:gd name="T62" fmla="*/ 99 w 127"/>
                <a:gd name="T63" fmla="*/ 14 h 237"/>
                <a:gd name="T64" fmla="*/ 77 w 127"/>
                <a:gd name="T65" fmla="*/ 10 h 237"/>
                <a:gd name="T66" fmla="*/ 93 w 127"/>
                <a:gd name="T67" fmla="*/ 1 h 237"/>
                <a:gd name="T68" fmla="*/ 111 w 127"/>
                <a:gd name="T69" fmla="*/ 11 h 237"/>
                <a:gd name="T70" fmla="*/ 116 w 127"/>
                <a:gd name="T71" fmla="*/ 21 h 237"/>
                <a:gd name="T72" fmla="*/ 117 w 127"/>
                <a:gd name="T73" fmla="*/ 27 h 237"/>
                <a:gd name="T74" fmla="*/ 123 w 127"/>
                <a:gd name="T75" fmla="*/ 42 h 237"/>
                <a:gd name="T76" fmla="*/ 127 w 127"/>
                <a:gd name="T77" fmla="*/ 77 h 237"/>
                <a:gd name="T78" fmla="*/ 120 w 127"/>
                <a:gd name="T79" fmla="*/ 133 h 237"/>
                <a:gd name="T80" fmla="*/ 117 w 127"/>
                <a:gd name="T81" fmla="*/ 148 h 237"/>
                <a:gd name="T82" fmla="*/ 111 w 127"/>
                <a:gd name="T83" fmla="*/ 178 h 237"/>
                <a:gd name="T84" fmla="*/ 104 w 127"/>
                <a:gd name="T85" fmla="*/ 200 h 237"/>
                <a:gd name="T86" fmla="*/ 99 w 127"/>
                <a:gd name="T87" fmla="*/ 210 h 237"/>
                <a:gd name="T88" fmla="*/ 97 w 127"/>
                <a:gd name="T89" fmla="*/ 216 h 237"/>
                <a:gd name="T90" fmla="*/ 93 w 127"/>
                <a:gd name="T91" fmla="*/ 222 h 237"/>
                <a:gd name="T92" fmla="*/ 86 w 127"/>
                <a:gd name="T93" fmla="*/ 230 h 237"/>
                <a:gd name="T94" fmla="*/ 78 w 127"/>
                <a:gd name="T95" fmla="*/ 235 h 237"/>
                <a:gd name="T96" fmla="*/ 64 w 127"/>
                <a:gd name="T97" fmla="*/ 235 h 237"/>
                <a:gd name="T98" fmla="*/ 49 w 127"/>
                <a:gd name="T99" fmla="*/ 217 h 237"/>
                <a:gd name="T100" fmla="*/ 44 w 127"/>
                <a:gd name="T101" fmla="*/ 205 h 237"/>
                <a:gd name="T102" fmla="*/ 30 w 127"/>
                <a:gd name="T103" fmla="*/ 178 h 237"/>
                <a:gd name="T104" fmla="*/ 17 w 127"/>
                <a:gd name="T105" fmla="*/ 142 h 237"/>
                <a:gd name="T106" fmla="*/ 7 w 127"/>
                <a:gd name="T107" fmla="*/ 114 h 237"/>
                <a:gd name="T108" fmla="*/ 1 w 127"/>
                <a:gd name="T109" fmla="*/ 76 h 237"/>
                <a:gd name="T110" fmla="*/ 2 w 127"/>
                <a:gd name="T111" fmla="*/ 42 h 237"/>
                <a:gd name="T112" fmla="*/ 13 w 127"/>
                <a:gd name="T113" fmla="*/ 18 h 237"/>
                <a:gd name="T114" fmla="*/ 24 w 127"/>
                <a:gd name="T115" fmla="*/ 9 h 237"/>
                <a:gd name="T116" fmla="*/ 47 w 127"/>
                <a:gd name="T117" fmla="*/ 4 h 237"/>
                <a:gd name="T118" fmla="*/ 77 w 127"/>
                <a:gd name="T119"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 h="237">
                  <a:moveTo>
                    <a:pt x="77" y="10"/>
                  </a:moveTo>
                  <a:lnTo>
                    <a:pt x="64" y="10"/>
                  </a:lnTo>
                  <a:lnTo>
                    <a:pt x="49" y="13"/>
                  </a:lnTo>
                  <a:lnTo>
                    <a:pt x="30" y="17"/>
                  </a:lnTo>
                  <a:lnTo>
                    <a:pt x="30" y="17"/>
                  </a:lnTo>
                  <a:lnTo>
                    <a:pt x="30" y="18"/>
                  </a:lnTo>
                  <a:lnTo>
                    <a:pt x="27" y="18"/>
                  </a:lnTo>
                  <a:lnTo>
                    <a:pt x="24" y="21"/>
                  </a:lnTo>
                  <a:lnTo>
                    <a:pt x="21" y="25"/>
                  </a:lnTo>
                  <a:lnTo>
                    <a:pt x="15" y="32"/>
                  </a:lnTo>
                  <a:lnTo>
                    <a:pt x="11" y="43"/>
                  </a:lnTo>
                  <a:lnTo>
                    <a:pt x="10" y="60"/>
                  </a:lnTo>
                  <a:lnTo>
                    <a:pt x="11" y="74"/>
                  </a:lnTo>
                  <a:lnTo>
                    <a:pt x="14" y="91"/>
                  </a:lnTo>
                  <a:lnTo>
                    <a:pt x="14" y="93"/>
                  </a:lnTo>
                  <a:lnTo>
                    <a:pt x="17" y="112"/>
                  </a:lnTo>
                  <a:lnTo>
                    <a:pt x="21" y="124"/>
                  </a:lnTo>
                  <a:lnTo>
                    <a:pt x="26" y="140"/>
                  </a:lnTo>
                  <a:lnTo>
                    <a:pt x="32" y="157"/>
                  </a:lnTo>
                  <a:lnTo>
                    <a:pt x="39" y="172"/>
                  </a:lnTo>
                  <a:lnTo>
                    <a:pt x="47" y="188"/>
                  </a:lnTo>
                  <a:lnTo>
                    <a:pt x="52" y="201"/>
                  </a:lnTo>
                  <a:lnTo>
                    <a:pt x="57" y="210"/>
                  </a:lnTo>
                  <a:lnTo>
                    <a:pt x="59" y="213"/>
                  </a:lnTo>
                  <a:lnTo>
                    <a:pt x="62" y="220"/>
                  </a:lnTo>
                  <a:lnTo>
                    <a:pt x="65" y="224"/>
                  </a:lnTo>
                  <a:lnTo>
                    <a:pt x="68" y="226"/>
                  </a:lnTo>
                  <a:lnTo>
                    <a:pt x="70" y="226"/>
                  </a:lnTo>
                  <a:lnTo>
                    <a:pt x="72" y="227"/>
                  </a:lnTo>
                  <a:lnTo>
                    <a:pt x="76" y="226"/>
                  </a:lnTo>
                  <a:lnTo>
                    <a:pt x="78" y="225"/>
                  </a:lnTo>
                  <a:lnTo>
                    <a:pt x="81" y="221"/>
                  </a:lnTo>
                  <a:lnTo>
                    <a:pt x="85" y="217"/>
                  </a:lnTo>
                  <a:lnTo>
                    <a:pt x="87" y="213"/>
                  </a:lnTo>
                  <a:lnTo>
                    <a:pt x="89" y="209"/>
                  </a:lnTo>
                  <a:lnTo>
                    <a:pt x="90" y="208"/>
                  </a:lnTo>
                  <a:lnTo>
                    <a:pt x="90" y="207"/>
                  </a:lnTo>
                  <a:lnTo>
                    <a:pt x="90" y="207"/>
                  </a:lnTo>
                  <a:lnTo>
                    <a:pt x="90" y="205"/>
                  </a:lnTo>
                  <a:lnTo>
                    <a:pt x="91" y="205"/>
                  </a:lnTo>
                  <a:lnTo>
                    <a:pt x="93" y="203"/>
                  </a:lnTo>
                  <a:lnTo>
                    <a:pt x="94" y="200"/>
                  </a:lnTo>
                  <a:lnTo>
                    <a:pt x="95" y="196"/>
                  </a:lnTo>
                  <a:lnTo>
                    <a:pt x="98" y="191"/>
                  </a:lnTo>
                  <a:lnTo>
                    <a:pt x="104" y="166"/>
                  </a:lnTo>
                  <a:lnTo>
                    <a:pt x="107" y="153"/>
                  </a:lnTo>
                  <a:lnTo>
                    <a:pt x="108" y="142"/>
                  </a:lnTo>
                  <a:lnTo>
                    <a:pt x="111" y="135"/>
                  </a:lnTo>
                  <a:lnTo>
                    <a:pt x="111" y="132"/>
                  </a:lnTo>
                  <a:lnTo>
                    <a:pt x="115" y="102"/>
                  </a:lnTo>
                  <a:lnTo>
                    <a:pt x="116" y="77"/>
                  </a:lnTo>
                  <a:lnTo>
                    <a:pt x="115" y="57"/>
                  </a:lnTo>
                  <a:lnTo>
                    <a:pt x="114" y="44"/>
                  </a:lnTo>
                  <a:lnTo>
                    <a:pt x="111" y="35"/>
                  </a:lnTo>
                  <a:lnTo>
                    <a:pt x="110" y="31"/>
                  </a:lnTo>
                  <a:lnTo>
                    <a:pt x="108" y="30"/>
                  </a:lnTo>
                  <a:lnTo>
                    <a:pt x="108" y="30"/>
                  </a:lnTo>
                  <a:lnTo>
                    <a:pt x="108" y="28"/>
                  </a:lnTo>
                  <a:lnTo>
                    <a:pt x="108" y="27"/>
                  </a:lnTo>
                  <a:lnTo>
                    <a:pt x="108" y="27"/>
                  </a:lnTo>
                  <a:lnTo>
                    <a:pt x="108" y="25"/>
                  </a:lnTo>
                  <a:lnTo>
                    <a:pt x="107" y="22"/>
                  </a:lnTo>
                  <a:lnTo>
                    <a:pt x="104" y="18"/>
                  </a:lnTo>
                  <a:lnTo>
                    <a:pt x="99" y="14"/>
                  </a:lnTo>
                  <a:lnTo>
                    <a:pt x="90" y="11"/>
                  </a:lnTo>
                  <a:lnTo>
                    <a:pt x="77" y="10"/>
                  </a:lnTo>
                  <a:close/>
                  <a:moveTo>
                    <a:pt x="77" y="0"/>
                  </a:moveTo>
                  <a:lnTo>
                    <a:pt x="93" y="1"/>
                  </a:lnTo>
                  <a:lnTo>
                    <a:pt x="104" y="5"/>
                  </a:lnTo>
                  <a:lnTo>
                    <a:pt x="111" y="11"/>
                  </a:lnTo>
                  <a:lnTo>
                    <a:pt x="115" y="15"/>
                  </a:lnTo>
                  <a:lnTo>
                    <a:pt x="116" y="21"/>
                  </a:lnTo>
                  <a:lnTo>
                    <a:pt x="117" y="23"/>
                  </a:lnTo>
                  <a:lnTo>
                    <a:pt x="117" y="27"/>
                  </a:lnTo>
                  <a:lnTo>
                    <a:pt x="120" y="32"/>
                  </a:lnTo>
                  <a:lnTo>
                    <a:pt x="123" y="42"/>
                  </a:lnTo>
                  <a:lnTo>
                    <a:pt x="125" y="57"/>
                  </a:lnTo>
                  <a:lnTo>
                    <a:pt x="127" y="77"/>
                  </a:lnTo>
                  <a:lnTo>
                    <a:pt x="125" y="102"/>
                  </a:lnTo>
                  <a:lnTo>
                    <a:pt x="120" y="133"/>
                  </a:lnTo>
                  <a:lnTo>
                    <a:pt x="120" y="137"/>
                  </a:lnTo>
                  <a:lnTo>
                    <a:pt x="117" y="148"/>
                  </a:lnTo>
                  <a:lnTo>
                    <a:pt x="115" y="162"/>
                  </a:lnTo>
                  <a:lnTo>
                    <a:pt x="111" y="178"/>
                  </a:lnTo>
                  <a:lnTo>
                    <a:pt x="107" y="193"/>
                  </a:lnTo>
                  <a:lnTo>
                    <a:pt x="104" y="200"/>
                  </a:lnTo>
                  <a:lnTo>
                    <a:pt x="102" y="207"/>
                  </a:lnTo>
                  <a:lnTo>
                    <a:pt x="99" y="210"/>
                  </a:lnTo>
                  <a:lnTo>
                    <a:pt x="98" y="213"/>
                  </a:lnTo>
                  <a:lnTo>
                    <a:pt x="97" y="216"/>
                  </a:lnTo>
                  <a:lnTo>
                    <a:pt x="95" y="220"/>
                  </a:lnTo>
                  <a:lnTo>
                    <a:pt x="93" y="222"/>
                  </a:lnTo>
                  <a:lnTo>
                    <a:pt x="90" y="226"/>
                  </a:lnTo>
                  <a:lnTo>
                    <a:pt x="86" y="230"/>
                  </a:lnTo>
                  <a:lnTo>
                    <a:pt x="82" y="234"/>
                  </a:lnTo>
                  <a:lnTo>
                    <a:pt x="78" y="235"/>
                  </a:lnTo>
                  <a:lnTo>
                    <a:pt x="72" y="237"/>
                  </a:lnTo>
                  <a:lnTo>
                    <a:pt x="64" y="235"/>
                  </a:lnTo>
                  <a:lnTo>
                    <a:pt x="56" y="229"/>
                  </a:lnTo>
                  <a:lnTo>
                    <a:pt x="49" y="217"/>
                  </a:lnTo>
                  <a:lnTo>
                    <a:pt x="48" y="214"/>
                  </a:lnTo>
                  <a:lnTo>
                    <a:pt x="44" y="205"/>
                  </a:lnTo>
                  <a:lnTo>
                    <a:pt x="38" y="192"/>
                  </a:lnTo>
                  <a:lnTo>
                    <a:pt x="30" y="178"/>
                  </a:lnTo>
                  <a:lnTo>
                    <a:pt x="23" y="161"/>
                  </a:lnTo>
                  <a:lnTo>
                    <a:pt x="17" y="142"/>
                  </a:lnTo>
                  <a:lnTo>
                    <a:pt x="10" y="127"/>
                  </a:lnTo>
                  <a:lnTo>
                    <a:pt x="7" y="114"/>
                  </a:lnTo>
                  <a:lnTo>
                    <a:pt x="5" y="94"/>
                  </a:lnTo>
                  <a:lnTo>
                    <a:pt x="1" y="76"/>
                  </a:lnTo>
                  <a:lnTo>
                    <a:pt x="0" y="60"/>
                  </a:lnTo>
                  <a:lnTo>
                    <a:pt x="2" y="42"/>
                  </a:lnTo>
                  <a:lnTo>
                    <a:pt x="7" y="27"/>
                  </a:lnTo>
                  <a:lnTo>
                    <a:pt x="13" y="18"/>
                  </a:lnTo>
                  <a:lnTo>
                    <a:pt x="19" y="11"/>
                  </a:lnTo>
                  <a:lnTo>
                    <a:pt x="24" y="9"/>
                  </a:lnTo>
                  <a:lnTo>
                    <a:pt x="27" y="8"/>
                  </a:lnTo>
                  <a:lnTo>
                    <a:pt x="47" y="4"/>
                  </a:lnTo>
                  <a:lnTo>
                    <a:pt x="64" y="1"/>
                  </a:lnTo>
                  <a:lnTo>
                    <a:pt x="7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5">
              <a:extLst>
                <a:ext uri="{FF2B5EF4-FFF2-40B4-BE49-F238E27FC236}">
                  <a16:creationId xmlns:a16="http://schemas.microsoft.com/office/drawing/2014/main" id="{084216E3-CE81-48E3-8E35-497D1221362C}"/>
                </a:ext>
              </a:extLst>
            </p:cNvPr>
            <p:cNvSpPr>
              <a:spLocks/>
            </p:cNvSpPr>
            <p:nvPr/>
          </p:nvSpPr>
          <p:spPr bwMode="auto">
            <a:xfrm>
              <a:off x="6416675" y="1217613"/>
              <a:ext cx="98425" cy="53975"/>
            </a:xfrm>
            <a:custGeom>
              <a:avLst/>
              <a:gdLst>
                <a:gd name="T0" fmla="*/ 36 w 62"/>
                <a:gd name="T1" fmla="*/ 0 h 34"/>
                <a:gd name="T2" fmla="*/ 40 w 62"/>
                <a:gd name="T3" fmla="*/ 11 h 34"/>
                <a:gd name="T4" fmla="*/ 41 w 62"/>
                <a:gd name="T5" fmla="*/ 11 h 34"/>
                <a:gd name="T6" fmla="*/ 41 w 62"/>
                <a:gd name="T7" fmla="*/ 13 h 34"/>
                <a:gd name="T8" fmla="*/ 42 w 62"/>
                <a:gd name="T9" fmla="*/ 16 h 34"/>
                <a:gd name="T10" fmla="*/ 45 w 62"/>
                <a:gd name="T11" fmla="*/ 17 h 34"/>
                <a:gd name="T12" fmla="*/ 46 w 62"/>
                <a:gd name="T13" fmla="*/ 20 h 34"/>
                <a:gd name="T14" fmla="*/ 47 w 62"/>
                <a:gd name="T15" fmla="*/ 21 h 34"/>
                <a:gd name="T16" fmla="*/ 47 w 62"/>
                <a:gd name="T17" fmla="*/ 21 h 34"/>
                <a:gd name="T18" fmla="*/ 47 w 62"/>
                <a:gd name="T19" fmla="*/ 21 h 34"/>
                <a:gd name="T20" fmla="*/ 49 w 62"/>
                <a:gd name="T21" fmla="*/ 20 h 34"/>
                <a:gd name="T22" fmla="*/ 49 w 62"/>
                <a:gd name="T23" fmla="*/ 18 h 34"/>
                <a:gd name="T24" fmla="*/ 50 w 62"/>
                <a:gd name="T25" fmla="*/ 16 h 34"/>
                <a:gd name="T26" fmla="*/ 51 w 62"/>
                <a:gd name="T27" fmla="*/ 12 h 34"/>
                <a:gd name="T28" fmla="*/ 62 w 62"/>
                <a:gd name="T29" fmla="*/ 16 h 34"/>
                <a:gd name="T30" fmla="*/ 59 w 62"/>
                <a:gd name="T31" fmla="*/ 21 h 34"/>
                <a:gd name="T32" fmla="*/ 55 w 62"/>
                <a:gd name="T33" fmla="*/ 26 h 34"/>
                <a:gd name="T34" fmla="*/ 54 w 62"/>
                <a:gd name="T35" fmla="*/ 29 h 34"/>
                <a:gd name="T36" fmla="*/ 50 w 62"/>
                <a:gd name="T37" fmla="*/ 30 h 34"/>
                <a:gd name="T38" fmla="*/ 47 w 62"/>
                <a:gd name="T39" fmla="*/ 30 h 34"/>
                <a:gd name="T40" fmla="*/ 44 w 62"/>
                <a:gd name="T41" fmla="*/ 30 h 34"/>
                <a:gd name="T42" fmla="*/ 41 w 62"/>
                <a:gd name="T43" fmla="*/ 29 h 34"/>
                <a:gd name="T44" fmla="*/ 38 w 62"/>
                <a:gd name="T45" fmla="*/ 26 h 34"/>
                <a:gd name="T46" fmla="*/ 37 w 62"/>
                <a:gd name="T47" fmla="*/ 25 h 34"/>
                <a:gd name="T48" fmla="*/ 36 w 62"/>
                <a:gd name="T49" fmla="*/ 22 h 34"/>
                <a:gd name="T50" fmla="*/ 34 w 62"/>
                <a:gd name="T51" fmla="*/ 24 h 34"/>
                <a:gd name="T52" fmla="*/ 32 w 62"/>
                <a:gd name="T53" fmla="*/ 26 h 34"/>
                <a:gd name="T54" fmla="*/ 29 w 62"/>
                <a:gd name="T55" fmla="*/ 30 h 34"/>
                <a:gd name="T56" fmla="*/ 25 w 62"/>
                <a:gd name="T57" fmla="*/ 32 h 34"/>
                <a:gd name="T58" fmla="*/ 23 w 62"/>
                <a:gd name="T59" fmla="*/ 34 h 34"/>
                <a:gd name="T60" fmla="*/ 17 w 62"/>
                <a:gd name="T61" fmla="*/ 34 h 34"/>
                <a:gd name="T62" fmla="*/ 17 w 62"/>
                <a:gd name="T63" fmla="*/ 34 h 34"/>
                <a:gd name="T64" fmla="*/ 13 w 62"/>
                <a:gd name="T65" fmla="*/ 34 h 34"/>
                <a:gd name="T66" fmla="*/ 11 w 62"/>
                <a:gd name="T67" fmla="*/ 33 h 34"/>
                <a:gd name="T68" fmla="*/ 8 w 62"/>
                <a:gd name="T69" fmla="*/ 30 h 34"/>
                <a:gd name="T70" fmla="*/ 4 w 62"/>
                <a:gd name="T71" fmla="*/ 25 h 34"/>
                <a:gd name="T72" fmla="*/ 0 w 62"/>
                <a:gd name="T73" fmla="*/ 18 h 34"/>
                <a:gd name="T74" fmla="*/ 10 w 62"/>
                <a:gd name="T75" fmla="*/ 15 h 34"/>
                <a:gd name="T76" fmla="*/ 12 w 62"/>
                <a:gd name="T77" fmla="*/ 18 h 34"/>
                <a:gd name="T78" fmla="*/ 13 w 62"/>
                <a:gd name="T79" fmla="*/ 21 h 34"/>
                <a:gd name="T80" fmla="*/ 15 w 62"/>
                <a:gd name="T81" fmla="*/ 24 h 34"/>
                <a:gd name="T82" fmla="*/ 16 w 62"/>
                <a:gd name="T83" fmla="*/ 25 h 34"/>
                <a:gd name="T84" fmla="*/ 17 w 62"/>
                <a:gd name="T85" fmla="*/ 25 h 34"/>
                <a:gd name="T86" fmla="*/ 17 w 62"/>
                <a:gd name="T87" fmla="*/ 25 h 34"/>
                <a:gd name="T88" fmla="*/ 19 w 62"/>
                <a:gd name="T89" fmla="*/ 25 h 34"/>
                <a:gd name="T90" fmla="*/ 21 w 62"/>
                <a:gd name="T91" fmla="*/ 24 h 34"/>
                <a:gd name="T92" fmla="*/ 24 w 62"/>
                <a:gd name="T93" fmla="*/ 21 h 34"/>
                <a:gd name="T94" fmla="*/ 27 w 62"/>
                <a:gd name="T95" fmla="*/ 18 h 34"/>
                <a:gd name="T96" fmla="*/ 28 w 62"/>
                <a:gd name="T97" fmla="*/ 15 h 34"/>
                <a:gd name="T98" fmla="*/ 29 w 62"/>
                <a:gd name="T99" fmla="*/ 12 h 34"/>
                <a:gd name="T100" fmla="*/ 30 w 62"/>
                <a:gd name="T101" fmla="*/ 11 h 34"/>
                <a:gd name="T102" fmla="*/ 30 w 62"/>
                <a:gd name="T103" fmla="*/ 11 h 34"/>
                <a:gd name="T104" fmla="*/ 36 w 62"/>
                <a:gd name="T10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34">
                  <a:moveTo>
                    <a:pt x="36" y="0"/>
                  </a:moveTo>
                  <a:lnTo>
                    <a:pt x="40" y="11"/>
                  </a:lnTo>
                  <a:lnTo>
                    <a:pt x="41" y="11"/>
                  </a:lnTo>
                  <a:lnTo>
                    <a:pt x="41" y="13"/>
                  </a:lnTo>
                  <a:lnTo>
                    <a:pt x="42" y="16"/>
                  </a:lnTo>
                  <a:lnTo>
                    <a:pt x="45" y="17"/>
                  </a:lnTo>
                  <a:lnTo>
                    <a:pt x="46" y="20"/>
                  </a:lnTo>
                  <a:lnTo>
                    <a:pt x="47" y="21"/>
                  </a:lnTo>
                  <a:lnTo>
                    <a:pt x="47" y="21"/>
                  </a:lnTo>
                  <a:lnTo>
                    <a:pt x="47" y="21"/>
                  </a:lnTo>
                  <a:lnTo>
                    <a:pt x="49" y="20"/>
                  </a:lnTo>
                  <a:lnTo>
                    <a:pt x="49" y="18"/>
                  </a:lnTo>
                  <a:lnTo>
                    <a:pt x="50" y="16"/>
                  </a:lnTo>
                  <a:lnTo>
                    <a:pt x="51" y="12"/>
                  </a:lnTo>
                  <a:lnTo>
                    <a:pt x="62" y="16"/>
                  </a:lnTo>
                  <a:lnTo>
                    <a:pt x="59" y="21"/>
                  </a:lnTo>
                  <a:lnTo>
                    <a:pt x="55" y="26"/>
                  </a:lnTo>
                  <a:lnTo>
                    <a:pt x="54" y="29"/>
                  </a:lnTo>
                  <a:lnTo>
                    <a:pt x="50" y="30"/>
                  </a:lnTo>
                  <a:lnTo>
                    <a:pt x="47" y="30"/>
                  </a:lnTo>
                  <a:lnTo>
                    <a:pt x="44" y="30"/>
                  </a:lnTo>
                  <a:lnTo>
                    <a:pt x="41" y="29"/>
                  </a:lnTo>
                  <a:lnTo>
                    <a:pt x="38" y="26"/>
                  </a:lnTo>
                  <a:lnTo>
                    <a:pt x="37" y="25"/>
                  </a:lnTo>
                  <a:lnTo>
                    <a:pt x="36" y="22"/>
                  </a:lnTo>
                  <a:lnTo>
                    <a:pt x="34" y="24"/>
                  </a:lnTo>
                  <a:lnTo>
                    <a:pt x="32" y="26"/>
                  </a:lnTo>
                  <a:lnTo>
                    <a:pt x="29" y="30"/>
                  </a:lnTo>
                  <a:lnTo>
                    <a:pt x="25" y="32"/>
                  </a:lnTo>
                  <a:lnTo>
                    <a:pt x="23" y="34"/>
                  </a:lnTo>
                  <a:lnTo>
                    <a:pt x="17" y="34"/>
                  </a:lnTo>
                  <a:lnTo>
                    <a:pt x="17" y="34"/>
                  </a:lnTo>
                  <a:lnTo>
                    <a:pt x="13" y="34"/>
                  </a:lnTo>
                  <a:lnTo>
                    <a:pt x="11" y="33"/>
                  </a:lnTo>
                  <a:lnTo>
                    <a:pt x="8" y="30"/>
                  </a:lnTo>
                  <a:lnTo>
                    <a:pt x="4" y="25"/>
                  </a:lnTo>
                  <a:lnTo>
                    <a:pt x="0" y="18"/>
                  </a:lnTo>
                  <a:lnTo>
                    <a:pt x="10" y="15"/>
                  </a:lnTo>
                  <a:lnTo>
                    <a:pt x="12" y="18"/>
                  </a:lnTo>
                  <a:lnTo>
                    <a:pt x="13" y="21"/>
                  </a:lnTo>
                  <a:lnTo>
                    <a:pt x="15" y="24"/>
                  </a:lnTo>
                  <a:lnTo>
                    <a:pt x="16" y="25"/>
                  </a:lnTo>
                  <a:lnTo>
                    <a:pt x="17" y="25"/>
                  </a:lnTo>
                  <a:lnTo>
                    <a:pt x="17" y="25"/>
                  </a:lnTo>
                  <a:lnTo>
                    <a:pt x="19" y="25"/>
                  </a:lnTo>
                  <a:lnTo>
                    <a:pt x="21" y="24"/>
                  </a:lnTo>
                  <a:lnTo>
                    <a:pt x="24" y="21"/>
                  </a:lnTo>
                  <a:lnTo>
                    <a:pt x="27" y="18"/>
                  </a:lnTo>
                  <a:lnTo>
                    <a:pt x="28" y="15"/>
                  </a:lnTo>
                  <a:lnTo>
                    <a:pt x="29" y="12"/>
                  </a:lnTo>
                  <a:lnTo>
                    <a:pt x="30" y="11"/>
                  </a:lnTo>
                  <a:lnTo>
                    <a:pt x="30" y="11"/>
                  </a:lnTo>
                  <a:lnTo>
                    <a:pt x="3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6">
              <a:extLst>
                <a:ext uri="{FF2B5EF4-FFF2-40B4-BE49-F238E27FC236}">
                  <a16:creationId xmlns:a16="http://schemas.microsoft.com/office/drawing/2014/main" id="{E827FDE5-DB02-4BD0-8AC9-86F0E3E31E34}"/>
                </a:ext>
              </a:extLst>
            </p:cNvPr>
            <p:cNvSpPr>
              <a:spLocks/>
            </p:cNvSpPr>
            <p:nvPr/>
          </p:nvSpPr>
          <p:spPr bwMode="auto">
            <a:xfrm>
              <a:off x="6281738" y="1252538"/>
              <a:ext cx="117475" cy="320675"/>
            </a:xfrm>
            <a:custGeom>
              <a:avLst/>
              <a:gdLst>
                <a:gd name="T0" fmla="*/ 67 w 74"/>
                <a:gd name="T1" fmla="*/ 0 h 202"/>
                <a:gd name="T2" fmla="*/ 67 w 74"/>
                <a:gd name="T3" fmla="*/ 0 h 202"/>
                <a:gd name="T4" fmla="*/ 74 w 74"/>
                <a:gd name="T5" fmla="*/ 8 h 202"/>
                <a:gd name="T6" fmla="*/ 74 w 74"/>
                <a:gd name="T7" fmla="*/ 8 h 202"/>
                <a:gd name="T8" fmla="*/ 72 w 74"/>
                <a:gd name="T9" fmla="*/ 10 h 202"/>
                <a:gd name="T10" fmla="*/ 71 w 74"/>
                <a:gd name="T11" fmla="*/ 11 h 202"/>
                <a:gd name="T12" fmla="*/ 68 w 74"/>
                <a:gd name="T13" fmla="*/ 15 h 202"/>
                <a:gd name="T14" fmla="*/ 64 w 74"/>
                <a:gd name="T15" fmla="*/ 19 h 202"/>
                <a:gd name="T16" fmla="*/ 54 w 74"/>
                <a:gd name="T17" fmla="*/ 32 h 202"/>
                <a:gd name="T18" fmla="*/ 42 w 74"/>
                <a:gd name="T19" fmla="*/ 51 h 202"/>
                <a:gd name="T20" fmla="*/ 30 w 74"/>
                <a:gd name="T21" fmla="*/ 75 h 202"/>
                <a:gd name="T22" fmla="*/ 20 w 74"/>
                <a:gd name="T23" fmla="*/ 102 h 202"/>
                <a:gd name="T24" fmla="*/ 13 w 74"/>
                <a:gd name="T25" fmla="*/ 137 h 202"/>
                <a:gd name="T26" fmla="*/ 9 w 74"/>
                <a:gd name="T27" fmla="*/ 174 h 202"/>
                <a:gd name="T28" fmla="*/ 11 w 74"/>
                <a:gd name="T29" fmla="*/ 176 h 202"/>
                <a:gd name="T30" fmla="*/ 12 w 74"/>
                <a:gd name="T31" fmla="*/ 180 h 202"/>
                <a:gd name="T32" fmla="*/ 12 w 74"/>
                <a:gd name="T33" fmla="*/ 184 h 202"/>
                <a:gd name="T34" fmla="*/ 13 w 74"/>
                <a:gd name="T35" fmla="*/ 186 h 202"/>
                <a:gd name="T36" fmla="*/ 15 w 74"/>
                <a:gd name="T37" fmla="*/ 190 h 202"/>
                <a:gd name="T38" fmla="*/ 16 w 74"/>
                <a:gd name="T39" fmla="*/ 193 h 202"/>
                <a:gd name="T40" fmla="*/ 16 w 74"/>
                <a:gd name="T41" fmla="*/ 194 h 202"/>
                <a:gd name="T42" fmla="*/ 16 w 74"/>
                <a:gd name="T43" fmla="*/ 194 h 202"/>
                <a:gd name="T44" fmla="*/ 15 w 74"/>
                <a:gd name="T45" fmla="*/ 195 h 202"/>
                <a:gd name="T46" fmla="*/ 16 w 74"/>
                <a:gd name="T47" fmla="*/ 194 h 202"/>
                <a:gd name="T48" fmla="*/ 12 w 74"/>
                <a:gd name="T49" fmla="*/ 197 h 202"/>
                <a:gd name="T50" fmla="*/ 12 w 74"/>
                <a:gd name="T51" fmla="*/ 202 h 202"/>
                <a:gd name="T52" fmla="*/ 11 w 74"/>
                <a:gd name="T53" fmla="*/ 202 h 202"/>
                <a:gd name="T54" fmla="*/ 9 w 74"/>
                <a:gd name="T55" fmla="*/ 201 h 202"/>
                <a:gd name="T56" fmla="*/ 8 w 74"/>
                <a:gd name="T57" fmla="*/ 201 h 202"/>
                <a:gd name="T58" fmla="*/ 8 w 74"/>
                <a:gd name="T59" fmla="*/ 201 h 202"/>
                <a:gd name="T60" fmla="*/ 7 w 74"/>
                <a:gd name="T61" fmla="*/ 198 h 202"/>
                <a:gd name="T62" fmla="*/ 5 w 74"/>
                <a:gd name="T63" fmla="*/ 195 h 202"/>
                <a:gd name="T64" fmla="*/ 4 w 74"/>
                <a:gd name="T65" fmla="*/ 192 h 202"/>
                <a:gd name="T66" fmla="*/ 3 w 74"/>
                <a:gd name="T67" fmla="*/ 188 h 202"/>
                <a:gd name="T68" fmla="*/ 3 w 74"/>
                <a:gd name="T69" fmla="*/ 184 h 202"/>
                <a:gd name="T70" fmla="*/ 2 w 74"/>
                <a:gd name="T71" fmla="*/ 181 h 202"/>
                <a:gd name="T72" fmla="*/ 2 w 74"/>
                <a:gd name="T73" fmla="*/ 178 h 202"/>
                <a:gd name="T74" fmla="*/ 0 w 74"/>
                <a:gd name="T75" fmla="*/ 177 h 202"/>
                <a:gd name="T76" fmla="*/ 0 w 74"/>
                <a:gd name="T77" fmla="*/ 176 h 202"/>
                <a:gd name="T78" fmla="*/ 0 w 74"/>
                <a:gd name="T79" fmla="*/ 176 h 202"/>
                <a:gd name="T80" fmla="*/ 0 w 74"/>
                <a:gd name="T81" fmla="*/ 174 h 202"/>
                <a:gd name="T82" fmla="*/ 3 w 74"/>
                <a:gd name="T83" fmla="*/ 139 h 202"/>
                <a:gd name="T84" fmla="*/ 9 w 74"/>
                <a:gd name="T85" fmla="*/ 108 h 202"/>
                <a:gd name="T86" fmla="*/ 17 w 74"/>
                <a:gd name="T87" fmla="*/ 80 h 202"/>
                <a:gd name="T88" fmla="*/ 28 w 74"/>
                <a:gd name="T89" fmla="*/ 57 h 202"/>
                <a:gd name="T90" fmla="*/ 39 w 74"/>
                <a:gd name="T91" fmla="*/ 37 h 202"/>
                <a:gd name="T92" fmla="*/ 50 w 74"/>
                <a:gd name="T93" fmla="*/ 21 h 202"/>
                <a:gd name="T94" fmla="*/ 59 w 74"/>
                <a:gd name="T95" fmla="*/ 11 h 202"/>
                <a:gd name="T96" fmla="*/ 64 w 74"/>
                <a:gd name="T97" fmla="*/ 3 h 202"/>
                <a:gd name="T98" fmla="*/ 67 w 74"/>
                <a:gd name="T99"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202">
                  <a:moveTo>
                    <a:pt x="67" y="0"/>
                  </a:moveTo>
                  <a:lnTo>
                    <a:pt x="67" y="0"/>
                  </a:lnTo>
                  <a:lnTo>
                    <a:pt x="74" y="8"/>
                  </a:lnTo>
                  <a:lnTo>
                    <a:pt x="74" y="8"/>
                  </a:lnTo>
                  <a:lnTo>
                    <a:pt x="72" y="10"/>
                  </a:lnTo>
                  <a:lnTo>
                    <a:pt x="71" y="11"/>
                  </a:lnTo>
                  <a:lnTo>
                    <a:pt x="68" y="15"/>
                  </a:lnTo>
                  <a:lnTo>
                    <a:pt x="64" y="19"/>
                  </a:lnTo>
                  <a:lnTo>
                    <a:pt x="54" y="32"/>
                  </a:lnTo>
                  <a:lnTo>
                    <a:pt x="42" y="51"/>
                  </a:lnTo>
                  <a:lnTo>
                    <a:pt x="30" y="75"/>
                  </a:lnTo>
                  <a:lnTo>
                    <a:pt x="20" y="102"/>
                  </a:lnTo>
                  <a:lnTo>
                    <a:pt x="13" y="137"/>
                  </a:lnTo>
                  <a:lnTo>
                    <a:pt x="9" y="174"/>
                  </a:lnTo>
                  <a:lnTo>
                    <a:pt x="11" y="176"/>
                  </a:lnTo>
                  <a:lnTo>
                    <a:pt x="12" y="180"/>
                  </a:lnTo>
                  <a:lnTo>
                    <a:pt x="12" y="184"/>
                  </a:lnTo>
                  <a:lnTo>
                    <a:pt x="13" y="186"/>
                  </a:lnTo>
                  <a:lnTo>
                    <a:pt x="15" y="190"/>
                  </a:lnTo>
                  <a:lnTo>
                    <a:pt x="16" y="193"/>
                  </a:lnTo>
                  <a:lnTo>
                    <a:pt x="16" y="194"/>
                  </a:lnTo>
                  <a:lnTo>
                    <a:pt x="16" y="194"/>
                  </a:lnTo>
                  <a:lnTo>
                    <a:pt x="15" y="195"/>
                  </a:lnTo>
                  <a:lnTo>
                    <a:pt x="16" y="194"/>
                  </a:lnTo>
                  <a:lnTo>
                    <a:pt x="12" y="197"/>
                  </a:lnTo>
                  <a:lnTo>
                    <a:pt x="12" y="202"/>
                  </a:lnTo>
                  <a:lnTo>
                    <a:pt x="11" y="202"/>
                  </a:lnTo>
                  <a:lnTo>
                    <a:pt x="9" y="201"/>
                  </a:lnTo>
                  <a:lnTo>
                    <a:pt x="8" y="201"/>
                  </a:lnTo>
                  <a:lnTo>
                    <a:pt x="8" y="201"/>
                  </a:lnTo>
                  <a:lnTo>
                    <a:pt x="7" y="198"/>
                  </a:lnTo>
                  <a:lnTo>
                    <a:pt x="5" y="195"/>
                  </a:lnTo>
                  <a:lnTo>
                    <a:pt x="4" y="192"/>
                  </a:lnTo>
                  <a:lnTo>
                    <a:pt x="3" y="188"/>
                  </a:lnTo>
                  <a:lnTo>
                    <a:pt x="3" y="184"/>
                  </a:lnTo>
                  <a:lnTo>
                    <a:pt x="2" y="181"/>
                  </a:lnTo>
                  <a:lnTo>
                    <a:pt x="2" y="178"/>
                  </a:lnTo>
                  <a:lnTo>
                    <a:pt x="0" y="177"/>
                  </a:lnTo>
                  <a:lnTo>
                    <a:pt x="0" y="176"/>
                  </a:lnTo>
                  <a:lnTo>
                    <a:pt x="0" y="176"/>
                  </a:lnTo>
                  <a:lnTo>
                    <a:pt x="0" y="174"/>
                  </a:lnTo>
                  <a:lnTo>
                    <a:pt x="3" y="139"/>
                  </a:lnTo>
                  <a:lnTo>
                    <a:pt x="9" y="108"/>
                  </a:lnTo>
                  <a:lnTo>
                    <a:pt x="17" y="80"/>
                  </a:lnTo>
                  <a:lnTo>
                    <a:pt x="28" y="57"/>
                  </a:lnTo>
                  <a:lnTo>
                    <a:pt x="39" y="37"/>
                  </a:lnTo>
                  <a:lnTo>
                    <a:pt x="50" y="21"/>
                  </a:lnTo>
                  <a:lnTo>
                    <a:pt x="59" y="11"/>
                  </a:lnTo>
                  <a:lnTo>
                    <a:pt x="64" y="3"/>
                  </a:lnTo>
                  <a:lnTo>
                    <a:pt x="6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17">
              <a:extLst>
                <a:ext uri="{FF2B5EF4-FFF2-40B4-BE49-F238E27FC236}">
                  <a16:creationId xmlns:a16="http://schemas.microsoft.com/office/drawing/2014/main" id="{33DA7070-CCA6-4207-9062-D6BF892F8BF9}"/>
                </a:ext>
              </a:extLst>
            </p:cNvPr>
            <p:cNvSpPr>
              <a:spLocks/>
            </p:cNvSpPr>
            <p:nvPr/>
          </p:nvSpPr>
          <p:spPr bwMode="auto">
            <a:xfrm>
              <a:off x="6280150" y="1531938"/>
              <a:ext cx="20638" cy="39688"/>
            </a:xfrm>
            <a:custGeom>
              <a:avLst/>
              <a:gdLst>
                <a:gd name="T0" fmla="*/ 9 w 13"/>
                <a:gd name="T1" fmla="*/ 0 h 25"/>
                <a:gd name="T2" fmla="*/ 13 w 13"/>
                <a:gd name="T3" fmla="*/ 23 h 25"/>
                <a:gd name="T4" fmla="*/ 3 w 13"/>
                <a:gd name="T5" fmla="*/ 25 h 25"/>
                <a:gd name="T6" fmla="*/ 0 w 13"/>
                <a:gd name="T7" fmla="*/ 1 h 25"/>
                <a:gd name="T8" fmla="*/ 9 w 13"/>
                <a:gd name="T9" fmla="*/ 0 h 25"/>
              </a:gdLst>
              <a:ahLst/>
              <a:cxnLst>
                <a:cxn ang="0">
                  <a:pos x="T0" y="T1"/>
                </a:cxn>
                <a:cxn ang="0">
                  <a:pos x="T2" y="T3"/>
                </a:cxn>
                <a:cxn ang="0">
                  <a:pos x="T4" y="T5"/>
                </a:cxn>
                <a:cxn ang="0">
                  <a:pos x="T6" y="T7"/>
                </a:cxn>
                <a:cxn ang="0">
                  <a:pos x="T8" y="T9"/>
                </a:cxn>
              </a:cxnLst>
              <a:rect l="0" t="0" r="r" b="b"/>
              <a:pathLst>
                <a:path w="13" h="25">
                  <a:moveTo>
                    <a:pt x="9" y="0"/>
                  </a:moveTo>
                  <a:lnTo>
                    <a:pt x="13" y="23"/>
                  </a:lnTo>
                  <a:lnTo>
                    <a:pt x="3" y="25"/>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18">
              <a:extLst>
                <a:ext uri="{FF2B5EF4-FFF2-40B4-BE49-F238E27FC236}">
                  <a16:creationId xmlns:a16="http://schemas.microsoft.com/office/drawing/2014/main" id="{D8E3BC5A-19B6-4F8E-BA41-30EE45276C47}"/>
                </a:ext>
              </a:extLst>
            </p:cNvPr>
            <p:cNvSpPr>
              <a:spLocks/>
            </p:cNvSpPr>
            <p:nvPr/>
          </p:nvSpPr>
          <p:spPr bwMode="auto">
            <a:xfrm>
              <a:off x="6272213" y="1546225"/>
              <a:ext cx="17463" cy="31750"/>
            </a:xfrm>
            <a:custGeom>
              <a:avLst/>
              <a:gdLst>
                <a:gd name="T0" fmla="*/ 10 w 11"/>
                <a:gd name="T1" fmla="*/ 0 h 20"/>
                <a:gd name="T2" fmla="*/ 10 w 11"/>
                <a:gd name="T3" fmla="*/ 0 h 20"/>
                <a:gd name="T4" fmla="*/ 11 w 11"/>
                <a:gd name="T5" fmla="*/ 10 h 20"/>
                <a:gd name="T6" fmla="*/ 11 w 11"/>
                <a:gd name="T7" fmla="*/ 8 h 20"/>
                <a:gd name="T8" fmla="*/ 11 w 11"/>
                <a:gd name="T9" fmla="*/ 10 h 20"/>
                <a:gd name="T10" fmla="*/ 11 w 11"/>
                <a:gd name="T11" fmla="*/ 10 h 20"/>
                <a:gd name="T12" fmla="*/ 11 w 11"/>
                <a:gd name="T13" fmla="*/ 10 h 20"/>
                <a:gd name="T14" fmla="*/ 10 w 11"/>
                <a:gd name="T15" fmla="*/ 12 h 20"/>
                <a:gd name="T16" fmla="*/ 10 w 11"/>
                <a:gd name="T17" fmla="*/ 13 h 20"/>
                <a:gd name="T18" fmla="*/ 10 w 11"/>
                <a:gd name="T19" fmla="*/ 14 h 20"/>
                <a:gd name="T20" fmla="*/ 9 w 11"/>
                <a:gd name="T21" fmla="*/ 18 h 20"/>
                <a:gd name="T22" fmla="*/ 9 w 11"/>
                <a:gd name="T23" fmla="*/ 18 h 20"/>
                <a:gd name="T24" fmla="*/ 0 w 11"/>
                <a:gd name="T25" fmla="*/ 20 h 20"/>
                <a:gd name="T26" fmla="*/ 0 w 11"/>
                <a:gd name="T27" fmla="*/ 18 h 20"/>
                <a:gd name="T28" fmla="*/ 0 w 11"/>
                <a:gd name="T29" fmla="*/ 12 h 20"/>
                <a:gd name="T30" fmla="*/ 1 w 11"/>
                <a:gd name="T31" fmla="*/ 8 h 20"/>
                <a:gd name="T32" fmla="*/ 4 w 11"/>
                <a:gd name="T33" fmla="*/ 4 h 20"/>
                <a:gd name="T34" fmla="*/ 6 w 11"/>
                <a:gd name="T35" fmla="*/ 3 h 20"/>
                <a:gd name="T36" fmla="*/ 9 w 11"/>
                <a:gd name="T37" fmla="*/ 1 h 20"/>
                <a:gd name="T38" fmla="*/ 10 w 11"/>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20">
                  <a:moveTo>
                    <a:pt x="10" y="0"/>
                  </a:moveTo>
                  <a:lnTo>
                    <a:pt x="10" y="0"/>
                  </a:lnTo>
                  <a:lnTo>
                    <a:pt x="11" y="10"/>
                  </a:lnTo>
                  <a:lnTo>
                    <a:pt x="11" y="8"/>
                  </a:lnTo>
                  <a:lnTo>
                    <a:pt x="11" y="10"/>
                  </a:lnTo>
                  <a:lnTo>
                    <a:pt x="11" y="10"/>
                  </a:lnTo>
                  <a:lnTo>
                    <a:pt x="11" y="10"/>
                  </a:lnTo>
                  <a:lnTo>
                    <a:pt x="10" y="12"/>
                  </a:lnTo>
                  <a:lnTo>
                    <a:pt x="10" y="13"/>
                  </a:lnTo>
                  <a:lnTo>
                    <a:pt x="10" y="14"/>
                  </a:lnTo>
                  <a:lnTo>
                    <a:pt x="9" y="18"/>
                  </a:lnTo>
                  <a:lnTo>
                    <a:pt x="9" y="18"/>
                  </a:lnTo>
                  <a:lnTo>
                    <a:pt x="0" y="20"/>
                  </a:lnTo>
                  <a:lnTo>
                    <a:pt x="0" y="18"/>
                  </a:lnTo>
                  <a:lnTo>
                    <a:pt x="0" y="12"/>
                  </a:lnTo>
                  <a:lnTo>
                    <a:pt x="1" y="8"/>
                  </a:lnTo>
                  <a:lnTo>
                    <a:pt x="4" y="4"/>
                  </a:lnTo>
                  <a:lnTo>
                    <a:pt x="6" y="3"/>
                  </a:lnTo>
                  <a:lnTo>
                    <a:pt x="9" y="1"/>
                  </a:lnTo>
                  <a:lnTo>
                    <a:pt x="1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19">
              <a:extLst>
                <a:ext uri="{FF2B5EF4-FFF2-40B4-BE49-F238E27FC236}">
                  <a16:creationId xmlns:a16="http://schemas.microsoft.com/office/drawing/2014/main" id="{7B6330CF-DB4D-4A44-81B5-618036C8907A}"/>
                </a:ext>
              </a:extLst>
            </p:cNvPr>
            <p:cNvSpPr>
              <a:spLocks noEditPoints="1"/>
            </p:cNvSpPr>
            <p:nvPr/>
          </p:nvSpPr>
          <p:spPr bwMode="auto">
            <a:xfrm>
              <a:off x="6519863" y="1217613"/>
              <a:ext cx="419100" cy="41275"/>
            </a:xfrm>
            <a:custGeom>
              <a:avLst/>
              <a:gdLst>
                <a:gd name="T0" fmla="*/ 0 w 264"/>
                <a:gd name="T1" fmla="*/ 18 h 26"/>
                <a:gd name="T2" fmla="*/ 0 w 264"/>
                <a:gd name="T3" fmla="*/ 18 h 26"/>
                <a:gd name="T4" fmla="*/ 0 w 264"/>
                <a:gd name="T5" fmla="*/ 18 h 26"/>
                <a:gd name="T6" fmla="*/ 0 w 264"/>
                <a:gd name="T7" fmla="*/ 18 h 26"/>
                <a:gd name="T8" fmla="*/ 260 w 264"/>
                <a:gd name="T9" fmla="*/ 0 h 26"/>
                <a:gd name="T10" fmla="*/ 264 w 264"/>
                <a:gd name="T11" fmla="*/ 8 h 26"/>
                <a:gd name="T12" fmla="*/ 246 w 264"/>
                <a:gd name="T13" fmla="*/ 18 h 26"/>
                <a:gd name="T14" fmla="*/ 230 w 264"/>
                <a:gd name="T15" fmla="*/ 16 h 26"/>
                <a:gd name="T16" fmla="*/ 230 w 264"/>
                <a:gd name="T17" fmla="*/ 16 h 26"/>
                <a:gd name="T18" fmla="*/ 229 w 264"/>
                <a:gd name="T19" fmla="*/ 16 h 26"/>
                <a:gd name="T20" fmla="*/ 226 w 264"/>
                <a:gd name="T21" fmla="*/ 16 h 26"/>
                <a:gd name="T22" fmla="*/ 222 w 264"/>
                <a:gd name="T23" fmla="*/ 16 h 26"/>
                <a:gd name="T24" fmla="*/ 208 w 264"/>
                <a:gd name="T25" fmla="*/ 16 h 26"/>
                <a:gd name="T26" fmla="*/ 191 w 264"/>
                <a:gd name="T27" fmla="*/ 17 h 26"/>
                <a:gd name="T28" fmla="*/ 171 w 264"/>
                <a:gd name="T29" fmla="*/ 18 h 26"/>
                <a:gd name="T30" fmla="*/ 151 w 264"/>
                <a:gd name="T31" fmla="*/ 20 h 26"/>
                <a:gd name="T32" fmla="*/ 134 w 264"/>
                <a:gd name="T33" fmla="*/ 21 h 26"/>
                <a:gd name="T34" fmla="*/ 120 w 264"/>
                <a:gd name="T35" fmla="*/ 22 h 26"/>
                <a:gd name="T36" fmla="*/ 110 w 264"/>
                <a:gd name="T37" fmla="*/ 22 h 26"/>
                <a:gd name="T38" fmla="*/ 104 w 264"/>
                <a:gd name="T39" fmla="*/ 22 h 26"/>
                <a:gd name="T40" fmla="*/ 65 w 264"/>
                <a:gd name="T41" fmla="*/ 26 h 26"/>
                <a:gd name="T42" fmla="*/ 45 w 264"/>
                <a:gd name="T43" fmla="*/ 25 h 26"/>
                <a:gd name="T44" fmla="*/ 27 w 264"/>
                <a:gd name="T45" fmla="*/ 24 h 26"/>
                <a:gd name="T46" fmla="*/ 13 w 264"/>
                <a:gd name="T47" fmla="*/ 21 h 26"/>
                <a:gd name="T48" fmla="*/ 3 w 264"/>
                <a:gd name="T49" fmla="*/ 20 h 26"/>
                <a:gd name="T50" fmla="*/ 0 w 264"/>
                <a:gd name="T51" fmla="*/ 18 h 26"/>
                <a:gd name="T52" fmla="*/ 2 w 264"/>
                <a:gd name="T53" fmla="*/ 9 h 26"/>
                <a:gd name="T54" fmla="*/ 2 w 264"/>
                <a:gd name="T55" fmla="*/ 9 h 26"/>
                <a:gd name="T56" fmla="*/ 5 w 264"/>
                <a:gd name="T57" fmla="*/ 11 h 26"/>
                <a:gd name="T58" fmla="*/ 9 w 264"/>
                <a:gd name="T59" fmla="*/ 11 h 26"/>
                <a:gd name="T60" fmla="*/ 14 w 264"/>
                <a:gd name="T61" fmla="*/ 12 h 26"/>
                <a:gd name="T62" fmla="*/ 20 w 264"/>
                <a:gd name="T63" fmla="*/ 13 h 26"/>
                <a:gd name="T64" fmla="*/ 41 w 264"/>
                <a:gd name="T65" fmla="*/ 16 h 26"/>
                <a:gd name="T66" fmla="*/ 65 w 264"/>
                <a:gd name="T67" fmla="*/ 16 h 26"/>
                <a:gd name="T68" fmla="*/ 83 w 264"/>
                <a:gd name="T69" fmla="*/ 16 h 26"/>
                <a:gd name="T70" fmla="*/ 103 w 264"/>
                <a:gd name="T71" fmla="*/ 13 h 26"/>
                <a:gd name="T72" fmla="*/ 103 w 264"/>
                <a:gd name="T73" fmla="*/ 13 h 26"/>
                <a:gd name="T74" fmla="*/ 103 w 264"/>
                <a:gd name="T75" fmla="*/ 13 h 26"/>
                <a:gd name="T76" fmla="*/ 107 w 264"/>
                <a:gd name="T77" fmla="*/ 13 h 26"/>
                <a:gd name="T78" fmla="*/ 117 w 264"/>
                <a:gd name="T79" fmla="*/ 12 h 26"/>
                <a:gd name="T80" fmla="*/ 132 w 264"/>
                <a:gd name="T81" fmla="*/ 11 h 26"/>
                <a:gd name="T82" fmla="*/ 150 w 264"/>
                <a:gd name="T83" fmla="*/ 9 h 26"/>
                <a:gd name="T84" fmla="*/ 170 w 264"/>
                <a:gd name="T85" fmla="*/ 8 h 26"/>
                <a:gd name="T86" fmla="*/ 189 w 264"/>
                <a:gd name="T87" fmla="*/ 7 h 26"/>
                <a:gd name="T88" fmla="*/ 208 w 264"/>
                <a:gd name="T89" fmla="*/ 7 h 26"/>
                <a:gd name="T90" fmla="*/ 222 w 264"/>
                <a:gd name="T91" fmla="*/ 5 h 26"/>
                <a:gd name="T92" fmla="*/ 227 w 264"/>
                <a:gd name="T93" fmla="*/ 7 h 26"/>
                <a:gd name="T94" fmla="*/ 233 w 264"/>
                <a:gd name="T95" fmla="*/ 7 h 26"/>
                <a:gd name="T96" fmla="*/ 244 w 264"/>
                <a:gd name="T97" fmla="*/ 8 h 26"/>
                <a:gd name="T98" fmla="*/ 260 w 264"/>
                <a:gd name="T9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4" h="26">
                  <a:moveTo>
                    <a:pt x="0" y="18"/>
                  </a:moveTo>
                  <a:lnTo>
                    <a:pt x="0" y="18"/>
                  </a:lnTo>
                  <a:lnTo>
                    <a:pt x="0" y="18"/>
                  </a:lnTo>
                  <a:lnTo>
                    <a:pt x="0" y="18"/>
                  </a:lnTo>
                  <a:close/>
                  <a:moveTo>
                    <a:pt x="260" y="0"/>
                  </a:moveTo>
                  <a:lnTo>
                    <a:pt x="264" y="8"/>
                  </a:lnTo>
                  <a:lnTo>
                    <a:pt x="246" y="18"/>
                  </a:lnTo>
                  <a:lnTo>
                    <a:pt x="230" y="16"/>
                  </a:lnTo>
                  <a:lnTo>
                    <a:pt x="230" y="16"/>
                  </a:lnTo>
                  <a:lnTo>
                    <a:pt x="229" y="16"/>
                  </a:lnTo>
                  <a:lnTo>
                    <a:pt x="226" y="16"/>
                  </a:lnTo>
                  <a:lnTo>
                    <a:pt x="222" y="16"/>
                  </a:lnTo>
                  <a:lnTo>
                    <a:pt x="208" y="16"/>
                  </a:lnTo>
                  <a:lnTo>
                    <a:pt x="191" y="17"/>
                  </a:lnTo>
                  <a:lnTo>
                    <a:pt x="171" y="18"/>
                  </a:lnTo>
                  <a:lnTo>
                    <a:pt x="151" y="20"/>
                  </a:lnTo>
                  <a:lnTo>
                    <a:pt x="134" y="21"/>
                  </a:lnTo>
                  <a:lnTo>
                    <a:pt x="120" y="22"/>
                  </a:lnTo>
                  <a:lnTo>
                    <a:pt x="110" y="22"/>
                  </a:lnTo>
                  <a:lnTo>
                    <a:pt x="104" y="22"/>
                  </a:lnTo>
                  <a:lnTo>
                    <a:pt x="65" y="26"/>
                  </a:lnTo>
                  <a:lnTo>
                    <a:pt x="45" y="25"/>
                  </a:lnTo>
                  <a:lnTo>
                    <a:pt x="27" y="24"/>
                  </a:lnTo>
                  <a:lnTo>
                    <a:pt x="13" y="21"/>
                  </a:lnTo>
                  <a:lnTo>
                    <a:pt x="3" y="20"/>
                  </a:lnTo>
                  <a:lnTo>
                    <a:pt x="0" y="18"/>
                  </a:lnTo>
                  <a:lnTo>
                    <a:pt x="2" y="9"/>
                  </a:lnTo>
                  <a:lnTo>
                    <a:pt x="2" y="9"/>
                  </a:lnTo>
                  <a:lnTo>
                    <a:pt x="5" y="11"/>
                  </a:lnTo>
                  <a:lnTo>
                    <a:pt x="9" y="11"/>
                  </a:lnTo>
                  <a:lnTo>
                    <a:pt x="14" y="12"/>
                  </a:lnTo>
                  <a:lnTo>
                    <a:pt x="20" y="13"/>
                  </a:lnTo>
                  <a:lnTo>
                    <a:pt x="41" y="16"/>
                  </a:lnTo>
                  <a:lnTo>
                    <a:pt x="65" y="16"/>
                  </a:lnTo>
                  <a:lnTo>
                    <a:pt x="83" y="16"/>
                  </a:lnTo>
                  <a:lnTo>
                    <a:pt x="103" y="13"/>
                  </a:lnTo>
                  <a:lnTo>
                    <a:pt x="103" y="13"/>
                  </a:lnTo>
                  <a:lnTo>
                    <a:pt x="103" y="13"/>
                  </a:lnTo>
                  <a:lnTo>
                    <a:pt x="107" y="13"/>
                  </a:lnTo>
                  <a:lnTo>
                    <a:pt x="117" y="12"/>
                  </a:lnTo>
                  <a:lnTo>
                    <a:pt x="132" y="11"/>
                  </a:lnTo>
                  <a:lnTo>
                    <a:pt x="150" y="9"/>
                  </a:lnTo>
                  <a:lnTo>
                    <a:pt x="170" y="8"/>
                  </a:lnTo>
                  <a:lnTo>
                    <a:pt x="189" y="7"/>
                  </a:lnTo>
                  <a:lnTo>
                    <a:pt x="208" y="7"/>
                  </a:lnTo>
                  <a:lnTo>
                    <a:pt x="222" y="5"/>
                  </a:lnTo>
                  <a:lnTo>
                    <a:pt x="227" y="7"/>
                  </a:lnTo>
                  <a:lnTo>
                    <a:pt x="233" y="7"/>
                  </a:lnTo>
                  <a:lnTo>
                    <a:pt x="244" y="8"/>
                  </a:lnTo>
                  <a:lnTo>
                    <a:pt x="2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20">
              <a:extLst>
                <a:ext uri="{FF2B5EF4-FFF2-40B4-BE49-F238E27FC236}">
                  <a16:creationId xmlns:a16="http://schemas.microsoft.com/office/drawing/2014/main" id="{A3B1F2A3-C4FB-4BE8-B78B-2D7822D60E31}"/>
                </a:ext>
              </a:extLst>
            </p:cNvPr>
            <p:cNvSpPr>
              <a:spLocks/>
            </p:cNvSpPr>
            <p:nvPr/>
          </p:nvSpPr>
          <p:spPr bwMode="auto">
            <a:xfrm>
              <a:off x="6905625" y="1230313"/>
              <a:ext cx="26988" cy="22225"/>
            </a:xfrm>
            <a:custGeom>
              <a:avLst/>
              <a:gdLst>
                <a:gd name="T0" fmla="*/ 1 w 17"/>
                <a:gd name="T1" fmla="*/ 0 h 14"/>
                <a:gd name="T2" fmla="*/ 17 w 17"/>
                <a:gd name="T3" fmla="*/ 0 h 14"/>
                <a:gd name="T4" fmla="*/ 17 w 17"/>
                <a:gd name="T5" fmla="*/ 9 h 14"/>
                <a:gd name="T6" fmla="*/ 13 w 17"/>
                <a:gd name="T7" fmla="*/ 9 h 14"/>
                <a:gd name="T8" fmla="*/ 11 w 17"/>
                <a:gd name="T9" fmla="*/ 14 h 14"/>
                <a:gd name="T10" fmla="*/ 0 w 17"/>
                <a:gd name="T11" fmla="*/ 9 h 14"/>
                <a:gd name="T12" fmla="*/ 1 w 1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1" y="0"/>
                  </a:moveTo>
                  <a:lnTo>
                    <a:pt x="17" y="0"/>
                  </a:lnTo>
                  <a:lnTo>
                    <a:pt x="17" y="9"/>
                  </a:lnTo>
                  <a:lnTo>
                    <a:pt x="13" y="9"/>
                  </a:lnTo>
                  <a:lnTo>
                    <a:pt x="11" y="14"/>
                  </a:lnTo>
                  <a:lnTo>
                    <a:pt x="0" y="9"/>
                  </a:lnTo>
                  <a:lnTo>
                    <a:pt x="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21">
              <a:extLst>
                <a:ext uri="{FF2B5EF4-FFF2-40B4-BE49-F238E27FC236}">
                  <a16:creationId xmlns:a16="http://schemas.microsoft.com/office/drawing/2014/main" id="{0F932BD3-47A6-4852-8443-FB300593C8D3}"/>
                </a:ext>
              </a:extLst>
            </p:cNvPr>
            <p:cNvSpPr>
              <a:spLocks/>
            </p:cNvSpPr>
            <p:nvPr/>
          </p:nvSpPr>
          <p:spPr bwMode="auto">
            <a:xfrm>
              <a:off x="6813550" y="1241425"/>
              <a:ext cx="106363" cy="130175"/>
            </a:xfrm>
            <a:custGeom>
              <a:avLst/>
              <a:gdLst>
                <a:gd name="T0" fmla="*/ 61 w 67"/>
                <a:gd name="T1" fmla="*/ 0 h 82"/>
                <a:gd name="T2" fmla="*/ 67 w 67"/>
                <a:gd name="T3" fmla="*/ 6 h 82"/>
                <a:gd name="T4" fmla="*/ 8 w 67"/>
                <a:gd name="T5" fmla="*/ 82 h 82"/>
                <a:gd name="T6" fmla="*/ 0 w 67"/>
                <a:gd name="T7" fmla="*/ 75 h 82"/>
                <a:gd name="T8" fmla="*/ 61 w 67"/>
                <a:gd name="T9" fmla="*/ 0 h 82"/>
              </a:gdLst>
              <a:ahLst/>
              <a:cxnLst>
                <a:cxn ang="0">
                  <a:pos x="T0" y="T1"/>
                </a:cxn>
                <a:cxn ang="0">
                  <a:pos x="T2" y="T3"/>
                </a:cxn>
                <a:cxn ang="0">
                  <a:pos x="T4" y="T5"/>
                </a:cxn>
                <a:cxn ang="0">
                  <a:pos x="T6" y="T7"/>
                </a:cxn>
                <a:cxn ang="0">
                  <a:pos x="T8" y="T9"/>
                </a:cxn>
              </a:cxnLst>
              <a:rect l="0" t="0" r="r" b="b"/>
              <a:pathLst>
                <a:path w="67" h="82">
                  <a:moveTo>
                    <a:pt x="61" y="0"/>
                  </a:moveTo>
                  <a:lnTo>
                    <a:pt x="67" y="6"/>
                  </a:lnTo>
                  <a:lnTo>
                    <a:pt x="8" y="82"/>
                  </a:lnTo>
                  <a:lnTo>
                    <a:pt x="0" y="75"/>
                  </a:lnTo>
                  <a:lnTo>
                    <a:pt x="6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22">
              <a:extLst>
                <a:ext uri="{FF2B5EF4-FFF2-40B4-BE49-F238E27FC236}">
                  <a16:creationId xmlns:a16="http://schemas.microsoft.com/office/drawing/2014/main" id="{3B3B6546-C6E1-4AA3-96DB-AFC2DF1A1FD8}"/>
                </a:ext>
              </a:extLst>
            </p:cNvPr>
            <p:cNvSpPr>
              <a:spLocks/>
            </p:cNvSpPr>
            <p:nvPr/>
          </p:nvSpPr>
          <p:spPr bwMode="auto">
            <a:xfrm>
              <a:off x="6919913" y="1238250"/>
              <a:ext cx="104775" cy="128588"/>
            </a:xfrm>
            <a:custGeom>
              <a:avLst/>
              <a:gdLst>
                <a:gd name="T0" fmla="*/ 9 w 66"/>
                <a:gd name="T1" fmla="*/ 0 h 81"/>
                <a:gd name="T2" fmla="*/ 11 w 66"/>
                <a:gd name="T3" fmla="*/ 3 h 81"/>
                <a:gd name="T4" fmla="*/ 16 w 66"/>
                <a:gd name="T5" fmla="*/ 11 h 81"/>
                <a:gd name="T6" fmla="*/ 24 w 66"/>
                <a:gd name="T7" fmla="*/ 21 h 81"/>
                <a:gd name="T8" fmla="*/ 38 w 66"/>
                <a:gd name="T9" fmla="*/ 42 h 81"/>
                <a:gd name="T10" fmla="*/ 57 w 66"/>
                <a:gd name="T11" fmla="*/ 62 h 81"/>
                <a:gd name="T12" fmla="*/ 57 w 66"/>
                <a:gd name="T13" fmla="*/ 62 h 81"/>
                <a:gd name="T14" fmla="*/ 57 w 66"/>
                <a:gd name="T15" fmla="*/ 62 h 81"/>
                <a:gd name="T16" fmla="*/ 58 w 66"/>
                <a:gd name="T17" fmla="*/ 63 h 81"/>
                <a:gd name="T18" fmla="*/ 58 w 66"/>
                <a:gd name="T19" fmla="*/ 64 h 81"/>
                <a:gd name="T20" fmla="*/ 59 w 66"/>
                <a:gd name="T21" fmla="*/ 67 h 81"/>
                <a:gd name="T22" fmla="*/ 61 w 66"/>
                <a:gd name="T23" fmla="*/ 70 h 81"/>
                <a:gd name="T24" fmla="*/ 63 w 66"/>
                <a:gd name="T25" fmla="*/ 74 h 81"/>
                <a:gd name="T26" fmla="*/ 64 w 66"/>
                <a:gd name="T27" fmla="*/ 76 h 81"/>
                <a:gd name="T28" fmla="*/ 66 w 66"/>
                <a:gd name="T29" fmla="*/ 81 h 81"/>
                <a:gd name="T30" fmla="*/ 57 w 66"/>
                <a:gd name="T31" fmla="*/ 81 h 81"/>
                <a:gd name="T32" fmla="*/ 55 w 66"/>
                <a:gd name="T33" fmla="*/ 81 h 81"/>
                <a:gd name="T34" fmla="*/ 55 w 66"/>
                <a:gd name="T35" fmla="*/ 80 h 81"/>
                <a:gd name="T36" fmla="*/ 55 w 66"/>
                <a:gd name="T37" fmla="*/ 79 h 81"/>
                <a:gd name="T38" fmla="*/ 54 w 66"/>
                <a:gd name="T39" fmla="*/ 76 h 81"/>
                <a:gd name="T40" fmla="*/ 53 w 66"/>
                <a:gd name="T41" fmla="*/ 74 h 81"/>
                <a:gd name="T42" fmla="*/ 51 w 66"/>
                <a:gd name="T43" fmla="*/ 71 h 81"/>
                <a:gd name="T44" fmla="*/ 50 w 66"/>
                <a:gd name="T45" fmla="*/ 70 h 81"/>
                <a:gd name="T46" fmla="*/ 49 w 66"/>
                <a:gd name="T47" fmla="*/ 68 h 81"/>
                <a:gd name="T48" fmla="*/ 37 w 66"/>
                <a:gd name="T49" fmla="*/ 55 h 81"/>
                <a:gd name="T50" fmla="*/ 25 w 66"/>
                <a:gd name="T51" fmla="*/ 41 h 81"/>
                <a:gd name="T52" fmla="*/ 16 w 66"/>
                <a:gd name="T53" fmla="*/ 28 h 81"/>
                <a:gd name="T54" fmla="*/ 8 w 66"/>
                <a:gd name="T55" fmla="*/ 16 h 81"/>
                <a:gd name="T56" fmla="*/ 3 w 66"/>
                <a:gd name="T57" fmla="*/ 8 h 81"/>
                <a:gd name="T58" fmla="*/ 0 w 66"/>
                <a:gd name="T59" fmla="*/ 4 h 81"/>
                <a:gd name="T60" fmla="*/ 9 w 66"/>
                <a:gd name="T6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 h="81">
                  <a:moveTo>
                    <a:pt x="9" y="0"/>
                  </a:moveTo>
                  <a:lnTo>
                    <a:pt x="11" y="3"/>
                  </a:lnTo>
                  <a:lnTo>
                    <a:pt x="16" y="11"/>
                  </a:lnTo>
                  <a:lnTo>
                    <a:pt x="24" y="21"/>
                  </a:lnTo>
                  <a:lnTo>
                    <a:pt x="38" y="42"/>
                  </a:lnTo>
                  <a:lnTo>
                    <a:pt x="57" y="62"/>
                  </a:lnTo>
                  <a:lnTo>
                    <a:pt x="57" y="62"/>
                  </a:lnTo>
                  <a:lnTo>
                    <a:pt x="57" y="62"/>
                  </a:lnTo>
                  <a:lnTo>
                    <a:pt x="58" y="63"/>
                  </a:lnTo>
                  <a:lnTo>
                    <a:pt x="58" y="64"/>
                  </a:lnTo>
                  <a:lnTo>
                    <a:pt x="59" y="67"/>
                  </a:lnTo>
                  <a:lnTo>
                    <a:pt x="61" y="70"/>
                  </a:lnTo>
                  <a:lnTo>
                    <a:pt x="63" y="74"/>
                  </a:lnTo>
                  <a:lnTo>
                    <a:pt x="64" y="76"/>
                  </a:lnTo>
                  <a:lnTo>
                    <a:pt x="66" y="81"/>
                  </a:lnTo>
                  <a:lnTo>
                    <a:pt x="57" y="81"/>
                  </a:lnTo>
                  <a:lnTo>
                    <a:pt x="55" y="81"/>
                  </a:lnTo>
                  <a:lnTo>
                    <a:pt x="55" y="80"/>
                  </a:lnTo>
                  <a:lnTo>
                    <a:pt x="55" y="79"/>
                  </a:lnTo>
                  <a:lnTo>
                    <a:pt x="54" y="76"/>
                  </a:lnTo>
                  <a:lnTo>
                    <a:pt x="53" y="74"/>
                  </a:lnTo>
                  <a:lnTo>
                    <a:pt x="51" y="71"/>
                  </a:lnTo>
                  <a:lnTo>
                    <a:pt x="50" y="70"/>
                  </a:lnTo>
                  <a:lnTo>
                    <a:pt x="49" y="68"/>
                  </a:lnTo>
                  <a:lnTo>
                    <a:pt x="37" y="55"/>
                  </a:lnTo>
                  <a:lnTo>
                    <a:pt x="25" y="41"/>
                  </a:lnTo>
                  <a:lnTo>
                    <a:pt x="16" y="28"/>
                  </a:lnTo>
                  <a:lnTo>
                    <a:pt x="8" y="16"/>
                  </a:lnTo>
                  <a:lnTo>
                    <a:pt x="3" y="8"/>
                  </a:lnTo>
                  <a:lnTo>
                    <a:pt x="0" y="4"/>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23">
              <a:extLst>
                <a:ext uri="{FF2B5EF4-FFF2-40B4-BE49-F238E27FC236}">
                  <a16:creationId xmlns:a16="http://schemas.microsoft.com/office/drawing/2014/main" id="{D7859694-5A47-4909-A819-9D5B6F878A52}"/>
                </a:ext>
              </a:extLst>
            </p:cNvPr>
            <p:cNvSpPr>
              <a:spLocks noEditPoints="1"/>
            </p:cNvSpPr>
            <p:nvPr/>
          </p:nvSpPr>
          <p:spPr bwMode="auto">
            <a:xfrm>
              <a:off x="6650038" y="1346200"/>
              <a:ext cx="557213" cy="341313"/>
            </a:xfrm>
            <a:custGeom>
              <a:avLst/>
              <a:gdLst>
                <a:gd name="T0" fmla="*/ 208 w 351"/>
                <a:gd name="T1" fmla="*/ 11 h 215"/>
                <a:gd name="T2" fmla="*/ 169 w 351"/>
                <a:gd name="T3" fmla="*/ 13 h 215"/>
                <a:gd name="T4" fmla="*/ 51 w 351"/>
                <a:gd name="T5" fmla="*/ 17 h 215"/>
                <a:gd name="T6" fmla="*/ 16 w 351"/>
                <a:gd name="T7" fmla="*/ 29 h 215"/>
                <a:gd name="T8" fmla="*/ 17 w 351"/>
                <a:gd name="T9" fmla="*/ 46 h 215"/>
                <a:gd name="T10" fmla="*/ 21 w 351"/>
                <a:gd name="T11" fmla="*/ 133 h 215"/>
                <a:gd name="T12" fmla="*/ 21 w 351"/>
                <a:gd name="T13" fmla="*/ 135 h 215"/>
                <a:gd name="T14" fmla="*/ 22 w 351"/>
                <a:gd name="T15" fmla="*/ 159 h 215"/>
                <a:gd name="T16" fmla="*/ 28 w 351"/>
                <a:gd name="T17" fmla="*/ 205 h 215"/>
                <a:gd name="T18" fmla="*/ 58 w 351"/>
                <a:gd name="T19" fmla="*/ 203 h 215"/>
                <a:gd name="T20" fmla="*/ 101 w 351"/>
                <a:gd name="T21" fmla="*/ 202 h 215"/>
                <a:gd name="T22" fmla="*/ 135 w 351"/>
                <a:gd name="T23" fmla="*/ 203 h 215"/>
                <a:gd name="T24" fmla="*/ 156 w 351"/>
                <a:gd name="T25" fmla="*/ 203 h 215"/>
                <a:gd name="T26" fmla="*/ 199 w 351"/>
                <a:gd name="T27" fmla="*/ 202 h 215"/>
                <a:gd name="T28" fmla="*/ 246 w 351"/>
                <a:gd name="T29" fmla="*/ 202 h 215"/>
                <a:gd name="T30" fmla="*/ 275 w 351"/>
                <a:gd name="T31" fmla="*/ 202 h 215"/>
                <a:gd name="T32" fmla="*/ 326 w 351"/>
                <a:gd name="T33" fmla="*/ 203 h 215"/>
                <a:gd name="T34" fmla="*/ 329 w 351"/>
                <a:gd name="T35" fmla="*/ 173 h 215"/>
                <a:gd name="T36" fmla="*/ 333 w 351"/>
                <a:gd name="T37" fmla="*/ 131 h 215"/>
                <a:gd name="T38" fmla="*/ 335 w 351"/>
                <a:gd name="T39" fmla="*/ 93 h 215"/>
                <a:gd name="T40" fmla="*/ 338 w 351"/>
                <a:gd name="T41" fmla="*/ 80 h 215"/>
                <a:gd name="T42" fmla="*/ 341 w 351"/>
                <a:gd name="T43" fmla="*/ 13 h 215"/>
                <a:gd name="T44" fmla="*/ 309 w 351"/>
                <a:gd name="T45" fmla="*/ 12 h 215"/>
                <a:gd name="T46" fmla="*/ 261 w 351"/>
                <a:gd name="T47" fmla="*/ 9 h 215"/>
                <a:gd name="T48" fmla="*/ 234 w 351"/>
                <a:gd name="T49" fmla="*/ 0 h 215"/>
                <a:gd name="T50" fmla="*/ 279 w 351"/>
                <a:gd name="T51" fmla="*/ 0 h 215"/>
                <a:gd name="T52" fmla="*/ 318 w 351"/>
                <a:gd name="T53" fmla="*/ 2 h 215"/>
                <a:gd name="T54" fmla="*/ 342 w 351"/>
                <a:gd name="T55" fmla="*/ 3 h 215"/>
                <a:gd name="T56" fmla="*/ 350 w 351"/>
                <a:gd name="T57" fmla="*/ 3 h 215"/>
                <a:gd name="T58" fmla="*/ 348 w 351"/>
                <a:gd name="T59" fmla="*/ 83 h 215"/>
                <a:gd name="T60" fmla="*/ 347 w 351"/>
                <a:gd name="T61" fmla="*/ 84 h 215"/>
                <a:gd name="T62" fmla="*/ 347 w 351"/>
                <a:gd name="T63" fmla="*/ 89 h 215"/>
                <a:gd name="T64" fmla="*/ 344 w 351"/>
                <a:gd name="T65" fmla="*/ 104 h 215"/>
                <a:gd name="T66" fmla="*/ 341 w 351"/>
                <a:gd name="T67" fmla="*/ 147 h 215"/>
                <a:gd name="T68" fmla="*/ 338 w 351"/>
                <a:gd name="T69" fmla="*/ 182 h 215"/>
                <a:gd name="T70" fmla="*/ 337 w 351"/>
                <a:gd name="T71" fmla="*/ 205 h 215"/>
                <a:gd name="T72" fmla="*/ 335 w 351"/>
                <a:gd name="T73" fmla="*/ 214 h 215"/>
                <a:gd name="T74" fmla="*/ 280 w 351"/>
                <a:gd name="T75" fmla="*/ 212 h 215"/>
                <a:gd name="T76" fmla="*/ 262 w 351"/>
                <a:gd name="T77" fmla="*/ 211 h 215"/>
                <a:gd name="T78" fmla="*/ 225 w 351"/>
                <a:gd name="T79" fmla="*/ 211 h 215"/>
                <a:gd name="T80" fmla="*/ 183 w 351"/>
                <a:gd name="T81" fmla="*/ 212 h 215"/>
                <a:gd name="T82" fmla="*/ 149 w 351"/>
                <a:gd name="T83" fmla="*/ 212 h 215"/>
                <a:gd name="T84" fmla="*/ 135 w 351"/>
                <a:gd name="T85" fmla="*/ 214 h 215"/>
                <a:gd name="T86" fmla="*/ 134 w 351"/>
                <a:gd name="T87" fmla="*/ 212 h 215"/>
                <a:gd name="T88" fmla="*/ 101 w 351"/>
                <a:gd name="T89" fmla="*/ 211 h 215"/>
                <a:gd name="T90" fmla="*/ 65 w 351"/>
                <a:gd name="T91" fmla="*/ 212 h 215"/>
                <a:gd name="T92" fmla="*/ 35 w 351"/>
                <a:gd name="T93" fmla="*/ 214 h 215"/>
                <a:gd name="T94" fmla="*/ 24 w 351"/>
                <a:gd name="T95" fmla="*/ 215 h 215"/>
                <a:gd name="T96" fmla="*/ 18 w 351"/>
                <a:gd name="T97" fmla="*/ 210 h 215"/>
                <a:gd name="T98" fmla="*/ 12 w 351"/>
                <a:gd name="T99" fmla="*/ 160 h 215"/>
                <a:gd name="T100" fmla="*/ 10 w 351"/>
                <a:gd name="T101" fmla="*/ 135 h 215"/>
                <a:gd name="T102" fmla="*/ 10 w 351"/>
                <a:gd name="T103" fmla="*/ 131 h 215"/>
                <a:gd name="T104" fmla="*/ 7 w 351"/>
                <a:gd name="T105" fmla="*/ 46 h 215"/>
                <a:gd name="T106" fmla="*/ 5 w 351"/>
                <a:gd name="T107" fmla="*/ 26 h 215"/>
                <a:gd name="T108" fmla="*/ 4 w 351"/>
                <a:gd name="T109" fmla="*/ 16 h 215"/>
                <a:gd name="T110" fmla="*/ 0 w 351"/>
                <a:gd name="T111" fmla="*/ 9 h 215"/>
                <a:gd name="T112" fmla="*/ 168 w 351"/>
                <a:gd name="T113" fmla="*/ 4 h 215"/>
                <a:gd name="T114" fmla="*/ 208 w 351"/>
                <a:gd name="T11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1" h="215">
                  <a:moveTo>
                    <a:pt x="234" y="9"/>
                  </a:moveTo>
                  <a:lnTo>
                    <a:pt x="208" y="11"/>
                  </a:lnTo>
                  <a:lnTo>
                    <a:pt x="186" y="11"/>
                  </a:lnTo>
                  <a:lnTo>
                    <a:pt x="169" y="13"/>
                  </a:lnTo>
                  <a:lnTo>
                    <a:pt x="169" y="13"/>
                  </a:lnTo>
                  <a:lnTo>
                    <a:pt x="51" y="17"/>
                  </a:lnTo>
                  <a:lnTo>
                    <a:pt x="14" y="19"/>
                  </a:lnTo>
                  <a:lnTo>
                    <a:pt x="16" y="29"/>
                  </a:lnTo>
                  <a:lnTo>
                    <a:pt x="17" y="43"/>
                  </a:lnTo>
                  <a:lnTo>
                    <a:pt x="17" y="46"/>
                  </a:lnTo>
                  <a:lnTo>
                    <a:pt x="21" y="131"/>
                  </a:lnTo>
                  <a:lnTo>
                    <a:pt x="21" y="133"/>
                  </a:lnTo>
                  <a:lnTo>
                    <a:pt x="21" y="133"/>
                  </a:lnTo>
                  <a:lnTo>
                    <a:pt x="21" y="135"/>
                  </a:lnTo>
                  <a:lnTo>
                    <a:pt x="21" y="143"/>
                  </a:lnTo>
                  <a:lnTo>
                    <a:pt x="22" y="159"/>
                  </a:lnTo>
                  <a:lnTo>
                    <a:pt x="24" y="178"/>
                  </a:lnTo>
                  <a:lnTo>
                    <a:pt x="28" y="205"/>
                  </a:lnTo>
                  <a:lnTo>
                    <a:pt x="39" y="203"/>
                  </a:lnTo>
                  <a:lnTo>
                    <a:pt x="58" y="203"/>
                  </a:lnTo>
                  <a:lnTo>
                    <a:pt x="79" y="202"/>
                  </a:lnTo>
                  <a:lnTo>
                    <a:pt x="101" y="202"/>
                  </a:lnTo>
                  <a:lnTo>
                    <a:pt x="119" y="202"/>
                  </a:lnTo>
                  <a:lnTo>
                    <a:pt x="135" y="203"/>
                  </a:lnTo>
                  <a:lnTo>
                    <a:pt x="141" y="203"/>
                  </a:lnTo>
                  <a:lnTo>
                    <a:pt x="156" y="203"/>
                  </a:lnTo>
                  <a:lnTo>
                    <a:pt x="177" y="202"/>
                  </a:lnTo>
                  <a:lnTo>
                    <a:pt x="199" y="202"/>
                  </a:lnTo>
                  <a:lnTo>
                    <a:pt x="223" y="202"/>
                  </a:lnTo>
                  <a:lnTo>
                    <a:pt x="246" y="202"/>
                  </a:lnTo>
                  <a:lnTo>
                    <a:pt x="262" y="202"/>
                  </a:lnTo>
                  <a:lnTo>
                    <a:pt x="275" y="202"/>
                  </a:lnTo>
                  <a:lnTo>
                    <a:pt x="282" y="203"/>
                  </a:lnTo>
                  <a:lnTo>
                    <a:pt x="326" y="203"/>
                  </a:lnTo>
                  <a:lnTo>
                    <a:pt x="327" y="191"/>
                  </a:lnTo>
                  <a:lnTo>
                    <a:pt x="329" y="173"/>
                  </a:lnTo>
                  <a:lnTo>
                    <a:pt x="330" y="152"/>
                  </a:lnTo>
                  <a:lnTo>
                    <a:pt x="333" y="131"/>
                  </a:lnTo>
                  <a:lnTo>
                    <a:pt x="334" y="110"/>
                  </a:lnTo>
                  <a:lnTo>
                    <a:pt x="335" y="93"/>
                  </a:lnTo>
                  <a:lnTo>
                    <a:pt x="338" y="83"/>
                  </a:lnTo>
                  <a:lnTo>
                    <a:pt x="338" y="80"/>
                  </a:lnTo>
                  <a:lnTo>
                    <a:pt x="342" y="16"/>
                  </a:lnTo>
                  <a:lnTo>
                    <a:pt x="341" y="13"/>
                  </a:lnTo>
                  <a:lnTo>
                    <a:pt x="329" y="12"/>
                  </a:lnTo>
                  <a:lnTo>
                    <a:pt x="309" y="12"/>
                  </a:lnTo>
                  <a:lnTo>
                    <a:pt x="287" y="11"/>
                  </a:lnTo>
                  <a:lnTo>
                    <a:pt x="261" y="9"/>
                  </a:lnTo>
                  <a:lnTo>
                    <a:pt x="234" y="9"/>
                  </a:lnTo>
                  <a:close/>
                  <a:moveTo>
                    <a:pt x="234" y="0"/>
                  </a:moveTo>
                  <a:lnTo>
                    <a:pt x="257" y="0"/>
                  </a:lnTo>
                  <a:lnTo>
                    <a:pt x="279" y="0"/>
                  </a:lnTo>
                  <a:lnTo>
                    <a:pt x="300" y="2"/>
                  </a:lnTo>
                  <a:lnTo>
                    <a:pt x="318" y="2"/>
                  </a:lnTo>
                  <a:lnTo>
                    <a:pt x="333" y="3"/>
                  </a:lnTo>
                  <a:lnTo>
                    <a:pt x="342" y="3"/>
                  </a:lnTo>
                  <a:lnTo>
                    <a:pt x="346" y="3"/>
                  </a:lnTo>
                  <a:lnTo>
                    <a:pt x="350" y="3"/>
                  </a:lnTo>
                  <a:lnTo>
                    <a:pt x="351" y="16"/>
                  </a:lnTo>
                  <a:lnTo>
                    <a:pt x="348" y="83"/>
                  </a:lnTo>
                  <a:lnTo>
                    <a:pt x="347" y="84"/>
                  </a:lnTo>
                  <a:lnTo>
                    <a:pt x="347" y="84"/>
                  </a:lnTo>
                  <a:lnTo>
                    <a:pt x="347" y="87"/>
                  </a:lnTo>
                  <a:lnTo>
                    <a:pt x="347" y="89"/>
                  </a:lnTo>
                  <a:lnTo>
                    <a:pt x="346" y="96"/>
                  </a:lnTo>
                  <a:lnTo>
                    <a:pt x="344" y="104"/>
                  </a:lnTo>
                  <a:lnTo>
                    <a:pt x="343" y="125"/>
                  </a:lnTo>
                  <a:lnTo>
                    <a:pt x="341" y="147"/>
                  </a:lnTo>
                  <a:lnTo>
                    <a:pt x="339" y="165"/>
                  </a:lnTo>
                  <a:lnTo>
                    <a:pt x="338" y="182"/>
                  </a:lnTo>
                  <a:lnTo>
                    <a:pt x="337" y="195"/>
                  </a:lnTo>
                  <a:lnTo>
                    <a:pt x="337" y="205"/>
                  </a:lnTo>
                  <a:lnTo>
                    <a:pt x="337" y="208"/>
                  </a:lnTo>
                  <a:lnTo>
                    <a:pt x="335" y="214"/>
                  </a:lnTo>
                  <a:lnTo>
                    <a:pt x="282" y="212"/>
                  </a:lnTo>
                  <a:lnTo>
                    <a:pt x="280" y="212"/>
                  </a:lnTo>
                  <a:lnTo>
                    <a:pt x="275" y="212"/>
                  </a:lnTo>
                  <a:lnTo>
                    <a:pt x="262" y="211"/>
                  </a:lnTo>
                  <a:lnTo>
                    <a:pt x="246" y="211"/>
                  </a:lnTo>
                  <a:lnTo>
                    <a:pt x="225" y="211"/>
                  </a:lnTo>
                  <a:lnTo>
                    <a:pt x="204" y="212"/>
                  </a:lnTo>
                  <a:lnTo>
                    <a:pt x="183" y="212"/>
                  </a:lnTo>
                  <a:lnTo>
                    <a:pt x="165" y="212"/>
                  </a:lnTo>
                  <a:lnTo>
                    <a:pt x="149" y="212"/>
                  </a:lnTo>
                  <a:lnTo>
                    <a:pt x="139" y="212"/>
                  </a:lnTo>
                  <a:lnTo>
                    <a:pt x="135" y="214"/>
                  </a:lnTo>
                  <a:lnTo>
                    <a:pt x="134" y="214"/>
                  </a:lnTo>
                  <a:lnTo>
                    <a:pt x="134" y="212"/>
                  </a:lnTo>
                  <a:lnTo>
                    <a:pt x="119" y="212"/>
                  </a:lnTo>
                  <a:lnTo>
                    <a:pt x="101" y="211"/>
                  </a:lnTo>
                  <a:lnTo>
                    <a:pt x="83" y="212"/>
                  </a:lnTo>
                  <a:lnTo>
                    <a:pt x="65" y="212"/>
                  </a:lnTo>
                  <a:lnTo>
                    <a:pt x="48" y="214"/>
                  </a:lnTo>
                  <a:lnTo>
                    <a:pt x="35" y="214"/>
                  </a:lnTo>
                  <a:lnTo>
                    <a:pt x="28" y="214"/>
                  </a:lnTo>
                  <a:lnTo>
                    <a:pt x="24" y="215"/>
                  </a:lnTo>
                  <a:lnTo>
                    <a:pt x="20" y="215"/>
                  </a:lnTo>
                  <a:lnTo>
                    <a:pt x="18" y="210"/>
                  </a:lnTo>
                  <a:lnTo>
                    <a:pt x="14" y="182"/>
                  </a:lnTo>
                  <a:lnTo>
                    <a:pt x="12" y="160"/>
                  </a:lnTo>
                  <a:lnTo>
                    <a:pt x="10" y="144"/>
                  </a:lnTo>
                  <a:lnTo>
                    <a:pt x="10" y="135"/>
                  </a:lnTo>
                  <a:lnTo>
                    <a:pt x="10" y="133"/>
                  </a:lnTo>
                  <a:lnTo>
                    <a:pt x="10" y="131"/>
                  </a:lnTo>
                  <a:lnTo>
                    <a:pt x="7" y="46"/>
                  </a:lnTo>
                  <a:lnTo>
                    <a:pt x="7" y="46"/>
                  </a:lnTo>
                  <a:lnTo>
                    <a:pt x="7" y="43"/>
                  </a:lnTo>
                  <a:lnTo>
                    <a:pt x="5" y="26"/>
                  </a:lnTo>
                  <a:lnTo>
                    <a:pt x="4" y="17"/>
                  </a:lnTo>
                  <a:lnTo>
                    <a:pt x="4" y="16"/>
                  </a:lnTo>
                  <a:lnTo>
                    <a:pt x="3" y="16"/>
                  </a:lnTo>
                  <a:lnTo>
                    <a:pt x="0" y="9"/>
                  </a:lnTo>
                  <a:lnTo>
                    <a:pt x="51" y="7"/>
                  </a:lnTo>
                  <a:lnTo>
                    <a:pt x="168" y="4"/>
                  </a:lnTo>
                  <a:lnTo>
                    <a:pt x="185" y="2"/>
                  </a:lnTo>
                  <a:lnTo>
                    <a:pt x="208" y="0"/>
                  </a:lnTo>
                  <a:lnTo>
                    <a:pt x="23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24">
              <a:extLst>
                <a:ext uri="{FF2B5EF4-FFF2-40B4-BE49-F238E27FC236}">
                  <a16:creationId xmlns:a16="http://schemas.microsoft.com/office/drawing/2014/main" id="{3DE2B8A2-1FF2-42D9-BEBB-0778111224EA}"/>
                </a:ext>
              </a:extLst>
            </p:cNvPr>
            <p:cNvSpPr>
              <a:spLocks noEditPoints="1"/>
            </p:cNvSpPr>
            <p:nvPr/>
          </p:nvSpPr>
          <p:spPr bwMode="auto">
            <a:xfrm>
              <a:off x="6415088" y="1584325"/>
              <a:ext cx="60325" cy="260350"/>
            </a:xfrm>
            <a:custGeom>
              <a:avLst/>
              <a:gdLst>
                <a:gd name="T0" fmla="*/ 22 w 38"/>
                <a:gd name="T1" fmla="*/ 0 h 164"/>
                <a:gd name="T2" fmla="*/ 22 w 38"/>
                <a:gd name="T3" fmla="*/ 0 h 164"/>
                <a:gd name="T4" fmla="*/ 22 w 38"/>
                <a:gd name="T5" fmla="*/ 0 h 164"/>
                <a:gd name="T6" fmla="*/ 22 w 38"/>
                <a:gd name="T7" fmla="*/ 0 h 164"/>
                <a:gd name="T8" fmla="*/ 33 w 38"/>
                <a:gd name="T9" fmla="*/ 0 h 164"/>
                <a:gd name="T10" fmla="*/ 37 w 38"/>
                <a:gd name="T11" fmla="*/ 138 h 164"/>
                <a:gd name="T12" fmla="*/ 38 w 38"/>
                <a:gd name="T13" fmla="*/ 141 h 164"/>
                <a:gd name="T14" fmla="*/ 38 w 38"/>
                <a:gd name="T15" fmla="*/ 145 h 164"/>
                <a:gd name="T16" fmla="*/ 38 w 38"/>
                <a:gd name="T17" fmla="*/ 149 h 164"/>
                <a:gd name="T18" fmla="*/ 38 w 38"/>
                <a:gd name="T19" fmla="*/ 151 h 164"/>
                <a:gd name="T20" fmla="*/ 38 w 38"/>
                <a:gd name="T21" fmla="*/ 154 h 164"/>
                <a:gd name="T22" fmla="*/ 35 w 38"/>
                <a:gd name="T23" fmla="*/ 158 h 164"/>
                <a:gd name="T24" fmla="*/ 33 w 38"/>
                <a:gd name="T25" fmla="*/ 161 h 164"/>
                <a:gd name="T26" fmla="*/ 29 w 38"/>
                <a:gd name="T27" fmla="*/ 162 h 164"/>
                <a:gd name="T28" fmla="*/ 25 w 38"/>
                <a:gd name="T29" fmla="*/ 163 h 164"/>
                <a:gd name="T30" fmla="*/ 25 w 38"/>
                <a:gd name="T31" fmla="*/ 163 h 164"/>
                <a:gd name="T32" fmla="*/ 0 w 38"/>
                <a:gd name="T33" fmla="*/ 164 h 164"/>
                <a:gd name="T34" fmla="*/ 0 w 38"/>
                <a:gd name="T35" fmla="*/ 154 h 164"/>
                <a:gd name="T36" fmla="*/ 24 w 38"/>
                <a:gd name="T37" fmla="*/ 153 h 164"/>
                <a:gd name="T38" fmla="*/ 26 w 38"/>
                <a:gd name="T39" fmla="*/ 153 h 164"/>
                <a:gd name="T40" fmla="*/ 28 w 38"/>
                <a:gd name="T41" fmla="*/ 151 h 164"/>
                <a:gd name="T42" fmla="*/ 28 w 38"/>
                <a:gd name="T43" fmla="*/ 151 h 164"/>
                <a:gd name="T44" fmla="*/ 29 w 38"/>
                <a:gd name="T45" fmla="*/ 150 h 164"/>
                <a:gd name="T46" fmla="*/ 29 w 38"/>
                <a:gd name="T47" fmla="*/ 149 h 164"/>
                <a:gd name="T48" fmla="*/ 29 w 38"/>
                <a:gd name="T49" fmla="*/ 146 h 164"/>
                <a:gd name="T50" fmla="*/ 28 w 38"/>
                <a:gd name="T51" fmla="*/ 144 h 164"/>
                <a:gd name="T52" fmla="*/ 28 w 38"/>
                <a:gd name="T53" fmla="*/ 142 h 164"/>
                <a:gd name="T54" fmla="*/ 28 w 38"/>
                <a:gd name="T55" fmla="*/ 142 h 164"/>
                <a:gd name="T56" fmla="*/ 26 w 38"/>
                <a:gd name="T57" fmla="*/ 141 h 164"/>
                <a:gd name="T58" fmla="*/ 22 w 38"/>
                <a:gd name="T59" fmla="*/ 0 h 164"/>
                <a:gd name="T60" fmla="*/ 33 w 3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164">
                  <a:moveTo>
                    <a:pt x="22" y="0"/>
                  </a:moveTo>
                  <a:lnTo>
                    <a:pt x="22" y="0"/>
                  </a:lnTo>
                  <a:lnTo>
                    <a:pt x="22" y="0"/>
                  </a:lnTo>
                  <a:lnTo>
                    <a:pt x="22" y="0"/>
                  </a:lnTo>
                  <a:close/>
                  <a:moveTo>
                    <a:pt x="33" y="0"/>
                  </a:moveTo>
                  <a:lnTo>
                    <a:pt x="37" y="138"/>
                  </a:lnTo>
                  <a:lnTo>
                    <a:pt x="38" y="141"/>
                  </a:lnTo>
                  <a:lnTo>
                    <a:pt x="38" y="145"/>
                  </a:lnTo>
                  <a:lnTo>
                    <a:pt x="38" y="149"/>
                  </a:lnTo>
                  <a:lnTo>
                    <a:pt x="38" y="151"/>
                  </a:lnTo>
                  <a:lnTo>
                    <a:pt x="38" y="154"/>
                  </a:lnTo>
                  <a:lnTo>
                    <a:pt x="35" y="158"/>
                  </a:lnTo>
                  <a:lnTo>
                    <a:pt x="33" y="161"/>
                  </a:lnTo>
                  <a:lnTo>
                    <a:pt x="29" y="162"/>
                  </a:lnTo>
                  <a:lnTo>
                    <a:pt x="25" y="163"/>
                  </a:lnTo>
                  <a:lnTo>
                    <a:pt x="25" y="163"/>
                  </a:lnTo>
                  <a:lnTo>
                    <a:pt x="0" y="164"/>
                  </a:lnTo>
                  <a:lnTo>
                    <a:pt x="0" y="154"/>
                  </a:lnTo>
                  <a:lnTo>
                    <a:pt x="24" y="153"/>
                  </a:lnTo>
                  <a:lnTo>
                    <a:pt x="26" y="153"/>
                  </a:lnTo>
                  <a:lnTo>
                    <a:pt x="28" y="151"/>
                  </a:lnTo>
                  <a:lnTo>
                    <a:pt x="28" y="151"/>
                  </a:lnTo>
                  <a:lnTo>
                    <a:pt x="29" y="150"/>
                  </a:lnTo>
                  <a:lnTo>
                    <a:pt x="29" y="149"/>
                  </a:lnTo>
                  <a:lnTo>
                    <a:pt x="29" y="146"/>
                  </a:lnTo>
                  <a:lnTo>
                    <a:pt x="28" y="144"/>
                  </a:lnTo>
                  <a:lnTo>
                    <a:pt x="28" y="142"/>
                  </a:lnTo>
                  <a:lnTo>
                    <a:pt x="28" y="142"/>
                  </a:lnTo>
                  <a:lnTo>
                    <a:pt x="26" y="141"/>
                  </a:lnTo>
                  <a:lnTo>
                    <a:pt x="22" y="0"/>
                  </a:lnTo>
                  <a:lnTo>
                    <a:pt x="3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25">
              <a:extLst>
                <a:ext uri="{FF2B5EF4-FFF2-40B4-BE49-F238E27FC236}">
                  <a16:creationId xmlns:a16="http://schemas.microsoft.com/office/drawing/2014/main" id="{27E4B4F0-0552-4743-AE6D-88C9133F6528}"/>
                </a:ext>
              </a:extLst>
            </p:cNvPr>
            <p:cNvSpPr>
              <a:spLocks/>
            </p:cNvSpPr>
            <p:nvPr/>
          </p:nvSpPr>
          <p:spPr bwMode="auto">
            <a:xfrm>
              <a:off x="6491288" y="1592263"/>
              <a:ext cx="57150" cy="244475"/>
            </a:xfrm>
            <a:custGeom>
              <a:avLst/>
              <a:gdLst>
                <a:gd name="T0" fmla="*/ 11 w 36"/>
                <a:gd name="T1" fmla="*/ 0 h 154"/>
                <a:gd name="T2" fmla="*/ 18 w 36"/>
                <a:gd name="T3" fmla="*/ 135 h 154"/>
                <a:gd name="T4" fmla="*/ 18 w 36"/>
                <a:gd name="T5" fmla="*/ 135 h 154"/>
                <a:gd name="T6" fmla="*/ 18 w 36"/>
                <a:gd name="T7" fmla="*/ 136 h 154"/>
                <a:gd name="T8" fmla="*/ 18 w 36"/>
                <a:gd name="T9" fmla="*/ 139 h 154"/>
                <a:gd name="T10" fmla="*/ 18 w 36"/>
                <a:gd name="T11" fmla="*/ 141 h 154"/>
                <a:gd name="T12" fmla="*/ 18 w 36"/>
                <a:gd name="T13" fmla="*/ 142 h 154"/>
                <a:gd name="T14" fmla="*/ 19 w 36"/>
                <a:gd name="T15" fmla="*/ 145 h 154"/>
                <a:gd name="T16" fmla="*/ 19 w 36"/>
                <a:gd name="T17" fmla="*/ 144 h 154"/>
                <a:gd name="T18" fmla="*/ 20 w 36"/>
                <a:gd name="T19" fmla="*/ 144 h 154"/>
                <a:gd name="T20" fmla="*/ 35 w 36"/>
                <a:gd name="T21" fmla="*/ 144 h 154"/>
                <a:gd name="T22" fmla="*/ 36 w 36"/>
                <a:gd name="T23" fmla="*/ 153 h 154"/>
                <a:gd name="T24" fmla="*/ 21 w 36"/>
                <a:gd name="T25" fmla="*/ 154 h 154"/>
                <a:gd name="T26" fmla="*/ 18 w 36"/>
                <a:gd name="T27" fmla="*/ 154 h 154"/>
                <a:gd name="T28" fmla="*/ 18 w 36"/>
                <a:gd name="T29" fmla="*/ 154 h 154"/>
                <a:gd name="T30" fmla="*/ 14 w 36"/>
                <a:gd name="T31" fmla="*/ 153 h 154"/>
                <a:gd name="T32" fmla="*/ 11 w 36"/>
                <a:gd name="T33" fmla="*/ 152 h 154"/>
                <a:gd name="T34" fmla="*/ 10 w 36"/>
                <a:gd name="T35" fmla="*/ 149 h 154"/>
                <a:gd name="T36" fmla="*/ 8 w 36"/>
                <a:gd name="T37" fmla="*/ 145 h 154"/>
                <a:gd name="T38" fmla="*/ 7 w 36"/>
                <a:gd name="T39" fmla="*/ 140 h 154"/>
                <a:gd name="T40" fmla="*/ 7 w 36"/>
                <a:gd name="T41" fmla="*/ 136 h 154"/>
                <a:gd name="T42" fmla="*/ 7 w 36"/>
                <a:gd name="T43" fmla="*/ 135 h 154"/>
                <a:gd name="T44" fmla="*/ 0 w 36"/>
                <a:gd name="T45" fmla="*/ 0 h 154"/>
                <a:gd name="T46" fmla="*/ 11 w 36"/>
                <a:gd name="T4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54">
                  <a:moveTo>
                    <a:pt x="11" y="0"/>
                  </a:moveTo>
                  <a:lnTo>
                    <a:pt x="18" y="135"/>
                  </a:lnTo>
                  <a:lnTo>
                    <a:pt x="18" y="135"/>
                  </a:lnTo>
                  <a:lnTo>
                    <a:pt x="18" y="136"/>
                  </a:lnTo>
                  <a:lnTo>
                    <a:pt x="18" y="139"/>
                  </a:lnTo>
                  <a:lnTo>
                    <a:pt x="18" y="141"/>
                  </a:lnTo>
                  <a:lnTo>
                    <a:pt x="18" y="142"/>
                  </a:lnTo>
                  <a:lnTo>
                    <a:pt x="19" y="145"/>
                  </a:lnTo>
                  <a:lnTo>
                    <a:pt x="19" y="144"/>
                  </a:lnTo>
                  <a:lnTo>
                    <a:pt x="20" y="144"/>
                  </a:lnTo>
                  <a:lnTo>
                    <a:pt x="35" y="144"/>
                  </a:lnTo>
                  <a:lnTo>
                    <a:pt x="36" y="153"/>
                  </a:lnTo>
                  <a:lnTo>
                    <a:pt x="21" y="154"/>
                  </a:lnTo>
                  <a:lnTo>
                    <a:pt x="18" y="154"/>
                  </a:lnTo>
                  <a:lnTo>
                    <a:pt x="18" y="154"/>
                  </a:lnTo>
                  <a:lnTo>
                    <a:pt x="14" y="153"/>
                  </a:lnTo>
                  <a:lnTo>
                    <a:pt x="11" y="152"/>
                  </a:lnTo>
                  <a:lnTo>
                    <a:pt x="10" y="149"/>
                  </a:lnTo>
                  <a:lnTo>
                    <a:pt x="8" y="145"/>
                  </a:lnTo>
                  <a:lnTo>
                    <a:pt x="7" y="140"/>
                  </a:lnTo>
                  <a:lnTo>
                    <a:pt x="7" y="136"/>
                  </a:lnTo>
                  <a:lnTo>
                    <a:pt x="7" y="135"/>
                  </a:lnTo>
                  <a:lnTo>
                    <a:pt x="0" y="0"/>
                  </a:lnTo>
                  <a:lnTo>
                    <a:pt x="1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7" name="矩形 86">
            <a:extLst>
              <a:ext uri="{FF2B5EF4-FFF2-40B4-BE49-F238E27FC236}">
                <a16:creationId xmlns:a16="http://schemas.microsoft.com/office/drawing/2014/main" id="{A9997CF2-1DF6-45FE-824D-909678F7A6FB}"/>
              </a:ext>
            </a:extLst>
          </p:cNvPr>
          <p:cNvSpPr/>
          <p:nvPr/>
        </p:nvSpPr>
        <p:spPr>
          <a:xfrm>
            <a:off x="781949" y="459372"/>
            <a:ext cx="1290561" cy="923330"/>
          </a:xfrm>
          <a:prstGeom prst="rect">
            <a:avLst/>
          </a:prstGeom>
        </p:spPr>
        <p:txBody>
          <a:bodyPr wrap="square">
            <a:spAutoFit/>
          </a:bodyPr>
          <a:lstStyle/>
          <a:p>
            <a:r>
              <a:rPr lang="en-US" altLang="zh-CN" sz="5400" b="1" dirty="0">
                <a:solidFill>
                  <a:srgbClr val="FF8A00"/>
                </a:solidFill>
                <a:latin typeface="Bradley Hand ITC" panose="03070402050302030203" pitchFamily="66" charset="0"/>
                <a:ea typeface="叶根友小京楷简体" panose="02010601030101010101" pitchFamily="2" charset="-122"/>
              </a:rPr>
              <a:t>2</a:t>
            </a:r>
            <a:endParaRPr lang="zh-CN" altLang="en-US" sz="5400" dirty="0">
              <a:solidFill>
                <a:srgbClr val="FF8A00"/>
              </a:solidFill>
            </a:endParaRPr>
          </a:p>
        </p:txBody>
      </p:sp>
      <p:sp>
        <p:nvSpPr>
          <p:cNvPr id="88" name="文本框 87">
            <a:extLst>
              <a:ext uri="{FF2B5EF4-FFF2-40B4-BE49-F238E27FC236}">
                <a16:creationId xmlns:a16="http://schemas.microsoft.com/office/drawing/2014/main" id="{B3BB1F5A-DE1D-491A-9CF7-2009124CAA2A}"/>
              </a:ext>
            </a:extLst>
          </p:cNvPr>
          <p:cNvSpPr txBox="1"/>
          <p:nvPr/>
        </p:nvSpPr>
        <p:spPr>
          <a:xfrm>
            <a:off x="1600354" y="718530"/>
            <a:ext cx="2591409" cy="646331"/>
          </a:xfrm>
          <a:prstGeom prst="rect">
            <a:avLst/>
          </a:prstGeom>
          <a:noFill/>
        </p:spPr>
        <p:txBody>
          <a:bodyPr wrap="square" rtlCol="0">
            <a:spAutoFit/>
          </a:bodyPr>
          <a:lstStyle/>
          <a:p>
            <a:r>
              <a:rPr lang="zh-CN" altLang="en-US" sz="3600" b="1" dirty="0">
                <a:solidFill>
                  <a:srgbClr val="0096E0"/>
                </a:solidFill>
                <a:latin typeface="Bradley Hand ITC" panose="03070402050302030203" pitchFamily="66" charset="0"/>
                <a:ea typeface="叶根友小京楷简体" panose="02010601030101010101" pitchFamily="2" charset="-122"/>
              </a:rPr>
              <a:t>项目进展</a:t>
            </a:r>
          </a:p>
        </p:txBody>
      </p:sp>
      <p:sp>
        <p:nvSpPr>
          <p:cNvPr id="89" name="矩形 88">
            <a:extLst>
              <a:ext uri="{FF2B5EF4-FFF2-40B4-BE49-F238E27FC236}">
                <a16:creationId xmlns:a16="http://schemas.microsoft.com/office/drawing/2014/main" id="{0FCDFD5D-4820-4045-8337-09CE6B130AB8}"/>
              </a:ext>
            </a:extLst>
          </p:cNvPr>
          <p:cNvSpPr/>
          <p:nvPr/>
        </p:nvSpPr>
        <p:spPr>
          <a:xfrm>
            <a:off x="1672839" y="153218"/>
            <a:ext cx="1799104" cy="830997"/>
          </a:xfrm>
          <a:prstGeom prst="rect">
            <a:avLst/>
          </a:prstGeom>
        </p:spPr>
        <p:txBody>
          <a:bodyPr wrap="square">
            <a:spAutoFit/>
          </a:bodyPr>
          <a:lstStyle/>
          <a:p>
            <a:r>
              <a:rPr lang="en-US" altLang="zh-CN" sz="4800" b="1" dirty="0">
                <a:solidFill>
                  <a:srgbClr val="FF8A00"/>
                </a:solidFill>
                <a:latin typeface="Bradley Hand ITC" panose="03070402050302030203" pitchFamily="66" charset="0"/>
                <a:ea typeface="叶根友小京楷简体" panose="02010601030101010101" pitchFamily="2" charset="-122"/>
              </a:rPr>
              <a:t>TWO</a:t>
            </a:r>
            <a:endParaRPr lang="zh-CN" altLang="en-US" sz="4800" dirty="0">
              <a:solidFill>
                <a:srgbClr val="FF8A00"/>
              </a:solidFill>
            </a:endParaRPr>
          </a:p>
        </p:txBody>
      </p:sp>
      <p:sp>
        <p:nvSpPr>
          <p:cNvPr id="13" name="任意多边形: 形状 12">
            <a:extLst>
              <a:ext uri="{FF2B5EF4-FFF2-40B4-BE49-F238E27FC236}">
                <a16:creationId xmlns:a16="http://schemas.microsoft.com/office/drawing/2014/main" id="{58B3FAD8-3BB8-49A5-92E5-D8210DA4E816}"/>
              </a:ext>
            </a:extLst>
          </p:cNvPr>
          <p:cNvSpPr/>
          <p:nvPr/>
        </p:nvSpPr>
        <p:spPr>
          <a:xfrm>
            <a:off x="8720059" y="581560"/>
            <a:ext cx="673512" cy="637630"/>
          </a:xfrm>
          <a:custGeom>
            <a:avLst/>
            <a:gdLst>
              <a:gd name="connsiteX0" fmla="*/ 0 w 673512"/>
              <a:gd name="connsiteY0" fmla="*/ 637630 h 637630"/>
              <a:gd name="connsiteX1" fmla="*/ 18472 w 673512"/>
              <a:gd name="connsiteY1" fmla="*/ 545267 h 637630"/>
              <a:gd name="connsiteX2" fmla="*/ 83127 w 673512"/>
              <a:gd name="connsiteY2" fmla="*/ 462139 h 637630"/>
              <a:gd name="connsiteX3" fmla="*/ 193963 w 673512"/>
              <a:gd name="connsiteY3" fmla="*/ 323594 h 637630"/>
              <a:gd name="connsiteX4" fmla="*/ 221672 w 673512"/>
              <a:gd name="connsiteY4" fmla="*/ 295885 h 637630"/>
              <a:gd name="connsiteX5" fmla="*/ 249381 w 673512"/>
              <a:gd name="connsiteY5" fmla="*/ 268176 h 637630"/>
              <a:gd name="connsiteX6" fmla="*/ 323272 w 673512"/>
              <a:gd name="connsiteY6" fmla="*/ 221994 h 637630"/>
              <a:gd name="connsiteX7" fmla="*/ 360218 w 673512"/>
              <a:gd name="connsiteY7" fmla="*/ 194285 h 637630"/>
              <a:gd name="connsiteX8" fmla="*/ 452581 w 673512"/>
              <a:gd name="connsiteY8" fmla="*/ 231230 h 637630"/>
              <a:gd name="connsiteX9" fmla="*/ 461818 w 673512"/>
              <a:gd name="connsiteY9" fmla="*/ 277412 h 637630"/>
              <a:gd name="connsiteX10" fmla="*/ 424872 w 673512"/>
              <a:gd name="connsiteY10" fmla="*/ 379012 h 637630"/>
              <a:gd name="connsiteX11" fmla="*/ 397163 w 673512"/>
              <a:gd name="connsiteY11" fmla="*/ 397485 h 637630"/>
              <a:gd name="connsiteX12" fmla="*/ 332509 w 673512"/>
              <a:gd name="connsiteY12" fmla="*/ 379012 h 637630"/>
              <a:gd name="connsiteX13" fmla="*/ 323272 w 673512"/>
              <a:gd name="connsiteY13" fmla="*/ 342067 h 637630"/>
              <a:gd name="connsiteX14" fmla="*/ 369454 w 673512"/>
              <a:gd name="connsiteY14" fmla="*/ 249703 h 637630"/>
              <a:gd name="connsiteX15" fmla="*/ 397163 w 673512"/>
              <a:gd name="connsiteY15" fmla="*/ 212758 h 637630"/>
              <a:gd name="connsiteX16" fmla="*/ 434109 w 673512"/>
              <a:gd name="connsiteY16" fmla="*/ 185048 h 637630"/>
              <a:gd name="connsiteX17" fmla="*/ 544945 w 673512"/>
              <a:gd name="connsiteY17" fmla="*/ 92685 h 637630"/>
              <a:gd name="connsiteX18" fmla="*/ 609600 w 673512"/>
              <a:gd name="connsiteY18" fmla="*/ 46503 h 637630"/>
              <a:gd name="connsiteX19" fmla="*/ 637309 w 673512"/>
              <a:gd name="connsiteY19" fmla="*/ 37267 h 637630"/>
              <a:gd name="connsiteX20" fmla="*/ 637309 w 673512"/>
              <a:gd name="connsiteY20" fmla="*/ 321 h 637630"/>
              <a:gd name="connsiteX21" fmla="*/ 591127 w 673512"/>
              <a:gd name="connsiteY21" fmla="*/ 9558 h 637630"/>
              <a:gd name="connsiteX22" fmla="*/ 563418 w 673512"/>
              <a:gd name="connsiteY22" fmla="*/ 18794 h 637630"/>
              <a:gd name="connsiteX23" fmla="*/ 526472 w 673512"/>
              <a:gd name="connsiteY23" fmla="*/ 28030 h 637630"/>
              <a:gd name="connsiteX24" fmla="*/ 498763 w 673512"/>
              <a:gd name="connsiteY24" fmla="*/ 46503 h 637630"/>
              <a:gd name="connsiteX25" fmla="*/ 471054 w 673512"/>
              <a:gd name="connsiteY25" fmla="*/ 55739 h 637630"/>
              <a:gd name="connsiteX26" fmla="*/ 572654 w 673512"/>
              <a:gd name="connsiteY26" fmla="*/ 28030 h 637630"/>
              <a:gd name="connsiteX27" fmla="*/ 600363 w 673512"/>
              <a:gd name="connsiteY27" fmla="*/ 18794 h 637630"/>
              <a:gd name="connsiteX28" fmla="*/ 628072 w 673512"/>
              <a:gd name="connsiteY28" fmla="*/ 9558 h 637630"/>
              <a:gd name="connsiteX29" fmla="*/ 655781 w 673512"/>
              <a:gd name="connsiteY29" fmla="*/ 129630 h 637630"/>
              <a:gd name="connsiteX30" fmla="*/ 646545 w 673512"/>
              <a:gd name="connsiteY30" fmla="*/ 212758 h 63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3512" h="637630">
                <a:moveTo>
                  <a:pt x="0" y="637630"/>
                </a:moveTo>
                <a:cubicBezTo>
                  <a:pt x="288" y="635900"/>
                  <a:pt x="12173" y="555502"/>
                  <a:pt x="18472" y="545267"/>
                </a:cubicBezTo>
                <a:cubicBezTo>
                  <a:pt x="36870" y="515370"/>
                  <a:pt x="64522" y="491907"/>
                  <a:pt x="83127" y="462139"/>
                </a:cubicBezTo>
                <a:cubicBezTo>
                  <a:pt x="145462" y="362403"/>
                  <a:pt x="108771" y="408786"/>
                  <a:pt x="193963" y="323594"/>
                </a:cubicBezTo>
                <a:lnTo>
                  <a:pt x="221672" y="295885"/>
                </a:lnTo>
                <a:cubicBezTo>
                  <a:pt x="230908" y="286649"/>
                  <a:pt x="238931" y="276013"/>
                  <a:pt x="249381" y="268176"/>
                </a:cubicBezTo>
                <a:cubicBezTo>
                  <a:pt x="354044" y="189680"/>
                  <a:pt x="221843" y="285387"/>
                  <a:pt x="323272" y="221994"/>
                </a:cubicBezTo>
                <a:cubicBezTo>
                  <a:pt x="336326" y="213835"/>
                  <a:pt x="347903" y="203521"/>
                  <a:pt x="360218" y="194285"/>
                </a:cubicBezTo>
                <a:cubicBezTo>
                  <a:pt x="399122" y="199842"/>
                  <a:pt x="432687" y="191443"/>
                  <a:pt x="452581" y="231230"/>
                </a:cubicBezTo>
                <a:cubicBezTo>
                  <a:pt x="459602" y="245271"/>
                  <a:pt x="458739" y="262018"/>
                  <a:pt x="461818" y="277412"/>
                </a:cubicBezTo>
                <a:cubicBezTo>
                  <a:pt x="453062" y="312436"/>
                  <a:pt x="452002" y="351882"/>
                  <a:pt x="424872" y="379012"/>
                </a:cubicBezTo>
                <a:cubicBezTo>
                  <a:pt x="417023" y="386861"/>
                  <a:pt x="406399" y="391327"/>
                  <a:pt x="397163" y="397485"/>
                </a:cubicBezTo>
                <a:cubicBezTo>
                  <a:pt x="375612" y="391327"/>
                  <a:pt x="350440" y="392460"/>
                  <a:pt x="332509" y="379012"/>
                </a:cubicBezTo>
                <a:cubicBezTo>
                  <a:pt x="322354" y="371396"/>
                  <a:pt x="323272" y="354761"/>
                  <a:pt x="323272" y="342067"/>
                </a:cubicBezTo>
                <a:cubicBezTo>
                  <a:pt x="323272" y="275588"/>
                  <a:pt x="330519" y="294200"/>
                  <a:pt x="369454" y="249703"/>
                </a:cubicBezTo>
                <a:cubicBezTo>
                  <a:pt x="379591" y="238118"/>
                  <a:pt x="386278" y="223643"/>
                  <a:pt x="397163" y="212758"/>
                </a:cubicBezTo>
                <a:cubicBezTo>
                  <a:pt x="408048" y="201873"/>
                  <a:pt x="422524" y="195185"/>
                  <a:pt x="434109" y="185048"/>
                </a:cubicBezTo>
                <a:cubicBezTo>
                  <a:pt x="551530" y="82304"/>
                  <a:pt x="353341" y="236386"/>
                  <a:pt x="544945" y="92685"/>
                </a:cubicBezTo>
                <a:cubicBezTo>
                  <a:pt x="553308" y="86413"/>
                  <a:pt x="596098" y="53254"/>
                  <a:pt x="609600" y="46503"/>
                </a:cubicBezTo>
                <a:cubicBezTo>
                  <a:pt x="618308" y="42149"/>
                  <a:pt x="628073" y="40346"/>
                  <a:pt x="637309" y="37267"/>
                </a:cubicBezTo>
                <a:cubicBezTo>
                  <a:pt x="648975" y="29489"/>
                  <a:pt x="699533" y="8099"/>
                  <a:pt x="637309" y="321"/>
                </a:cubicBezTo>
                <a:cubicBezTo>
                  <a:pt x="621731" y="-1626"/>
                  <a:pt x="606357" y="5750"/>
                  <a:pt x="591127" y="9558"/>
                </a:cubicBezTo>
                <a:cubicBezTo>
                  <a:pt x="581682" y="11919"/>
                  <a:pt x="572779" y="16119"/>
                  <a:pt x="563418" y="18794"/>
                </a:cubicBezTo>
                <a:cubicBezTo>
                  <a:pt x="551212" y="22281"/>
                  <a:pt x="538787" y="24951"/>
                  <a:pt x="526472" y="28030"/>
                </a:cubicBezTo>
                <a:cubicBezTo>
                  <a:pt x="517236" y="34188"/>
                  <a:pt x="508692" y="41539"/>
                  <a:pt x="498763" y="46503"/>
                </a:cubicBezTo>
                <a:cubicBezTo>
                  <a:pt x="490055" y="50857"/>
                  <a:pt x="461318" y="55739"/>
                  <a:pt x="471054" y="55739"/>
                </a:cubicBezTo>
                <a:cubicBezTo>
                  <a:pt x="497167" y="55739"/>
                  <a:pt x="550918" y="35275"/>
                  <a:pt x="572654" y="28030"/>
                </a:cubicBezTo>
                <a:lnTo>
                  <a:pt x="600363" y="18794"/>
                </a:lnTo>
                <a:lnTo>
                  <a:pt x="628072" y="9558"/>
                </a:lnTo>
                <a:cubicBezTo>
                  <a:pt x="700493" y="27662"/>
                  <a:pt x="667508" y="6502"/>
                  <a:pt x="655781" y="129630"/>
                </a:cubicBezTo>
                <a:cubicBezTo>
                  <a:pt x="653138" y="157384"/>
                  <a:pt x="646545" y="212758"/>
                  <a:pt x="646545" y="21275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214CD96-B158-4F52-AB47-744336E7EE35}"/>
              </a:ext>
            </a:extLst>
          </p:cNvPr>
          <p:cNvSpPr txBox="1"/>
          <p:nvPr/>
        </p:nvSpPr>
        <p:spPr>
          <a:xfrm>
            <a:off x="9318301" y="391226"/>
            <a:ext cx="2358317" cy="369332"/>
          </a:xfrm>
          <a:prstGeom prst="rect">
            <a:avLst/>
          </a:prstGeom>
          <a:noFill/>
        </p:spPr>
        <p:txBody>
          <a:bodyPr wrap="square" rtlCol="0">
            <a:spAutoFit/>
          </a:bodyPr>
          <a:lstStyle/>
          <a:p>
            <a:r>
              <a:rPr lang="zh-CN" altLang="en-US" dirty="0">
                <a:latin typeface="KaiTi" panose="02010609060101010101" pitchFamily="49" charset="-122"/>
                <a:ea typeface="KaiTi" panose="02010609060101010101" pitchFamily="49" charset="-122"/>
              </a:rPr>
              <a:t>已实现的客户端界面</a:t>
            </a:r>
          </a:p>
        </p:txBody>
      </p:sp>
      <p:pic>
        <p:nvPicPr>
          <p:cNvPr id="6" name="图片 5">
            <a:extLst>
              <a:ext uri="{FF2B5EF4-FFF2-40B4-BE49-F238E27FC236}">
                <a16:creationId xmlns:a16="http://schemas.microsoft.com/office/drawing/2014/main" id="{49A73551-B05C-402C-BF83-AE580FEDE78D}"/>
              </a:ext>
            </a:extLst>
          </p:cNvPr>
          <p:cNvPicPr>
            <a:picLocks noChangeAspect="1"/>
          </p:cNvPicPr>
          <p:nvPr/>
        </p:nvPicPr>
        <p:blipFill rotWithShape="1">
          <a:blip r:embed="rId2"/>
          <a:srcRect l="41094" t="7951" r="33636" b="11784"/>
          <a:stretch/>
        </p:blipFill>
        <p:spPr>
          <a:xfrm>
            <a:off x="1031947" y="1294003"/>
            <a:ext cx="3080887" cy="5504528"/>
          </a:xfrm>
          <a:prstGeom prst="rect">
            <a:avLst/>
          </a:prstGeom>
        </p:spPr>
      </p:pic>
      <p:sp>
        <p:nvSpPr>
          <p:cNvPr id="11" name="任意多边形: 形状 10">
            <a:extLst>
              <a:ext uri="{FF2B5EF4-FFF2-40B4-BE49-F238E27FC236}">
                <a16:creationId xmlns:a16="http://schemas.microsoft.com/office/drawing/2014/main" id="{E57723F3-C195-4706-890B-4FAB7E2BE09C}"/>
              </a:ext>
            </a:extLst>
          </p:cNvPr>
          <p:cNvSpPr/>
          <p:nvPr/>
        </p:nvSpPr>
        <p:spPr>
          <a:xfrm>
            <a:off x="4202545" y="3435927"/>
            <a:ext cx="323273" cy="554182"/>
          </a:xfrm>
          <a:custGeom>
            <a:avLst/>
            <a:gdLst>
              <a:gd name="connsiteX0" fmla="*/ 0 w 323273"/>
              <a:gd name="connsiteY0" fmla="*/ 0 h 554182"/>
              <a:gd name="connsiteX1" fmla="*/ 101600 w 323273"/>
              <a:gd name="connsiteY1" fmla="*/ 18473 h 554182"/>
              <a:gd name="connsiteX2" fmla="*/ 175491 w 323273"/>
              <a:gd name="connsiteY2" fmla="*/ 64655 h 554182"/>
              <a:gd name="connsiteX3" fmla="*/ 193964 w 323273"/>
              <a:gd name="connsiteY3" fmla="*/ 101600 h 554182"/>
              <a:gd name="connsiteX4" fmla="*/ 212437 w 323273"/>
              <a:gd name="connsiteY4" fmla="*/ 129309 h 554182"/>
              <a:gd name="connsiteX5" fmla="*/ 230910 w 323273"/>
              <a:gd name="connsiteY5" fmla="*/ 184728 h 554182"/>
              <a:gd name="connsiteX6" fmla="*/ 240146 w 323273"/>
              <a:gd name="connsiteY6" fmla="*/ 212437 h 554182"/>
              <a:gd name="connsiteX7" fmla="*/ 203200 w 323273"/>
              <a:gd name="connsiteY7" fmla="*/ 277091 h 554182"/>
              <a:gd name="connsiteX8" fmla="*/ 166255 w 323273"/>
              <a:gd name="connsiteY8" fmla="*/ 258618 h 554182"/>
              <a:gd name="connsiteX9" fmla="*/ 138546 w 323273"/>
              <a:gd name="connsiteY9" fmla="*/ 221673 h 554182"/>
              <a:gd name="connsiteX10" fmla="*/ 120073 w 323273"/>
              <a:gd name="connsiteY10" fmla="*/ 193964 h 554182"/>
              <a:gd name="connsiteX11" fmla="*/ 138546 w 323273"/>
              <a:gd name="connsiteY11" fmla="*/ 166255 h 554182"/>
              <a:gd name="connsiteX12" fmla="*/ 193964 w 323273"/>
              <a:gd name="connsiteY12" fmla="*/ 212437 h 554182"/>
              <a:gd name="connsiteX13" fmla="*/ 221673 w 323273"/>
              <a:gd name="connsiteY13" fmla="*/ 240146 h 554182"/>
              <a:gd name="connsiteX14" fmla="*/ 230910 w 323273"/>
              <a:gd name="connsiteY14" fmla="*/ 277091 h 554182"/>
              <a:gd name="connsiteX15" fmla="*/ 249382 w 323273"/>
              <a:gd name="connsiteY15" fmla="*/ 332509 h 554182"/>
              <a:gd name="connsiteX16" fmla="*/ 240146 w 323273"/>
              <a:gd name="connsiteY16" fmla="*/ 508000 h 554182"/>
              <a:gd name="connsiteX17" fmla="*/ 193964 w 323273"/>
              <a:gd name="connsiteY17" fmla="*/ 443346 h 554182"/>
              <a:gd name="connsiteX18" fmla="*/ 221673 w 323273"/>
              <a:gd name="connsiteY18" fmla="*/ 508000 h 554182"/>
              <a:gd name="connsiteX19" fmla="*/ 230910 w 323273"/>
              <a:gd name="connsiteY19" fmla="*/ 535709 h 554182"/>
              <a:gd name="connsiteX20" fmla="*/ 258619 w 323273"/>
              <a:gd name="connsiteY20" fmla="*/ 554182 h 554182"/>
              <a:gd name="connsiteX21" fmla="*/ 286328 w 323273"/>
              <a:gd name="connsiteY21" fmla="*/ 535709 h 554182"/>
              <a:gd name="connsiteX22" fmla="*/ 295564 w 323273"/>
              <a:gd name="connsiteY22" fmla="*/ 489528 h 554182"/>
              <a:gd name="connsiteX23" fmla="*/ 304800 w 323273"/>
              <a:gd name="connsiteY23" fmla="*/ 461818 h 554182"/>
              <a:gd name="connsiteX24" fmla="*/ 323273 w 323273"/>
              <a:gd name="connsiteY24" fmla="*/ 434109 h 55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3273" h="554182">
                <a:moveTo>
                  <a:pt x="0" y="0"/>
                </a:moveTo>
                <a:cubicBezTo>
                  <a:pt x="4900" y="817"/>
                  <a:pt x="92383" y="14786"/>
                  <a:pt x="101600" y="18473"/>
                </a:cubicBezTo>
                <a:cubicBezTo>
                  <a:pt x="115528" y="24044"/>
                  <a:pt x="158675" y="53444"/>
                  <a:pt x="175491" y="64655"/>
                </a:cubicBezTo>
                <a:cubicBezTo>
                  <a:pt x="181649" y="76970"/>
                  <a:pt x="187133" y="89646"/>
                  <a:pt x="193964" y="101600"/>
                </a:cubicBezTo>
                <a:cubicBezTo>
                  <a:pt x="199472" y="111238"/>
                  <a:pt x="207929" y="119165"/>
                  <a:pt x="212437" y="129309"/>
                </a:cubicBezTo>
                <a:cubicBezTo>
                  <a:pt x="220345" y="147103"/>
                  <a:pt x="224752" y="166255"/>
                  <a:pt x="230910" y="184728"/>
                </a:cubicBezTo>
                <a:lnTo>
                  <a:pt x="240146" y="212437"/>
                </a:lnTo>
                <a:cubicBezTo>
                  <a:pt x="236420" y="231066"/>
                  <a:pt x="238536" y="277091"/>
                  <a:pt x="203200" y="277091"/>
                </a:cubicBezTo>
                <a:cubicBezTo>
                  <a:pt x="189431" y="277091"/>
                  <a:pt x="178570" y="264776"/>
                  <a:pt x="166255" y="258618"/>
                </a:cubicBezTo>
                <a:cubicBezTo>
                  <a:pt x="157019" y="246303"/>
                  <a:pt x="147494" y="234199"/>
                  <a:pt x="138546" y="221673"/>
                </a:cubicBezTo>
                <a:cubicBezTo>
                  <a:pt x="132094" y="212640"/>
                  <a:pt x="120073" y="205065"/>
                  <a:pt x="120073" y="193964"/>
                </a:cubicBezTo>
                <a:cubicBezTo>
                  <a:pt x="120073" y="182863"/>
                  <a:pt x="132388" y="175491"/>
                  <a:pt x="138546" y="166255"/>
                </a:cubicBezTo>
                <a:cubicBezTo>
                  <a:pt x="219498" y="247207"/>
                  <a:pt x="116809" y="148141"/>
                  <a:pt x="193964" y="212437"/>
                </a:cubicBezTo>
                <a:cubicBezTo>
                  <a:pt x="203999" y="220799"/>
                  <a:pt x="212437" y="230910"/>
                  <a:pt x="221673" y="240146"/>
                </a:cubicBezTo>
                <a:cubicBezTo>
                  <a:pt x="224752" y="252461"/>
                  <a:pt x="227262" y="264932"/>
                  <a:pt x="230910" y="277091"/>
                </a:cubicBezTo>
                <a:cubicBezTo>
                  <a:pt x="236505" y="295742"/>
                  <a:pt x="249382" y="332509"/>
                  <a:pt x="249382" y="332509"/>
                </a:cubicBezTo>
                <a:cubicBezTo>
                  <a:pt x="246303" y="391006"/>
                  <a:pt x="254353" y="451171"/>
                  <a:pt x="240146" y="508000"/>
                </a:cubicBezTo>
                <a:cubicBezTo>
                  <a:pt x="232743" y="537613"/>
                  <a:pt x="186612" y="421289"/>
                  <a:pt x="193964" y="443346"/>
                </a:cubicBezTo>
                <a:cubicBezTo>
                  <a:pt x="215621" y="508319"/>
                  <a:pt x="187437" y="428120"/>
                  <a:pt x="221673" y="508000"/>
                </a:cubicBezTo>
                <a:cubicBezTo>
                  <a:pt x="225508" y="516949"/>
                  <a:pt x="224828" y="528106"/>
                  <a:pt x="230910" y="535709"/>
                </a:cubicBezTo>
                <a:cubicBezTo>
                  <a:pt x="237845" y="544377"/>
                  <a:pt x="249383" y="548024"/>
                  <a:pt x="258619" y="554182"/>
                </a:cubicBezTo>
                <a:cubicBezTo>
                  <a:pt x="267855" y="548024"/>
                  <a:pt x="280821" y="545347"/>
                  <a:pt x="286328" y="535709"/>
                </a:cubicBezTo>
                <a:cubicBezTo>
                  <a:pt x="294117" y="522079"/>
                  <a:pt x="291757" y="504758"/>
                  <a:pt x="295564" y="489528"/>
                </a:cubicBezTo>
                <a:cubicBezTo>
                  <a:pt x="297925" y="480082"/>
                  <a:pt x="300446" y="470526"/>
                  <a:pt x="304800" y="461818"/>
                </a:cubicBezTo>
                <a:cubicBezTo>
                  <a:pt x="309764" y="451889"/>
                  <a:pt x="323273" y="434109"/>
                  <a:pt x="323273" y="434109"/>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060CA7D-A171-45A7-BEBE-CBBB51868037}"/>
              </a:ext>
            </a:extLst>
          </p:cNvPr>
          <p:cNvSpPr txBox="1"/>
          <p:nvPr/>
        </p:nvSpPr>
        <p:spPr>
          <a:xfrm>
            <a:off x="4139558" y="4190485"/>
            <a:ext cx="1854842" cy="1815882"/>
          </a:xfrm>
          <a:prstGeom prst="rect">
            <a:avLst/>
          </a:prstGeom>
          <a:noFill/>
        </p:spPr>
        <p:txBody>
          <a:bodyPr wrap="square" rtlCol="0">
            <a:spAutoFit/>
          </a:bodyPr>
          <a:lstStyle/>
          <a:p>
            <a:r>
              <a:rPr lang="zh-CN" altLang="en-US" sz="1400" dirty="0">
                <a:latin typeface="KaiTi" panose="02010609060101010101" pitchFamily="49" charset="-122"/>
                <a:ea typeface="KaiTi" panose="02010609060101010101" pitchFamily="49" charset="-122"/>
              </a:rPr>
              <a:t>主界面使用卡片式布局（</a:t>
            </a:r>
            <a:r>
              <a:rPr lang="en-US" altLang="zh-CN" sz="1400" dirty="0" err="1">
                <a:latin typeface="KaiTi" panose="02010609060101010101" pitchFamily="49" charset="-122"/>
                <a:ea typeface="KaiTi" panose="02010609060101010101" pitchFamily="49" charset="-122"/>
              </a:rPr>
              <a:t>cardview</a:t>
            </a:r>
            <a:r>
              <a:rPr lang="zh-CN" altLang="en-US" sz="1400" dirty="0">
                <a:latin typeface="KaiTi" panose="02010609060101010101" pitchFamily="49" charset="-122"/>
                <a:ea typeface="KaiTi" panose="02010609060101010101" pitchFamily="49" charset="-122"/>
              </a:rPr>
              <a:t>）每个卡片是一首分享的音乐，</a:t>
            </a:r>
            <a:r>
              <a:rPr lang="en-US" altLang="zh-CN" sz="1400" dirty="0">
                <a:latin typeface="KaiTi" panose="02010609060101010101" pitchFamily="49" charset="-122"/>
                <a:ea typeface="KaiTi" panose="02010609060101010101" pitchFamily="49" charset="-122"/>
              </a:rPr>
              <a:t>item</a:t>
            </a:r>
            <a:r>
              <a:rPr lang="zh-CN" altLang="en-US" sz="1400" dirty="0">
                <a:latin typeface="KaiTi" panose="02010609060101010101" pitchFamily="49" charset="-122"/>
                <a:ea typeface="KaiTi" panose="02010609060101010101" pitchFamily="49" charset="-122"/>
              </a:rPr>
              <a:t>的点击事件已经可以实现，内部的具体布局还未完全写好，点赞使用了开源组件</a:t>
            </a:r>
            <a:r>
              <a:rPr lang="en-US" altLang="zh-CN" sz="1400" dirty="0" err="1">
                <a:latin typeface="KaiTi" panose="02010609060101010101" pitchFamily="49" charset="-122"/>
                <a:ea typeface="KaiTi" panose="02010609060101010101" pitchFamily="49" charset="-122"/>
              </a:rPr>
              <a:t>likeButton</a:t>
            </a:r>
            <a:endParaRPr lang="zh-CN" altLang="en-US" sz="1400" dirty="0">
              <a:latin typeface="KaiTi" panose="02010609060101010101" pitchFamily="49" charset="-122"/>
              <a:ea typeface="KaiTi" panose="02010609060101010101" pitchFamily="49" charset="-122"/>
            </a:endParaRPr>
          </a:p>
        </p:txBody>
      </p:sp>
      <p:sp>
        <p:nvSpPr>
          <p:cNvPr id="15" name="椭圆 14">
            <a:extLst>
              <a:ext uri="{FF2B5EF4-FFF2-40B4-BE49-F238E27FC236}">
                <a16:creationId xmlns:a16="http://schemas.microsoft.com/office/drawing/2014/main" id="{478DFBE8-6ECC-4DC7-8BDB-AE14F503F25E}"/>
              </a:ext>
            </a:extLst>
          </p:cNvPr>
          <p:cNvSpPr/>
          <p:nvPr/>
        </p:nvSpPr>
        <p:spPr>
          <a:xfrm>
            <a:off x="924350" y="1440874"/>
            <a:ext cx="548241" cy="51730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A702C284-B147-44DC-8EFC-98EE641774A2}"/>
              </a:ext>
            </a:extLst>
          </p:cNvPr>
          <p:cNvCxnSpPr>
            <a:stCxn id="15" idx="6"/>
          </p:cNvCxnSpPr>
          <p:nvPr/>
        </p:nvCxnSpPr>
        <p:spPr>
          <a:xfrm>
            <a:off x="1472591" y="1699525"/>
            <a:ext cx="4882027" cy="568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018C8FAF-F726-463C-B876-79AEDEEA7245}"/>
              </a:ext>
            </a:extLst>
          </p:cNvPr>
          <p:cNvSpPr txBox="1"/>
          <p:nvPr/>
        </p:nvSpPr>
        <p:spPr>
          <a:xfrm>
            <a:off x="5532582" y="2033190"/>
            <a:ext cx="720436" cy="369332"/>
          </a:xfrm>
          <a:prstGeom prst="rect">
            <a:avLst/>
          </a:prstGeom>
          <a:noFill/>
        </p:spPr>
        <p:txBody>
          <a:bodyPr wrap="square" rtlCol="0">
            <a:spAutoFit/>
          </a:bodyPr>
          <a:lstStyle/>
          <a:p>
            <a:r>
              <a:rPr lang="zh-CN" altLang="en-US" dirty="0">
                <a:latin typeface="KaiTi" panose="02010609060101010101" pitchFamily="49" charset="-122"/>
                <a:ea typeface="KaiTi" panose="02010609060101010101" pitchFamily="49" charset="-122"/>
              </a:rPr>
              <a:t>点击</a:t>
            </a:r>
          </a:p>
        </p:txBody>
      </p:sp>
      <p:pic>
        <p:nvPicPr>
          <p:cNvPr id="21" name="图片 20">
            <a:extLst>
              <a:ext uri="{FF2B5EF4-FFF2-40B4-BE49-F238E27FC236}">
                <a16:creationId xmlns:a16="http://schemas.microsoft.com/office/drawing/2014/main" id="{B8B92C22-39D2-4F1E-AFC9-90EEA118F68D}"/>
              </a:ext>
            </a:extLst>
          </p:cNvPr>
          <p:cNvPicPr>
            <a:picLocks noChangeAspect="1"/>
          </p:cNvPicPr>
          <p:nvPr/>
        </p:nvPicPr>
        <p:blipFill rotWithShape="1">
          <a:blip r:embed="rId3"/>
          <a:srcRect l="41041" t="9600" r="33485" b="9954"/>
          <a:stretch/>
        </p:blipFill>
        <p:spPr>
          <a:xfrm>
            <a:off x="7095565" y="1341081"/>
            <a:ext cx="3105803" cy="5516919"/>
          </a:xfrm>
          <a:prstGeom prst="rect">
            <a:avLst/>
          </a:prstGeom>
        </p:spPr>
      </p:pic>
      <p:sp>
        <p:nvSpPr>
          <p:cNvPr id="22" name="文本框 21">
            <a:extLst>
              <a:ext uri="{FF2B5EF4-FFF2-40B4-BE49-F238E27FC236}">
                <a16:creationId xmlns:a16="http://schemas.microsoft.com/office/drawing/2014/main" id="{2FE52FF5-39CA-4328-95D5-F23C6F27EFFE}"/>
              </a:ext>
            </a:extLst>
          </p:cNvPr>
          <p:cNvSpPr txBox="1"/>
          <p:nvPr/>
        </p:nvSpPr>
        <p:spPr>
          <a:xfrm>
            <a:off x="6918036" y="3990109"/>
            <a:ext cx="1988045" cy="338554"/>
          </a:xfrm>
          <a:prstGeom prst="rect">
            <a:avLst/>
          </a:prstGeom>
          <a:noFill/>
        </p:spPr>
        <p:txBody>
          <a:bodyPr wrap="square" rtlCol="0">
            <a:spAutoFit/>
          </a:bodyPr>
          <a:lstStyle/>
          <a:p>
            <a:r>
              <a:rPr lang="en-US" altLang="zh-CN" sz="1600" dirty="0" err="1">
                <a:latin typeface="KaiTi" panose="02010609060101010101" pitchFamily="49" charset="-122"/>
                <a:ea typeface="KaiTi" panose="02010609060101010101" pitchFamily="49" charset="-122"/>
              </a:rPr>
              <a:t>Drawlayout</a:t>
            </a:r>
            <a:r>
              <a:rPr lang="zh-CN" altLang="en-US" sz="1600" dirty="0">
                <a:latin typeface="KaiTi" panose="02010609060101010101" pitchFamily="49" charset="-122"/>
                <a:ea typeface="KaiTi" panose="02010609060101010101" pitchFamily="49" charset="-122"/>
              </a:rPr>
              <a:t>侧滑框</a:t>
            </a:r>
          </a:p>
        </p:txBody>
      </p:sp>
      <p:sp>
        <p:nvSpPr>
          <p:cNvPr id="23" name="椭圆 22">
            <a:extLst>
              <a:ext uri="{FF2B5EF4-FFF2-40B4-BE49-F238E27FC236}">
                <a16:creationId xmlns:a16="http://schemas.microsoft.com/office/drawing/2014/main" id="{D367E983-0CD6-4EF7-9E12-E149A2B60A71}"/>
              </a:ext>
            </a:extLst>
          </p:cNvPr>
          <p:cNvSpPr/>
          <p:nvPr/>
        </p:nvSpPr>
        <p:spPr>
          <a:xfrm>
            <a:off x="7577484" y="1917707"/>
            <a:ext cx="669148" cy="600298"/>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a:extLst>
              <a:ext uri="{FF2B5EF4-FFF2-40B4-BE49-F238E27FC236}">
                <a16:creationId xmlns:a16="http://schemas.microsoft.com/office/drawing/2014/main" id="{0200D3B9-5B83-4873-A903-AAAC39BE6859}"/>
              </a:ext>
            </a:extLst>
          </p:cNvPr>
          <p:cNvCxnSpPr>
            <a:cxnSpLocks/>
          </p:cNvCxnSpPr>
          <p:nvPr/>
        </p:nvCxnSpPr>
        <p:spPr>
          <a:xfrm>
            <a:off x="8056445" y="2233719"/>
            <a:ext cx="3246088" cy="4061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CA443B2-096A-428E-A37E-3775051728C7}"/>
              </a:ext>
            </a:extLst>
          </p:cNvPr>
          <p:cNvSpPr txBox="1"/>
          <p:nvPr/>
        </p:nvSpPr>
        <p:spPr>
          <a:xfrm>
            <a:off x="10680329" y="2217856"/>
            <a:ext cx="720436" cy="369332"/>
          </a:xfrm>
          <a:prstGeom prst="rect">
            <a:avLst/>
          </a:prstGeom>
          <a:noFill/>
        </p:spPr>
        <p:txBody>
          <a:bodyPr wrap="square" rtlCol="0">
            <a:spAutoFit/>
          </a:bodyPr>
          <a:lstStyle/>
          <a:p>
            <a:r>
              <a:rPr lang="zh-CN" altLang="en-US" dirty="0">
                <a:latin typeface="KaiTi" panose="02010609060101010101" pitchFamily="49" charset="-122"/>
                <a:ea typeface="KaiTi" panose="02010609060101010101" pitchFamily="49" charset="-122"/>
              </a:rPr>
              <a:t>点击</a:t>
            </a:r>
          </a:p>
        </p:txBody>
      </p:sp>
      <p:sp>
        <p:nvSpPr>
          <p:cNvPr id="26" name="文本框 25">
            <a:extLst>
              <a:ext uri="{FF2B5EF4-FFF2-40B4-BE49-F238E27FC236}">
                <a16:creationId xmlns:a16="http://schemas.microsoft.com/office/drawing/2014/main" id="{93A8634B-FECC-43F1-9405-E363BC63C61B}"/>
              </a:ext>
            </a:extLst>
          </p:cNvPr>
          <p:cNvSpPr txBox="1"/>
          <p:nvPr/>
        </p:nvSpPr>
        <p:spPr>
          <a:xfrm>
            <a:off x="2878202" y="1489983"/>
            <a:ext cx="1094286" cy="369332"/>
          </a:xfrm>
          <a:prstGeom prst="rect">
            <a:avLst/>
          </a:prstGeom>
          <a:noFill/>
        </p:spPr>
        <p:txBody>
          <a:bodyPr wrap="square" rtlCol="0">
            <a:spAutoFit/>
          </a:bodyPr>
          <a:lstStyle/>
          <a:p>
            <a:r>
              <a:rPr lang="en-US" altLang="zh-CN" dirty="0">
                <a:latin typeface="KaiTi" panose="02010609060101010101" pitchFamily="49" charset="-122"/>
                <a:ea typeface="KaiTi" panose="02010609060101010101" pitchFamily="49" charset="-122"/>
              </a:rPr>
              <a:t>toolbar</a:t>
            </a: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964612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2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heel(1)">
                                      <p:cBhvr>
                                        <p:cTn id="27" dur="20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down)">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circle(in)">
                                      <p:cBhvr>
                                        <p:cTn id="37" dur="20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circle(in)">
                                      <p:cBhvr>
                                        <p:cTn id="42" dur="20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heel(1)">
                                      <p:cBhvr>
                                        <p:cTn id="47" dur="20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circle(in)">
                                      <p:cBhvr>
                                        <p:cTn id="52" dur="2000"/>
                                        <p:tgtEl>
                                          <p:spTgt spid="58"/>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animBg="1"/>
      <p:bldP spid="19" grpId="0"/>
      <p:bldP spid="22" grpId="0"/>
      <p:bldP spid="23" grpId="0" animBg="1"/>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任意多边形 12">
            <a:extLst>
              <a:ext uri="{FF2B5EF4-FFF2-40B4-BE49-F238E27FC236}">
                <a16:creationId xmlns:a16="http://schemas.microsoft.com/office/drawing/2014/main" id="{A81FBFA1-7E32-4E4A-BDC4-E7B71317B556}"/>
              </a:ext>
            </a:extLst>
          </p:cNvPr>
          <p:cNvSpPr/>
          <p:nvPr/>
        </p:nvSpPr>
        <p:spPr>
          <a:xfrm rot="20574852">
            <a:off x="3976184" y="811544"/>
            <a:ext cx="1032273" cy="1034663"/>
          </a:xfrm>
          <a:custGeom>
            <a:avLst/>
            <a:gdLst>
              <a:gd name="connsiteX0" fmla="*/ 300753 w 836502"/>
              <a:gd name="connsiteY0" fmla="*/ 41288 h 838439"/>
              <a:gd name="connsiteX1" fmla="*/ 575073 w 836502"/>
              <a:gd name="connsiteY1" fmla="*/ 289482 h 838439"/>
              <a:gd name="connsiteX2" fmla="*/ 130936 w 836502"/>
              <a:gd name="connsiteY2" fmla="*/ 2099 h 838439"/>
              <a:gd name="connsiteX3" fmla="*/ 692638 w 836502"/>
              <a:gd name="connsiteY3" fmla="*/ 472362 h 838439"/>
              <a:gd name="connsiteX4" fmla="*/ 91747 w 836502"/>
              <a:gd name="connsiteY4" fmla="*/ 28225 h 838439"/>
              <a:gd name="connsiteX5" fmla="*/ 836330 w 836502"/>
              <a:gd name="connsiteY5" fmla="*/ 498488 h 838439"/>
              <a:gd name="connsiteX6" fmla="*/ 13370 w 836502"/>
              <a:gd name="connsiteY6" fmla="*/ 28225 h 838439"/>
              <a:gd name="connsiteX7" fmla="*/ 823267 w 836502"/>
              <a:gd name="connsiteY7" fmla="*/ 602991 h 838439"/>
              <a:gd name="connsiteX8" fmla="*/ 170124 w 836502"/>
              <a:gd name="connsiteY8" fmla="*/ 198042 h 838439"/>
              <a:gd name="connsiteX9" fmla="*/ 823267 w 836502"/>
              <a:gd name="connsiteY9" fmla="*/ 629116 h 838439"/>
              <a:gd name="connsiteX10" fmla="*/ 307 w 836502"/>
              <a:gd name="connsiteY10" fmla="*/ 171916 h 838439"/>
              <a:gd name="connsiteX11" fmla="*/ 718764 w 836502"/>
              <a:gd name="connsiteY11" fmla="*/ 642179 h 838439"/>
              <a:gd name="connsiteX12" fmla="*/ 39496 w 836502"/>
              <a:gd name="connsiteY12" fmla="*/ 158854 h 838439"/>
              <a:gd name="connsiteX13" fmla="*/ 744890 w 836502"/>
              <a:gd name="connsiteY13" fmla="*/ 733619 h 838439"/>
              <a:gd name="connsiteX14" fmla="*/ 26433 w 836502"/>
              <a:gd name="connsiteY14" fmla="*/ 224168 h 838439"/>
              <a:gd name="connsiteX15" fmla="*/ 744890 w 836502"/>
              <a:gd name="connsiteY15" fmla="*/ 838122 h 838439"/>
              <a:gd name="connsiteX16" fmla="*/ 91747 w 836502"/>
              <a:gd name="connsiteY16" fmla="*/ 315608 h 838439"/>
              <a:gd name="connsiteX17" fmla="*/ 810204 w 836502"/>
              <a:gd name="connsiteY17" fmla="*/ 838122 h 838439"/>
              <a:gd name="connsiteX18" fmla="*/ 39496 w 836502"/>
              <a:gd name="connsiteY18" fmla="*/ 315608 h 83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6502" h="838439">
                <a:moveTo>
                  <a:pt x="300753" y="41288"/>
                </a:moveTo>
                <a:cubicBezTo>
                  <a:pt x="452064" y="168650"/>
                  <a:pt x="603376" y="296013"/>
                  <a:pt x="575073" y="289482"/>
                </a:cubicBezTo>
                <a:cubicBezTo>
                  <a:pt x="546770" y="282951"/>
                  <a:pt x="111342" y="-28381"/>
                  <a:pt x="130936" y="2099"/>
                </a:cubicBezTo>
                <a:cubicBezTo>
                  <a:pt x="150530" y="32579"/>
                  <a:pt x="699169" y="468008"/>
                  <a:pt x="692638" y="472362"/>
                </a:cubicBezTo>
                <a:cubicBezTo>
                  <a:pt x="686107" y="476716"/>
                  <a:pt x="67798" y="23871"/>
                  <a:pt x="91747" y="28225"/>
                </a:cubicBezTo>
                <a:cubicBezTo>
                  <a:pt x="115696" y="32579"/>
                  <a:pt x="849393" y="498488"/>
                  <a:pt x="836330" y="498488"/>
                </a:cubicBezTo>
                <a:cubicBezTo>
                  <a:pt x="823267" y="498488"/>
                  <a:pt x="15547" y="10808"/>
                  <a:pt x="13370" y="28225"/>
                </a:cubicBezTo>
                <a:cubicBezTo>
                  <a:pt x="11193" y="45642"/>
                  <a:pt x="797141" y="574688"/>
                  <a:pt x="823267" y="602991"/>
                </a:cubicBezTo>
                <a:cubicBezTo>
                  <a:pt x="849393" y="631294"/>
                  <a:pt x="170124" y="193688"/>
                  <a:pt x="170124" y="198042"/>
                </a:cubicBezTo>
                <a:cubicBezTo>
                  <a:pt x="170124" y="202396"/>
                  <a:pt x="851570" y="633470"/>
                  <a:pt x="823267" y="629116"/>
                </a:cubicBezTo>
                <a:cubicBezTo>
                  <a:pt x="794964" y="624762"/>
                  <a:pt x="17724" y="169739"/>
                  <a:pt x="307" y="171916"/>
                </a:cubicBezTo>
                <a:cubicBezTo>
                  <a:pt x="-17110" y="174093"/>
                  <a:pt x="712233" y="644356"/>
                  <a:pt x="718764" y="642179"/>
                </a:cubicBezTo>
                <a:cubicBezTo>
                  <a:pt x="725295" y="640002"/>
                  <a:pt x="35142" y="143614"/>
                  <a:pt x="39496" y="158854"/>
                </a:cubicBezTo>
                <a:cubicBezTo>
                  <a:pt x="43850" y="174094"/>
                  <a:pt x="747067" y="722733"/>
                  <a:pt x="744890" y="733619"/>
                </a:cubicBezTo>
                <a:cubicBezTo>
                  <a:pt x="742713" y="744505"/>
                  <a:pt x="26433" y="206751"/>
                  <a:pt x="26433" y="224168"/>
                </a:cubicBezTo>
                <a:cubicBezTo>
                  <a:pt x="26433" y="241585"/>
                  <a:pt x="734004" y="822882"/>
                  <a:pt x="744890" y="838122"/>
                </a:cubicBezTo>
                <a:cubicBezTo>
                  <a:pt x="755776" y="853362"/>
                  <a:pt x="80861" y="315608"/>
                  <a:pt x="91747" y="315608"/>
                </a:cubicBezTo>
                <a:cubicBezTo>
                  <a:pt x="102633" y="315608"/>
                  <a:pt x="818912" y="838122"/>
                  <a:pt x="810204" y="838122"/>
                </a:cubicBezTo>
                <a:cubicBezTo>
                  <a:pt x="801496" y="838122"/>
                  <a:pt x="420496" y="576865"/>
                  <a:pt x="39496" y="315608"/>
                </a:cubicBezTo>
              </a:path>
            </a:pathLst>
          </a:custGeom>
          <a:noFill/>
          <a:ln w="38100">
            <a:solidFill>
              <a:srgbClr val="0096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135E333A-88BA-4A88-8C0A-D3A344BA1089}"/>
              </a:ext>
            </a:extLst>
          </p:cNvPr>
          <p:cNvSpPr/>
          <p:nvPr/>
        </p:nvSpPr>
        <p:spPr>
          <a:xfrm>
            <a:off x="4000235" y="998651"/>
            <a:ext cx="942887" cy="707886"/>
          </a:xfrm>
          <a:prstGeom prst="rect">
            <a:avLst/>
          </a:prstGeom>
        </p:spPr>
        <p:txBody>
          <a:bodyPr wrap="none">
            <a:spAutoFit/>
          </a:bodyPr>
          <a:lstStyle/>
          <a:p>
            <a:r>
              <a:rPr lang="en-US" altLang="zh-CN" sz="4000" b="1" dirty="0">
                <a:solidFill>
                  <a:schemeClr val="bg1"/>
                </a:solidFill>
                <a:latin typeface="Bradley Hand ITC" panose="03070402050302030203" pitchFamily="66" charset="0"/>
                <a:ea typeface="叶根友小京楷简体" panose="02010601030101010101" pitchFamily="2" charset="-122"/>
              </a:rPr>
              <a:t>2-2</a:t>
            </a:r>
            <a:endParaRPr lang="zh-CN" altLang="en-US" sz="4000" dirty="0">
              <a:solidFill>
                <a:schemeClr val="bg1"/>
              </a:solidFill>
            </a:endParaRPr>
          </a:p>
        </p:txBody>
      </p:sp>
      <p:sp>
        <p:nvSpPr>
          <p:cNvPr id="3" name="文本框 2">
            <a:extLst>
              <a:ext uri="{FF2B5EF4-FFF2-40B4-BE49-F238E27FC236}">
                <a16:creationId xmlns:a16="http://schemas.microsoft.com/office/drawing/2014/main" id="{7DC8A8F3-57E9-4A27-AC8B-B20D6D141D03}"/>
              </a:ext>
            </a:extLst>
          </p:cNvPr>
          <p:cNvSpPr txBox="1"/>
          <p:nvPr/>
        </p:nvSpPr>
        <p:spPr>
          <a:xfrm>
            <a:off x="5025321" y="1090984"/>
            <a:ext cx="1988045" cy="523220"/>
          </a:xfrm>
          <a:prstGeom prst="rect">
            <a:avLst/>
          </a:prstGeom>
          <a:noFill/>
        </p:spPr>
        <p:txBody>
          <a:bodyPr wrap="none" rtlCol="0">
            <a:spAutoFit/>
          </a:bodyPr>
          <a:lstStyle/>
          <a:p>
            <a:r>
              <a:rPr lang="zh-CN" altLang="en-US" sz="2800" b="1" dirty="0">
                <a:solidFill>
                  <a:srgbClr val="0096E0"/>
                </a:solidFill>
                <a:latin typeface="KaiTi" panose="02010609060101010101" pitchFamily="49" charset="-122"/>
                <a:ea typeface="KaiTi" panose="02010609060101010101" pitchFamily="49" charset="-122"/>
              </a:rPr>
              <a:t>阶段性成果</a:t>
            </a:r>
          </a:p>
        </p:txBody>
      </p:sp>
      <p:grpSp>
        <p:nvGrpSpPr>
          <p:cNvPr id="39" name="组合 38">
            <a:extLst>
              <a:ext uri="{FF2B5EF4-FFF2-40B4-BE49-F238E27FC236}">
                <a16:creationId xmlns:a16="http://schemas.microsoft.com/office/drawing/2014/main" id="{04CA2C11-3F78-4455-85E9-ABA8A5AE2A9A}"/>
              </a:ext>
            </a:extLst>
          </p:cNvPr>
          <p:cNvGrpSpPr/>
          <p:nvPr/>
        </p:nvGrpSpPr>
        <p:grpSpPr>
          <a:xfrm>
            <a:off x="170522" y="81984"/>
            <a:ext cx="1302069" cy="1358890"/>
            <a:chOff x="6272213" y="915988"/>
            <a:chExt cx="935038" cy="973138"/>
          </a:xfrm>
          <a:solidFill>
            <a:srgbClr val="0096E0"/>
          </a:solidFill>
        </p:grpSpPr>
        <p:sp>
          <p:nvSpPr>
            <p:cNvPr id="40" name="Freeform 91">
              <a:extLst>
                <a:ext uri="{FF2B5EF4-FFF2-40B4-BE49-F238E27FC236}">
                  <a16:creationId xmlns:a16="http://schemas.microsoft.com/office/drawing/2014/main" id="{192D050D-890E-4719-8900-87F99C24FD9A}"/>
                </a:ext>
              </a:extLst>
            </p:cNvPr>
            <p:cNvSpPr>
              <a:spLocks/>
            </p:cNvSpPr>
            <p:nvPr/>
          </p:nvSpPr>
          <p:spPr bwMode="auto">
            <a:xfrm>
              <a:off x="6323013" y="1782763"/>
              <a:ext cx="315913" cy="106363"/>
            </a:xfrm>
            <a:custGeom>
              <a:avLst/>
              <a:gdLst>
                <a:gd name="T0" fmla="*/ 100 w 199"/>
                <a:gd name="T1" fmla="*/ 0 h 67"/>
                <a:gd name="T2" fmla="*/ 126 w 199"/>
                <a:gd name="T3" fmla="*/ 2 h 67"/>
                <a:gd name="T4" fmla="*/ 151 w 199"/>
                <a:gd name="T5" fmla="*/ 5 h 67"/>
                <a:gd name="T6" fmla="*/ 171 w 199"/>
                <a:gd name="T7" fmla="*/ 11 h 67"/>
                <a:gd name="T8" fmla="*/ 186 w 199"/>
                <a:gd name="T9" fmla="*/ 17 h 67"/>
                <a:gd name="T10" fmla="*/ 197 w 199"/>
                <a:gd name="T11" fmla="*/ 25 h 67"/>
                <a:gd name="T12" fmla="*/ 199 w 199"/>
                <a:gd name="T13" fmla="*/ 34 h 67"/>
                <a:gd name="T14" fmla="*/ 197 w 199"/>
                <a:gd name="T15" fmla="*/ 42 h 67"/>
                <a:gd name="T16" fmla="*/ 186 w 199"/>
                <a:gd name="T17" fmla="*/ 50 h 67"/>
                <a:gd name="T18" fmla="*/ 171 w 199"/>
                <a:gd name="T19" fmla="*/ 58 h 67"/>
                <a:gd name="T20" fmla="*/ 151 w 199"/>
                <a:gd name="T21" fmla="*/ 62 h 67"/>
                <a:gd name="T22" fmla="*/ 126 w 199"/>
                <a:gd name="T23" fmla="*/ 66 h 67"/>
                <a:gd name="T24" fmla="*/ 100 w 199"/>
                <a:gd name="T25" fmla="*/ 67 h 67"/>
                <a:gd name="T26" fmla="*/ 74 w 199"/>
                <a:gd name="T27" fmla="*/ 66 h 67"/>
                <a:gd name="T28" fmla="*/ 50 w 199"/>
                <a:gd name="T29" fmla="*/ 62 h 67"/>
                <a:gd name="T30" fmla="*/ 29 w 199"/>
                <a:gd name="T31" fmla="*/ 58 h 67"/>
                <a:gd name="T32" fmla="*/ 13 w 199"/>
                <a:gd name="T33" fmla="*/ 50 h 67"/>
                <a:gd name="T34" fmla="*/ 4 w 199"/>
                <a:gd name="T35" fmla="*/ 42 h 67"/>
                <a:gd name="T36" fmla="*/ 0 w 199"/>
                <a:gd name="T37" fmla="*/ 34 h 67"/>
                <a:gd name="T38" fmla="*/ 4 w 199"/>
                <a:gd name="T39" fmla="*/ 25 h 67"/>
                <a:gd name="T40" fmla="*/ 13 w 199"/>
                <a:gd name="T41" fmla="*/ 17 h 67"/>
                <a:gd name="T42" fmla="*/ 29 w 199"/>
                <a:gd name="T43" fmla="*/ 11 h 67"/>
                <a:gd name="T44" fmla="*/ 50 w 199"/>
                <a:gd name="T45" fmla="*/ 5 h 67"/>
                <a:gd name="T46" fmla="*/ 74 w 199"/>
                <a:gd name="T47" fmla="*/ 2 h 67"/>
                <a:gd name="T48" fmla="*/ 100 w 199"/>
                <a:gd name="T4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67">
                  <a:moveTo>
                    <a:pt x="100" y="0"/>
                  </a:moveTo>
                  <a:lnTo>
                    <a:pt x="126" y="2"/>
                  </a:lnTo>
                  <a:lnTo>
                    <a:pt x="151" y="5"/>
                  </a:lnTo>
                  <a:lnTo>
                    <a:pt x="171" y="11"/>
                  </a:lnTo>
                  <a:lnTo>
                    <a:pt x="186" y="17"/>
                  </a:lnTo>
                  <a:lnTo>
                    <a:pt x="197" y="25"/>
                  </a:lnTo>
                  <a:lnTo>
                    <a:pt x="199" y="34"/>
                  </a:lnTo>
                  <a:lnTo>
                    <a:pt x="197" y="42"/>
                  </a:lnTo>
                  <a:lnTo>
                    <a:pt x="186" y="50"/>
                  </a:lnTo>
                  <a:lnTo>
                    <a:pt x="171" y="58"/>
                  </a:lnTo>
                  <a:lnTo>
                    <a:pt x="151" y="62"/>
                  </a:lnTo>
                  <a:lnTo>
                    <a:pt x="126" y="66"/>
                  </a:lnTo>
                  <a:lnTo>
                    <a:pt x="100" y="67"/>
                  </a:lnTo>
                  <a:lnTo>
                    <a:pt x="74" y="66"/>
                  </a:lnTo>
                  <a:lnTo>
                    <a:pt x="50" y="62"/>
                  </a:lnTo>
                  <a:lnTo>
                    <a:pt x="29" y="58"/>
                  </a:lnTo>
                  <a:lnTo>
                    <a:pt x="13" y="50"/>
                  </a:lnTo>
                  <a:lnTo>
                    <a:pt x="4" y="42"/>
                  </a:lnTo>
                  <a:lnTo>
                    <a:pt x="0" y="34"/>
                  </a:lnTo>
                  <a:lnTo>
                    <a:pt x="4" y="25"/>
                  </a:lnTo>
                  <a:lnTo>
                    <a:pt x="13" y="17"/>
                  </a:lnTo>
                  <a:lnTo>
                    <a:pt x="29" y="11"/>
                  </a:lnTo>
                  <a:lnTo>
                    <a:pt x="50" y="5"/>
                  </a:lnTo>
                  <a:lnTo>
                    <a:pt x="74" y="2"/>
                  </a:lnTo>
                  <a:lnTo>
                    <a:pt x="100" y="0"/>
                  </a:lnTo>
                  <a:close/>
                </a:path>
              </a:pathLst>
            </a:custGeom>
            <a:solidFill>
              <a:schemeClr val="accent1">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05">
              <a:extLst>
                <a:ext uri="{FF2B5EF4-FFF2-40B4-BE49-F238E27FC236}">
                  <a16:creationId xmlns:a16="http://schemas.microsoft.com/office/drawing/2014/main" id="{E72A8FE8-115B-4740-86A6-C150F301E7E8}"/>
                </a:ext>
              </a:extLst>
            </p:cNvPr>
            <p:cNvSpPr>
              <a:spLocks noEditPoints="1"/>
            </p:cNvSpPr>
            <p:nvPr/>
          </p:nvSpPr>
          <p:spPr bwMode="auto">
            <a:xfrm>
              <a:off x="6388100" y="1001713"/>
              <a:ext cx="25400" cy="25400"/>
            </a:xfrm>
            <a:custGeom>
              <a:avLst/>
              <a:gdLst>
                <a:gd name="T0" fmla="*/ 8 w 16"/>
                <a:gd name="T1" fmla="*/ 8 h 16"/>
                <a:gd name="T2" fmla="*/ 8 w 16"/>
                <a:gd name="T3" fmla="*/ 8 h 16"/>
                <a:gd name="T4" fmla="*/ 9 w 16"/>
                <a:gd name="T5" fmla="*/ 8 h 16"/>
                <a:gd name="T6" fmla="*/ 8 w 16"/>
                <a:gd name="T7" fmla="*/ 8 h 16"/>
                <a:gd name="T8" fmla="*/ 8 w 16"/>
                <a:gd name="T9" fmla="*/ 0 h 16"/>
                <a:gd name="T10" fmla="*/ 12 w 16"/>
                <a:gd name="T11" fmla="*/ 0 h 16"/>
                <a:gd name="T12" fmla="*/ 14 w 16"/>
                <a:gd name="T13" fmla="*/ 3 h 16"/>
                <a:gd name="T14" fmla="*/ 16 w 16"/>
                <a:gd name="T15" fmla="*/ 5 h 16"/>
                <a:gd name="T16" fmla="*/ 16 w 16"/>
                <a:gd name="T17" fmla="*/ 8 h 16"/>
                <a:gd name="T18" fmla="*/ 16 w 16"/>
                <a:gd name="T19" fmla="*/ 10 h 16"/>
                <a:gd name="T20" fmla="*/ 14 w 16"/>
                <a:gd name="T21" fmla="*/ 13 h 16"/>
                <a:gd name="T22" fmla="*/ 12 w 16"/>
                <a:gd name="T23" fmla="*/ 16 h 16"/>
                <a:gd name="T24" fmla="*/ 8 w 16"/>
                <a:gd name="T25" fmla="*/ 16 h 16"/>
                <a:gd name="T26" fmla="*/ 5 w 16"/>
                <a:gd name="T27" fmla="*/ 16 h 16"/>
                <a:gd name="T28" fmla="*/ 3 w 16"/>
                <a:gd name="T29" fmla="*/ 13 h 16"/>
                <a:gd name="T30" fmla="*/ 0 w 16"/>
                <a:gd name="T31" fmla="*/ 10 h 16"/>
                <a:gd name="T32" fmla="*/ 0 w 16"/>
                <a:gd name="T33" fmla="*/ 8 h 16"/>
                <a:gd name="T34" fmla="*/ 0 w 16"/>
                <a:gd name="T35" fmla="*/ 5 h 16"/>
                <a:gd name="T36" fmla="*/ 3 w 16"/>
                <a:gd name="T37" fmla="*/ 3 h 16"/>
                <a:gd name="T38" fmla="*/ 5 w 16"/>
                <a:gd name="T39" fmla="*/ 0 h 16"/>
                <a:gd name="T40" fmla="*/ 8 w 16"/>
                <a:gd name="T4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16">
                  <a:moveTo>
                    <a:pt x="8" y="8"/>
                  </a:moveTo>
                  <a:lnTo>
                    <a:pt x="8" y="8"/>
                  </a:lnTo>
                  <a:lnTo>
                    <a:pt x="9" y="8"/>
                  </a:lnTo>
                  <a:lnTo>
                    <a:pt x="8" y="8"/>
                  </a:lnTo>
                  <a:close/>
                  <a:moveTo>
                    <a:pt x="8" y="0"/>
                  </a:moveTo>
                  <a:lnTo>
                    <a:pt x="12" y="0"/>
                  </a:lnTo>
                  <a:lnTo>
                    <a:pt x="14" y="3"/>
                  </a:lnTo>
                  <a:lnTo>
                    <a:pt x="16" y="5"/>
                  </a:lnTo>
                  <a:lnTo>
                    <a:pt x="16" y="8"/>
                  </a:lnTo>
                  <a:lnTo>
                    <a:pt x="16" y="10"/>
                  </a:lnTo>
                  <a:lnTo>
                    <a:pt x="14" y="13"/>
                  </a:lnTo>
                  <a:lnTo>
                    <a:pt x="12" y="16"/>
                  </a:lnTo>
                  <a:lnTo>
                    <a:pt x="8" y="16"/>
                  </a:lnTo>
                  <a:lnTo>
                    <a:pt x="5" y="16"/>
                  </a:lnTo>
                  <a:lnTo>
                    <a:pt x="3" y="13"/>
                  </a:lnTo>
                  <a:lnTo>
                    <a:pt x="0" y="10"/>
                  </a:lnTo>
                  <a:lnTo>
                    <a:pt x="0" y="8"/>
                  </a:lnTo>
                  <a:lnTo>
                    <a:pt x="0" y="5"/>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06">
              <a:extLst>
                <a:ext uri="{FF2B5EF4-FFF2-40B4-BE49-F238E27FC236}">
                  <a16:creationId xmlns:a16="http://schemas.microsoft.com/office/drawing/2014/main" id="{F55214C5-3F52-426C-AC4F-FC35B6CDFDB9}"/>
                </a:ext>
              </a:extLst>
            </p:cNvPr>
            <p:cNvSpPr>
              <a:spLocks/>
            </p:cNvSpPr>
            <p:nvPr/>
          </p:nvSpPr>
          <p:spPr bwMode="auto">
            <a:xfrm>
              <a:off x="6448425" y="1003300"/>
              <a:ext cx="25400" cy="25400"/>
            </a:xfrm>
            <a:custGeom>
              <a:avLst/>
              <a:gdLst>
                <a:gd name="T0" fmla="*/ 8 w 16"/>
                <a:gd name="T1" fmla="*/ 0 h 16"/>
                <a:gd name="T2" fmla="*/ 12 w 16"/>
                <a:gd name="T3" fmla="*/ 0 h 16"/>
                <a:gd name="T4" fmla="*/ 14 w 16"/>
                <a:gd name="T5" fmla="*/ 3 h 16"/>
                <a:gd name="T6" fmla="*/ 16 w 16"/>
                <a:gd name="T7" fmla="*/ 6 h 16"/>
                <a:gd name="T8" fmla="*/ 16 w 16"/>
                <a:gd name="T9" fmla="*/ 8 h 16"/>
                <a:gd name="T10" fmla="*/ 16 w 16"/>
                <a:gd name="T11" fmla="*/ 11 h 16"/>
                <a:gd name="T12" fmla="*/ 14 w 16"/>
                <a:gd name="T13" fmla="*/ 13 h 16"/>
                <a:gd name="T14" fmla="*/ 12 w 16"/>
                <a:gd name="T15" fmla="*/ 16 h 16"/>
                <a:gd name="T16" fmla="*/ 8 w 16"/>
                <a:gd name="T17" fmla="*/ 16 h 16"/>
                <a:gd name="T18" fmla="*/ 5 w 16"/>
                <a:gd name="T19" fmla="*/ 16 h 16"/>
                <a:gd name="T20" fmla="*/ 3 w 16"/>
                <a:gd name="T21" fmla="*/ 13 h 16"/>
                <a:gd name="T22" fmla="*/ 0 w 16"/>
                <a:gd name="T23" fmla="*/ 11 h 16"/>
                <a:gd name="T24" fmla="*/ 0 w 16"/>
                <a:gd name="T25" fmla="*/ 8 h 16"/>
                <a:gd name="T26" fmla="*/ 0 w 16"/>
                <a:gd name="T27" fmla="*/ 6 h 16"/>
                <a:gd name="T28" fmla="*/ 3 w 16"/>
                <a:gd name="T29" fmla="*/ 3 h 16"/>
                <a:gd name="T30" fmla="*/ 5 w 16"/>
                <a:gd name="T31" fmla="*/ 0 h 16"/>
                <a:gd name="T32" fmla="*/ 8 w 16"/>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16">
                  <a:moveTo>
                    <a:pt x="8" y="0"/>
                  </a:moveTo>
                  <a:lnTo>
                    <a:pt x="12" y="0"/>
                  </a:lnTo>
                  <a:lnTo>
                    <a:pt x="14" y="3"/>
                  </a:lnTo>
                  <a:lnTo>
                    <a:pt x="16" y="6"/>
                  </a:lnTo>
                  <a:lnTo>
                    <a:pt x="16" y="8"/>
                  </a:lnTo>
                  <a:lnTo>
                    <a:pt x="16" y="11"/>
                  </a:lnTo>
                  <a:lnTo>
                    <a:pt x="14" y="13"/>
                  </a:lnTo>
                  <a:lnTo>
                    <a:pt x="12" y="16"/>
                  </a:lnTo>
                  <a:lnTo>
                    <a:pt x="8" y="16"/>
                  </a:lnTo>
                  <a:lnTo>
                    <a:pt x="5" y="16"/>
                  </a:lnTo>
                  <a:lnTo>
                    <a:pt x="3" y="13"/>
                  </a:lnTo>
                  <a:lnTo>
                    <a:pt x="0" y="11"/>
                  </a:lnTo>
                  <a:lnTo>
                    <a:pt x="0" y="8"/>
                  </a:lnTo>
                  <a:lnTo>
                    <a:pt x="0" y="6"/>
                  </a:lnTo>
                  <a:lnTo>
                    <a:pt x="3" y="3"/>
                  </a:lnTo>
                  <a:lnTo>
                    <a:pt x="5" y="0"/>
                  </a:lnTo>
                  <a:lnTo>
                    <a:pt x="8"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107">
              <a:extLst>
                <a:ext uri="{FF2B5EF4-FFF2-40B4-BE49-F238E27FC236}">
                  <a16:creationId xmlns:a16="http://schemas.microsoft.com/office/drawing/2014/main" id="{7E39FEF8-5C33-4848-9906-1AF128C838B1}"/>
                </a:ext>
              </a:extLst>
            </p:cNvPr>
            <p:cNvSpPr>
              <a:spLocks noEditPoints="1"/>
            </p:cNvSpPr>
            <p:nvPr/>
          </p:nvSpPr>
          <p:spPr bwMode="auto">
            <a:xfrm>
              <a:off x="6296025" y="915988"/>
              <a:ext cx="298450" cy="304800"/>
            </a:xfrm>
            <a:custGeom>
              <a:avLst/>
              <a:gdLst>
                <a:gd name="T0" fmla="*/ 80 w 188"/>
                <a:gd name="T1" fmla="*/ 11 h 192"/>
                <a:gd name="T2" fmla="*/ 45 w 188"/>
                <a:gd name="T3" fmla="*/ 24 h 192"/>
                <a:gd name="T4" fmla="*/ 44 w 188"/>
                <a:gd name="T5" fmla="*/ 24 h 192"/>
                <a:gd name="T6" fmla="*/ 44 w 188"/>
                <a:gd name="T7" fmla="*/ 25 h 192"/>
                <a:gd name="T8" fmla="*/ 40 w 188"/>
                <a:gd name="T9" fmla="*/ 27 h 192"/>
                <a:gd name="T10" fmla="*/ 32 w 188"/>
                <a:gd name="T11" fmla="*/ 33 h 192"/>
                <a:gd name="T12" fmla="*/ 21 w 188"/>
                <a:gd name="T13" fmla="*/ 45 h 192"/>
                <a:gd name="T14" fmla="*/ 11 w 188"/>
                <a:gd name="T15" fmla="*/ 69 h 192"/>
                <a:gd name="T16" fmla="*/ 11 w 188"/>
                <a:gd name="T17" fmla="*/ 100 h 192"/>
                <a:gd name="T18" fmla="*/ 26 w 188"/>
                <a:gd name="T19" fmla="*/ 141 h 192"/>
                <a:gd name="T20" fmla="*/ 27 w 188"/>
                <a:gd name="T21" fmla="*/ 142 h 192"/>
                <a:gd name="T22" fmla="*/ 30 w 188"/>
                <a:gd name="T23" fmla="*/ 147 h 192"/>
                <a:gd name="T24" fmla="*/ 36 w 188"/>
                <a:gd name="T25" fmla="*/ 156 h 192"/>
                <a:gd name="T26" fmla="*/ 55 w 188"/>
                <a:gd name="T27" fmla="*/ 171 h 192"/>
                <a:gd name="T28" fmla="*/ 90 w 188"/>
                <a:gd name="T29" fmla="*/ 182 h 192"/>
                <a:gd name="T30" fmla="*/ 129 w 188"/>
                <a:gd name="T31" fmla="*/ 172 h 192"/>
                <a:gd name="T32" fmla="*/ 131 w 188"/>
                <a:gd name="T33" fmla="*/ 171 h 192"/>
                <a:gd name="T34" fmla="*/ 133 w 188"/>
                <a:gd name="T35" fmla="*/ 171 h 192"/>
                <a:gd name="T36" fmla="*/ 138 w 188"/>
                <a:gd name="T37" fmla="*/ 169 h 192"/>
                <a:gd name="T38" fmla="*/ 149 w 188"/>
                <a:gd name="T39" fmla="*/ 163 h 192"/>
                <a:gd name="T40" fmla="*/ 162 w 188"/>
                <a:gd name="T41" fmla="*/ 150 h 192"/>
                <a:gd name="T42" fmla="*/ 174 w 188"/>
                <a:gd name="T43" fmla="*/ 126 h 192"/>
                <a:gd name="T44" fmla="*/ 179 w 188"/>
                <a:gd name="T45" fmla="*/ 88 h 192"/>
                <a:gd name="T46" fmla="*/ 179 w 188"/>
                <a:gd name="T47" fmla="*/ 87 h 192"/>
                <a:gd name="T48" fmla="*/ 176 w 188"/>
                <a:gd name="T49" fmla="*/ 80 h 192"/>
                <a:gd name="T50" fmla="*/ 169 w 188"/>
                <a:gd name="T51" fmla="*/ 63 h 192"/>
                <a:gd name="T52" fmla="*/ 158 w 188"/>
                <a:gd name="T53" fmla="*/ 48 h 192"/>
                <a:gd name="T54" fmla="*/ 158 w 188"/>
                <a:gd name="T55" fmla="*/ 48 h 192"/>
                <a:gd name="T56" fmla="*/ 155 w 188"/>
                <a:gd name="T57" fmla="*/ 44 h 192"/>
                <a:gd name="T58" fmla="*/ 152 w 188"/>
                <a:gd name="T59" fmla="*/ 38 h 192"/>
                <a:gd name="T60" fmla="*/ 142 w 188"/>
                <a:gd name="T61" fmla="*/ 29 h 192"/>
                <a:gd name="T62" fmla="*/ 114 w 188"/>
                <a:gd name="T63" fmla="*/ 12 h 192"/>
                <a:gd name="T64" fmla="*/ 94 w 188"/>
                <a:gd name="T65" fmla="*/ 0 h 192"/>
                <a:gd name="T66" fmla="*/ 133 w 188"/>
                <a:gd name="T67" fmla="*/ 10 h 192"/>
                <a:gd name="T68" fmla="*/ 157 w 188"/>
                <a:gd name="T69" fmla="*/ 29 h 192"/>
                <a:gd name="T70" fmla="*/ 166 w 188"/>
                <a:gd name="T71" fmla="*/ 42 h 192"/>
                <a:gd name="T72" fmla="*/ 184 w 188"/>
                <a:gd name="T73" fmla="*/ 72 h 192"/>
                <a:gd name="T74" fmla="*/ 188 w 188"/>
                <a:gd name="T75" fmla="*/ 86 h 192"/>
                <a:gd name="T76" fmla="*/ 188 w 188"/>
                <a:gd name="T77" fmla="*/ 87 h 192"/>
                <a:gd name="T78" fmla="*/ 187 w 188"/>
                <a:gd name="T79" fmla="*/ 110 h 192"/>
                <a:gd name="T80" fmla="*/ 176 w 188"/>
                <a:gd name="T81" fmla="*/ 144 h 192"/>
                <a:gd name="T82" fmla="*/ 161 w 188"/>
                <a:gd name="T83" fmla="*/ 165 h 192"/>
                <a:gd name="T84" fmla="*/ 140 w 188"/>
                <a:gd name="T85" fmla="*/ 179 h 192"/>
                <a:gd name="T86" fmla="*/ 111 w 188"/>
                <a:gd name="T87" fmla="*/ 189 h 192"/>
                <a:gd name="T88" fmla="*/ 90 w 188"/>
                <a:gd name="T89" fmla="*/ 192 h 192"/>
                <a:gd name="T90" fmla="*/ 53 w 188"/>
                <a:gd name="T91" fmla="*/ 182 h 192"/>
                <a:gd name="T92" fmla="*/ 30 w 188"/>
                <a:gd name="T93" fmla="*/ 163 h 192"/>
                <a:gd name="T94" fmla="*/ 18 w 188"/>
                <a:gd name="T95" fmla="*/ 147 h 192"/>
                <a:gd name="T96" fmla="*/ 7 w 188"/>
                <a:gd name="T97" fmla="*/ 122 h 192"/>
                <a:gd name="T98" fmla="*/ 0 w 188"/>
                <a:gd name="T99" fmla="*/ 83 h 192"/>
                <a:gd name="T100" fmla="*/ 7 w 188"/>
                <a:gd name="T101" fmla="*/ 49 h 192"/>
                <a:gd name="T102" fmla="*/ 23 w 188"/>
                <a:gd name="T103" fmla="*/ 28 h 192"/>
                <a:gd name="T104" fmla="*/ 38 w 188"/>
                <a:gd name="T105" fmla="*/ 17 h 192"/>
                <a:gd name="T106" fmla="*/ 60 w 188"/>
                <a:gd name="T107" fmla="*/ 7 h 192"/>
                <a:gd name="T108" fmla="*/ 94 w 188"/>
                <a:gd name="T10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8" h="192">
                  <a:moveTo>
                    <a:pt x="94" y="10"/>
                  </a:moveTo>
                  <a:lnTo>
                    <a:pt x="80" y="11"/>
                  </a:lnTo>
                  <a:lnTo>
                    <a:pt x="64" y="16"/>
                  </a:lnTo>
                  <a:lnTo>
                    <a:pt x="45" y="24"/>
                  </a:lnTo>
                  <a:lnTo>
                    <a:pt x="45" y="24"/>
                  </a:lnTo>
                  <a:lnTo>
                    <a:pt x="44" y="24"/>
                  </a:lnTo>
                  <a:lnTo>
                    <a:pt x="44" y="24"/>
                  </a:lnTo>
                  <a:lnTo>
                    <a:pt x="44" y="25"/>
                  </a:lnTo>
                  <a:lnTo>
                    <a:pt x="42" y="25"/>
                  </a:lnTo>
                  <a:lnTo>
                    <a:pt x="40" y="27"/>
                  </a:lnTo>
                  <a:lnTo>
                    <a:pt x="36" y="29"/>
                  </a:lnTo>
                  <a:lnTo>
                    <a:pt x="32" y="33"/>
                  </a:lnTo>
                  <a:lnTo>
                    <a:pt x="27" y="37"/>
                  </a:lnTo>
                  <a:lnTo>
                    <a:pt x="21" y="45"/>
                  </a:lnTo>
                  <a:lnTo>
                    <a:pt x="15" y="55"/>
                  </a:lnTo>
                  <a:lnTo>
                    <a:pt x="11" y="69"/>
                  </a:lnTo>
                  <a:lnTo>
                    <a:pt x="10" y="83"/>
                  </a:lnTo>
                  <a:lnTo>
                    <a:pt x="11" y="100"/>
                  </a:lnTo>
                  <a:lnTo>
                    <a:pt x="17" y="118"/>
                  </a:lnTo>
                  <a:lnTo>
                    <a:pt x="26" y="141"/>
                  </a:lnTo>
                  <a:lnTo>
                    <a:pt x="26" y="141"/>
                  </a:lnTo>
                  <a:lnTo>
                    <a:pt x="27" y="142"/>
                  </a:lnTo>
                  <a:lnTo>
                    <a:pt x="28" y="144"/>
                  </a:lnTo>
                  <a:lnTo>
                    <a:pt x="30" y="147"/>
                  </a:lnTo>
                  <a:lnTo>
                    <a:pt x="32" y="151"/>
                  </a:lnTo>
                  <a:lnTo>
                    <a:pt x="36" y="156"/>
                  </a:lnTo>
                  <a:lnTo>
                    <a:pt x="42" y="161"/>
                  </a:lnTo>
                  <a:lnTo>
                    <a:pt x="55" y="171"/>
                  </a:lnTo>
                  <a:lnTo>
                    <a:pt x="70" y="179"/>
                  </a:lnTo>
                  <a:lnTo>
                    <a:pt x="90" y="182"/>
                  </a:lnTo>
                  <a:lnTo>
                    <a:pt x="108" y="180"/>
                  </a:lnTo>
                  <a:lnTo>
                    <a:pt x="129" y="172"/>
                  </a:lnTo>
                  <a:lnTo>
                    <a:pt x="131" y="171"/>
                  </a:lnTo>
                  <a:lnTo>
                    <a:pt x="131" y="171"/>
                  </a:lnTo>
                  <a:lnTo>
                    <a:pt x="132" y="171"/>
                  </a:lnTo>
                  <a:lnTo>
                    <a:pt x="133" y="171"/>
                  </a:lnTo>
                  <a:lnTo>
                    <a:pt x="135" y="169"/>
                  </a:lnTo>
                  <a:lnTo>
                    <a:pt x="138" y="169"/>
                  </a:lnTo>
                  <a:lnTo>
                    <a:pt x="142" y="167"/>
                  </a:lnTo>
                  <a:lnTo>
                    <a:pt x="149" y="163"/>
                  </a:lnTo>
                  <a:lnTo>
                    <a:pt x="154" y="158"/>
                  </a:lnTo>
                  <a:lnTo>
                    <a:pt x="162" y="150"/>
                  </a:lnTo>
                  <a:lnTo>
                    <a:pt x="169" y="139"/>
                  </a:lnTo>
                  <a:lnTo>
                    <a:pt x="174" y="126"/>
                  </a:lnTo>
                  <a:lnTo>
                    <a:pt x="178" y="109"/>
                  </a:lnTo>
                  <a:lnTo>
                    <a:pt x="179" y="88"/>
                  </a:lnTo>
                  <a:lnTo>
                    <a:pt x="179" y="87"/>
                  </a:lnTo>
                  <a:lnTo>
                    <a:pt x="179" y="87"/>
                  </a:lnTo>
                  <a:lnTo>
                    <a:pt x="178" y="84"/>
                  </a:lnTo>
                  <a:lnTo>
                    <a:pt x="176" y="80"/>
                  </a:lnTo>
                  <a:lnTo>
                    <a:pt x="175" y="76"/>
                  </a:lnTo>
                  <a:lnTo>
                    <a:pt x="169" y="63"/>
                  </a:lnTo>
                  <a:lnTo>
                    <a:pt x="158" y="48"/>
                  </a:lnTo>
                  <a:lnTo>
                    <a:pt x="158" y="48"/>
                  </a:lnTo>
                  <a:lnTo>
                    <a:pt x="158" y="48"/>
                  </a:lnTo>
                  <a:lnTo>
                    <a:pt x="158" y="48"/>
                  </a:lnTo>
                  <a:lnTo>
                    <a:pt x="157" y="46"/>
                  </a:lnTo>
                  <a:lnTo>
                    <a:pt x="155" y="44"/>
                  </a:lnTo>
                  <a:lnTo>
                    <a:pt x="154" y="41"/>
                  </a:lnTo>
                  <a:lnTo>
                    <a:pt x="152" y="38"/>
                  </a:lnTo>
                  <a:lnTo>
                    <a:pt x="146" y="33"/>
                  </a:lnTo>
                  <a:lnTo>
                    <a:pt x="142" y="29"/>
                  </a:lnTo>
                  <a:lnTo>
                    <a:pt x="129" y="20"/>
                  </a:lnTo>
                  <a:lnTo>
                    <a:pt x="114" y="12"/>
                  </a:lnTo>
                  <a:lnTo>
                    <a:pt x="94" y="10"/>
                  </a:lnTo>
                  <a:close/>
                  <a:moveTo>
                    <a:pt x="94" y="0"/>
                  </a:moveTo>
                  <a:lnTo>
                    <a:pt x="115" y="3"/>
                  </a:lnTo>
                  <a:lnTo>
                    <a:pt x="133" y="10"/>
                  </a:lnTo>
                  <a:lnTo>
                    <a:pt x="146" y="20"/>
                  </a:lnTo>
                  <a:lnTo>
                    <a:pt x="157" y="29"/>
                  </a:lnTo>
                  <a:lnTo>
                    <a:pt x="163" y="37"/>
                  </a:lnTo>
                  <a:lnTo>
                    <a:pt x="166" y="42"/>
                  </a:lnTo>
                  <a:lnTo>
                    <a:pt x="178" y="58"/>
                  </a:lnTo>
                  <a:lnTo>
                    <a:pt x="184" y="72"/>
                  </a:lnTo>
                  <a:lnTo>
                    <a:pt x="188" y="82"/>
                  </a:lnTo>
                  <a:lnTo>
                    <a:pt x="188" y="86"/>
                  </a:lnTo>
                  <a:lnTo>
                    <a:pt x="188" y="87"/>
                  </a:lnTo>
                  <a:lnTo>
                    <a:pt x="188" y="87"/>
                  </a:lnTo>
                  <a:lnTo>
                    <a:pt x="188" y="88"/>
                  </a:lnTo>
                  <a:lnTo>
                    <a:pt x="187" y="110"/>
                  </a:lnTo>
                  <a:lnTo>
                    <a:pt x="183" y="129"/>
                  </a:lnTo>
                  <a:lnTo>
                    <a:pt x="176" y="144"/>
                  </a:lnTo>
                  <a:lnTo>
                    <a:pt x="170" y="156"/>
                  </a:lnTo>
                  <a:lnTo>
                    <a:pt x="161" y="165"/>
                  </a:lnTo>
                  <a:lnTo>
                    <a:pt x="149" y="175"/>
                  </a:lnTo>
                  <a:lnTo>
                    <a:pt x="140" y="179"/>
                  </a:lnTo>
                  <a:lnTo>
                    <a:pt x="133" y="181"/>
                  </a:lnTo>
                  <a:lnTo>
                    <a:pt x="111" y="189"/>
                  </a:lnTo>
                  <a:lnTo>
                    <a:pt x="90" y="192"/>
                  </a:lnTo>
                  <a:lnTo>
                    <a:pt x="90" y="192"/>
                  </a:lnTo>
                  <a:lnTo>
                    <a:pt x="70" y="189"/>
                  </a:lnTo>
                  <a:lnTo>
                    <a:pt x="53" y="182"/>
                  </a:lnTo>
                  <a:lnTo>
                    <a:pt x="40" y="173"/>
                  </a:lnTo>
                  <a:lnTo>
                    <a:pt x="30" y="163"/>
                  </a:lnTo>
                  <a:lnTo>
                    <a:pt x="23" y="155"/>
                  </a:lnTo>
                  <a:lnTo>
                    <a:pt x="18" y="147"/>
                  </a:lnTo>
                  <a:lnTo>
                    <a:pt x="17" y="144"/>
                  </a:lnTo>
                  <a:lnTo>
                    <a:pt x="7" y="122"/>
                  </a:lnTo>
                  <a:lnTo>
                    <a:pt x="2" y="101"/>
                  </a:lnTo>
                  <a:lnTo>
                    <a:pt x="0" y="83"/>
                  </a:lnTo>
                  <a:lnTo>
                    <a:pt x="2" y="65"/>
                  </a:lnTo>
                  <a:lnTo>
                    <a:pt x="7" y="49"/>
                  </a:lnTo>
                  <a:lnTo>
                    <a:pt x="15" y="37"/>
                  </a:lnTo>
                  <a:lnTo>
                    <a:pt x="23" y="28"/>
                  </a:lnTo>
                  <a:lnTo>
                    <a:pt x="31" y="21"/>
                  </a:lnTo>
                  <a:lnTo>
                    <a:pt x="38" y="17"/>
                  </a:lnTo>
                  <a:lnTo>
                    <a:pt x="40" y="15"/>
                  </a:lnTo>
                  <a:lnTo>
                    <a:pt x="60" y="7"/>
                  </a:lnTo>
                  <a:lnTo>
                    <a:pt x="78" y="2"/>
                  </a:lnTo>
                  <a:lnTo>
                    <a:pt x="9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44" name="Freeform 108">
              <a:extLst>
                <a:ext uri="{FF2B5EF4-FFF2-40B4-BE49-F238E27FC236}">
                  <a16:creationId xmlns:a16="http://schemas.microsoft.com/office/drawing/2014/main" id="{8B8DDC08-ABB0-4EB0-A576-EFE9DE69888E}"/>
                </a:ext>
              </a:extLst>
            </p:cNvPr>
            <p:cNvSpPr>
              <a:spLocks/>
            </p:cNvSpPr>
            <p:nvPr/>
          </p:nvSpPr>
          <p:spPr bwMode="auto">
            <a:xfrm>
              <a:off x="6342063" y="1076325"/>
              <a:ext cx="212725" cy="82550"/>
            </a:xfrm>
            <a:custGeom>
              <a:avLst/>
              <a:gdLst>
                <a:gd name="T0" fmla="*/ 126 w 134"/>
                <a:gd name="T1" fmla="*/ 0 h 52"/>
                <a:gd name="T2" fmla="*/ 134 w 134"/>
                <a:gd name="T3" fmla="*/ 7 h 52"/>
                <a:gd name="T4" fmla="*/ 114 w 134"/>
                <a:gd name="T5" fmla="*/ 25 h 52"/>
                <a:gd name="T6" fmla="*/ 97 w 134"/>
                <a:gd name="T7" fmla="*/ 38 h 52"/>
                <a:gd name="T8" fmla="*/ 80 w 134"/>
                <a:gd name="T9" fmla="*/ 46 h 52"/>
                <a:gd name="T10" fmla="*/ 64 w 134"/>
                <a:gd name="T11" fmla="*/ 51 h 52"/>
                <a:gd name="T12" fmla="*/ 50 w 134"/>
                <a:gd name="T13" fmla="*/ 52 h 52"/>
                <a:gd name="T14" fmla="*/ 50 w 134"/>
                <a:gd name="T15" fmla="*/ 52 h 52"/>
                <a:gd name="T16" fmla="*/ 33 w 134"/>
                <a:gd name="T17" fmla="*/ 50 h 52"/>
                <a:gd name="T18" fmla="*/ 20 w 134"/>
                <a:gd name="T19" fmla="*/ 45 h 52"/>
                <a:gd name="T20" fmla="*/ 9 w 134"/>
                <a:gd name="T21" fmla="*/ 38 h 52"/>
                <a:gd name="T22" fmla="*/ 3 w 134"/>
                <a:gd name="T23" fmla="*/ 33 h 52"/>
                <a:gd name="T24" fmla="*/ 0 w 134"/>
                <a:gd name="T25" fmla="*/ 30 h 52"/>
                <a:gd name="T26" fmla="*/ 0 w 134"/>
                <a:gd name="T27" fmla="*/ 30 h 52"/>
                <a:gd name="T28" fmla="*/ 8 w 134"/>
                <a:gd name="T29" fmla="*/ 24 h 52"/>
                <a:gd name="T30" fmla="*/ 8 w 134"/>
                <a:gd name="T31" fmla="*/ 25 h 52"/>
                <a:gd name="T32" fmla="*/ 9 w 134"/>
                <a:gd name="T33" fmla="*/ 25 h 52"/>
                <a:gd name="T34" fmla="*/ 9 w 134"/>
                <a:gd name="T35" fmla="*/ 26 h 52"/>
                <a:gd name="T36" fmla="*/ 11 w 134"/>
                <a:gd name="T37" fmla="*/ 28 h 52"/>
                <a:gd name="T38" fmla="*/ 15 w 134"/>
                <a:gd name="T39" fmla="*/ 30 h 52"/>
                <a:gd name="T40" fmla="*/ 19 w 134"/>
                <a:gd name="T41" fmla="*/ 34 h 52"/>
                <a:gd name="T42" fmla="*/ 28 w 134"/>
                <a:gd name="T43" fmla="*/ 38 h 52"/>
                <a:gd name="T44" fmla="*/ 38 w 134"/>
                <a:gd name="T45" fmla="*/ 42 h 52"/>
                <a:gd name="T46" fmla="*/ 50 w 134"/>
                <a:gd name="T47" fmla="*/ 43 h 52"/>
                <a:gd name="T48" fmla="*/ 63 w 134"/>
                <a:gd name="T49" fmla="*/ 42 h 52"/>
                <a:gd name="T50" fmla="*/ 76 w 134"/>
                <a:gd name="T51" fmla="*/ 38 h 52"/>
                <a:gd name="T52" fmla="*/ 92 w 134"/>
                <a:gd name="T53" fmla="*/ 29 h 52"/>
                <a:gd name="T54" fmla="*/ 108 w 134"/>
                <a:gd name="T55" fmla="*/ 17 h 52"/>
                <a:gd name="T56" fmla="*/ 126 w 134"/>
                <a:gd name="T5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52">
                  <a:moveTo>
                    <a:pt x="126" y="0"/>
                  </a:moveTo>
                  <a:lnTo>
                    <a:pt x="134" y="7"/>
                  </a:lnTo>
                  <a:lnTo>
                    <a:pt x="114" y="25"/>
                  </a:lnTo>
                  <a:lnTo>
                    <a:pt x="97" y="38"/>
                  </a:lnTo>
                  <a:lnTo>
                    <a:pt x="80" y="46"/>
                  </a:lnTo>
                  <a:lnTo>
                    <a:pt x="64" y="51"/>
                  </a:lnTo>
                  <a:lnTo>
                    <a:pt x="50" y="52"/>
                  </a:lnTo>
                  <a:lnTo>
                    <a:pt x="50" y="52"/>
                  </a:lnTo>
                  <a:lnTo>
                    <a:pt x="33" y="50"/>
                  </a:lnTo>
                  <a:lnTo>
                    <a:pt x="20" y="45"/>
                  </a:lnTo>
                  <a:lnTo>
                    <a:pt x="9" y="38"/>
                  </a:lnTo>
                  <a:lnTo>
                    <a:pt x="3" y="33"/>
                  </a:lnTo>
                  <a:lnTo>
                    <a:pt x="0" y="30"/>
                  </a:lnTo>
                  <a:lnTo>
                    <a:pt x="0" y="30"/>
                  </a:lnTo>
                  <a:lnTo>
                    <a:pt x="8" y="24"/>
                  </a:lnTo>
                  <a:lnTo>
                    <a:pt x="8" y="25"/>
                  </a:lnTo>
                  <a:lnTo>
                    <a:pt x="9" y="25"/>
                  </a:lnTo>
                  <a:lnTo>
                    <a:pt x="9" y="26"/>
                  </a:lnTo>
                  <a:lnTo>
                    <a:pt x="11" y="28"/>
                  </a:lnTo>
                  <a:lnTo>
                    <a:pt x="15" y="30"/>
                  </a:lnTo>
                  <a:lnTo>
                    <a:pt x="19" y="34"/>
                  </a:lnTo>
                  <a:lnTo>
                    <a:pt x="28" y="38"/>
                  </a:lnTo>
                  <a:lnTo>
                    <a:pt x="38" y="42"/>
                  </a:lnTo>
                  <a:lnTo>
                    <a:pt x="50" y="43"/>
                  </a:lnTo>
                  <a:lnTo>
                    <a:pt x="63" y="42"/>
                  </a:lnTo>
                  <a:lnTo>
                    <a:pt x="76" y="38"/>
                  </a:lnTo>
                  <a:lnTo>
                    <a:pt x="92" y="29"/>
                  </a:lnTo>
                  <a:lnTo>
                    <a:pt x="108" y="17"/>
                  </a:lnTo>
                  <a:lnTo>
                    <a:pt x="12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09">
              <a:extLst>
                <a:ext uri="{FF2B5EF4-FFF2-40B4-BE49-F238E27FC236}">
                  <a16:creationId xmlns:a16="http://schemas.microsoft.com/office/drawing/2014/main" id="{5393F98B-84AA-46D0-8C35-D94304994705}"/>
                </a:ext>
              </a:extLst>
            </p:cNvPr>
            <p:cNvSpPr>
              <a:spLocks/>
            </p:cNvSpPr>
            <p:nvPr/>
          </p:nvSpPr>
          <p:spPr bwMode="auto">
            <a:xfrm>
              <a:off x="6376988" y="1147763"/>
              <a:ext cx="55563" cy="42863"/>
            </a:xfrm>
            <a:custGeom>
              <a:avLst/>
              <a:gdLst>
                <a:gd name="T0" fmla="*/ 3 w 35"/>
                <a:gd name="T1" fmla="*/ 0 h 27"/>
                <a:gd name="T2" fmla="*/ 12 w 35"/>
                <a:gd name="T3" fmla="*/ 2 h 27"/>
                <a:gd name="T4" fmla="*/ 10 w 35"/>
                <a:gd name="T5" fmla="*/ 13 h 27"/>
                <a:gd name="T6" fmla="*/ 11 w 35"/>
                <a:gd name="T7" fmla="*/ 15 h 27"/>
                <a:gd name="T8" fmla="*/ 11 w 35"/>
                <a:gd name="T9" fmla="*/ 17 h 27"/>
                <a:gd name="T10" fmla="*/ 21 w 35"/>
                <a:gd name="T11" fmla="*/ 17 h 27"/>
                <a:gd name="T12" fmla="*/ 24 w 35"/>
                <a:gd name="T13" fmla="*/ 15 h 27"/>
                <a:gd name="T14" fmla="*/ 24 w 35"/>
                <a:gd name="T15" fmla="*/ 15 h 27"/>
                <a:gd name="T16" fmla="*/ 24 w 35"/>
                <a:gd name="T17" fmla="*/ 14 h 27"/>
                <a:gd name="T18" fmla="*/ 23 w 35"/>
                <a:gd name="T19" fmla="*/ 4 h 27"/>
                <a:gd name="T20" fmla="*/ 33 w 35"/>
                <a:gd name="T21" fmla="*/ 2 h 27"/>
                <a:gd name="T22" fmla="*/ 35 w 35"/>
                <a:gd name="T23" fmla="*/ 14 h 27"/>
                <a:gd name="T24" fmla="*/ 35 w 35"/>
                <a:gd name="T25" fmla="*/ 14 h 27"/>
                <a:gd name="T26" fmla="*/ 35 w 35"/>
                <a:gd name="T27" fmla="*/ 15 h 27"/>
                <a:gd name="T28" fmla="*/ 33 w 35"/>
                <a:gd name="T29" fmla="*/ 17 h 27"/>
                <a:gd name="T30" fmla="*/ 33 w 35"/>
                <a:gd name="T31" fmla="*/ 19 h 27"/>
                <a:gd name="T32" fmla="*/ 31 w 35"/>
                <a:gd name="T33" fmla="*/ 22 h 27"/>
                <a:gd name="T34" fmla="*/ 28 w 35"/>
                <a:gd name="T35" fmla="*/ 24 h 27"/>
                <a:gd name="T36" fmla="*/ 23 w 35"/>
                <a:gd name="T37" fmla="*/ 26 h 27"/>
                <a:gd name="T38" fmla="*/ 23 w 35"/>
                <a:gd name="T39" fmla="*/ 26 h 27"/>
                <a:gd name="T40" fmla="*/ 11 w 35"/>
                <a:gd name="T41" fmla="*/ 27 h 27"/>
                <a:gd name="T42" fmla="*/ 10 w 35"/>
                <a:gd name="T43" fmla="*/ 27 h 27"/>
                <a:gd name="T44" fmla="*/ 10 w 35"/>
                <a:gd name="T45" fmla="*/ 27 h 27"/>
                <a:gd name="T46" fmla="*/ 8 w 35"/>
                <a:gd name="T47" fmla="*/ 26 h 27"/>
                <a:gd name="T48" fmla="*/ 6 w 35"/>
                <a:gd name="T49" fmla="*/ 26 h 27"/>
                <a:gd name="T50" fmla="*/ 3 w 35"/>
                <a:gd name="T51" fmla="*/ 23 h 27"/>
                <a:gd name="T52" fmla="*/ 2 w 35"/>
                <a:gd name="T53" fmla="*/ 21 h 27"/>
                <a:gd name="T54" fmla="*/ 0 w 35"/>
                <a:gd name="T55" fmla="*/ 17 h 27"/>
                <a:gd name="T56" fmla="*/ 0 w 35"/>
                <a:gd name="T57" fmla="*/ 11 h 27"/>
                <a:gd name="T58" fmla="*/ 0 w 35"/>
                <a:gd name="T59" fmla="*/ 11 h 27"/>
                <a:gd name="T60" fmla="*/ 3 w 35"/>
                <a:gd name="T6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 h="27">
                  <a:moveTo>
                    <a:pt x="3" y="0"/>
                  </a:moveTo>
                  <a:lnTo>
                    <a:pt x="12" y="2"/>
                  </a:lnTo>
                  <a:lnTo>
                    <a:pt x="10" y="13"/>
                  </a:lnTo>
                  <a:lnTo>
                    <a:pt x="11" y="15"/>
                  </a:lnTo>
                  <a:lnTo>
                    <a:pt x="11" y="17"/>
                  </a:lnTo>
                  <a:lnTo>
                    <a:pt x="21" y="17"/>
                  </a:lnTo>
                  <a:lnTo>
                    <a:pt x="24" y="15"/>
                  </a:lnTo>
                  <a:lnTo>
                    <a:pt x="24" y="15"/>
                  </a:lnTo>
                  <a:lnTo>
                    <a:pt x="24" y="14"/>
                  </a:lnTo>
                  <a:lnTo>
                    <a:pt x="23" y="4"/>
                  </a:lnTo>
                  <a:lnTo>
                    <a:pt x="33" y="2"/>
                  </a:lnTo>
                  <a:lnTo>
                    <a:pt x="35" y="14"/>
                  </a:lnTo>
                  <a:lnTo>
                    <a:pt x="35" y="14"/>
                  </a:lnTo>
                  <a:lnTo>
                    <a:pt x="35" y="15"/>
                  </a:lnTo>
                  <a:lnTo>
                    <a:pt x="33" y="17"/>
                  </a:lnTo>
                  <a:lnTo>
                    <a:pt x="33" y="19"/>
                  </a:lnTo>
                  <a:lnTo>
                    <a:pt x="31" y="22"/>
                  </a:lnTo>
                  <a:lnTo>
                    <a:pt x="28" y="24"/>
                  </a:lnTo>
                  <a:lnTo>
                    <a:pt x="23" y="26"/>
                  </a:lnTo>
                  <a:lnTo>
                    <a:pt x="23" y="26"/>
                  </a:lnTo>
                  <a:lnTo>
                    <a:pt x="11" y="27"/>
                  </a:lnTo>
                  <a:lnTo>
                    <a:pt x="10" y="27"/>
                  </a:lnTo>
                  <a:lnTo>
                    <a:pt x="10" y="27"/>
                  </a:lnTo>
                  <a:lnTo>
                    <a:pt x="8" y="26"/>
                  </a:lnTo>
                  <a:lnTo>
                    <a:pt x="6" y="26"/>
                  </a:lnTo>
                  <a:lnTo>
                    <a:pt x="3" y="23"/>
                  </a:lnTo>
                  <a:lnTo>
                    <a:pt x="2" y="21"/>
                  </a:lnTo>
                  <a:lnTo>
                    <a:pt x="0" y="17"/>
                  </a:lnTo>
                  <a:lnTo>
                    <a:pt x="0" y="11"/>
                  </a:lnTo>
                  <a:lnTo>
                    <a:pt x="0" y="11"/>
                  </a:lnTo>
                  <a:lnTo>
                    <a:pt x="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10">
              <a:extLst>
                <a:ext uri="{FF2B5EF4-FFF2-40B4-BE49-F238E27FC236}">
                  <a16:creationId xmlns:a16="http://schemas.microsoft.com/office/drawing/2014/main" id="{0E2E5DA2-4513-4229-9CAF-A0DA3AC62D69}"/>
                </a:ext>
              </a:extLst>
            </p:cNvPr>
            <p:cNvSpPr>
              <a:spLocks/>
            </p:cNvSpPr>
            <p:nvPr/>
          </p:nvSpPr>
          <p:spPr bwMode="auto">
            <a:xfrm>
              <a:off x="6486525" y="1109663"/>
              <a:ext cx="55563" cy="55563"/>
            </a:xfrm>
            <a:custGeom>
              <a:avLst/>
              <a:gdLst>
                <a:gd name="T0" fmla="*/ 19 w 35"/>
                <a:gd name="T1" fmla="*/ 0 h 35"/>
                <a:gd name="T2" fmla="*/ 24 w 35"/>
                <a:gd name="T3" fmla="*/ 3 h 35"/>
                <a:gd name="T4" fmla="*/ 24 w 35"/>
                <a:gd name="T5" fmla="*/ 3 h 35"/>
                <a:gd name="T6" fmla="*/ 26 w 35"/>
                <a:gd name="T7" fmla="*/ 4 h 35"/>
                <a:gd name="T8" fmla="*/ 30 w 35"/>
                <a:gd name="T9" fmla="*/ 8 h 35"/>
                <a:gd name="T10" fmla="*/ 34 w 35"/>
                <a:gd name="T11" fmla="*/ 14 h 35"/>
                <a:gd name="T12" fmla="*/ 35 w 35"/>
                <a:gd name="T13" fmla="*/ 25 h 35"/>
                <a:gd name="T14" fmla="*/ 35 w 35"/>
                <a:gd name="T15" fmla="*/ 29 h 35"/>
                <a:gd name="T16" fmla="*/ 14 w 35"/>
                <a:gd name="T17" fmla="*/ 35 h 35"/>
                <a:gd name="T18" fmla="*/ 13 w 35"/>
                <a:gd name="T19" fmla="*/ 34 h 35"/>
                <a:gd name="T20" fmla="*/ 11 w 35"/>
                <a:gd name="T21" fmla="*/ 34 h 35"/>
                <a:gd name="T22" fmla="*/ 9 w 35"/>
                <a:gd name="T23" fmla="*/ 33 h 35"/>
                <a:gd name="T24" fmla="*/ 6 w 35"/>
                <a:gd name="T25" fmla="*/ 30 h 35"/>
                <a:gd name="T26" fmla="*/ 5 w 35"/>
                <a:gd name="T27" fmla="*/ 26 h 35"/>
                <a:gd name="T28" fmla="*/ 3 w 35"/>
                <a:gd name="T29" fmla="*/ 22 h 35"/>
                <a:gd name="T30" fmla="*/ 0 w 35"/>
                <a:gd name="T31" fmla="*/ 14 h 35"/>
                <a:gd name="T32" fmla="*/ 9 w 35"/>
                <a:gd name="T33" fmla="*/ 9 h 35"/>
                <a:gd name="T34" fmla="*/ 14 w 35"/>
                <a:gd name="T35" fmla="*/ 20 h 35"/>
                <a:gd name="T36" fmla="*/ 14 w 35"/>
                <a:gd name="T37" fmla="*/ 21 h 35"/>
                <a:gd name="T38" fmla="*/ 14 w 35"/>
                <a:gd name="T39" fmla="*/ 22 h 35"/>
                <a:gd name="T40" fmla="*/ 14 w 35"/>
                <a:gd name="T41" fmla="*/ 24 h 35"/>
                <a:gd name="T42" fmla="*/ 14 w 35"/>
                <a:gd name="T43" fmla="*/ 24 h 35"/>
                <a:gd name="T44" fmla="*/ 15 w 35"/>
                <a:gd name="T45" fmla="*/ 25 h 35"/>
                <a:gd name="T46" fmla="*/ 24 w 35"/>
                <a:gd name="T47" fmla="*/ 21 h 35"/>
                <a:gd name="T48" fmla="*/ 23 w 35"/>
                <a:gd name="T49" fmla="*/ 17 h 35"/>
                <a:gd name="T50" fmla="*/ 22 w 35"/>
                <a:gd name="T51" fmla="*/ 13 h 35"/>
                <a:gd name="T52" fmla="*/ 21 w 35"/>
                <a:gd name="T53" fmla="*/ 12 h 35"/>
                <a:gd name="T54" fmla="*/ 19 w 35"/>
                <a:gd name="T55" fmla="*/ 11 h 35"/>
                <a:gd name="T56" fmla="*/ 15 w 35"/>
                <a:gd name="T57" fmla="*/ 8 h 35"/>
                <a:gd name="T58" fmla="*/ 19 w 35"/>
                <a:gd name="T5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35">
                  <a:moveTo>
                    <a:pt x="19" y="0"/>
                  </a:moveTo>
                  <a:lnTo>
                    <a:pt x="24" y="3"/>
                  </a:lnTo>
                  <a:lnTo>
                    <a:pt x="24" y="3"/>
                  </a:lnTo>
                  <a:lnTo>
                    <a:pt x="26" y="4"/>
                  </a:lnTo>
                  <a:lnTo>
                    <a:pt x="30" y="8"/>
                  </a:lnTo>
                  <a:lnTo>
                    <a:pt x="34" y="14"/>
                  </a:lnTo>
                  <a:lnTo>
                    <a:pt x="35" y="25"/>
                  </a:lnTo>
                  <a:lnTo>
                    <a:pt x="35" y="29"/>
                  </a:lnTo>
                  <a:lnTo>
                    <a:pt x="14" y="35"/>
                  </a:lnTo>
                  <a:lnTo>
                    <a:pt x="13" y="34"/>
                  </a:lnTo>
                  <a:lnTo>
                    <a:pt x="11" y="34"/>
                  </a:lnTo>
                  <a:lnTo>
                    <a:pt x="9" y="33"/>
                  </a:lnTo>
                  <a:lnTo>
                    <a:pt x="6" y="30"/>
                  </a:lnTo>
                  <a:lnTo>
                    <a:pt x="5" y="26"/>
                  </a:lnTo>
                  <a:lnTo>
                    <a:pt x="3" y="22"/>
                  </a:lnTo>
                  <a:lnTo>
                    <a:pt x="0" y="14"/>
                  </a:lnTo>
                  <a:lnTo>
                    <a:pt x="9" y="9"/>
                  </a:lnTo>
                  <a:lnTo>
                    <a:pt x="14" y="20"/>
                  </a:lnTo>
                  <a:lnTo>
                    <a:pt x="14" y="21"/>
                  </a:lnTo>
                  <a:lnTo>
                    <a:pt x="14" y="22"/>
                  </a:lnTo>
                  <a:lnTo>
                    <a:pt x="14" y="24"/>
                  </a:lnTo>
                  <a:lnTo>
                    <a:pt x="14" y="24"/>
                  </a:lnTo>
                  <a:lnTo>
                    <a:pt x="15" y="25"/>
                  </a:lnTo>
                  <a:lnTo>
                    <a:pt x="24" y="21"/>
                  </a:lnTo>
                  <a:lnTo>
                    <a:pt x="23" y="17"/>
                  </a:lnTo>
                  <a:lnTo>
                    <a:pt x="22" y="13"/>
                  </a:lnTo>
                  <a:lnTo>
                    <a:pt x="21" y="12"/>
                  </a:lnTo>
                  <a:lnTo>
                    <a:pt x="19" y="11"/>
                  </a:lnTo>
                  <a:lnTo>
                    <a:pt x="15" y="8"/>
                  </a:lnTo>
                  <a:lnTo>
                    <a:pt x="1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11">
              <a:extLst>
                <a:ext uri="{FF2B5EF4-FFF2-40B4-BE49-F238E27FC236}">
                  <a16:creationId xmlns:a16="http://schemas.microsoft.com/office/drawing/2014/main" id="{9ECFD749-A23D-4116-A7D8-50FCF371F1DA}"/>
                </a:ext>
              </a:extLst>
            </p:cNvPr>
            <p:cNvSpPr>
              <a:spLocks/>
            </p:cNvSpPr>
            <p:nvPr/>
          </p:nvSpPr>
          <p:spPr bwMode="auto">
            <a:xfrm>
              <a:off x="6308725" y="960438"/>
              <a:ext cx="77788" cy="109538"/>
            </a:xfrm>
            <a:custGeom>
              <a:avLst/>
              <a:gdLst>
                <a:gd name="T0" fmla="*/ 40 w 49"/>
                <a:gd name="T1" fmla="*/ 0 h 69"/>
                <a:gd name="T2" fmla="*/ 49 w 49"/>
                <a:gd name="T3" fmla="*/ 1 h 69"/>
                <a:gd name="T4" fmla="*/ 41 w 49"/>
                <a:gd name="T5" fmla="*/ 46 h 69"/>
                <a:gd name="T6" fmla="*/ 36 w 49"/>
                <a:gd name="T7" fmla="*/ 44 h 69"/>
                <a:gd name="T8" fmla="*/ 34 w 49"/>
                <a:gd name="T9" fmla="*/ 44 h 69"/>
                <a:gd name="T10" fmla="*/ 33 w 49"/>
                <a:gd name="T11" fmla="*/ 43 h 69"/>
                <a:gd name="T12" fmla="*/ 30 w 49"/>
                <a:gd name="T13" fmla="*/ 40 h 69"/>
                <a:gd name="T14" fmla="*/ 24 w 49"/>
                <a:gd name="T15" fmla="*/ 51 h 69"/>
                <a:gd name="T16" fmla="*/ 16 w 49"/>
                <a:gd name="T17" fmla="*/ 61 h 69"/>
                <a:gd name="T18" fmla="*/ 7 w 49"/>
                <a:gd name="T19" fmla="*/ 69 h 69"/>
                <a:gd name="T20" fmla="*/ 0 w 49"/>
                <a:gd name="T21" fmla="*/ 63 h 69"/>
                <a:gd name="T22" fmla="*/ 9 w 49"/>
                <a:gd name="T23" fmla="*/ 52 h 69"/>
                <a:gd name="T24" fmla="*/ 19 w 49"/>
                <a:gd name="T25" fmla="*/ 40 h 69"/>
                <a:gd name="T26" fmla="*/ 21 w 49"/>
                <a:gd name="T27" fmla="*/ 36 h 69"/>
                <a:gd name="T28" fmla="*/ 24 w 49"/>
                <a:gd name="T29" fmla="*/ 33 h 69"/>
                <a:gd name="T30" fmla="*/ 25 w 49"/>
                <a:gd name="T31" fmla="*/ 29 h 69"/>
                <a:gd name="T32" fmla="*/ 26 w 49"/>
                <a:gd name="T33" fmla="*/ 27 h 69"/>
                <a:gd name="T34" fmla="*/ 28 w 49"/>
                <a:gd name="T35" fmla="*/ 26 h 69"/>
                <a:gd name="T36" fmla="*/ 34 w 49"/>
                <a:gd name="T37" fmla="*/ 29 h 69"/>
                <a:gd name="T38" fmla="*/ 40 w 49"/>
                <a:gd name="T39"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69">
                  <a:moveTo>
                    <a:pt x="40" y="0"/>
                  </a:moveTo>
                  <a:lnTo>
                    <a:pt x="49" y="1"/>
                  </a:lnTo>
                  <a:lnTo>
                    <a:pt x="41" y="46"/>
                  </a:lnTo>
                  <a:lnTo>
                    <a:pt x="36" y="44"/>
                  </a:lnTo>
                  <a:lnTo>
                    <a:pt x="34" y="44"/>
                  </a:lnTo>
                  <a:lnTo>
                    <a:pt x="33" y="43"/>
                  </a:lnTo>
                  <a:lnTo>
                    <a:pt x="30" y="40"/>
                  </a:lnTo>
                  <a:lnTo>
                    <a:pt x="24" y="51"/>
                  </a:lnTo>
                  <a:lnTo>
                    <a:pt x="16" y="61"/>
                  </a:lnTo>
                  <a:lnTo>
                    <a:pt x="7" y="69"/>
                  </a:lnTo>
                  <a:lnTo>
                    <a:pt x="0" y="63"/>
                  </a:lnTo>
                  <a:lnTo>
                    <a:pt x="9" y="52"/>
                  </a:lnTo>
                  <a:lnTo>
                    <a:pt x="19" y="40"/>
                  </a:lnTo>
                  <a:lnTo>
                    <a:pt x="21" y="36"/>
                  </a:lnTo>
                  <a:lnTo>
                    <a:pt x="24" y="33"/>
                  </a:lnTo>
                  <a:lnTo>
                    <a:pt x="25" y="29"/>
                  </a:lnTo>
                  <a:lnTo>
                    <a:pt x="26" y="27"/>
                  </a:lnTo>
                  <a:lnTo>
                    <a:pt x="28" y="26"/>
                  </a:lnTo>
                  <a:lnTo>
                    <a:pt x="34" y="29"/>
                  </a:lnTo>
                  <a:lnTo>
                    <a:pt x="4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12">
              <a:extLst>
                <a:ext uri="{FF2B5EF4-FFF2-40B4-BE49-F238E27FC236}">
                  <a16:creationId xmlns:a16="http://schemas.microsoft.com/office/drawing/2014/main" id="{21CD5F61-600A-44F2-99C6-CDBBE02FD91E}"/>
                </a:ext>
              </a:extLst>
            </p:cNvPr>
            <p:cNvSpPr>
              <a:spLocks/>
            </p:cNvSpPr>
            <p:nvPr/>
          </p:nvSpPr>
          <p:spPr bwMode="auto">
            <a:xfrm>
              <a:off x="6380163" y="942975"/>
              <a:ext cx="153988" cy="38100"/>
            </a:xfrm>
            <a:custGeom>
              <a:avLst/>
              <a:gdLst>
                <a:gd name="T0" fmla="*/ 60 w 97"/>
                <a:gd name="T1" fmla="*/ 0 h 24"/>
                <a:gd name="T2" fmla="*/ 63 w 97"/>
                <a:gd name="T3" fmla="*/ 2 h 24"/>
                <a:gd name="T4" fmla="*/ 67 w 97"/>
                <a:gd name="T5" fmla="*/ 2 h 24"/>
                <a:gd name="T6" fmla="*/ 97 w 97"/>
                <a:gd name="T7" fmla="*/ 11 h 24"/>
                <a:gd name="T8" fmla="*/ 94 w 97"/>
                <a:gd name="T9" fmla="*/ 21 h 24"/>
                <a:gd name="T10" fmla="*/ 77 w 97"/>
                <a:gd name="T11" fmla="*/ 16 h 24"/>
                <a:gd name="T12" fmla="*/ 77 w 97"/>
                <a:gd name="T13" fmla="*/ 17 h 24"/>
                <a:gd name="T14" fmla="*/ 77 w 97"/>
                <a:gd name="T15" fmla="*/ 19 h 24"/>
                <a:gd name="T16" fmla="*/ 76 w 97"/>
                <a:gd name="T17" fmla="*/ 21 h 24"/>
                <a:gd name="T18" fmla="*/ 74 w 97"/>
                <a:gd name="T19" fmla="*/ 21 h 24"/>
                <a:gd name="T20" fmla="*/ 74 w 97"/>
                <a:gd name="T21" fmla="*/ 23 h 24"/>
                <a:gd name="T22" fmla="*/ 72 w 97"/>
                <a:gd name="T23" fmla="*/ 23 h 24"/>
                <a:gd name="T24" fmla="*/ 70 w 97"/>
                <a:gd name="T25" fmla="*/ 23 h 24"/>
                <a:gd name="T26" fmla="*/ 68 w 97"/>
                <a:gd name="T27" fmla="*/ 24 h 24"/>
                <a:gd name="T28" fmla="*/ 64 w 97"/>
                <a:gd name="T29" fmla="*/ 24 h 24"/>
                <a:gd name="T30" fmla="*/ 60 w 97"/>
                <a:gd name="T31" fmla="*/ 24 h 24"/>
                <a:gd name="T32" fmla="*/ 56 w 97"/>
                <a:gd name="T33" fmla="*/ 23 h 24"/>
                <a:gd name="T34" fmla="*/ 53 w 97"/>
                <a:gd name="T35" fmla="*/ 23 h 24"/>
                <a:gd name="T36" fmla="*/ 52 w 97"/>
                <a:gd name="T37" fmla="*/ 23 h 24"/>
                <a:gd name="T38" fmla="*/ 52 w 97"/>
                <a:gd name="T39" fmla="*/ 23 h 24"/>
                <a:gd name="T40" fmla="*/ 0 w 97"/>
                <a:gd name="T41" fmla="*/ 15 h 24"/>
                <a:gd name="T42" fmla="*/ 0 w 97"/>
                <a:gd name="T43" fmla="*/ 15 h 24"/>
                <a:gd name="T44" fmla="*/ 1 w 97"/>
                <a:gd name="T45" fmla="*/ 4 h 24"/>
                <a:gd name="T46" fmla="*/ 53 w 97"/>
                <a:gd name="T47" fmla="*/ 13 h 24"/>
                <a:gd name="T48" fmla="*/ 55 w 97"/>
                <a:gd name="T49" fmla="*/ 13 h 24"/>
                <a:gd name="T50" fmla="*/ 56 w 97"/>
                <a:gd name="T51" fmla="*/ 13 h 24"/>
                <a:gd name="T52" fmla="*/ 57 w 97"/>
                <a:gd name="T53" fmla="*/ 13 h 24"/>
                <a:gd name="T54" fmla="*/ 56 w 97"/>
                <a:gd name="T55" fmla="*/ 11 h 24"/>
                <a:gd name="T56" fmla="*/ 55 w 97"/>
                <a:gd name="T57" fmla="*/ 11 h 24"/>
                <a:gd name="T58" fmla="*/ 55 w 97"/>
                <a:gd name="T59" fmla="*/ 8 h 24"/>
                <a:gd name="T60" fmla="*/ 53 w 97"/>
                <a:gd name="T61" fmla="*/ 7 h 24"/>
                <a:gd name="T62" fmla="*/ 55 w 97"/>
                <a:gd name="T63" fmla="*/ 4 h 24"/>
                <a:gd name="T64" fmla="*/ 55 w 97"/>
                <a:gd name="T65" fmla="*/ 3 h 24"/>
                <a:gd name="T66" fmla="*/ 56 w 97"/>
                <a:gd name="T67" fmla="*/ 2 h 24"/>
                <a:gd name="T68" fmla="*/ 59 w 97"/>
                <a:gd name="T69" fmla="*/ 2 h 24"/>
                <a:gd name="T70" fmla="*/ 60 w 97"/>
                <a:gd name="T7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24">
                  <a:moveTo>
                    <a:pt x="60" y="0"/>
                  </a:moveTo>
                  <a:lnTo>
                    <a:pt x="63" y="2"/>
                  </a:lnTo>
                  <a:lnTo>
                    <a:pt x="67" y="2"/>
                  </a:lnTo>
                  <a:lnTo>
                    <a:pt x="97" y="11"/>
                  </a:lnTo>
                  <a:lnTo>
                    <a:pt x="94" y="21"/>
                  </a:lnTo>
                  <a:lnTo>
                    <a:pt x="77" y="16"/>
                  </a:lnTo>
                  <a:lnTo>
                    <a:pt x="77" y="17"/>
                  </a:lnTo>
                  <a:lnTo>
                    <a:pt x="77" y="19"/>
                  </a:lnTo>
                  <a:lnTo>
                    <a:pt x="76" y="21"/>
                  </a:lnTo>
                  <a:lnTo>
                    <a:pt x="74" y="21"/>
                  </a:lnTo>
                  <a:lnTo>
                    <a:pt x="74" y="23"/>
                  </a:lnTo>
                  <a:lnTo>
                    <a:pt x="72" y="23"/>
                  </a:lnTo>
                  <a:lnTo>
                    <a:pt x="70" y="23"/>
                  </a:lnTo>
                  <a:lnTo>
                    <a:pt x="68" y="24"/>
                  </a:lnTo>
                  <a:lnTo>
                    <a:pt x="64" y="24"/>
                  </a:lnTo>
                  <a:lnTo>
                    <a:pt x="60" y="24"/>
                  </a:lnTo>
                  <a:lnTo>
                    <a:pt x="56" y="23"/>
                  </a:lnTo>
                  <a:lnTo>
                    <a:pt x="53" y="23"/>
                  </a:lnTo>
                  <a:lnTo>
                    <a:pt x="52" y="23"/>
                  </a:lnTo>
                  <a:lnTo>
                    <a:pt x="52" y="23"/>
                  </a:lnTo>
                  <a:lnTo>
                    <a:pt x="0" y="15"/>
                  </a:lnTo>
                  <a:lnTo>
                    <a:pt x="0" y="15"/>
                  </a:lnTo>
                  <a:lnTo>
                    <a:pt x="1" y="4"/>
                  </a:lnTo>
                  <a:lnTo>
                    <a:pt x="53" y="13"/>
                  </a:lnTo>
                  <a:lnTo>
                    <a:pt x="55" y="13"/>
                  </a:lnTo>
                  <a:lnTo>
                    <a:pt x="56" y="13"/>
                  </a:lnTo>
                  <a:lnTo>
                    <a:pt x="57" y="13"/>
                  </a:lnTo>
                  <a:lnTo>
                    <a:pt x="56" y="11"/>
                  </a:lnTo>
                  <a:lnTo>
                    <a:pt x="55" y="11"/>
                  </a:lnTo>
                  <a:lnTo>
                    <a:pt x="55" y="8"/>
                  </a:lnTo>
                  <a:lnTo>
                    <a:pt x="53" y="7"/>
                  </a:lnTo>
                  <a:lnTo>
                    <a:pt x="55" y="4"/>
                  </a:lnTo>
                  <a:lnTo>
                    <a:pt x="55" y="3"/>
                  </a:lnTo>
                  <a:lnTo>
                    <a:pt x="56" y="2"/>
                  </a:lnTo>
                  <a:lnTo>
                    <a:pt x="59" y="2"/>
                  </a:lnTo>
                  <a:lnTo>
                    <a:pt x="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113">
              <a:extLst>
                <a:ext uri="{FF2B5EF4-FFF2-40B4-BE49-F238E27FC236}">
                  <a16:creationId xmlns:a16="http://schemas.microsoft.com/office/drawing/2014/main" id="{D68AF410-0350-42FA-B94D-53E680E72D10}"/>
                </a:ext>
              </a:extLst>
            </p:cNvPr>
            <p:cNvSpPr>
              <a:spLocks/>
            </p:cNvSpPr>
            <p:nvPr/>
          </p:nvSpPr>
          <p:spPr bwMode="auto">
            <a:xfrm>
              <a:off x="6462713" y="1223963"/>
              <a:ext cx="19050" cy="14288"/>
            </a:xfrm>
            <a:custGeom>
              <a:avLst/>
              <a:gdLst>
                <a:gd name="T0" fmla="*/ 9 w 12"/>
                <a:gd name="T1" fmla="*/ 0 h 9"/>
                <a:gd name="T2" fmla="*/ 12 w 12"/>
                <a:gd name="T3" fmla="*/ 7 h 9"/>
                <a:gd name="T4" fmla="*/ 1 w 12"/>
                <a:gd name="T5" fmla="*/ 9 h 9"/>
                <a:gd name="T6" fmla="*/ 0 w 12"/>
                <a:gd name="T7" fmla="*/ 1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lnTo>
                    <a:pt x="12" y="7"/>
                  </a:lnTo>
                  <a:lnTo>
                    <a:pt x="1" y="9"/>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114">
              <a:extLst>
                <a:ext uri="{FF2B5EF4-FFF2-40B4-BE49-F238E27FC236}">
                  <a16:creationId xmlns:a16="http://schemas.microsoft.com/office/drawing/2014/main" id="{F5910E2B-E6FF-4FFC-8FEF-CC2F7A2C477D}"/>
                </a:ext>
              </a:extLst>
            </p:cNvPr>
            <p:cNvSpPr>
              <a:spLocks noEditPoints="1"/>
            </p:cNvSpPr>
            <p:nvPr/>
          </p:nvSpPr>
          <p:spPr bwMode="auto">
            <a:xfrm>
              <a:off x="6365875" y="1228725"/>
              <a:ext cx="201613" cy="376238"/>
            </a:xfrm>
            <a:custGeom>
              <a:avLst/>
              <a:gdLst>
                <a:gd name="T0" fmla="*/ 64 w 127"/>
                <a:gd name="T1" fmla="*/ 10 h 237"/>
                <a:gd name="T2" fmla="*/ 30 w 127"/>
                <a:gd name="T3" fmla="*/ 17 h 237"/>
                <a:gd name="T4" fmla="*/ 30 w 127"/>
                <a:gd name="T5" fmla="*/ 18 h 237"/>
                <a:gd name="T6" fmla="*/ 24 w 127"/>
                <a:gd name="T7" fmla="*/ 21 h 237"/>
                <a:gd name="T8" fmla="*/ 15 w 127"/>
                <a:gd name="T9" fmla="*/ 32 h 237"/>
                <a:gd name="T10" fmla="*/ 10 w 127"/>
                <a:gd name="T11" fmla="*/ 60 h 237"/>
                <a:gd name="T12" fmla="*/ 14 w 127"/>
                <a:gd name="T13" fmla="*/ 91 h 237"/>
                <a:gd name="T14" fmla="*/ 17 w 127"/>
                <a:gd name="T15" fmla="*/ 112 h 237"/>
                <a:gd name="T16" fmla="*/ 26 w 127"/>
                <a:gd name="T17" fmla="*/ 140 h 237"/>
                <a:gd name="T18" fmla="*/ 39 w 127"/>
                <a:gd name="T19" fmla="*/ 172 h 237"/>
                <a:gd name="T20" fmla="*/ 52 w 127"/>
                <a:gd name="T21" fmla="*/ 201 h 237"/>
                <a:gd name="T22" fmla="*/ 59 w 127"/>
                <a:gd name="T23" fmla="*/ 213 h 237"/>
                <a:gd name="T24" fmla="*/ 65 w 127"/>
                <a:gd name="T25" fmla="*/ 224 h 237"/>
                <a:gd name="T26" fmla="*/ 70 w 127"/>
                <a:gd name="T27" fmla="*/ 226 h 237"/>
                <a:gd name="T28" fmla="*/ 76 w 127"/>
                <a:gd name="T29" fmla="*/ 226 h 237"/>
                <a:gd name="T30" fmla="*/ 81 w 127"/>
                <a:gd name="T31" fmla="*/ 221 h 237"/>
                <a:gd name="T32" fmla="*/ 87 w 127"/>
                <a:gd name="T33" fmla="*/ 213 h 237"/>
                <a:gd name="T34" fmla="*/ 90 w 127"/>
                <a:gd name="T35" fmla="*/ 208 h 237"/>
                <a:gd name="T36" fmla="*/ 90 w 127"/>
                <a:gd name="T37" fmla="*/ 207 h 237"/>
                <a:gd name="T38" fmla="*/ 91 w 127"/>
                <a:gd name="T39" fmla="*/ 205 h 237"/>
                <a:gd name="T40" fmla="*/ 94 w 127"/>
                <a:gd name="T41" fmla="*/ 200 h 237"/>
                <a:gd name="T42" fmla="*/ 98 w 127"/>
                <a:gd name="T43" fmla="*/ 191 h 237"/>
                <a:gd name="T44" fmla="*/ 107 w 127"/>
                <a:gd name="T45" fmla="*/ 153 h 237"/>
                <a:gd name="T46" fmla="*/ 111 w 127"/>
                <a:gd name="T47" fmla="*/ 135 h 237"/>
                <a:gd name="T48" fmla="*/ 115 w 127"/>
                <a:gd name="T49" fmla="*/ 102 h 237"/>
                <a:gd name="T50" fmla="*/ 115 w 127"/>
                <a:gd name="T51" fmla="*/ 57 h 237"/>
                <a:gd name="T52" fmla="*/ 111 w 127"/>
                <a:gd name="T53" fmla="*/ 35 h 237"/>
                <a:gd name="T54" fmla="*/ 108 w 127"/>
                <a:gd name="T55" fmla="*/ 30 h 237"/>
                <a:gd name="T56" fmla="*/ 108 w 127"/>
                <a:gd name="T57" fmla="*/ 28 h 237"/>
                <a:gd name="T58" fmla="*/ 108 w 127"/>
                <a:gd name="T59" fmla="*/ 27 h 237"/>
                <a:gd name="T60" fmla="*/ 107 w 127"/>
                <a:gd name="T61" fmla="*/ 22 h 237"/>
                <a:gd name="T62" fmla="*/ 99 w 127"/>
                <a:gd name="T63" fmla="*/ 14 h 237"/>
                <a:gd name="T64" fmla="*/ 77 w 127"/>
                <a:gd name="T65" fmla="*/ 10 h 237"/>
                <a:gd name="T66" fmla="*/ 93 w 127"/>
                <a:gd name="T67" fmla="*/ 1 h 237"/>
                <a:gd name="T68" fmla="*/ 111 w 127"/>
                <a:gd name="T69" fmla="*/ 11 h 237"/>
                <a:gd name="T70" fmla="*/ 116 w 127"/>
                <a:gd name="T71" fmla="*/ 21 h 237"/>
                <a:gd name="T72" fmla="*/ 117 w 127"/>
                <a:gd name="T73" fmla="*/ 27 h 237"/>
                <a:gd name="T74" fmla="*/ 123 w 127"/>
                <a:gd name="T75" fmla="*/ 42 h 237"/>
                <a:gd name="T76" fmla="*/ 127 w 127"/>
                <a:gd name="T77" fmla="*/ 77 h 237"/>
                <a:gd name="T78" fmla="*/ 120 w 127"/>
                <a:gd name="T79" fmla="*/ 133 h 237"/>
                <a:gd name="T80" fmla="*/ 117 w 127"/>
                <a:gd name="T81" fmla="*/ 148 h 237"/>
                <a:gd name="T82" fmla="*/ 111 w 127"/>
                <a:gd name="T83" fmla="*/ 178 h 237"/>
                <a:gd name="T84" fmla="*/ 104 w 127"/>
                <a:gd name="T85" fmla="*/ 200 h 237"/>
                <a:gd name="T86" fmla="*/ 99 w 127"/>
                <a:gd name="T87" fmla="*/ 210 h 237"/>
                <a:gd name="T88" fmla="*/ 97 w 127"/>
                <a:gd name="T89" fmla="*/ 216 h 237"/>
                <a:gd name="T90" fmla="*/ 93 w 127"/>
                <a:gd name="T91" fmla="*/ 222 h 237"/>
                <a:gd name="T92" fmla="*/ 86 w 127"/>
                <a:gd name="T93" fmla="*/ 230 h 237"/>
                <a:gd name="T94" fmla="*/ 78 w 127"/>
                <a:gd name="T95" fmla="*/ 235 h 237"/>
                <a:gd name="T96" fmla="*/ 64 w 127"/>
                <a:gd name="T97" fmla="*/ 235 h 237"/>
                <a:gd name="T98" fmla="*/ 49 w 127"/>
                <a:gd name="T99" fmla="*/ 217 h 237"/>
                <a:gd name="T100" fmla="*/ 44 w 127"/>
                <a:gd name="T101" fmla="*/ 205 h 237"/>
                <a:gd name="T102" fmla="*/ 30 w 127"/>
                <a:gd name="T103" fmla="*/ 178 h 237"/>
                <a:gd name="T104" fmla="*/ 17 w 127"/>
                <a:gd name="T105" fmla="*/ 142 h 237"/>
                <a:gd name="T106" fmla="*/ 7 w 127"/>
                <a:gd name="T107" fmla="*/ 114 h 237"/>
                <a:gd name="T108" fmla="*/ 1 w 127"/>
                <a:gd name="T109" fmla="*/ 76 h 237"/>
                <a:gd name="T110" fmla="*/ 2 w 127"/>
                <a:gd name="T111" fmla="*/ 42 h 237"/>
                <a:gd name="T112" fmla="*/ 13 w 127"/>
                <a:gd name="T113" fmla="*/ 18 h 237"/>
                <a:gd name="T114" fmla="*/ 24 w 127"/>
                <a:gd name="T115" fmla="*/ 9 h 237"/>
                <a:gd name="T116" fmla="*/ 47 w 127"/>
                <a:gd name="T117" fmla="*/ 4 h 237"/>
                <a:gd name="T118" fmla="*/ 77 w 127"/>
                <a:gd name="T119"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 h="237">
                  <a:moveTo>
                    <a:pt x="77" y="10"/>
                  </a:moveTo>
                  <a:lnTo>
                    <a:pt x="64" y="10"/>
                  </a:lnTo>
                  <a:lnTo>
                    <a:pt x="49" y="13"/>
                  </a:lnTo>
                  <a:lnTo>
                    <a:pt x="30" y="17"/>
                  </a:lnTo>
                  <a:lnTo>
                    <a:pt x="30" y="17"/>
                  </a:lnTo>
                  <a:lnTo>
                    <a:pt x="30" y="18"/>
                  </a:lnTo>
                  <a:lnTo>
                    <a:pt x="27" y="18"/>
                  </a:lnTo>
                  <a:lnTo>
                    <a:pt x="24" y="21"/>
                  </a:lnTo>
                  <a:lnTo>
                    <a:pt x="21" y="25"/>
                  </a:lnTo>
                  <a:lnTo>
                    <a:pt x="15" y="32"/>
                  </a:lnTo>
                  <a:lnTo>
                    <a:pt x="11" y="43"/>
                  </a:lnTo>
                  <a:lnTo>
                    <a:pt x="10" y="60"/>
                  </a:lnTo>
                  <a:lnTo>
                    <a:pt x="11" y="74"/>
                  </a:lnTo>
                  <a:lnTo>
                    <a:pt x="14" y="91"/>
                  </a:lnTo>
                  <a:lnTo>
                    <a:pt x="14" y="93"/>
                  </a:lnTo>
                  <a:lnTo>
                    <a:pt x="17" y="112"/>
                  </a:lnTo>
                  <a:lnTo>
                    <a:pt x="21" y="124"/>
                  </a:lnTo>
                  <a:lnTo>
                    <a:pt x="26" y="140"/>
                  </a:lnTo>
                  <a:lnTo>
                    <a:pt x="32" y="157"/>
                  </a:lnTo>
                  <a:lnTo>
                    <a:pt x="39" y="172"/>
                  </a:lnTo>
                  <a:lnTo>
                    <a:pt x="47" y="188"/>
                  </a:lnTo>
                  <a:lnTo>
                    <a:pt x="52" y="201"/>
                  </a:lnTo>
                  <a:lnTo>
                    <a:pt x="57" y="210"/>
                  </a:lnTo>
                  <a:lnTo>
                    <a:pt x="59" y="213"/>
                  </a:lnTo>
                  <a:lnTo>
                    <a:pt x="62" y="220"/>
                  </a:lnTo>
                  <a:lnTo>
                    <a:pt x="65" y="224"/>
                  </a:lnTo>
                  <a:lnTo>
                    <a:pt x="68" y="226"/>
                  </a:lnTo>
                  <a:lnTo>
                    <a:pt x="70" y="226"/>
                  </a:lnTo>
                  <a:lnTo>
                    <a:pt x="72" y="227"/>
                  </a:lnTo>
                  <a:lnTo>
                    <a:pt x="76" y="226"/>
                  </a:lnTo>
                  <a:lnTo>
                    <a:pt x="78" y="225"/>
                  </a:lnTo>
                  <a:lnTo>
                    <a:pt x="81" y="221"/>
                  </a:lnTo>
                  <a:lnTo>
                    <a:pt x="85" y="217"/>
                  </a:lnTo>
                  <a:lnTo>
                    <a:pt x="87" y="213"/>
                  </a:lnTo>
                  <a:lnTo>
                    <a:pt x="89" y="209"/>
                  </a:lnTo>
                  <a:lnTo>
                    <a:pt x="90" y="208"/>
                  </a:lnTo>
                  <a:lnTo>
                    <a:pt x="90" y="207"/>
                  </a:lnTo>
                  <a:lnTo>
                    <a:pt x="90" y="207"/>
                  </a:lnTo>
                  <a:lnTo>
                    <a:pt x="90" y="205"/>
                  </a:lnTo>
                  <a:lnTo>
                    <a:pt x="91" y="205"/>
                  </a:lnTo>
                  <a:lnTo>
                    <a:pt x="93" y="203"/>
                  </a:lnTo>
                  <a:lnTo>
                    <a:pt x="94" y="200"/>
                  </a:lnTo>
                  <a:lnTo>
                    <a:pt x="95" y="196"/>
                  </a:lnTo>
                  <a:lnTo>
                    <a:pt x="98" y="191"/>
                  </a:lnTo>
                  <a:lnTo>
                    <a:pt x="104" y="166"/>
                  </a:lnTo>
                  <a:lnTo>
                    <a:pt x="107" y="153"/>
                  </a:lnTo>
                  <a:lnTo>
                    <a:pt x="108" y="142"/>
                  </a:lnTo>
                  <a:lnTo>
                    <a:pt x="111" y="135"/>
                  </a:lnTo>
                  <a:lnTo>
                    <a:pt x="111" y="132"/>
                  </a:lnTo>
                  <a:lnTo>
                    <a:pt x="115" y="102"/>
                  </a:lnTo>
                  <a:lnTo>
                    <a:pt x="116" y="77"/>
                  </a:lnTo>
                  <a:lnTo>
                    <a:pt x="115" y="57"/>
                  </a:lnTo>
                  <a:lnTo>
                    <a:pt x="114" y="44"/>
                  </a:lnTo>
                  <a:lnTo>
                    <a:pt x="111" y="35"/>
                  </a:lnTo>
                  <a:lnTo>
                    <a:pt x="110" y="31"/>
                  </a:lnTo>
                  <a:lnTo>
                    <a:pt x="108" y="30"/>
                  </a:lnTo>
                  <a:lnTo>
                    <a:pt x="108" y="30"/>
                  </a:lnTo>
                  <a:lnTo>
                    <a:pt x="108" y="28"/>
                  </a:lnTo>
                  <a:lnTo>
                    <a:pt x="108" y="27"/>
                  </a:lnTo>
                  <a:lnTo>
                    <a:pt x="108" y="27"/>
                  </a:lnTo>
                  <a:lnTo>
                    <a:pt x="108" y="25"/>
                  </a:lnTo>
                  <a:lnTo>
                    <a:pt x="107" y="22"/>
                  </a:lnTo>
                  <a:lnTo>
                    <a:pt x="104" y="18"/>
                  </a:lnTo>
                  <a:lnTo>
                    <a:pt x="99" y="14"/>
                  </a:lnTo>
                  <a:lnTo>
                    <a:pt x="90" y="11"/>
                  </a:lnTo>
                  <a:lnTo>
                    <a:pt x="77" y="10"/>
                  </a:lnTo>
                  <a:close/>
                  <a:moveTo>
                    <a:pt x="77" y="0"/>
                  </a:moveTo>
                  <a:lnTo>
                    <a:pt x="93" y="1"/>
                  </a:lnTo>
                  <a:lnTo>
                    <a:pt x="104" y="5"/>
                  </a:lnTo>
                  <a:lnTo>
                    <a:pt x="111" y="11"/>
                  </a:lnTo>
                  <a:lnTo>
                    <a:pt x="115" y="15"/>
                  </a:lnTo>
                  <a:lnTo>
                    <a:pt x="116" y="21"/>
                  </a:lnTo>
                  <a:lnTo>
                    <a:pt x="117" y="23"/>
                  </a:lnTo>
                  <a:lnTo>
                    <a:pt x="117" y="27"/>
                  </a:lnTo>
                  <a:lnTo>
                    <a:pt x="120" y="32"/>
                  </a:lnTo>
                  <a:lnTo>
                    <a:pt x="123" y="42"/>
                  </a:lnTo>
                  <a:lnTo>
                    <a:pt x="125" y="57"/>
                  </a:lnTo>
                  <a:lnTo>
                    <a:pt x="127" y="77"/>
                  </a:lnTo>
                  <a:lnTo>
                    <a:pt x="125" y="102"/>
                  </a:lnTo>
                  <a:lnTo>
                    <a:pt x="120" y="133"/>
                  </a:lnTo>
                  <a:lnTo>
                    <a:pt x="120" y="137"/>
                  </a:lnTo>
                  <a:lnTo>
                    <a:pt x="117" y="148"/>
                  </a:lnTo>
                  <a:lnTo>
                    <a:pt x="115" y="162"/>
                  </a:lnTo>
                  <a:lnTo>
                    <a:pt x="111" y="178"/>
                  </a:lnTo>
                  <a:lnTo>
                    <a:pt x="107" y="193"/>
                  </a:lnTo>
                  <a:lnTo>
                    <a:pt x="104" y="200"/>
                  </a:lnTo>
                  <a:lnTo>
                    <a:pt x="102" y="207"/>
                  </a:lnTo>
                  <a:lnTo>
                    <a:pt x="99" y="210"/>
                  </a:lnTo>
                  <a:lnTo>
                    <a:pt x="98" y="213"/>
                  </a:lnTo>
                  <a:lnTo>
                    <a:pt x="97" y="216"/>
                  </a:lnTo>
                  <a:lnTo>
                    <a:pt x="95" y="220"/>
                  </a:lnTo>
                  <a:lnTo>
                    <a:pt x="93" y="222"/>
                  </a:lnTo>
                  <a:lnTo>
                    <a:pt x="90" y="226"/>
                  </a:lnTo>
                  <a:lnTo>
                    <a:pt x="86" y="230"/>
                  </a:lnTo>
                  <a:lnTo>
                    <a:pt x="82" y="234"/>
                  </a:lnTo>
                  <a:lnTo>
                    <a:pt x="78" y="235"/>
                  </a:lnTo>
                  <a:lnTo>
                    <a:pt x="72" y="237"/>
                  </a:lnTo>
                  <a:lnTo>
                    <a:pt x="64" y="235"/>
                  </a:lnTo>
                  <a:lnTo>
                    <a:pt x="56" y="229"/>
                  </a:lnTo>
                  <a:lnTo>
                    <a:pt x="49" y="217"/>
                  </a:lnTo>
                  <a:lnTo>
                    <a:pt x="48" y="214"/>
                  </a:lnTo>
                  <a:lnTo>
                    <a:pt x="44" y="205"/>
                  </a:lnTo>
                  <a:lnTo>
                    <a:pt x="38" y="192"/>
                  </a:lnTo>
                  <a:lnTo>
                    <a:pt x="30" y="178"/>
                  </a:lnTo>
                  <a:lnTo>
                    <a:pt x="23" y="161"/>
                  </a:lnTo>
                  <a:lnTo>
                    <a:pt x="17" y="142"/>
                  </a:lnTo>
                  <a:lnTo>
                    <a:pt x="10" y="127"/>
                  </a:lnTo>
                  <a:lnTo>
                    <a:pt x="7" y="114"/>
                  </a:lnTo>
                  <a:lnTo>
                    <a:pt x="5" y="94"/>
                  </a:lnTo>
                  <a:lnTo>
                    <a:pt x="1" y="76"/>
                  </a:lnTo>
                  <a:lnTo>
                    <a:pt x="0" y="60"/>
                  </a:lnTo>
                  <a:lnTo>
                    <a:pt x="2" y="42"/>
                  </a:lnTo>
                  <a:lnTo>
                    <a:pt x="7" y="27"/>
                  </a:lnTo>
                  <a:lnTo>
                    <a:pt x="13" y="18"/>
                  </a:lnTo>
                  <a:lnTo>
                    <a:pt x="19" y="11"/>
                  </a:lnTo>
                  <a:lnTo>
                    <a:pt x="24" y="9"/>
                  </a:lnTo>
                  <a:lnTo>
                    <a:pt x="27" y="8"/>
                  </a:lnTo>
                  <a:lnTo>
                    <a:pt x="47" y="4"/>
                  </a:lnTo>
                  <a:lnTo>
                    <a:pt x="64" y="1"/>
                  </a:lnTo>
                  <a:lnTo>
                    <a:pt x="7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115">
              <a:extLst>
                <a:ext uri="{FF2B5EF4-FFF2-40B4-BE49-F238E27FC236}">
                  <a16:creationId xmlns:a16="http://schemas.microsoft.com/office/drawing/2014/main" id="{084216E3-CE81-48E3-8E35-497D1221362C}"/>
                </a:ext>
              </a:extLst>
            </p:cNvPr>
            <p:cNvSpPr>
              <a:spLocks/>
            </p:cNvSpPr>
            <p:nvPr/>
          </p:nvSpPr>
          <p:spPr bwMode="auto">
            <a:xfrm>
              <a:off x="6416675" y="1217613"/>
              <a:ext cx="98425" cy="53975"/>
            </a:xfrm>
            <a:custGeom>
              <a:avLst/>
              <a:gdLst>
                <a:gd name="T0" fmla="*/ 36 w 62"/>
                <a:gd name="T1" fmla="*/ 0 h 34"/>
                <a:gd name="T2" fmla="*/ 40 w 62"/>
                <a:gd name="T3" fmla="*/ 11 h 34"/>
                <a:gd name="T4" fmla="*/ 41 w 62"/>
                <a:gd name="T5" fmla="*/ 11 h 34"/>
                <a:gd name="T6" fmla="*/ 41 w 62"/>
                <a:gd name="T7" fmla="*/ 13 h 34"/>
                <a:gd name="T8" fmla="*/ 42 w 62"/>
                <a:gd name="T9" fmla="*/ 16 h 34"/>
                <a:gd name="T10" fmla="*/ 45 w 62"/>
                <a:gd name="T11" fmla="*/ 17 h 34"/>
                <a:gd name="T12" fmla="*/ 46 w 62"/>
                <a:gd name="T13" fmla="*/ 20 h 34"/>
                <a:gd name="T14" fmla="*/ 47 w 62"/>
                <a:gd name="T15" fmla="*/ 21 h 34"/>
                <a:gd name="T16" fmla="*/ 47 w 62"/>
                <a:gd name="T17" fmla="*/ 21 h 34"/>
                <a:gd name="T18" fmla="*/ 47 w 62"/>
                <a:gd name="T19" fmla="*/ 21 h 34"/>
                <a:gd name="T20" fmla="*/ 49 w 62"/>
                <a:gd name="T21" fmla="*/ 20 h 34"/>
                <a:gd name="T22" fmla="*/ 49 w 62"/>
                <a:gd name="T23" fmla="*/ 18 h 34"/>
                <a:gd name="T24" fmla="*/ 50 w 62"/>
                <a:gd name="T25" fmla="*/ 16 h 34"/>
                <a:gd name="T26" fmla="*/ 51 w 62"/>
                <a:gd name="T27" fmla="*/ 12 h 34"/>
                <a:gd name="T28" fmla="*/ 62 w 62"/>
                <a:gd name="T29" fmla="*/ 16 h 34"/>
                <a:gd name="T30" fmla="*/ 59 w 62"/>
                <a:gd name="T31" fmla="*/ 21 h 34"/>
                <a:gd name="T32" fmla="*/ 55 w 62"/>
                <a:gd name="T33" fmla="*/ 26 h 34"/>
                <a:gd name="T34" fmla="*/ 54 w 62"/>
                <a:gd name="T35" fmla="*/ 29 h 34"/>
                <a:gd name="T36" fmla="*/ 50 w 62"/>
                <a:gd name="T37" fmla="*/ 30 h 34"/>
                <a:gd name="T38" fmla="*/ 47 w 62"/>
                <a:gd name="T39" fmla="*/ 30 h 34"/>
                <a:gd name="T40" fmla="*/ 44 w 62"/>
                <a:gd name="T41" fmla="*/ 30 h 34"/>
                <a:gd name="T42" fmla="*/ 41 w 62"/>
                <a:gd name="T43" fmla="*/ 29 h 34"/>
                <a:gd name="T44" fmla="*/ 38 w 62"/>
                <a:gd name="T45" fmla="*/ 26 h 34"/>
                <a:gd name="T46" fmla="*/ 37 w 62"/>
                <a:gd name="T47" fmla="*/ 25 h 34"/>
                <a:gd name="T48" fmla="*/ 36 w 62"/>
                <a:gd name="T49" fmla="*/ 22 h 34"/>
                <a:gd name="T50" fmla="*/ 34 w 62"/>
                <a:gd name="T51" fmla="*/ 24 h 34"/>
                <a:gd name="T52" fmla="*/ 32 w 62"/>
                <a:gd name="T53" fmla="*/ 26 h 34"/>
                <a:gd name="T54" fmla="*/ 29 w 62"/>
                <a:gd name="T55" fmla="*/ 30 h 34"/>
                <a:gd name="T56" fmla="*/ 25 w 62"/>
                <a:gd name="T57" fmla="*/ 32 h 34"/>
                <a:gd name="T58" fmla="*/ 23 w 62"/>
                <a:gd name="T59" fmla="*/ 34 h 34"/>
                <a:gd name="T60" fmla="*/ 17 w 62"/>
                <a:gd name="T61" fmla="*/ 34 h 34"/>
                <a:gd name="T62" fmla="*/ 17 w 62"/>
                <a:gd name="T63" fmla="*/ 34 h 34"/>
                <a:gd name="T64" fmla="*/ 13 w 62"/>
                <a:gd name="T65" fmla="*/ 34 h 34"/>
                <a:gd name="T66" fmla="*/ 11 w 62"/>
                <a:gd name="T67" fmla="*/ 33 h 34"/>
                <a:gd name="T68" fmla="*/ 8 w 62"/>
                <a:gd name="T69" fmla="*/ 30 h 34"/>
                <a:gd name="T70" fmla="*/ 4 w 62"/>
                <a:gd name="T71" fmla="*/ 25 h 34"/>
                <a:gd name="T72" fmla="*/ 0 w 62"/>
                <a:gd name="T73" fmla="*/ 18 h 34"/>
                <a:gd name="T74" fmla="*/ 10 w 62"/>
                <a:gd name="T75" fmla="*/ 15 h 34"/>
                <a:gd name="T76" fmla="*/ 12 w 62"/>
                <a:gd name="T77" fmla="*/ 18 h 34"/>
                <a:gd name="T78" fmla="*/ 13 w 62"/>
                <a:gd name="T79" fmla="*/ 21 h 34"/>
                <a:gd name="T80" fmla="*/ 15 w 62"/>
                <a:gd name="T81" fmla="*/ 24 h 34"/>
                <a:gd name="T82" fmla="*/ 16 w 62"/>
                <a:gd name="T83" fmla="*/ 25 h 34"/>
                <a:gd name="T84" fmla="*/ 17 w 62"/>
                <a:gd name="T85" fmla="*/ 25 h 34"/>
                <a:gd name="T86" fmla="*/ 17 w 62"/>
                <a:gd name="T87" fmla="*/ 25 h 34"/>
                <a:gd name="T88" fmla="*/ 19 w 62"/>
                <a:gd name="T89" fmla="*/ 25 h 34"/>
                <a:gd name="T90" fmla="*/ 21 w 62"/>
                <a:gd name="T91" fmla="*/ 24 h 34"/>
                <a:gd name="T92" fmla="*/ 24 w 62"/>
                <a:gd name="T93" fmla="*/ 21 h 34"/>
                <a:gd name="T94" fmla="*/ 27 w 62"/>
                <a:gd name="T95" fmla="*/ 18 h 34"/>
                <a:gd name="T96" fmla="*/ 28 w 62"/>
                <a:gd name="T97" fmla="*/ 15 h 34"/>
                <a:gd name="T98" fmla="*/ 29 w 62"/>
                <a:gd name="T99" fmla="*/ 12 h 34"/>
                <a:gd name="T100" fmla="*/ 30 w 62"/>
                <a:gd name="T101" fmla="*/ 11 h 34"/>
                <a:gd name="T102" fmla="*/ 30 w 62"/>
                <a:gd name="T103" fmla="*/ 11 h 34"/>
                <a:gd name="T104" fmla="*/ 36 w 62"/>
                <a:gd name="T10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 h="34">
                  <a:moveTo>
                    <a:pt x="36" y="0"/>
                  </a:moveTo>
                  <a:lnTo>
                    <a:pt x="40" y="11"/>
                  </a:lnTo>
                  <a:lnTo>
                    <a:pt x="41" y="11"/>
                  </a:lnTo>
                  <a:lnTo>
                    <a:pt x="41" y="13"/>
                  </a:lnTo>
                  <a:lnTo>
                    <a:pt x="42" y="16"/>
                  </a:lnTo>
                  <a:lnTo>
                    <a:pt x="45" y="17"/>
                  </a:lnTo>
                  <a:lnTo>
                    <a:pt x="46" y="20"/>
                  </a:lnTo>
                  <a:lnTo>
                    <a:pt x="47" y="21"/>
                  </a:lnTo>
                  <a:lnTo>
                    <a:pt x="47" y="21"/>
                  </a:lnTo>
                  <a:lnTo>
                    <a:pt x="47" y="21"/>
                  </a:lnTo>
                  <a:lnTo>
                    <a:pt x="49" y="20"/>
                  </a:lnTo>
                  <a:lnTo>
                    <a:pt x="49" y="18"/>
                  </a:lnTo>
                  <a:lnTo>
                    <a:pt x="50" y="16"/>
                  </a:lnTo>
                  <a:lnTo>
                    <a:pt x="51" y="12"/>
                  </a:lnTo>
                  <a:lnTo>
                    <a:pt x="62" y="16"/>
                  </a:lnTo>
                  <a:lnTo>
                    <a:pt x="59" y="21"/>
                  </a:lnTo>
                  <a:lnTo>
                    <a:pt x="55" y="26"/>
                  </a:lnTo>
                  <a:lnTo>
                    <a:pt x="54" y="29"/>
                  </a:lnTo>
                  <a:lnTo>
                    <a:pt x="50" y="30"/>
                  </a:lnTo>
                  <a:lnTo>
                    <a:pt x="47" y="30"/>
                  </a:lnTo>
                  <a:lnTo>
                    <a:pt x="44" y="30"/>
                  </a:lnTo>
                  <a:lnTo>
                    <a:pt x="41" y="29"/>
                  </a:lnTo>
                  <a:lnTo>
                    <a:pt x="38" y="26"/>
                  </a:lnTo>
                  <a:lnTo>
                    <a:pt x="37" y="25"/>
                  </a:lnTo>
                  <a:lnTo>
                    <a:pt x="36" y="22"/>
                  </a:lnTo>
                  <a:lnTo>
                    <a:pt x="34" y="24"/>
                  </a:lnTo>
                  <a:lnTo>
                    <a:pt x="32" y="26"/>
                  </a:lnTo>
                  <a:lnTo>
                    <a:pt x="29" y="30"/>
                  </a:lnTo>
                  <a:lnTo>
                    <a:pt x="25" y="32"/>
                  </a:lnTo>
                  <a:lnTo>
                    <a:pt x="23" y="34"/>
                  </a:lnTo>
                  <a:lnTo>
                    <a:pt x="17" y="34"/>
                  </a:lnTo>
                  <a:lnTo>
                    <a:pt x="17" y="34"/>
                  </a:lnTo>
                  <a:lnTo>
                    <a:pt x="13" y="34"/>
                  </a:lnTo>
                  <a:lnTo>
                    <a:pt x="11" y="33"/>
                  </a:lnTo>
                  <a:lnTo>
                    <a:pt x="8" y="30"/>
                  </a:lnTo>
                  <a:lnTo>
                    <a:pt x="4" y="25"/>
                  </a:lnTo>
                  <a:lnTo>
                    <a:pt x="0" y="18"/>
                  </a:lnTo>
                  <a:lnTo>
                    <a:pt x="10" y="15"/>
                  </a:lnTo>
                  <a:lnTo>
                    <a:pt x="12" y="18"/>
                  </a:lnTo>
                  <a:lnTo>
                    <a:pt x="13" y="21"/>
                  </a:lnTo>
                  <a:lnTo>
                    <a:pt x="15" y="24"/>
                  </a:lnTo>
                  <a:lnTo>
                    <a:pt x="16" y="25"/>
                  </a:lnTo>
                  <a:lnTo>
                    <a:pt x="17" y="25"/>
                  </a:lnTo>
                  <a:lnTo>
                    <a:pt x="17" y="25"/>
                  </a:lnTo>
                  <a:lnTo>
                    <a:pt x="19" y="25"/>
                  </a:lnTo>
                  <a:lnTo>
                    <a:pt x="21" y="24"/>
                  </a:lnTo>
                  <a:lnTo>
                    <a:pt x="24" y="21"/>
                  </a:lnTo>
                  <a:lnTo>
                    <a:pt x="27" y="18"/>
                  </a:lnTo>
                  <a:lnTo>
                    <a:pt x="28" y="15"/>
                  </a:lnTo>
                  <a:lnTo>
                    <a:pt x="29" y="12"/>
                  </a:lnTo>
                  <a:lnTo>
                    <a:pt x="30" y="11"/>
                  </a:lnTo>
                  <a:lnTo>
                    <a:pt x="30" y="11"/>
                  </a:lnTo>
                  <a:lnTo>
                    <a:pt x="36"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16">
              <a:extLst>
                <a:ext uri="{FF2B5EF4-FFF2-40B4-BE49-F238E27FC236}">
                  <a16:creationId xmlns:a16="http://schemas.microsoft.com/office/drawing/2014/main" id="{E827FDE5-DB02-4BD0-8AC9-86F0E3E31E34}"/>
                </a:ext>
              </a:extLst>
            </p:cNvPr>
            <p:cNvSpPr>
              <a:spLocks/>
            </p:cNvSpPr>
            <p:nvPr/>
          </p:nvSpPr>
          <p:spPr bwMode="auto">
            <a:xfrm>
              <a:off x="6281738" y="1252538"/>
              <a:ext cx="117475" cy="320675"/>
            </a:xfrm>
            <a:custGeom>
              <a:avLst/>
              <a:gdLst>
                <a:gd name="T0" fmla="*/ 67 w 74"/>
                <a:gd name="T1" fmla="*/ 0 h 202"/>
                <a:gd name="T2" fmla="*/ 67 w 74"/>
                <a:gd name="T3" fmla="*/ 0 h 202"/>
                <a:gd name="T4" fmla="*/ 74 w 74"/>
                <a:gd name="T5" fmla="*/ 8 h 202"/>
                <a:gd name="T6" fmla="*/ 74 w 74"/>
                <a:gd name="T7" fmla="*/ 8 h 202"/>
                <a:gd name="T8" fmla="*/ 72 w 74"/>
                <a:gd name="T9" fmla="*/ 10 h 202"/>
                <a:gd name="T10" fmla="*/ 71 w 74"/>
                <a:gd name="T11" fmla="*/ 11 h 202"/>
                <a:gd name="T12" fmla="*/ 68 w 74"/>
                <a:gd name="T13" fmla="*/ 15 h 202"/>
                <a:gd name="T14" fmla="*/ 64 w 74"/>
                <a:gd name="T15" fmla="*/ 19 h 202"/>
                <a:gd name="T16" fmla="*/ 54 w 74"/>
                <a:gd name="T17" fmla="*/ 32 h 202"/>
                <a:gd name="T18" fmla="*/ 42 w 74"/>
                <a:gd name="T19" fmla="*/ 51 h 202"/>
                <a:gd name="T20" fmla="*/ 30 w 74"/>
                <a:gd name="T21" fmla="*/ 75 h 202"/>
                <a:gd name="T22" fmla="*/ 20 w 74"/>
                <a:gd name="T23" fmla="*/ 102 h 202"/>
                <a:gd name="T24" fmla="*/ 13 w 74"/>
                <a:gd name="T25" fmla="*/ 137 h 202"/>
                <a:gd name="T26" fmla="*/ 9 w 74"/>
                <a:gd name="T27" fmla="*/ 174 h 202"/>
                <a:gd name="T28" fmla="*/ 11 w 74"/>
                <a:gd name="T29" fmla="*/ 176 h 202"/>
                <a:gd name="T30" fmla="*/ 12 w 74"/>
                <a:gd name="T31" fmla="*/ 180 h 202"/>
                <a:gd name="T32" fmla="*/ 12 w 74"/>
                <a:gd name="T33" fmla="*/ 184 h 202"/>
                <a:gd name="T34" fmla="*/ 13 w 74"/>
                <a:gd name="T35" fmla="*/ 186 h 202"/>
                <a:gd name="T36" fmla="*/ 15 w 74"/>
                <a:gd name="T37" fmla="*/ 190 h 202"/>
                <a:gd name="T38" fmla="*/ 16 w 74"/>
                <a:gd name="T39" fmla="*/ 193 h 202"/>
                <a:gd name="T40" fmla="*/ 16 w 74"/>
                <a:gd name="T41" fmla="*/ 194 h 202"/>
                <a:gd name="T42" fmla="*/ 16 w 74"/>
                <a:gd name="T43" fmla="*/ 194 h 202"/>
                <a:gd name="T44" fmla="*/ 15 w 74"/>
                <a:gd name="T45" fmla="*/ 195 h 202"/>
                <a:gd name="T46" fmla="*/ 16 w 74"/>
                <a:gd name="T47" fmla="*/ 194 h 202"/>
                <a:gd name="T48" fmla="*/ 12 w 74"/>
                <a:gd name="T49" fmla="*/ 197 h 202"/>
                <a:gd name="T50" fmla="*/ 12 w 74"/>
                <a:gd name="T51" fmla="*/ 202 h 202"/>
                <a:gd name="T52" fmla="*/ 11 w 74"/>
                <a:gd name="T53" fmla="*/ 202 h 202"/>
                <a:gd name="T54" fmla="*/ 9 w 74"/>
                <a:gd name="T55" fmla="*/ 201 h 202"/>
                <a:gd name="T56" fmla="*/ 8 w 74"/>
                <a:gd name="T57" fmla="*/ 201 h 202"/>
                <a:gd name="T58" fmla="*/ 8 w 74"/>
                <a:gd name="T59" fmla="*/ 201 h 202"/>
                <a:gd name="T60" fmla="*/ 7 w 74"/>
                <a:gd name="T61" fmla="*/ 198 h 202"/>
                <a:gd name="T62" fmla="*/ 5 w 74"/>
                <a:gd name="T63" fmla="*/ 195 h 202"/>
                <a:gd name="T64" fmla="*/ 4 w 74"/>
                <a:gd name="T65" fmla="*/ 192 h 202"/>
                <a:gd name="T66" fmla="*/ 3 w 74"/>
                <a:gd name="T67" fmla="*/ 188 h 202"/>
                <a:gd name="T68" fmla="*/ 3 w 74"/>
                <a:gd name="T69" fmla="*/ 184 h 202"/>
                <a:gd name="T70" fmla="*/ 2 w 74"/>
                <a:gd name="T71" fmla="*/ 181 h 202"/>
                <a:gd name="T72" fmla="*/ 2 w 74"/>
                <a:gd name="T73" fmla="*/ 178 h 202"/>
                <a:gd name="T74" fmla="*/ 0 w 74"/>
                <a:gd name="T75" fmla="*/ 177 h 202"/>
                <a:gd name="T76" fmla="*/ 0 w 74"/>
                <a:gd name="T77" fmla="*/ 176 h 202"/>
                <a:gd name="T78" fmla="*/ 0 w 74"/>
                <a:gd name="T79" fmla="*/ 176 h 202"/>
                <a:gd name="T80" fmla="*/ 0 w 74"/>
                <a:gd name="T81" fmla="*/ 174 h 202"/>
                <a:gd name="T82" fmla="*/ 3 w 74"/>
                <a:gd name="T83" fmla="*/ 139 h 202"/>
                <a:gd name="T84" fmla="*/ 9 w 74"/>
                <a:gd name="T85" fmla="*/ 108 h 202"/>
                <a:gd name="T86" fmla="*/ 17 w 74"/>
                <a:gd name="T87" fmla="*/ 80 h 202"/>
                <a:gd name="T88" fmla="*/ 28 w 74"/>
                <a:gd name="T89" fmla="*/ 57 h 202"/>
                <a:gd name="T90" fmla="*/ 39 w 74"/>
                <a:gd name="T91" fmla="*/ 37 h 202"/>
                <a:gd name="T92" fmla="*/ 50 w 74"/>
                <a:gd name="T93" fmla="*/ 21 h 202"/>
                <a:gd name="T94" fmla="*/ 59 w 74"/>
                <a:gd name="T95" fmla="*/ 11 h 202"/>
                <a:gd name="T96" fmla="*/ 64 w 74"/>
                <a:gd name="T97" fmla="*/ 3 h 202"/>
                <a:gd name="T98" fmla="*/ 67 w 74"/>
                <a:gd name="T99"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 h="202">
                  <a:moveTo>
                    <a:pt x="67" y="0"/>
                  </a:moveTo>
                  <a:lnTo>
                    <a:pt x="67" y="0"/>
                  </a:lnTo>
                  <a:lnTo>
                    <a:pt x="74" y="8"/>
                  </a:lnTo>
                  <a:lnTo>
                    <a:pt x="74" y="8"/>
                  </a:lnTo>
                  <a:lnTo>
                    <a:pt x="72" y="10"/>
                  </a:lnTo>
                  <a:lnTo>
                    <a:pt x="71" y="11"/>
                  </a:lnTo>
                  <a:lnTo>
                    <a:pt x="68" y="15"/>
                  </a:lnTo>
                  <a:lnTo>
                    <a:pt x="64" y="19"/>
                  </a:lnTo>
                  <a:lnTo>
                    <a:pt x="54" y="32"/>
                  </a:lnTo>
                  <a:lnTo>
                    <a:pt x="42" y="51"/>
                  </a:lnTo>
                  <a:lnTo>
                    <a:pt x="30" y="75"/>
                  </a:lnTo>
                  <a:lnTo>
                    <a:pt x="20" y="102"/>
                  </a:lnTo>
                  <a:lnTo>
                    <a:pt x="13" y="137"/>
                  </a:lnTo>
                  <a:lnTo>
                    <a:pt x="9" y="174"/>
                  </a:lnTo>
                  <a:lnTo>
                    <a:pt x="11" y="176"/>
                  </a:lnTo>
                  <a:lnTo>
                    <a:pt x="12" y="180"/>
                  </a:lnTo>
                  <a:lnTo>
                    <a:pt x="12" y="184"/>
                  </a:lnTo>
                  <a:lnTo>
                    <a:pt x="13" y="186"/>
                  </a:lnTo>
                  <a:lnTo>
                    <a:pt x="15" y="190"/>
                  </a:lnTo>
                  <a:lnTo>
                    <a:pt x="16" y="193"/>
                  </a:lnTo>
                  <a:lnTo>
                    <a:pt x="16" y="194"/>
                  </a:lnTo>
                  <a:lnTo>
                    <a:pt x="16" y="194"/>
                  </a:lnTo>
                  <a:lnTo>
                    <a:pt x="15" y="195"/>
                  </a:lnTo>
                  <a:lnTo>
                    <a:pt x="16" y="194"/>
                  </a:lnTo>
                  <a:lnTo>
                    <a:pt x="12" y="197"/>
                  </a:lnTo>
                  <a:lnTo>
                    <a:pt x="12" y="202"/>
                  </a:lnTo>
                  <a:lnTo>
                    <a:pt x="11" y="202"/>
                  </a:lnTo>
                  <a:lnTo>
                    <a:pt x="9" y="201"/>
                  </a:lnTo>
                  <a:lnTo>
                    <a:pt x="8" y="201"/>
                  </a:lnTo>
                  <a:lnTo>
                    <a:pt x="8" y="201"/>
                  </a:lnTo>
                  <a:lnTo>
                    <a:pt x="7" y="198"/>
                  </a:lnTo>
                  <a:lnTo>
                    <a:pt x="5" y="195"/>
                  </a:lnTo>
                  <a:lnTo>
                    <a:pt x="4" y="192"/>
                  </a:lnTo>
                  <a:lnTo>
                    <a:pt x="3" y="188"/>
                  </a:lnTo>
                  <a:lnTo>
                    <a:pt x="3" y="184"/>
                  </a:lnTo>
                  <a:lnTo>
                    <a:pt x="2" y="181"/>
                  </a:lnTo>
                  <a:lnTo>
                    <a:pt x="2" y="178"/>
                  </a:lnTo>
                  <a:lnTo>
                    <a:pt x="0" y="177"/>
                  </a:lnTo>
                  <a:lnTo>
                    <a:pt x="0" y="176"/>
                  </a:lnTo>
                  <a:lnTo>
                    <a:pt x="0" y="176"/>
                  </a:lnTo>
                  <a:lnTo>
                    <a:pt x="0" y="174"/>
                  </a:lnTo>
                  <a:lnTo>
                    <a:pt x="3" y="139"/>
                  </a:lnTo>
                  <a:lnTo>
                    <a:pt x="9" y="108"/>
                  </a:lnTo>
                  <a:lnTo>
                    <a:pt x="17" y="80"/>
                  </a:lnTo>
                  <a:lnTo>
                    <a:pt x="28" y="57"/>
                  </a:lnTo>
                  <a:lnTo>
                    <a:pt x="39" y="37"/>
                  </a:lnTo>
                  <a:lnTo>
                    <a:pt x="50" y="21"/>
                  </a:lnTo>
                  <a:lnTo>
                    <a:pt x="59" y="11"/>
                  </a:lnTo>
                  <a:lnTo>
                    <a:pt x="64" y="3"/>
                  </a:lnTo>
                  <a:lnTo>
                    <a:pt x="67"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117">
              <a:extLst>
                <a:ext uri="{FF2B5EF4-FFF2-40B4-BE49-F238E27FC236}">
                  <a16:creationId xmlns:a16="http://schemas.microsoft.com/office/drawing/2014/main" id="{33DA7070-CCA6-4207-9062-D6BF892F8BF9}"/>
                </a:ext>
              </a:extLst>
            </p:cNvPr>
            <p:cNvSpPr>
              <a:spLocks/>
            </p:cNvSpPr>
            <p:nvPr/>
          </p:nvSpPr>
          <p:spPr bwMode="auto">
            <a:xfrm>
              <a:off x="6280150" y="1531938"/>
              <a:ext cx="20638" cy="39688"/>
            </a:xfrm>
            <a:custGeom>
              <a:avLst/>
              <a:gdLst>
                <a:gd name="T0" fmla="*/ 9 w 13"/>
                <a:gd name="T1" fmla="*/ 0 h 25"/>
                <a:gd name="T2" fmla="*/ 13 w 13"/>
                <a:gd name="T3" fmla="*/ 23 h 25"/>
                <a:gd name="T4" fmla="*/ 3 w 13"/>
                <a:gd name="T5" fmla="*/ 25 h 25"/>
                <a:gd name="T6" fmla="*/ 0 w 13"/>
                <a:gd name="T7" fmla="*/ 1 h 25"/>
                <a:gd name="T8" fmla="*/ 9 w 13"/>
                <a:gd name="T9" fmla="*/ 0 h 25"/>
              </a:gdLst>
              <a:ahLst/>
              <a:cxnLst>
                <a:cxn ang="0">
                  <a:pos x="T0" y="T1"/>
                </a:cxn>
                <a:cxn ang="0">
                  <a:pos x="T2" y="T3"/>
                </a:cxn>
                <a:cxn ang="0">
                  <a:pos x="T4" y="T5"/>
                </a:cxn>
                <a:cxn ang="0">
                  <a:pos x="T6" y="T7"/>
                </a:cxn>
                <a:cxn ang="0">
                  <a:pos x="T8" y="T9"/>
                </a:cxn>
              </a:cxnLst>
              <a:rect l="0" t="0" r="r" b="b"/>
              <a:pathLst>
                <a:path w="13" h="25">
                  <a:moveTo>
                    <a:pt x="9" y="0"/>
                  </a:moveTo>
                  <a:lnTo>
                    <a:pt x="13" y="23"/>
                  </a:lnTo>
                  <a:lnTo>
                    <a:pt x="3" y="25"/>
                  </a:lnTo>
                  <a:lnTo>
                    <a:pt x="0" y="1"/>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118">
              <a:extLst>
                <a:ext uri="{FF2B5EF4-FFF2-40B4-BE49-F238E27FC236}">
                  <a16:creationId xmlns:a16="http://schemas.microsoft.com/office/drawing/2014/main" id="{D8E3BC5A-19B6-4F8E-BA41-30EE45276C47}"/>
                </a:ext>
              </a:extLst>
            </p:cNvPr>
            <p:cNvSpPr>
              <a:spLocks/>
            </p:cNvSpPr>
            <p:nvPr/>
          </p:nvSpPr>
          <p:spPr bwMode="auto">
            <a:xfrm>
              <a:off x="6272213" y="1546225"/>
              <a:ext cx="17463" cy="31750"/>
            </a:xfrm>
            <a:custGeom>
              <a:avLst/>
              <a:gdLst>
                <a:gd name="T0" fmla="*/ 10 w 11"/>
                <a:gd name="T1" fmla="*/ 0 h 20"/>
                <a:gd name="T2" fmla="*/ 10 w 11"/>
                <a:gd name="T3" fmla="*/ 0 h 20"/>
                <a:gd name="T4" fmla="*/ 11 w 11"/>
                <a:gd name="T5" fmla="*/ 10 h 20"/>
                <a:gd name="T6" fmla="*/ 11 w 11"/>
                <a:gd name="T7" fmla="*/ 8 h 20"/>
                <a:gd name="T8" fmla="*/ 11 w 11"/>
                <a:gd name="T9" fmla="*/ 10 h 20"/>
                <a:gd name="T10" fmla="*/ 11 w 11"/>
                <a:gd name="T11" fmla="*/ 10 h 20"/>
                <a:gd name="T12" fmla="*/ 11 w 11"/>
                <a:gd name="T13" fmla="*/ 10 h 20"/>
                <a:gd name="T14" fmla="*/ 10 w 11"/>
                <a:gd name="T15" fmla="*/ 12 h 20"/>
                <a:gd name="T16" fmla="*/ 10 w 11"/>
                <a:gd name="T17" fmla="*/ 13 h 20"/>
                <a:gd name="T18" fmla="*/ 10 w 11"/>
                <a:gd name="T19" fmla="*/ 14 h 20"/>
                <a:gd name="T20" fmla="*/ 9 w 11"/>
                <a:gd name="T21" fmla="*/ 18 h 20"/>
                <a:gd name="T22" fmla="*/ 9 w 11"/>
                <a:gd name="T23" fmla="*/ 18 h 20"/>
                <a:gd name="T24" fmla="*/ 0 w 11"/>
                <a:gd name="T25" fmla="*/ 20 h 20"/>
                <a:gd name="T26" fmla="*/ 0 w 11"/>
                <a:gd name="T27" fmla="*/ 18 h 20"/>
                <a:gd name="T28" fmla="*/ 0 w 11"/>
                <a:gd name="T29" fmla="*/ 12 h 20"/>
                <a:gd name="T30" fmla="*/ 1 w 11"/>
                <a:gd name="T31" fmla="*/ 8 h 20"/>
                <a:gd name="T32" fmla="*/ 4 w 11"/>
                <a:gd name="T33" fmla="*/ 4 h 20"/>
                <a:gd name="T34" fmla="*/ 6 w 11"/>
                <a:gd name="T35" fmla="*/ 3 h 20"/>
                <a:gd name="T36" fmla="*/ 9 w 11"/>
                <a:gd name="T37" fmla="*/ 1 h 20"/>
                <a:gd name="T38" fmla="*/ 10 w 11"/>
                <a:gd name="T3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 h="20">
                  <a:moveTo>
                    <a:pt x="10" y="0"/>
                  </a:moveTo>
                  <a:lnTo>
                    <a:pt x="10" y="0"/>
                  </a:lnTo>
                  <a:lnTo>
                    <a:pt x="11" y="10"/>
                  </a:lnTo>
                  <a:lnTo>
                    <a:pt x="11" y="8"/>
                  </a:lnTo>
                  <a:lnTo>
                    <a:pt x="11" y="10"/>
                  </a:lnTo>
                  <a:lnTo>
                    <a:pt x="11" y="10"/>
                  </a:lnTo>
                  <a:lnTo>
                    <a:pt x="11" y="10"/>
                  </a:lnTo>
                  <a:lnTo>
                    <a:pt x="10" y="12"/>
                  </a:lnTo>
                  <a:lnTo>
                    <a:pt x="10" y="13"/>
                  </a:lnTo>
                  <a:lnTo>
                    <a:pt x="10" y="14"/>
                  </a:lnTo>
                  <a:lnTo>
                    <a:pt x="9" y="18"/>
                  </a:lnTo>
                  <a:lnTo>
                    <a:pt x="9" y="18"/>
                  </a:lnTo>
                  <a:lnTo>
                    <a:pt x="0" y="20"/>
                  </a:lnTo>
                  <a:lnTo>
                    <a:pt x="0" y="18"/>
                  </a:lnTo>
                  <a:lnTo>
                    <a:pt x="0" y="12"/>
                  </a:lnTo>
                  <a:lnTo>
                    <a:pt x="1" y="8"/>
                  </a:lnTo>
                  <a:lnTo>
                    <a:pt x="4" y="4"/>
                  </a:lnTo>
                  <a:lnTo>
                    <a:pt x="6" y="3"/>
                  </a:lnTo>
                  <a:lnTo>
                    <a:pt x="9" y="1"/>
                  </a:lnTo>
                  <a:lnTo>
                    <a:pt x="1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119">
              <a:extLst>
                <a:ext uri="{FF2B5EF4-FFF2-40B4-BE49-F238E27FC236}">
                  <a16:creationId xmlns:a16="http://schemas.microsoft.com/office/drawing/2014/main" id="{7B6330CF-DB4D-4A44-81B5-618036C8907A}"/>
                </a:ext>
              </a:extLst>
            </p:cNvPr>
            <p:cNvSpPr>
              <a:spLocks noEditPoints="1"/>
            </p:cNvSpPr>
            <p:nvPr/>
          </p:nvSpPr>
          <p:spPr bwMode="auto">
            <a:xfrm>
              <a:off x="6519863" y="1217613"/>
              <a:ext cx="419100" cy="41275"/>
            </a:xfrm>
            <a:custGeom>
              <a:avLst/>
              <a:gdLst>
                <a:gd name="T0" fmla="*/ 0 w 264"/>
                <a:gd name="T1" fmla="*/ 18 h 26"/>
                <a:gd name="T2" fmla="*/ 0 w 264"/>
                <a:gd name="T3" fmla="*/ 18 h 26"/>
                <a:gd name="T4" fmla="*/ 0 w 264"/>
                <a:gd name="T5" fmla="*/ 18 h 26"/>
                <a:gd name="T6" fmla="*/ 0 w 264"/>
                <a:gd name="T7" fmla="*/ 18 h 26"/>
                <a:gd name="T8" fmla="*/ 260 w 264"/>
                <a:gd name="T9" fmla="*/ 0 h 26"/>
                <a:gd name="T10" fmla="*/ 264 w 264"/>
                <a:gd name="T11" fmla="*/ 8 h 26"/>
                <a:gd name="T12" fmla="*/ 246 w 264"/>
                <a:gd name="T13" fmla="*/ 18 h 26"/>
                <a:gd name="T14" fmla="*/ 230 w 264"/>
                <a:gd name="T15" fmla="*/ 16 h 26"/>
                <a:gd name="T16" fmla="*/ 230 w 264"/>
                <a:gd name="T17" fmla="*/ 16 h 26"/>
                <a:gd name="T18" fmla="*/ 229 w 264"/>
                <a:gd name="T19" fmla="*/ 16 h 26"/>
                <a:gd name="T20" fmla="*/ 226 w 264"/>
                <a:gd name="T21" fmla="*/ 16 h 26"/>
                <a:gd name="T22" fmla="*/ 222 w 264"/>
                <a:gd name="T23" fmla="*/ 16 h 26"/>
                <a:gd name="T24" fmla="*/ 208 w 264"/>
                <a:gd name="T25" fmla="*/ 16 h 26"/>
                <a:gd name="T26" fmla="*/ 191 w 264"/>
                <a:gd name="T27" fmla="*/ 17 h 26"/>
                <a:gd name="T28" fmla="*/ 171 w 264"/>
                <a:gd name="T29" fmla="*/ 18 h 26"/>
                <a:gd name="T30" fmla="*/ 151 w 264"/>
                <a:gd name="T31" fmla="*/ 20 h 26"/>
                <a:gd name="T32" fmla="*/ 134 w 264"/>
                <a:gd name="T33" fmla="*/ 21 h 26"/>
                <a:gd name="T34" fmla="*/ 120 w 264"/>
                <a:gd name="T35" fmla="*/ 22 h 26"/>
                <a:gd name="T36" fmla="*/ 110 w 264"/>
                <a:gd name="T37" fmla="*/ 22 h 26"/>
                <a:gd name="T38" fmla="*/ 104 w 264"/>
                <a:gd name="T39" fmla="*/ 22 h 26"/>
                <a:gd name="T40" fmla="*/ 65 w 264"/>
                <a:gd name="T41" fmla="*/ 26 h 26"/>
                <a:gd name="T42" fmla="*/ 45 w 264"/>
                <a:gd name="T43" fmla="*/ 25 h 26"/>
                <a:gd name="T44" fmla="*/ 27 w 264"/>
                <a:gd name="T45" fmla="*/ 24 h 26"/>
                <a:gd name="T46" fmla="*/ 13 w 264"/>
                <a:gd name="T47" fmla="*/ 21 h 26"/>
                <a:gd name="T48" fmla="*/ 3 w 264"/>
                <a:gd name="T49" fmla="*/ 20 h 26"/>
                <a:gd name="T50" fmla="*/ 0 w 264"/>
                <a:gd name="T51" fmla="*/ 18 h 26"/>
                <a:gd name="T52" fmla="*/ 2 w 264"/>
                <a:gd name="T53" fmla="*/ 9 h 26"/>
                <a:gd name="T54" fmla="*/ 2 w 264"/>
                <a:gd name="T55" fmla="*/ 9 h 26"/>
                <a:gd name="T56" fmla="*/ 5 w 264"/>
                <a:gd name="T57" fmla="*/ 11 h 26"/>
                <a:gd name="T58" fmla="*/ 9 w 264"/>
                <a:gd name="T59" fmla="*/ 11 h 26"/>
                <a:gd name="T60" fmla="*/ 14 w 264"/>
                <a:gd name="T61" fmla="*/ 12 h 26"/>
                <a:gd name="T62" fmla="*/ 20 w 264"/>
                <a:gd name="T63" fmla="*/ 13 h 26"/>
                <a:gd name="T64" fmla="*/ 41 w 264"/>
                <a:gd name="T65" fmla="*/ 16 h 26"/>
                <a:gd name="T66" fmla="*/ 65 w 264"/>
                <a:gd name="T67" fmla="*/ 16 h 26"/>
                <a:gd name="T68" fmla="*/ 83 w 264"/>
                <a:gd name="T69" fmla="*/ 16 h 26"/>
                <a:gd name="T70" fmla="*/ 103 w 264"/>
                <a:gd name="T71" fmla="*/ 13 h 26"/>
                <a:gd name="T72" fmla="*/ 103 w 264"/>
                <a:gd name="T73" fmla="*/ 13 h 26"/>
                <a:gd name="T74" fmla="*/ 103 w 264"/>
                <a:gd name="T75" fmla="*/ 13 h 26"/>
                <a:gd name="T76" fmla="*/ 107 w 264"/>
                <a:gd name="T77" fmla="*/ 13 h 26"/>
                <a:gd name="T78" fmla="*/ 117 w 264"/>
                <a:gd name="T79" fmla="*/ 12 h 26"/>
                <a:gd name="T80" fmla="*/ 132 w 264"/>
                <a:gd name="T81" fmla="*/ 11 h 26"/>
                <a:gd name="T82" fmla="*/ 150 w 264"/>
                <a:gd name="T83" fmla="*/ 9 h 26"/>
                <a:gd name="T84" fmla="*/ 170 w 264"/>
                <a:gd name="T85" fmla="*/ 8 h 26"/>
                <a:gd name="T86" fmla="*/ 189 w 264"/>
                <a:gd name="T87" fmla="*/ 7 h 26"/>
                <a:gd name="T88" fmla="*/ 208 w 264"/>
                <a:gd name="T89" fmla="*/ 7 h 26"/>
                <a:gd name="T90" fmla="*/ 222 w 264"/>
                <a:gd name="T91" fmla="*/ 5 h 26"/>
                <a:gd name="T92" fmla="*/ 227 w 264"/>
                <a:gd name="T93" fmla="*/ 7 h 26"/>
                <a:gd name="T94" fmla="*/ 233 w 264"/>
                <a:gd name="T95" fmla="*/ 7 h 26"/>
                <a:gd name="T96" fmla="*/ 244 w 264"/>
                <a:gd name="T97" fmla="*/ 8 h 26"/>
                <a:gd name="T98" fmla="*/ 260 w 264"/>
                <a:gd name="T9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4" h="26">
                  <a:moveTo>
                    <a:pt x="0" y="18"/>
                  </a:moveTo>
                  <a:lnTo>
                    <a:pt x="0" y="18"/>
                  </a:lnTo>
                  <a:lnTo>
                    <a:pt x="0" y="18"/>
                  </a:lnTo>
                  <a:lnTo>
                    <a:pt x="0" y="18"/>
                  </a:lnTo>
                  <a:close/>
                  <a:moveTo>
                    <a:pt x="260" y="0"/>
                  </a:moveTo>
                  <a:lnTo>
                    <a:pt x="264" y="8"/>
                  </a:lnTo>
                  <a:lnTo>
                    <a:pt x="246" y="18"/>
                  </a:lnTo>
                  <a:lnTo>
                    <a:pt x="230" y="16"/>
                  </a:lnTo>
                  <a:lnTo>
                    <a:pt x="230" y="16"/>
                  </a:lnTo>
                  <a:lnTo>
                    <a:pt x="229" y="16"/>
                  </a:lnTo>
                  <a:lnTo>
                    <a:pt x="226" y="16"/>
                  </a:lnTo>
                  <a:lnTo>
                    <a:pt x="222" y="16"/>
                  </a:lnTo>
                  <a:lnTo>
                    <a:pt x="208" y="16"/>
                  </a:lnTo>
                  <a:lnTo>
                    <a:pt x="191" y="17"/>
                  </a:lnTo>
                  <a:lnTo>
                    <a:pt x="171" y="18"/>
                  </a:lnTo>
                  <a:lnTo>
                    <a:pt x="151" y="20"/>
                  </a:lnTo>
                  <a:lnTo>
                    <a:pt x="134" y="21"/>
                  </a:lnTo>
                  <a:lnTo>
                    <a:pt x="120" y="22"/>
                  </a:lnTo>
                  <a:lnTo>
                    <a:pt x="110" y="22"/>
                  </a:lnTo>
                  <a:lnTo>
                    <a:pt x="104" y="22"/>
                  </a:lnTo>
                  <a:lnTo>
                    <a:pt x="65" y="26"/>
                  </a:lnTo>
                  <a:lnTo>
                    <a:pt x="45" y="25"/>
                  </a:lnTo>
                  <a:lnTo>
                    <a:pt x="27" y="24"/>
                  </a:lnTo>
                  <a:lnTo>
                    <a:pt x="13" y="21"/>
                  </a:lnTo>
                  <a:lnTo>
                    <a:pt x="3" y="20"/>
                  </a:lnTo>
                  <a:lnTo>
                    <a:pt x="0" y="18"/>
                  </a:lnTo>
                  <a:lnTo>
                    <a:pt x="2" y="9"/>
                  </a:lnTo>
                  <a:lnTo>
                    <a:pt x="2" y="9"/>
                  </a:lnTo>
                  <a:lnTo>
                    <a:pt x="5" y="11"/>
                  </a:lnTo>
                  <a:lnTo>
                    <a:pt x="9" y="11"/>
                  </a:lnTo>
                  <a:lnTo>
                    <a:pt x="14" y="12"/>
                  </a:lnTo>
                  <a:lnTo>
                    <a:pt x="20" y="13"/>
                  </a:lnTo>
                  <a:lnTo>
                    <a:pt x="41" y="16"/>
                  </a:lnTo>
                  <a:lnTo>
                    <a:pt x="65" y="16"/>
                  </a:lnTo>
                  <a:lnTo>
                    <a:pt x="83" y="16"/>
                  </a:lnTo>
                  <a:lnTo>
                    <a:pt x="103" y="13"/>
                  </a:lnTo>
                  <a:lnTo>
                    <a:pt x="103" y="13"/>
                  </a:lnTo>
                  <a:lnTo>
                    <a:pt x="103" y="13"/>
                  </a:lnTo>
                  <a:lnTo>
                    <a:pt x="107" y="13"/>
                  </a:lnTo>
                  <a:lnTo>
                    <a:pt x="117" y="12"/>
                  </a:lnTo>
                  <a:lnTo>
                    <a:pt x="132" y="11"/>
                  </a:lnTo>
                  <a:lnTo>
                    <a:pt x="150" y="9"/>
                  </a:lnTo>
                  <a:lnTo>
                    <a:pt x="170" y="8"/>
                  </a:lnTo>
                  <a:lnTo>
                    <a:pt x="189" y="7"/>
                  </a:lnTo>
                  <a:lnTo>
                    <a:pt x="208" y="7"/>
                  </a:lnTo>
                  <a:lnTo>
                    <a:pt x="222" y="5"/>
                  </a:lnTo>
                  <a:lnTo>
                    <a:pt x="227" y="7"/>
                  </a:lnTo>
                  <a:lnTo>
                    <a:pt x="233" y="7"/>
                  </a:lnTo>
                  <a:lnTo>
                    <a:pt x="244" y="8"/>
                  </a:lnTo>
                  <a:lnTo>
                    <a:pt x="260"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20">
              <a:extLst>
                <a:ext uri="{FF2B5EF4-FFF2-40B4-BE49-F238E27FC236}">
                  <a16:creationId xmlns:a16="http://schemas.microsoft.com/office/drawing/2014/main" id="{A3B1F2A3-C4FB-4BE8-B78B-2D7822D60E31}"/>
                </a:ext>
              </a:extLst>
            </p:cNvPr>
            <p:cNvSpPr>
              <a:spLocks/>
            </p:cNvSpPr>
            <p:nvPr/>
          </p:nvSpPr>
          <p:spPr bwMode="auto">
            <a:xfrm>
              <a:off x="6905625" y="1230313"/>
              <a:ext cx="26988" cy="22225"/>
            </a:xfrm>
            <a:custGeom>
              <a:avLst/>
              <a:gdLst>
                <a:gd name="T0" fmla="*/ 1 w 17"/>
                <a:gd name="T1" fmla="*/ 0 h 14"/>
                <a:gd name="T2" fmla="*/ 17 w 17"/>
                <a:gd name="T3" fmla="*/ 0 h 14"/>
                <a:gd name="T4" fmla="*/ 17 w 17"/>
                <a:gd name="T5" fmla="*/ 9 h 14"/>
                <a:gd name="T6" fmla="*/ 13 w 17"/>
                <a:gd name="T7" fmla="*/ 9 h 14"/>
                <a:gd name="T8" fmla="*/ 11 w 17"/>
                <a:gd name="T9" fmla="*/ 14 h 14"/>
                <a:gd name="T10" fmla="*/ 0 w 17"/>
                <a:gd name="T11" fmla="*/ 9 h 14"/>
                <a:gd name="T12" fmla="*/ 1 w 1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1" y="0"/>
                  </a:moveTo>
                  <a:lnTo>
                    <a:pt x="17" y="0"/>
                  </a:lnTo>
                  <a:lnTo>
                    <a:pt x="17" y="9"/>
                  </a:lnTo>
                  <a:lnTo>
                    <a:pt x="13" y="9"/>
                  </a:lnTo>
                  <a:lnTo>
                    <a:pt x="11" y="14"/>
                  </a:lnTo>
                  <a:lnTo>
                    <a:pt x="0" y="9"/>
                  </a:lnTo>
                  <a:lnTo>
                    <a:pt x="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121">
              <a:extLst>
                <a:ext uri="{FF2B5EF4-FFF2-40B4-BE49-F238E27FC236}">
                  <a16:creationId xmlns:a16="http://schemas.microsoft.com/office/drawing/2014/main" id="{0F932BD3-47A6-4852-8443-FB300593C8D3}"/>
                </a:ext>
              </a:extLst>
            </p:cNvPr>
            <p:cNvSpPr>
              <a:spLocks/>
            </p:cNvSpPr>
            <p:nvPr/>
          </p:nvSpPr>
          <p:spPr bwMode="auto">
            <a:xfrm>
              <a:off x="6813550" y="1241425"/>
              <a:ext cx="106363" cy="130175"/>
            </a:xfrm>
            <a:custGeom>
              <a:avLst/>
              <a:gdLst>
                <a:gd name="T0" fmla="*/ 61 w 67"/>
                <a:gd name="T1" fmla="*/ 0 h 82"/>
                <a:gd name="T2" fmla="*/ 67 w 67"/>
                <a:gd name="T3" fmla="*/ 6 h 82"/>
                <a:gd name="T4" fmla="*/ 8 w 67"/>
                <a:gd name="T5" fmla="*/ 82 h 82"/>
                <a:gd name="T6" fmla="*/ 0 w 67"/>
                <a:gd name="T7" fmla="*/ 75 h 82"/>
                <a:gd name="T8" fmla="*/ 61 w 67"/>
                <a:gd name="T9" fmla="*/ 0 h 82"/>
              </a:gdLst>
              <a:ahLst/>
              <a:cxnLst>
                <a:cxn ang="0">
                  <a:pos x="T0" y="T1"/>
                </a:cxn>
                <a:cxn ang="0">
                  <a:pos x="T2" y="T3"/>
                </a:cxn>
                <a:cxn ang="0">
                  <a:pos x="T4" y="T5"/>
                </a:cxn>
                <a:cxn ang="0">
                  <a:pos x="T6" y="T7"/>
                </a:cxn>
                <a:cxn ang="0">
                  <a:pos x="T8" y="T9"/>
                </a:cxn>
              </a:cxnLst>
              <a:rect l="0" t="0" r="r" b="b"/>
              <a:pathLst>
                <a:path w="67" h="82">
                  <a:moveTo>
                    <a:pt x="61" y="0"/>
                  </a:moveTo>
                  <a:lnTo>
                    <a:pt x="67" y="6"/>
                  </a:lnTo>
                  <a:lnTo>
                    <a:pt x="8" y="82"/>
                  </a:lnTo>
                  <a:lnTo>
                    <a:pt x="0" y="75"/>
                  </a:lnTo>
                  <a:lnTo>
                    <a:pt x="6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Freeform 122">
              <a:extLst>
                <a:ext uri="{FF2B5EF4-FFF2-40B4-BE49-F238E27FC236}">
                  <a16:creationId xmlns:a16="http://schemas.microsoft.com/office/drawing/2014/main" id="{3B3B6546-C6E1-4AA3-96DB-AFC2DF1A1FD8}"/>
                </a:ext>
              </a:extLst>
            </p:cNvPr>
            <p:cNvSpPr>
              <a:spLocks/>
            </p:cNvSpPr>
            <p:nvPr/>
          </p:nvSpPr>
          <p:spPr bwMode="auto">
            <a:xfrm>
              <a:off x="6919913" y="1238250"/>
              <a:ext cx="104775" cy="128588"/>
            </a:xfrm>
            <a:custGeom>
              <a:avLst/>
              <a:gdLst>
                <a:gd name="T0" fmla="*/ 9 w 66"/>
                <a:gd name="T1" fmla="*/ 0 h 81"/>
                <a:gd name="T2" fmla="*/ 11 w 66"/>
                <a:gd name="T3" fmla="*/ 3 h 81"/>
                <a:gd name="T4" fmla="*/ 16 w 66"/>
                <a:gd name="T5" fmla="*/ 11 h 81"/>
                <a:gd name="T6" fmla="*/ 24 w 66"/>
                <a:gd name="T7" fmla="*/ 21 h 81"/>
                <a:gd name="T8" fmla="*/ 38 w 66"/>
                <a:gd name="T9" fmla="*/ 42 h 81"/>
                <a:gd name="T10" fmla="*/ 57 w 66"/>
                <a:gd name="T11" fmla="*/ 62 h 81"/>
                <a:gd name="T12" fmla="*/ 57 w 66"/>
                <a:gd name="T13" fmla="*/ 62 h 81"/>
                <a:gd name="T14" fmla="*/ 57 w 66"/>
                <a:gd name="T15" fmla="*/ 62 h 81"/>
                <a:gd name="T16" fmla="*/ 58 w 66"/>
                <a:gd name="T17" fmla="*/ 63 h 81"/>
                <a:gd name="T18" fmla="*/ 58 w 66"/>
                <a:gd name="T19" fmla="*/ 64 h 81"/>
                <a:gd name="T20" fmla="*/ 59 w 66"/>
                <a:gd name="T21" fmla="*/ 67 h 81"/>
                <a:gd name="T22" fmla="*/ 61 w 66"/>
                <a:gd name="T23" fmla="*/ 70 h 81"/>
                <a:gd name="T24" fmla="*/ 63 w 66"/>
                <a:gd name="T25" fmla="*/ 74 h 81"/>
                <a:gd name="T26" fmla="*/ 64 w 66"/>
                <a:gd name="T27" fmla="*/ 76 h 81"/>
                <a:gd name="T28" fmla="*/ 66 w 66"/>
                <a:gd name="T29" fmla="*/ 81 h 81"/>
                <a:gd name="T30" fmla="*/ 57 w 66"/>
                <a:gd name="T31" fmla="*/ 81 h 81"/>
                <a:gd name="T32" fmla="*/ 55 w 66"/>
                <a:gd name="T33" fmla="*/ 81 h 81"/>
                <a:gd name="T34" fmla="*/ 55 w 66"/>
                <a:gd name="T35" fmla="*/ 80 h 81"/>
                <a:gd name="T36" fmla="*/ 55 w 66"/>
                <a:gd name="T37" fmla="*/ 79 h 81"/>
                <a:gd name="T38" fmla="*/ 54 w 66"/>
                <a:gd name="T39" fmla="*/ 76 h 81"/>
                <a:gd name="T40" fmla="*/ 53 w 66"/>
                <a:gd name="T41" fmla="*/ 74 h 81"/>
                <a:gd name="T42" fmla="*/ 51 w 66"/>
                <a:gd name="T43" fmla="*/ 71 h 81"/>
                <a:gd name="T44" fmla="*/ 50 w 66"/>
                <a:gd name="T45" fmla="*/ 70 h 81"/>
                <a:gd name="T46" fmla="*/ 49 w 66"/>
                <a:gd name="T47" fmla="*/ 68 h 81"/>
                <a:gd name="T48" fmla="*/ 37 w 66"/>
                <a:gd name="T49" fmla="*/ 55 h 81"/>
                <a:gd name="T50" fmla="*/ 25 w 66"/>
                <a:gd name="T51" fmla="*/ 41 h 81"/>
                <a:gd name="T52" fmla="*/ 16 w 66"/>
                <a:gd name="T53" fmla="*/ 28 h 81"/>
                <a:gd name="T54" fmla="*/ 8 w 66"/>
                <a:gd name="T55" fmla="*/ 16 h 81"/>
                <a:gd name="T56" fmla="*/ 3 w 66"/>
                <a:gd name="T57" fmla="*/ 8 h 81"/>
                <a:gd name="T58" fmla="*/ 0 w 66"/>
                <a:gd name="T59" fmla="*/ 4 h 81"/>
                <a:gd name="T60" fmla="*/ 9 w 66"/>
                <a:gd name="T61"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6" h="81">
                  <a:moveTo>
                    <a:pt x="9" y="0"/>
                  </a:moveTo>
                  <a:lnTo>
                    <a:pt x="11" y="3"/>
                  </a:lnTo>
                  <a:lnTo>
                    <a:pt x="16" y="11"/>
                  </a:lnTo>
                  <a:lnTo>
                    <a:pt x="24" y="21"/>
                  </a:lnTo>
                  <a:lnTo>
                    <a:pt x="38" y="42"/>
                  </a:lnTo>
                  <a:lnTo>
                    <a:pt x="57" y="62"/>
                  </a:lnTo>
                  <a:lnTo>
                    <a:pt x="57" y="62"/>
                  </a:lnTo>
                  <a:lnTo>
                    <a:pt x="57" y="62"/>
                  </a:lnTo>
                  <a:lnTo>
                    <a:pt x="58" y="63"/>
                  </a:lnTo>
                  <a:lnTo>
                    <a:pt x="58" y="64"/>
                  </a:lnTo>
                  <a:lnTo>
                    <a:pt x="59" y="67"/>
                  </a:lnTo>
                  <a:lnTo>
                    <a:pt x="61" y="70"/>
                  </a:lnTo>
                  <a:lnTo>
                    <a:pt x="63" y="74"/>
                  </a:lnTo>
                  <a:lnTo>
                    <a:pt x="64" y="76"/>
                  </a:lnTo>
                  <a:lnTo>
                    <a:pt x="66" y="81"/>
                  </a:lnTo>
                  <a:lnTo>
                    <a:pt x="57" y="81"/>
                  </a:lnTo>
                  <a:lnTo>
                    <a:pt x="55" y="81"/>
                  </a:lnTo>
                  <a:lnTo>
                    <a:pt x="55" y="80"/>
                  </a:lnTo>
                  <a:lnTo>
                    <a:pt x="55" y="79"/>
                  </a:lnTo>
                  <a:lnTo>
                    <a:pt x="54" y="76"/>
                  </a:lnTo>
                  <a:lnTo>
                    <a:pt x="53" y="74"/>
                  </a:lnTo>
                  <a:lnTo>
                    <a:pt x="51" y="71"/>
                  </a:lnTo>
                  <a:lnTo>
                    <a:pt x="50" y="70"/>
                  </a:lnTo>
                  <a:lnTo>
                    <a:pt x="49" y="68"/>
                  </a:lnTo>
                  <a:lnTo>
                    <a:pt x="37" y="55"/>
                  </a:lnTo>
                  <a:lnTo>
                    <a:pt x="25" y="41"/>
                  </a:lnTo>
                  <a:lnTo>
                    <a:pt x="16" y="28"/>
                  </a:lnTo>
                  <a:lnTo>
                    <a:pt x="8" y="16"/>
                  </a:lnTo>
                  <a:lnTo>
                    <a:pt x="3" y="8"/>
                  </a:lnTo>
                  <a:lnTo>
                    <a:pt x="0" y="4"/>
                  </a:lnTo>
                  <a:lnTo>
                    <a:pt x="9"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Freeform 123">
              <a:extLst>
                <a:ext uri="{FF2B5EF4-FFF2-40B4-BE49-F238E27FC236}">
                  <a16:creationId xmlns:a16="http://schemas.microsoft.com/office/drawing/2014/main" id="{D7859694-5A47-4909-A819-9D5B6F878A52}"/>
                </a:ext>
              </a:extLst>
            </p:cNvPr>
            <p:cNvSpPr>
              <a:spLocks noEditPoints="1"/>
            </p:cNvSpPr>
            <p:nvPr/>
          </p:nvSpPr>
          <p:spPr bwMode="auto">
            <a:xfrm>
              <a:off x="6650038" y="1346200"/>
              <a:ext cx="557213" cy="341313"/>
            </a:xfrm>
            <a:custGeom>
              <a:avLst/>
              <a:gdLst>
                <a:gd name="T0" fmla="*/ 208 w 351"/>
                <a:gd name="T1" fmla="*/ 11 h 215"/>
                <a:gd name="T2" fmla="*/ 169 w 351"/>
                <a:gd name="T3" fmla="*/ 13 h 215"/>
                <a:gd name="T4" fmla="*/ 51 w 351"/>
                <a:gd name="T5" fmla="*/ 17 h 215"/>
                <a:gd name="T6" fmla="*/ 16 w 351"/>
                <a:gd name="T7" fmla="*/ 29 h 215"/>
                <a:gd name="T8" fmla="*/ 17 w 351"/>
                <a:gd name="T9" fmla="*/ 46 h 215"/>
                <a:gd name="T10" fmla="*/ 21 w 351"/>
                <a:gd name="T11" fmla="*/ 133 h 215"/>
                <a:gd name="T12" fmla="*/ 21 w 351"/>
                <a:gd name="T13" fmla="*/ 135 h 215"/>
                <a:gd name="T14" fmla="*/ 22 w 351"/>
                <a:gd name="T15" fmla="*/ 159 h 215"/>
                <a:gd name="T16" fmla="*/ 28 w 351"/>
                <a:gd name="T17" fmla="*/ 205 h 215"/>
                <a:gd name="T18" fmla="*/ 58 w 351"/>
                <a:gd name="T19" fmla="*/ 203 h 215"/>
                <a:gd name="T20" fmla="*/ 101 w 351"/>
                <a:gd name="T21" fmla="*/ 202 h 215"/>
                <a:gd name="T22" fmla="*/ 135 w 351"/>
                <a:gd name="T23" fmla="*/ 203 h 215"/>
                <a:gd name="T24" fmla="*/ 156 w 351"/>
                <a:gd name="T25" fmla="*/ 203 h 215"/>
                <a:gd name="T26" fmla="*/ 199 w 351"/>
                <a:gd name="T27" fmla="*/ 202 h 215"/>
                <a:gd name="T28" fmla="*/ 246 w 351"/>
                <a:gd name="T29" fmla="*/ 202 h 215"/>
                <a:gd name="T30" fmla="*/ 275 w 351"/>
                <a:gd name="T31" fmla="*/ 202 h 215"/>
                <a:gd name="T32" fmla="*/ 326 w 351"/>
                <a:gd name="T33" fmla="*/ 203 h 215"/>
                <a:gd name="T34" fmla="*/ 329 w 351"/>
                <a:gd name="T35" fmla="*/ 173 h 215"/>
                <a:gd name="T36" fmla="*/ 333 w 351"/>
                <a:gd name="T37" fmla="*/ 131 h 215"/>
                <a:gd name="T38" fmla="*/ 335 w 351"/>
                <a:gd name="T39" fmla="*/ 93 h 215"/>
                <a:gd name="T40" fmla="*/ 338 w 351"/>
                <a:gd name="T41" fmla="*/ 80 h 215"/>
                <a:gd name="T42" fmla="*/ 341 w 351"/>
                <a:gd name="T43" fmla="*/ 13 h 215"/>
                <a:gd name="T44" fmla="*/ 309 w 351"/>
                <a:gd name="T45" fmla="*/ 12 h 215"/>
                <a:gd name="T46" fmla="*/ 261 w 351"/>
                <a:gd name="T47" fmla="*/ 9 h 215"/>
                <a:gd name="T48" fmla="*/ 234 w 351"/>
                <a:gd name="T49" fmla="*/ 0 h 215"/>
                <a:gd name="T50" fmla="*/ 279 w 351"/>
                <a:gd name="T51" fmla="*/ 0 h 215"/>
                <a:gd name="T52" fmla="*/ 318 w 351"/>
                <a:gd name="T53" fmla="*/ 2 h 215"/>
                <a:gd name="T54" fmla="*/ 342 w 351"/>
                <a:gd name="T55" fmla="*/ 3 h 215"/>
                <a:gd name="T56" fmla="*/ 350 w 351"/>
                <a:gd name="T57" fmla="*/ 3 h 215"/>
                <a:gd name="T58" fmla="*/ 348 w 351"/>
                <a:gd name="T59" fmla="*/ 83 h 215"/>
                <a:gd name="T60" fmla="*/ 347 w 351"/>
                <a:gd name="T61" fmla="*/ 84 h 215"/>
                <a:gd name="T62" fmla="*/ 347 w 351"/>
                <a:gd name="T63" fmla="*/ 89 h 215"/>
                <a:gd name="T64" fmla="*/ 344 w 351"/>
                <a:gd name="T65" fmla="*/ 104 h 215"/>
                <a:gd name="T66" fmla="*/ 341 w 351"/>
                <a:gd name="T67" fmla="*/ 147 h 215"/>
                <a:gd name="T68" fmla="*/ 338 w 351"/>
                <a:gd name="T69" fmla="*/ 182 h 215"/>
                <a:gd name="T70" fmla="*/ 337 w 351"/>
                <a:gd name="T71" fmla="*/ 205 h 215"/>
                <a:gd name="T72" fmla="*/ 335 w 351"/>
                <a:gd name="T73" fmla="*/ 214 h 215"/>
                <a:gd name="T74" fmla="*/ 280 w 351"/>
                <a:gd name="T75" fmla="*/ 212 h 215"/>
                <a:gd name="T76" fmla="*/ 262 w 351"/>
                <a:gd name="T77" fmla="*/ 211 h 215"/>
                <a:gd name="T78" fmla="*/ 225 w 351"/>
                <a:gd name="T79" fmla="*/ 211 h 215"/>
                <a:gd name="T80" fmla="*/ 183 w 351"/>
                <a:gd name="T81" fmla="*/ 212 h 215"/>
                <a:gd name="T82" fmla="*/ 149 w 351"/>
                <a:gd name="T83" fmla="*/ 212 h 215"/>
                <a:gd name="T84" fmla="*/ 135 w 351"/>
                <a:gd name="T85" fmla="*/ 214 h 215"/>
                <a:gd name="T86" fmla="*/ 134 w 351"/>
                <a:gd name="T87" fmla="*/ 212 h 215"/>
                <a:gd name="T88" fmla="*/ 101 w 351"/>
                <a:gd name="T89" fmla="*/ 211 h 215"/>
                <a:gd name="T90" fmla="*/ 65 w 351"/>
                <a:gd name="T91" fmla="*/ 212 h 215"/>
                <a:gd name="T92" fmla="*/ 35 w 351"/>
                <a:gd name="T93" fmla="*/ 214 h 215"/>
                <a:gd name="T94" fmla="*/ 24 w 351"/>
                <a:gd name="T95" fmla="*/ 215 h 215"/>
                <a:gd name="T96" fmla="*/ 18 w 351"/>
                <a:gd name="T97" fmla="*/ 210 h 215"/>
                <a:gd name="T98" fmla="*/ 12 w 351"/>
                <a:gd name="T99" fmla="*/ 160 h 215"/>
                <a:gd name="T100" fmla="*/ 10 w 351"/>
                <a:gd name="T101" fmla="*/ 135 h 215"/>
                <a:gd name="T102" fmla="*/ 10 w 351"/>
                <a:gd name="T103" fmla="*/ 131 h 215"/>
                <a:gd name="T104" fmla="*/ 7 w 351"/>
                <a:gd name="T105" fmla="*/ 46 h 215"/>
                <a:gd name="T106" fmla="*/ 5 w 351"/>
                <a:gd name="T107" fmla="*/ 26 h 215"/>
                <a:gd name="T108" fmla="*/ 4 w 351"/>
                <a:gd name="T109" fmla="*/ 16 h 215"/>
                <a:gd name="T110" fmla="*/ 0 w 351"/>
                <a:gd name="T111" fmla="*/ 9 h 215"/>
                <a:gd name="T112" fmla="*/ 168 w 351"/>
                <a:gd name="T113" fmla="*/ 4 h 215"/>
                <a:gd name="T114" fmla="*/ 208 w 351"/>
                <a:gd name="T115"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1" h="215">
                  <a:moveTo>
                    <a:pt x="234" y="9"/>
                  </a:moveTo>
                  <a:lnTo>
                    <a:pt x="208" y="11"/>
                  </a:lnTo>
                  <a:lnTo>
                    <a:pt x="186" y="11"/>
                  </a:lnTo>
                  <a:lnTo>
                    <a:pt x="169" y="13"/>
                  </a:lnTo>
                  <a:lnTo>
                    <a:pt x="169" y="13"/>
                  </a:lnTo>
                  <a:lnTo>
                    <a:pt x="51" y="17"/>
                  </a:lnTo>
                  <a:lnTo>
                    <a:pt x="14" y="19"/>
                  </a:lnTo>
                  <a:lnTo>
                    <a:pt x="16" y="29"/>
                  </a:lnTo>
                  <a:lnTo>
                    <a:pt x="17" y="43"/>
                  </a:lnTo>
                  <a:lnTo>
                    <a:pt x="17" y="46"/>
                  </a:lnTo>
                  <a:lnTo>
                    <a:pt x="21" y="131"/>
                  </a:lnTo>
                  <a:lnTo>
                    <a:pt x="21" y="133"/>
                  </a:lnTo>
                  <a:lnTo>
                    <a:pt x="21" y="133"/>
                  </a:lnTo>
                  <a:lnTo>
                    <a:pt x="21" y="135"/>
                  </a:lnTo>
                  <a:lnTo>
                    <a:pt x="21" y="143"/>
                  </a:lnTo>
                  <a:lnTo>
                    <a:pt x="22" y="159"/>
                  </a:lnTo>
                  <a:lnTo>
                    <a:pt x="24" y="178"/>
                  </a:lnTo>
                  <a:lnTo>
                    <a:pt x="28" y="205"/>
                  </a:lnTo>
                  <a:lnTo>
                    <a:pt x="39" y="203"/>
                  </a:lnTo>
                  <a:lnTo>
                    <a:pt x="58" y="203"/>
                  </a:lnTo>
                  <a:lnTo>
                    <a:pt x="79" y="202"/>
                  </a:lnTo>
                  <a:lnTo>
                    <a:pt x="101" y="202"/>
                  </a:lnTo>
                  <a:lnTo>
                    <a:pt x="119" y="202"/>
                  </a:lnTo>
                  <a:lnTo>
                    <a:pt x="135" y="203"/>
                  </a:lnTo>
                  <a:lnTo>
                    <a:pt x="141" y="203"/>
                  </a:lnTo>
                  <a:lnTo>
                    <a:pt x="156" y="203"/>
                  </a:lnTo>
                  <a:lnTo>
                    <a:pt x="177" y="202"/>
                  </a:lnTo>
                  <a:lnTo>
                    <a:pt x="199" y="202"/>
                  </a:lnTo>
                  <a:lnTo>
                    <a:pt x="223" y="202"/>
                  </a:lnTo>
                  <a:lnTo>
                    <a:pt x="246" y="202"/>
                  </a:lnTo>
                  <a:lnTo>
                    <a:pt x="262" y="202"/>
                  </a:lnTo>
                  <a:lnTo>
                    <a:pt x="275" y="202"/>
                  </a:lnTo>
                  <a:lnTo>
                    <a:pt x="282" y="203"/>
                  </a:lnTo>
                  <a:lnTo>
                    <a:pt x="326" y="203"/>
                  </a:lnTo>
                  <a:lnTo>
                    <a:pt x="327" y="191"/>
                  </a:lnTo>
                  <a:lnTo>
                    <a:pt x="329" y="173"/>
                  </a:lnTo>
                  <a:lnTo>
                    <a:pt x="330" y="152"/>
                  </a:lnTo>
                  <a:lnTo>
                    <a:pt x="333" y="131"/>
                  </a:lnTo>
                  <a:lnTo>
                    <a:pt x="334" y="110"/>
                  </a:lnTo>
                  <a:lnTo>
                    <a:pt x="335" y="93"/>
                  </a:lnTo>
                  <a:lnTo>
                    <a:pt x="338" y="83"/>
                  </a:lnTo>
                  <a:lnTo>
                    <a:pt x="338" y="80"/>
                  </a:lnTo>
                  <a:lnTo>
                    <a:pt x="342" y="16"/>
                  </a:lnTo>
                  <a:lnTo>
                    <a:pt x="341" y="13"/>
                  </a:lnTo>
                  <a:lnTo>
                    <a:pt x="329" y="12"/>
                  </a:lnTo>
                  <a:lnTo>
                    <a:pt x="309" y="12"/>
                  </a:lnTo>
                  <a:lnTo>
                    <a:pt x="287" y="11"/>
                  </a:lnTo>
                  <a:lnTo>
                    <a:pt x="261" y="9"/>
                  </a:lnTo>
                  <a:lnTo>
                    <a:pt x="234" y="9"/>
                  </a:lnTo>
                  <a:close/>
                  <a:moveTo>
                    <a:pt x="234" y="0"/>
                  </a:moveTo>
                  <a:lnTo>
                    <a:pt x="257" y="0"/>
                  </a:lnTo>
                  <a:lnTo>
                    <a:pt x="279" y="0"/>
                  </a:lnTo>
                  <a:lnTo>
                    <a:pt x="300" y="2"/>
                  </a:lnTo>
                  <a:lnTo>
                    <a:pt x="318" y="2"/>
                  </a:lnTo>
                  <a:lnTo>
                    <a:pt x="333" y="3"/>
                  </a:lnTo>
                  <a:lnTo>
                    <a:pt x="342" y="3"/>
                  </a:lnTo>
                  <a:lnTo>
                    <a:pt x="346" y="3"/>
                  </a:lnTo>
                  <a:lnTo>
                    <a:pt x="350" y="3"/>
                  </a:lnTo>
                  <a:lnTo>
                    <a:pt x="351" y="16"/>
                  </a:lnTo>
                  <a:lnTo>
                    <a:pt x="348" y="83"/>
                  </a:lnTo>
                  <a:lnTo>
                    <a:pt x="347" y="84"/>
                  </a:lnTo>
                  <a:lnTo>
                    <a:pt x="347" y="84"/>
                  </a:lnTo>
                  <a:lnTo>
                    <a:pt x="347" y="87"/>
                  </a:lnTo>
                  <a:lnTo>
                    <a:pt x="347" y="89"/>
                  </a:lnTo>
                  <a:lnTo>
                    <a:pt x="346" y="96"/>
                  </a:lnTo>
                  <a:lnTo>
                    <a:pt x="344" y="104"/>
                  </a:lnTo>
                  <a:lnTo>
                    <a:pt x="343" y="125"/>
                  </a:lnTo>
                  <a:lnTo>
                    <a:pt x="341" y="147"/>
                  </a:lnTo>
                  <a:lnTo>
                    <a:pt x="339" y="165"/>
                  </a:lnTo>
                  <a:lnTo>
                    <a:pt x="338" y="182"/>
                  </a:lnTo>
                  <a:lnTo>
                    <a:pt x="337" y="195"/>
                  </a:lnTo>
                  <a:lnTo>
                    <a:pt x="337" y="205"/>
                  </a:lnTo>
                  <a:lnTo>
                    <a:pt x="337" y="208"/>
                  </a:lnTo>
                  <a:lnTo>
                    <a:pt x="335" y="214"/>
                  </a:lnTo>
                  <a:lnTo>
                    <a:pt x="282" y="212"/>
                  </a:lnTo>
                  <a:lnTo>
                    <a:pt x="280" y="212"/>
                  </a:lnTo>
                  <a:lnTo>
                    <a:pt x="275" y="212"/>
                  </a:lnTo>
                  <a:lnTo>
                    <a:pt x="262" y="211"/>
                  </a:lnTo>
                  <a:lnTo>
                    <a:pt x="246" y="211"/>
                  </a:lnTo>
                  <a:lnTo>
                    <a:pt x="225" y="211"/>
                  </a:lnTo>
                  <a:lnTo>
                    <a:pt x="204" y="212"/>
                  </a:lnTo>
                  <a:lnTo>
                    <a:pt x="183" y="212"/>
                  </a:lnTo>
                  <a:lnTo>
                    <a:pt x="165" y="212"/>
                  </a:lnTo>
                  <a:lnTo>
                    <a:pt x="149" y="212"/>
                  </a:lnTo>
                  <a:lnTo>
                    <a:pt x="139" y="212"/>
                  </a:lnTo>
                  <a:lnTo>
                    <a:pt x="135" y="214"/>
                  </a:lnTo>
                  <a:lnTo>
                    <a:pt x="134" y="214"/>
                  </a:lnTo>
                  <a:lnTo>
                    <a:pt x="134" y="212"/>
                  </a:lnTo>
                  <a:lnTo>
                    <a:pt x="119" y="212"/>
                  </a:lnTo>
                  <a:lnTo>
                    <a:pt x="101" y="211"/>
                  </a:lnTo>
                  <a:lnTo>
                    <a:pt x="83" y="212"/>
                  </a:lnTo>
                  <a:lnTo>
                    <a:pt x="65" y="212"/>
                  </a:lnTo>
                  <a:lnTo>
                    <a:pt x="48" y="214"/>
                  </a:lnTo>
                  <a:lnTo>
                    <a:pt x="35" y="214"/>
                  </a:lnTo>
                  <a:lnTo>
                    <a:pt x="28" y="214"/>
                  </a:lnTo>
                  <a:lnTo>
                    <a:pt x="24" y="215"/>
                  </a:lnTo>
                  <a:lnTo>
                    <a:pt x="20" y="215"/>
                  </a:lnTo>
                  <a:lnTo>
                    <a:pt x="18" y="210"/>
                  </a:lnTo>
                  <a:lnTo>
                    <a:pt x="14" y="182"/>
                  </a:lnTo>
                  <a:lnTo>
                    <a:pt x="12" y="160"/>
                  </a:lnTo>
                  <a:lnTo>
                    <a:pt x="10" y="144"/>
                  </a:lnTo>
                  <a:lnTo>
                    <a:pt x="10" y="135"/>
                  </a:lnTo>
                  <a:lnTo>
                    <a:pt x="10" y="133"/>
                  </a:lnTo>
                  <a:lnTo>
                    <a:pt x="10" y="131"/>
                  </a:lnTo>
                  <a:lnTo>
                    <a:pt x="7" y="46"/>
                  </a:lnTo>
                  <a:lnTo>
                    <a:pt x="7" y="46"/>
                  </a:lnTo>
                  <a:lnTo>
                    <a:pt x="7" y="43"/>
                  </a:lnTo>
                  <a:lnTo>
                    <a:pt x="5" y="26"/>
                  </a:lnTo>
                  <a:lnTo>
                    <a:pt x="4" y="17"/>
                  </a:lnTo>
                  <a:lnTo>
                    <a:pt x="4" y="16"/>
                  </a:lnTo>
                  <a:lnTo>
                    <a:pt x="3" y="16"/>
                  </a:lnTo>
                  <a:lnTo>
                    <a:pt x="0" y="9"/>
                  </a:lnTo>
                  <a:lnTo>
                    <a:pt x="51" y="7"/>
                  </a:lnTo>
                  <a:lnTo>
                    <a:pt x="168" y="4"/>
                  </a:lnTo>
                  <a:lnTo>
                    <a:pt x="185" y="2"/>
                  </a:lnTo>
                  <a:lnTo>
                    <a:pt x="208" y="0"/>
                  </a:lnTo>
                  <a:lnTo>
                    <a:pt x="234"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124">
              <a:extLst>
                <a:ext uri="{FF2B5EF4-FFF2-40B4-BE49-F238E27FC236}">
                  <a16:creationId xmlns:a16="http://schemas.microsoft.com/office/drawing/2014/main" id="{3DE2B8A2-1FF2-42D9-BEBB-0778111224EA}"/>
                </a:ext>
              </a:extLst>
            </p:cNvPr>
            <p:cNvSpPr>
              <a:spLocks noEditPoints="1"/>
            </p:cNvSpPr>
            <p:nvPr/>
          </p:nvSpPr>
          <p:spPr bwMode="auto">
            <a:xfrm>
              <a:off x="6415088" y="1584325"/>
              <a:ext cx="60325" cy="260350"/>
            </a:xfrm>
            <a:custGeom>
              <a:avLst/>
              <a:gdLst>
                <a:gd name="T0" fmla="*/ 22 w 38"/>
                <a:gd name="T1" fmla="*/ 0 h 164"/>
                <a:gd name="T2" fmla="*/ 22 w 38"/>
                <a:gd name="T3" fmla="*/ 0 h 164"/>
                <a:gd name="T4" fmla="*/ 22 w 38"/>
                <a:gd name="T5" fmla="*/ 0 h 164"/>
                <a:gd name="T6" fmla="*/ 22 w 38"/>
                <a:gd name="T7" fmla="*/ 0 h 164"/>
                <a:gd name="T8" fmla="*/ 33 w 38"/>
                <a:gd name="T9" fmla="*/ 0 h 164"/>
                <a:gd name="T10" fmla="*/ 37 w 38"/>
                <a:gd name="T11" fmla="*/ 138 h 164"/>
                <a:gd name="T12" fmla="*/ 38 w 38"/>
                <a:gd name="T13" fmla="*/ 141 h 164"/>
                <a:gd name="T14" fmla="*/ 38 w 38"/>
                <a:gd name="T15" fmla="*/ 145 h 164"/>
                <a:gd name="T16" fmla="*/ 38 w 38"/>
                <a:gd name="T17" fmla="*/ 149 h 164"/>
                <a:gd name="T18" fmla="*/ 38 w 38"/>
                <a:gd name="T19" fmla="*/ 151 h 164"/>
                <a:gd name="T20" fmla="*/ 38 w 38"/>
                <a:gd name="T21" fmla="*/ 154 h 164"/>
                <a:gd name="T22" fmla="*/ 35 w 38"/>
                <a:gd name="T23" fmla="*/ 158 h 164"/>
                <a:gd name="T24" fmla="*/ 33 w 38"/>
                <a:gd name="T25" fmla="*/ 161 h 164"/>
                <a:gd name="T26" fmla="*/ 29 w 38"/>
                <a:gd name="T27" fmla="*/ 162 h 164"/>
                <a:gd name="T28" fmla="*/ 25 w 38"/>
                <a:gd name="T29" fmla="*/ 163 h 164"/>
                <a:gd name="T30" fmla="*/ 25 w 38"/>
                <a:gd name="T31" fmla="*/ 163 h 164"/>
                <a:gd name="T32" fmla="*/ 0 w 38"/>
                <a:gd name="T33" fmla="*/ 164 h 164"/>
                <a:gd name="T34" fmla="*/ 0 w 38"/>
                <a:gd name="T35" fmla="*/ 154 h 164"/>
                <a:gd name="T36" fmla="*/ 24 w 38"/>
                <a:gd name="T37" fmla="*/ 153 h 164"/>
                <a:gd name="T38" fmla="*/ 26 w 38"/>
                <a:gd name="T39" fmla="*/ 153 h 164"/>
                <a:gd name="T40" fmla="*/ 28 w 38"/>
                <a:gd name="T41" fmla="*/ 151 h 164"/>
                <a:gd name="T42" fmla="*/ 28 w 38"/>
                <a:gd name="T43" fmla="*/ 151 h 164"/>
                <a:gd name="T44" fmla="*/ 29 w 38"/>
                <a:gd name="T45" fmla="*/ 150 h 164"/>
                <a:gd name="T46" fmla="*/ 29 w 38"/>
                <a:gd name="T47" fmla="*/ 149 h 164"/>
                <a:gd name="T48" fmla="*/ 29 w 38"/>
                <a:gd name="T49" fmla="*/ 146 h 164"/>
                <a:gd name="T50" fmla="*/ 28 w 38"/>
                <a:gd name="T51" fmla="*/ 144 h 164"/>
                <a:gd name="T52" fmla="*/ 28 w 38"/>
                <a:gd name="T53" fmla="*/ 142 h 164"/>
                <a:gd name="T54" fmla="*/ 28 w 38"/>
                <a:gd name="T55" fmla="*/ 142 h 164"/>
                <a:gd name="T56" fmla="*/ 26 w 38"/>
                <a:gd name="T57" fmla="*/ 141 h 164"/>
                <a:gd name="T58" fmla="*/ 22 w 38"/>
                <a:gd name="T59" fmla="*/ 0 h 164"/>
                <a:gd name="T60" fmla="*/ 33 w 3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164">
                  <a:moveTo>
                    <a:pt x="22" y="0"/>
                  </a:moveTo>
                  <a:lnTo>
                    <a:pt x="22" y="0"/>
                  </a:lnTo>
                  <a:lnTo>
                    <a:pt x="22" y="0"/>
                  </a:lnTo>
                  <a:lnTo>
                    <a:pt x="22" y="0"/>
                  </a:lnTo>
                  <a:close/>
                  <a:moveTo>
                    <a:pt x="33" y="0"/>
                  </a:moveTo>
                  <a:lnTo>
                    <a:pt x="37" y="138"/>
                  </a:lnTo>
                  <a:lnTo>
                    <a:pt x="38" y="141"/>
                  </a:lnTo>
                  <a:lnTo>
                    <a:pt x="38" y="145"/>
                  </a:lnTo>
                  <a:lnTo>
                    <a:pt x="38" y="149"/>
                  </a:lnTo>
                  <a:lnTo>
                    <a:pt x="38" y="151"/>
                  </a:lnTo>
                  <a:lnTo>
                    <a:pt x="38" y="154"/>
                  </a:lnTo>
                  <a:lnTo>
                    <a:pt x="35" y="158"/>
                  </a:lnTo>
                  <a:lnTo>
                    <a:pt x="33" y="161"/>
                  </a:lnTo>
                  <a:lnTo>
                    <a:pt x="29" y="162"/>
                  </a:lnTo>
                  <a:lnTo>
                    <a:pt x="25" y="163"/>
                  </a:lnTo>
                  <a:lnTo>
                    <a:pt x="25" y="163"/>
                  </a:lnTo>
                  <a:lnTo>
                    <a:pt x="0" y="164"/>
                  </a:lnTo>
                  <a:lnTo>
                    <a:pt x="0" y="154"/>
                  </a:lnTo>
                  <a:lnTo>
                    <a:pt x="24" y="153"/>
                  </a:lnTo>
                  <a:lnTo>
                    <a:pt x="26" y="153"/>
                  </a:lnTo>
                  <a:lnTo>
                    <a:pt x="28" y="151"/>
                  </a:lnTo>
                  <a:lnTo>
                    <a:pt x="28" y="151"/>
                  </a:lnTo>
                  <a:lnTo>
                    <a:pt x="29" y="150"/>
                  </a:lnTo>
                  <a:lnTo>
                    <a:pt x="29" y="149"/>
                  </a:lnTo>
                  <a:lnTo>
                    <a:pt x="29" y="146"/>
                  </a:lnTo>
                  <a:lnTo>
                    <a:pt x="28" y="144"/>
                  </a:lnTo>
                  <a:lnTo>
                    <a:pt x="28" y="142"/>
                  </a:lnTo>
                  <a:lnTo>
                    <a:pt x="28" y="142"/>
                  </a:lnTo>
                  <a:lnTo>
                    <a:pt x="26" y="141"/>
                  </a:lnTo>
                  <a:lnTo>
                    <a:pt x="22" y="0"/>
                  </a:lnTo>
                  <a:lnTo>
                    <a:pt x="33"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Freeform 125">
              <a:extLst>
                <a:ext uri="{FF2B5EF4-FFF2-40B4-BE49-F238E27FC236}">
                  <a16:creationId xmlns:a16="http://schemas.microsoft.com/office/drawing/2014/main" id="{27E4B4F0-0552-4743-AE6D-88C9133F6528}"/>
                </a:ext>
              </a:extLst>
            </p:cNvPr>
            <p:cNvSpPr>
              <a:spLocks/>
            </p:cNvSpPr>
            <p:nvPr/>
          </p:nvSpPr>
          <p:spPr bwMode="auto">
            <a:xfrm>
              <a:off x="6491288" y="1592263"/>
              <a:ext cx="57150" cy="244475"/>
            </a:xfrm>
            <a:custGeom>
              <a:avLst/>
              <a:gdLst>
                <a:gd name="T0" fmla="*/ 11 w 36"/>
                <a:gd name="T1" fmla="*/ 0 h 154"/>
                <a:gd name="T2" fmla="*/ 18 w 36"/>
                <a:gd name="T3" fmla="*/ 135 h 154"/>
                <a:gd name="T4" fmla="*/ 18 w 36"/>
                <a:gd name="T5" fmla="*/ 135 h 154"/>
                <a:gd name="T6" fmla="*/ 18 w 36"/>
                <a:gd name="T7" fmla="*/ 136 h 154"/>
                <a:gd name="T8" fmla="*/ 18 w 36"/>
                <a:gd name="T9" fmla="*/ 139 h 154"/>
                <a:gd name="T10" fmla="*/ 18 w 36"/>
                <a:gd name="T11" fmla="*/ 141 h 154"/>
                <a:gd name="T12" fmla="*/ 18 w 36"/>
                <a:gd name="T13" fmla="*/ 142 h 154"/>
                <a:gd name="T14" fmla="*/ 19 w 36"/>
                <a:gd name="T15" fmla="*/ 145 h 154"/>
                <a:gd name="T16" fmla="*/ 19 w 36"/>
                <a:gd name="T17" fmla="*/ 144 h 154"/>
                <a:gd name="T18" fmla="*/ 20 w 36"/>
                <a:gd name="T19" fmla="*/ 144 h 154"/>
                <a:gd name="T20" fmla="*/ 35 w 36"/>
                <a:gd name="T21" fmla="*/ 144 h 154"/>
                <a:gd name="T22" fmla="*/ 36 w 36"/>
                <a:gd name="T23" fmla="*/ 153 h 154"/>
                <a:gd name="T24" fmla="*/ 21 w 36"/>
                <a:gd name="T25" fmla="*/ 154 h 154"/>
                <a:gd name="T26" fmla="*/ 18 w 36"/>
                <a:gd name="T27" fmla="*/ 154 h 154"/>
                <a:gd name="T28" fmla="*/ 18 w 36"/>
                <a:gd name="T29" fmla="*/ 154 h 154"/>
                <a:gd name="T30" fmla="*/ 14 w 36"/>
                <a:gd name="T31" fmla="*/ 153 h 154"/>
                <a:gd name="T32" fmla="*/ 11 w 36"/>
                <a:gd name="T33" fmla="*/ 152 h 154"/>
                <a:gd name="T34" fmla="*/ 10 w 36"/>
                <a:gd name="T35" fmla="*/ 149 h 154"/>
                <a:gd name="T36" fmla="*/ 8 w 36"/>
                <a:gd name="T37" fmla="*/ 145 h 154"/>
                <a:gd name="T38" fmla="*/ 7 w 36"/>
                <a:gd name="T39" fmla="*/ 140 h 154"/>
                <a:gd name="T40" fmla="*/ 7 w 36"/>
                <a:gd name="T41" fmla="*/ 136 h 154"/>
                <a:gd name="T42" fmla="*/ 7 w 36"/>
                <a:gd name="T43" fmla="*/ 135 h 154"/>
                <a:gd name="T44" fmla="*/ 0 w 36"/>
                <a:gd name="T45" fmla="*/ 0 h 154"/>
                <a:gd name="T46" fmla="*/ 11 w 36"/>
                <a:gd name="T4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54">
                  <a:moveTo>
                    <a:pt x="11" y="0"/>
                  </a:moveTo>
                  <a:lnTo>
                    <a:pt x="18" y="135"/>
                  </a:lnTo>
                  <a:lnTo>
                    <a:pt x="18" y="135"/>
                  </a:lnTo>
                  <a:lnTo>
                    <a:pt x="18" y="136"/>
                  </a:lnTo>
                  <a:lnTo>
                    <a:pt x="18" y="139"/>
                  </a:lnTo>
                  <a:lnTo>
                    <a:pt x="18" y="141"/>
                  </a:lnTo>
                  <a:lnTo>
                    <a:pt x="18" y="142"/>
                  </a:lnTo>
                  <a:lnTo>
                    <a:pt x="19" y="145"/>
                  </a:lnTo>
                  <a:lnTo>
                    <a:pt x="19" y="144"/>
                  </a:lnTo>
                  <a:lnTo>
                    <a:pt x="20" y="144"/>
                  </a:lnTo>
                  <a:lnTo>
                    <a:pt x="35" y="144"/>
                  </a:lnTo>
                  <a:lnTo>
                    <a:pt x="36" y="153"/>
                  </a:lnTo>
                  <a:lnTo>
                    <a:pt x="21" y="154"/>
                  </a:lnTo>
                  <a:lnTo>
                    <a:pt x="18" y="154"/>
                  </a:lnTo>
                  <a:lnTo>
                    <a:pt x="18" y="154"/>
                  </a:lnTo>
                  <a:lnTo>
                    <a:pt x="14" y="153"/>
                  </a:lnTo>
                  <a:lnTo>
                    <a:pt x="11" y="152"/>
                  </a:lnTo>
                  <a:lnTo>
                    <a:pt x="10" y="149"/>
                  </a:lnTo>
                  <a:lnTo>
                    <a:pt x="8" y="145"/>
                  </a:lnTo>
                  <a:lnTo>
                    <a:pt x="7" y="140"/>
                  </a:lnTo>
                  <a:lnTo>
                    <a:pt x="7" y="136"/>
                  </a:lnTo>
                  <a:lnTo>
                    <a:pt x="7" y="135"/>
                  </a:lnTo>
                  <a:lnTo>
                    <a:pt x="0" y="0"/>
                  </a:lnTo>
                  <a:lnTo>
                    <a:pt x="11" y="0"/>
                  </a:lnTo>
                  <a:close/>
                </a:path>
              </a:pathLst>
            </a:custGeom>
            <a:grpFill/>
            <a:ln w="0">
              <a:solidFill>
                <a:srgbClr val="0096E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87" name="矩形 86">
            <a:extLst>
              <a:ext uri="{FF2B5EF4-FFF2-40B4-BE49-F238E27FC236}">
                <a16:creationId xmlns:a16="http://schemas.microsoft.com/office/drawing/2014/main" id="{A9997CF2-1DF6-45FE-824D-909678F7A6FB}"/>
              </a:ext>
            </a:extLst>
          </p:cNvPr>
          <p:cNvSpPr/>
          <p:nvPr/>
        </p:nvSpPr>
        <p:spPr>
          <a:xfrm>
            <a:off x="781949" y="459372"/>
            <a:ext cx="1290561" cy="923330"/>
          </a:xfrm>
          <a:prstGeom prst="rect">
            <a:avLst/>
          </a:prstGeom>
        </p:spPr>
        <p:txBody>
          <a:bodyPr wrap="square">
            <a:spAutoFit/>
          </a:bodyPr>
          <a:lstStyle/>
          <a:p>
            <a:r>
              <a:rPr lang="en-US" altLang="zh-CN" sz="5400" b="1" dirty="0">
                <a:solidFill>
                  <a:srgbClr val="FF8A00"/>
                </a:solidFill>
                <a:latin typeface="Bradley Hand ITC" panose="03070402050302030203" pitchFamily="66" charset="0"/>
                <a:ea typeface="叶根友小京楷简体" panose="02010601030101010101" pitchFamily="2" charset="-122"/>
              </a:rPr>
              <a:t>2</a:t>
            </a:r>
            <a:endParaRPr lang="zh-CN" altLang="en-US" sz="5400" dirty="0">
              <a:solidFill>
                <a:srgbClr val="FF8A00"/>
              </a:solidFill>
            </a:endParaRPr>
          </a:p>
        </p:txBody>
      </p:sp>
      <p:sp>
        <p:nvSpPr>
          <p:cNvPr id="88" name="文本框 87">
            <a:extLst>
              <a:ext uri="{FF2B5EF4-FFF2-40B4-BE49-F238E27FC236}">
                <a16:creationId xmlns:a16="http://schemas.microsoft.com/office/drawing/2014/main" id="{B3BB1F5A-DE1D-491A-9CF7-2009124CAA2A}"/>
              </a:ext>
            </a:extLst>
          </p:cNvPr>
          <p:cNvSpPr txBox="1"/>
          <p:nvPr/>
        </p:nvSpPr>
        <p:spPr>
          <a:xfrm>
            <a:off x="1600354" y="718530"/>
            <a:ext cx="2591409" cy="646331"/>
          </a:xfrm>
          <a:prstGeom prst="rect">
            <a:avLst/>
          </a:prstGeom>
          <a:noFill/>
        </p:spPr>
        <p:txBody>
          <a:bodyPr wrap="square" rtlCol="0">
            <a:spAutoFit/>
          </a:bodyPr>
          <a:lstStyle/>
          <a:p>
            <a:r>
              <a:rPr lang="zh-CN" altLang="en-US" sz="3600" b="1" dirty="0">
                <a:solidFill>
                  <a:srgbClr val="0096E0"/>
                </a:solidFill>
                <a:latin typeface="Bradley Hand ITC" panose="03070402050302030203" pitchFamily="66" charset="0"/>
                <a:ea typeface="叶根友小京楷简体" panose="02010601030101010101" pitchFamily="2" charset="-122"/>
              </a:rPr>
              <a:t>项目进展</a:t>
            </a:r>
          </a:p>
        </p:txBody>
      </p:sp>
      <p:sp>
        <p:nvSpPr>
          <p:cNvPr id="89" name="矩形 88">
            <a:extLst>
              <a:ext uri="{FF2B5EF4-FFF2-40B4-BE49-F238E27FC236}">
                <a16:creationId xmlns:a16="http://schemas.microsoft.com/office/drawing/2014/main" id="{0FCDFD5D-4820-4045-8337-09CE6B130AB8}"/>
              </a:ext>
            </a:extLst>
          </p:cNvPr>
          <p:cNvSpPr/>
          <p:nvPr/>
        </p:nvSpPr>
        <p:spPr>
          <a:xfrm>
            <a:off x="1672839" y="153218"/>
            <a:ext cx="1799104" cy="830997"/>
          </a:xfrm>
          <a:prstGeom prst="rect">
            <a:avLst/>
          </a:prstGeom>
        </p:spPr>
        <p:txBody>
          <a:bodyPr wrap="square">
            <a:spAutoFit/>
          </a:bodyPr>
          <a:lstStyle/>
          <a:p>
            <a:r>
              <a:rPr lang="en-US" altLang="zh-CN" sz="4800" b="1" dirty="0">
                <a:solidFill>
                  <a:srgbClr val="FF8A00"/>
                </a:solidFill>
                <a:latin typeface="Bradley Hand ITC" panose="03070402050302030203" pitchFamily="66" charset="0"/>
                <a:ea typeface="叶根友小京楷简体" panose="02010601030101010101" pitchFamily="2" charset="-122"/>
              </a:rPr>
              <a:t>TWO</a:t>
            </a:r>
            <a:endParaRPr lang="zh-CN" altLang="en-US" sz="4800" dirty="0">
              <a:solidFill>
                <a:srgbClr val="FF8A00"/>
              </a:solidFill>
            </a:endParaRPr>
          </a:p>
        </p:txBody>
      </p:sp>
      <p:sp>
        <p:nvSpPr>
          <p:cNvPr id="13" name="任意多边形: 形状 12">
            <a:extLst>
              <a:ext uri="{FF2B5EF4-FFF2-40B4-BE49-F238E27FC236}">
                <a16:creationId xmlns:a16="http://schemas.microsoft.com/office/drawing/2014/main" id="{58B3FAD8-3BB8-49A5-92E5-D8210DA4E816}"/>
              </a:ext>
            </a:extLst>
          </p:cNvPr>
          <p:cNvSpPr/>
          <p:nvPr/>
        </p:nvSpPr>
        <p:spPr>
          <a:xfrm>
            <a:off x="8720059" y="581560"/>
            <a:ext cx="673512" cy="637630"/>
          </a:xfrm>
          <a:custGeom>
            <a:avLst/>
            <a:gdLst>
              <a:gd name="connsiteX0" fmla="*/ 0 w 673512"/>
              <a:gd name="connsiteY0" fmla="*/ 637630 h 637630"/>
              <a:gd name="connsiteX1" fmla="*/ 18472 w 673512"/>
              <a:gd name="connsiteY1" fmla="*/ 545267 h 637630"/>
              <a:gd name="connsiteX2" fmla="*/ 83127 w 673512"/>
              <a:gd name="connsiteY2" fmla="*/ 462139 h 637630"/>
              <a:gd name="connsiteX3" fmla="*/ 193963 w 673512"/>
              <a:gd name="connsiteY3" fmla="*/ 323594 h 637630"/>
              <a:gd name="connsiteX4" fmla="*/ 221672 w 673512"/>
              <a:gd name="connsiteY4" fmla="*/ 295885 h 637630"/>
              <a:gd name="connsiteX5" fmla="*/ 249381 w 673512"/>
              <a:gd name="connsiteY5" fmla="*/ 268176 h 637630"/>
              <a:gd name="connsiteX6" fmla="*/ 323272 w 673512"/>
              <a:gd name="connsiteY6" fmla="*/ 221994 h 637630"/>
              <a:gd name="connsiteX7" fmla="*/ 360218 w 673512"/>
              <a:gd name="connsiteY7" fmla="*/ 194285 h 637630"/>
              <a:gd name="connsiteX8" fmla="*/ 452581 w 673512"/>
              <a:gd name="connsiteY8" fmla="*/ 231230 h 637630"/>
              <a:gd name="connsiteX9" fmla="*/ 461818 w 673512"/>
              <a:gd name="connsiteY9" fmla="*/ 277412 h 637630"/>
              <a:gd name="connsiteX10" fmla="*/ 424872 w 673512"/>
              <a:gd name="connsiteY10" fmla="*/ 379012 h 637630"/>
              <a:gd name="connsiteX11" fmla="*/ 397163 w 673512"/>
              <a:gd name="connsiteY11" fmla="*/ 397485 h 637630"/>
              <a:gd name="connsiteX12" fmla="*/ 332509 w 673512"/>
              <a:gd name="connsiteY12" fmla="*/ 379012 h 637630"/>
              <a:gd name="connsiteX13" fmla="*/ 323272 w 673512"/>
              <a:gd name="connsiteY13" fmla="*/ 342067 h 637630"/>
              <a:gd name="connsiteX14" fmla="*/ 369454 w 673512"/>
              <a:gd name="connsiteY14" fmla="*/ 249703 h 637630"/>
              <a:gd name="connsiteX15" fmla="*/ 397163 w 673512"/>
              <a:gd name="connsiteY15" fmla="*/ 212758 h 637630"/>
              <a:gd name="connsiteX16" fmla="*/ 434109 w 673512"/>
              <a:gd name="connsiteY16" fmla="*/ 185048 h 637630"/>
              <a:gd name="connsiteX17" fmla="*/ 544945 w 673512"/>
              <a:gd name="connsiteY17" fmla="*/ 92685 h 637630"/>
              <a:gd name="connsiteX18" fmla="*/ 609600 w 673512"/>
              <a:gd name="connsiteY18" fmla="*/ 46503 h 637630"/>
              <a:gd name="connsiteX19" fmla="*/ 637309 w 673512"/>
              <a:gd name="connsiteY19" fmla="*/ 37267 h 637630"/>
              <a:gd name="connsiteX20" fmla="*/ 637309 w 673512"/>
              <a:gd name="connsiteY20" fmla="*/ 321 h 637630"/>
              <a:gd name="connsiteX21" fmla="*/ 591127 w 673512"/>
              <a:gd name="connsiteY21" fmla="*/ 9558 h 637630"/>
              <a:gd name="connsiteX22" fmla="*/ 563418 w 673512"/>
              <a:gd name="connsiteY22" fmla="*/ 18794 h 637630"/>
              <a:gd name="connsiteX23" fmla="*/ 526472 w 673512"/>
              <a:gd name="connsiteY23" fmla="*/ 28030 h 637630"/>
              <a:gd name="connsiteX24" fmla="*/ 498763 w 673512"/>
              <a:gd name="connsiteY24" fmla="*/ 46503 h 637630"/>
              <a:gd name="connsiteX25" fmla="*/ 471054 w 673512"/>
              <a:gd name="connsiteY25" fmla="*/ 55739 h 637630"/>
              <a:gd name="connsiteX26" fmla="*/ 572654 w 673512"/>
              <a:gd name="connsiteY26" fmla="*/ 28030 h 637630"/>
              <a:gd name="connsiteX27" fmla="*/ 600363 w 673512"/>
              <a:gd name="connsiteY27" fmla="*/ 18794 h 637630"/>
              <a:gd name="connsiteX28" fmla="*/ 628072 w 673512"/>
              <a:gd name="connsiteY28" fmla="*/ 9558 h 637630"/>
              <a:gd name="connsiteX29" fmla="*/ 655781 w 673512"/>
              <a:gd name="connsiteY29" fmla="*/ 129630 h 637630"/>
              <a:gd name="connsiteX30" fmla="*/ 646545 w 673512"/>
              <a:gd name="connsiteY30" fmla="*/ 212758 h 63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73512" h="637630">
                <a:moveTo>
                  <a:pt x="0" y="637630"/>
                </a:moveTo>
                <a:cubicBezTo>
                  <a:pt x="288" y="635900"/>
                  <a:pt x="12173" y="555502"/>
                  <a:pt x="18472" y="545267"/>
                </a:cubicBezTo>
                <a:cubicBezTo>
                  <a:pt x="36870" y="515370"/>
                  <a:pt x="64522" y="491907"/>
                  <a:pt x="83127" y="462139"/>
                </a:cubicBezTo>
                <a:cubicBezTo>
                  <a:pt x="145462" y="362403"/>
                  <a:pt x="108771" y="408786"/>
                  <a:pt x="193963" y="323594"/>
                </a:cubicBezTo>
                <a:lnTo>
                  <a:pt x="221672" y="295885"/>
                </a:lnTo>
                <a:cubicBezTo>
                  <a:pt x="230908" y="286649"/>
                  <a:pt x="238931" y="276013"/>
                  <a:pt x="249381" y="268176"/>
                </a:cubicBezTo>
                <a:cubicBezTo>
                  <a:pt x="354044" y="189680"/>
                  <a:pt x="221843" y="285387"/>
                  <a:pt x="323272" y="221994"/>
                </a:cubicBezTo>
                <a:cubicBezTo>
                  <a:pt x="336326" y="213835"/>
                  <a:pt x="347903" y="203521"/>
                  <a:pt x="360218" y="194285"/>
                </a:cubicBezTo>
                <a:cubicBezTo>
                  <a:pt x="399122" y="199842"/>
                  <a:pt x="432687" y="191443"/>
                  <a:pt x="452581" y="231230"/>
                </a:cubicBezTo>
                <a:cubicBezTo>
                  <a:pt x="459602" y="245271"/>
                  <a:pt x="458739" y="262018"/>
                  <a:pt x="461818" y="277412"/>
                </a:cubicBezTo>
                <a:cubicBezTo>
                  <a:pt x="453062" y="312436"/>
                  <a:pt x="452002" y="351882"/>
                  <a:pt x="424872" y="379012"/>
                </a:cubicBezTo>
                <a:cubicBezTo>
                  <a:pt x="417023" y="386861"/>
                  <a:pt x="406399" y="391327"/>
                  <a:pt x="397163" y="397485"/>
                </a:cubicBezTo>
                <a:cubicBezTo>
                  <a:pt x="375612" y="391327"/>
                  <a:pt x="350440" y="392460"/>
                  <a:pt x="332509" y="379012"/>
                </a:cubicBezTo>
                <a:cubicBezTo>
                  <a:pt x="322354" y="371396"/>
                  <a:pt x="323272" y="354761"/>
                  <a:pt x="323272" y="342067"/>
                </a:cubicBezTo>
                <a:cubicBezTo>
                  <a:pt x="323272" y="275588"/>
                  <a:pt x="330519" y="294200"/>
                  <a:pt x="369454" y="249703"/>
                </a:cubicBezTo>
                <a:cubicBezTo>
                  <a:pt x="379591" y="238118"/>
                  <a:pt x="386278" y="223643"/>
                  <a:pt x="397163" y="212758"/>
                </a:cubicBezTo>
                <a:cubicBezTo>
                  <a:pt x="408048" y="201873"/>
                  <a:pt x="422524" y="195185"/>
                  <a:pt x="434109" y="185048"/>
                </a:cubicBezTo>
                <a:cubicBezTo>
                  <a:pt x="551530" y="82304"/>
                  <a:pt x="353341" y="236386"/>
                  <a:pt x="544945" y="92685"/>
                </a:cubicBezTo>
                <a:cubicBezTo>
                  <a:pt x="553308" y="86413"/>
                  <a:pt x="596098" y="53254"/>
                  <a:pt x="609600" y="46503"/>
                </a:cubicBezTo>
                <a:cubicBezTo>
                  <a:pt x="618308" y="42149"/>
                  <a:pt x="628073" y="40346"/>
                  <a:pt x="637309" y="37267"/>
                </a:cubicBezTo>
                <a:cubicBezTo>
                  <a:pt x="648975" y="29489"/>
                  <a:pt x="699533" y="8099"/>
                  <a:pt x="637309" y="321"/>
                </a:cubicBezTo>
                <a:cubicBezTo>
                  <a:pt x="621731" y="-1626"/>
                  <a:pt x="606357" y="5750"/>
                  <a:pt x="591127" y="9558"/>
                </a:cubicBezTo>
                <a:cubicBezTo>
                  <a:pt x="581682" y="11919"/>
                  <a:pt x="572779" y="16119"/>
                  <a:pt x="563418" y="18794"/>
                </a:cubicBezTo>
                <a:cubicBezTo>
                  <a:pt x="551212" y="22281"/>
                  <a:pt x="538787" y="24951"/>
                  <a:pt x="526472" y="28030"/>
                </a:cubicBezTo>
                <a:cubicBezTo>
                  <a:pt x="517236" y="34188"/>
                  <a:pt x="508692" y="41539"/>
                  <a:pt x="498763" y="46503"/>
                </a:cubicBezTo>
                <a:cubicBezTo>
                  <a:pt x="490055" y="50857"/>
                  <a:pt x="461318" y="55739"/>
                  <a:pt x="471054" y="55739"/>
                </a:cubicBezTo>
                <a:cubicBezTo>
                  <a:pt x="497167" y="55739"/>
                  <a:pt x="550918" y="35275"/>
                  <a:pt x="572654" y="28030"/>
                </a:cubicBezTo>
                <a:lnTo>
                  <a:pt x="600363" y="18794"/>
                </a:lnTo>
                <a:lnTo>
                  <a:pt x="628072" y="9558"/>
                </a:lnTo>
                <a:cubicBezTo>
                  <a:pt x="700493" y="27662"/>
                  <a:pt x="667508" y="6502"/>
                  <a:pt x="655781" y="129630"/>
                </a:cubicBezTo>
                <a:cubicBezTo>
                  <a:pt x="653138" y="157384"/>
                  <a:pt x="646545" y="212758"/>
                  <a:pt x="646545" y="212758"/>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B214CD96-B158-4F52-AB47-744336E7EE35}"/>
              </a:ext>
            </a:extLst>
          </p:cNvPr>
          <p:cNvSpPr txBox="1"/>
          <p:nvPr/>
        </p:nvSpPr>
        <p:spPr>
          <a:xfrm>
            <a:off x="9318301" y="391226"/>
            <a:ext cx="2358317" cy="369332"/>
          </a:xfrm>
          <a:prstGeom prst="rect">
            <a:avLst/>
          </a:prstGeom>
          <a:noFill/>
        </p:spPr>
        <p:txBody>
          <a:bodyPr wrap="square" rtlCol="0">
            <a:spAutoFit/>
          </a:bodyPr>
          <a:lstStyle/>
          <a:p>
            <a:r>
              <a:rPr lang="zh-CN" altLang="en-US" dirty="0">
                <a:latin typeface="KaiTi" panose="02010609060101010101" pitchFamily="49" charset="-122"/>
                <a:ea typeface="KaiTi" panose="02010609060101010101" pitchFamily="49" charset="-122"/>
              </a:rPr>
              <a:t>已实现的客户端界面</a:t>
            </a:r>
          </a:p>
        </p:txBody>
      </p:sp>
      <p:sp>
        <p:nvSpPr>
          <p:cNvPr id="11" name="任意多边形: 形状 10">
            <a:extLst>
              <a:ext uri="{FF2B5EF4-FFF2-40B4-BE49-F238E27FC236}">
                <a16:creationId xmlns:a16="http://schemas.microsoft.com/office/drawing/2014/main" id="{E57723F3-C195-4706-890B-4FAB7E2BE09C}"/>
              </a:ext>
            </a:extLst>
          </p:cNvPr>
          <p:cNvSpPr/>
          <p:nvPr/>
        </p:nvSpPr>
        <p:spPr>
          <a:xfrm>
            <a:off x="4202545" y="3435927"/>
            <a:ext cx="323273" cy="554182"/>
          </a:xfrm>
          <a:custGeom>
            <a:avLst/>
            <a:gdLst>
              <a:gd name="connsiteX0" fmla="*/ 0 w 323273"/>
              <a:gd name="connsiteY0" fmla="*/ 0 h 554182"/>
              <a:gd name="connsiteX1" fmla="*/ 101600 w 323273"/>
              <a:gd name="connsiteY1" fmla="*/ 18473 h 554182"/>
              <a:gd name="connsiteX2" fmla="*/ 175491 w 323273"/>
              <a:gd name="connsiteY2" fmla="*/ 64655 h 554182"/>
              <a:gd name="connsiteX3" fmla="*/ 193964 w 323273"/>
              <a:gd name="connsiteY3" fmla="*/ 101600 h 554182"/>
              <a:gd name="connsiteX4" fmla="*/ 212437 w 323273"/>
              <a:gd name="connsiteY4" fmla="*/ 129309 h 554182"/>
              <a:gd name="connsiteX5" fmla="*/ 230910 w 323273"/>
              <a:gd name="connsiteY5" fmla="*/ 184728 h 554182"/>
              <a:gd name="connsiteX6" fmla="*/ 240146 w 323273"/>
              <a:gd name="connsiteY6" fmla="*/ 212437 h 554182"/>
              <a:gd name="connsiteX7" fmla="*/ 203200 w 323273"/>
              <a:gd name="connsiteY7" fmla="*/ 277091 h 554182"/>
              <a:gd name="connsiteX8" fmla="*/ 166255 w 323273"/>
              <a:gd name="connsiteY8" fmla="*/ 258618 h 554182"/>
              <a:gd name="connsiteX9" fmla="*/ 138546 w 323273"/>
              <a:gd name="connsiteY9" fmla="*/ 221673 h 554182"/>
              <a:gd name="connsiteX10" fmla="*/ 120073 w 323273"/>
              <a:gd name="connsiteY10" fmla="*/ 193964 h 554182"/>
              <a:gd name="connsiteX11" fmla="*/ 138546 w 323273"/>
              <a:gd name="connsiteY11" fmla="*/ 166255 h 554182"/>
              <a:gd name="connsiteX12" fmla="*/ 193964 w 323273"/>
              <a:gd name="connsiteY12" fmla="*/ 212437 h 554182"/>
              <a:gd name="connsiteX13" fmla="*/ 221673 w 323273"/>
              <a:gd name="connsiteY13" fmla="*/ 240146 h 554182"/>
              <a:gd name="connsiteX14" fmla="*/ 230910 w 323273"/>
              <a:gd name="connsiteY14" fmla="*/ 277091 h 554182"/>
              <a:gd name="connsiteX15" fmla="*/ 249382 w 323273"/>
              <a:gd name="connsiteY15" fmla="*/ 332509 h 554182"/>
              <a:gd name="connsiteX16" fmla="*/ 240146 w 323273"/>
              <a:gd name="connsiteY16" fmla="*/ 508000 h 554182"/>
              <a:gd name="connsiteX17" fmla="*/ 193964 w 323273"/>
              <a:gd name="connsiteY17" fmla="*/ 443346 h 554182"/>
              <a:gd name="connsiteX18" fmla="*/ 221673 w 323273"/>
              <a:gd name="connsiteY18" fmla="*/ 508000 h 554182"/>
              <a:gd name="connsiteX19" fmla="*/ 230910 w 323273"/>
              <a:gd name="connsiteY19" fmla="*/ 535709 h 554182"/>
              <a:gd name="connsiteX20" fmla="*/ 258619 w 323273"/>
              <a:gd name="connsiteY20" fmla="*/ 554182 h 554182"/>
              <a:gd name="connsiteX21" fmla="*/ 286328 w 323273"/>
              <a:gd name="connsiteY21" fmla="*/ 535709 h 554182"/>
              <a:gd name="connsiteX22" fmla="*/ 295564 w 323273"/>
              <a:gd name="connsiteY22" fmla="*/ 489528 h 554182"/>
              <a:gd name="connsiteX23" fmla="*/ 304800 w 323273"/>
              <a:gd name="connsiteY23" fmla="*/ 461818 h 554182"/>
              <a:gd name="connsiteX24" fmla="*/ 323273 w 323273"/>
              <a:gd name="connsiteY24" fmla="*/ 434109 h 55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23273" h="554182">
                <a:moveTo>
                  <a:pt x="0" y="0"/>
                </a:moveTo>
                <a:cubicBezTo>
                  <a:pt x="4900" y="817"/>
                  <a:pt x="92383" y="14786"/>
                  <a:pt x="101600" y="18473"/>
                </a:cubicBezTo>
                <a:cubicBezTo>
                  <a:pt x="115528" y="24044"/>
                  <a:pt x="158675" y="53444"/>
                  <a:pt x="175491" y="64655"/>
                </a:cubicBezTo>
                <a:cubicBezTo>
                  <a:pt x="181649" y="76970"/>
                  <a:pt x="187133" y="89646"/>
                  <a:pt x="193964" y="101600"/>
                </a:cubicBezTo>
                <a:cubicBezTo>
                  <a:pt x="199472" y="111238"/>
                  <a:pt x="207929" y="119165"/>
                  <a:pt x="212437" y="129309"/>
                </a:cubicBezTo>
                <a:cubicBezTo>
                  <a:pt x="220345" y="147103"/>
                  <a:pt x="224752" y="166255"/>
                  <a:pt x="230910" y="184728"/>
                </a:cubicBezTo>
                <a:lnTo>
                  <a:pt x="240146" y="212437"/>
                </a:lnTo>
                <a:cubicBezTo>
                  <a:pt x="236420" y="231066"/>
                  <a:pt x="238536" y="277091"/>
                  <a:pt x="203200" y="277091"/>
                </a:cubicBezTo>
                <a:cubicBezTo>
                  <a:pt x="189431" y="277091"/>
                  <a:pt x="178570" y="264776"/>
                  <a:pt x="166255" y="258618"/>
                </a:cubicBezTo>
                <a:cubicBezTo>
                  <a:pt x="157019" y="246303"/>
                  <a:pt x="147494" y="234199"/>
                  <a:pt x="138546" y="221673"/>
                </a:cubicBezTo>
                <a:cubicBezTo>
                  <a:pt x="132094" y="212640"/>
                  <a:pt x="120073" y="205065"/>
                  <a:pt x="120073" y="193964"/>
                </a:cubicBezTo>
                <a:cubicBezTo>
                  <a:pt x="120073" y="182863"/>
                  <a:pt x="132388" y="175491"/>
                  <a:pt x="138546" y="166255"/>
                </a:cubicBezTo>
                <a:cubicBezTo>
                  <a:pt x="219498" y="247207"/>
                  <a:pt x="116809" y="148141"/>
                  <a:pt x="193964" y="212437"/>
                </a:cubicBezTo>
                <a:cubicBezTo>
                  <a:pt x="203999" y="220799"/>
                  <a:pt x="212437" y="230910"/>
                  <a:pt x="221673" y="240146"/>
                </a:cubicBezTo>
                <a:cubicBezTo>
                  <a:pt x="224752" y="252461"/>
                  <a:pt x="227262" y="264932"/>
                  <a:pt x="230910" y="277091"/>
                </a:cubicBezTo>
                <a:cubicBezTo>
                  <a:pt x="236505" y="295742"/>
                  <a:pt x="249382" y="332509"/>
                  <a:pt x="249382" y="332509"/>
                </a:cubicBezTo>
                <a:cubicBezTo>
                  <a:pt x="246303" y="391006"/>
                  <a:pt x="254353" y="451171"/>
                  <a:pt x="240146" y="508000"/>
                </a:cubicBezTo>
                <a:cubicBezTo>
                  <a:pt x="232743" y="537613"/>
                  <a:pt x="186612" y="421289"/>
                  <a:pt x="193964" y="443346"/>
                </a:cubicBezTo>
                <a:cubicBezTo>
                  <a:pt x="215621" y="508319"/>
                  <a:pt x="187437" y="428120"/>
                  <a:pt x="221673" y="508000"/>
                </a:cubicBezTo>
                <a:cubicBezTo>
                  <a:pt x="225508" y="516949"/>
                  <a:pt x="224828" y="528106"/>
                  <a:pt x="230910" y="535709"/>
                </a:cubicBezTo>
                <a:cubicBezTo>
                  <a:pt x="237845" y="544377"/>
                  <a:pt x="249383" y="548024"/>
                  <a:pt x="258619" y="554182"/>
                </a:cubicBezTo>
                <a:cubicBezTo>
                  <a:pt x="267855" y="548024"/>
                  <a:pt x="280821" y="545347"/>
                  <a:pt x="286328" y="535709"/>
                </a:cubicBezTo>
                <a:cubicBezTo>
                  <a:pt x="294117" y="522079"/>
                  <a:pt x="291757" y="504758"/>
                  <a:pt x="295564" y="489528"/>
                </a:cubicBezTo>
                <a:cubicBezTo>
                  <a:pt x="297925" y="480082"/>
                  <a:pt x="300446" y="470526"/>
                  <a:pt x="304800" y="461818"/>
                </a:cubicBezTo>
                <a:cubicBezTo>
                  <a:pt x="309764" y="451889"/>
                  <a:pt x="323273" y="434109"/>
                  <a:pt x="323273" y="434109"/>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7060CA7D-A171-45A7-BEBE-CBBB51868037}"/>
              </a:ext>
            </a:extLst>
          </p:cNvPr>
          <p:cNvSpPr txBox="1"/>
          <p:nvPr/>
        </p:nvSpPr>
        <p:spPr>
          <a:xfrm>
            <a:off x="3986140" y="4099540"/>
            <a:ext cx="1854842" cy="523220"/>
          </a:xfrm>
          <a:prstGeom prst="rect">
            <a:avLst/>
          </a:prstGeom>
          <a:noFill/>
        </p:spPr>
        <p:txBody>
          <a:bodyPr wrap="square" rtlCol="0">
            <a:spAutoFit/>
          </a:bodyPr>
          <a:lstStyle/>
          <a:p>
            <a:r>
              <a:rPr lang="zh-CN" altLang="en-US" sz="1400" dirty="0">
                <a:latin typeface="KaiTi" panose="02010609060101010101" pitchFamily="49" charset="-122"/>
                <a:ea typeface="KaiTi" panose="02010609060101010101" pitchFamily="49" charset="-122"/>
              </a:rPr>
              <a:t>在未登录情况下显示登录界面</a:t>
            </a:r>
          </a:p>
        </p:txBody>
      </p:sp>
      <p:pic>
        <p:nvPicPr>
          <p:cNvPr id="9" name="图片 8">
            <a:extLst>
              <a:ext uri="{FF2B5EF4-FFF2-40B4-BE49-F238E27FC236}">
                <a16:creationId xmlns:a16="http://schemas.microsoft.com/office/drawing/2014/main" id="{559FA3BD-77E4-41DA-8E69-7651C76A6B05}"/>
              </a:ext>
            </a:extLst>
          </p:cNvPr>
          <p:cNvPicPr>
            <a:picLocks noChangeAspect="1"/>
          </p:cNvPicPr>
          <p:nvPr/>
        </p:nvPicPr>
        <p:blipFill rotWithShape="1">
          <a:blip r:embed="rId2"/>
          <a:srcRect l="40672" t="9925" r="33991" b="9956"/>
          <a:stretch/>
        </p:blipFill>
        <p:spPr>
          <a:xfrm>
            <a:off x="757807" y="1341081"/>
            <a:ext cx="3089162" cy="5494583"/>
          </a:xfrm>
          <a:prstGeom prst="rect">
            <a:avLst/>
          </a:prstGeom>
        </p:spPr>
      </p:pic>
      <p:cxnSp>
        <p:nvCxnSpPr>
          <p:cNvPr id="57" name="直接箭头连接符 56">
            <a:extLst>
              <a:ext uri="{FF2B5EF4-FFF2-40B4-BE49-F238E27FC236}">
                <a16:creationId xmlns:a16="http://schemas.microsoft.com/office/drawing/2014/main" id="{894466D1-96A1-4CDE-92EC-15F99BA3A40E}"/>
              </a:ext>
            </a:extLst>
          </p:cNvPr>
          <p:cNvCxnSpPr>
            <a:cxnSpLocks/>
          </p:cNvCxnSpPr>
          <p:nvPr/>
        </p:nvCxnSpPr>
        <p:spPr>
          <a:xfrm>
            <a:off x="205674" y="1775609"/>
            <a:ext cx="561082" cy="1677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1B51AC66-0DC6-44E4-B5A0-78E3940A10A2}"/>
              </a:ext>
            </a:extLst>
          </p:cNvPr>
          <p:cNvPicPr>
            <a:picLocks noChangeAspect="1"/>
          </p:cNvPicPr>
          <p:nvPr/>
        </p:nvPicPr>
        <p:blipFill rotWithShape="1">
          <a:blip r:embed="rId3"/>
          <a:srcRect l="40723" t="8210" r="33939" b="11671"/>
          <a:stretch/>
        </p:blipFill>
        <p:spPr>
          <a:xfrm>
            <a:off x="7013366" y="1378803"/>
            <a:ext cx="3089162" cy="5494583"/>
          </a:xfrm>
          <a:prstGeom prst="rect">
            <a:avLst/>
          </a:prstGeom>
        </p:spPr>
      </p:pic>
      <p:sp>
        <p:nvSpPr>
          <p:cNvPr id="20" name="文本框 19">
            <a:extLst>
              <a:ext uri="{FF2B5EF4-FFF2-40B4-BE49-F238E27FC236}">
                <a16:creationId xmlns:a16="http://schemas.microsoft.com/office/drawing/2014/main" id="{F706A999-0C61-4AC7-82FB-F8606F358E31}"/>
              </a:ext>
            </a:extLst>
          </p:cNvPr>
          <p:cNvSpPr txBox="1"/>
          <p:nvPr/>
        </p:nvSpPr>
        <p:spPr>
          <a:xfrm>
            <a:off x="7879908" y="2552449"/>
            <a:ext cx="1854842" cy="307777"/>
          </a:xfrm>
          <a:prstGeom prst="rect">
            <a:avLst/>
          </a:prstGeom>
          <a:noFill/>
        </p:spPr>
        <p:txBody>
          <a:bodyPr wrap="square" rtlCol="0">
            <a:spAutoFit/>
          </a:bodyPr>
          <a:lstStyle/>
          <a:p>
            <a:r>
              <a:rPr lang="zh-CN" altLang="en-US" sz="1400" dirty="0">
                <a:latin typeface="KaiTi" panose="02010609060101010101" pitchFamily="49" charset="-122"/>
                <a:ea typeface="KaiTi" panose="02010609060101010101" pitchFamily="49" charset="-122"/>
              </a:rPr>
              <a:t>歌曲详情界面</a:t>
            </a:r>
          </a:p>
        </p:txBody>
      </p:sp>
      <p:sp>
        <p:nvSpPr>
          <p:cNvPr id="24" name="文本框 23">
            <a:extLst>
              <a:ext uri="{FF2B5EF4-FFF2-40B4-BE49-F238E27FC236}">
                <a16:creationId xmlns:a16="http://schemas.microsoft.com/office/drawing/2014/main" id="{7E3E4618-3410-4E63-9692-8843ABE295F9}"/>
              </a:ext>
            </a:extLst>
          </p:cNvPr>
          <p:cNvSpPr txBox="1"/>
          <p:nvPr/>
        </p:nvSpPr>
        <p:spPr>
          <a:xfrm>
            <a:off x="10327143" y="2561686"/>
            <a:ext cx="1283854" cy="1169551"/>
          </a:xfrm>
          <a:prstGeom prst="rect">
            <a:avLst/>
          </a:prstGeom>
          <a:noFill/>
        </p:spPr>
        <p:txBody>
          <a:bodyPr wrap="square" rtlCol="0">
            <a:spAutoFit/>
          </a:bodyPr>
          <a:lstStyle/>
          <a:p>
            <a:r>
              <a:rPr lang="zh-CN" altLang="en-US" sz="1400" dirty="0">
                <a:latin typeface="KaiTi" panose="02010609060101010101" pitchFamily="49" charset="-122"/>
                <a:ea typeface="KaiTi" panose="02010609060101010101" pitchFamily="49" charset="-122"/>
              </a:rPr>
              <a:t>已经能够实现资源文件中歌曲的播放、暂停、进度条移动</a:t>
            </a:r>
          </a:p>
        </p:txBody>
      </p:sp>
      <p:sp>
        <p:nvSpPr>
          <p:cNvPr id="27" name="文本框 26">
            <a:extLst>
              <a:ext uri="{FF2B5EF4-FFF2-40B4-BE49-F238E27FC236}">
                <a16:creationId xmlns:a16="http://schemas.microsoft.com/office/drawing/2014/main" id="{D1622CFE-3BD1-4B9B-809D-E5A3C2117D07}"/>
              </a:ext>
            </a:extLst>
          </p:cNvPr>
          <p:cNvSpPr txBox="1"/>
          <p:nvPr/>
        </p:nvSpPr>
        <p:spPr>
          <a:xfrm>
            <a:off x="7772961" y="5318740"/>
            <a:ext cx="1712784" cy="954107"/>
          </a:xfrm>
          <a:prstGeom prst="rect">
            <a:avLst/>
          </a:prstGeom>
          <a:noFill/>
        </p:spPr>
        <p:txBody>
          <a:bodyPr wrap="square" rtlCol="0">
            <a:spAutoFit/>
          </a:bodyPr>
          <a:lstStyle/>
          <a:p>
            <a:r>
              <a:rPr lang="zh-CN" altLang="en-US" sz="1400" dirty="0">
                <a:solidFill>
                  <a:schemeClr val="bg1"/>
                </a:solidFill>
                <a:latin typeface="KaiTi" panose="02010609060101010101" pitchFamily="49" charset="-122"/>
                <a:ea typeface="KaiTi" panose="02010609060101010101" pitchFamily="49" charset="-122"/>
              </a:rPr>
              <a:t>评论区，用</a:t>
            </a:r>
            <a:r>
              <a:rPr lang="en-US" altLang="zh-CN" sz="1400" dirty="0" err="1">
                <a:solidFill>
                  <a:schemeClr val="bg1"/>
                </a:solidFill>
                <a:latin typeface="KaiTi" panose="02010609060101010101" pitchFamily="49" charset="-122"/>
                <a:ea typeface="KaiTi" panose="02010609060101010101" pitchFamily="49" charset="-122"/>
              </a:rPr>
              <a:t>recyclerview</a:t>
            </a:r>
            <a:r>
              <a:rPr lang="zh-CN" altLang="en-US" sz="1400" dirty="0">
                <a:solidFill>
                  <a:schemeClr val="bg1"/>
                </a:solidFill>
                <a:latin typeface="KaiTi" panose="02010609060101010101" pitchFamily="49" charset="-122"/>
                <a:ea typeface="KaiTi" panose="02010609060101010101" pitchFamily="49" charset="-122"/>
              </a:rPr>
              <a:t>实现多级评论，多级的部分还未完成</a:t>
            </a:r>
          </a:p>
        </p:txBody>
      </p:sp>
    </p:spTree>
    <p:extLst>
      <p:ext uri="{BB962C8B-B14F-4D97-AF65-F5344CB8AC3E}">
        <p14:creationId xmlns:p14="http://schemas.microsoft.com/office/powerpoint/2010/main" val="39450283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ircle(in)">
                                      <p:cBhvr>
                                        <p:cTn id="19" dur="2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ircle(in)">
                                      <p:cBhvr>
                                        <p:cTn id="24" dur="2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heel(1)">
                                      <p:cBhvr>
                                        <p:cTn id="29" dur="20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randombar(horizontal)">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circle(in)">
                                      <p:cBhvr>
                                        <p:cTn id="39" dur="20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heel(1)">
                                      <p:cBhvr>
                                        <p:cTn id="44"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20" grpId="0"/>
      <p:bldP spid="24" grpId="0"/>
      <p:bldP spid="2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935</Words>
  <Application>Microsoft Office PowerPoint</Application>
  <PresentationFormat>宽屏</PresentationFormat>
  <Paragraphs>94</Paragraphs>
  <Slides>13</Slides>
  <Notes>0</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13</vt:i4>
      </vt:variant>
    </vt:vector>
  </HeadingPairs>
  <TitlesOfParts>
    <vt:vector size="20" baseType="lpstr">
      <vt:lpstr>KaiTi</vt:lpstr>
      <vt:lpstr>叶根友小京楷简体</vt:lpstr>
      <vt:lpstr>Arial</vt:lpstr>
      <vt:lpstr>Bradley Hand ITC</vt:lpstr>
      <vt:lpstr>等线</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大侠素材铺</dc:title>
  <dc:creator>大侠素材铺</dc:creator>
  <dc:description>大侠素材铺_x000d_
淘宝店：https://dxpu.taobao.com/</dc:description>
  <cp:lastModifiedBy>盛 子微</cp:lastModifiedBy>
  <cp:revision>121</cp:revision>
  <dcterms:created xsi:type="dcterms:W3CDTF">2016-05-10T05:27:35Z</dcterms:created>
  <dcterms:modified xsi:type="dcterms:W3CDTF">2020-10-26T13:24:42Z</dcterms:modified>
  <cp:category>大侠素材铺大侠素材铺</cp:category>
</cp:coreProperties>
</file>